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duc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 – Parsing JSON</a:t>
            </a:r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https://developers.google.com/products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>
                <a:sym typeface="Wingdings" panose="05000000000000000000" pitchFamily="2" charset="2"/>
              </a:rPr>
              <a:t>https://console.developers.google.com/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45046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Basis</vt:lpstr>
      <vt:lpstr>Python  web scraping Tutorial - 19</vt:lpstr>
      <vt:lpstr>Google APIs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76</cp:revision>
  <dcterms:created xsi:type="dcterms:W3CDTF">2017-06-20T12:42:37Z</dcterms:created>
  <dcterms:modified xsi:type="dcterms:W3CDTF">2017-08-09T19:20:40Z</dcterms:modified>
</cp:coreProperties>
</file>