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eegeoip.net/json/50.78.253.58" TargetMode="External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yapi.com/user/2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15– How APIs work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Programming Interfaces</a:t>
            </a:r>
          </a:p>
          <a:p>
            <a:r>
              <a:rPr lang="en-US" dirty="0" smtClean="0"/>
              <a:t>request to an API via HTTP </a:t>
            </a:r>
            <a:r>
              <a:rPr lang="en-US" dirty="0" smtClean="0">
                <a:sym typeface="Wingdings" panose="05000000000000000000" pitchFamily="2" charset="2"/>
              </a:rPr>
              <a:t> XML/JSON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APIs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Music APIs</a:t>
            </a:r>
          </a:p>
          <a:p>
            <a:r>
              <a:rPr lang="en-US" sz="2800" dirty="0" smtClean="0"/>
              <a:t>Sport APIs</a:t>
            </a:r>
          </a:p>
          <a:p>
            <a:r>
              <a:rPr lang="en-US" sz="2800" dirty="0" smtClean="0"/>
              <a:t>Google APIs (</a:t>
            </a:r>
            <a:r>
              <a:rPr lang="en-US" sz="2800" dirty="0" smtClean="0">
                <a:hlinkClick r:id="rId2"/>
              </a:rPr>
              <a:t>https://console.developers.google.com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hlinkClick r:id="rId3"/>
              </a:rPr>
              <a:t>http://freegeoip.net/json/50.78.253.58</a:t>
            </a:r>
            <a:endParaRPr lang="en-US" sz="2800" dirty="0" smtClean="0"/>
          </a:p>
          <a:p>
            <a:endParaRPr lang="en-US" sz="2800" dirty="0" smtClean="0"/>
          </a:p>
          <a:p>
            <a:pPr lvl="2"/>
            <a:endParaRPr lang="en-US" sz="2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Conventions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Methods:</a:t>
            </a:r>
          </a:p>
          <a:p>
            <a:pPr lvl="1"/>
            <a:r>
              <a:rPr lang="en-US" sz="2600" dirty="0" smtClean="0"/>
              <a:t>GET</a:t>
            </a:r>
          </a:p>
          <a:p>
            <a:pPr lvl="1"/>
            <a:r>
              <a:rPr lang="en-US" sz="2600" dirty="0" smtClean="0"/>
              <a:t>POST</a:t>
            </a:r>
          </a:p>
          <a:p>
            <a:pPr lvl="1"/>
            <a:r>
              <a:rPr lang="en-US" sz="2600" dirty="0" smtClean="0"/>
              <a:t>PUT</a:t>
            </a:r>
          </a:p>
          <a:p>
            <a:pPr lvl="1"/>
            <a:r>
              <a:rPr lang="en-US" sz="2600" dirty="0" smtClean="0"/>
              <a:t>DELETE </a:t>
            </a:r>
            <a:r>
              <a:rPr lang="en-US" sz="2600" smtClean="0">
                <a:sym typeface="Wingdings" panose="05000000000000000000" pitchFamily="2" charset="2"/>
              </a:rPr>
              <a:t> </a:t>
            </a:r>
            <a:r>
              <a:rPr lang="en-US" sz="2600" smtClean="0">
                <a:sym typeface="Wingdings" panose="05000000000000000000" pitchFamily="2" charset="2"/>
                <a:hlinkClick r:id="rId2"/>
              </a:rPr>
              <a:t>http://myapi.com/user/23</a:t>
            </a:r>
            <a:endParaRPr lang="en-US" sz="2600" smtClean="0">
              <a:sym typeface="Wingdings" panose="05000000000000000000" pitchFamily="2" charset="2"/>
            </a:endParaRPr>
          </a:p>
          <a:p>
            <a:pPr lvl="1"/>
            <a:endParaRPr lang="en-US" sz="2600" dirty="0" smtClean="0"/>
          </a:p>
          <a:p>
            <a:pPr lvl="2"/>
            <a:endParaRPr lang="en-US" sz="2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38023</TotalTime>
  <Words>54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Basis</vt:lpstr>
      <vt:lpstr>Python  web scraping Tutorial - 15</vt:lpstr>
      <vt:lpstr>Using APIs</vt:lpstr>
      <vt:lpstr>How APIs Work</vt:lpstr>
      <vt:lpstr>Common Conventions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62</cp:revision>
  <dcterms:created xsi:type="dcterms:W3CDTF">2017-06-20T12:42:37Z</dcterms:created>
  <dcterms:modified xsi:type="dcterms:W3CDTF">2017-07-23T07:38:40Z</dcterms:modified>
</cp:coreProperties>
</file>