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</a:t>
            </a:r>
            <a:r>
              <a:rPr lang="en-US" dirty="0" smtClean="0"/>
              <a:t>– </a:t>
            </a:r>
            <a:r>
              <a:rPr lang="en-US" dirty="0" smtClean="0"/>
              <a:t>Integrating MySQL with Python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8913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MySQL with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PyMySQL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https://pypi.python.org/pypi/PyMySQL</a:t>
            </a:r>
            <a:endParaRPr lang="en-US" dirty="0" smtClean="0"/>
          </a:p>
          <a:p>
            <a:r>
              <a:rPr lang="en-US" dirty="0" smtClean="0"/>
              <a:t>$ pip install </a:t>
            </a:r>
            <a:r>
              <a:rPr lang="en-US" dirty="0" err="1" smtClean="0"/>
              <a:t>PyMySQL</a:t>
            </a:r>
            <a:endParaRPr lang="en-US" dirty="0" smtClean="0"/>
          </a:p>
          <a:p>
            <a:r>
              <a:rPr lang="en-US" dirty="0" smtClean="0"/>
              <a:t>Connection – conn</a:t>
            </a:r>
          </a:p>
          <a:p>
            <a:r>
              <a:rPr lang="en-US" dirty="0" smtClean="0"/>
              <a:t>Cursor – cur</a:t>
            </a:r>
          </a:p>
          <a:p>
            <a:r>
              <a:rPr lang="en-US" dirty="0" smtClean="0"/>
              <a:t>Closing connections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Unicode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1626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55951</TotalTime>
  <Words>96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Python  web scraping Tutorial - 24</vt:lpstr>
      <vt:lpstr>Thanks for watching</vt:lpstr>
      <vt:lpstr>Integrating MySQL with Python</vt:lpstr>
      <vt:lpstr>Dealing with Unicode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97</cp:revision>
  <dcterms:created xsi:type="dcterms:W3CDTF">2017-06-20T12:42:37Z</dcterms:created>
  <dcterms:modified xsi:type="dcterms:W3CDTF">2017-10-12T11:22:09Z</dcterms:modified>
</cp:coreProperties>
</file>