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amzn.to/2sOGBZU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– Disclaimer</a:t>
            </a:r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Web Scraping with Python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amzn.to/2sOGBZU</a:t>
            </a:r>
            <a:r>
              <a:rPr lang="en-US" dirty="0" smtClean="0"/>
              <a:t> (affiliate link)</a:t>
            </a:r>
          </a:p>
          <a:p>
            <a:r>
              <a:rPr lang="en-US" dirty="0" smtClean="0"/>
              <a:t>What is Web Scraping?</a:t>
            </a:r>
          </a:p>
          <a:p>
            <a:r>
              <a:rPr lang="en-US" dirty="0" smtClean="0"/>
              <a:t>Why Web Scraping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81" y="2944812"/>
            <a:ext cx="1714500" cy="22479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Python3</a:t>
            </a:r>
          </a:p>
          <a:p>
            <a:r>
              <a:rPr lang="en-US" sz="3600" dirty="0" smtClean="0"/>
              <a:t>VS Code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25" y="271841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0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I’m not responsible</a:t>
            </a:r>
          </a:p>
          <a:p>
            <a:r>
              <a:rPr lang="en-US" sz="3200" dirty="0" smtClean="0"/>
              <a:t>Learning resource</a:t>
            </a:r>
          </a:p>
          <a:p>
            <a:r>
              <a:rPr lang="en-US" sz="3200" dirty="0" smtClean="0"/>
              <a:t>Obtain necessary permissions – your responsibility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25" y="271841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Legalities and Ethics of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Laws</a:t>
            </a:r>
          </a:p>
          <a:p>
            <a:r>
              <a:rPr lang="en-US" dirty="0" smtClean="0"/>
              <a:t>Trademarks</a:t>
            </a:r>
          </a:p>
          <a:p>
            <a:r>
              <a:rPr lang="en-US" dirty="0" smtClean="0"/>
              <a:t>Copyrights</a:t>
            </a:r>
          </a:p>
          <a:p>
            <a:r>
              <a:rPr lang="en-US" dirty="0" smtClean="0"/>
              <a:t>Patents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Copyright Law</a:t>
            </a:r>
          </a:p>
          <a:p>
            <a:r>
              <a:rPr lang="en-US" dirty="0"/>
              <a:t>Trespass to Chattels</a:t>
            </a:r>
          </a:p>
          <a:p>
            <a:r>
              <a:rPr lang="en-US" dirty="0" smtClean="0"/>
              <a:t>The Computer Fraud and Abuse Act</a:t>
            </a:r>
          </a:p>
          <a:p>
            <a:r>
              <a:rPr lang="en-US" dirty="0" smtClean="0"/>
              <a:t>Robots.txt and Terms of 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25" y="271841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064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44</TotalTime>
  <Words>71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Python  web scraping Tutorial</vt:lpstr>
      <vt:lpstr>Intro</vt:lpstr>
      <vt:lpstr>Tools and setup</vt:lpstr>
      <vt:lpstr>Disclaimer</vt:lpstr>
      <vt:lpstr>Legalities and Ethics of Web Scraping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5</cp:revision>
  <dcterms:created xsi:type="dcterms:W3CDTF">2017-06-20T12:42:37Z</dcterms:created>
  <dcterms:modified xsi:type="dcterms:W3CDTF">2017-06-20T13:27:20Z</dcterms:modified>
</cp:coreProperties>
</file>