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html.parser.html" TargetMode="External"/><Relationship Id="rId2" Type="http://schemas.openxmlformats.org/officeDocument/2006/relationships/hyperlink" Target="http://lxml.de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r>
              <a:rPr lang="en-US" dirty="0" smtClean="0"/>
              <a:t>web scraping</a:t>
            </a:r>
            <a:br>
              <a:rPr lang="en-US" dirty="0" smtClean="0"/>
            </a:br>
            <a:r>
              <a:rPr lang="en-US" dirty="0" smtClean="0"/>
              <a:t>Tutorial </a:t>
            </a:r>
            <a:r>
              <a:rPr lang="en-US" smtClean="0"/>
              <a:t>-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– BeautifulSoup4 &amp; Lambda Expressions </a:t>
            </a:r>
            <a:endParaRPr lang="en-US" dirty="0" smtClean="0"/>
          </a:p>
          <a:p>
            <a:r>
              <a:rPr lang="en-US" dirty="0" err="1" smtClean="0"/>
              <a:t>TigerStyle</a:t>
            </a:r>
            <a:r>
              <a:rPr lang="en-US" dirty="0" smtClean="0"/>
              <a:t> Code 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7" y="504154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Attributes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&lt;a </a:t>
            </a:r>
            <a:r>
              <a:rPr lang="en-US" sz="2800" dirty="0" err="1" smtClean="0"/>
              <a:t>href</a:t>
            </a:r>
            <a:r>
              <a:rPr lang="en-US" sz="2800" dirty="0" smtClean="0"/>
              <a:t>=…&gt;, &lt;</a:t>
            </a:r>
            <a:r>
              <a:rPr lang="en-US" sz="2800" dirty="0" err="1" smtClean="0"/>
              <a:t>img</a:t>
            </a:r>
            <a:r>
              <a:rPr lang="en-US" sz="2800" dirty="0" smtClean="0"/>
              <a:t> </a:t>
            </a:r>
            <a:r>
              <a:rPr lang="en-US" sz="2800" dirty="0" err="1" smtClean="0"/>
              <a:t>src</a:t>
            </a:r>
            <a:r>
              <a:rPr lang="en-US" sz="2800" dirty="0" smtClean="0"/>
              <a:t>=…&gt;</a:t>
            </a:r>
          </a:p>
          <a:p>
            <a:pPr lvl="1"/>
            <a:r>
              <a:rPr lang="en-US" sz="2800" dirty="0" err="1" smtClean="0"/>
              <a:t>myTag.attrs</a:t>
            </a:r>
            <a:endParaRPr lang="en-US" sz="2800" dirty="0" smtClean="0"/>
          </a:p>
          <a:p>
            <a:pPr lvl="1"/>
            <a:r>
              <a:rPr lang="en-US" sz="2800" dirty="0" err="1" smtClean="0"/>
              <a:t>myImgTag.attrs</a:t>
            </a:r>
            <a:r>
              <a:rPr lang="en-US" sz="2800" dirty="0" smtClean="0"/>
              <a:t>[‘</a:t>
            </a:r>
            <a:r>
              <a:rPr lang="en-US" sz="2800" dirty="0" err="1" smtClean="0"/>
              <a:t>src</a:t>
            </a:r>
            <a:r>
              <a:rPr lang="en-US" sz="2800" dirty="0" smtClean="0"/>
              <a:t>’]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>
              <a:sym typeface="Wingdings" panose="05000000000000000000" pitchFamily="2" charset="2"/>
            </a:endParaRPr>
          </a:p>
          <a:p>
            <a:pPr lvl="1"/>
            <a:endParaRPr lang="en-US" sz="3600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 &amp; web scraping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Lambda </a:t>
            </a:r>
            <a:r>
              <a:rPr lang="en-US" sz="2800" dirty="0" err="1" smtClean="0"/>
              <a:t>expresseion</a:t>
            </a:r>
            <a:r>
              <a:rPr lang="en-US" sz="2800" dirty="0" smtClean="0"/>
              <a:t> = a function that is into another function as a variable</a:t>
            </a:r>
          </a:p>
          <a:p>
            <a:pPr lvl="1"/>
            <a:r>
              <a:rPr lang="en-US" sz="2800" dirty="0" smtClean="0"/>
              <a:t>f(</a:t>
            </a:r>
            <a:r>
              <a:rPr lang="en-US" sz="2800" dirty="0" err="1" smtClean="0"/>
              <a:t>x,y</a:t>
            </a:r>
            <a:r>
              <a:rPr lang="en-US" sz="2800" dirty="0" smtClean="0"/>
              <a:t>) – f(g(x), y) or f(g(x), h(x))</a:t>
            </a:r>
          </a:p>
          <a:p>
            <a:pPr lvl="1"/>
            <a:r>
              <a:rPr lang="en-US" sz="2800" dirty="0" smtClean="0"/>
              <a:t>Functions as parameters into </a:t>
            </a:r>
            <a:r>
              <a:rPr lang="en-US" sz="2800" dirty="0" err="1" smtClean="0"/>
              <a:t>findAll</a:t>
            </a:r>
            <a:r>
              <a:rPr lang="en-US" sz="2800" dirty="0" smtClean="0"/>
              <a:t>, tag objects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sym typeface="Wingdings" panose="05000000000000000000" pitchFamily="2" charset="2"/>
              </a:rPr>
              <a:t>boolean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lvl="1"/>
            <a:r>
              <a:rPr lang="en-US" sz="2800" dirty="0" err="1" smtClean="0"/>
              <a:t>soup.findAll</a:t>
            </a:r>
            <a:r>
              <a:rPr lang="en-US" sz="2800" dirty="0" smtClean="0"/>
              <a:t>(lambda tag: </a:t>
            </a:r>
            <a:r>
              <a:rPr lang="en-US" sz="2800" dirty="0" err="1" smtClean="0"/>
              <a:t>len</a:t>
            </a:r>
            <a:r>
              <a:rPr lang="en-US" sz="2800" dirty="0" smtClean="0"/>
              <a:t>(</a:t>
            </a:r>
            <a:r>
              <a:rPr lang="en-US" sz="2800" dirty="0" err="1" smtClean="0"/>
              <a:t>tag.attrs</a:t>
            </a:r>
            <a:r>
              <a:rPr lang="en-US" sz="2800" dirty="0" smtClean="0"/>
              <a:t>) == 2)</a:t>
            </a:r>
          </a:p>
          <a:p>
            <a:pPr lvl="2"/>
            <a:r>
              <a:rPr lang="en-US" sz="2600" dirty="0" smtClean="0"/>
              <a:t>&lt;div class=“body” id=“content”&gt;&lt;/div&gt;</a:t>
            </a:r>
          </a:p>
          <a:p>
            <a:pPr lvl="2"/>
            <a:r>
              <a:rPr lang="en-US" sz="2600" dirty="0" smtClean="0"/>
              <a:t>&lt;span style=“</a:t>
            </a:r>
            <a:r>
              <a:rPr lang="en-US" sz="2600" dirty="0" err="1" smtClean="0"/>
              <a:t>color:red</a:t>
            </a:r>
            <a:r>
              <a:rPr lang="en-US" sz="2600" dirty="0" smtClean="0"/>
              <a:t>” class=“title”&gt;&lt;/span&gt;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>
              <a:sym typeface="Wingdings" panose="05000000000000000000" pitchFamily="2" charset="2"/>
            </a:endParaRPr>
          </a:p>
          <a:p>
            <a:pPr lvl="1"/>
            <a:endParaRPr lang="en-US" sz="3600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</a:t>
            </a:r>
            <a:r>
              <a:rPr lang="en-US" dirty="0" err="1" smtClean="0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lxml</a:t>
            </a:r>
            <a:r>
              <a:rPr lang="en-US" dirty="0" smtClean="0"/>
              <a:t> – </a:t>
            </a:r>
            <a:r>
              <a:rPr lang="en-US" dirty="0" smtClean="0">
                <a:hlinkClick r:id="rId2"/>
              </a:rPr>
              <a:t>http://lxml.de</a:t>
            </a:r>
            <a:endParaRPr lang="en-US" dirty="0" smtClean="0"/>
          </a:p>
          <a:p>
            <a:r>
              <a:rPr lang="en-US" dirty="0" smtClean="0"/>
              <a:t>HTML Parser – </a:t>
            </a:r>
            <a:r>
              <a:rPr lang="en-US" dirty="0" smtClean="0">
                <a:hlinkClick r:id="rId3"/>
              </a:rPr>
              <a:t>http://docs.python.org/3/library/html.parser.html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8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12694</TotalTime>
  <Words>110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</vt:lpstr>
      <vt:lpstr>Basis</vt:lpstr>
      <vt:lpstr>Python  web scraping Tutorial - 9</vt:lpstr>
      <vt:lpstr>Accessing Attributes</vt:lpstr>
      <vt:lpstr>Lambda Expressions &amp; web scraping</vt:lpstr>
      <vt:lpstr>Beyond BeautifulSoup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scraping Tutorial</dc:title>
  <dc:creator>Sukhvinder Singh</dc:creator>
  <cp:lastModifiedBy>Sukhvinder Singh</cp:lastModifiedBy>
  <cp:revision>36</cp:revision>
  <dcterms:created xsi:type="dcterms:W3CDTF">2017-06-20T12:42:37Z</dcterms:created>
  <dcterms:modified xsi:type="dcterms:W3CDTF">2017-07-05T09:04:28Z</dcterms:modified>
</cp:coreProperties>
</file>