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scraping.com/pages/page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scraping.com/pages/page3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– BeautifulSoup4 &amp; Navigating Trees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BeautifulSoup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BeautifulSoup</a:t>
            </a:r>
            <a:r>
              <a:rPr lang="en-US" dirty="0" smtClean="0"/>
              <a:t> objects – </a:t>
            </a:r>
            <a:r>
              <a:rPr lang="en-US" dirty="0" err="1" smtClean="0"/>
              <a:t>bsObj</a:t>
            </a:r>
            <a:endParaRPr lang="en-US" dirty="0" smtClean="0"/>
          </a:p>
          <a:p>
            <a:pPr lvl="1"/>
            <a:r>
              <a:rPr lang="en-US" dirty="0" smtClean="0"/>
              <a:t>Tag objects – bsObj.div.h1</a:t>
            </a:r>
          </a:p>
          <a:p>
            <a:pPr lvl="1"/>
            <a:r>
              <a:rPr lang="en-US" dirty="0" err="1" smtClean="0"/>
              <a:t>NavigableString</a:t>
            </a:r>
            <a:r>
              <a:rPr lang="en-US" dirty="0" smtClean="0"/>
              <a:t> objects – text within tags</a:t>
            </a:r>
          </a:p>
          <a:p>
            <a:pPr lvl="1"/>
            <a:r>
              <a:rPr lang="en-US" dirty="0" smtClean="0"/>
              <a:t>The Comment </a:t>
            </a:r>
            <a:r>
              <a:rPr lang="en-US" dirty="0" err="1" smtClean="0"/>
              <a:t>ocject</a:t>
            </a:r>
            <a:r>
              <a:rPr lang="en-US" dirty="0" smtClean="0"/>
              <a:t> - &lt;!– a comment object --&gt; 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bsObj.tag.subTag.anotherSubTag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http://www.pythonscraping.com/pages/page3.html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Children and other descendants </a:t>
            </a:r>
          </a:p>
          <a:p>
            <a:r>
              <a:rPr lang="en-US" dirty="0" smtClean="0"/>
              <a:t>table</a:t>
            </a:r>
          </a:p>
          <a:p>
            <a:pPr lvl="1"/>
            <a:r>
              <a:rPr lang="en-US" dirty="0" err="1" smtClean="0"/>
              <a:t>tr</a:t>
            </a:r>
            <a:endParaRPr lang="en-US" dirty="0" smtClean="0"/>
          </a:p>
          <a:p>
            <a:pPr lvl="1"/>
            <a:r>
              <a:rPr lang="en-US" dirty="0" err="1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td</a:t>
            </a:r>
          </a:p>
          <a:p>
            <a:pPr lvl="1"/>
            <a:r>
              <a:rPr lang="en-US" dirty="0" err="1" smtClean="0"/>
              <a:t>img</a:t>
            </a:r>
            <a:endParaRPr lang="en-US" dirty="0" smtClean="0"/>
          </a:p>
          <a:p>
            <a:pPr lvl="1"/>
            <a:r>
              <a:rPr lang="en-US" dirty="0" smtClean="0"/>
              <a:t>span</a:t>
            </a:r>
          </a:p>
        </p:txBody>
      </p:sp>
    </p:spTree>
    <p:extLst>
      <p:ext uri="{BB962C8B-B14F-4D97-AF65-F5344CB8AC3E}">
        <p14:creationId xmlns:p14="http://schemas.microsoft.com/office/powerpoint/2010/main" val="1842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and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bsObj.tag.subTag.anotherSubTag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http://www.pythonscraping.com/pages/page3.html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Children and other descendants </a:t>
            </a:r>
          </a:p>
          <a:p>
            <a:r>
              <a:rPr lang="en-US" dirty="0" smtClean="0"/>
              <a:t>table</a:t>
            </a:r>
          </a:p>
          <a:p>
            <a:pPr lvl="1"/>
            <a:r>
              <a:rPr lang="en-US" dirty="0" err="1" smtClean="0"/>
              <a:t>tr</a:t>
            </a:r>
            <a:endParaRPr lang="en-US" dirty="0" smtClean="0"/>
          </a:p>
          <a:p>
            <a:pPr lvl="1"/>
            <a:r>
              <a:rPr lang="en-US" dirty="0" err="1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td</a:t>
            </a:r>
          </a:p>
          <a:p>
            <a:pPr lvl="1"/>
            <a:r>
              <a:rPr lang="en-US" dirty="0" err="1" smtClean="0"/>
              <a:t>img</a:t>
            </a:r>
            <a:endParaRPr lang="en-US" dirty="0" smtClean="0"/>
          </a:p>
          <a:p>
            <a:pPr lvl="1"/>
            <a:r>
              <a:rPr lang="en-US" dirty="0" smtClean="0"/>
              <a:t>span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bsObj.body.h1</a:t>
            </a:r>
          </a:p>
          <a:p>
            <a:r>
              <a:rPr lang="en-US" dirty="0" err="1" smtClean="0"/>
              <a:t>bsObj.div.findAll</a:t>
            </a:r>
            <a:r>
              <a:rPr lang="en-US" dirty="0" smtClean="0"/>
              <a:t>(“</a:t>
            </a:r>
            <a:r>
              <a:rPr lang="en-US" dirty="0" err="1" smtClean="0"/>
              <a:t>img</a:t>
            </a:r>
            <a:r>
              <a:rPr lang="en-US" dirty="0" smtClean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Siblings &amp; 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next_siblings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bsObj.table.tr / bsObj.tr</a:t>
            </a:r>
          </a:p>
          <a:p>
            <a:r>
              <a:rPr lang="en-US" dirty="0" err="1" smtClean="0"/>
              <a:t>previous_siblings</a:t>
            </a:r>
            <a:endParaRPr lang="en-US" dirty="0" smtClean="0"/>
          </a:p>
          <a:p>
            <a:r>
              <a:rPr lang="en-US" dirty="0" err="1" smtClean="0"/>
              <a:t>next_sibling</a:t>
            </a:r>
            <a:r>
              <a:rPr lang="en-US" dirty="0" smtClean="0"/>
              <a:t> / </a:t>
            </a:r>
            <a:r>
              <a:rPr lang="en-US" dirty="0" err="1" smtClean="0"/>
              <a:t>previous_sibling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.parent / .parents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5655</TotalTime>
  <Words>93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Python  web scraping Tutorial - 7</vt:lpstr>
      <vt:lpstr>Other BeautifulSoup Objects</vt:lpstr>
      <vt:lpstr>Navigating Trees</vt:lpstr>
      <vt:lpstr>Children and descendants</vt:lpstr>
      <vt:lpstr>Siblings &amp; parents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25</cp:revision>
  <dcterms:created xsi:type="dcterms:W3CDTF">2017-06-20T12:42:37Z</dcterms:created>
  <dcterms:modified xsi:type="dcterms:W3CDTF">2017-06-30T11:44:42Z</dcterms:modified>
</cp:coreProperties>
</file>