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ythonscrap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– Our First Web Scraper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Web Scraper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</a:t>
            </a:r>
          </a:p>
          <a:p>
            <a:r>
              <a:rPr lang="en-US" dirty="0" smtClean="0"/>
              <a:t>Alice (web server) – Bob (desktop)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sz="1400" dirty="0" smtClean="0"/>
              <a:t>Bob’s PC </a:t>
            </a:r>
            <a:r>
              <a:rPr lang="en-US" sz="1400" dirty="0" smtClean="0">
                <a:sym typeface="Wingdings" panose="05000000000000000000" pitchFamily="2" charset="2"/>
              </a:rPr>
              <a:t> bits of 1 and 2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Bob’s router receives the bits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Bob’s packet  servers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Alice server receives packet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Alice server reads the packet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Web server app receives stream of data</a:t>
            </a:r>
          </a:p>
          <a:p>
            <a:pPr lvl="2"/>
            <a:r>
              <a:rPr lang="en-US" sz="1200" dirty="0" smtClean="0">
                <a:sym typeface="Wingdings" panose="05000000000000000000" pitchFamily="2" charset="2"/>
              </a:rPr>
              <a:t>Get request</a:t>
            </a:r>
          </a:p>
          <a:p>
            <a:pPr lvl="2"/>
            <a:r>
              <a:rPr lang="en-US" sz="1200" dirty="0" smtClean="0">
                <a:sym typeface="Wingdings" panose="05000000000000000000" pitchFamily="2" charset="2"/>
              </a:rPr>
              <a:t>Index.html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Web server locates the correct HTML file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2" y="2257021"/>
            <a:ext cx="4287429" cy="23483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69211" y="5255741"/>
            <a:ext cx="3880021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Scrapetest.py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HTML code</a:t>
            </a:r>
          </a:p>
          <a:p>
            <a:r>
              <a:rPr lang="en-US" sz="3600" dirty="0" smtClean="0"/>
              <a:t>http://pythonscraping.com/pages/page1.html</a:t>
            </a:r>
          </a:p>
          <a:p>
            <a:r>
              <a:rPr lang="en-US" sz="2800" dirty="0" smtClean="0"/>
              <a:t>page1.html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&lt;web root&gt;/pages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ym typeface="Wingdings" panose="05000000000000000000" pitchFamily="2" charset="2"/>
                <a:hlinkClick r:id="rId2"/>
              </a:rPr>
              <a:t>http://pythonscraping.com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Image files, JavaScript files, CSS files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&lt;</a:t>
            </a:r>
            <a:r>
              <a:rPr lang="en-US" sz="2800" dirty="0" err="1" smtClean="0">
                <a:sym typeface="Wingdings" panose="05000000000000000000" pitchFamily="2" charset="2"/>
              </a:rPr>
              <a:t>img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src</a:t>
            </a:r>
            <a:r>
              <a:rPr lang="en-US" sz="2800" dirty="0" smtClean="0">
                <a:sym typeface="Wingdings" panose="05000000000000000000" pitchFamily="2" charset="2"/>
              </a:rPr>
              <a:t>=“cuteKitten.jpg”&gt;  cuteKitten.jpg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25" y="271841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Urllib</a:t>
            </a:r>
            <a:r>
              <a:rPr lang="en-US" dirty="0" smtClean="0"/>
              <a:t> or urllib2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Urllib2 - Python2.x</a:t>
            </a:r>
          </a:p>
          <a:p>
            <a:r>
              <a:rPr lang="en-US" sz="3200" dirty="0" err="1" smtClean="0"/>
              <a:t>Urllib</a:t>
            </a:r>
            <a:r>
              <a:rPr lang="en-US" sz="3200" dirty="0" smtClean="0"/>
              <a:t> – Python 3.x</a:t>
            </a:r>
          </a:p>
          <a:p>
            <a:pPr lvl="1"/>
            <a:r>
              <a:rPr lang="en-US" sz="3000" dirty="0" err="1" smtClean="0"/>
              <a:t>Urllib.request</a:t>
            </a:r>
            <a:endParaRPr lang="en-US" sz="3000" dirty="0" smtClean="0"/>
          </a:p>
          <a:p>
            <a:pPr lvl="1"/>
            <a:r>
              <a:rPr lang="en-US" sz="3000" dirty="0" err="1" smtClean="0"/>
              <a:t>Urllib.parse</a:t>
            </a:r>
            <a:endParaRPr lang="en-US" sz="3000" dirty="0" smtClean="0"/>
          </a:p>
          <a:p>
            <a:pPr lvl="1"/>
            <a:r>
              <a:rPr lang="en-US" sz="3000" dirty="0" err="1" smtClean="0"/>
              <a:t>Urllib.error</a:t>
            </a:r>
            <a:endParaRPr lang="en-US" sz="3000" dirty="0" smtClean="0"/>
          </a:p>
          <a:p>
            <a:pPr marL="274320" lvl="1" indent="0">
              <a:buNone/>
            </a:pPr>
            <a:endParaRPr lang="en-US" sz="3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25" y="271841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92</TotalTime>
  <Words>117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Basis</vt:lpstr>
      <vt:lpstr>Python  web scraping Tutorial - 2</vt:lpstr>
      <vt:lpstr>Our First Web Scraper</vt:lpstr>
      <vt:lpstr>Scrapetest.py</vt:lpstr>
      <vt:lpstr>Urllib or urllib2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9</cp:revision>
  <dcterms:created xsi:type="dcterms:W3CDTF">2017-06-20T12:42:37Z</dcterms:created>
  <dcterms:modified xsi:type="dcterms:W3CDTF">2017-06-22T07:59:01Z</dcterms:modified>
</cp:coreProperties>
</file>