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2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t>6/26/2017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6/26/2017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6/26/2017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6/26/2017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6/26/2017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Python </a:t>
            </a:r>
            <a:br>
              <a:rPr lang="en-US" dirty="0" smtClean="0"/>
            </a:br>
            <a:r>
              <a:rPr lang="en-US" dirty="0" smtClean="0"/>
              <a:t>web scraping</a:t>
            </a:r>
            <a:br>
              <a:rPr lang="en-US" dirty="0" smtClean="0"/>
            </a:br>
            <a:r>
              <a:rPr lang="en-US" dirty="0" smtClean="0"/>
              <a:t>Tutorial - </a:t>
            </a:r>
            <a:r>
              <a:rPr lang="en-US" dirty="0"/>
              <a:t>8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8– BeautifulSoup4 &amp; Regular Expressions</a:t>
            </a:r>
            <a:endParaRPr lang="en-US" dirty="0" smtClean="0"/>
          </a:p>
          <a:p>
            <a:r>
              <a:rPr lang="en-US" dirty="0" err="1" smtClean="0"/>
              <a:t>TigerStyle</a:t>
            </a:r>
            <a:r>
              <a:rPr lang="en-US" dirty="0" smtClean="0"/>
              <a:t> Code Academy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4657" y="5041549"/>
            <a:ext cx="1424565" cy="1424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57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800" dirty="0" smtClean="0"/>
              <a:t>Regex</a:t>
            </a:r>
          </a:p>
          <a:p>
            <a:pPr lvl="1"/>
            <a:r>
              <a:rPr lang="en-US" sz="2800" dirty="0" smtClean="0"/>
              <a:t>string </a:t>
            </a:r>
            <a:r>
              <a:rPr lang="en-US" sz="2800" dirty="0" smtClean="0">
                <a:sym typeface="Wingdings" panose="05000000000000000000" pitchFamily="2" charset="2"/>
              </a:rPr>
              <a:t> follows the rules / string  </a:t>
            </a:r>
            <a:r>
              <a:rPr lang="en-US" sz="2800" dirty="0">
                <a:sym typeface="Wingdings" panose="05000000000000000000" pitchFamily="2" charset="2"/>
              </a:rPr>
              <a:t>d</a:t>
            </a:r>
            <a:r>
              <a:rPr lang="en-US" sz="2800" dirty="0" smtClean="0">
                <a:sym typeface="Wingdings" panose="05000000000000000000" pitchFamily="2" charset="2"/>
              </a:rPr>
              <a:t>oes not follow the rules</a:t>
            </a:r>
          </a:p>
          <a:p>
            <a:pPr lvl="1"/>
            <a:r>
              <a:rPr lang="en-US" sz="2800" dirty="0" smtClean="0">
                <a:sym typeface="Wingdings" panose="05000000000000000000" pitchFamily="2" charset="2"/>
              </a:rPr>
              <a:t>Phone numbers or email addresses</a:t>
            </a:r>
          </a:p>
          <a:p>
            <a:pPr lvl="1"/>
            <a:endParaRPr lang="en-US" sz="3600" dirty="0" smtClean="0"/>
          </a:p>
          <a:p>
            <a:pPr lvl="1"/>
            <a:endParaRPr lang="en-US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3511" y="318539"/>
            <a:ext cx="1424565" cy="1424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061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31520" lvl="1" indent="-457200">
              <a:buFont typeface="+mj-lt"/>
              <a:buAutoNum type="arabicPeriod"/>
            </a:pPr>
            <a:r>
              <a:rPr lang="en-US" dirty="0" smtClean="0">
                <a:sym typeface="Wingdings" panose="05000000000000000000" pitchFamily="2" charset="2"/>
              </a:rPr>
              <a:t>Write </a:t>
            </a:r>
            <a:r>
              <a:rPr lang="en-US" dirty="0">
                <a:sym typeface="Wingdings" panose="05000000000000000000" pitchFamily="2" charset="2"/>
              </a:rPr>
              <a:t>the letter “a” at least once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Append to this the letter “b” exactly five times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Append to this the letter “c” any given number of times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Write either the letter “d” or “e” at the end</a:t>
            </a:r>
          </a:p>
          <a:p>
            <a:pPr marL="274320" lvl="1" indent="0">
              <a:buNone/>
            </a:pPr>
            <a:r>
              <a:rPr lang="en-US" dirty="0">
                <a:sym typeface="Wingdings" panose="05000000000000000000" pitchFamily="2" charset="2"/>
              </a:rPr>
              <a:t>“</a:t>
            </a:r>
            <a:r>
              <a:rPr lang="en-US" dirty="0" err="1" smtClean="0">
                <a:sym typeface="Wingdings" panose="05000000000000000000" pitchFamily="2" charset="2"/>
              </a:rPr>
              <a:t>aaaabbbbbccccd</a:t>
            </a:r>
            <a:r>
              <a:rPr lang="en-US" dirty="0">
                <a:sym typeface="Wingdings" panose="05000000000000000000" pitchFamily="2" charset="2"/>
              </a:rPr>
              <a:t>”, “</a:t>
            </a:r>
            <a:r>
              <a:rPr lang="en-US" dirty="0" err="1" smtClean="0">
                <a:sym typeface="Wingdings" panose="05000000000000000000" pitchFamily="2" charset="2"/>
              </a:rPr>
              <a:t>aabbbbbcce</a:t>
            </a:r>
            <a:r>
              <a:rPr lang="en-US" dirty="0">
                <a:sym typeface="Wingdings" panose="05000000000000000000" pitchFamily="2" charset="2"/>
              </a:rPr>
              <a:t>”…..</a:t>
            </a:r>
          </a:p>
          <a:p>
            <a:r>
              <a:rPr lang="en-US" sz="1800" dirty="0" smtClean="0"/>
              <a:t>re: aa*</a:t>
            </a:r>
            <a:r>
              <a:rPr lang="en-US" sz="1800" dirty="0" err="1" smtClean="0"/>
              <a:t>bbbbb</a:t>
            </a:r>
            <a:r>
              <a:rPr lang="en-US" sz="1800" dirty="0" smtClean="0"/>
              <a:t>(cc)*(</a:t>
            </a:r>
            <a:r>
              <a:rPr lang="en-US" sz="1800" dirty="0" err="1" smtClean="0"/>
              <a:t>d|e</a:t>
            </a:r>
            <a:r>
              <a:rPr lang="en-US" sz="1800" dirty="0" smtClean="0"/>
              <a:t>)</a:t>
            </a:r>
          </a:p>
          <a:p>
            <a:r>
              <a:rPr lang="en-US" sz="1800" smtClean="0"/>
              <a:t>aa*</a:t>
            </a:r>
            <a:endParaRPr lang="en-US" sz="1800" dirty="0" smtClean="0"/>
          </a:p>
          <a:p>
            <a:r>
              <a:rPr lang="en-US" sz="1800" smtClean="0"/>
              <a:t>bbbbb</a:t>
            </a:r>
            <a:endParaRPr lang="en-US" sz="1800" dirty="0" smtClean="0"/>
          </a:p>
          <a:p>
            <a:r>
              <a:rPr lang="en-US" sz="1800" dirty="0" smtClean="0"/>
              <a:t>(cc)*</a:t>
            </a:r>
          </a:p>
          <a:p>
            <a:r>
              <a:rPr lang="en-US" sz="1800" dirty="0" smtClean="0"/>
              <a:t>(</a:t>
            </a:r>
            <a:r>
              <a:rPr lang="en-US" sz="1800" dirty="0" err="1" smtClean="0"/>
              <a:t>d|e</a:t>
            </a:r>
            <a:r>
              <a:rPr lang="en-US" sz="18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42759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 example – identify email addresses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3560219"/>
              </p:ext>
            </p:extLst>
          </p:nvPr>
        </p:nvGraphicFramePr>
        <p:xfrm>
          <a:off x="1143000" y="2057400"/>
          <a:ext cx="9872664" cy="368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849"/>
                <a:gridCol w="5928927"/>
                <a:gridCol w="3290888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Rule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Uppercase letters, lowercase letters,</a:t>
                      </a:r>
                      <a:r>
                        <a:rPr lang="en-US" baseline="0" dirty="0" smtClean="0"/>
                        <a:t> the numbers 0-9, periods (.), plus signs (+), or underscores(_)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[A-Za-z0-9\._+]+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@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@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At least one uppercase or lowercase letter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[A-</a:t>
                      </a:r>
                      <a:r>
                        <a:rPr lang="en-US" dirty="0" err="1" smtClean="0"/>
                        <a:t>Za</a:t>
                      </a:r>
                      <a:r>
                        <a:rPr lang="en-US" dirty="0" smtClean="0"/>
                        <a:t>-z]+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(.)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\.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Ends</a:t>
                      </a:r>
                      <a:r>
                        <a:rPr lang="en-US" baseline="0" dirty="0" smtClean="0"/>
                        <a:t> with com, org, </a:t>
                      </a:r>
                      <a:r>
                        <a:rPr lang="en-US" baseline="0" dirty="0" err="1" smtClean="0"/>
                        <a:t>edu</a:t>
                      </a:r>
                      <a:r>
                        <a:rPr lang="en-US" baseline="0" dirty="0" smtClean="0"/>
                        <a:t> or net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</a:t>
                      </a:r>
                      <a:r>
                        <a:rPr lang="en-US" dirty="0" err="1" smtClean="0"/>
                        <a:t>com|org|edu|net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gridSpan="3">
                  <a:txBody>
                    <a:bodyPr/>
                    <a:lstStyle/>
                    <a:p>
                      <a:pPr algn="ctr"/>
                      <a:endParaRPr lang="en-US" sz="2400" b="1" dirty="0" smtClean="0"/>
                    </a:p>
                    <a:p>
                      <a:pPr algn="ctr"/>
                      <a:endParaRPr lang="en-US" sz="2400" b="1" dirty="0" smtClean="0"/>
                    </a:p>
                    <a:p>
                      <a:pPr algn="ctr"/>
                      <a:r>
                        <a:rPr lang="en-US" sz="2400" b="1" dirty="0" smtClean="0"/>
                        <a:t>[A-Za-z0-9\._+]+@[A-</a:t>
                      </a:r>
                      <a:r>
                        <a:rPr lang="en-US" sz="2400" b="1" dirty="0" err="1" smtClean="0"/>
                        <a:t>Za</a:t>
                      </a:r>
                      <a:r>
                        <a:rPr lang="en-US" sz="2400" b="1" dirty="0" smtClean="0"/>
                        <a:t>-z]+\.(</a:t>
                      </a:r>
                      <a:r>
                        <a:rPr lang="en-US" sz="2400" b="1" dirty="0" err="1" smtClean="0"/>
                        <a:t>com|org|edu|net</a:t>
                      </a:r>
                      <a:r>
                        <a:rPr lang="en-US" sz="2400" b="1" dirty="0" smtClean="0"/>
                        <a:t>)</a:t>
                      </a:r>
                      <a:endParaRPr lang="en-US" sz="24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3908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regex symbols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6149866"/>
              </p:ext>
            </p:extLst>
          </p:nvPr>
        </p:nvGraphicFramePr>
        <p:xfrm>
          <a:off x="1143001" y="2057400"/>
          <a:ext cx="8042188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1094"/>
                <a:gridCol w="402109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a*b*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a+b</a:t>
                      </a:r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[]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[A-Z]*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(a*b)*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{m, n}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a{2,3}b{2,3}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[^]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[^A-Z]*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|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b(</a:t>
                      </a:r>
                      <a:r>
                        <a:rPr lang="en-US" dirty="0" err="1" smtClean="0"/>
                        <a:t>a|i|e</a:t>
                      </a:r>
                      <a:r>
                        <a:rPr lang="en-US" dirty="0" smtClean="0"/>
                        <a:t>)d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b.d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^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^a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\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\. \|\\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$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[A-Z]*[a-z]*$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?!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^((?![A-Z]).)*$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1811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BeautifulSoup</a:t>
            </a:r>
            <a:r>
              <a:rPr lang="en-US" dirty="0" smtClean="0"/>
              <a:t> &amp; Regular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find(id=“</a:t>
            </a:r>
            <a:r>
              <a:rPr lang="en-US" dirty="0" err="1" smtClean="0"/>
              <a:t>aTagIdHere</a:t>
            </a:r>
            <a:r>
              <a:rPr lang="en-US" dirty="0" smtClean="0"/>
              <a:t>”)</a:t>
            </a:r>
          </a:p>
          <a:p>
            <a:r>
              <a:rPr lang="en-US" dirty="0" smtClean="0"/>
              <a:t>&lt;</a:t>
            </a:r>
            <a:r>
              <a:rPr lang="en-US" dirty="0" err="1" smtClean="0"/>
              <a:t>img</a:t>
            </a:r>
            <a:r>
              <a:rPr lang="en-US" dirty="0" smtClean="0"/>
              <a:t> </a:t>
            </a:r>
            <a:r>
              <a:rPr lang="en-US" dirty="0" err="1" smtClean="0"/>
              <a:t>src</a:t>
            </a:r>
            <a:r>
              <a:rPr lang="en-US" dirty="0" smtClean="0"/>
              <a:t>=“../</a:t>
            </a:r>
            <a:r>
              <a:rPr lang="en-US" dirty="0" err="1" smtClean="0"/>
              <a:t>img</a:t>
            </a:r>
            <a:r>
              <a:rPr lang="en-US" dirty="0" smtClean="0"/>
              <a:t>/gifts/img3.jpg”&gt;</a:t>
            </a:r>
          </a:p>
          <a:p>
            <a:r>
              <a:rPr lang="en-US" dirty="0" smtClean="0"/>
              <a:t>.</a:t>
            </a:r>
            <a:r>
              <a:rPr lang="en-US" dirty="0" err="1" smtClean="0"/>
              <a:t>findAll</a:t>
            </a:r>
            <a:r>
              <a:rPr lang="en-US" dirty="0" smtClean="0"/>
              <a:t>(“</a:t>
            </a:r>
            <a:r>
              <a:rPr lang="en-US" dirty="0" err="1" smtClean="0"/>
              <a:t>img</a:t>
            </a:r>
            <a:r>
              <a:rPr lang="en-US" dirty="0" smtClean="0"/>
              <a:t>”)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281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Basis</Template>
  <TotalTime>10002</TotalTime>
  <Words>235</Words>
  <Application>Microsoft Office PowerPoint</Application>
  <PresentationFormat>Widescreen</PresentationFormat>
  <Paragraphs>68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Corbel</vt:lpstr>
      <vt:lpstr>Wingdings</vt:lpstr>
      <vt:lpstr>Basis</vt:lpstr>
      <vt:lpstr>Python  web scraping Tutorial - 8</vt:lpstr>
      <vt:lpstr>Regular Expressions </vt:lpstr>
      <vt:lpstr>Regular string</vt:lpstr>
      <vt:lpstr>re example – identify email addresses</vt:lpstr>
      <vt:lpstr>Common regex symbols</vt:lpstr>
      <vt:lpstr>BeautifulSoup &amp; Regular Expressions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 web scraping Tutorial</dc:title>
  <dc:creator>Sukhvinder Singh</dc:creator>
  <cp:lastModifiedBy>Sukhvinder Singh</cp:lastModifiedBy>
  <cp:revision>31</cp:revision>
  <dcterms:created xsi:type="dcterms:W3CDTF">2017-06-20T12:42:37Z</dcterms:created>
  <dcterms:modified xsi:type="dcterms:W3CDTF">2017-07-03T12:12:08Z</dcterms:modified>
</cp:coreProperties>
</file>