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 </a:t>
            </a:r>
            <a:r>
              <a:rPr lang="en-US" dirty="0" smtClean="0"/>
              <a:t>– Storing </a:t>
            </a:r>
            <a:r>
              <a:rPr lang="en-US" dirty="0" smtClean="0"/>
              <a:t>Data to MySQL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891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to 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err="1" smtClean="0"/>
              <a:t>Scalabla</a:t>
            </a:r>
            <a:endParaRPr lang="en-US" dirty="0" smtClean="0"/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Full DBMS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81665" y="2496064"/>
            <a:ext cx="5206314" cy="28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4086" y="3841925"/>
            <a:ext cx="1416908" cy="105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1381" y="3896496"/>
            <a:ext cx="1318054" cy="1080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058" y="3311821"/>
            <a:ext cx="12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1381" y="3366392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Institution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9848" y="2677587"/>
            <a:ext cx="23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users WHERE </a:t>
            </a:r>
            <a:r>
              <a:rPr lang="en-US" dirty="0" err="1" smtClean="0"/>
              <a:t>firstname</a:t>
            </a:r>
            <a:r>
              <a:rPr lang="en-US" dirty="0" smtClean="0"/>
              <a:t> = “Sukhvinder”</a:t>
            </a:r>
          </a:p>
          <a:p>
            <a:r>
              <a:rPr lang="en-US" dirty="0" smtClean="0"/>
              <a:t>Linux: $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mysql</a:t>
            </a:r>
            <a:r>
              <a:rPr lang="en-US" dirty="0" smtClean="0"/>
              <a:t>-server</a:t>
            </a:r>
          </a:p>
          <a:p>
            <a:r>
              <a:rPr lang="en-US" dirty="0" smtClean="0">
                <a:hlinkClick r:id="rId3"/>
              </a:rPr>
              <a:t>Mac: http://dev.mysql.com/downloads/mysql</a:t>
            </a:r>
            <a:r>
              <a:rPr lang="en-US" dirty="0" smtClean="0"/>
              <a:t> --&gt; .</a:t>
            </a:r>
            <a:r>
              <a:rPr lang="en-US" dirty="0" err="1" smtClean="0"/>
              <a:t>dmg</a:t>
            </a:r>
            <a:endParaRPr lang="en-US" dirty="0" smtClean="0"/>
          </a:p>
          <a:p>
            <a:r>
              <a:rPr lang="en-US" dirty="0" smtClean="0"/>
              <a:t>$brew install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$cd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./bin/</a:t>
            </a:r>
            <a:r>
              <a:rPr lang="en-US" dirty="0" err="1" smtClean="0"/>
              <a:t>mysql_safe</a:t>
            </a:r>
            <a:endParaRPr lang="en-US" dirty="0" smtClean="0"/>
          </a:p>
          <a:p>
            <a:r>
              <a:rPr lang="en-US" dirty="0" smtClean="0"/>
              <a:t>Windows: http://dev.mysql.com/download/window/installer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en-US" dirty="0" smtClean="0"/>
              <a:t> / MySQL Workbench</a:t>
            </a:r>
          </a:p>
          <a:p>
            <a:r>
              <a:rPr lang="en-US" dirty="0" smtClean="0"/>
              <a:t>SELECT = </a:t>
            </a:r>
            <a:r>
              <a:rPr lang="en-US" dirty="0" err="1" smtClean="0"/>
              <a:t>sElEcT</a:t>
            </a:r>
            <a:endParaRPr lang="en-US" dirty="0" smtClean="0"/>
          </a:p>
          <a:p>
            <a:r>
              <a:rPr lang="en-US" dirty="0" smtClean="0"/>
              <a:t>Creating a database with tables</a:t>
            </a:r>
          </a:p>
          <a:p>
            <a:pPr lvl="1"/>
            <a:r>
              <a:rPr lang="en-US" dirty="0" smtClean="0"/>
              <a:t>The name (id, title, created)</a:t>
            </a:r>
          </a:p>
          <a:p>
            <a:pPr lvl="1"/>
            <a:r>
              <a:rPr lang="en-US" dirty="0" smtClean="0"/>
              <a:t>The variable type(BIGINT(7), VARCHAR,TIMESTAMP)</a:t>
            </a:r>
          </a:p>
          <a:p>
            <a:pPr lvl="1"/>
            <a:r>
              <a:rPr lang="en-US" smtClean="0"/>
              <a:t>Additional attributes(NOT NULL AUTO_INCREMENT)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1626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54250</TotalTime>
  <Words>176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Python  web scraping Tutorial - 23</vt:lpstr>
      <vt:lpstr>Thanks for watching</vt:lpstr>
      <vt:lpstr>Storing Data to MySQL</vt:lpstr>
      <vt:lpstr>Relational Database</vt:lpstr>
      <vt:lpstr>Installing MySQL</vt:lpstr>
      <vt:lpstr>Basic Commands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94</cp:revision>
  <dcterms:created xsi:type="dcterms:W3CDTF">2017-06-20T12:42:37Z</dcterms:created>
  <dcterms:modified xsi:type="dcterms:W3CDTF">2017-10-11T07:01:31Z</dcterms:modified>
</cp:coreProperties>
</file>