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um.co/WBcp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um.co/WBc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– Storing Data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</a:t>
            </a:r>
            <a:r>
              <a:rPr lang="en-US" dirty="0" smtClean="0"/>
              <a:t>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subscribe</a:t>
            </a:r>
          </a:p>
          <a:p>
            <a:r>
              <a:rPr lang="en-US" dirty="0" smtClean="0"/>
              <a:t>Like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Get access to source code for all </a:t>
            </a:r>
            <a:r>
              <a:rPr lang="en-US" dirty="0"/>
              <a:t>video tutorials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gum.co/WBcp</a:t>
            </a:r>
            <a:r>
              <a:rPr lang="en-US" dirty="0" smtClean="0"/>
              <a:t> (link in description)</a:t>
            </a:r>
          </a:p>
          <a:p>
            <a:r>
              <a:rPr lang="en-US" dirty="0" smtClean="0"/>
              <a:t>Support Me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6" y="2057400"/>
            <a:ext cx="4348891" cy="4022725"/>
          </a:xfrm>
        </p:spPr>
      </p:pic>
    </p:spTree>
    <p:extLst>
      <p:ext uri="{BB962C8B-B14F-4D97-AF65-F5344CB8AC3E}">
        <p14:creationId xmlns:p14="http://schemas.microsoft.com/office/powerpoint/2010/main" val="8913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 – database</a:t>
            </a:r>
          </a:p>
          <a:p>
            <a:r>
              <a:rPr lang="en-US" dirty="0" smtClean="0"/>
              <a:t>Collect – file stream</a:t>
            </a:r>
          </a:p>
          <a:p>
            <a:r>
              <a:rPr lang="en-US" dirty="0" smtClean="0"/>
              <a:t>Alerts / aggregated data – email notification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 Files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reference</a:t>
            </a:r>
          </a:p>
          <a:p>
            <a:pPr lvl="1"/>
            <a:r>
              <a:rPr lang="en-US" dirty="0" smtClean="0"/>
              <a:t>Fast, less bandwidth</a:t>
            </a:r>
          </a:p>
          <a:p>
            <a:pPr lvl="1"/>
            <a:r>
              <a:rPr lang="en-US" dirty="0" smtClean="0"/>
              <a:t>Save space</a:t>
            </a:r>
          </a:p>
          <a:p>
            <a:pPr lvl="1"/>
            <a:r>
              <a:rPr lang="en-US" dirty="0" smtClean="0"/>
              <a:t>Easier to code</a:t>
            </a:r>
          </a:p>
          <a:p>
            <a:pPr lvl="1"/>
            <a:r>
              <a:rPr lang="en-US" dirty="0" smtClean="0"/>
              <a:t>Lessen </a:t>
            </a:r>
            <a:r>
              <a:rPr lang="en-US" dirty="0" err="1" smtClean="0"/>
              <a:t>serverload</a:t>
            </a:r>
            <a:endParaRPr lang="en-US" dirty="0" smtClean="0"/>
          </a:p>
          <a:p>
            <a:r>
              <a:rPr lang="en-US" dirty="0" smtClean="0"/>
              <a:t>By downloading</a:t>
            </a:r>
          </a:p>
          <a:p>
            <a:pPr lvl="1"/>
            <a:r>
              <a:rPr lang="en-US" dirty="0" smtClean="0"/>
              <a:t>Python 3.x – </a:t>
            </a:r>
            <a:r>
              <a:rPr lang="en-US" dirty="0" err="1" smtClean="0"/>
              <a:t>urllib.request.urlretrieve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subscribe</a:t>
            </a:r>
          </a:p>
          <a:p>
            <a:r>
              <a:rPr lang="en-US" dirty="0" smtClean="0"/>
              <a:t>Like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Get access to source code for all </a:t>
            </a:r>
            <a:r>
              <a:rPr lang="en-US" dirty="0"/>
              <a:t>video tutorials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gum.co/WBcp</a:t>
            </a:r>
            <a:r>
              <a:rPr lang="en-US" dirty="0" smtClean="0"/>
              <a:t> (link in description)</a:t>
            </a:r>
          </a:p>
          <a:p>
            <a:r>
              <a:rPr lang="en-US" dirty="0" smtClean="0"/>
              <a:t>Support Me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6" y="2057400"/>
            <a:ext cx="4348891" cy="4022725"/>
          </a:xfrm>
        </p:spPr>
      </p:pic>
    </p:spTree>
    <p:extLst>
      <p:ext uri="{BB962C8B-B14F-4D97-AF65-F5344CB8AC3E}">
        <p14:creationId xmlns:p14="http://schemas.microsoft.com/office/powerpoint/2010/main" val="16262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50520</TotalTime>
  <Words>107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Python  web scraping Tutorial - 21</vt:lpstr>
      <vt:lpstr>Thanks for watching</vt:lpstr>
      <vt:lpstr>Storing Data</vt:lpstr>
      <vt:lpstr>Media Files</vt:lpstr>
      <vt:lpstr>Thanks for watching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87</cp:revision>
  <dcterms:created xsi:type="dcterms:W3CDTF">2017-06-20T12:42:37Z</dcterms:created>
  <dcterms:modified xsi:type="dcterms:W3CDTF">2017-08-22T11:15:48Z</dcterms:modified>
</cp:coreProperties>
</file>