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8" r:id="rId3"/>
    <p:sldId id="257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10/8/2017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gum.co/WBcp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gum.co/WBcp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br>
              <a:rPr lang="en-US" dirty="0" smtClean="0"/>
            </a:br>
            <a:r>
              <a:rPr lang="en-US" dirty="0" smtClean="0"/>
              <a:t>web scraping</a:t>
            </a:r>
            <a:br>
              <a:rPr lang="en-US" dirty="0" smtClean="0"/>
            </a:br>
            <a:r>
              <a:rPr lang="en-US" dirty="0" smtClean="0"/>
              <a:t>Tutorial - </a:t>
            </a:r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22 </a:t>
            </a:r>
            <a:r>
              <a:rPr lang="en-US" dirty="0" smtClean="0"/>
              <a:t>– Storing </a:t>
            </a:r>
            <a:r>
              <a:rPr lang="en-US" dirty="0" smtClean="0"/>
              <a:t>Data to CSV</a:t>
            </a:r>
            <a:endParaRPr lang="en-US" dirty="0" smtClean="0"/>
          </a:p>
          <a:p>
            <a:r>
              <a:rPr lang="en-US" dirty="0" err="1" smtClean="0"/>
              <a:t>TigerStyle</a:t>
            </a:r>
            <a:r>
              <a:rPr lang="en-US" dirty="0" smtClean="0"/>
              <a:t> Code Academy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657" y="5041549"/>
            <a:ext cx="1424565" cy="142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5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for watching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Please subscribe</a:t>
            </a:r>
          </a:p>
          <a:p>
            <a:r>
              <a:rPr lang="en-US" dirty="0" smtClean="0"/>
              <a:t>Like</a:t>
            </a:r>
          </a:p>
          <a:p>
            <a:r>
              <a:rPr lang="en-US" dirty="0" smtClean="0"/>
              <a:t>Share</a:t>
            </a:r>
          </a:p>
          <a:p>
            <a:r>
              <a:rPr lang="en-US" dirty="0" smtClean="0"/>
              <a:t>Comment</a:t>
            </a:r>
          </a:p>
          <a:p>
            <a:r>
              <a:rPr lang="en-US" dirty="0" smtClean="0"/>
              <a:t>Get access to source code for all </a:t>
            </a:r>
            <a:r>
              <a:rPr lang="en-US" dirty="0"/>
              <a:t>video tutorials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gum.co/WBcp</a:t>
            </a:r>
            <a:r>
              <a:rPr lang="en-US" dirty="0" smtClean="0"/>
              <a:t> (link in description)</a:t>
            </a:r>
          </a:p>
          <a:p>
            <a:r>
              <a:rPr lang="en-US" dirty="0" smtClean="0"/>
              <a:t>Support Me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286" y="2057400"/>
            <a:ext cx="4348891" cy="4022725"/>
          </a:xfrm>
        </p:spPr>
      </p:pic>
    </p:spTree>
    <p:extLst>
      <p:ext uri="{BB962C8B-B14F-4D97-AF65-F5344CB8AC3E}">
        <p14:creationId xmlns:p14="http://schemas.microsoft.com/office/powerpoint/2010/main" val="89133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Data to CSV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511" y="318539"/>
            <a:ext cx="1424565" cy="142456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57538" y="2875005"/>
            <a:ext cx="7356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Unknown Waters Ahead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CSV – comma-separated values</a:t>
            </a:r>
          </a:p>
          <a:p>
            <a:r>
              <a:rPr lang="en-US" dirty="0" smtClean="0"/>
              <a:t>MS Excel</a:t>
            </a:r>
          </a:p>
          <a:p>
            <a:r>
              <a:rPr lang="en-US" dirty="0" smtClean="0"/>
              <a:t>Example:</a:t>
            </a:r>
          </a:p>
          <a:p>
            <a:pPr marL="45720" indent="0">
              <a:buNone/>
            </a:pPr>
            <a:r>
              <a:rPr lang="en-US" b="1" dirty="0" smtClean="0"/>
              <a:t>fruit, cost</a:t>
            </a:r>
          </a:p>
          <a:p>
            <a:pPr marL="45720" indent="0">
              <a:buNone/>
            </a:pPr>
            <a:r>
              <a:rPr lang="en-US" b="1" dirty="0" smtClean="0"/>
              <a:t>apple, 1.00</a:t>
            </a:r>
          </a:p>
          <a:p>
            <a:pPr marL="45720" indent="0">
              <a:buNone/>
            </a:pPr>
            <a:r>
              <a:rPr lang="en-US" b="1" dirty="0" smtClean="0"/>
              <a:t>banana,0.30</a:t>
            </a:r>
          </a:p>
          <a:p>
            <a:pPr marL="45720" indent="0">
              <a:buNone/>
            </a:pPr>
            <a:r>
              <a:rPr lang="en-US" b="1" dirty="0" smtClean="0"/>
              <a:t>pear,1.25</a:t>
            </a:r>
          </a:p>
          <a:p>
            <a:pPr marL="45720" indent="0">
              <a:buNone/>
            </a:pPr>
            <a:endParaRPr lang="en-US" b="1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06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for watching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Please subscribe</a:t>
            </a:r>
          </a:p>
          <a:p>
            <a:r>
              <a:rPr lang="en-US" dirty="0" smtClean="0"/>
              <a:t>Like</a:t>
            </a:r>
          </a:p>
          <a:p>
            <a:r>
              <a:rPr lang="en-US" dirty="0" smtClean="0"/>
              <a:t>Share</a:t>
            </a:r>
          </a:p>
          <a:p>
            <a:r>
              <a:rPr lang="en-US" dirty="0" smtClean="0"/>
              <a:t>Comment</a:t>
            </a:r>
          </a:p>
          <a:p>
            <a:r>
              <a:rPr lang="en-US" dirty="0" smtClean="0"/>
              <a:t>Get access to source code for all </a:t>
            </a:r>
            <a:r>
              <a:rPr lang="en-US" dirty="0"/>
              <a:t>video tutorials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gum.co/WBcp</a:t>
            </a:r>
            <a:r>
              <a:rPr lang="en-US" dirty="0" smtClean="0"/>
              <a:t> (link in description)</a:t>
            </a:r>
          </a:p>
          <a:p>
            <a:r>
              <a:rPr lang="en-US" dirty="0" smtClean="0"/>
              <a:t>Support Me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286" y="2057400"/>
            <a:ext cx="4348891" cy="4022725"/>
          </a:xfrm>
        </p:spPr>
      </p:pic>
    </p:spTree>
    <p:extLst>
      <p:ext uri="{BB962C8B-B14F-4D97-AF65-F5344CB8AC3E}">
        <p14:creationId xmlns:p14="http://schemas.microsoft.com/office/powerpoint/2010/main" val="162627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50597</TotalTime>
  <Words>89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Corbel</vt:lpstr>
      <vt:lpstr>Basis</vt:lpstr>
      <vt:lpstr>Python  web scraping Tutorial - 22</vt:lpstr>
      <vt:lpstr>Thanks for watching</vt:lpstr>
      <vt:lpstr>Storing Data to CSV</vt:lpstr>
      <vt:lpstr>Thanks for watching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 web scraping Tutorial</dc:title>
  <dc:creator>Sukhvinder Singh</dc:creator>
  <cp:lastModifiedBy>Sukhvinder Singh</cp:lastModifiedBy>
  <cp:revision>90</cp:revision>
  <dcterms:created xsi:type="dcterms:W3CDTF">2017-06-20T12:42:37Z</dcterms:created>
  <dcterms:modified xsi:type="dcterms:W3CDTF">2017-10-08T18:08:10Z</dcterms:modified>
</cp:coreProperties>
</file>