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dirty="0" smtClean="0"/>
              <a:t>– Starting to Crawl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Single Domain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Six Degrees of Wikipedia</a:t>
            </a:r>
          </a:p>
          <a:p>
            <a:pPr lvl="1"/>
            <a:r>
              <a:rPr lang="en-US" sz="2800" dirty="0" smtClean="0"/>
              <a:t>Six Degrees of Kevin Bacon</a:t>
            </a:r>
          </a:p>
          <a:p>
            <a:pPr lvl="1"/>
            <a:r>
              <a:rPr lang="en-US" sz="2800" dirty="0" smtClean="0"/>
              <a:t>Wikipedia page for Eric Idle </a:t>
            </a:r>
            <a:r>
              <a:rPr lang="en-US" sz="2800" dirty="0" smtClean="0">
                <a:sym typeface="Wingdings" panose="05000000000000000000" pitchFamily="2" charset="2"/>
              </a:rPr>
              <a:t> Kevin Bacon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Server load – donation to Wikipedia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Bacon mini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 smtClean="0"/>
              <a:t>Urls</a:t>
            </a:r>
            <a:r>
              <a:rPr lang="en-US" sz="2800" dirty="0" smtClean="0"/>
              <a:t> of article pages:</a:t>
            </a:r>
          </a:p>
          <a:p>
            <a:pPr lvl="2"/>
            <a:r>
              <a:rPr lang="en-US" sz="2600" dirty="0" smtClean="0"/>
              <a:t>id=</a:t>
            </a:r>
            <a:r>
              <a:rPr lang="en-US" sz="2600" dirty="0" err="1" smtClean="0"/>
              <a:t>bodyContent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 </a:t>
            </a:r>
            <a:r>
              <a:rPr lang="en-US" sz="2600" dirty="0" smtClean="0"/>
              <a:t>div</a:t>
            </a:r>
          </a:p>
          <a:p>
            <a:pPr lvl="2"/>
            <a:r>
              <a:rPr lang="en-US" sz="2600" dirty="0" smtClean="0"/>
              <a:t>URLs do not contain colons (</a:t>
            </a:r>
            <a:r>
              <a:rPr lang="en-US" sz="2600" dirty="0" smtClean="0">
                <a:sym typeface="Wingdings" panose="05000000000000000000" pitchFamily="2" charset="2"/>
              </a:rPr>
              <a:t>:)</a:t>
            </a:r>
          </a:p>
          <a:p>
            <a:pPr lvl="2"/>
            <a:r>
              <a:rPr lang="en-US" sz="2600" dirty="0" smtClean="0">
                <a:sym typeface="Wingdings" panose="05000000000000000000" pitchFamily="2" charset="2"/>
              </a:rPr>
              <a:t>URLs begin with /wiki/</a:t>
            </a:r>
          </a:p>
          <a:p>
            <a:pPr lvl="1"/>
            <a:endParaRPr lang="en-US" sz="2800" dirty="0" smtClean="0"/>
          </a:p>
          <a:p>
            <a:pPr lvl="2"/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Bacon mini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Further improvement</a:t>
            </a:r>
          </a:p>
          <a:p>
            <a:pPr lvl="2"/>
            <a:r>
              <a:rPr lang="en-US" sz="2600" dirty="0" err="1" smtClean="0"/>
              <a:t>getLinks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 Wikipedia article URL  /wiki/&lt;</a:t>
            </a:r>
            <a:r>
              <a:rPr lang="en-US" sz="2600" dirty="0" err="1" smtClean="0">
                <a:sym typeface="Wingdings" panose="05000000000000000000" pitchFamily="2" charset="2"/>
              </a:rPr>
              <a:t>Article_Name</a:t>
            </a:r>
            <a:r>
              <a:rPr lang="en-US" sz="2600" dirty="0" smtClean="0">
                <a:sym typeface="Wingdings" panose="05000000000000000000" pitchFamily="2" charset="2"/>
              </a:rPr>
              <a:t>&gt;</a:t>
            </a:r>
          </a:p>
          <a:p>
            <a:pPr lvl="2"/>
            <a:r>
              <a:rPr lang="en-US" sz="2600" dirty="0" smtClean="0">
                <a:sym typeface="Wingdings" panose="05000000000000000000" pitchFamily="2" charset="2"/>
              </a:rPr>
              <a:t>Main function  </a:t>
            </a:r>
            <a:r>
              <a:rPr lang="en-US" sz="2600" dirty="0" err="1" smtClean="0">
                <a:sym typeface="Wingdings" panose="05000000000000000000" pitchFamily="2" charset="2"/>
              </a:rPr>
              <a:t>getLinks</a:t>
            </a:r>
            <a:r>
              <a:rPr lang="en-US" sz="2600" dirty="0" smtClean="0">
                <a:sym typeface="Wingdings" panose="05000000000000000000" pitchFamily="2" charset="2"/>
              </a:rPr>
              <a:t>  random article link  </a:t>
            </a:r>
            <a:r>
              <a:rPr lang="en-US" sz="2600" dirty="0" err="1" smtClean="0">
                <a:sym typeface="Wingdings" panose="05000000000000000000" pitchFamily="2" charset="2"/>
              </a:rPr>
              <a:t>getLinks</a:t>
            </a:r>
            <a:r>
              <a:rPr lang="en-US" sz="2600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sz="2800" dirty="0" smtClean="0"/>
          </a:p>
          <a:p>
            <a:pPr lvl="2"/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14348</TotalTime>
  <Words>87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Basis</vt:lpstr>
      <vt:lpstr>Python  web scraping Tutorial - 10</vt:lpstr>
      <vt:lpstr>Traversing a Single Domain</vt:lpstr>
      <vt:lpstr>Kevin Bacon mini project</vt:lpstr>
      <vt:lpstr>Kevin Bacon mini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43</cp:revision>
  <dcterms:created xsi:type="dcterms:W3CDTF">2017-06-20T12:42:37Z</dcterms:created>
  <dcterms:modified xsi:type="dcterms:W3CDTF">2017-07-06T12:38:24Z</dcterms:modified>
</cp:coreProperties>
</file>