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ke.verdone.ca/twitter/#download" TargetMode="External"/><Relationship Id="rId2" Type="http://schemas.openxmlformats.org/officeDocument/2006/relationships/hyperlink" Target="https://apps.twitter.com/app/n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17– </a:t>
            </a:r>
            <a:r>
              <a:rPr lang="en-US" dirty="0" smtClean="0"/>
              <a:t>Twitter API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limit – 15 calls </a:t>
            </a:r>
            <a:r>
              <a:rPr lang="en-US" dirty="0" err="1" smtClean="0"/>
              <a:t>pr</a:t>
            </a:r>
            <a:r>
              <a:rPr lang="en-US" dirty="0" smtClean="0"/>
              <a:t> 15 minute period</a:t>
            </a:r>
          </a:p>
          <a:p>
            <a:r>
              <a:rPr lang="en-US" dirty="0">
                <a:sym typeface="Wingdings" panose="05000000000000000000" pitchFamily="2" charset="2"/>
              </a:rPr>
              <a:t>180 calls per 15 minute period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6" descr="Image result for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662" y="5074508"/>
            <a:ext cx="2340528" cy="12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https://apps.twitter.com/app/new</a:t>
            </a:r>
            <a:endParaRPr lang="en-US" sz="2800" dirty="0" smtClean="0"/>
          </a:p>
          <a:p>
            <a:r>
              <a:rPr lang="en-US" sz="2800" dirty="0" smtClean="0">
                <a:sym typeface="Wingdings" panose="05000000000000000000" pitchFamily="2" charset="2"/>
                <a:hlinkClick r:id="rId3"/>
              </a:rPr>
              <a:t>http://mike.verdone.ca/twitter/#download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r>
              <a:rPr lang="en-US" sz="2600" dirty="0" err="1" smtClean="0">
                <a:sym typeface="Wingdings" panose="05000000000000000000" pitchFamily="2" charset="2"/>
              </a:rPr>
              <a:t>easy_install</a:t>
            </a:r>
            <a:r>
              <a:rPr lang="en-US" sz="2600" dirty="0" smtClean="0">
                <a:sym typeface="Wingdings" panose="05000000000000000000" pitchFamily="2" charset="2"/>
              </a:rPr>
              <a:t> twitter</a:t>
            </a:r>
          </a:p>
          <a:p>
            <a:pPr lvl="1"/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endParaRPr lang="en-US" sz="2600" dirty="0" smtClean="0"/>
          </a:p>
          <a:p>
            <a:pPr lvl="2"/>
            <a:endParaRPr lang="en-US" sz="2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3" name="AutoShape 2" descr="Image result for twitter"/>
          <p:cNvSpPr>
            <a:spLocks noChangeAspect="1" noChangeArrowheads="1"/>
          </p:cNvSpPr>
          <p:nvPr/>
        </p:nvSpPr>
        <p:spPr bwMode="auto">
          <a:xfrm>
            <a:off x="3541326" y="4353396"/>
            <a:ext cx="12674978" cy="13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twit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247" y="5156433"/>
            <a:ext cx="2340528" cy="12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43055</TotalTime>
  <Words>40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</vt:lpstr>
      <vt:lpstr>Basis</vt:lpstr>
      <vt:lpstr>Python  web scraping Tutorial - 17</vt:lpstr>
      <vt:lpstr>Twitter API</vt:lpstr>
      <vt:lpstr>Getting started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71</cp:revision>
  <dcterms:created xsi:type="dcterms:W3CDTF">2017-06-20T12:42:37Z</dcterms:created>
  <dcterms:modified xsi:type="dcterms:W3CDTF">2017-07-26T19:54:14Z</dcterms:modified>
</cp:coreProperties>
</file>