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br>
              <a:rPr lang="en-US" dirty="0" smtClean="0"/>
            </a:br>
            <a:r>
              <a:rPr lang="en-US" dirty="0" smtClean="0"/>
              <a:t>web scraping</a:t>
            </a:r>
            <a:br>
              <a:rPr lang="en-US" dirty="0" smtClean="0"/>
            </a:br>
            <a:r>
              <a:rPr lang="en-US" dirty="0" smtClean="0"/>
              <a:t>Tutorial - </a:t>
            </a:r>
            <a:r>
              <a:rPr lang="en-US" dirty="0"/>
              <a:t>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6 </a:t>
            </a:r>
            <a:r>
              <a:rPr lang="en-US" dirty="0" smtClean="0"/>
              <a:t>– </a:t>
            </a:r>
            <a:r>
              <a:rPr lang="en-US" dirty="0" smtClean="0"/>
              <a:t>BeautifulSoup4 &amp; find() and </a:t>
            </a:r>
            <a:r>
              <a:rPr lang="en-US" dirty="0" err="1" smtClean="0"/>
              <a:t>findAll</a:t>
            </a:r>
            <a:r>
              <a:rPr lang="en-US" dirty="0" smtClean="0"/>
              <a:t>()</a:t>
            </a:r>
            <a:endParaRPr lang="en-US" dirty="0" smtClean="0"/>
          </a:p>
          <a:p>
            <a:r>
              <a:rPr lang="en-US" dirty="0" err="1" smtClean="0"/>
              <a:t>TigerStyle</a:t>
            </a:r>
            <a:r>
              <a:rPr lang="en-US" dirty="0" smtClean="0"/>
              <a:t> Code Academy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657" y="5041549"/>
            <a:ext cx="1424565" cy="142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Find() and </a:t>
            </a:r>
            <a:r>
              <a:rPr lang="en-US" dirty="0" err="1" smtClean="0"/>
              <a:t>findAll</a:t>
            </a:r>
            <a:r>
              <a:rPr lang="en-US" dirty="0" smtClean="0"/>
              <a:t>()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find(tag, attributes, recursive, text, keywords)</a:t>
            </a:r>
          </a:p>
          <a:p>
            <a:pPr lvl="1"/>
            <a:r>
              <a:rPr lang="en-US" dirty="0" err="1" smtClean="0"/>
              <a:t>findAll</a:t>
            </a:r>
            <a:r>
              <a:rPr lang="en-US" dirty="0" smtClean="0"/>
              <a:t>(tag</a:t>
            </a:r>
            <a:r>
              <a:rPr lang="en-US" dirty="0"/>
              <a:t>, attributes, recursive, text, </a:t>
            </a:r>
            <a:r>
              <a:rPr lang="en-US" dirty="0" smtClean="0"/>
              <a:t>limit, keywords</a:t>
            </a:r>
            <a:r>
              <a:rPr lang="en-US" dirty="0"/>
              <a:t>)</a:t>
            </a:r>
          </a:p>
          <a:p>
            <a:pPr lvl="1"/>
            <a:r>
              <a:rPr lang="en-US" b="1" dirty="0" smtClean="0"/>
              <a:t>Tags:</a:t>
            </a:r>
            <a:r>
              <a:rPr lang="en-US" dirty="0" smtClean="0"/>
              <a:t> 	.</a:t>
            </a:r>
            <a:r>
              <a:rPr lang="en-US" dirty="0" err="1" smtClean="0"/>
              <a:t>findAll</a:t>
            </a:r>
            <a:r>
              <a:rPr lang="en-US" dirty="0" smtClean="0"/>
              <a:t>({“h1”, </a:t>
            </a:r>
            <a:r>
              <a:rPr lang="en-US" dirty="0"/>
              <a:t>“</a:t>
            </a:r>
            <a:r>
              <a:rPr lang="en-US" dirty="0" smtClean="0"/>
              <a:t>h2”, </a:t>
            </a:r>
            <a:r>
              <a:rPr lang="en-US" dirty="0"/>
              <a:t>“</a:t>
            </a:r>
            <a:r>
              <a:rPr lang="en-US" dirty="0" smtClean="0"/>
              <a:t>h3”, </a:t>
            </a:r>
            <a:r>
              <a:rPr lang="en-US" dirty="0"/>
              <a:t>“</a:t>
            </a:r>
            <a:r>
              <a:rPr lang="en-US" dirty="0" smtClean="0"/>
              <a:t>h4”, </a:t>
            </a:r>
            <a:r>
              <a:rPr lang="en-US" dirty="0"/>
              <a:t>“</a:t>
            </a:r>
            <a:r>
              <a:rPr lang="en-US" dirty="0" smtClean="0"/>
              <a:t>h5”, </a:t>
            </a:r>
            <a:r>
              <a:rPr lang="en-US" dirty="0"/>
              <a:t>“</a:t>
            </a:r>
            <a:r>
              <a:rPr lang="en-US" dirty="0" smtClean="0"/>
              <a:t>h6”})</a:t>
            </a:r>
          </a:p>
          <a:p>
            <a:pPr lvl="1"/>
            <a:r>
              <a:rPr lang="en-US" b="1" smtClean="0"/>
              <a:t>Attributes</a:t>
            </a:r>
            <a:r>
              <a:rPr lang="en-US" b="1" dirty="0" smtClean="0"/>
              <a:t>: </a:t>
            </a:r>
            <a:r>
              <a:rPr lang="en-US" dirty="0" smtClean="0"/>
              <a:t>   .</a:t>
            </a:r>
            <a:r>
              <a:rPr lang="en-US" dirty="0" err="1" smtClean="0"/>
              <a:t>findAll</a:t>
            </a:r>
            <a:r>
              <a:rPr lang="en-US" dirty="0" smtClean="0"/>
              <a:t>(“span”, {“class”:{“green”, “red}})</a:t>
            </a:r>
          </a:p>
          <a:p>
            <a:pPr lvl="1"/>
            <a:r>
              <a:rPr lang="en-US" b="1" dirty="0" smtClean="0"/>
              <a:t>Recursive:	</a:t>
            </a:r>
            <a:r>
              <a:rPr lang="en-US" dirty="0" smtClean="0"/>
              <a:t>Boolean</a:t>
            </a:r>
          </a:p>
          <a:p>
            <a:pPr lvl="1"/>
            <a:r>
              <a:rPr lang="en-US" b="1" dirty="0" smtClean="0"/>
              <a:t>Text:	</a:t>
            </a:r>
            <a:r>
              <a:rPr lang="en-US" dirty="0" err="1" smtClean="0"/>
              <a:t>nameList</a:t>
            </a:r>
            <a:r>
              <a:rPr lang="en-US" dirty="0" smtClean="0"/>
              <a:t> = </a:t>
            </a:r>
            <a:r>
              <a:rPr lang="en-US" dirty="0" err="1" smtClean="0"/>
              <a:t>bsObj.findAll</a:t>
            </a:r>
            <a:r>
              <a:rPr lang="en-US" dirty="0" smtClean="0"/>
              <a:t>(text=“the prince”)</a:t>
            </a:r>
            <a:br>
              <a:rPr lang="en-US" dirty="0" smtClean="0"/>
            </a:br>
            <a:r>
              <a:rPr lang="en-US" dirty="0" smtClean="0"/>
              <a:t>		print(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nameList</a:t>
            </a:r>
            <a:r>
              <a:rPr lang="en-US" dirty="0" smtClean="0"/>
              <a:t>))</a:t>
            </a:r>
            <a:br>
              <a:rPr lang="en-US" dirty="0" smtClean="0"/>
            </a:br>
            <a:r>
              <a:rPr lang="en-US" dirty="0" smtClean="0"/>
              <a:t>		&gt;&gt;&gt; “7”</a:t>
            </a:r>
          </a:p>
          <a:p>
            <a:pPr lvl="1"/>
            <a:r>
              <a:rPr lang="en-US" b="1" dirty="0" smtClean="0"/>
              <a:t>Limit:	= </a:t>
            </a:r>
            <a:r>
              <a:rPr lang="en-US" dirty="0" err="1" smtClean="0"/>
              <a:t>findAll</a:t>
            </a:r>
            <a:r>
              <a:rPr lang="en-US" dirty="0" smtClean="0"/>
              <a:t>() with a limit of 1</a:t>
            </a:r>
          </a:p>
          <a:p>
            <a:pPr lvl="1"/>
            <a:r>
              <a:rPr lang="en-US" b="1" dirty="0" smtClean="0"/>
              <a:t>Keyword: 	</a:t>
            </a:r>
            <a:r>
              <a:rPr lang="en-US" dirty="0" err="1" smtClean="0"/>
              <a:t>allText</a:t>
            </a:r>
            <a:r>
              <a:rPr lang="en-US" dirty="0" smtClean="0"/>
              <a:t> = </a:t>
            </a:r>
            <a:r>
              <a:rPr lang="en-US" dirty="0" err="1" smtClean="0"/>
              <a:t>bsObj.findAll</a:t>
            </a:r>
            <a:r>
              <a:rPr lang="en-US" dirty="0" smtClean="0"/>
              <a:t>(id=“title”, class=“text”)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511" y="318539"/>
            <a:ext cx="1424565" cy="142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6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	</a:t>
            </a:r>
            <a:r>
              <a:rPr lang="en-US" dirty="0" err="1" smtClean="0"/>
              <a:t>bsObj.findAll</a:t>
            </a:r>
            <a:r>
              <a:rPr lang="en-US" dirty="0" smtClean="0"/>
              <a:t>(id=“text)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bsObj.findAll</a:t>
            </a:r>
            <a:r>
              <a:rPr lang="en-US" dirty="0" smtClean="0"/>
              <a:t>(“”, {“</a:t>
            </a:r>
            <a:r>
              <a:rPr lang="en-US" dirty="0" err="1" smtClean="0"/>
              <a:t>id”:”text</a:t>
            </a:r>
            <a:r>
              <a:rPr lang="en-US" dirty="0" smtClean="0"/>
              <a:t>”})</a:t>
            </a:r>
          </a:p>
          <a:p>
            <a:r>
              <a:rPr lang="en-US" dirty="0" err="1" smtClean="0"/>
              <a:t>bsObj.findAll</a:t>
            </a:r>
            <a:r>
              <a:rPr lang="en-US" dirty="0" smtClean="0"/>
              <a:t>(class=“green”)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bsObj.findAll</a:t>
            </a:r>
            <a:r>
              <a:rPr lang="en-US" dirty="0" smtClean="0"/>
              <a:t>(class_=“green”)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bsObj.findAll</a:t>
            </a:r>
            <a:r>
              <a:rPr lang="en-US" dirty="0" smtClean="0"/>
              <a:t>(“”, {“</a:t>
            </a:r>
            <a:r>
              <a:rPr lang="en-US" dirty="0" err="1" smtClean="0"/>
              <a:t>class”:”green</a:t>
            </a:r>
            <a:r>
              <a:rPr lang="en-US" dirty="0" smtClean="0"/>
              <a:t>”})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275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4211</TotalTime>
  <Words>46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Corbel</vt:lpstr>
      <vt:lpstr>Basis</vt:lpstr>
      <vt:lpstr>Python  web scraping Tutorial - 6</vt:lpstr>
      <vt:lpstr>Find() and findAll() functions</vt:lpstr>
      <vt:lpstr>Keyword argument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web scraping Tutorial</dc:title>
  <dc:creator>Sukhvinder Singh</dc:creator>
  <cp:lastModifiedBy>Sukhvinder Singh</cp:lastModifiedBy>
  <cp:revision>21</cp:revision>
  <dcterms:created xsi:type="dcterms:W3CDTF">2017-06-20T12:42:37Z</dcterms:created>
  <dcterms:modified xsi:type="dcterms:W3CDTF">2017-06-29T11:41:06Z</dcterms:modified>
</cp:coreProperties>
</file>