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4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9C268-AFA6-454F-90C0-8739CD56839C}" v="14" dt="2022-05-01T01:21:21.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snapToGrid="0">
      <p:cViewPr varScale="1">
        <p:scale>
          <a:sx n="126" d="100"/>
          <a:sy n="126" d="100"/>
        </p:scale>
        <p:origin x="2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zeed Abu-Hummos (Student)" userId="44d03739-acbd-47ba-9a5d-495e5971edf1" providerId="ADAL" clId="{7979C268-AFA6-454F-90C0-8739CD56839C}"/>
    <pc:docChg chg="undo redo custSel addSld delSld modSld sldOrd">
      <pc:chgData name="Yazeed Abu-Hummos (Student)" userId="44d03739-acbd-47ba-9a5d-495e5971edf1" providerId="ADAL" clId="{7979C268-AFA6-454F-90C0-8739CD56839C}" dt="2022-05-04T17:42:47.447" v="5953" actId="47"/>
      <pc:docMkLst>
        <pc:docMk/>
      </pc:docMkLst>
      <pc:sldChg chg="modSp mod setBg">
        <pc:chgData name="Yazeed Abu-Hummos (Student)" userId="44d03739-acbd-47ba-9a5d-495e5971edf1" providerId="ADAL" clId="{7979C268-AFA6-454F-90C0-8739CD56839C}" dt="2022-05-02T03:24:01.205" v="5755" actId="20577"/>
        <pc:sldMkLst>
          <pc:docMk/>
          <pc:sldMk cId="875279297" sldId="256"/>
        </pc:sldMkLst>
        <pc:spChg chg="mod">
          <ac:chgData name="Yazeed Abu-Hummos (Student)" userId="44d03739-acbd-47ba-9a5d-495e5971edf1" providerId="ADAL" clId="{7979C268-AFA6-454F-90C0-8739CD56839C}" dt="2022-05-02T01:59:57.288" v="5744" actId="1036"/>
          <ac:spMkLst>
            <pc:docMk/>
            <pc:sldMk cId="875279297" sldId="256"/>
            <ac:spMk id="2" creationId="{295B4DAF-9961-45CA-9638-E92E3C8CAE49}"/>
          </ac:spMkLst>
        </pc:spChg>
        <pc:spChg chg="mod">
          <ac:chgData name="Yazeed Abu-Hummos (Student)" userId="44d03739-acbd-47ba-9a5d-495e5971edf1" providerId="ADAL" clId="{7979C268-AFA6-454F-90C0-8739CD56839C}" dt="2022-05-02T03:24:01.205" v="5755" actId="20577"/>
          <ac:spMkLst>
            <pc:docMk/>
            <pc:sldMk cId="875279297" sldId="256"/>
            <ac:spMk id="3" creationId="{A8FCA213-7597-4417-A11F-31F9649B9FDA}"/>
          </ac:spMkLst>
        </pc:spChg>
      </pc:sldChg>
      <pc:sldChg chg="addSp delSp modSp new mod setBg">
        <pc:chgData name="Yazeed Abu-Hummos (Student)" userId="44d03739-acbd-47ba-9a5d-495e5971edf1" providerId="ADAL" clId="{7979C268-AFA6-454F-90C0-8739CD56839C}" dt="2022-05-02T03:47:41.921" v="5833" actId="20577"/>
        <pc:sldMkLst>
          <pc:docMk/>
          <pc:sldMk cId="3035342463" sldId="257"/>
        </pc:sldMkLst>
        <pc:spChg chg="mod">
          <ac:chgData name="Yazeed Abu-Hummos (Student)" userId="44d03739-acbd-47ba-9a5d-495e5971edf1" providerId="ADAL" clId="{7979C268-AFA6-454F-90C0-8739CD56839C}" dt="2022-05-01T00:35:09.800" v="552" actId="2711"/>
          <ac:spMkLst>
            <pc:docMk/>
            <pc:sldMk cId="3035342463" sldId="257"/>
            <ac:spMk id="2" creationId="{CB34EB9D-A2E3-4C2A-92D6-65E9B60FF30D}"/>
          </ac:spMkLst>
        </pc:spChg>
        <pc:spChg chg="mod">
          <ac:chgData name="Yazeed Abu-Hummos (Student)" userId="44d03739-acbd-47ba-9a5d-495e5971edf1" providerId="ADAL" clId="{7979C268-AFA6-454F-90C0-8739CD56839C}" dt="2022-05-02T03:47:41.921" v="5833" actId="20577"/>
          <ac:spMkLst>
            <pc:docMk/>
            <pc:sldMk cId="3035342463" sldId="257"/>
            <ac:spMk id="3" creationId="{61B7FF15-A9B2-4AF0-AA17-B4546B2F05D2}"/>
          </ac:spMkLst>
        </pc:spChg>
        <pc:picChg chg="add del mod">
          <ac:chgData name="Yazeed Abu-Hummos (Student)" userId="44d03739-acbd-47ba-9a5d-495e5971edf1" providerId="ADAL" clId="{7979C268-AFA6-454F-90C0-8739CD56839C}" dt="2022-05-01T00:20:34.481" v="443" actId="478"/>
          <ac:picMkLst>
            <pc:docMk/>
            <pc:sldMk cId="3035342463" sldId="257"/>
            <ac:picMk id="5" creationId="{6F04A89D-7301-4A68-BA7F-53E847C036CD}"/>
          </ac:picMkLst>
        </pc:picChg>
        <pc:picChg chg="add mod ord">
          <ac:chgData name="Yazeed Abu-Hummos (Student)" userId="44d03739-acbd-47ba-9a5d-495e5971edf1" providerId="ADAL" clId="{7979C268-AFA6-454F-90C0-8739CD56839C}" dt="2022-05-01T03:00:34.836" v="2137" actId="1076"/>
          <ac:picMkLst>
            <pc:docMk/>
            <pc:sldMk cId="3035342463" sldId="257"/>
            <ac:picMk id="7" creationId="{E91695D5-0B34-4023-AA9A-A2B3B8365251}"/>
          </ac:picMkLst>
        </pc:picChg>
        <pc:picChg chg="add del mod">
          <ac:chgData name="Yazeed Abu-Hummos (Student)" userId="44d03739-acbd-47ba-9a5d-495e5971edf1" providerId="ADAL" clId="{7979C268-AFA6-454F-90C0-8739CD56839C}" dt="2022-05-01T00:24:26.849" v="455" actId="478"/>
          <ac:picMkLst>
            <pc:docMk/>
            <pc:sldMk cId="3035342463" sldId="257"/>
            <ac:picMk id="9" creationId="{8BC16C98-0150-4979-A253-52EEAC196CF6}"/>
          </ac:picMkLst>
        </pc:picChg>
        <pc:picChg chg="add mod ord">
          <ac:chgData name="Yazeed Abu-Hummos (Student)" userId="44d03739-acbd-47ba-9a5d-495e5971edf1" providerId="ADAL" clId="{7979C268-AFA6-454F-90C0-8739CD56839C}" dt="2022-05-01T03:00:33.933" v="2135" actId="208"/>
          <ac:picMkLst>
            <pc:docMk/>
            <pc:sldMk cId="3035342463" sldId="257"/>
            <ac:picMk id="11" creationId="{538FFD80-D523-42B4-8CDF-B85A9A9572B4}"/>
          </ac:picMkLst>
        </pc:picChg>
        <pc:picChg chg="add mod">
          <ac:chgData name="Yazeed Abu-Hummos (Student)" userId="44d03739-acbd-47ba-9a5d-495e5971edf1" providerId="ADAL" clId="{7979C268-AFA6-454F-90C0-8739CD56839C}" dt="2022-05-02T02:02:35.166" v="5745" actId="1076"/>
          <ac:picMkLst>
            <pc:docMk/>
            <pc:sldMk cId="3035342463" sldId="257"/>
            <ac:picMk id="13" creationId="{5AFF3B86-00EC-416B-900E-56996A01686A}"/>
          </ac:picMkLst>
        </pc:picChg>
        <pc:picChg chg="add mod ord">
          <ac:chgData name="Yazeed Abu-Hummos (Student)" userId="44d03739-acbd-47ba-9a5d-495e5971edf1" providerId="ADAL" clId="{7979C268-AFA6-454F-90C0-8739CD56839C}" dt="2022-05-01T03:00:35.404" v="2139" actId="208"/>
          <ac:picMkLst>
            <pc:docMk/>
            <pc:sldMk cId="3035342463" sldId="257"/>
            <ac:picMk id="15" creationId="{197E1C43-041D-466D-8E67-FC08D885CF5C}"/>
          </ac:picMkLst>
        </pc:picChg>
      </pc:sldChg>
      <pc:sldChg chg="addSp delSp modSp new mod setBg">
        <pc:chgData name="Yazeed Abu-Hummos (Student)" userId="44d03739-acbd-47ba-9a5d-495e5971edf1" providerId="ADAL" clId="{7979C268-AFA6-454F-90C0-8739CD56839C}" dt="2022-05-01T01:22:15.998" v="2128" actId="2711"/>
        <pc:sldMkLst>
          <pc:docMk/>
          <pc:sldMk cId="2407812019" sldId="258"/>
        </pc:sldMkLst>
        <pc:spChg chg="mod">
          <ac:chgData name="Yazeed Abu-Hummos (Student)" userId="44d03739-acbd-47ba-9a5d-495e5971edf1" providerId="ADAL" clId="{7979C268-AFA6-454F-90C0-8739CD56839C}" dt="2022-05-01T01:22:15.998" v="2128" actId="2711"/>
          <ac:spMkLst>
            <pc:docMk/>
            <pc:sldMk cId="2407812019" sldId="258"/>
            <ac:spMk id="2" creationId="{A6089B41-B196-4182-AC54-F4476AEBF134}"/>
          </ac:spMkLst>
        </pc:spChg>
        <pc:spChg chg="del mod">
          <ac:chgData name="Yazeed Abu-Hummos (Student)" userId="44d03739-acbd-47ba-9a5d-495e5971edf1" providerId="ADAL" clId="{7979C268-AFA6-454F-90C0-8739CD56839C}" dt="2022-05-01T00:31:29.828" v="532" actId="931"/>
          <ac:spMkLst>
            <pc:docMk/>
            <pc:sldMk cId="2407812019" sldId="258"/>
            <ac:spMk id="3" creationId="{31988E49-E9F9-472E-A6B0-F55D246F3DB7}"/>
          </ac:spMkLst>
        </pc:spChg>
        <pc:spChg chg="add del mod">
          <ac:chgData name="Yazeed Abu-Hummos (Student)" userId="44d03739-acbd-47ba-9a5d-495e5971edf1" providerId="ADAL" clId="{7979C268-AFA6-454F-90C0-8739CD56839C}" dt="2022-05-01T00:34:56.191" v="548"/>
          <ac:spMkLst>
            <pc:docMk/>
            <pc:sldMk cId="2407812019" sldId="258"/>
            <ac:spMk id="6" creationId="{4828EFB8-A75B-470D-88D6-37CDECD69458}"/>
          </ac:spMkLst>
        </pc:spChg>
        <pc:spChg chg="add del mod">
          <ac:chgData name="Yazeed Abu-Hummos (Student)" userId="44d03739-acbd-47ba-9a5d-495e5971edf1" providerId="ADAL" clId="{7979C268-AFA6-454F-90C0-8739CD56839C}" dt="2022-05-01T00:34:56.192" v="550"/>
          <ac:spMkLst>
            <pc:docMk/>
            <pc:sldMk cId="2407812019" sldId="258"/>
            <ac:spMk id="7" creationId="{2C6AC9B5-D686-4FB6-8457-D2B0144E1C38}"/>
          </ac:spMkLst>
        </pc:spChg>
        <pc:spChg chg="add del mod">
          <ac:chgData name="Yazeed Abu-Hummos (Student)" userId="44d03739-acbd-47ba-9a5d-495e5971edf1" providerId="ADAL" clId="{7979C268-AFA6-454F-90C0-8739CD56839C}" dt="2022-05-01T00:35:38.247" v="556"/>
          <ac:spMkLst>
            <pc:docMk/>
            <pc:sldMk cId="2407812019" sldId="258"/>
            <ac:spMk id="8" creationId="{853568F5-5895-42D7-9CC3-4DDF3F4E7BEE}"/>
          </ac:spMkLst>
        </pc:spChg>
        <pc:spChg chg="add mod">
          <ac:chgData name="Yazeed Abu-Hummos (Student)" userId="44d03739-acbd-47ba-9a5d-495e5971edf1" providerId="ADAL" clId="{7979C268-AFA6-454F-90C0-8739CD56839C}" dt="2022-05-01T01:22:15.998" v="2128" actId="2711"/>
          <ac:spMkLst>
            <pc:docMk/>
            <pc:sldMk cId="2407812019" sldId="258"/>
            <ac:spMk id="9" creationId="{4879C86C-4CEB-4E21-8080-B7C39A3A8A62}"/>
          </ac:spMkLst>
        </pc:spChg>
        <pc:spChg chg="add mod">
          <ac:chgData name="Yazeed Abu-Hummos (Student)" userId="44d03739-acbd-47ba-9a5d-495e5971edf1" providerId="ADAL" clId="{7979C268-AFA6-454F-90C0-8739CD56839C}" dt="2022-05-01T01:22:15.998" v="2128" actId="2711"/>
          <ac:spMkLst>
            <pc:docMk/>
            <pc:sldMk cId="2407812019" sldId="258"/>
            <ac:spMk id="10" creationId="{ED2FC42F-71F0-4E87-AF5F-F27CA8C1266B}"/>
          </ac:spMkLst>
        </pc:spChg>
        <pc:picChg chg="add mod">
          <ac:chgData name="Yazeed Abu-Hummos (Student)" userId="44d03739-acbd-47ba-9a5d-495e5971edf1" providerId="ADAL" clId="{7979C268-AFA6-454F-90C0-8739CD56839C}" dt="2022-05-01T00:54:09.784" v="1449" actId="14100"/>
          <ac:picMkLst>
            <pc:docMk/>
            <pc:sldMk cId="2407812019" sldId="258"/>
            <ac:picMk id="5" creationId="{A0A86A32-A1F4-456C-8BEA-621D6B0B826D}"/>
          </ac:picMkLst>
        </pc:picChg>
      </pc:sldChg>
      <pc:sldChg chg="addSp delSp modSp new mod setBg">
        <pc:chgData name="Yazeed Abu-Hummos (Student)" userId="44d03739-acbd-47ba-9a5d-495e5971edf1" providerId="ADAL" clId="{7979C268-AFA6-454F-90C0-8739CD56839C}" dt="2022-05-03T05:40:54.223" v="5850" actId="27636"/>
        <pc:sldMkLst>
          <pc:docMk/>
          <pc:sldMk cId="202994014" sldId="259"/>
        </pc:sldMkLst>
        <pc:spChg chg="mod">
          <ac:chgData name="Yazeed Abu-Hummos (Student)" userId="44d03739-acbd-47ba-9a5d-495e5971edf1" providerId="ADAL" clId="{7979C268-AFA6-454F-90C0-8739CD56839C}" dt="2022-05-01T01:22:09.972" v="2126" actId="2711"/>
          <ac:spMkLst>
            <pc:docMk/>
            <pc:sldMk cId="202994014" sldId="259"/>
            <ac:spMk id="2" creationId="{DC31BA86-E6AE-46A2-93D5-94BA535143E6}"/>
          </ac:spMkLst>
        </pc:spChg>
        <pc:spChg chg="mod">
          <ac:chgData name="Yazeed Abu-Hummos (Student)" userId="44d03739-acbd-47ba-9a5d-495e5971edf1" providerId="ADAL" clId="{7979C268-AFA6-454F-90C0-8739CD56839C}" dt="2022-05-03T05:40:54.223" v="5850" actId="27636"/>
          <ac:spMkLst>
            <pc:docMk/>
            <pc:sldMk cId="202994014" sldId="259"/>
            <ac:spMk id="3" creationId="{CEEE8C92-0D33-4630-9E33-064AB131C97C}"/>
          </ac:spMkLst>
        </pc:spChg>
        <pc:spChg chg="add del">
          <ac:chgData name="Yazeed Abu-Hummos (Student)" userId="44d03739-acbd-47ba-9a5d-495e5971edf1" providerId="ADAL" clId="{7979C268-AFA6-454F-90C0-8739CD56839C}" dt="2022-05-01T01:13:14.343" v="2020" actId="26606"/>
          <ac:spMkLst>
            <pc:docMk/>
            <pc:sldMk cId="202994014" sldId="259"/>
            <ac:spMk id="10" creationId="{F13C74B1-5B17-4795-BED0-7140497B445A}"/>
          </ac:spMkLst>
        </pc:spChg>
        <pc:spChg chg="add del">
          <ac:chgData name="Yazeed Abu-Hummos (Student)" userId="44d03739-acbd-47ba-9a5d-495e5971edf1" providerId="ADAL" clId="{7979C268-AFA6-454F-90C0-8739CD56839C}" dt="2022-05-01T01:13:14.343" v="2020" actId="26606"/>
          <ac:spMkLst>
            <pc:docMk/>
            <pc:sldMk cId="202994014" sldId="259"/>
            <ac:spMk id="12" creationId="{D4974D33-8DC5-464E-8C6D-BE58F0669C17}"/>
          </ac:spMkLst>
        </pc:spChg>
        <pc:picChg chg="add mod">
          <ac:chgData name="Yazeed Abu-Hummos (Student)" userId="44d03739-acbd-47ba-9a5d-495e5971edf1" providerId="ADAL" clId="{7979C268-AFA6-454F-90C0-8739CD56839C}" dt="2022-05-03T05:39:03.661" v="5845" actId="1076"/>
          <ac:picMkLst>
            <pc:docMk/>
            <pc:sldMk cId="202994014" sldId="259"/>
            <ac:picMk id="5" creationId="{D02E935D-3396-4E0A-A955-756388E7E8AA}"/>
          </ac:picMkLst>
        </pc:picChg>
        <pc:picChg chg="add mod">
          <ac:chgData name="Yazeed Abu-Hummos (Student)" userId="44d03739-acbd-47ba-9a5d-495e5971edf1" providerId="ADAL" clId="{7979C268-AFA6-454F-90C0-8739CD56839C}" dt="2022-05-03T05:38:56.784" v="5843" actId="1076"/>
          <ac:picMkLst>
            <pc:docMk/>
            <pc:sldMk cId="202994014" sldId="259"/>
            <ac:picMk id="6" creationId="{ED955CEF-52F7-43A7-B2C6-D4F624661C42}"/>
          </ac:picMkLst>
        </pc:picChg>
        <pc:picChg chg="add del mod">
          <ac:chgData name="Yazeed Abu-Hummos (Student)" userId="44d03739-acbd-47ba-9a5d-495e5971edf1" providerId="ADAL" clId="{7979C268-AFA6-454F-90C0-8739CD56839C}" dt="2022-05-01T01:15:04.093" v="2024" actId="478"/>
          <ac:picMkLst>
            <pc:docMk/>
            <pc:sldMk cId="202994014" sldId="259"/>
            <ac:picMk id="7" creationId="{3CB60229-1C4F-424D-9028-273F19321017}"/>
          </ac:picMkLst>
        </pc:picChg>
        <pc:picChg chg="add del mod ord">
          <ac:chgData name="Yazeed Abu-Hummos (Student)" userId="44d03739-acbd-47ba-9a5d-495e5971edf1" providerId="ADAL" clId="{7979C268-AFA6-454F-90C0-8739CD56839C}" dt="2022-05-03T05:37:24.556" v="5837" actId="478"/>
          <ac:picMkLst>
            <pc:docMk/>
            <pc:sldMk cId="202994014" sldId="259"/>
            <ac:picMk id="9" creationId="{F57FBB2E-0D3C-4639-9352-EDD88F0821D6}"/>
          </ac:picMkLst>
        </pc:picChg>
        <pc:picChg chg="add mod">
          <ac:chgData name="Yazeed Abu-Hummos (Student)" userId="44d03739-acbd-47ba-9a5d-495e5971edf1" providerId="ADAL" clId="{7979C268-AFA6-454F-90C0-8739CD56839C}" dt="2022-05-03T05:40:51.088" v="5848" actId="1076"/>
          <ac:picMkLst>
            <pc:docMk/>
            <pc:sldMk cId="202994014" sldId="259"/>
            <ac:picMk id="13" creationId="{A73341BD-4369-42D3-B777-7D875BFA3B0E}"/>
          </ac:picMkLst>
        </pc:picChg>
      </pc:sldChg>
      <pc:sldChg chg="modSp new mod setBg">
        <pc:chgData name="Yazeed Abu-Hummos (Student)" userId="44d03739-acbd-47ba-9a5d-495e5971edf1" providerId="ADAL" clId="{7979C268-AFA6-454F-90C0-8739CD56839C}" dt="2022-05-03T05:51:57.215" v="5874" actId="20577"/>
        <pc:sldMkLst>
          <pc:docMk/>
          <pc:sldMk cId="1360434825" sldId="260"/>
        </pc:sldMkLst>
        <pc:spChg chg="mod">
          <ac:chgData name="Yazeed Abu-Hummos (Student)" userId="44d03739-acbd-47ba-9a5d-495e5971edf1" providerId="ADAL" clId="{7979C268-AFA6-454F-90C0-8739CD56839C}" dt="2022-05-01T01:22:04.190" v="2125" actId="2711"/>
          <ac:spMkLst>
            <pc:docMk/>
            <pc:sldMk cId="1360434825" sldId="260"/>
            <ac:spMk id="2" creationId="{A4D67471-C331-4A83-A733-CA346DBE5913}"/>
          </ac:spMkLst>
        </pc:spChg>
        <pc:spChg chg="mod">
          <ac:chgData name="Yazeed Abu-Hummos (Student)" userId="44d03739-acbd-47ba-9a5d-495e5971edf1" providerId="ADAL" clId="{7979C268-AFA6-454F-90C0-8739CD56839C}" dt="2022-05-03T05:51:57.215" v="5874" actId="20577"/>
          <ac:spMkLst>
            <pc:docMk/>
            <pc:sldMk cId="1360434825" sldId="260"/>
            <ac:spMk id="3" creationId="{98EEEE20-88EF-4B8E-AA4E-41740E4877CF}"/>
          </ac:spMkLst>
        </pc:spChg>
      </pc:sldChg>
      <pc:sldChg chg="addSp delSp modSp new mod setBg">
        <pc:chgData name="Yazeed Abu-Hummos (Student)" userId="44d03739-acbd-47ba-9a5d-495e5971edf1" providerId="ADAL" clId="{7979C268-AFA6-454F-90C0-8739CD56839C}" dt="2022-05-01T17:25:19.553" v="5109" actId="1076"/>
        <pc:sldMkLst>
          <pc:docMk/>
          <pc:sldMk cId="3337826573" sldId="261"/>
        </pc:sldMkLst>
        <pc:spChg chg="mod">
          <ac:chgData name="Yazeed Abu-Hummos (Student)" userId="44d03739-acbd-47ba-9a5d-495e5971edf1" providerId="ADAL" clId="{7979C268-AFA6-454F-90C0-8739CD56839C}" dt="2022-05-01T16:31:48.949" v="4960" actId="1076"/>
          <ac:spMkLst>
            <pc:docMk/>
            <pc:sldMk cId="3337826573" sldId="261"/>
            <ac:spMk id="2" creationId="{54A279A3-DB0D-489C-AC57-157CCD6A5E34}"/>
          </ac:spMkLst>
        </pc:spChg>
        <pc:spChg chg="mod">
          <ac:chgData name="Yazeed Abu-Hummos (Student)" userId="44d03739-acbd-47ba-9a5d-495e5971edf1" providerId="ADAL" clId="{7979C268-AFA6-454F-90C0-8739CD56839C}" dt="2022-05-01T17:13:06.801" v="5099" actId="313"/>
          <ac:spMkLst>
            <pc:docMk/>
            <pc:sldMk cId="3337826573" sldId="261"/>
            <ac:spMk id="3" creationId="{4A96EBB6-B409-4DDB-A620-63B4A464C4DE}"/>
          </ac:spMkLst>
        </pc:spChg>
        <pc:picChg chg="add mod">
          <ac:chgData name="Yazeed Abu-Hummos (Student)" userId="44d03739-acbd-47ba-9a5d-495e5971edf1" providerId="ADAL" clId="{7979C268-AFA6-454F-90C0-8739CD56839C}" dt="2022-05-01T16:38:08.697" v="4974" actId="1076"/>
          <ac:picMkLst>
            <pc:docMk/>
            <pc:sldMk cId="3337826573" sldId="261"/>
            <ac:picMk id="5" creationId="{BD8FDFCB-EA36-4E57-B9A4-464DFACAF093}"/>
          </ac:picMkLst>
        </pc:picChg>
        <pc:picChg chg="add del mod">
          <ac:chgData name="Yazeed Abu-Hummos (Student)" userId="44d03739-acbd-47ba-9a5d-495e5971edf1" providerId="ADAL" clId="{7979C268-AFA6-454F-90C0-8739CD56839C}" dt="2022-05-01T16:39:02.751" v="4977" actId="478"/>
          <ac:picMkLst>
            <pc:docMk/>
            <pc:sldMk cId="3337826573" sldId="261"/>
            <ac:picMk id="7" creationId="{5EDA9D4B-D0B6-4BD2-98C0-DB793600622C}"/>
          </ac:picMkLst>
        </pc:picChg>
        <pc:picChg chg="add mod ord">
          <ac:chgData name="Yazeed Abu-Hummos (Student)" userId="44d03739-acbd-47ba-9a5d-495e5971edf1" providerId="ADAL" clId="{7979C268-AFA6-454F-90C0-8739CD56839C}" dt="2022-05-01T16:38:20.201" v="4976" actId="167"/>
          <ac:picMkLst>
            <pc:docMk/>
            <pc:sldMk cId="3337826573" sldId="261"/>
            <ac:picMk id="9" creationId="{469B5D0A-1A1C-44E2-B6E2-A762E5E7F19C}"/>
          </ac:picMkLst>
        </pc:picChg>
        <pc:picChg chg="add mod">
          <ac:chgData name="Yazeed Abu-Hummos (Student)" userId="44d03739-acbd-47ba-9a5d-495e5971edf1" providerId="ADAL" clId="{7979C268-AFA6-454F-90C0-8739CD56839C}" dt="2022-05-01T16:42:34.929" v="4980" actId="14100"/>
          <ac:picMkLst>
            <pc:docMk/>
            <pc:sldMk cId="3337826573" sldId="261"/>
            <ac:picMk id="11" creationId="{3A4FA283-60D2-47EE-8CA4-31F9AD370380}"/>
          </ac:picMkLst>
        </pc:picChg>
        <pc:picChg chg="add del mod">
          <ac:chgData name="Yazeed Abu-Hummos (Student)" userId="44d03739-acbd-47ba-9a5d-495e5971edf1" providerId="ADAL" clId="{7979C268-AFA6-454F-90C0-8739CD56839C}" dt="2022-05-01T17:05:10.922" v="5075" actId="478"/>
          <ac:picMkLst>
            <pc:docMk/>
            <pc:sldMk cId="3337826573" sldId="261"/>
            <ac:picMk id="13" creationId="{D2F74A80-AD68-40FC-A285-F3D88A6149DE}"/>
          </ac:picMkLst>
        </pc:picChg>
        <pc:picChg chg="add mod">
          <ac:chgData name="Yazeed Abu-Hummos (Student)" userId="44d03739-acbd-47ba-9a5d-495e5971edf1" providerId="ADAL" clId="{7979C268-AFA6-454F-90C0-8739CD56839C}" dt="2022-05-01T17:06:34.169" v="5085" actId="1076"/>
          <ac:picMkLst>
            <pc:docMk/>
            <pc:sldMk cId="3337826573" sldId="261"/>
            <ac:picMk id="15" creationId="{97481590-28AB-447F-B911-F7A4D65058EA}"/>
          </ac:picMkLst>
        </pc:picChg>
        <pc:picChg chg="add mod">
          <ac:chgData name="Yazeed Abu-Hummos (Student)" userId="44d03739-acbd-47ba-9a5d-495e5971edf1" providerId="ADAL" clId="{7979C268-AFA6-454F-90C0-8739CD56839C}" dt="2022-05-01T17:06:27.488" v="5083" actId="1076"/>
          <ac:picMkLst>
            <pc:docMk/>
            <pc:sldMk cId="3337826573" sldId="261"/>
            <ac:picMk id="17" creationId="{D3226A1B-E904-45DC-9B3C-BE28052968B7}"/>
          </ac:picMkLst>
        </pc:picChg>
        <pc:picChg chg="add mod">
          <ac:chgData name="Yazeed Abu-Hummos (Student)" userId="44d03739-acbd-47ba-9a5d-495e5971edf1" providerId="ADAL" clId="{7979C268-AFA6-454F-90C0-8739CD56839C}" dt="2022-05-01T17:13:27.013" v="5102" actId="1076"/>
          <ac:picMkLst>
            <pc:docMk/>
            <pc:sldMk cId="3337826573" sldId="261"/>
            <ac:picMk id="19" creationId="{9AD2B21F-5B0A-4913-8A76-67FE3ECAC861}"/>
          </ac:picMkLst>
        </pc:picChg>
        <pc:picChg chg="add mod">
          <ac:chgData name="Yazeed Abu-Hummos (Student)" userId="44d03739-acbd-47ba-9a5d-495e5971edf1" providerId="ADAL" clId="{7979C268-AFA6-454F-90C0-8739CD56839C}" dt="2022-05-01T17:25:10.625" v="5107" actId="1076"/>
          <ac:picMkLst>
            <pc:docMk/>
            <pc:sldMk cId="3337826573" sldId="261"/>
            <ac:picMk id="21" creationId="{1943E3E5-41A0-4185-84DC-4F0B085E6251}"/>
          </ac:picMkLst>
        </pc:picChg>
        <pc:picChg chg="add mod">
          <ac:chgData name="Yazeed Abu-Hummos (Student)" userId="44d03739-acbd-47ba-9a5d-495e5971edf1" providerId="ADAL" clId="{7979C268-AFA6-454F-90C0-8739CD56839C}" dt="2022-05-01T17:25:19.553" v="5109" actId="1076"/>
          <ac:picMkLst>
            <pc:docMk/>
            <pc:sldMk cId="3337826573" sldId="261"/>
            <ac:picMk id="23" creationId="{CECE825F-75A9-4926-ACB4-B79B80E064C8}"/>
          </ac:picMkLst>
        </pc:picChg>
      </pc:sldChg>
      <pc:sldChg chg="addSp modSp new mod ord setBg">
        <pc:chgData name="Yazeed Abu-Hummos (Student)" userId="44d03739-acbd-47ba-9a5d-495e5971edf1" providerId="ADAL" clId="{7979C268-AFA6-454F-90C0-8739CD56839C}" dt="2022-05-03T05:55:36.228" v="5884" actId="20577"/>
        <pc:sldMkLst>
          <pc:docMk/>
          <pc:sldMk cId="2861795936" sldId="262"/>
        </pc:sldMkLst>
        <pc:spChg chg="mod">
          <ac:chgData name="Yazeed Abu-Hummos (Student)" userId="44d03739-acbd-47ba-9a5d-495e5971edf1" providerId="ADAL" clId="{7979C268-AFA6-454F-90C0-8739CD56839C}" dt="2022-05-01T16:13:30.284" v="4058" actId="14100"/>
          <ac:spMkLst>
            <pc:docMk/>
            <pc:sldMk cId="2861795936" sldId="262"/>
            <ac:spMk id="2" creationId="{371E3795-DE7A-4D8E-85F3-F6FFCB2B4786}"/>
          </ac:spMkLst>
        </pc:spChg>
        <pc:spChg chg="mod">
          <ac:chgData name="Yazeed Abu-Hummos (Student)" userId="44d03739-acbd-47ba-9a5d-495e5971edf1" providerId="ADAL" clId="{7979C268-AFA6-454F-90C0-8739CD56839C}" dt="2022-05-03T05:55:36.228" v="5884" actId="20577"/>
          <ac:spMkLst>
            <pc:docMk/>
            <pc:sldMk cId="2861795936" sldId="262"/>
            <ac:spMk id="3" creationId="{9C5C7A3B-4C19-4324-B4D3-FA9AD6AFAC20}"/>
          </ac:spMkLst>
        </pc:spChg>
        <pc:picChg chg="add mod ord">
          <ac:chgData name="Yazeed Abu-Hummos (Student)" userId="44d03739-acbd-47ba-9a5d-495e5971edf1" providerId="ADAL" clId="{7979C268-AFA6-454F-90C0-8739CD56839C}" dt="2022-05-01T16:21:54.248" v="4328" actId="166"/>
          <ac:picMkLst>
            <pc:docMk/>
            <pc:sldMk cId="2861795936" sldId="262"/>
            <ac:picMk id="5" creationId="{E84ADA9E-B999-48D6-8545-D0800CEA827E}"/>
          </ac:picMkLst>
        </pc:picChg>
        <pc:picChg chg="add mod">
          <ac:chgData name="Yazeed Abu-Hummos (Student)" userId="44d03739-acbd-47ba-9a5d-495e5971edf1" providerId="ADAL" clId="{7979C268-AFA6-454F-90C0-8739CD56839C}" dt="2022-05-01T16:24:38.724" v="4344" actId="1076"/>
          <ac:picMkLst>
            <pc:docMk/>
            <pc:sldMk cId="2861795936" sldId="262"/>
            <ac:picMk id="7" creationId="{9C17FED3-D697-4B18-82C3-E080127B2D99}"/>
          </ac:picMkLst>
        </pc:picChg>
        <pc:picChg chg="add mod">
          <ac:chgData name="Yazeed Abu-Hummos (Student)" userId="44d03739-acbd-47ba-9a5d-495e5971edf1" providerId="ADAL" clId="{7979C268-AFA6-454F-90C0-8739CD56839C}" dt="2022-05-01T16:22:01.903" v="4330" actId="1076"/>
          <ac:picMkLst>
            <pc:docMk/>
            <pc:sldMk cId="2861795936" sldId="262"/>
            <ac:picMk id="9" creationId="{8DF7ADCE-F1A7-4993-9311-0627A6085116}"/>
          </ac:picMkLst>
        </pc:picChg>
        <pc:picChg chg="add mod">
          <ac:chgData name="Yazeed Abu-Hummos (Student)" userId="44d03739-acbd-47ba-9a5d-495e5971edf1" providerId="ADAL" clId="{7979C268-AFA6-454F-90C0-8739CD56839C}" dt="2022-05-01T16:23:18.941" v="4338" actId="1076"/>
          <ac:picMkLst>
            <pc:docMk/>
            <pc:sldMk cId="2861795936" sldId="262"/>
            <ac:picMk id="11" creationId="{8491CB95-3F25-43CE-B44C-ECF97F2506BD}"/>
          </ac:picMkLst>
        </pc:picChg>
        <pc:picChg chg="add mod">
          <ac:chgData name="Yazeed Abu-Hummos (Student)" userId="44d03739-acbd-47ba-9a5d-495e5971edf1" providerId="ADAL" clId="{7979C268-AFA6-454F-90C0-8739CD56839C}" dt="2022-05-01T16:54:33.369" v="5070" actId="1076"/>
          <ac:picMkLst>
            <pc:docMk/>
            <pc:sldMk cId="2861795936" sldId="262"/>
            <ac:picMk id="13" creationId="{2A16D9F4-F1D3-4A43-AF3D-F62BDD5A5D88}"/>
          </ac:picMkLst>
        </pc:picChg>
      </pc:sldChg>
      <pc:sldChg chg="addSp modSp new mod setBg">
        <pc:chgData name="Yazeed Abu-Hummos (Student)" userId="44d03739-acbd-47ba-9a5d-495e5971edf1" providerId="ADAL" clId="{7979C268-AFA6-454F-90C0-8739CD56839C}" dt="2022-05-03T06:15:15.921" v="5886" actId="1076"/>
        <pc:sldMkLst>
          <pc:docMk/>
          <pc:sldMk cId="1566902835" sldId="263"/>
        </pc:sldMkLst>
        <pc:spChg chg="mod">
          <ac:chgData name="Yazeed Abu-Hummos (Student)" userId="44d03739-acbd-47ba-9a5d-495e5971edf1" providerId="ADAL" clId="{7979C268-AFA6-454F-90C0-8739CD56839C}" dt="2022-05-01T01:21:37.509" v="2122" actId="2711"/>
          <ac:spMkLst>
            <pc:docMk/>
            <pc:sldMk cId="1566902835" sldId="263"/>
            <ac:spMk id="2" creationId="{6BFDFF33-0ED4-40CC-A1CE-A72E7A19D620}"/>
          </ac:spMkLst>
        </pc:spChg>
        <pc:spChg chg="mod">
          <ac:chgData name="Yazeed Abu-Hummos (Student)" userId="44d03739-acbd-47ba-9a5d-495e5971edf1" providerId="ADAL" clId="{7979C268-AFA6-454F-90C0-8739CD56839C}" dt="2022-05-01T18:23:03.398" v="5729" actId="27636"/>
          <ac:spMkLst>
            <pc:docMk/>
            <pc:sldMk cId="1566902835" sldId="263"/>
            <ac:spMk id="3" creationId="{784DCBE8-028F-4E8E-8A64-159E972A7842}"/>
          </ac:spMkLst>
        </pc:spChg>
        <pc:picChg chg="add mod">
          <ac:chgData name="Yazeed Abu-Hummos (Student)" userId="44d03739-acbd-47ba-9a5d-495e5971edf1" providerId="ADAL" clId="{7979C268-AFA6-454F-90C0-8739CD56839C}" dt="2022-05-01T18:25:59.490" v="5731" actId="1076"/>
          <ac:picMkLst>
            <pc:docMk/>
            <pc:sldMk cId="1566902835" sldId="263"/>
            <ac:picMk id="5" creationId="{01261147-6050-480C-B7B8-089573AF40BF}"/>
          </ac:picMkLst>
        </pc:picChg>
        <pc:picChg chg="add mod">
          <ac:chgData name="Yazeed Abu-Hummos (Student)" userId="44d03739-acbd-47ba-9a5d-495e5971edf1" providerId="ADAL" clId="{7979C268-AFA6-454F-90C0-8739CD56839C}" dt="2022-05-01T18:27:17.572" v="5737" actId="14100"/>
          <ac:picMkLst>
            <pc:docMk/>
            <pc:sldMk cId="1566902835" sldId="263"/>
            <ac:picMk id="7" creationId="{E4069B8E-B30C-402A-95E3-C87507E30F92}"/>
          </ac:picMkLst>
        </pc:picChg>
        <pc:picChg chg="add mod">
          <ac:chgData name="Yazeed Abu-Hummos (Student)" userId="44d03739-acbd-47ba-9a5d-495e5971edf1" providerId="ADAL" clId="{7979C268-AFA6-454F-90C0-8739CD56839C}" dt="2022-05-03T06:15:15.921" v="5886" actId="1076"/>
          <ac:picMkLst>
            <pc:docMk/>
            <pc:sldMk cId="1566902835" sldId="263"/>
            <ac:picMk id="9" creationId="{38899115-7865-4317-9F12-DD325C763B06}"/>
          </ac:picMkLst>
        </pc:picChg>
      </pc:sldChg>
      <pc:sldChg chg="addSp delSp modSp del mod">
        <pc:chgData name="Yazeed Abu-Hummos (Student)" userId="44d03739-acbd-47ba-9a5d-495e5971edf1" providerId="ADAL" clId="{7979C268-AFA6-454F-90C0-8739CD56839C}" dt="2022-05-04T17:42:47.447" v="5953" actId="47"/>
        <pc:sldMkLst>
          <pc:docMk/>
          <pc:sldMk cId="3858419675" sldId="264"/>
        </pc:sldMkLst>
        <pc:spChg chg="add del">
          <ac:chgData name="Yazeed Abu-Hummos (Student)" userId="44d03739-acbd-47ba-9a5d-495e5971edf1" providerId="ADAL" clId="{7979C268-AFA6-454F-90C0-8739CD56839C}" dt="2022-05-04T17:40:02.780" v="5920" actId="3680"/>
          <ac:spMkLst>
            <pc:docMk/>
            <pc:sldMk cId="3858419675" sldId="264"/>
            <ac:spMk id="3" creationId="{21522D55-CCA3-BAC4-E5E7-294781A54AB2}"/>
          </ac:spMkLst>
        </pc:spChg>
        <pc:graphicFrameChg chg="add del mod ord modGraphic">
          <ac:chgData name="Yazeed Abu-Hummos (Student)" userId="44d03739-acbd-47ba-9a5d-495e5971edf1" providerId="ADAL" clId="{7979C268-AFA6-454F-90C0-8739CD56839C}" dt="2022-05-04T17:31:52.714" v="5888" actId="3680"/>
          <ac:graphicFrameMkLst>
            <pc:docMk/>
            <pc:sldMk cId="3858419675" sldId="264"/>
            <ac:graphicFrameMk id="4" creationId="{6895AF72-1C4F-3FB5-3480-49E4EF8D7AC1}"/>
          </ac:graphicFrameMkLst>
        </pc:graphicFrameChg>
        <pc:graphicFrameChg chg="add del mod ord modGraphic">
          <ac:chgData name="Yazeed Abu-Hummos (Student)" userId="44d03739-acbd-47ba-9a5d-495e5971edf1" providerId="ADAL" clId="{7979C268-AFA6-454F-90C0-8739CD56839C}" dt="2022-05-04T17:39:56.664" v="5919" actId="3680"/>
          <ac:graphicFrameMkLst>
            <pc:docMk/>
            <pc:sldMk cId="3858419675" sldId="264"/>
            <ac:graphicFrameMk id="5" creationId="{5B1295B2-977A-6646-E212-C34456325CFE}"/>
          </ac:graphicFrameMkLst>
        </pc:graphicFrameChg>
        <pc:graphicFrameChg chg="add mod ord modGraphic">
          <ac:chgData name="Yazeed Abu-Hummos (Student)" userId="44d03739-acbd-47ba-9a5d-495e5971edf1" providerId="ADAL" clId="{7979C268-AFA6-454F-90C0-8739CD56839C}" dt="2022-05-04T17:42:45.220" v="5952" actId="20577"/>
          <ac:graphicFrameMkLst>
            <pc:docMk/>
            <pc:sldMk cId="3858419675" sldId="264"/>
            <ac:graphicFrameMk id="6" creationId="{DD688B7B-B332-7C94-222B-94FAC49C8D79}"/>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AC877-9D88-4531-A8C3-395EC1A1D3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247C524-A4E3-47FB-B6DA-50FC1EE7D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BC55439-987A-473B-A567-5B6C0FF61C20}"/>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5" name="Footer Placeholder 4">
            <a:extLst>
              <a:ext uri="{FF2B5EF4-FFF2-40B4-BE49-F238E27FC236}">
                <a16:creationId xmlns:a16="http://schemas.microsoft.com/office/drawing/2014/main" id="{F67BC935-92BC-4F9F-9658-9913D02053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DAC5D7-D6CF-48C4-AB7B-6871F2B94C9F}"/>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401852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A37E-31E4-4BA6-BF55-3274897DEDB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32F00D-1E7B-4EBF-8CEF-3C4D697A6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DEDD0C-4CA8-4206-A16A-5A04CF92D5FC}"/>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5" name="Footer Placeholder 4">
            <a:extLst>
              <a:ext uri="{FF2B5EF4-FFF2-40B4-BE49-F238E27FC236}">
                <a16:creationId xmlns:a16="http://schemas.microsoft.com/office/drawing/2014/main" id="{CA61DDF5-293E-4799-A500-D14EA26B5D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249973-EED7-4C4A-8411-0AB3F61BFED2}"/>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121866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93670-DD9D-4369-B1B5-492147E432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7BA935-A755-47EA-B13C-BAEFA74A8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10CD10-C5B0-46F7-BB32-59E67F2BE2FD}"/>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5" name="Footer Placeholder 4">
            <a:extLst>
              <a:ext uri="{FF2B5EF4-FFF2-40B4-BE49-F238E27FC236}">
                <a16:creationId xmlns:a16="http://schemas.microsoft.com/office/drawing/2014/main" id="{6D381292-CBC5-43FE-B512-867A7E6A61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03382E-C432-4516-83E8-04C83A4251BD}"/>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200060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76CB-CBA5-4C70-9AB7-9BEAD2B3C3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4B825C-73EE-4BF1-A4DC-B58801664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B9E83F-524D-47E2-B855-4BA323E3C895}"/>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5" name="Footer Placeholder 4">
            <a:extLst>
              <a:ext uri="{FF2B5EF4-FFF2-40B4-BE49-F238E27FC236}">
                <a16:creationId xmlns:a16="http://schemas.microsoft.com/office/drawing/2014/main" id="{764B3B21-E275-4E05-AD6D-BC5701B72B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9B7BEB-8AF3-45A8-BE95-99C27CC27609}"/>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362228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F2BC-7928-4AB8-9D0F-83F1268FA1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72EF61-1971-4D00-B99A-5C80579C5D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362EB3-7779-463F-8DC7-9DA57DDE47FD}"/>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5" name="Footer Placeholder 4">
            <a:extLst>
              <a:ext uri="{FF2B5EF4-FFF2-40B4-BE49-F238E27FC236}">
                <a16:creationId xmlns:a16="http://schemas.microsoft.com/office/drawing/2014/main" id="{FC9DAB25-0C16-4D82-902C-F83939D45C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194643-8D08-4188-8A48-E3C54966B60D}"/>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370067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0A34-B8A4-404B-9349-698622CFB8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8F637F-3E2A-4909-B5CE-DF6AEFDA8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0657C7-5E50-432D-8325-C06881FDCE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31B03E0-912A-43EA-AE53-4E833632620A}"/>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6" name="Footer Placeholder 5">
            <a:extLst>
              <a:ext uri="{FF2B5EF4-FFF2-40B4-BE49-F238E27FC236}">
                <a16:creationId xmlns:a16="http://schemas.microsoft.com/office/drawing/2014/main" id="{EEF53DFA-C4B0-417A-B29A-132A8F59E3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326AA9-7496-48BB-9409-C23FE5424048}"/>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316370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E49A-774D-4859-B98D-78E4893FB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1CB6AD-749B-49C9-9BB7-23E5702FF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7F1C8-5F86-401B-AD33-5A7896EB07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C09326-3677-4C68-B19A-FE5903302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AF510-2D3A-43A7-BB56-8A994909EF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4235F6-BFAB-4881-B5AC-8FBBE078332C}"/>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8" name="Footer Placeholder 7">
            <a:extLst>
              <a:ext uri="{FF2B5EF4-FFF2-40B4-BE49-F238E27FC236}">
                <a16:creationId xmlns:a16="http://schemas.microsoft.com/office/drawing/2014/main" id="{D006D796-263C-41D3-8601-0F65E45F077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992B84F-036B-4398-9BEA-2529D575074D}"/>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272401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D4CF-49D5-4368-AF8B-19B2E0EE1A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547726-88BB-4E97-8109-DDDD9BDD1824}"/>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4" name="Footer Placeholder 3">
            <a:extLst>
              <a:ext uri="{FF2B5EF4-FFF2-40B4-BE49-F238E27FC236}">
                <a16:creationId xmlns:a16="http://schemas.microsoft.com/office/drawing/2014/main" id="{E9721783-27F3-4301-8FA7-8141A38E76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00B354-84E0-4AFE-AB8D-11B59CE94AC5}"/>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312096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36B9E-FAB3-4099-9EC9-D064D6B37B3E}"/>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3" name="Footer Placeholder 2">
            <a:extLst>
              <a:ext uri="{FF2B5EF4-FFF2-40B4-BE49-F238E27FC236}">
                <a16:creationId xmlns:a16="http://schemas.microsoft.com/office/drawing/2014/main" id="{EC91164C-B14D-4B44-ACAD-BCBDAAED0B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C17EF4F-D32E-4DC0-B52C-02238085FD94}"/>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410589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A64C-9E5F-4A78-9466-B0FF6AB2E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64CC6E-5632-405A-A1BD-E604B4DA58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429A45-78B5-432B-A465-5743CFEA7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F9C12-DE47-4C35-AF36-DECE6EFC961F}"/>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6" name="Footer Placeholder 5">
            <a:extLst>
              <a:ext uri="{FF2B5EF4-FFF2-40B4-BE49-F238E27FC236}">
                <a16:creationId xmlns:a16="http://schemas.microsoft.com/office/drawing/2014/main" id="{43218A52-BD82-406C-AC73-66A057F14F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30D150-1741-4C96-869F-50A39D2AC5BD}"/>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350373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7010-F4A8-4C57-8479-AC9521CE5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85EDAB-958A-4E7C-AEC0-B281B2862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B6EE79C-6733-4729-BA76-4F1E0DCDB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1946B-0F27-4762-B3C8-C4A2A07C0B2C}"/>
              </a:ext>
            </a:extLst>
          </p:cNvPr>
          <p:cNvSpPr>
            <a:spLocks noGrp="1"/>
          </p:cNvSpPr>
          <p:nvPr>
            <p:ph type="dt" sz="half" idx="10"/>
          </p:nvPr>
        </p:nvSpPr>
        <p:spPr/>
        <p:txBody>
          <a:bodyPr/>
          <a:lstStyle/>
          <a:p>
            <a:fld id="{03F4CDE3-16D4-4D8F-81C8-A3859025A474}" type="datetimeFigureOut">
              <a:rPr lang="en-GB" smtClean="0"/>
              <a:t>04/05/2022</a:t>
            </a:fld>
            <a:endParaRPr lang="en-GB"/>
          </a:p>
        </p:txBody>
      </p:sp>
      <p:sp>
        <p:nvSpPr>
          <p:cNvPr id="6" name="Footer Placeholder 5">
            <a:extLst>
              <a:ext uri="{FF2B5EF4-FFF2-40B4-BE49-F238E27FC236}">
                <a16:creationId xmlns:a16="http://schemas.microsoft.com/office/drawing/2014/main" id="{E15DC444-951C-4F4B-BB29-BE951920BA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ACCCC7-07CD-4639-B286-63F473D0B9C7}"/>
              </a:ext>
            </a:extLst>
          </p:cNvPr>
          <p:cNvSpPr>
            <a:spLocks noGrp="1"/>
          </p:cNvSpPr>
          <p:nvPr>
            <p:ph type="sldNum" sz="quarter" idx="12"/>
          </p:nvPr>
        </p:nvSpPr>
        <p:spPr/>
        <p:txBody>
          <a:bodyPr/>
          <a:lstStyle/>
          <a:p>
            <a:fld id="{0AFB219E-611D-4633-8F91-3A0EAC7046B5}" type="slidenum">
              <a:rPr lang="en-GB" smtClean="0"/>
              <a:t>‹#›</a:t>
            </a:fld>
            <a:endParaRPr lang="en-GB"/>
          </a:p>
        </p:txBody>
      </p:sp>
    </p:spTree>
    <p:extLst>
      <p:ext uri="{BB962C8B-B14F-4D97-AF65-F5344CB8AC3E}">
        <p14:creationId xmlns:p14="http://schemas.microsoft.com/office/powerpoint/2010/main" val="92901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BB5895-6BD9-4C96-9ADC-0A404088B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40EECE-A3DA-4B70-B157-4B2256E7A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8B30A-1A39-43C8-ACE4-F05FE8754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4CDE3-16D4-4D8F-81C8-A3859025A474}" type="datetimeFigureOut">
              <a:rPr lang="en-GB" smtClean="0"/>
              <a:t>04/05/2022</a:t>
            </a:fld>
            <a:endParaRPr lang="en-GB"/>
          </a:p>
        </p:txBody>
      </p:sp>
      <p:sp>
        <p:nvSpPr>
          <p:cNvPr id="5" name="Footer Placeholder 4">
            <a:extLst>
              <a:ext uri="{FF2B5EF4-FFF2-40B4-BE49-F238E27FC236}">
                <a16:creationId xmlns:a16="http://schemas.microsoft.com/office/drawing/2014/main" id="{8E1403CB-4B6F-42B3-A281-D401C87B8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62EE7B0-6A3A-40AD-856D-C624C3B5C8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B219E-611D-4633-8F91-3A0EAC7046B5}" type="slidenum">
              <a:rPr lang="en-GB" smtClean="0"/>
              <a:t>‹#›</a:t>
            </a:fld>
            <a:endParaRPr lang="en-GB"/>
          </a:p>
        </p:txBody>
      </p:sp>
    </p:spTree>
    <p:extLst>
      <p:ext uri="{BB962C8B-B14F-4D97-AF65-F5344CB8AC3E}">
        <p14:creationId xmlns:p14="http://schemas.microsoft.com/office/powerpoint/2010/main" val="2412834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4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4DAF-9961-45CA-9638-E92E3C8CAE49}"/>
              </a:ext>
            </a:extLst>
          </p:cNvPr>
          <p:cNvSpPr>
            <a:spLocks noGrp="1"/>
          </p:cNvSpPr>
          <p:nvPr>
            <p:ph type="ctrTitle"/>
          </p:nvPr>
        </p:nvSpPr>
        <p:spPr/>
        <p:txBody>
          <a:bodyPr/>
          <a:lstStyle/>
          <a:p>
            <a:r>
              <a:rPr lang="en-GB" dirty="0">
                <a:latin typeface="Arial" panose="020B0604020202020204" pitchFamily="34" charset="0"/>
                <a:cs typeface="Arial" panose="020B0604020202020204" pitchFamily="34" charset="0"/>
              </a:rPr>
              <a:t>Web Dev and Databases</a:t>
            </a:r>
            <a:br>
              <a:rPr lang="en-GB" dirty="0">
                <a:latin typeface="Arial" panose="020B0604020202020204" pitchFamily="34" charset="0"/>
                <a:cs typeface="Arial" panose="020B0604020202020204" pitchFamily="34" charset="0"/>
              </a:rPr>
            </a:br>
            <a:r>
              <a:rPr lang="en-GB" sz="4000" dirty="0">
                <a:latin typeface="Arial" panose="020B0604020202020204" pitchFamily="34" charset="0"/>
                <a:cs typeface="Arial" panose="020B0604020202020204" pitchFamily="34" charset="0"/>
              </a:rPr>
              <a:t>Website project</a:t>
            </a:r>
            <a:endParaRPr lang="en-GB"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8FCA213-7597-4417-A11F-31F9649B9FDA}"/>
              </a:ext>
            </a:extLst>
          </p:cNvPr>
          <p:cNvSpPr>
            <a:spLocks noGrp="1"/>
          </p:cNvSpPr>
          <p:nvPr>
            <p:ph type="subTitle" idx="1"/>
          </p:nvPr>
        </p:nvSpPr>
        <p:spPr/>
        <p:txBody>
          <a:bodyPr/>
          <a:lstStyle/>
          <a:p>
            <a:r>
              <a:rPr lang="en-GB" dirty="0">
                <a:latin typeface="Arial" panose="020B0604020202020204" pitchFamily="34" charset="0"/>
                <a:cs typeface="Arial" panose="020B0604020202020204" pitchFamily="34" charset="0"/>
              </a:rPr>
              <a:t>Yazeed Muawiya </a:t>
            </a:r>
            <a:r>
              <a:rPr lang="en-GB" dirty="0" err="1">
                <a:latin typeface="Arial" panose="020B0604020202020204" pitchFamily="34" charset="0"/>
                <a:cs typeface="Arial" panose="020B0604020202020204" pitchFamily="34" charset="0"/>
              </a:rPr>
              <a:t>Moh’d</a:t>
            </a:r>
            <a:r>
              <a:rPr lang="en-GB" dirty="0">
                <a:latin typeface="Arial" panose="020B0604020202020204" pitchFamily="34" charset="0"/>
                <a:cs typeface="Arial" panose="020B0604020202020204" pitchFamily="34" charset="0"/>
              </a:rPr>
              <a:t> Abu-Hummos</a:t>
            </a:r>
          </a:p>
          <a:p>
            <a:r>
              <a:rPr lang="en-GB" dirty="0">
                <a:latin typeface="Arial" panose="020B0604020202020204" pitchFamily="34" charset="0"/>
                <a:cs typeface="Arial" panose="020B0604020202020204" pitchFamily="34" charset="0"/>
              </a:rPr>
              <a:t>(21014295)</a:t>
            </a:r>
          </a:p>
        </p:txBody>
      </p:sp>
    </p:spTree>
    <p:extLst>
      <p:ext uri="{BB962C8B-B14F-4D97-AF65-F5344CB8AC3E}">
        <p14:creationId xmlns:p14="http://schemas.microsoft.com/office/powerpoint/2010/main" val="87527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4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EB9D-A2E3-4C2A-92D6-65E9B60FF30D}"/>
              </a:ext>
            </a:extLst>
          </p:cNvPr>
          <p:cNvSpPr>
            <a:spLocks noGrp="1"/>
          </p:cNvSpPr>
          <p:nvPr>
            <p:ph type="title"/>
          </p:nvPr>
        </p:nvSpPr>
        <p:spPr>
          <a:xfrm>
            <a:off x="838200" y="365125"/>
            <a:ext cx="3715327" cy="1325563"/>
          </a:xfrm>
        </p:spPr>
        <p:txBody>
          <a:bodyPr/>
          <a:lstStyle/>
          <a:p>
            <a:r>
              <a:rPr lang="en-GB" dirty="0">
                <a:latin typeface="Arial" panose="020B0604020202020204" pitchFamily="34" charset="0"/>
                <a:cs typeface="Arial" panose="020B0604020202020204" pitchFamily="34" charset="0"/>
              </a:rPr>
              <a:t>Front-end:</a:t>
            </a:r>
          </a:p>
        </p:txBody>
      </p:sp>
      <p:sp>
        <p:nvSpPr>
          <p:cNvPr id="3" name="Content Placeholder 2">
            <a:extLst>
              <a:ext uri="{FF2B5EF4-FFF2-40B4-BE49-F238E27FC236}">
                <a16:creationId xmlns:a16="http://schemas.microsoft.com/office/drawing/2014/main" id="{61B7FF15-A9B2-4AF0-AA17-B4546B2F05D2}"/>
              </a:ext>
            </a:extLst>
          </p:cNvPr>
          <p:cNvSpPr>
            <a:spLocks noGrp="1"/>
          </p:cNvSpPr>
          <p:nvPr>
            <p:ph idx="1"/>
          </p:nvPr>
        </p:nvSpPr>
        <p:spPr>
          <a:xfrm>
            <a:off x="472679" y="1825625"/>
            <a:ext cx="3715327" cy="4351338"/>
          </a:xfrm>
        </p:spPr>
        <p:txBody>
          <a:bodyPr>
            <a:normAutofit fontScale="77500" lnSpcReduction="20000"/>
          </a:bodyPr>
          <a:lstStyle/>
          <a:p>
            <a:r>
              <a:rPr lang="en-GB" dirty="0">
                <a:latin typeface="Arial" panose="020B0604020202020204" pitchFamily="34" charset="0"/>
                <a:cs typeface="Arial" panose="020B0604020202020204" pitchFamily="34" charset="0"/>
              </a:rPr>
              <a:t>HTML5 and CSS for front-end design</a:t>
            </a:r>
          </a:p>
          <a:p>
            <a:r>
              <a:rPr lang="en-GB" dirty="0">
                <a:latin typeface="Arial" panose="020B0604020202020204" pitchFamily="34" charset="0"/>
                <a:cs typeface="Arial" panose="020B0604020202020204" pitchFamily="34" charset="0"/>
              </a:rPr>
              <a:t>The website is mobile </a:t>
            </a:r>
            <a:r>
              <a:rPr lang="en-GB">
                <a:latin typeface="Arial" panose="020B0604020202020204" pitchFamily="34" charset="0"/>
                <a:cs typeface="Arial" panose="020B0604020202020204" pitchFamily="34" charset="0"/>
              </a:rPr>
              <a:t>first approach</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Media queries were used for a dynamic look on different screen sizes</a:t>
            </a:r>
          </a:p>
          <a:p>
            <a:r>
              <a:rPr lang="en-GB" dirty="0">
                <a:latin typeface="Arial" panose="020B0604020202020204" pitchFamily="34" charset="0"/>
                <a:cs typeface="Arial" panose="020B0604020202020204" pitchFamily="34" charset="0"/>
              </a:rPr>
              <a:t>Java script was used for data validation on client side, in addition to some calculations</a:t>
            </a:r>
          </a:p>
          <a:p>
            <a:r>
              <a:rPr lang="en-GB" dirty="0">
                <a:latin typeface="Arial" panose="020B0604020202020204" pitchFamily="34" charset="0"/>
                <a:cs typeface="Arial" panose="020B0604020202020204" pitchFamily="34" charset="0"/>
              </a:rPr>
              <a:t>A base template was set and called in all webpages for ease of updating the design</a:t>
            </a:r>
          </a:p>
        </p:txBody>
      </p:sp>
      <p:pic>
        <p:nvPicPr>
          <p:cNvPr id="13" name="Picture 12">
            <a:extLst>
              <a:ext uri="{FF2B5EF4-FFF2-40B4-BE49-F238E27FC236}">
                <a16:creationId xmlns:a16="http://schemas.microsoft.com/office/drawing/2014/main" id="{5AFF3B86-00EC-416B-900E-56996A01686A}"/>
              </a:ext>
            </a:extLst>
          </p:cNvPr>
          <p:cNvPicPr>
            <a:picLocks noChangeAspect="1"/>
          </p:cNvPicPr>
          <p:nvPr/>
        </p:nvPicPr>
        <p:blipFill>
          <a:blip r:embed="rId2"/>
          <a:stretch>
            <a:fillRect/>
          </a:stretch>
        </p:blipFill>
        <p:spPr>
          <a:xfrm>
            <a:off x="4412241" y="-38738"/>
            <a:ext cx="3972550" cy="4014632"/>
          </a:xfrm>
          <a:prstGeom prst="rect">
            <a:avLst/>
          </a:prstGeom>
        </p:spPr>
      </p:pic>
      <p:pic>
        <p:nvPicPr>
          <p:cNvPr id="11" name="Picture 10">
            <a:extLst>
              <a:ext uri="{FF2B5EF4-FFF2-40B4-BE49-F238E27FC236}">
                <a16:creationId xmlns:a16="http://schemas.microsoft.com/office/drawing/2014/main" id="{538FFD80-D523-42B4-8CDF-B85A9A9572B4}"/>
              </a:ext>
            </a:extLst>
          </p:cNvPr>
          <p:cNvPicPr>
            <a:picLocks noChangeAspect="1"/>
          </p:cNvPicPr>
          <p:nvPr/>
        </p:nvPicPr>
        <p:blipFill>
          <a:blip r:embed="rId3"/>
          <a:stretch>
            <a:fillRect/>
          </a:stretch>
        </p:blipFill>
        <p:spPr>
          <a:xfrm>
            <a:off x="4665593" y="4074632"/>
            <a:ext cx="2651958" cy="2710029"/>
          </a:xfrm>
          <a:prstGeom prst="rect">
            <a:avLst/>
          </a:prstGeom>
        </p:spPr>
      </p:pic>
      <p:pic>
        <p:nvPicPr>
          <p:cNvPr id="7" name="Picture 6">
            <a:extLst>
              <a:ext uri="{FF2B5EF4-FFF2-40B4-BE49-F238E27FC236}">
                <a16:creationId xmlns:a16="http://schemas.microsoft.com/office/drawing/2014/main" id="{E91695D5-0B34-4023-AA9A-A2B3B8365251}"/>
              </a:ext>
            </a:extLst>
          </p:cNvPr>
          <p:cNvPicPr>
            <a:picLocks noChangeAspect="1"/>
          </p:cNvPicPr>
          <p:nvPr/>
        </p:nvPicPr>
        <p:blipFill>
          <a:blip r:embed="rId4"/>
          <a:stretch>
            <a:fillRect/>
          </a:stretch>
        </p:blipFill>
        <p:spPr>
          <a:xfrm>
            <a:off x="7429617" y="2804872"/>
            <a:ext cx="4623292" cy="4053128"/>
          </a:xfrm>
          <a:prstGeom prst="rect">
            <a:avLst/>
          </a:prstGeom>
        </p:spPr>
      </p:pic>
      <p:pic>
        <p:nvPicPr>
          <p:cNvPr id="15" name="Picture 14">
            <a:extLst>
              <a:ext uri="{FF2B5EF4-FFF2-40B4-BE49-F238E27FC236}">
                <a16:creationId xmlns:a16="http://schemas.microsoft.com/office/drawing/2014/main" id="{197E1C43-041D-466D-8E67-FC08D885CF5C}"/>
              </a:ext>
            </a:extLst>
          </p:cNvPr>
          <p:cNvPicPr>
            <a:picLocks noChangeAspect="1"/>
          </p:cNvPicPr>
          <p:nvPr/>
        </p:nvPicPr>
        <p:blipFill>
          <a:blip r:embed="rId5"/>
          <a:stretch>
            <a:fillRect/>
          </a:stretch>
        </p:blipFill>
        <p:spPr>
          <a:xfrm>
            <a:off x="8384791" y="0"/>
            <a:ext cx="3807209" cy="3278909"/>
          </a:xfrm>
          <a:prstGeom prst="rect">
            <a:avLst/>
          </a:prstGeom>
        </p:spPr>
      </p:pic>
    </p:spTree>
    <p:extLst>
      <p:ext uri="{BB962C8B-B14F-4D97-AF65-F5344CB8AC3E}">
        <p14:creationId xmlns:p14="http://schemas.microsoft.com/office/powerpoint/2010/main" val="303534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4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9B41-B196-4182-AC54-F4476AEBF134}"/>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Database:</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A0A86A32-A1F4-456C-8BEA-621D6B0B82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8276" y="0"/>
            <a:ext cx="8043724" cy="6858000"/>
          </a:xfrm>
        </p:spPr>
      </p:pic>
      <p:sp>
        <p:nvSpPr>
          <p:cNvPr id="9" name="TextBox 8">
            <a:extLst>
              <a:ext uri="{FF2B5EF4-FFF2-40B4-BE49-F238E27FC236}">
                <a16:creationId xmlns:a16="http://schemas.microsoft.com/office/drawing/2014/main" id="{4879C86C-4CEB-4E21-8080-B7C39A3A8A62}"/>
              </a:ext>
            </a:extLst>
          </p:cNvPr>
          <p:cNvSpPr txBox="1"/>
          <p:nvPr/>
        </p:nvSpPr>
        <p:spPr>
          <a:xfrm>
            <a:off x="232443" y="1384974"/>
            <a:ext cx="3915833" cy="2031325"/>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I have decided on storing most of the numbers and data given to us in tables as that will make for a more dynamic website design rather than hardcoding it, and even some values can be updated from within the website.</a:t>
            </a:r>
          </a:p>
        </p:txBody>
      </p:sp>
      <p:sp>
        <p:nvSpPr>
          <p:cNvPr id="10" name="TextBox 9">
            <a:extLst>
              <a:ext uri="{FF2B5EF4-FFF2-40B4-BE49-F238E27FC236}">
                <a16:creationId xmlns:a16="http://schemas.microsoft.com/office/drawing/2014/main" id="{ED2FC42F-71F0-4E87-AF5F-F27CA8C1266B}"/>
              </a:ext>
            </a:extLst>
          </p:cNvPr>
          <p:cNvSpPr txBox="1"/>
          <p:nvPr/>
        </p:nvSpPr>
        <p:spPr>
          <a:xfrm>
            <a:off x="232444" y="3776134"/>
            <a:ext cx="3915833" cy="313932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My database is in the 1NF as there can’t be repeating groups for one attribute. Furthermore, due to not having any composite keys, the database will automatically be in 2NF. And finally, because we can figure out any of the non-key attributes using another non-key attribute (transitive dependency), meaning my database is now in the 3NF.</a:t>
            </a:r>
          </a:p>
        </p:txBody>
      </p:sp>
    </p:spTree>
    <p:extLst>
      <p:ext uri="{BB962C8B-B14F-4D97-AF65-F5344CB8AC3E}">
        <p14:creationId xmlns:p14="http://schemas.microsoft.com/office/powerpoint/2010/main" val="240781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4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BA86-E6AE-46A2-93D5-94BA535143E6}"/>
              </a:ext>
            </a:extLst>
          </p:cNvPr>
          <p:cNvSpPr>
            <a:spLocks noGrp="1"/>
          </p:cNvSpPr>
          <p:nvPr>
            <p:ph type="title"/>
          </p:nvPr>
        </p:nvSpPr>
        <p:spPr/>
        <p:txBody>
          <a:bodyPr/>
          <a:lstStyle/>
          <a:p>
            <a:r>
              <a:rPr lang="en-GB">
                <a:latin typeface="Arial" panose="020B0604020202020204" pitchFamily="34" charset="0"/>
                <a:cs typeface="Arial" panose="020B0604020202020204" pitchFamily="34" charset="0"/>
              </a:rPr>
              <a:t>Back-end:</a:t>
            </a:r>
            <a:endParaRPr lang="en-GB"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EE8C92-0D33-4630-9E33-064AB131C97C}"/>
              </a:ext>
            </a:extLst>
          </p:cNvPr>
          <p:cNvSpPr>
            <a:spLocks noGrp="1"/>
          </p:cNvSpPr>
          <p:nvPr>
            <p:ph idx="1"/>
          </p:nvPr>
        </p:nvSpPr>
        <p:spPr>
          <a:xfrm>
            <a:off x="447906" y="1816388"/>
            <a:ext cx="3400194" cy="4351338"/>
          </a:xfrm>
        </p:spPr>
        <p:txBody>
          <a:bodyPr>
            <a:normAutofit fontScale="77500" lnSpcReduction="20000"/>
          </a:bodyPr>
          <a:lstStyle/>
          <a:p>
            <a:r>
              <a:rPr lang="en-GB" dirty="0">
                <a:latin typeface="Arial" panose="020B0604020202020204" pitchFamily="34" charset="0"/>
                <a:cs typeface="Arial" panose="020B0604020202020204" pitchFamily="34" charset="0"/>
              </a:rPr>
              <a:t>A flask frame-work was used for back-end design</a:t>
            </a:r>
          </a:p>
          <a:p>
            <a:r>
              <a:rPr lang="en-GB" dirty="0">
                <a:latin typeface="Arial" panose="020B0604020202020204" pitchFamily="34" charset="0"/>
                <a:cs typeface="Arial" panose="020B0604020202020204" pitchFamily="34" charset="0"/>
              </a:rPr>
              <a:t>It was the connection point between front-end and the database</a:t>
            </a:r>
          </a:p>
          <a:p>
            <a:r>
              <a:rPr lang="en-GB" dirty="0">
                <a:latin typeface="Arial" panose="020B0604020202020204" pitchFamily="34" charset="0"/>
                <a:cs typeface="Arial" panose="020B0604020202020204" pitchFamily="34" charset="0"/>
              </a:rPr>
              <a:t>Most of the processing and calculations where done here</a:t>
            </a:r>
          </a:p>
          <a:p>
            <a:r>
              <a:rPr lang="en-GB" dirty="0">
                <a:latin typeface="Arial" panose="020B0604020202020204" pitchFamily="34" charset="0"/>
                <a:cs typeface="Arial" panose="020B0604020202020204" pitchFamily="34" charset="0"/>
              </a:rPr>
              <a:t>A little validation was done here because I did not use ajax, </a:t>
            </a:r>
          </a:p>
          <a:p>
            <a:r>
              <a:rPr lang="en-GB" dirty="0">
                <a:latin typeface="Arial" panose="020B0604020202020204" pitchFamily="34" charset="0"/>
                <a:cs typeface="Arial" panose="020B0604020202020204" pitchFamily="34" charset="0"/>
              </a:rPr>
              <a:t>Database manipulation was done here</a:t>
            </a:r>
          </a:p>
        </p:txBody>
      </p:sp>
      <p:pic>
        <p:nvPicPr>
          <p:cNvPr id="5" name="Picture 4">
            <a:extLst>
              <a:ext uri="{FF2B5EF4-FFF2-40B4-BE49-F238E27FC236}">
                <a16:creationId xmlns:a16="http://schemas.microsoft.com/office/drawing/2014/main" id="{D02E935D-3396-4E0A-A955-756388E7E8AA}"/>
              </a:ext>
            </a:extLst>
          </p:cNvPr>
          <p:cNvPicPr>
            <a:picLocks noChangeAspect="1"/>
          </p:cNvPicPr>
          <p:nvPr/>
        </p:nvPicPr>
        <p:blipFill>
          <a:blip r:embed="rId2"/>
          <a:stretch>
            <a:fillRect/>
          </a:stretch>
        </p:blipFill>
        <p:spPr>
          <a:xfrm>
            <a:off x="4493708" y="0"/>
            <a:ext cx="7698292" cy="3648075"/>
          </a:xfrm>
          <a:prstGeom prst="rect">
            <a:avLst/>
          </a:prstGeom>
        </p:spPr>
      </p:pic>
      <p:pic>
        <p:nvPicPr>
          <p:cNvPr id="13" name="Picture 12">
            <a:extLst>
              <a:ext uri="{FF2B5EF4-FFF2-40B4-BE49-F238E27FC236}">
                <a16:creationId xmlns:a16="http://schemas.microsoft.com/office/drawing/2014/main" id="{A73341BD-4369-42D3-B777-7D875BFA3B0E}"/>
              </a:ext>
            </a:extLst>
          </p:cNvPr>
          <p:cNvPicPr>
            <a:picLocks noChangeAspect="1"/>
          </p:cNvPicPr>
          <p:nvPr/>
        </p:nvPicPr>
        <p:blipFill>
          <a:blip r:embed="rId3"/>
          <a:stretch>
            <a:fillRect/>
          </a:stretch>
        </p:blipFill>
        <p:spPr>
          <a:xfrm>
            <a:off x="4195619" y="4075356"/>
            <a:ext cx="3580272" cy="2355363"/>
          </a:xfrm>
          <a:prstGeom prst="rect">
            <a:avLst/>
          </a:prstGeom>
        </p:spPr>
      </p:pic>
      <p:pic>
        <p:nvPicPr>
          <p:cNvPr id="6" name="Picture 5">
            <a:extLst>
              <a:ext uri="{FF2B5EF4-FFF2-40B4-BE49-F238E27FC236}">
                <a16:creationId xmlns:a16="http://schemas.microsoft.com/office/drawing/2014/main" id="{ED955CEF-52F7-43A7-B2C6-D4F624661C42}"/>
              </a:ext>
            </a:extLst>
          </p:cNvPr>
          <p:cNvPicPr>
            <a:picLocks noChangeAspect="1"/>
          </p:cNvPicPr>
          <p:nvPr/>
        </p:nvPicPr>
        <p:blipFill>
          <a:blip r:embed="rId4"/>
          <a:stretch>
            <a:fillRect/>
          </a:stretch>
        </p:blipFill>
        <p:spPr>
          <a:xfrm>
            <a:off x="7996382" y="2222695"/>
            <a:ext cx="4195618" cy="4635305"/>
          </a:xfrm>
          <a:prstGeom prst="rect">
            <a:avLst/>
          </a:prstGeom>
        </p:spPr>
      </p:pic>
    </p:spTree>
    <p:extLst>
      <p:ext uri="{BB962C8B-B14F-4D97-AF65-F5344CB8AC3E}">
        <p14:creationId xmlns:p14="http://schemas.microsoft.com/office/powerpoint/2010/main" val="20299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4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7471-C331-4A83-A733-CA346DBE5913}"/>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LESP:</a:t>
            </a:r>
          </a:p>
        </p:txBody>
      </p:sp>
      <p:sp>
        <p:nvSpPr>
          <p:cNvPr id="3" name="Content Placeholder 2">
            <a:extLst>
              <a:ext uri="{FF2B5EF4-FFF2-40B4-BE49-F238E27FC236}">
                <a16:creationId xmlns:a16="http://schemas.microsoft.com/office/drawing/2014/main" id="{98EEEE20-88EF-4B8E-AA4E-41740E4877CF}"/>
              </a:ext>
            </a:extLst>
          </p:cNvPr>
          <p:cNvSpPr>
            <a:spLocks noGrp="1"/>
          </p:cNvSpPr>
          <p:nvPr>
            <p:ph idx="1"/>
          </p:nvPr>
        </p:nvSpPr>
        <p:spPr/>
        <p:txBody>
          <a:bodyPr>
            <a:normAutofit fontScale="92500" lnSpcReduction="10000"/>
          </a:bodyPr>
          <a:lstStyle/>
          <a:p>
            <a:r>
              <a:rPr lang="en-GB" dirty="0">
                <a:latin typeface="Arial" panose="020B0604020202020204" pitchFamily="34" charset="0"/>
                <a:cs typeface="Arial" panose="020B0604020202020204" pitchFamily="34" charset="0"/>
              </a:rPr>
              <a:t>Legal: the images I used are license free. Website is transparent about user data policy. Users can view all hotel prices at any time without the need of signing up.</a:t>
            </a:r>
          </a:p>
          <a:p>
            <a:r>
              <a:rPr lang="en-GB" dirty="0">
                <a:latin typeface="Arial" panose="020B0604020202020204" pitchFamily="34" charset="0"/>
                <a:cs typeface="Arial" panose="020B0604020202020204" pitchFamily="34" charset="0"/>
              </a:rPr>
              <a:t>Ethical: used jpg which is light. No videos were used. Database is hosted on a carbon neutral server. Didn’t have a table to store all rooms to save storage. Labels for inputs. Only have 5 webpages.</a:t>
            </a:r>
          </a:p>
          <a:p>
            <a:r>
              <a:rPr lang="en-GB" dirty="0">
                <a:latin typeface="Arial" panose="020B0604020202020204" pitchFamily="34" charset="0"/>
                <a:cs typeface="Arial" panose="020B0604020202020204" pitchFamily="34" charset="0"/>
              </a:rPr>
              <a:t>Social: works on different screen sizes. Use of autocomplete and labels for people with disabilities. Easy to navigate and simple. The website is cross-platform.</a:t>
            </a:r>
          </a:p>
          <a:p>
            <a:r>
              <a:rPr lang="en-GB" dirty="0">
                <a:latin typeface="Arial" panose="020B0604020202020204" pitchFamily="34" charset="0"/>
                <a:cs typeface="Arial" panose="020B0604020202020204" pitchFamily="34" charset="0"/>
              </a:rPr>
              <a:t>Professional: project meets the functional requirements and have additional features. Organised code. Testing against possible issues a user might face. Error handling.</a:t>
            </a:r>
          </a:p>
        </p:txBody>
      </p:sp>
    </p:spTree>
    <p:extLst>
      <p:ext uri="{BB962C8B-B14F-4D97-AF65-F5344CB8AC3E}">
        <p14:creationId xmlns:p14="http://schemas.microsoft.com/office/powerpoint/2010/main" val="136043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4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3795-DE7A-4D8E-85F3-F6FFCB2B4786}"/>
              </a:ext>
            </a:extLst>
          </p:cNvPr>
          <p:cNvSpPr>
            <a:spLocks noGrp="1"/>
          </p:cNvSpPr>
          <p:nvPr>
            <p:ph type="title"/>
          </p:nvPr>
        </p:nvSpPr>
        <p:spPr>
          <a:xfrm>
            <a:off x="838200" y="365125"/>
            <a:ext cx="3497580" cy="1325563"/>
          </a:xfrm>
        </p:spPr>
        <p:txBody>
          <a:bodyPr/>
          <a:lstStyle/>
          <a:p>
            <a:r>
              <a:rPr lang="en-GB" dirty="0">
                <a:latin typeface="Arial" panose="020B0604020202020204" pitchFamily="34" charset="0"/>
                <a:cs typeface="Arial" panose="020B0604020202020204" pitchFamily="34" charset="0"/>
              </a:rPr>
              <a:t>User system:</a:t>
            </a:r>
          </a:p>
        </p:txBody>
      </p:sp>
      <p:sp>
        <p:nvSpPr>
          <p:cNvPr id="3" name="Content Placeholder 2">
            <a:extLst>
              <a:ext uri="{FF2B5EF4-FFF2-40B4-BE49-F238E27FC236}">
                <a16:creationId xmlns:a16="http://schemas.microsoft.com/office/drawing/2014/main" id="{9C5C7A3B-4C19-4324-B4D3-FA9AD6AFAC20}"/>
              </a:ext>
            </a:extLst>
          </p:cNvPr>
          <p:cNvSpPr>
            <a:spLocks noGrp="1"/>
          </p:cNvSpPr>
          <p:nvPr>
            <p:ph idx="1"/>
          </p:nvPr>
        </p:nvSpPr>
        <p:spPr>
          <a:xfrm>
            <a:off x="838200" y="1825625"/>
            <a:ext cx="3497580" cy="4351338"/>
          </a:xfrm>
        </p:spPr>
        <p:txBody>
          <a:bodyPr>
            <a:normAutofit fontScale="55000" lnSpcReduction="20000"/>
          </a:bodyPr>
          <a:lstStyle/>
          <a:p>
            <a:r>
              <a:rPr lang="en-GB" dirty="0">
                <a:latin typeface="Arial" panose="020B0604020202020204" pitchFamily="34" charset="0"/>
                <a:cs typeface="Arial" panose="020B0604020202020204" pitchFamily="34" charset="0"/>
              </a:rPr>
              <a:t>Users only need an account to book</a:t>
            </a:r>
          </a:p>
          <a:p>
            <a:r>
              <a:rPr lang="en-GB" dirty="0">
                <a:latin typeface="Arial" panose="020B0604020202020204" pitchFamily="34" charset="0"/>
                <a:cs typeface="Arial" panose="020B0604020202020204" pitchFamily="34" charset="0"/>
              </a:rPr>
              <a:t>Admins are identified by an @hhotels.co.uk domain</a:t>
            </a:r>
          </a:p>
          <a:p>
            <a:r>
              <a:rPr lang="en-GB" dirty="0">
                <a:latin typeface="Arial" panose="020B0604020202020204" pitchFamily="34" charset="0"/>
                <a:cs typeface="Arial" panose="020B0604020202020204" pitchFamily="34" charset="0"/>
              </a:rPr>
              <a:t>Password are hashed with salt</a:t>
            </a:r>
          </a:p>
          <a:p>
            <a:r>
              <a:rPr lang="en-GB" dirty="0">
                <a:latin typeface="Arial" panose="020B0604020202020204" pitchFamily="34" charset="0"/>
                <a:cs typeface="Arial" panose="020B0604020202020204" pitchFamily="34" charset="0"/>
              </a:rPr>
              <a:t>Standard and admin page are on the same webpage, and jinja2 was used to separate the features</a:t>
            </a:r>
          </a:p>
          <a:p>
            <a:r>
              <a:rPr lang="en-GB" dirty="0">
                <a:latin typeface="Arial" panose="020B0604020202020204" pitchFamily="34" charset="0"/>
                <a:cs typeface="Arial" panose="020B0604020202020204" pitchFamily="34" charset="0"/>
              </a:rPr>
              <a:t>When a user deletes their account all their data is deleted except for bookings</a:t>
            </a:r>
          </a:p>
          <a:p>
            <a:r>
              <a:rPr lang="en-GB" dirty="0">
                <a:latin typeface="Arial" panose="020B0604020202020204" pitchFamily="34" charset="0"/>
                <a:cs typeface="Arial" panose="020B0604020202020204" pitchFamily="34" charset="0"/>
              </a:rPr>
              <a:t>Users can’t delete their account if they have an upcoming reservation</a:t>
            </a:r>
          </a:p>
          <a:p>
            <a:r>
              <a:rPr lang="en-GB" dirty="0">
                <a:latin typeface="Arial" panose="020B0604020202020204" pitchFamily="34" charset="0"/>
                <a:cs typeface="Arial" panose="020B0604020202020204" pitchFamily="34" charset="0"/>
              </a:rPr>
              <a:t>Admins can’t book, but can still view the hotel prices</a:t>
            </a:r>
          </a:p>
          <a:p>
            <a:r>
              <a:rPr lang="en-GB" dirty="0">
                <a:latin typeface="Arial" panose="020B0604020202020204" pitchFamily="34" charset="0"/>
                <a:cs typeface="Arial" panose="020B0604020202020204" pitchFamily="34" charset="0"/>
              </a:rPr>
              <a:t>Users will be automatically logged out after 30 minutes</a:t>
            </a:r>
          </a:p>
        </p:txBody>
      </p:sp>
      <p:pic>
        <p:nvPicPr>
          <p:cNvPr id="7" name="Picture 6">
            <a:extLst>
              <a:ext uri="{FF2B5EF4-FFF2-40B4-BE49-F238E27FC236}">
                <a16:creationId xmlns:a16="http://schemas.microsoft.com/office/drawing/2014/main" id="{9C17FED3-D697-4B18-82C3-E080127B2D99}"/>
              </a:ext>
            </a:extLst>
          </p:cNvPr>
          <p:cNvPicPr>
            <a:picLocks noChangeAspect="1"/>
          </p:cNvPicPr>
          <p:nvPr/>
        </p:nvPicPr>
        <p:blipFill>
          <a:blip r:embed="rId2"/>
          <a:stretch>
            <a:fillRect/>
          </a:stretch>
        </p:blipFill>
        <p:spPr>
          <a:xfrm>
            <a:off x="4839213" y="52857"/>
            <a:ext cx="3235531" cy="3275661"/>
          </a:xfrm>
          <a:prstGeom prst="rect">
            <a:avLst/>
          </a:prstGeom>
        </p:spPr>
      </p:pic>
      <p:pic>
        <p:nvPicPr>
          <p:cNvPr id="9" name="Picture 8">
            <a:extLst>
              <a:ext uri="{FF2B5EF4-FFF2-40B4-BE49-F238E27FC236}">
                <a16:creationId xmlns:a16="http://schemas.microsoft.com/office/drawing/2014/main" id="{8DF7ADCE-F1A7-4993-9311-0627A6085116}"/>
              </a:ext>
            </a:extLst>
          </p:cNvPr>
          <p:cNvPicPr>
            <a:picLocks noChangeAspect="1"/>
          </p:cNvPicPr>
          <p:nvPr/>
        </p:nvPicPr>
        <p:blipFill>
          <a:blip r:embed="rId3"/>
          <a:stretch>
            <a:fillRect/>
          </a:stretch>
        </p:blipFill>
        <p:spPr>
          <a:xfrm>
            <a:off x="8889663" y="3655342"/>
            <a:ext cx="2990850" cy="3278857"/>
          </a:xfrm>
          <a:prstGeom prst="rect">
            <a:avLst/>
          </a:prstGeom>
        </p:spPr>
      </p:pic>
      <p:pic>
        <p:nvPicPr>
          <p:cNvPr id="5" name="Picture 4">
            <a:extLst>
              <a:ext uri="{FF2B5EF4-FFF2-40B4-BE49-F238E27FC236}">
                <a16:creationId xmlns:a16="http://schemas.microsoft.com/office/drawing/2014/main" id="{E84ADA9E-B999-48D6-8545-D0800CEA827E}"/>
              </a:ext>
            </a:extLst>
          </p:cNvPr>
          <p:cNvPicPr>
            <a:picLocks noChangeAspect="1"/>
          </p:cNvPicPr>
          <p:nvPr/>
        </p:nvPicPr>
        <p:blipFill>
          <a:blip r:embed="rId4"/>
          <a:stretch>
            <a:fillRect/>
          </a:stretch>
        </p:blipFill>
        <p:spPr>
          <a:xfrm>
            <a:off x="8578177" y="0"/>
            <a:ext cx="3613823" cy="4351338"/>
          </a:xfrm>
          <a:prstGeom prst="rect">
            <a:avLst/>
          </a:prstGeom>
        </p:spPr>
      </p:pic>
      <p:pic>
        <p:nvPicPr>
          <p:cNvPr id="11" name="Picture 10">
            <a:extLst>
              <a:ext uri="{FF2B5EF4-FFF2-40B4-BE49-F238E27FC236}">
                <a16:creationId xmlns:a16="http://schemas.microsoft.com/office/drawing/2014/main" id="{8491CB95-3F25-43CE-B44C-ECF97F2506BD}"/>
              </a:ext>
            </a:extLst>
          </p:cNvPr>
          <p:cNvPicPr>
            <a:picLocks noChangeAspect="1"/>
          </p:cNvPicPr>
          <p:nvPr/>
        </p:nvPicPr>
        <p:blipFill>
          <a:blip r:embed="rId5"/>
          <a:stretch>
            <a:fillRect/>
          </a:stretch>
        </p:blipFill>
        <p:spPr>
          <a:xfrm>
            <a:off x="4805810" y="3044874"/>
            <a:ext cx="3613823" cy="3666282"/>
          </a:xfrm>
          <a:prstGeom prst="rect">
            <a:avLst/>
          </a:prstGeom>
        </p:spPr>
      </p:pic>
      <p:pic>
        <p:nvPicPr>
          <p:cNvPr id="13" name="Picture 12">
            <a:extLst>
              <a:ext uri="{FF2B5EF4-FFF2-40B4-BE49-F238E27FC236}">
                <a16:creationId xmlns:a16="http://schemas.microsoft.com/office/drawing/2014/main" id="{2A16D9F4-F1D3-4A43-AF3D-F62BDD5A5D88}"/>
              </a:ext>
            </a:extLst>
          </p:cNvPr>
          <p:cNvPicPr>
            <a:picLocks noChangeAspect="1"/>
          </p:cNvPicPr>
          <p:nvPr/>
        </p:nvPicPr>
        <p:blipFill>
          <a:blip r:embed="rId6"/>
          <a:stretch>
            <a:fillRect/>
          </a:stretch>
        </p:blipFill>
        <p:spPr>
          <a:xfrm>
            <a:off x="312496" y="5938805"/>
            <a:ext cx="6144482" cy="238158"/>
          </a:xfrm>
          <a:prstGeom prst="rect">
            <a:avLst/>
          </a:prstGeom>
        </p:spPr>
      </p:pic>
    </p:spTree>
    <p:extLst>
      <p:ext uri="{BB962C8B-B14F-4D97-AF65-F5344CB8AC3E}">
        <p14:creationId xmlns:p14="http://schemas.microsoft.com/office/powerpoint/2010/main" val="286179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4D5"/>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9B5D0A-1A1C-44E2-B6E2-A762E5E7F19C}"/>
              </a:ext>
            </a:extLst>
          </p:cNvPr>
          <p:cNvPicPr>
            <a:picLocks noChangeAspect="1"/>
          </p:cNvPicPr>
          <p:nvPr/>
        </p:nvPicPr>
        <p:blipFill>
          <a:blip r:embed="rId2"/>
          <a:stretch>
            <a:fillRect/>
          </a:stretch>
        </p:blipFill>
        <p:spPr>
          <a:xfrm>
            <a:off x="4953052" y="0"/>
            <a:ext cx="4003272" cy="3028950"/>
          </a:xfrm>
          <a:prstGeom prst="rect">
            <a:avLst/>
          </a:prstGeom>
        </p:spPr>
      </p:pic>
      <p:sp>
        <p:nvSpPr>
          <p:cNvPr id="2" name="Title 1">
            <a:extLst>
              <a:ext uri="{FF2B5EF4-FFF2-40B4-BE49-F238E27FC236}">
                <a16:creationId xmlns:a16="http://schemas.microsoft.com/office/drawing/2014/main" id="{54A279A3-DB0D-489C-AC57-157CCD6A5E34}"/>
              </a:ext>
            </a:extLst>
          </p:cNvPr>
          <p:cNvSpPr>
            <a:spLocks noGrp="1"/>
          </p:cNvSpPr>
          <p:nvPr>
            <p:ph type="title"/>
          </p:nvPr>
        </p:nvSpPr>
        <p:spPr>
          <a:xfrm>
            <a:off x="614363" y="365125"/>
            <a:ext cx="2495550" cy="1325563"/>
          </a:xfrm>
        </p:spPr>
        <p:txBody>
          <a:bodyPr/>
          <a:lstStyle/>
          <a:p>
            <a:r>
              <a:rPr lang="en-GB" dirty="0">
                <a:latin typeface="Arial" panose="020B0604020202020204" pitchFamily="34" charset="0"/>
                <a:cs typeface="Arial" panose="020B0604020202020204" pitchFamily="34" charset="0"/>
              </a:rPr>
              <a:t>Booking process:</a:t>
            </a:r>
          </a:p>
        </p:txBody>
      </p:sp>
      <p:sp>
        <p:nvSpPr>
          <p:cNvPr id="3" name="Content Placeholder 2">
            <a:extLst>
              <a:ext uri="{FF2B5EF4-FFF2-40B4-BE49-F238E27FC236}">
                <a16:creationId xmlns:a16="http://schemas.microsoft.com/office/drawing/2014/main" id="{4A96EBB6-B409-4DDB-A620-63B4A464C4DE}"/>
              </a:ext>
            </a:extLst>
          </p:cNvPr>
          <p:cNvSpPr>
            <a:spLocks noGrp="1"/>
          </p:cNvSpPr>
          <p:nvPr>
            <p:ph idx="1"/>
          </p:nvPr>
        </p:nvSpPr>
        <p:spPr>
          <a:xfrm>
            <a:off x="390525" y="1825625"/>
            <a:ext cx="2943226" cy="4351338"/>
          </a:xfrm>
        </p:spPr>
        <p:txBody>
          <a:bodyPr>
            <a:normAutofit fontScale="62500" lnSpcReduction="20000"/>
          </a:bodyPr>
          <a:lstStyle/>
          <a:p>
            <a:r>
              <a:rPr lang="en-GB" dirty="0">
                <a:latin typeface="Arial" panose="020B0604020202020204" pitchFamily="34" charset="0"/>
                <a:cs typeface="Arial" panose="020B0604020202020204" pitchFamily="34" charset="0"/>
              </a:rPr>
              <a:t>First it starts with the user applying filters about their desired booking, then flask returns all the hotels and rooms that are available, and states if a hotel is fully booked</a:t>
            </a:r>
          </a:p>
          <a:p>
            <a:r>
              <a:rPr lang="en-GB" dirty="0">
                <a:latin typeface="Arial" panose="020B0604020202020204" pitchFamily="34" charset="0"/>
                <a:cs typeface="Arial" panose="020B0604020202020204" pitchFamily="34" charset="0"/>
              </a:rPr>
              <a:t>After choosing a hotel and room type, users are taken to a page with the booking info and any discounts, and is asked for payment info</a:t>
            </a:r>
          </a:p>
          <a:p>
            <a:r>
              <a:rPr lang="en-GB" dirty="0">
                <a:latin typeface="Arial" panose="020B0604020202020204" pitchFamily="34" charset="0"/>
                <a:cs typeface="Arial" panose="020B0604020202020204" pitchFamily="34" charset="0"/>
              </a:rPr>
              <a:t>Finally they’re taken to their account with a message saying hotel is booked and a button to download receipt</a:t>
            </a:r>
          </a:p>
        </p:txBody>
      </p:sp>
      <p:pic>
        <p:nvPicPr>
          <p:cNvPr id="5" name="Picture 4">
            <a:extLst>
              <a:ext uri="{FF2B5EF4-FFF2-40B4-BE49-F238E27FC236}">
                <a16:creationId xmlns:a16="http://schemas.microsoft.com/office/drawing/2014/main" id="{BD8FDFCB-EA36-4E57-B9A4-464DFACAF093}"/>
              </a:ext>
            </a:extLst>
          </p:cNvPr>
          <p:cNvPicPr>
            <a:picLocks noChangeAspect="1"/>
          </p:cNvPicPr>
          <p:nvPr/>
        </p:nvPicPr>
        <p:blipFill>
          <a:blip r:embed="rId3"/>
          <a:stretch>
            <a:fillRect/>
          </a:stretch>
        </p:blipFill>
        <p:spPr>
          <a:xfrm>
            <a:off x="3235175" y="0"/>
            <a:ext cx="1702100" cy="2857500"/>
          </a:xfrm>
          <a:prstGeom prst="rect">
            <a:avLst/>
          </a:prstGeom>
        </p:spPr>
      </p:pic>
      <p:pic>
        <p:nvPicPr>
          <p:cNvPr id="11" name="Picture 10">
            <a:extLst>
              <a:ext uri="{FF2B5EF4-FFF2-40B4-BE49-F238E27FC236}">
                <a16:creationId xmlns:a16="http://schemas.microsoft.com/office/drawing/2014/main" id="{3A4FA283-60D2-47EE-8CA4-31F9AD370380}"/>
              </a:ext>
            </a:extLst>
          </p:cNvPr>
          <p:cNvPicPr>
            <a:picLocks noChangeAspect="1"/>
          </p:cNvPicPr>
          <p:nvPr/>
        </p:nvPicPr>
        <p:blipFill>
          <a:blip r:embed="rId4"/>
          <a:stretch>
            <a:fillRect/>
          </a:stretch>
        </p:blipFill>
        <p:spPr>
          <a:xfrm>
            <a:off x="8852054" y="0"/>
            <a:ext cx="3339945" cy="2714625"/>
          </a:xfrm>
          <a:prstGeom prst="rect">
            <a:avLst/>
          </a:prstGeom>
        </p:spPr>
      </p:pic>
      <p:pic>
        <p:nvPicPr>
          <p:cNvPr id="15" name="Picture 14">
            <a:extLst>
              <a:ext uri="{FF2B5EF4-FFF2-40B4-BE49-F238E27FC236}">
                <a16:creationId xmlns:a16="http://schemas.microsoft.com/office/drawing/2014/main" id="{97481590-28AB-447F-B911-F7A4D65058EA}"/>
              </a:ext>
            </a:extLst>
          </p:cNvPr>
          <p:cNvPicPr>
            <a:picLocks noChangeAspect="1"/>
          </p:cNvPicPr>
          <p:nvPr/>
        </p:nvPicPr>
        <p:blipFill>
          <a:blip r:embed="rId5"/>
          <a:stretch>
            <a:fillRect/>
          </a:stretch>
        </p:blipFill>
        <p:spPr>
          <a:xfrm>
            <a:off x="8331769" y="2804627"/>
            <a:ext cx="1873729" cy="4053372"/>
          </a:xfrm>
          <a:prstGeom prst="rect">
            <a:avLst/>
          </a:prstGeom>
        </p:spPr>
      </p:pic>
      <p:pic>
        <p:nvPicPr>
          <p:cNvPr id="17" name="Picture 16">
            <a:extLst>
              <a:ext uri="{FF2B5EF4-FFF2-40B4-BE49-F238E27FC236}">
                <a16:creationId xmlns:a16="http://schemas.microsoft.com/office/drawing/2014/main" id="{D3226A1B-E904-45DC-9B3C-BE28052968B7}"/>
              </a:ext>
            </a:extLst>
          </p:cNvPr>
          <p:cNvPicPr>
            <a:picLocks noChangeAspect="1"/>
          </p:cNvPicPr>
          <p:nvPr/>
        </p:nvPicPr>
        <p:blipFill>
          <a:blip r:embed="rId6"/>
          <a:stretch>
            <a:fillRect/>
          </a:stretch>
        </p:blipFill>
        <p:spPr>
          <a:xfrm>
            <a:off x="10300748" y="2804627"/>
            <a:ext cx="1891252" cy="4053373"/>
          </a:xfrm>
          <a:prstGeom prst="rect">
            <a:avLst/>
          </a:prstGeom>
        </p:spPr>
      </p:pic>
      <p:pic>
        <p:nvPicPr>
          <p:cNvPr id="19" name="Picture 18">
            <a:extLst>
              <a:ext uri="{FF2B5EF4-FFF2-40B4-BE49-F238E27FC236}">
                <a16:creationId xmlns:a16="http://schemas.microsoft.com/office/drawing/2014/main" id="{9AD2B21F-5B0A-4913-8A76-67FE3ECAC861}"/>
              </a:ext>
            </a:extLst>
          </p:cNvPr>
          <p:cNvPicPr>
            <a:picLocks noChangeAspect="1"/>
          </p:cNvPicPr>
          <p:nvPr/>
        </p:nvPicPr>
        <p:blipFill>
          <a:blip r:embed="rId7"/>
          <a:stretch>
            <a:fillRect/>
          </a:stretch>
        </p:blipFill>
        <p:spPr>
          <a:xfrm>
            <a:off x="3082344" y="2966768"/>
            <a:ext cx="3096057" cy="1286054"/>
          </a:xfrm>
          <a:prstGeom prst="rect">
            <a:avLst/>
          </a:prstGeom>
        </p:spPr>
      </p:pic>
      <p:pic>
        <p:nvPicPr>
          <p:cNvPr id="21" name="Picture 20">
            <a:extLst>
              <a:ext uri="{FF2B5EF4-FFF2-40B4-BE49-F238E27FC236}">
                <a16:creationId xmlns:a16="http://schemas.microsoft.com/office/drawing/2014/main" id="{1943E3E5-41A0-4185-84DC-4F0B085E6251}"/>
              </a:ext>
            </a:extLst>
          </p:cNvPr>
          <p:cNvPicPr>
            <a:picLocks noChangeAspect="1"/>
          </p:cNvPicPr>
          <p:nvPr/>
        </p:nvPicPr>
        <p:blipFill>
          <a:blip r:embed="rId8"/>
          <a:stretch>
            <a:fillRect/>
          </a:stretch>
        </p:blipFill>
        <p:spPr>
          <a:xfrm>
            <a:off x="5180107" y="3560358"/>
            <a:ext cx="2924607" cy="2924607"/>
          </a:xfrm>
          <a:prstGeom prst="rect">
            <a:avLst/>
          </a:prstGeom>
        </p:spPr>
      </p:pic>
      <p:pic>
        <p:nvPicPr>
          <p:cNvPr id="23" name="Picture 22">
            <a:extLst>
              <a:ext uri="{FF2B5EF4-FFF2-40B4-BE49-F238E27FC236}">
                <a16:creationId xmlns:a16="http://schemas.microsoft.com/office/drawing/2014/main" id="{CECE825F-75A9-4926-ACB4-B79B80E064C8}"/>
              </a:ext>
            </a:extLst>
          </p:cNvPr>
          <p:cNvPicPr>
            <a:picLocks noChangeAspect="1"/>
          </p:cNvPicPr>
          <p:nvPr/>
        </p:nvPicPr>
        <p:blipFill>
          <a:blip r:embed="rId9"/>
          <a:stretch>
            <a:fillRect/>
          </a:stretch>
        </p:blipFill>
        <p:spPr>
          <a:xfrm>
            <a:off x="131805" y="6226613"/>
            <a:ext cx="8199964" cy="532524"/>
          </a:xfrm>
          <a:prstGeom prst="rect">
            <a:avLst/>
          </a:prstGeom>
        </p:spPr>
      </p:pic>
    </p:spTree>
    <p:extLst>
      <p:ext uri="{BB962C8B-B14F-4D97-AF65-F5344CB8AC3E}">
        <p14:creationId xmlns:p14="http://schemas.microsoft.com/office/powerpoint/2010/main" val="333782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4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FF33-0ED4-40CC-A1CE-A72E7A19D620}"/>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User features:</a:t>
            </a:r>
          </a:p>
        </p:txBody>
      </p:sp>
      <p:sp>
        <p:nvSpPr>
          <p:cNvPr id="3" name="Content Placeholder 2">
            <a:extLst>
              <a:ext uri="{FF2B5EF4-FFF2-40B4-BE49-F238E27FC236}">
                <a16:creationId xmlns:a16="http://schemas.microsoft.com/office/drawing/2014/main" id="{784DCBE8-028F-4E8E-8A64-159E972A7842}"/>
              </a:ext>
            </a:extLst>
          </p:cNvPr>
          <p:cNvSpPr>
            <a:spLocks noGrp="1"/>
          </p:cNvSpPr>
          <p:nvPr>
            <p:ph idx="1"/>
          </p:nvPr>
        </p:nvSpPr>
        <p:spPr>
          <a:xfrm>
            <a:off x="838200" y="1825625"/>
            <a:ext cx="4029075" cy="4351338"/>
          </a:xfrm>
        </p:spPr>
        <p:txBody>
          <a:bodyPr>
            <a:normAutofit fontScale="77500" lnSpcReduction="20000"/>
          </a:bodyPr>
          <a:lstStyle/>
          <a:p>
            <a:r>
              <a:rPr lang="en-GB" dirty="0">
                <a:latin typeface="Arial" panose="020B0604020202020204" pitchFamily="34" charset="0"/>
                <a:cs typeface="Arial" panose="020B0604020202020204" pitchFamily="34" charset="0"/>
              </a:rPr>
              <a:t>The website has a total of 12 user features, split between admin and standard</a:t>
            </a:r>
          </a:p>
          <a:p>
            <a:r>
              <a:rPr lang="en-GB" dirty="0">
                <a:latin typeface="Arial" panose="020B0604020202020204" pitchFamily="34" charset="0"/>
                <a:cs typeface="Arial" panose="020B0604020202020204" pitchFamily="34" charset="0"/>
              </a:rPr>
              <a:t>Admin features: add hotels, statistics, update hotel info, add a currency, remove a hotel, cancel user reservation, change user password and delete user account</a:t>
            </a:r>
          </a:p>
          <a:p>
            <a:r>
              <a:rPr lang="en-GB" dirty="0">
                <a:latin typeface="Arial" panose="020B0604020202020204" pitchFamily="34" charset="0"/>
                <a:cs typeface="Arial" panose="020B0604020202020204" pitchFamily="34" charset="0"/>
              </a:rPr>
              <a:t>Standard user features: view and cancel reservations</a:t>
            </a:r>
          </a:p>
          <a:p>
            <a:r>
              <a:rPr lang="en-GB" dirty="0">
                <a:latin typeface="Arial" panose="020B0604020202020204" pitchFamily="34" charset="0"/>
                <a:cs typeface="Arial" panose="020B0604020202020204" pitchFamily="34" charset="0"/>
              </a:rPr>
              <a:t>Shared features: update details, change password and delete account</a:t>
            </a:r>
          </a:p>
        </p:txBody>
      </p:sp>
      <p:pic>
        <p:nvPicPr>
          <p:cNvPr id="5" name="Picture 4">
            <a:extLst>
              <a:ext uri="{FF2B5EF4-FFF2-40B4-BE49-F238E27FC236}">
                <a16:creationId xmlns:a16="http://schemas.microsoft.com/office/drawing/2014/main" id="{01261147-6050-480C-B7B8-089573AF40BF}"/>
              </a:ext>
            </a:extLst>
          </p:cNvPr>
          <p:cNvPicPr>
            <a:picLocks noChangeAspect="1"/>
          </p:cNvPicPr>
          <p:nvPr/>
        </p:nvPicPr>
        <p:blipFill>
          <a:blip r:embed="rId2"/>
          <a:stretch>
            <a:fillRect/>
          </a:stretch>
        </p:blipFill>
        <p:spPr>
          <a:xfrm>
            <a:off x="7711440" y="0"/>
            <a:ext cx="4480560" cy="6858000"/>
          </a:xfrm>
          <a:prstGeom prst="rect">
            <a:avLst/>
          </a:prstGeom>
        </p:spPr>
      </p:pic>
      <p:pic>
        <p:nvPicPr>
          <p:cNvPr id="7" name="Picture 6">
            <a:extLst>
              <a:ext uri="{FF2B5EF4-FFF2-40B4-BE49-F238E27FC236}">
                <a16:creationId xmlns:a16="http://schemas.microsoft.com/office/drawing/2014/main" id="{E4069B8E-B30C-402A-95E3-C87507E30F92}"/>
              </a:ext>
            </a:extLst>
          </p:cNvPr>
          <p:cNvPicPr>
            <a:picLocks noChangeAspect="1"/>
          </p:cNvPicPr>
          <p:nvPr/>
        </p:nvPicPr>
        <p:blipFill>
          <a:blip r:embed="rId3"/>
          <a:stretch>
            <a:fillRect/>
          </a:stretch>
        </p:blipFill>
        <p:spPr>
          <a:xfrm>
            <a:off x="6390516" y="5010150"/>
            <a:ext cx="1320924" cy="1847850"/>
          </a:xfrm>
          <a:prstGeom prst="rect">
            <a:avLst/>
          </a:prstGeom>
        </p:spPr>
      </p:pic>
      <p:pic>
        <p:nvPicPr>
          <p:cNvPr id="9" name="Picture 8">
            <a:extLst>
              <a:ext uri="{FF2B5EF4-FFF2-40B4-BE49-F238E27FC236}">
                <a16:creationId xmlns:a16="http://schemas.microsoft.com/office/drawing/2014/main" id="{38899115-7865-4317-9F12-DD325C763B06}"/>
              </a:ext>
            </a:extLst>
          </p:cNvPr>
          <p:cNvPicPr>
            <a:picLocks noChangeAspect="1"/>
          </p:cNvPicPr>
          <p:nvPr/>
        </p:nvPicPr>
        <p:blipFill>
          <a:blip r:embed="rId4"/>
          <a:stretch>
            <a:fillRect/>
          </a:stretch>
        </p:blipFill>
        <p:spPr>
          <a:xfrm>
            <a:off x="4864104" y="8414"/>
            <a:ext cx="1495634" cy="5210902"/>
          </a:xfrm>
          <a:prstGeom prst="rect">
            <a:avLst/>
          </a:prstGeom>
        </p:spPr>
      </p:pic>
    </p:spTree>
    <p:extLst>
      <p:ext uri="{BB962C8B-B14F-4D97-AF65-F5344CB8AC3E}">
        <p14:creationId xmlns:p14="http://schemas.microsoft.com/office/powerpoint/2010/main" val="156690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1119</TotalTime>
  <Words>604</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Web Dev and Databases Website project</vt:lpstr>
      <vt:lpstr>Front-end:</vt:lpstr>
      <vt:lpstr>Database:</vt:lpstr>
      <vt:lpstr>Back-end:</vt:lpstr>
      <vt:lpstr>LESP:</vt:lpstr>
      <vt:lpstr>User system:</vt:lpstr>
      <vt:lpstr>Booking process:</vt:lpstr>
      <vt:lpstr>User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 and Databases Website project</dc:title>
  <dc:creator>Yazeed Abu-Hummos (Student)</dc:creator>
  <cp:lastModifiedBy>Yazeed Abu-Hummos (Student)</cp:lastModifiedBy>
  <cp:revision>2</cp:revision>
  <dcterms:created xsi:type="dcterms:W3CDTF">2022-05-01T00:01:55Z</dcterms:created>
  <dcterms:modified xsi:type="dcterms:W3CDTF">2022-05-04T17:42:48Z</dcterms:modified>
</cp:coreProperties>
</file>