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8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8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1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2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69064-28F3-4829-9F80-93AB9647D7ED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38EE-A581-4758-9309-2D29EC15D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920224" y="1362864"/>
            <a:ext cx="10151587" cy="4274965"/>
            <a:chOff x="920224" y="1362864"/>
            <a:chExt cx="10151587" cy="4274965"/>
          </a:xfrm>
        </p:grpSpPr>
        <p:sp>
          <p:nvSpPr>
            <p:cNvPr id="10" name="Rectangle 9"/>
            <p:cNvSpPr/>
            <p:nvPr/>
          </p:nvSpPr>
          <p:spPr>
            <a:xfrm>
              <a:off x="920224" y="1362864"/>
              <a:ext cx="10151587" cy="4274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0224" y="1362864"/>
              <a:ext cx="10151587" cy="4274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369128" y="2918081"/>
              <a:ext cx="15281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Welcome to …</a:t>
              </a:r>
              <a:br>
                <a:rPr lang="en-US" dirty="0" smtClean="0"/>
              </a:br>
              <a:r>
                <a:rPr lang="en-US" dirty="0" smtClean="0"/>
                <a:t>About us info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2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20224" y="1362864"/>
            <a:ext cx="10151587" cy="42749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20224" y="1362864"/>
            <a:ext cx="10151587" cy="4274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0224" y="1362864"/>
            <a:ext cx="10151587" cy="42749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73467" y="225994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Welcome to …</a:t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About us info</a:t>
            </a:r>
            <a:endParaRPr lang="en-GB" sz="1400" dirty="0">
              <a:solidFill>
                <a:schemeClr val="bg2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3005" y="2219021"/>
            <a:ext cx="7128826" cy="2393748"/>
            <a:chOff x="2201546" y="2047208"/>
            <a:chExt cx="7128826" cy="2393748"/>
          </a:xfrm>
        </p:grpSpPr>
        <p:sp>
          <p:nvSpPr>
            <p:cNvPr id="2" name="Rectangle 1"/>
            <p:cNvSpPr/>
            <p:nvPr/>
          </p:nvSpPr>
          <p:spPr>
            <a:xfrm>
              <a:off x="2201546" y="2047208"/>
              <a:ext cx="7128826" cy="23937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83649" y="2854015"/>
              <a:ext cx="1133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Email:</a:t>
              </a:r>
              <a:br>
                <a:rPr lang="en-US" dirty="0" smtClean="0"/>
              </a:br>
              <a:r>
                <a:rPr lang="en-US" dirty="0" smtClean="0"/>
                <a:t>Password:</a:t>
              </a:r>
              <a:endParaRPr lang="en-GB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68927" y="2947047"/>
              <a:ext cx="1223083" cy="18637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Enter Text</a:t>
              </a:r>
              <a:endParaRPr lang="en-GB" sz="9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89143" y="3229520"/>
              <a:ext cx="1223083" cy="18637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Enter Text</a:t>
              </a:r>
              <a:endParaRPr lang="en-GB" sz="9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33340" y="2312208"/>
            <a:ext cx="151429" cy="151431"/>
            <a:chOff x="9033340" y="2154954"/>
            <a:chExt cx="151429" cy="151431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9033340" y="2154955"/>
              <a:ext cx="151429" cy="1514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033340" y="2154954"/>
              <a:ext cx="151429" cy="1514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5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14185" y="2090888"/>
            <a:ext cx="1817153" cy="2650013"/>
            <a:chOff x="2108361" y="1654074"/>
            <a:chExt cx="1817153" cy="2650013"/>
          </a:xfrm>
        </p:grpSpPr>
        <p:grpSp>
          <p:nvGrpSpPr>
            <p:cNvPr id="20" name="Group 19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Tournament1 info</a:t>
              </a:r>
              <a:endParaRPr lang="en-GB" sz="14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View Match Information</a:t>
              </a:r>
              <a:endParaRPr lang="en-GB" sz="105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 Match Data (If Admin)</a:t>
              </a:r>
              <a:endParaRPr lang="en-GB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29674" y="2090888"/>
            <a:ext cx="1817153" cy="2650013"/>
            <a:chOff x="2108361" y="1654074"/>
            <a:chExt cx="1817153" cy="2650013"/>
          </a:xfrm>
        </p:grpSpPr>
        <p:grpSp>
          <p:nvGrpSpPr>
            <p:cNvPr id="49" name="Group 48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Tournament2 info</a:t>
              </a:r>
              <a:endParaRPr lang="en-GB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View Match Information</a:t>
              </a:r>
              <a:endParaRPr lang="en-GB" sz="1050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 Match Data (If Admin)</a:t>
              </a:r>
              <a:endParaRPr lang="en-GB" sz="10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45163" y="2090888"/>
            <a:ext cx="1817153" cy="2650013"/>
            <a:chOff x="2108361" y="1654074"/>
            <a:chExt cx="1817153" cy="2650013"/>
          </a:xfrm>
        </p:grpSpPr>
        <p:grpSp>
          <p:nvGrpSpPr>
            <p:cNvPr id="67" name="Group 66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Tournament3 info</a:t>
              </a:r>
              <a:endParaRPr lang="en-GB" sz="14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View Match Information</a:t>
              </a:r>
              <a:endParaRPr lang="en-GB" sz="105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 Match Data (If Admin)</a:t>
              </a:r>
              <a:endParaRPr lang="en-GB" sz="10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883949" y="2090888"/>
            <a:ext cx="1817153" cy="2650013"/>
            <a:chOff x="2108361" y="1654074"/>
            <a:chExt cx="1817153" cy="2650013"/>
          </a:xfrm>
        </p:grpSpPr>
        <p:grpSp>
          <p:nvGrpSpPr>
            <p:cNvPr id="76" name="Group 75"/>
            <p:cNvGrpSpPr/>
            <p:nvPr/>
          </p:nvGrpSpPr>
          <p:grpSpPr>
            <a:xfrm>
              <a:off x="2108361" y="1654074"/>
              <a:ext cx="1694844" cy="2650013"/>
              <a:chOff x="2108361" y="1654074"/>
              <a:chExt cx="1694844" cy="265001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108362" y="1654074"/>
                <a:ext cx="1694843" cy="2650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08361" y="1654074"/>
                <a:ext cx="1694843" cy="12929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108361" y="1654074"/>
                <a:ext cx="1694843" cy="129297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/>
            <p:cNvSpPr txBox="1"/>
            <p:nvPr/>
          </p:nvSpPr>
          <p:spPr>
            <a:xfrm>
              <a:off x="2206698" y="3102747"/>
              <a:ext cx="1718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Tournament4 info</a:t>
              </a:r>
              <a:endParaRPr lang="en-GB" sz="1400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164976" y="3622655"/>
              <a:ext cx="1581610" cy="331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View Match Information</a:t>
              </a:r>
              <a:endParaRPr lang="en-GB" sz="1050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164976" y="4001680"/>
              <a:ext cx="1581610" cy="22132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Add Match Data (If Admin)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81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1267" y="1298798"/>
            <a:ext cx="8360641" cy="460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tournament bracket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7187482" y="1415280"/>
            <a:ext cx="1590006" cy="3145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Men/Women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9225538" y="1298798"/>
            <a:ext cx="2486935" cy="4601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Match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7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5828" y="1248089"/>
            <a:ext cx="8503336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908042" y="3142157"/>
            <a:ext cx="1624952" cy="5474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match CSV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219715" y="1248089"/>
            <a:ext cx="2521880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Box </a:t>
            </a:r>
            <a:br>
              <a:rPr lang="en-US" dirty="0" smtClean="0"/>
            </a:br>
            <a:r>
              <a:rPr lang="en-US" dirty="0" smtClean="0"/>
              <a:t>(Success or Error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58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84" y="69890"/>
            <a:ext cx="11939618" cy="6692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484" y="69891"/>
            <a:ext cx="11939618" cy="908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6484" y="6150359"/>
            <a:ext cx="11939618" cy="611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Copyright information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461875" y="215496"/>
            <a:ext cx="2079241" cy="61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065173" y="339513"/>
            <a:ext cx="3150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     View Tournaments   …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10605874" y="322390"/>
            <a:ext cx="1060005" cy="386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5828" y="1248089"/>
            <a:ext cx="8503336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season form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prize,ranking</a:t>
            </a:r>
            <a:r>
              <a:rPr lang="en-US" dirty="0" smtClean="0"/>
              <a:t> points &amp; players)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219715" y="1248089"/>
            <a:ext cx="2521880" cy="4472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Box </a:t>
            </a:r>
            <a:br>
              <a:rPr lang="en-US" dirty="0" smtClean="0"/>
            </a:br>
            <a:r>
              <a:rPr lang="en-US" dirty="0" smtClean="0"/>
              <a:t>(Success or Error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TBD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27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</dc:creator>
  <cp:lastModifiedBy>roh</cp:lastModifiedBy>
  <cp:revision>10</cp:revision>
  <dcterms:created xsi:type="dcterms:W3CDTF">2023-02-24T18:24:58Z</dcterms:created>
  <dcterms:modified xsi:type="dcterms:W3CDTF">2023-02-25T14:17:10Z</dcterms:modified>
</cp:coreProperties>
</file>