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21674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547136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2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29" indent="0" algn="ctr">
              <a:buNone/>
              <a:defRPr sz="2667"/>
            </a:lvl2pPr>
            <a:lvl3pPr marL="1219056" indent="0" algn="ctr">
              <a:buNone/>
              <a:defRPr sz="2400"/>
            </a:lvl3pPr>
            <a:lvl4pPr marL="1828583" indent="0" algn="ctr">
              <a:buNone/>
              <a:defRPr sz="2133"/>
            </a:lvl4pPr>
            <a:lvl5pPr marL="2438113" indent="0" algn="ctr">
              <a:buNone/>
              <a:defRPr sz="2133"/>
            </a:lvl5pPr>
            <a:lvl6pPr marL="3047639" indent="0" algn="ctr">
              <a:buNone/>
              <a:defRPr sz="2133"/>
            </a:lvl6pPr>
            <a:lvl7pPr marL="3657168" indent="0" algn="ctr">
              <a:buNone/>
              <a:defRPr sz="2133"/>
            </a:lvl7pPr>
            <a:lvl8pPr marL="4266696" indent="0" algn="ctr">
              <a:buNone/>
              <a:defRPr sz="2133"/>
            </a:lvl8pPr>
            <a:lvl9pPr marL="4876223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51"/>
            <a:ext cx="2628900" cy="183678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51"/>
            <a:ext cx="7734300" cy="183678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8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93"/>
            <a:ext cx="10515600" cy="90158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1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29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0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58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11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6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16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69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22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40"/>
            <a:ext cx="5181600" cy="137520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40"/>
            <a:ext cx="5181600" cy="137520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6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6"/>
            <a:ext cx="10515600" cy="4189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5313177"/>
            <a:ext cx="5157787" cy="26039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9" indent="0">
              <a:buNone/>
              <a:defRPr sz="2667" b="1"/>
            </a:lvl2pPr>
            <a:lvl3pPr marL="1219056" indent="0">
              <a:buNone/>
              <a:defRPr sz="2400" b="1"/>
            </a:lvl3pPr>
            <a:lvl4pPr marL="1828583" indent="0">
              <a:buNone/>
              <a:defRPr sz="2133" b="1"/>
            </a:lvl4pPr>
            <a:lvl5pPr marL="2438113" indent="0">
              <a:buNone/>
              <a:defRPr sz="2133" b="1"/>
            </a:lvl5pPr>
            <a:lvl6pPr marL="3047639" indent="0">
              <a:buNone/>
              <a:defRPr sz="2133" b="1"/>
            </a:lvl6pPr>
            <a:lvl7pPr marL="3657168" indent="0">
              <a:buNone/>
              <a:defRPr sz="2133" b="1"/>
            </a:lvl7pPr>
            <a:lvl8pPr marL="4266696" indent="0">
              <a:buNone/>
              <a:defRPr sz="2133" b="1"/>
            </a:lvl8pPr>
            <a:lvl9pPr marL="4876223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7917083"/>
            <a:ext cx="5157787" cy="116448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7"/>
            <a:ext cx="5183188" cy="26039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9" indent="0">
              <a:buNone/>
              <a:defRPr sz="2667" b="1"/>
            </a:lvl2pPr>
            <a:lvl3pPr marL="1219056" indent="0">
              <a:buNone/>
              <a:defRPr sz="2400" b="1"/>
            </a:lvl3pPr>
            <a:lvl4pPr marL="1828583" indent="0">
              <a:buNone/>
              <a:defRPr sz="2133" b="1"/>
            </a:lvl4pPr>
            <a:lvl5pPr marL="2438113" indent="0">
              <a:buNone/>
              <a:defRPr sz="2133" b="1"/>
            </a:lvl5pPr>
            <a:lvl6pPr marL="3047639" indent="0">
              <a:buNone/>
              <a:defRPr sz="2133" b="1"/>
            </a:lvl6pPr>
            <a:lvl7pPr marL="3657168" indent="0">
              <a:buNone/>
              <a:defRPr sz="2133" b="1"/>
            </a:lvl7pPr>
            <a:lvl8pPr marL="4266696" indent="0">
              <a:buNone/>
              <a:defRPr sz="2133" b="1"/>
            </a:lvl8pPr>
            <a:lvl9pPr marL="4876223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3"/>
            <a:ext cx="5183188" cy="116448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1444943"/>
            <a:ext cx="3932237" cy="5057299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6502242"/>
            <a:ext cx="3932237" cy="12046208"/>
          </a:xfrm>
        </p:spPr>
        <p:txBody>
          <a:bodyPr/>
          <a:lstStyle>
            <a:lvl1pPr marL="0" indent="0">
              <a:buNone/>
              <a:defRPr sz="2133"/>
            </a:lvl1pPr>
            <a:lvl2pPr marL="609529" indent="0">
              <a:buNone/>
              <a:defRPr sz="1867"/>
            </a:lvl2pPr>
            <a:lvl3pPr marL="1219056" indent="0">
              <a:buNone/>
              <a:defRPr sz="1600"/>
            </a:lvl3pPr>
            <a:lvl4pPr marL="1828583" indent="0">
              <a:buNone/>
              <a:defRPr sz="1333"/>
            </a:lvl4pPr>
            <a:lvl5pPr marL="2438113" indent="0">
              <a:buNone/>
              <a:defRPr sz="1333"/>
            </a:lvl5pPr>
            <a:lvl6pPr marL="3047639" indent="0">
              <a:buNone/>
              <a:defRPr sz="1333"/>
            </a:lvl6pPr>
            <a:lvl7pPr marL="3657168" indent="0">
              <a:buNone/>
              <a:defRPr sz="1333"/>
            </a:lvl7pPr>
            <a:lvl8pPr marL="4266696" indent="0">
              <a:buNone/>
              <a:defRPr sz="1333"/>
            </a:lvl8pPr>
            <a:lvl9pPr marL="4876223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9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1444943"/>
            <a:ext cx="3932237" cy="5057299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529" indent="0">
              <a:buNone/>
              <a:defRPr sz="3733"/>
            </a:lvl2pPr>
            <a:lvl3pPr marL="1219056" indent="0">
              <a:buNone/>
              <a:defRPr sz="3200"/>
            </a:lvl3pPr>
            <a:lvl4pPr marL="1828583" indent="0">
              <a:buNone/>
              <a:defRPr sz="2667"/>
            </a:lvl4pPr>
            <a:lvl5pPr marL="2438113" indent="0">
              <a:buNone/>
              <a:defRPr sz="2667"/>
            </a:lvl5pPr>
            <a:lvl6pPr marL="3047639" indent="0">
              <a:buNone/>
              <a:defRPr sz="2667"/>
            </a:lvl6pPr>
            <a:lvl7pPr marL="3657168" indent="0">
              <a:buNone/>
              <a:defRPr sz="2667"/>
            </a:lvl7pPr>
            <a:lvl8pPr marL="4266696" indent="0">
              <a:buNone/>
              <a:defRPr sz="2667"/>
            </a:lvl8pPr>
            <a:lvl9pPr marL="4876223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6502242"/>
            <a:ext cx="3932237" cy="12046208"/>
          </a:xfrm>
        </p:spPr>
        <p:txBody>
          <a:bodyPr/>
          <a:lstStyle>
            <a:lvl1pPr marL="0" indent="0">
              <a:buNone/>
              <a:defRPr sz="2133"/>
            </a:lvl1pPr>
            <a:lvl2pPr marL="609529" indent="0">
              <a:buNone/>
              <a:defRPr sz="1867"/>
            </a:lvl2pPr>
            <a:lvl3pPr marL="1219056" indent="0">
              <a:buNone/>
              <a:defRPr sz="1600"/>
            </a:lvl3pPr>
            <a:lvl4pPr marL="1828583" indent="0">
              <a:buNone/>
              <a:defRPr sz="1333"/>
            </a:lvl4pPr>
            <a:lvl5pPr marL="2438113" indent="0">
              <a:buNone/>
              <a:defRPr sz="1333"/>
            </a:lvl5pPr>
            <a:lvl6pPr marL="3047639" indent="0">
              <a:buNone/>
              <a:defRPr sz="1333"/>
            </a:lvl6pPr>
            <a:lvl7pPr marL="3657168" indent="0">
              <a:buNone/>
              <a:defRPr sz="1333"/>
            </a:lvl7pPr>
            <a:lvl8pPr marL="4266696" indent="0">
              <a:buNone/>
              <a:defRPr sz="1333"/>
            </a:lvl8pPr>
            <a:lvl9pPr marL="4876223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6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40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6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9CFC-359D-42C3-9336-7CD78598D2C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6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6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0082-5802-4B71-A8F4-79DF99BB3B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5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056" rtl="0" eaLnBrk="1" latinLnBrk="0" hangingPunct="1">
        <a:lnSpc>
          <a:spcPct val="90000"/>
        </a:lnSpc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65" indent="-304765" algn="l" defTabSz="1219056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292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21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348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75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04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931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460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88" indent="-304765" algn="l" defTabSz="12190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9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6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83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13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39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68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96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223" algn="l" defTabSz="12190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61" y="201169"/>
            <a:ext cx="11832334" cy="21250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5" name="Rectangle 4"/>
          <p:cNvSpPr/>
          <p:nvPr/>
        </p:nvSpPr>
        <p:spPr>
          <a:xfrm>
            <a:off x="219461" y="201174"/>
            <a:ext cx="11832334" cy="1920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6" name="Rectangle 5"/>
          <p:cNvSpPr/>
          <p:nvPr/>
        </p:nvSpPr>
        <p:spPr>
          <a:xfrm>
            <a:off x="219461" y="19531588"/>
            <a:ext cx="11832334" cy="1920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/>
              <a:t>Copyright Information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1498457" y="636122"/>
            <a:ext cx="2799228" cy="99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Logo</a:t>
            </a:r>
            <a:endParaRPr lang="en-GB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301169" y="1473614"/>
            <a:ext cx="1102233" cy="38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01167" y="1152928"/>
            <a:ext cx="1102233" cy="38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01167" y="825820"/>
            <a:ext cx="1102233" cy="38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261872" y="3045360"/>
            <a:ext cx="9637775" cy="15462096"/>
            <a:chOff x="920224" y="1362864"/>
            <a:chExt cx="10151587" cy="4274965"/>
          </a:xfrm>
        </p:grpSpPr>
        <p:sp>
          <p:nvSpPr>
            <p:cNvPr id="16" name="Rectangle 15"/>
            <p:cNvSpPr/>
            <p:nvPr/>
          </p:nvSpPr>
          <p:spPr>
            <a:xfrm>
              <a:off x="920224" y="1362864"/>
              <a:ext cx="10151587" cy="4274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920224" y="1362864"/>
              <a:ext cx="10151587" cy="427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20224" y="1362864"/>
              <a:ext cx="10151587" cy="427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94306" y="2887743"/>
              <a:ext cx="3019715" cy="33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Welcome to …</a:t>
              </a:r>
              <a:br>
                <a:rPr lang="en-US" sz="3600" dirty="0" smtClean="0"/>
              </a:br>
              <a:r>
                <a:rPr lang="en-US" sz="3600" dirty="0" smtClean="0"/>
                <a:t>About us info</a:t>
              </a:r>
              <a:endParaRPr lang="en-GB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888" y="201170"/>
            <a:ext cx="11832334" cy="21250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/>
          </a:p>
        </p:txBody>
      </p:sp>
      <p:sp>
        <p:nvSpPr>
          <p:cNvPr id="5" name="Rectangle 4"/>
          <p:cNvSpPr/>
          <p:nvPr/>
        </p:nvSpPr>
        <p:spPr>
          <a:xfrm>
            <a:off x="120888" y="209734"/>
            <a:ext cx="11832334" cy="1920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/>
          </a:p>
        </p:txBody>
      </p:sp>
      <p:sp>
        <p:nvSpPr>
          <p:cNvPr id="6" name="Rectangle 5"/>
          <p:cNvSpPr/>
          <p:nvPr/>
        </p:nvSpPr>
        <p:spPr>
          <a:xfrm>
            <a:off x="120888" y="19531588"/>
            <a:ext cx="11832334" cy="1920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/>
              <a:t>Copyright Information</a:t>
            </a:r>
            <a:endParaRPr lang="en-GB" sz="3000" dirty="0"/>
          </a:p>
        </p:txBody>
      </p:sp>
      <p:sp>
        <p:nvSpPr>
          <p:cNvPr id="7" name="Rectangle 6"/>
          <p:cNvSpPr/>
          <p:nvPr/>
        </p:nvSpPr>
        <p:spPr>
          <a:xfrm>
            <a:off x="1498457" y="636122"/>
            <a:ext cx="2799228" cy="99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Logo</a:t>
            </a:r>
            <a:endParaRPr lang="en-GB" sz="3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301169" y="1473614"/>
            <a:ext cx="1102233" cy="38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01167" y="1152928"/>
            <a:ext cx="1102233" cy="38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01167" y="825820"/>
            <a:ext cx="1102233" cy="38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898071" y="11383917"/>
            <a:ext cx="7215168" cy="7419582"/>
            <a:chOff x="2108361" y="1654074"/>
            <a:chExt cx="1775431" cy="2650013"/>
          </a:xfrm>
        </p:grpSpPr>
        <p:grpSp>
          <p:nvGrpSpPr>
            <p:cNvPr id="85" name="Group 84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30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108361" y="1654074"/>
                <a:ext cx="1694843" cy="1513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300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V="1">
                <a:off x="2108361" y="1654074"/>
                <a:ext cx="1694843" cy="1526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108361" y="1654074"/>
                <a:ext cx="1694843" cy="15138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2164976" y="3293080"/>
              <a:ext cx="1718816" cy="231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Tournament2 </a:t>
              </a:r>
              <a:r>
                <a:rPr lang="en-US" sz="3000" dirty="0" smtClean="0"/>
                <a:t>info</a:t>
              </a:r>
              <a:endParaRPr lang="en-GB" sz="30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/>
                <a:t>View Match Information</a:t>
              </a:r>
              <a:endParaRPr lang="en-GB" sz="30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/>
                <a:t>Add Match Data (If Admin)</a:t>
              </a:r>
              <a:endParaRPr lang="en-GB" sz="3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898071" y="3047153"/>
            <a:ext cx="7215168" cy="7419582"/>
            <a:chOff x="2108361" y="1654074"/>
            <a:chExt cx="1775431" cy="2650013"/>
          </a:xfrm>
        </p:grpSpPr>
        <p:grpSp>
          <p:nvGrpSpPr>
            <p:cNvPr id="112" name="Group 111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30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108361" y="1654074"/>
                <a:ext cx="1694843" cy="1513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3000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V="1">
                <a:off x="2108361" y="1654074"/>
                <a:ext cx="1694843" cy="15266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108361" y="1654074"/>
                <a:ext cx="1694843" cy="15138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164976" y="3293080"/>
              <a:ext cx="1718816" cy="197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Tournament1 </a:t>
              </a:r>
              <a:r>
                <a:rPr lang="en-US" sz="3000" dirty="0" smtClean="0"/>
                <a:t>info</a:t>
              </a:r>
              <a:endParaRPr lang="en-GB" sz="30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/>
                <a:t>View Match Information</a:t>
              </a:r>
              <a:endParaRPr lang="en-GB" sz="3000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/>
                <a:t>Add Match Data (If Admin)</a:t>
              </a:r>
              <a:endParaRPr lang="en-GB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9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33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</dc:creator>
  <cp:lastModifiedBy>roh</cp:lastModifiedBy>
  <cp:revision>2</cp:revision>
  <dcterms:created xsi:type="dcterms:W3CDTF">2023-02-24T19:11:44Z</dcterms:created>
  <dcterms:modified xsi:type="dcterms:W3CDTF">2023-02-24T19:24:01Z</dcterms:modified>
</cp:coreProperties>
</file>