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B8971-D5A0-4560-9A60-4F6C89E24465}" v="5" dt="2023-02-28T16:38:45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hussey" userId="4b3ea77912a5158e" providerId="LiveId" clId="{030B8971-D5A0-4560-9A60-4F6C89E24465}"/>
    <pc:docChg chg="modSld">
      <pc:chgData name="dave hussey" userId="4b3ea77912a5158e" providerId="LiveId" clId="{030B8971-D5A0-4560-9A60-4F6C89E24465}" dt="2023-02-28T16:40:31.838" v="176" actId="20577"/>
      <pc:docMkLst>
        <pc:docMk/>
      </pc:docMkLst>
      <pc:sldChg chg="addSp modSp mod">
        <pc:chgData name="dave hussey" userId="4b3ea77912a5158e" providerId="LiveId" clId="{030B8971-D5A0-4560-9A60-4F6C89E24465}" dt="2023-02-28T16:40:31.838" v="176" actId="20577"/>
        <pc:sldMkLst>
          <pc:docMk/>
          <pc:sldMk cId="2097583108" sldId="259"/>
        </pc:sldMkLst>
        <pc:spChg chg="add mod">
          <ac:chgData name="dave hussey" userId="4b3ea77912a5158e" providerId="LiveId" clId="{030B8971-D5A0-4560-9A60-4F6C89E24465}" dt="2023-02-28T16:38:21.619" v="37" actId="14100"/>
          <ac:spMkLst>
            <pc:docMk/>
            <pc:sldMk cId="2097583108" sldId="259"/>
            <ac:spMk id="2" creationId="{D0F5EE76-7DA8-4462-C716-C4DC7AD19D01}"/>
          </ac:spMkLst>
        </pc:spChg>
        <pc:spChg chg="mod">
          <ac:chgData name="dave hussey" userId="4b3ea77912a5158e" providerId="LiveId" clId="{030B8971-D5A0-4560-9A60-4F6C89E24465}" dt="2023-02-28T16:39:55.122" v="139" actId="1076"/>
          <ac:spMkLst>
            <pc:docMk/>
            <pc:sldMk cId="2097583108" sldId="259"/>
            <ac:spMk id="3" creationId="{00000000-0000-0000-0000-000000000000}"/>
          </ac:spMkLst>
        </pc:spChg>
        <pc:spChg chg="mod">
          <ac:chgData name="dave hussey" userId="4b3ea77912a5158e" providerId="LiveId" clId="{030B8971-D5A0-4560-9A60-4F6C89E24465}" dt="2023-02-28T16:38:12.524" v="35" actId="1076"/>
          <ac:spMkLst>
            <pc:docMk/>
            <pc:sldMk cId="2097583108" sldId="259"/>
            <ac:spMk id="4" creationId="{00000000-0000-0000-0000-000000000000}"/>
          </ac:spMkLst>
        </pc:spChg>
        <pc:spChg chg="add mod">
          <ac:chgData name="dave hussey" userId="4b3ea77912a5158e" providerId="LiveId" clId="{030B8971-D5A0-4560-9A60-4F6C89E24465}" dt="2023-02-28T16:39:46.519" v="137" actId="1076"/>
          <ac:spMkLst>
            <pc:docMk/>
            <pc:sldMk cId="2097583108" sldId="259"/>
            <ac:spMk id="10" creationId="{F187ECB0-C4DF-F9C6-AD37-50284408D5A9}"/>
          </ac:spMkLst>
        </pc:spChg>
        <pc:spChg chg="mod">
          <ac:chgData name="dave hussey" userId="4b3ea77912a5158e" providerId="LiveId" clId="{030B8971-D5A0-4560-9A60-4F6C89E24465}" dt="2023-02-28T16:39:44.619" v="136" actId="1076"/>
          <ac:spMkLst>
            <pc:docMk/>
            <pc:sldMk cId="2097583108" sldId="259"/>
            <ac:spMk id="11" creationId="{00000000-0000-0000-0000-000000000000}"/>
          </ac:spMkLst>
        </pc:spChg>
        <pc:spChg chg="add mod">
          <ac:chgData name="dave hussey" userId="4b3ea77912a5158e" providerId="LiveId" clId="{030B8971-D5A0-4560-9A60-4F6C89E24465}" dt="2023-02-28T16:39:49.714" v="138" actId="1076"/>
          <ac:spMkLst>
            <pc:docMk/>
            <pc:sldMk cId="2097583108" sldId="259"/>
            <ac:spMk id="12" creationId="{609F73AA-5083-DB21-3A6C-047B2C265A02}"/>
          </ac:spMkLst>
        </pc:spChg>
        <pc:spChg chg="mod">
          <ac:chgData name="dave hussey" userId="4b3ea77912a5158e" providerId="LiveId" clId="{030B8971-D5A0-4560-9A60-4F6C89E24465}" dt="2023-02-28T16:38:15.972" v="36" actId="14100"/>
          <ac:spMkLst>
            <pc:docMk/>
            <pc:sldMk cId="2097583108" sldId="259"/>
            <ac:spMk id="13" creationId="{00000000-0000-0000-0000-000000000000}"/>
          </ac:spMkLst>
        </pc:spChg>
        <pc:spChg chg="add mod">
          <ac:chgData name="dave hussey" userId="4b3ea77912a5158e" providerId="LiveId" clId="{030B8971-D5A0-4560-9A60-4F6C89E24465}" dt="2023-02-28T16:40:31.838" v="176" actId="20577"/>
          <ac:spMkLst>
            <pc:docMk/>
            <pc:sldMk cId="2097583108" sldId="259"/>
            <ac:spMk id="14" creationId="{F76AB3CF-E280-38EF-B09F-769CCF414B0A}"/>
          </ac:spMkLst>
        </pc:spChg>
        <pc:spChg chg="add mod">
          <ac:chgData name="dave hussey" userId="4b3ea77912a5158e" providerId="LiveId" clId="{030B8971-D5A0-4560-9A60-4F6C89E24465}" dt="2023-02-28T16:40:13.508" v="142" actId="1076"/>
          <ac:spMkLst>
            <pc:docMk/>
            <pc:sldMk cId="2097583108" sldId="259"/>
            <ac:spMk id="15" creationId="{92FC55FF-963D-1D8B-77AF-6C197F3B44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88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3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59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0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01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67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12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3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69064-28F3-4829-9F80-93AB9647D7ED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84" y="69890"/>
            <a:ext cx="11939618" cy="6692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6484" y="69891"/>
            <a:ext cx="11939618" cy="908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6484" y="6150359"/>
            <a:ext cx="11939618" cy="611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Copyright information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61875" y="215496"/>
            <a:ext cx="2079241" cy="61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65173" y="339513"/>
            <a:ext cx="315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     View Tournaments   …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605874" y="322390"/>
            <a:ext cx="1060005" cy="386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920224" y="1362864"/>
            <a:ext cx="10151587" cy="4274965"/>
            <a:chOff x="920224" y="1362864"/>
            <a:chExt cx="10151587" cy="4274965"/>
          </a:xfrm>
        </p:grpSpPr>
        <p:sp>
          <p:nvSpPr>
            <p:cNvPr id="10" name="Rectangle 9"/>
            <p:cNvSpPr/>
            <p:nvPr/>
          </p:nvSpPr>
          <p:spPr>
            <a:xfrm>
              <a:off x="920224" y="1362864"/>
              <a:ext cx="10151587" cy="4274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920224" y="1362864"/>
              <a:ext cx="10151587" cy="4274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20224" y="1362864"/>
              <a:ext cx="10151587" cy="4274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69128" y="2918081"/>
              <a:ext cx="152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Welcome to …</a:t>
              </a:r>
              <a:br>
                <a:rPr lang="en-US" dirty="0"/>
              </a:br>
              <a:r>
                <a:rPr lang="en-US" dirty="0"/>
                <a:t>About us info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2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84" y="69890"/>
            <a:ext cx="11939618" cy="6692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6484" y="69891"/>
            <a:ext cx="11939618" cy="908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6484" y="6150359"/>
            <a:ext cx="11939618" cy="611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Copyright information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61875" y="215496"/>
            <a:ext cx="2079241" cy="61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65173" y="339513"/>
            <a:ext cx="315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     View Tournaments   …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605874" y="322390"/>
            <a:ext cx="1060005" cy="386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20224" y="1362864"/>
            <a:ext cx="10151587" cy="42749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20224" y="1362864"/>
            <a:ext cx="10151587" cy="4274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0224" y="1362864"/>
            <a:ext cx="10151587" cy="4274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73467" y="2259946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Welcome to …</a:t>
            </a:r>
            <a:br>
              <a:rPr lang="en-US" sz="1400" dirty="0">
                <a:solidFill>
                  <a:schemeClr val="bg2"/>
                </a:solidFill>
              </a:rPr>
            </a:br>
            <a:r>
              <a:rPr lang="en-US" sz="1400" dirty="0">
                <a:solidFill>
                  <a:schemeClr val="bg2"/>
                </a:solidFill>
              </a:rPr>
              <a:t>About us info</a:t>
            </a:r>
            <a:endParaRPr lang="en-GB" sz="1400" dirty="0">
              <a:solidFill>
                <a:schemeClr val="bg2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03005" y="2219021"/>
            <a:ext cx="7128826" cy="2393748"/>
            <a:chOff x="2201546" y="2047208"/>
            <a:chExt cx="7128826" cy="2393748"/>
          </a:xfrm>
        </p:grpSpPr>
        <p:sp>
          <p:nvSpPr>
            <p:cNvPr id="2" name="Rectangle 1"/>
            <p:cNvSpPr/>
            <p:nvPr/>
          </p:nvSpPr>
          <p:spPr>
            <a:xfrm>
              <a:off x="2201546" y="2047208"/>
              <a:ext cx="7128826" cy="23937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83649" y="2854015"/>
              <a:ext cx="1133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Email:</a:t>
              </a:r>
              <a:br>
                <a:rPr lang="en-US" dirty="0"/>
              </a:br>
              <a:r>
                <a:rPr lang="en-US" dirty="0"/>
                <a:t>Password:</a:t>
              </a:r>
              <a:endParaRPr lang="en-GB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68927" y="2947047"/>
              <a:ext cx="1223083" cy="18637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Enter Text</a:t>
              </a:r>
              <a:endParaRPr lang="en-GB" sz="9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689143" y="3229520"/>
              <a:ext cx="1223083" cy="18637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Enter Text</a:t>
              </a:r>
              <a:endParaRPr lang="en-GB" sz="9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33340" y="2312208"/>
            <a:ext cx="151429" cy="151431"/>
            <a:chOff x="9033340" y="2154954"/>
            <a:chExt cx="151429" cy="151431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9033340" y="2154955"/>
              <a:ext cx="151429" cy="151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033340" y="2154954"/>
              <a:ext cx="151429" cy="1514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54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16484" y="69890"/>
            <a:ext cx="11939618" cy="6692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6484" y="69891"/>
            <a:ext cx="11939618" cy="908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6484" y="6150359"/>
            <a:ext cx="11939618" cy="611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Copyright information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61875" y="215496"/>
            <a:ext cx="2079241" cy="61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65173" y="339513"/>
            <a:ext cx="315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     View Tournaments   …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605874" y="322390"/>
            <a:ext cx="1060005" cy="386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GB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14185" y="2090888"/>
            <a:ext cx="1817153" cy="2650013"/>
            <a:chOff x="2108361" y="1654074"/>
            <a:chExt cx="1817153" cy="2650013"/>
          </a:xfrm>
        </p:grpSpPr>
        <p:grpSp>
          <p:nvGrpSpPr>
            <p:cNvPr id="20" name="Group 19"/>
            <p:cNvGrpSpPr/>
            <p:nvPr/>
          </p:nvGrpSpPr>
          <p:grpSpPr>
            <a:xfrm>
              <a:off x="2108361" y="1654074"/>
              <a:ext cx="1694844" cy="2650013"/>
              <a:chOff x="2108361" y="1654074"/>
              <a:chExt cx="1694844" cy="265001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108362" y="1654074"/>
                <a:ext cx="1694843" cy="265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08361" y="1654074"/>
                <a:ext cx="1694843" cy="12929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2206698" y="3102747"/>
              <a:ext cx="1718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Tournament1 info</a:t>
              </a:r>
              <a:endParaRPr lang="en-GB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64976" y="3622655"/>
              <a:ext cx="1581610" cy="331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View Match Information</a:t>
              </a:r>
              <a:endParaRPr lang="en-GB" sz="105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164976" y="4001680"/>
              <a:ext cx="1581610" cy="2213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Add Match Data (If Admin)</a:t>
              </a:r>
              <a:endParaRPr lang="en-GB" sz="1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29674" y="2090888"/>
            <a:ext cx="1817153" cy="2650013"/>
            <a:chOff x="2108361" y="1654074"/>
            <a:chExt cx="1817153" cy="2650013"/>
          </a:xfrm>
        </p:grpSpPr>
        <p:grpSp>
          <p:nvGrpSpPr>
            <p:cNvPr id="49" name="Group 48"/>
            <p:cNvGrpSpPr/>
            <p:nvPr/>
          </p:nvGrpSpPr>
          <p:grpSpPr>
            <a:xfrm>
              <a:off x="2108361" y="1654074"/>
              <a:ext cx="1694844" cy="2650013"/>
              <a:chOff x="2108361" y="1654074"/>
              <a:chExt cx="1694844" cy="265001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108362" y="1654074"/>
                <a:ext cx="1694843" cy="265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08361" y="1654074"/>
                <a:ext cx="1694843" cy="12929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flipV="1"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2206698" y="3102747"/>
              <a:ext cx="1718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Tournament2 info</a:t>
              </a:r>
              <a:endParaRPr lang="en-GB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164976" y="3622655"/>
              <a:ext cx="1581610" cy="331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View Match Information</a:t>
              </a:r>
              <a:endParaRPr lang="en-GB" sz="105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64976" y="4001680"/>
              <a:ext cx="1581610" cy="2213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Add Match Data (If Admin)</a:t>
              </a:r>
              <a:endParaRPr lang="en-GB" sz="1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45163" y="2090888"/>
            <a:ext cx="1817153" cy="2650013"/>
            <a:chOff x="2108361" y="1654074"/>
            <a:chExt cx="1817153" cy="2650013"/>
          </a:xfrm>
        </p:grpSpPr>
        <p:grpSp>
          <p:nvGrpSpPr>
            <p:cNvPr id="67" name="Group 66"/>
            <p:cNvGrpSpPr/>
            <p:nvPr/>
          </p:nvGrpSpPr>
          <p:grpSpPr>
            <a:xfrm>
              <a:off x="2108361" y="1654074"/>
              <a:ext cx="1694844" cy="2650013"/>
              <a:chOff x="2108361" y="1654074"/>
              <a:chExt cx="1694844" cy="2650013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108362" y="1654074"/>
                <a:ext cx="1694843" cy="265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108361" y="1654074"/>
                <a:ext cx="1694843" cy="12929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flipV="1"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2206698" y="3102747"/>
              <a:ext cx="1718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Tournament3 info</a:t>
              </a:r>
              <a:endParaRPr lang="en-GB" sz="14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64976" y="3622655"/>
              <a:ext cx="1581610" cy="331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View Match Information</a:t>
              </a:r>
              <a:endParaRPr lang="en-GB" sz="1050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164976" y="4001680"/>
              <a:ext cx="1581610" cy="2213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Add Match Data (If Admin)</a:t>
              </a:r>
              <a:endParaRPr lang="en-GB" sz="10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883949" y="2090888"/>
            <a:ext cx="1817153" cy="2650013"/>
            <a:chOff x="2108361" y="1654074"/>
            <a:chExt cx="1817153" cy="2650013"/>
          </a:xfrm>
        </p:grpSpPr>
        <p:grpSp>
          <p:nvGrpSpPr>
            <p:cNvPr id="76" name="Group 75"/>
            <p:cNvGrpSpPr/>
            <p:nvPr/>
          </p:nvGrpSpPr>
          <p:grpSpPr>
            <a:xfrm>
              <a:off x="2108361" y="1654074"/>
              <a:ext cx="1694844" cy="2650013"/>
              <a:chOff x="2108361" y="1654074"/>
              <a:chExt cx="1694844" cy="265001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108362" y="1654074"/>
                <a:ext cx="1694843" cy="265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108361" y="1654074"/>
                <a:ext cx="1694843" cy="12929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V="1"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2206698" y="3102747"/>
              <a:ext cx="1718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Tournament4 info</a:t>
              </a:r>
              <a:endParaRPr lang="en-GB" sz="14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164976" y="3622655"/>
              <a:ext cx="1581610" cy="331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View Match Information</a:t>
              </a:r>
              <a:endParaRPr lang="en-GB" sz="105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164976" y="4001680"/>
              <a:ext cx="1581610" cy="2213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Add Match Data (If Admin)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1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84" y="69890"/>
            <a:ext cx="11939618" cy="6692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6484" y="69891"/>
            <a:ext cx="11939618" cy="908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6484" y="6150359"/>
            <a:ext cx="11939618" cy="611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Copyright information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61875" y="215496"/>
            <a:ext cx="2079241" cy="61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65173" y="339513"/>
            <a:ext cx="315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     View Tournaments   …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605874" y="322390"/>
            <a:ext cx="1060005" cy="386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21267" y="1298798"/>
            <a:ext cx="8360641" cy="460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tournament bracket</a:t>
            </a:r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7187482" y="1415280"/>
            <a:ext cx="1590006" cy="3145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Men/Women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225538" y="1298798"/>
            <a:ext cx="2486935" cy="460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Match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73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84" y="23237"/>
            <a:ext cx="11939618" cy="6692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6484" y="69891"/>
            <a:ext cx="11939618" cy="908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6484" y="6150359"/>
            <a:ext cx="11939618" cy="611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Copyright information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61875" y="215496"/>
            <a:ext cx="2079241" cy="61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65173" y="339513"/>
            <a:ext cx="315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     View Tournaments   …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605874" y="322390"/>
            <a:ext cx="1060005" cy="386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26121" y="1230966"/>
            <a:ext cx="8503336" cy="44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925068" y="1432005"/>
            <a:ext cx="1624952" cy="547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Season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9358604" y="1230966"/>
            <a:ext cx="2307275" cy="3680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 Box </a:t>
            </a:r>
            <a:br>
              <a:rPr lang="en-US" dirty="0"/>
            </a:br>
            <a:r>
              <a:rPr lang="en-US" dirty="0"/>
              <a:t>(Success or Error)</a:t>
            </a:r>
            <a:br>
              <a:rPr lang="en-US" dirty="0"/>
            </a:br>
            <a:r>
              <a:rPr lang="en-US" dirty="0"/>
              <a:t>TBD</a:t>
            </a:r>
            <a:endParaRPr lang="en-GB" dirty="0"/>
          </a:p>
        </p:txBody>
      </p:sp>
      <p:sp>
        <p:nvSpPr>
          <p:cNvPr id="2" name="Rounded Rectangle 10">
            <a:extLst>
              <a:ext uri="{FF2B5EF4-FFF2-40B4-BE49-F238E27FC236}">
                <a16:creationId xmlns:a16="http://schemas.microsoft.com/office/drawing/2014/main" id="{D0F5EE76-7DA8-4462-C716-C4DC7AD19D01}"/>
              </a:ext>
            </a:extLst>
          </p:cNvPr>
          <p:cNvSpPr/>
          <p:nvPr/>
        </p:nvSpPr>
        <p:spPr>
          <a:xfrm>
            <a:off x="9356138" y="5163676"/>
            <a:ext cx="2307275" cy="5204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new user</a:t>
            </a:r>
            <a:endParaRPr lang="en-GB" dirty="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F187ECB0-C4DF-F9C6-AD37-50284408D5A9}"/>
              </a:ext>
            </a:extLst>
          </p:cNvPr>
          <p:cNvSpPr/>
          <p:nvPr/>
        </p:nvSpPr>
        <p:spPr>
          <a:xfrm>
            <a:off x="3925068" y="2224614"/>
            <a:ext cx="1624952" cy="547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Players</a:t>
            </a:r>
            <a:endParaRPr lang="en-GB" dirty="0"/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609F73AA-5083-DB21-3A6C-047B2C265A02}"/>
              </a:ext>
            </a:extLst>
          </p:cNvPr>
          <p:cNvSpPr/>
          <p:nvPr/>
        </p:nvSpPr>
        <p:spPr>
          <a:xfrm>
            <a:off x="3925068" y="3071071"/>
            <a:ext cx="1624952" cy="547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Prize Money</a:t>
            </a:r>
            <a:endParaRPr lang="en-GB" dirty="0"/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F76AB3CF-E280-38EF-B09F-769CCF414B0A}"/>
              </a:ext>
            </a:extLst>
          </p:cNvPr>
          <p:cNvSpPr/>
          <p:nvPr/>
        </p:nvSpPr>
        <p:spPr>
          <a:xfrm>
            <a:off x="3925068" y="4763985"/>
            <a:ext cx="1624952" cy="547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GB" dirty="0"/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92FC55FF-963D-1D8B-77AF-6C197F3B4455}"/>
              </a:ext>
            </a:extLst>
          </p:cNvPr>
          <p:cNvSpPr/>
          <p:nvPr/>
        </p:nvSpPr>
        <p:spPr>
          <a:xfrm>
            <a:off x="3925068" y="3917528"/>
            <a:ext cx="1624952" cy="547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Matches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58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84" y="69890"/>
            <a:ext cx="11939618" cy="6692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6484" y="69891"/>
            <a:ext cx="11939618" cy="908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6484" y="6150359"/>
            <a:ext cx="11939618" cy="611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Copyright information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61875" y="215496"/>
            <a:ext cx="2079241" cy="61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65173" y="339513"/>
            <a:ext cx="315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     View Tournaments   …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605874" y="322390"/>
            <a:ext cx="1060005" cy="386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35828" y="1248089"/>
            <a:ext cx="8503336" cy="44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season form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prize,ranking</a:t>
            </a:r>
            <a:r>
              <a:rPr lang="en-US" dirty="0"/>
              <a:t> points &amp; players)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9219715" y="1248089"/>
            <a:ext cx="2521880" cy="44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 Box </a:t>
            </a:r>
            <a:br>
              <a:rPr lang="en-US" dirty="0"/>
            </a:br>
            <a:r>
              <a:rPr lang="en-US" dirty="0"/>
              <a:t>(Success or Error)</a:t>
            </a:r>
          </a:p>
          <a:p>
            <a:pPr algn="ctr"/>
            <a:r>
              <a:rPr lang="en-US" dirty="0"/>
              <a:t>TBD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27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</dc:creator>
  <cp:lastModifiedBy>dave hussey</cp:lastModifiedBy>
  <cp:revision>10</cp:revision>
  <dcterms:created xsi:type="dcterms:W3CDTF">2023-02-24T18:24:58Z</dcterms:created>
  <dcterms:modified xsi:type="dcterms:W3CDTF">2023-02-28T16:40:38Z</dcterms:modified>
</cp:coreProperties>
</file>