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Google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GoogleSans-bold.fntdata"/><Relationship Id="rId12" Type="http://schemas.openxmlformats.org/officeDocument/2006/relationships/font" Target="fonts/Google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GoogleSans-boldItalic.fntdata"/><Relationship Id="rId14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419550"/>
            <a:ext cx="76848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79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been identified as malicious? Explain why or why not.</a:t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60100"/>
            <a:ext cx="75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Enter your answer here.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