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&amp; Social Engineering Prevention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Stay Smart. Stay Safe.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Phishing attacks use deception to steal info.</a:t>
            </a:r>
          </a:p>
          <a:p>
            <a:r>
              <a:t>Social engineering targets human weaknesses.</a:t>
            </a:r>
          </a:p>
          <a:p>
            <a:r>
              <a:t>Be aware, stay alert, and always verify.</a:t>
            </a:r>
          </a:p>
          <a:p>
            <a:r>
              <a:t>When in doubt, check it out!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Helpful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Google Phishing Quiz - phishingquiz.withgoogle.com</a:t>
            </a:r>
          </a:p>
          <a:p>
            <a:r>
              <a:t>Have I Been Pwned - haveibeenpwned.com</a:t>
            </a:r>
          </a:p>
          <a:p>
            <a:r>
              <a:t>CyberAware India - cyberaware.gov.in</a:t>
            </a:r>
          </a:p>
          <a:p>
            <a:r>
              <a:t>Report suspicious emails to your IT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Phishing is a cyber attack using deception to steal personal data.</a:t>
            </a:r>
          </a:p>
          <a:p>
            <a:r>
              <a:t>Common goals: Steal credentials, install malware, trick users.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Social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Manipulating people into giving up confidential information.</a:t>
            </a:r>
          </a:p>
          <a:p>
            <a:r>
              <a:t>Includes phishing, pretexting, baiting, tailgating, vishing, smishing.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Anatomy of a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Spoofed sender address</a:t>
            </a:r>
          </a:p>
          <a:p>
            <a:r>
              <a:t>Urgent or threatening language</a:t>
            </a:r>
          </a:p>
          <a:p>
            <a:r>
              <a:t>Suspicious links and attachments</a:t>
            </a:r>
          </a:p>
          <a:p>
            <a:r>
              <a:t>Grammar/spelling mistakes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Spot 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Check for HTTPS and padlock symbol</a:t>
            </a:r>
          </a:p>
          <a:p>
            <a:r>
              <a:t>Look for slight misspellings in URL</a:t>
            </a:r>
          </a:p>
          <a:p>
            <a:r>
              <a:t>Hover over links to preview before clicking</a:t>
            </a:r>
          </a:p>
          <a:p>
            <a:r>
              <a:t>Do not trust urgent popups or login prompts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467A"/>
                </a:solidFill>
              </a:defRPr>
            </a:pPr>
            <a:r>
              <a:t>Social Engineering Tactics</a:t>
            </a:r>
          </a:p>
          <a:p>
            <a:br/>
            <a:br/>
            <a:r>
              <a:t>Authority - Pretending to be someone in power (e.g., IT support)</a:t>
            </a:r>
            <a:br/>
            <a:r>
              <a:t>Urgency - Forcing quick action to avoid thinking</a:t>
            </a:r>
            <a:br/>
            <a:r>
              <a:t>Scarcity - “Limited time” pressure</a:t>
            </a:r>
            <a:br/>
            <a:r>
              <a:t>Familiarity - Posing as a known contact or company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to Avoid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Never click suspicious links or attachments</a:t>
            </a:r>
          </a:p>
          <a:p>
            <a:r>
              <a:t>Verify sender identity through a separate channel</a:t>
            </a:r>
          </a:p>
          <a:p>
            <a:r>
              <a:t>Use spam filters and antivirus tools</a:t>
            </a:r>
          </a:p>
          <a:p>
            <a:r>
              <a:t>Enable multi-factor authentication</a:t>
            </a:r>
          </a:p>
          <a:p>
            <a:r>
              <a:t>Report phishing attempts immediately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467A"/>
                </a:solidFill>
              </a:defRPr>
            </a:pPr>
            <a:r>
              <a:t>Real-World Phishing Example</a:t>
            </a:r>
          </a:p>
          <a:p>
            <a:br/>
            <a:br/>
            <a:r>
              <a:t>Case: Google &amp; Facebook lost $100M to phishing</a:t>
            </a:r>
            <a:br/>
            <a:r>
              <a:t>- Fraudster posed as a hardware vendor</a:t>
            </a:r>
            <a:br/>
            <a:r>
              <a:t>- Sent fake invoices and received payments</a:t>
            </a:r>
            <a:br/>
            <a:r>
              <a:t>Lesson: Always verify large transactions and contacts!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467A"/>
                </a:solidFill>
              </a:defRPr>
            </a:pPr>
            <a:r>
              <a:t>Interactive Quiz (Sample)</a:t>
            </a:r>
          </a:p>
          <a:p>
            <a:br/>
            <a:br/>
            <a:r>
              <a:t>Q1: What is a common sign of phishing?</a:t>
            </a:r>
            <a:br/>
            <a:r>
              <a:t>A. Known sender with bad grammar</a:t>
            </a:r>
            <a:br/>
            <a:r>
              <a:t>B. Link with suspicious domain</a:t>
            </a:r>
            <a:br/>
            <a:r>
              <a:t>C. Request for password</a:t>
            </a:r>
            <a:br/>
            <a:r>
              <a:t>D. All of the above ✅</a:t>
            </a:r>
            <a:br/>
            <a:br/>
            <a:r>
              <a:t>Q2: What should you do if you suspect phishing?</a:t>
            </a:r>
            <a:br/>
            <a:r>
              <a:t>A. Delete it</a:t>
            </a:r>
            <a:br/>
            <a:r>
              <a:t>B. Click to confirm</a:t>
            </a:r>
            <a:br/>
            <a:r>
              <a:t>C. Report to IT ✅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