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Source Sans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SourceSansPro-bold.fntdata"/><Relationship Id="rId16" Type="http://schemas.openxmlformats.org/officeDocument/2006/relationships/font" Target="fonts/SourceSans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Sans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9544c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9544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544c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544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544c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544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544c1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544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9544c1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9544c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9544c1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9544c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findshivanisachan@gmail.com" TargetMode="External"/><Relationship Id="rId4" Type="http://schemas.openxmlformats.org/officeDocument/2006/relationships/hyperlink" Target="mailto:findshivanisachan@gmail.com" TargetMode="External"/><Relationship Id="rId5" Type="http://schemas.openxmlformats.org/officeDocument/2006/relationships/hyperlink" Target="https://www.linkedin.com/in/incep04/" TargetMode="External"/><Relationship Id="rId6" Type="http://schemas.openxmlformats.org/officeDocument/2006/relationships/hyperlink" Target="https://twitter.com/shivani_says" TargetMode="External"/><Relationship Id="rId7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Shivani Sachan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Security Analyst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Hi, I’m Shivani Sachan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I’m passionate about building great products by making sure application security that make people’s lives easier. I have over 2+years strategizing application Security experience from cyber security product based startup in India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grew up in India, am in Bangalore and am excited to work with you!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am quick new technology learner, network friendly and a Science Scholar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&amp; expertise</a:t>
            </a:r>
            <a:endParaRPr/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Project scheduling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Web Application Security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Security Assessment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Dynamic Analysis(DAST)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Static Analysis(SAST)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Threat Modeling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Network Security Monitoring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Threat Hunting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Quality Analyst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Requirements analysis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Budgeting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Employment history</a:t>
            </a:r>
            <a:endParaRPr/>
          </a:p>
        </p:txBody>
      </p:sp>
      <p:cxnSp>
        <p:nvCxnSpPr>
          <p:cNvPr id="77" name="Google Shape;77;p16"/>
          <p:cNvCxnSpPr/>
          <p:nvPr/>
        </p:nvCxnSpPr>
        <p:spPr>
          <a:xfrm>
            <a:off x="420075" y="2790116"/>
            <a:ext cx="8336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78" name="Google Shape;78;p16"/>
          <p:cNvGrpSpPr/>
          <p:nvPr/>
        </p:nvGrpSpPr>
        <p:grpSpPr>
          <a:xfrm>
            <a:off x="648675" y="1581271"/>
            <a:ext cx="196200" cy="1306800"/>
            <a:chOff x="648675" y="1657471"/>
            <a:chExt cx="196200" cy="1306800"/>
          </a:xfrm>
        </p:grpSpPr>
        <p:sp>
          <p:nvSpPr>
            <p:cNvPr id="79" name="Google Shape;79;p16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0" name="Google Shape;80;p16"/>
            <p:cNvCxnSpPr>
              <a:stCxn id="79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81" name="Google Shape;81;p16"/>
          <p:cNvSpPr txBox="1"/>
          <p:nvPr>
            <p:ph idx="4294967295" type="body"/>
          </p:nvPr>
        </p:nvSpPr>
        <p:spPr>
          <a:xfrm>
            <a:off x="823805" y="1299975"/>
            <a:ext cx="26622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Engineering Intern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SecurelyShare</a:t>
            </a:r>
            <a:r>
              <a:rPr lang="en" sz="1400"/>
              <a:t>, India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June 2018- August 2018</a:t>
            </a:r>
            <a:endParaRPr sz="1400"/>
          </a:p>
        </p:txBody>
      </p:sp>
      <p:grpSp>
        <p:nvGrpSpPr>
          <p:cNvPr id="82" name="Google Shape;82;p16"/>
          <p:cNvGrpSpPr/>
          <p:nvPr/>
        </p:nvGrpSpPr>
        <p:grpSpPr>
          <a:xfrm>
            <a:off x="4279200" y="1483171"/>
            <a:ext cx="196200" cy="1404900"/>
            <a:chOff x="4279200" y="1559371"/>
            <a:chExt cx="196200" cy="1404900"/>
          </a:xfrm>
        </p:grpSpPr>
        <p:cxnSp>
          <p:nvCxnSpPr>
            <p:cNvPr id="83" name="Google Shape;83;p16"/>
            <p:cNvCxnSpPr>
              <a:stCxn id="84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84" name="Google Shape;84;p16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" name="Google Shape;85;p16"/>
          <p:cNvGrpSpPr/>
          <p:nvPr/>
        </p:nvGrpSpPr>
        <p:grpSpPr>
          <a:xfrm>
            <a:off x="6045475" y="2692171"/>
            <a:ext cx="196200" cy="1404905"/>
            <a:chOff x="6045475" y="2768371"/>
            <a:chExt cx="196200" cy="1404905"/>
          </a:xfrm>
        </p:grpSpPr>
        <p:cxnSp>
          <p:nvCxnSpPr>
            <p:cNvPr id="86" name="Google Shape;86;p16"/>
            <p:cNvCxnSpPr/>
            <p:nvPr/>
          </p:nvCxnSpPr>
          <p:spPr>
            <a:xfrm>
              <a:off x="614357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87" name="Google Shape;87;p16"/>
            <p:cNvSpPr/>
            <p:nvPr/>
          </p:nvSpPr>
          <p:spPr>
            <a:xfrm>
              <a:off x="60454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6"/>
          <p:cNvSpPr txBox="1"/>
          <p:nvPr>
            <p:ph idx="4294967295" type="body"/>
          </p:nvPr>
        </p:nvSpPr>
        <p:spPr>
          <a:xfrm>
            <a:off x="6225725" y="3854675"/>
            <a:ext cx="2662200" cy="11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Security Analyst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Theta432</a:t>
            </a:r>
            <a:r>
              <a:rPr lang="en" sz="1400"/>
              <a:t>, </a:t>
            </a:r>
            <a:r>
              <a:rPr lang="en" sz="1400"/>
              <a:t>California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June 2020 - Present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9" name="Google Shape;89;p16"/>
          <p:cNvSpPr txBox="1"/>
          <p:nvPr/>
        </p:nvSpPr>
        <p:spPr>
          <a:xfrm>
            <a:off x="4568225" y="1235925"/>
            <a:ext cx="34143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Application Security Analyst</a:t>
            </a:r>
            <a:endParaRPr b="1"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SecurelyShare, India</a:t>
            </a:r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August 2018- present</a:t>
            </a:r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Hobbies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Nature lover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Tea lover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Music Lover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New tech lover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Cricket lover</a:t>
            </a:r>
            <a:endParaRPr sz="1600"/>
          </a:p>
        </p:txBody>
      </p:sp>
      <p:pic>
        <p:nvPicPr>
          <p:cNvPr descr="Side closeup of a hand pushing a knob on an audio mixer" id="96" name="Google Shape;96;p17"/>
          <p:cNvPicPr preferRelativeResize="0"/>
          <p:nvPr/>
        </p:nvPicPr>
        <p:blipFill rotWithShape="1">
          <a:blip r:embed="rId3">
            <a:alphaModFix/>
          </a:blip>
          <a:srcRect b="0" l="6112" r="0" t="0"/>
          <a:stretch/>
        </p:blipFill>
        <p:spPr>
          <a:xfrm>
            <a:off x="4317150" y="438224"/>
            <a:ext cx="3890968" cy="27554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wo vintage cameras on a wooden shelf" id="97" name="Google Shape;97;p17"/>
          <p:cNvPicPr preferRelativeResize="0"/>
          <p:nvPr/>
        </p:nvPicPr>
        <p:blipFill rotWithShape="1">
          <a:blip r:embed="rId4">
            <a:alphaModFix/>
          </a:blip>
          <a:srcRect b="4212" l="1512" r="1503" t="1979"/>
          <a:stretch/>
        </p:blipFill>
        <p:spPr>
          <a:xfrm>
            <a:off x="4317150" y="3301319"/>
            <a:ext cx="1935230" cy="14039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tistic overhead shot of caramel-colored coffee in a white mug on a red solid background" id="98" name="Google Shape;98;p17"/>
          <p:cNvPicPr preferRelativeResize="0"/>
          <p:nvPr/>
        </p:nvPicPr>
        <p:blipFill rotWithShape="1">
          <a:blip r:embed="rId5">
            <a:alphaModFix/>
          </a:blip>
          <a:srcRect b="2471" l="13499" r="15968" t="2471"/>
          <a:stretch/>
        </p:blipFill>
        <p:spPr>
          <a:xfrm>
            <a:off x="6356200" y="3301320"/>
            <a:ext cx="1851925" cy="1403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Shivani Sachan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findshivanisachan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@gmail.com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https://www.linkedin.com/in/incep04/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https://twitter.com/shivani_says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5" name="Google Shape;105;p18" title="Upward shot of Golden Gate Bridge against blue sky"/>
          <p:cNvPicPr preferRelativeResize="0"/>
          <p:nvPr/>
        </p:nvPicPr>
        <p:blipFill rotWithShape="1">
          <a:blip r:embed="rId7">
            <a:alphaModFix/>
          </a:blip>
          <a:srcRect b="0" l="19071" r="4853" t="9"/>
          <a:stretch/>
        </p:blipFill>
        <p:spPr>
          <a:xfrm>
            <a:off x="3274676" y="0"/>
            <a:ext cx="5869325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