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7.wmf" ContentType="image/x-wmf"/>
  <Override PartName="/ppt/media/image16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1.jpeg" ContentType="image/jpeg"/>
  <Override PartName="/ppt/media/image10.jpeg" ContentType="image/jpeg"/>
  <Override PartName="/ppt/media/image22.jpeg" ContentType="image/jpeg"/>
  <Override PartName="/ppt/media/image9.wmf" ContentType="image/x-wmf"/>
  <Override PartName="/ppt/media/image15.png" ContentType="image/png"/>
  <Override PartName="/ppt/media/image8.png" ContentType="image/png"/>
  <Override PartName="/ppt/media/image5.wmf" ContentType="image/x-wmf"/>
  <Override PartName="/ppt/media/image18.png" ContentType="image/png"/>
  <Override PartName="/ppt/media/image4.png" ContentType="image/png"/>
  <Override PartName="/ppt/media/image7.png" ContentType="image/png"/>
  <Override PartName="/ppt/media/image6.jpeg" ContentType="image/jpeg"/>
  <Override PartName="/ppt/media/image3.png" ContentType="image/png"/>
  <Override PartName="/ppt/media/image2.jpeg" ContentType="image/jpeg"/>
  <Override PartName="/ppt/media/image19.jpeg" ContentType="image/jpeg"/>
  <Override PartName="/ppt/media/image1.wmf" ContentType="image/x-wmf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E7D612-0CE5-447D-BBBA-813ADFC69E2D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7D1BF33-789A-4313-9501-0C88163B02CD}" type="slidenum">
              <a:rPr lang="en-IN" sz="1200">
                <a:solidFill>
                  <a:srgbClr val="000000"/>
                </a:solidFill>
                <a:latin typeface="+mn-lt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658160" y="5088240"/>
            <a:ext cx="7256880" cy="262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wm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0" y="267336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1521000" y="267336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F1EC95-AD87-4028-AEF5-C286ACD6812D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7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0" y="69228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47" name="CustomShape 4"/>
          <p:cNvSpPr/>
          <p:nvPr/>
        </p:nvSpPr>
        <p:spPr>
          <a:xfrm>
            <a:off x="1521000" y="69228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1658160" y="111636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ADD0B6-65E0-458A-A87E-417AF0D9D119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5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7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pic>
        <p:nvPicPr>
          <p:cNvPr id="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3">
            <a:lum bright="-4000"/>
          </a:blip>
          <a:srcRect l="16827" t="5212" r="0" b="14670"/>
          <a:stretch>
            <a:fillRect/>
          </a:stretch>
        </p:blipFill>
        <p:spPr>
          <a:xfrm>
            <a:off x="0" y="687240"/>
            <a:ext cx="9143640" cy="6170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0" y="267336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91" name="CustomShape 4"/>
          <p:cNvSpPr/>
          <p:nvPr/>
        </p:nvSpPr>
        <p:spPr>
          <a:xfrm>
            <a:off x="1521000" y="267336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92" name="CustomShape 5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title"/>
          </p:nvPr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Click to edit the title text formatClick to edit Master title style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28ACA8-BCA7-4C7D-B080-413172B0031C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95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432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pic>
        <p:nvPicPr>
          <p:cNvPr id="13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67A9AE-0DD5-4AD9-AC1C-F58BE5F5FEF9}" type="slidenum">
              <a:rPr lang="en-IN" sz="1000">
                <a:solidFill>
                  <a:srgbClr val="26262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3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4320"/>
            <a:ext cx="9143640" cy="68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133200" y="219240"/>
            <a:ext cx="1371240" cy="177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IN" sz="900">
                <a:solidFill>
                  <a:srgbClr val="0075b0"/>
                </a:solidFill>
                <a:latin typeface="Arial"/>
                <a:ea typeface="Kozuka Gothic Pro R"/>
              </a:rPr>
              <a:t>www.cybage.com</a:t>
            </a:r>
            <a:endParaRPr/>
          </a:p>
        </p:txBody>
      </p:sp>
      <p:pic>
        <p:nvPicPr>
          <p:cNvPr id="176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040" y="162000"/>
            <a:ext cx="1706040" cy="377640"/>
          </a:xfrm>
          <a:prstGeom prst="rect">
            <a:avLst/>
          </a:prstGeom>
          <a:ln>
            <a:noFill/>
          </a:ln>
        </p:spPr>
      </p:pic>
      <p:pic>
        <p:nvPicPr>
          <p:cNvPr id="17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95160"/>
            <a:ext cx="9142200" cy="6162480"/>
          </a:xfrm>
          <a:prstGeom prst="rect">
            <a:avLst/>
          </a:prstGeom>
          <a:ln w="9360"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0" y="4653000"/>
            <a:ext cx="1526760" cy="1526760"/>
          </a:xfrm>
          <a:prstGeom prst="rect">
            <a:avLst/>
          </a:prstGeom>
          <a:solidFill>
            <a:srgbClr val="f88608"/>
          </a:solidFill>
          <a:ln w="25560">
            <a:noFill/>
          </a:ln>
        </p:spPr>
      </p:sp>
      <p:sp>
        <p:nvSpPr>
          <p:cNvPr id="179" name="CustomShape 5"/>
          <p:cNvSpPr/>
          <p:nvPr/>
        </p:nvSpPr>
        <p:spPr>
          <a:xfrm>
            <a:off x="1521000" y="4653000"/>
            <a:ext cx="7622640" cy="1526760"/>
          </a:xfrm>
          <a:prstGeom prst="rect">
            <a:avLst/>
          </a:prstGeom>
          <a:solidFill>
            <a:srgbClr val="0075b0"/>
          </a:solidFill>
          <a:ln w="25560">
            <a:noFill/>
          </a:ln>
        </p:spPr>
      </p:sp>
      <p:sp>
        <p:nvSpPr>
          <p:cNvPr id="180" name="CustomShape 6"/>
          <p:cNvSpPr/>
          <p:nvPr/>
        </p:nvSpPr>
        <p:spPr>
          <a:xfrm>
            <a:off x="3733920" y="6497640"/>
            <a:ext cx="5266800" cy="237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 sz="650">
                <a:solidFill>
                  <a:srgbClr val="000000"/>
                </a:solidFill>
                <a:latin typeface="Kozuka Gothic Pro M"/>
              </a:rPr>
              <a:t> </a:t>
            </a:r>
            <a:r>
              <a:rPr lang="en-IN" sz="650">
                <a:solidFill>
                  <a:srgbClr val="262626"/>
                </a:solidFill>
                <a:latin typeface="Microsoft Sans Serif"/>
              </a:rPr>
              <a:t>Copyright © 2016. Cybage Software Pvt. Ltd. All Rights Reserved. Cybage Confidential.</a:t>
            </a:r>
            <a:endParaRPr/>
          </a:p>
        </p:txBody>
      </p:sp>
      <p:sp>
        <p:nvSpPr>
          <p:cNvPr id="181" name="PlaceHolder 7"/>
          <p:cNvSpPr>
            <a:spLocks noGrp="1"/>
          </p:cNvSpPr>
          <p:nvPr>
            <p:ph type="title"/>
          </p:nvPr>
        </p:nvSpPr>
        <p:spPr>
          <a:xfrm>
            <a:off x="1658160" y="508824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Microsoft Sans Serif"/>
              </a:rPr>
              <a:t>Click to edit the title text formatClick to edit Master title style</a:t>
            </a:r>
            <a:endParaRPr/>
          </a:p>
        </p:txBody>
      </p:sp>
      <p:pic>
        <p:nvPicPr>
          <p:cNvPr id="182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8320" y="120240"/>
            <a:ext cx="1546560" cy="438120"/>
          </a:xfrm>
          <a:prstGeom prst="rect">
            <a:avLst/>
          </a:prstGeom>
          <a:ln>
            <a:noFill/>
          </a:ln>
        </p:spPr>
      </p:pic>
      <p:sp>
        <p:nvSpPr>
          <p:cNvPr id="18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     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 System 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0389CC1-7B25-49C8-AB0F-18D781064699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Register Training-By Umesh Toke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15C074-4B79-460D-AB91-3512C3883FA1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Delete Training-By Subhashini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4B49C1-003A-4969-83EC-17D9B65CB551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Mandatory training-By Abhinav Anand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3799A2-1C99-4AD6-A47D-51EAEAFF17EF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Future training-By Subhashini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2029073-90C2-49FC-A47A-0355E17EC192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Trainers training- By Lokesh Nehete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078E77-0EB3-42DC-9166-C689EEBFD1C1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Logout-By Hemant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BFC6681-1515-4ECA-BF36-A5AB85D0F40D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657440" y="50436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Microsoft Sans Serif"/>
              </a:rPr>
              <a:t>Thank You!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657440" y="11160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	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060B72-8D64-4FFB-BFAA-99D706A11EB9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28520" y="2374560"/>
            <a:ext cx="8786520" cy="493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                                        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Group 7-Team Members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16083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Abhinav Anand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16110  Lokesh Nehete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16170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IN" sz="2500">
                <a:solidFill>
                  <a:srgbClr val="000000"/>
                </a:solidFill>
                <a:latin typeface="Times New Roman"/>
              </a:rPr>
              <a:t>Geetanjali  Kulkarni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16170  Hemant Bhosale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16206  Subhashini Asthana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16210  Umesh Kumar Toke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Introduction –By Umesh Toke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FE7956B-F396-45D5-B28D-3DDA0C057C44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657440" y="111600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	</a:t>
            </a: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Training Management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659094-CC14-46B1-9089-C1C1149AD41A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0" y="2264760"/>
            <a:ext cx="8786520" cy="569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1) Angular JS – 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2) Rest API – Using Spring MVC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3) Spring 4 Hibenate 5 – Back End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4) Maven Project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500">
                <a:solidFill>
                  <a:srgbClr val="000000"/>
                </a:solidFill>
                <a:latin typeface="Times New Roman"/>
              </a:rPr>
              <a:t>5) To Resolve Merge Conflict  – GitHub.com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Resource File – By Hemant 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9E122B-AEA0-41B1-880A-CC3DBC0FC73F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Database Schema –By Geetanjali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8A6EA58-8D18-4F65-BD3F-46127C4DDB0F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3D4E567-DB60-4A29-9443-A49889161FC5}" type="slidenum">
              <a:rPr lang="en-IN" sz="1000">
                <a:solidFill>
                  <a:srgbClr val="262626"/>
                </a:solidFill>
                <a:latin typeface="Arial"/>
              </a:rPr>
              <a:t>&lt;number&gt;</a:t>
            </a:fld>
            <a:endParaRPr/>
          </a:p>
        </p:txBody>
      </p:sp>
      <p:pic>
        <p:nvPicPr>
          <p:cNvPr id="23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8200" y="509760"/>
            <a:ext cx="5780520" cy="5911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657440" y="3097080"/>
            <a:ext cx="7257600" cy="566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Login Module-By Abhinav Anand 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942273-3AB5-4DE3-8E75-C27493904171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658160" y="3097800"/>
            <a:ext cx="7256880" cy="566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egoe UI"/>
                <a:ea typeface="Segoe UI"/>
              </a:rPr>
              <a:t>Sessions and Cookies-Hemant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128520" y="6392880"/>
            <a:ext cx="49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0E6741-A684-4597-AF21-31886D56F287}" type="slidenum">
              <a:rPr lang="en-IN" sz="1000">
                <a:solidFill>
                  <a:srgbClr val="474747"/>
                </a:solidFill>
                <a:latin typeface="Arial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