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7.wmf" ContentType="image/x-wmf"/>
  <Override PartName="/ppt/media/image16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1.jpeg" ContentType="image/jpeg"/>
  <Override PartName="/ppt/media/image10.jpeg" ContentType="image/jpeg"/>
  <Override PartName="/ppt/media/image9.wmf" ContentType="image/x-wmf"/>
  <Override PartName="/ppt/media/image15.png" ContentType="image/png"/>
  <Override PartName="/ppt/media/image8.png" ContentType="image/png"/>
  <Override PartName="/ppt/media/image5.wmf" ContentType="image/x-wmf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2.jpeg" ContentType="image/jpeg"/>
  <Override PartName="/ppt/media/image19.jpeg" ContentType="image/jpeg"/>
  <Override PartName="/ppt/media/image1.wmf" ContentType="image/x-wmf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CCBB8A3-49C8-4A73-9B15-8F30015FA6F9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BF5995F-8E61-4AED-9903-533E89366A55}" type="slidenum">
              <a:rPr lang="en-IN" sz="1200">
                <a:solidFill>
                  <a:srgbClr val="000000"/>
                </a:solidFill>
                <a:latin typeface="+mn-lt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wm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pic>
        <p:nvPicPr>
          <p:cNvPr id="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267336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4" name="CustomShape 4"/>
          <p:cNvSpPr/>
          <p:nvPr/>
        </p:nvSpPr>
        <p:spPr>
          <a:xfrm>
            <a:off x="1521000" y="267336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DF42BA2-C925-4302-A79D-B638DD9ADF2D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7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pic>
        <p:nvPicPr>
          <p:cNvPr id="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0" y="69228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1521000" y="69228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1658160" y="111636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975C5C-FC44-44A9-BC09-DC27AE13AB72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50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7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3">
            <a:lum bright="-4000"/>
          </a:blip>
          <a:srcRect l="16827" t="5212" r="0" b="14670"/>
          <a:stretch>
            <a:fillRect/>
          </a:stretch>
        </p:blipFill>
        <p:spPr>
          <a:xfrm>
            <a:off x="0" y="687240"/>
            <a:ext cx="9143640" cy="6170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0" y="267336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91" name="CustomShape 4"/>
          <p:cNvSpPr/>
          <p:nvPr/>
        </p:nvSpPr>
        <p:spPr>
          <a:xfrm>
            <a:off x="1521000" y="267336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92" name="CustomShape 5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Click to edit the title text formatClick to edit Master title style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AC7FC54-01FF-43CC-89F3-568FA979AFD6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95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96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432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33200" y="219240"/>
            <a:ext cx="1371240" cy="177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pic>
        <p:nvPicPr>
          <p:cNvPr id="13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133200" y="219240"/>
            <a:ext cx="1371240" cy="177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093C6FC-C8DD-4EBF-A9DB-B037AFC2B4CD}" type="slidenum">
              <a:rPr lang="en-IN" sz="1000">
                <a:solidFill>
                  <a:srgbClr val="262626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432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74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133200" y="219240"/>
            <a:ext cx="1371240" cy="177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pic>
        <p:nvPicPr>
          <p:cNvPr id="176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pic>
        <p:nvPicPr>
          <p:cNvPr id="177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95160"/>
            <a:ext cx="9142200" cy="6162480"/>
          </a:xfrm>
          <a:prstGeom prst="rect">
            <a:avLst/>
          </a:prstGeom>
          <a:ln w="9360"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0" y="465300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179" name="CustomShape 5"/>
          <p:cNvSpPr/>
          <p:nvPr/>
        </p:nvSpPr>
        <p:spPr>
          <a:xfrm>
            <a:off x="1521000" y="465300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180" name="CustomShape 6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181" name="PlaceHolder 7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Microsoft Sans Serif"/>
              </a:rPr>
              <a:t>Click to edit the title text formatClick to edit Master title style</a:t>
            </a:r>
            <a:endParaRPr/>
          </a:p>
        </p:txBody>
      </p:sp>
      <p:pic>
        <p:nvPicPr>
          <p:cNvPr id="182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     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 System 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8D261C-FCE3-48FB-83B1-4323DB91DC5C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Session Management [$ngCookies]   - Hemant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A16655-5A27-4BDF-AA62-49D621FE56B5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Register Training-By Umesh Toke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F6AC94-5C5E-4538-8563-0CFC5EA49D3D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Delete Training-By Subhashini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4BD19F-0895-47D9-B573-C1FF345C3B57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Mandatory training-By Abhinav Anand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CB57FC8-66BD-42D0-B9C9-005C6BA4F1D9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Future training-By Subhashini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2EB5483-A39F-4E09-887A-8AEFF7062E9E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Trainers training- By Lokesh Nehete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656E3F5-A089-4754-B4C8-DD9A302E63A2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Logout - By Hemant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358259-8FBB-4BB6-9206-18EDA8A02004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657440" y="50436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Microsoft Sans Serif"/>
              </a:rPr>
              <a:t>Thank You!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657440" y="11160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	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2BE46B3-D1E8-4E21-842A-549199A336C0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128520" y="2374560"/>
            <a:ext cx="8786520" cy="493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                                        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Group 7-Team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16083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Abhinav Anand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16110  Lokesh Nehete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16170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Geetanjali  Kulkarni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16170  Hemant Bhosale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16206  Subhashini Asthana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16210  Umesh Kumar Toke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Introduction –By Umesh Toke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9A3D360-F266-4DBB-8A8C-224B251D7636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657440" y="11160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	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38CD6E-96E6-4B01-80EE-2151D35B0297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0" y="2264760"/>
            <a:ext cx="8786520" cy="569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1) Angular JS – 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2) Rest API – Using Spring MVC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3) Spring 4 Hibenate 5 – Back 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4) Maven Project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5) To Resolve Merge Conflict  – GitHub.com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657440" y="11160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	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31997A-4ACF-4A7A-BE22-4ED5E9C6D2E3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28520" y="2374560"/>
            <a:ext cx="8786520" cy="493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Users in our Project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1) Admin – Training Executive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2) Trainer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3)Trainee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Hibernate Configuration File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
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 – By Hemant Bhosale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D877AE4-A6D3-4085-9A55-E0D5DF9F76F0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Database Schema 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
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                     –By Geetanjali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7B27E5-C3A9-41D1-929C-6056F35BAF30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$ng-Route-Routing Technique – By Abhinav Anand 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7E3A069-1D7A-4ED4-91FB-916B4A8314B5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Login Module – By Abhinav Anand 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9CF169-427A-4B39-902A-551CE8E83E13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