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19"/>
  </p:notesMasterIdLst>
  <p:handoutMasterIdLst>
    <p:handoutMasterId r:id="rId20"/>
  </p:handoutMasterIdLst>
  <p:sldIdLst>
    <p:sldId id="259" r:id="rId4"/>
    <p:sldId id="257" r:id="rId5"/>
    <p:sldId id="280" r:id="rId6"/>
    <p:sldId id="287" r:id="rId7"/>
    <p:sldId id="286" r:id="rId8"/>
    <p:sldId id="292" r:id="rId9"/>
    <p:sldId id="278" r:id="rId10"/>
    <p:sldId id="288" r:id="rId11"/>
    <p:sldId id="289" r:id="rId12"/>
    <p:sldId id="290" r:id="rId13"/>
    <p:sldId id="291" r:id="rId14"/>
    <p:sldId id="279" r:id="rId15"/>
    <p:sldId id="281" r:id="rId16"/>
    <p:sldId id="283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19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616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>
        <p:scale>
          <a:sx n="94" d="100"/>
          <a:sy n="94" d="100"/>
        </p:scale>
        <p:origin x="-58" y="23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1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image" Target="../media/image1.wmf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     Training Management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Training-By </a:t>
            </a:r>
            <a:r>
              <a:rPr lang="en-US" dirty="0" err="1" smtClean="0"/>
              <a:t>Subhashini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1715D-A6B8-40A7-95E6-CFD2F83C7A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training-By </a:t>
            </a:r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1715D-A6B8-40A7-95E6-CFD2F83C7A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Future training-</a:t>
            </a:r>
            <a:r>
              <a:rPr dirty="0"/>
              <a:t>B</a:t>
            </a:r>
            <a:r>
              <a:rPr dirty="0" smtClean="0"/>
              <a:t>y </a:t>
            </a:r>
            <a:r>
              <a:rPr dirty="0" err="1" smtClean="0"/>
              <a:t>Subhashini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Trainers training- </a:t>
            </a:r>
            <a:r>
              <a:rPr dirty="0"/>
              <a:t>B</a:t>
            </a:r>
            <a:r>
              <a:rPr dirty="0" smtClean="0"/>
              <a:t>y </a:t>
            </a:r>
            <a:r>
              <a:rPr dirty="0" err="1" smtClean="0"/>
              <a:t>Lokesh</a:t>
            </a:r>
            <a:r>
              <a:rPr dirty="0" smtClean="0"/>
              <a:t> </a:t>
            </a:r>
            <a:r>
              <a:rPr dirty="0" err="1" smtClean="0"/>
              <a:t>Nehete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Logout-By Hemant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	Training </a:t>
            </a:r>
            <a:r>
              <a:rPr lang="en-US" dirty="0"/>
              <a:t>Management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8588" y="2374710"/>
            <a:ext cx="878681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latin typeface="Times New Roman" panose="02020603050405020304" pitchFamily="18" charset="0"/>
              </a:rPr>
              <a:t>                                        Group 7-Team Members</a:t>
            </a: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16210  </a:t>
            </a:r>
            <a:r>
              <a:rPr lang="en-IN" sz="2500" dirty="0" err="1">
                <a:latin typeface="Times New Roman" panose="02020603050405020304" pitchFamily="18" charset="0"/>
              </a:rPr>
              <a:t>Umesh</a:t>
            </a:r>
            <a:r>
              <a:rPr lang="en-IN" sz="2500" dirty="0">
                <a:latin typeface="Times New Roman" panose="02020603050405020304" pitchFamily="18" charset="0"/>
              </a:rPr>
              <a:t> Kumar </a:t>
            </a:r>
            <a:r>
              <a:rPr lang="en-IN" sz="2500" dirty="0" err="1">
                <a:latin typeface="Times New Roman" panose="02020603050405020304" pitchFamily="18" charset="0"/>
              </a:rPr>
              <a:t>Toke</a:t>
            </a:r>
            <a:endParaRPr lang="en-IN" sz="2500" dirty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16110  </a:t>
            </a:r>
            <a:r>
              <a:rPr lang="en-IN" sz="2500" dirty="0" err="1" smtClean="0">
                <a:latin typeface="Times New Roman" panose="02020603050405020304" pitchFamily="18" charset="0"/>
              </a:rPr>
              <a:t>Lokesh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Nehete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16170</a:t>
            </a:r>
            <a:r>
              <a:rPr lang="en-IN" sz="2500" dirty="0">
                <a:latin typeface="Times New Roman" panose="02020603050405020304" pitchFamily="18" charset="0"/>
              </a:rPr>
              <a:t>	</a:t>
            </a:r>
            <a:r>
              <a:rPr lang="en-IN" sz="2500" dirty="0" err="1" smtClean="0">
                <a:latin typeface="Times New Roman" panose="02020603050405020304" pitchFamily="18" charset="0"/>
              </a:rPr>
              <a:t>Geetanjali</a:t>
            </a:r>
            <a:r>
              <a:rPr lang="en-IN" sz="2500" dirty="0" smtClean="0">
                <a:latin typeface="Times New Roman" panose="02020603050405020304" pitchFamily="18" charset="0"/>
              </a:rPr>
              <a:t>  Kulkarni</a:t>
            </a:r>
          </a:p>
          <a:p>
            <a:r>
              <a:rPr lang="en-IN" sz="2500" dirty="0" smtClean="0">
                <a:latin typeface="Times New Roman" panose="02020603050405020304" pitchFamily="18" charset="0"/>
              </a:rPr>
              <a:t>16083</a:t>
            </a:r>
            <a:r>
              <a:rPr lang="en-IN" sz="2500" dirty="0">
                <a:latin typeface="Times New Roman" panose="02020603050405020304" pitchFamily="18" charset="0"/>
              </a:rPr>
              <a:t>	</a:t>
            </a:r>
            <a:r>
              <a:rPr lang="en-IN" sz="2500" dirty="0" err="1" smtClean="0">
                <a:latin typeface="Times New Roman" panose="02020603050405020304" pitchFamily="18" charset="0"/>
              </a:rPr>
              <a:t>Abhinav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Anand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16170  Hemant </a:t>
            </a:r>
            <a:r>
              <a:rPr lang="en-IN" sz="2500" dirty="0" err="1" smtClean="0">
                <a:latin typeface="Times New Roman" panose="02020603050405020304" pitchFamily="18" charset="0"/>
              </a:rPr>
              <a:t>Bhosale</a:t>
            </a:r>
            <a:endParaRPr lang="en-IN" sz="2500" dirty="0" smtClean="0">
              <a:latin typeface="Times New Roman" panose="02020603050405020304" pitchFamily="18" charset="0"/>
            </a:endParaRPr>
          </a:p>
          <a:p>
            <a:r>
              <a:rPr lang="en-IN" sz="2500" dirty="0" smtClean="0">
                <a:latin typeface="Times New Roman" panose="02020603050405020304" pitchFamily="18" charset="0"/>
              </a:rPr>
              <a:t>16206  </a:t>
            </a:r>
            <a:r>
              <a:rPr lang="en-IN" sz="2500" dirty="0" err="1" smtClean="0">
                <a:latin typeface="Times New Roman" panose="02020603050405020304" pitchFamily="18" charset="0"/>
              </a:rPr>
              <a:t>Subhashini</a:t>
            </a:r>
            <a:r>
              <a:rPr lang="en-IN" sz="2500" dirty="0" smtClean="0">
                <a:latin typeface="Times New Roman" panose="02020603050405020304" pitchFamily="18" charset="0"/>
              </a:rPr>
              <a:t> </a:t>
            </a:r>
            <a:r>
              <a:rPr lang="en-IN" sz="2500" dirty="0" err="1" smtClean="0">
                <a:latin typeface="Times New Roman" panose="02020603050405020304" pitchFamily="18" charset="0"/>
              </a:rPr>
              <a:t>Asthana</a:t>
            </a:r>
            <a:endParaRPr lang="en-IN" sz="2500" dirty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Introduction –By </a:t>
            </a:r>
            <a:r>
              <a:rPr lang="en-US" dirty="0" err="1" smtClean="0"/>
              <a:t>Umesh</a:t>
            </a:r>
            <a:r>
              <a:rPr lang="en-US" dirty="0" smtClean="0"/>
              <a:t> Toke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File – By Hemant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1715D-A6B8-40A7-95E6-CFD2F83C7A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4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–By </a:t>
            </a:r>
            <a:r>
              <a:rPr lang="en-US" dirty="0" err="1" smtClean="0"/>
              <a:t>Geetanjali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1715D-A6B8-40A7-95E6-CFD2F83C7A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91157-3A67-4D69-92D0-E45F702777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509587"/>
            <a:ext cx="5781040" cy="59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Login Module-By </a:t>
            </a:r>
            <a:r>
              <a:rPr dirty="0" err="1" smtClean="0"/>
              <a:t>Abhinav</a:t>
            </a:r>
            <a:r>
              <a:rPr dirty="0" smtClean="0"/>
              <a:t> </a:t>
            </a:r>
            <a:r>
              <a:rPr dirty="0" err="1" smtClean="0"/>
              <a:t>Anand</a:t>
            </a:r>
            <a:r>
              <a:rPr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and Cookies-Hemant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1715D-A6B8-40A7-95E6-CFD2F83C7A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Training-By </a:t>
            </a:r>
            <a:r>
              <a:rPr lang="en-US" dirty="0" err="1" smtClean="0"/>
              <a:t>Umesh</a:t>
            </a:r>
            <a:r>
              <a:rPr lang="en-US" dirty="0" smtClean="0"/>
              <a:t> Toke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1715D-A6B8-40A7-95E6-CFD2F83C7A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1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76</Words>
  <Application>Microsoft Office PowerPoint</Application>
  <PresentationFormat>On-screen Show (4:3)</PresentationFormat>
  <Paragraphs>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1_Office Theme</vt:lpstr>
      <vt:lpstr>2_Office Theme</vt:lpstr>
      <vt:lpstr>     Training Management </vt:lpstr>
      <vt:lpstr> Training Management</vt:lpstr>
      <vt:lpstr>Introduction –By Umesh Toke</vt:lpstr>
      <vt:lpstr>Resource File – By Hemant </vt:lpstr>
      <vt:lpstr>Database Schema –By Geetanjali</vt:lpstr>
      <vt:lpstr>PowerPoint Presentation</vt:lpstr>
      <vt:lpstr>Login Module-By Abhinav Anand </vt:lpstr>
      <vt:lpstr>Sessions and Cookies-Hemant</vt:lpstr>
      <vt:lpstr>Register Training-By Umesh Toke</vt:lpstr>
      <vt:lpstr>Delete Training-By Subhashini</vt:lpstr>
      <vt:lpstr>Mandatory training-By Abhinav Anand</vt:lpstr>
      <vt:lpstr>Future training-By Subhashini</vt:lpstr>
      <vt:lpstr>Trainers training- By Lokesh Nehete</vt:lpstr>
      <vt:lpstr>Logout-By Hemant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Umesh Kumar Toke</cp:lastModifiedBy>
  <cp:revision>318</cp:revision>
  <dcterms:created xsi:type="dcterms:W3CDTF">2009-07-20T04:26:09Z</dcterms:created>
  <dcterms:modified xsi:type="dcterms:W3CDTF">2016-07-04T13:44:00Z</dcterms:modified>
</cp:coreProperties>
</file>