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4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3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0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F714-0E42-4239-A322-D4BC285E88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554C-484E-4FC9-9F44-D533EA5D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1571" y="444843"/>
            <a:ext cx="108643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35 of Your Favorite Childhood Crushes… Where Are They Now?</a:t>
            </a:r>
          </a:p>
          <a:p>
            <a:pPr algn="ctr"/>
            <a:r>
              <a:rPr lang="en-US" sz="3200" b="1" dirty="0"/>
              <a:t>[#13 is Absolutely stunning!]</a:t>
            </a:r>
          </a:p>
          <a:p>
            <a:pPr algn="ctr"/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20" y="2014503"/>
            <a:ext cx="8743045" cy="35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9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1571" y="444843"/>
            <a:ext cx="108643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35 of Your Favorite Childhood Crushes… Where Are They Now?</a:t>
            </a:r>
          </a:p>
          <a:p>
            <a:pPr algn="ctr"/>
            <a:r>
              <a:rPr lang="en-US" sz="3200" b="1" dirty="0"/>
              <a:t>[#13 is Absolutely stunning!]</a:t>
            </a:r>
          </a:p>
          <a:p>
            <a:pPr algn="ctr"/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91" y="1537043"/>
            <a:ext cx="7452143" cy="48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5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376" y="444843"/>
            <a:ext cx="104247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35 of Your Favorite Childhood Celebs… Where Are They Now?</a:t>
            </a:r>
          </a:p>
          <a:p>
            <a:pPr algn="ctr"/>
            <a:r>
              <a:rPr lang="en-US" sz="3200" b="1" dirty="0"/>
              <a:t>[#13 is Absolutely stunning!]</a:t>
            </a:r>
          </a:p>
          <a:p>
            <a:pPr algn="ctr"/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71" y="1680176"/>
            <a:ext cx="79375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6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Anandan</dc:creator>
  <cp:lastModifiedBy>Ajay Anandan</cp:lastModifiedBy>
  <cp:revision>4</cp:revision>
  <dcterms:created xsi:type="dcterms:W3CDTF">2016-04-22T01:00:33Z</dcterms:created>
  <dcterms:modified xsi:type="dcterms:W3CDTF">2016-04-22T01:40:04Z</dcterms:modified>
</cp:coreProperties>
</file>