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2990881-5CFE-40AC-8057-6710303E6EF8}"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ABEC2-90EE-4945-A2B8-24EA9B63ED50}" type="slidenum">
              <a:rPr lang="en-US" smtClean="0"/>
              <a:t>‹#›</a:t>
            </a:fld>
            <a:endParaRPr lang="en-US"/>
          </a:p>
        </p:txBody>
      </p:sp>
    </p:spTree>
    <p:extLst>
      <p:ext uri="{BB962C8B-B14F-4D97-AF65-F5344CB8AC3E}">
        <p14:creationId xmlns:p14="http://schemas.microsoft.com/office/powerpoint/2010/main" val="42758657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90881-5CFE-40AC-8057-6710303E6EF8}"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BEC2-90EE-4945-A2B8-24EA9B63ED50}" type="slidenum">
              <a:rPr lang="en-US" smtClean="0"/>
              <a:t>‹#›</a:t>
            </a:fld>
            <a:endParaRPr lang="en-US"/>
          </a:p>
        </p:txBody>
      </p:sp>
    </p:spTree>
    <p:extLst>
      <p:ext uri="{BB962C8B-B14F-4D97-AF65-F5344CB8AC3E}">
        <p14:creationId xmlns:p14="http://schemas.microsoft.com/office/powerpoint/2010/main" val="1723254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90881-5CFE-40AC-8057-6710303E6EF8}"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BEC2-90EE-4945-A2B8-24EA9B63ED50}" type="slidenum">
              <a:rPr lang="en-US" smtClean="0"/>
              <a:t>‹#›</a:t>
            </a:fld>
            <a:endParaRPr lang="en-US"/>
          </a:p>
        </p:txBody>
      </p:sp>
    </p:spTree>
    <p:extLst>
      <p:ext uri="{BB962C8B-B14F-4D97-AF65-F5344CB8AC3E}">
        <p14:creationId xmlns:p14="http://schemas.microsoft.com/office/powerpoint/2010/main" val="63720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990881-5CFE-40AC-8057-6710303E6EF8}"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ABEC2-90EE-4945-A2B8-24EA9B63ED50}" type="slidenum">
              <a:rPr lang="en-US" smtClean="0"/>
              <a:t>‹#›</a:t>
            </a:fld>
            <a:endParaRPr lang="en-US"/>
          </a:p>
        </p:txBody>
      </p:sp>
    </p:spTree>
    <p:extLst>
      <p:ext uri="{BB962C8B-B14F-4D97-AF65-F5344CB8AC3E}">
        <p14:creationId xmlns:p14="http://schemas.microsoft.com/office/powerpoint/2010/main" val="3313387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2990881-5CFE-40AC-8057-6710303E6EF8}"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ABEC2-90EE-4945-A2B8-24EA9B63ED50}" type="slidenum">
              <a:rPr lang="en-US" smtClean="0"/>
              <a:t>‹#›</a:t>
            </a:fld>
            <a:endParaRPr lang="en-US"/>
          </a:p>
        </p:txBody>
      </p:sp>
    </p:spTree>
    <p:extLst>
      <p:ext uri="{BB962C8B-B14F-4D97-AF65-F5344CB8AC3E}">
        <p14:creationId xmlns:p14="http://schemas.microsoft.com/office/powerpoint/2010/main" val="26325848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990881-5CFE-40AC-8057-6710303E6EF8}" type="datetimeFigureOut">
              <a:rPr lang="en-US" smtClean="0"/>
              <a:t>11/25/2020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40ABEC2-90EE-4945-A2B8-24EA9B63ED50}" type="slidenum">
              <a:rPr lang="en-US" smtClean="0"/>
              <a:t>‹#›</a:t>
            </a:fld>
            <a:endParaRPr lang="en-US"/>
          </a:p>
        </p:txBody>
      </p:sp>
    </p:spTree>
    <p:extLst>
      <p:ext uri="{BB962C8B-B14F-4D97-AF65-F5344CB8AC3E}">
        <p14:creationId xmlns:p14="http://schemas.microsoft.com/office/powerpoint/2010/main" val="1289853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2990881-5CFE-40AC-8057-6710303E6EF8}"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ABEC2-90EE-4945-A2B8-24EA9B63ED5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3844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990881-5CFE-40AC-8057-6710303E6EF8}"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ABEC2-90EE-4945-A2B8-24EA9B63ED50}" type="slidenum">
              <a:rPr lang="en-US" smtClean="0"/>
              <a:t>‹#›</a:t>
            </a:fld>
            <a:endParaRPr lang="en-US"/>
          </a:p>
        </p:txBody>
      </p:sp>
    </p:spTree>
    <p:extLst>
      <p:ext uri="{BB962C8B-B14F-4D97-AF65-F5344CB8AC3E}">
        <p14:creationId xmlns:p14="http://schemas.microsoft.com/office/powerpoint/2010/main" val="2880133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90881-5CFE-40AC-8057-6710303E6EF8}"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ABEC2-90EE-4945-A2B8-24EA9B63ED50}" type="slidenum">
              <a:rPr lang="en-US" smtClean="0"/>
              <a:t>‹#›</a:t>
            </a:fld>
            <a:endParaRPr lang="en-US"/>
          </a:p>
        </p:txBody>
      </p:sp>
    </p:spTree>
    <p:extLst>
      <p:ext uri="{BB962C8B-B14F-4D97-AF65-F5344CB8AC3E}">
        <p14:creationId xmlns:p14="http://schemas.microsoft.com/office/powerpoint/2010/main" val="1197488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2990881-5CFE-40AC-8057-6710303E6EF8}" type="datetimeFigureOut">
              <a:rPr lang="en-US" smtClean="0"/>
              <a:t>11/25/2020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40ABEC2-90EE-4945-A2B8-24EA9B63ED50}" type="slidenum">
              <a:rPr lang="en-US" smtClean="0"/>
              <a:t>‹#›</a:t>
            </a:fld>
            <a:endParaRPr lang="en-US"/>
          </a:p>
        </p:txBody>
      </p:sp>
    </p:spTree>
    <p:extLst>
      <p:ext uri="{BB962C8B-B14F-4D97-AF65-F5344CB8AC3E}">
        <p14:creationId xmlns:p14="http://schemas.microsoft.com/office/powerpoint/2010/main" val="4036663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2990881-5CFE-40AC-8057-6710303E6EF8}" type="datetimeFigureOut">
              <a:rPr lang="en-US" smtClean="0"/>
              <a:t>11/25/2020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40ABEC2-90EE-4945-A2B8-24EA9B63ED50}" type="slidenum">
              <a:rPr lang="en-US" smtClean="0"/>
              <a:t>‹#›</a:t>
            </a:fld>
            <a:endParaRPr lang="en-US"/>
          </a:p>
        </p:txBody>
      </p:sp>
    </p:spTree>
    <p:extLst>
      <p:ext uri="{BB962C8B-B14F-4D97-AF65-F5344CB8AC3E}">
        <p14:creationId xmlns:p14="http://schemas.microsoft.com/office/powerpoint/2010/main" val="1633322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2990881-5CFE-40AC-8057-6710303E6EF8}" type="datetimeFigureOut">
              <a:rPr lang="en-US" smtClean="0"/>
              <a:t>11/25/2020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40ABEC2-90EE-4945-A2B8-24EA9B63ED50}" type="slidenum">
              <a:rPr lang="en-US" smtClean="0"/>
              <a:t>‹#›</a:t>
            </a:fld>
            <a:endParaRPr lang="en-US"/>
          </a:p>
        </p:txBody>
      </p:sp>
    </p:spTree>
    <p:extLst>
      <p:ext uri="{BB962C8B-B14F-4D97-AF65-F5344CB8AC3E}">
        <p14:creationId xmlns:p14="http://schemas.microsoft.com/office/powerpoint/2010/main" val="1918586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2591-DB13-41B7-9885-428D73AFD5C2}"/>
              </a:ext>
            </a:extLst>
          </p:cNvPr>
          <p:cNvSpPr>
            <a:spLocks noGrp="1"/>
          </p:cNvSpPr>
          <p:nvPr>
            <p:ph type="ctrTitle"/>
          </p:nvPr>
        </p:nvSpPr>
        <p:spPr/>
        <p:txBody>
          <a:bodyPr/>
          <a:lstStyle/>
          <a:p>
            <a:r>
              <a:rPr lang="en-US" dirty="0"/>
              <a:t>Finding the Best City to Enjoy a Bacon Egg and Cheese</a:t>
            </a:r>
          </a:p>
        </p:txBody>
      </p:sp>
      <p:sp>
        <p:nvSpPr>
          <p:cNvPr id="3" name="Subtitle 2">
            <a:extLst>
              <a:ext uri="{FF2B5EF4-FFF2-40B4-BE49-F238E27FC236}">
                <a16:creationId xmlns:a16="http://schemas.microsoft.com/office/drawing/2014/main" id="{949F55CE-F177-4956-8CA4-EAD42441BD29}"/>
              </a:ext>
            </a:extLst>
          </p:cNvPr>
          <p:cNvSpPr>
            <a:spLocks noGrp="1"/>
          </p:cNvSpPr>
          <p:nvPr>
            <p:ph type="subTitle" idx="1"/>
          </p:nvPr>
        </p:nvSpPr>
        <p:spPr/>
        <p:txBody>
          <a:bodyPr/>
          <a:lstStyle/>
          <a:p>
            <a:r>
              <a:rPr lang="en-US" dirty="0"/>
              <a:t>By: Videsh Narine</a:t>
            </a:r>
          </a:p>
        </p:txBody>
      </p:sp>
    </p:spTree>
    <p:extLst>
      <p:ext uri="{BB962C8B-B14F-4D97-AF65-F5344CB8AC3E}">
        <p14:creationId xmlns:p14="http://schemas.microsoft.com/office/powerpoint/2010/main" val="437126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1E235-6A3E-483B-A653-9DD36325AC81}"/>
              </a:ext>
            </a:extLst>
          </p:cNvPr>
          <p:cNvSpPr>
            <a:spLocks noGrp="1"/>
          </p:cNvSpPr>
          <p:nvPr>
            <p:ph type="title"/>
          </p:nvPr>
        </p:nvSpPr>
        <p:spPr>
          <a:xfrm>
            <a:off x="2118049" y="821094"/>
            <a:ext cx="7955902" cy="1475916"/>
          </a:xfrm>
        </p:spPr>
        <p:txBody>
          <a:bodyPr>
            <a:normAutofit fontScale="90000"/>
          </a:bodyPr>
          <a:lstStyle/>
          <a:p>
            <a:r>
              <a:rPr lang="en-US" dirty="0"/>
              <a:t>Being able to find the best city to enjoy an American classic is important to tourists who want to have the best time possible </a:t>
            </a:r>
          </a:p>
        </p:txBody>
      </p:sp>
      <p:sp>
        <p:nvSpPr>
          <p:cNvPr id="3" name="Content Placeholder 2">
            <a:extLst>
              <a:ext uri="{FF2B5EF4-FFF2-40B4-BE49-F238E27FC236}">
                <a16:creationId xmlns:a16="http://schemas.microsoft.com/office/drawing/2014/main" id="{2EE928B4-CC06-44A2-9C5D-2DEF2946EAE1}"/>
              </a:ext>
            </a:extLst>
          </p:cNvPr>
          <p:cNvSpPr>
            <a:spLocks noGrp="1"/>
          </p:cNvSpPr>
          <p:nvPr>
            <p:ph idx="1"/>
          </p:nvPr>
        </p:nvSpPr>
        <p:spPr/>
        <p:txBody>
          <a:bodyPr>
            <a:normAutofit/>
          </a:bodyPr>
          <a:lstStyle/>
          <a:p>
            <a:r>
              <a:rPr lang="en-US" dirty="0"/>
              <a:t>New York has such a rich and diverse culture being a mix of many different types of people from every color, creed, and ethnicity. This is one of the reasons New York City is one of the most romanticized and popular cities in the US.</a:t>
            </a:r>
          </a:p>
          <a:p>
            <a:r>
              <a:rPr lang="en-US" dirty="0"/>
              <a:t>Another city that has the same status as New York would be Los Angeles where the bacon egg and cheese scene is big over there.</a:t>
            </a:r>
          </a:p>
          <a:p>
            <a:r>
              <a:rPr lang="en-US" dirty="0"/>
              <a:t>Because of the high status of these cities, tourists would love to know where to best spend their time.</a:t>
            </a:r>
          </a:p>
        </p:txBody>
      </p:sp>
    </p:spTree>
    <p:extLst>
      <p:ext uri="{BB962C8B-B14F-4D97-AF65-F5344CB8AC3E}">
        <p14:creationId xmlns:p14="http://schemas.microsoft.com/office/powerpoint/2010/main" val="244649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129F-E77C-423C-A125-EA0CCE63E1F7}"/>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EAE4E8F0-795D-463F-8F88-AAF2D153FF9B}"/>
              </a:ext>
            </a:extLst>
          </p:cNvPr>
          <p:cNvSpPr>
            <a:spLocks noGrp="1"/>
          </p:cNvSpPr>
          <p:nvPr>
            <p:ph idx="1"/>
          </p:nvPr>
        </p:nvSpPr>
        <p:spPr/>
        <p:txBody>
          <a:bodyPr/>
          <a:lstStyle/>
          <a:p>
            <a:r>
              <a:rPr lang="en-US" dirty="0"/>
              <a:t>The dataset was taken from Four Square’s API which includes a vast amount of geographical and location data, the category ID used for delis was: 4bf58dd8d48988d146941735 </a:t>
            </a:r>
          </a:p>
          <a:p>
            <a:r>
              <a:rPr lang="en-US" dirty="0"/>
              <a:t>What this does is allow search in the dataset to only give information about delis </a:t>
            </a:r>
          </a:p>
          <a:p>
            <a:r>
              <a:rPr lang="en-US" dirty="0"/>
              <a:t>There are 252 delis in New York while there are 225 delis in Los Angeles</a:t>
            </a:r>
          </a:p>
          <a:p>
            <a:r>
              <a:rPr lang="en-US" dirty="0"/>
              <a:t>Out of all the data only the name, address, Latitude and Longitude was used as columns </a:t>
            </a:r>
          </a:p>
        </p:txBody>
      </p:sp>
    </p:spTree>
    <p:extLst>
      <p:ext uri="{BB962C8B-B14F-4D97-AF65-F5344CB8AC3E}">
        <p14:creationId xmlns:p14="http://schemas.microsoft.com/office/powerpoint/2010/main" val="2543542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EB1A-909C-4690-A478-1240225C8012}"/>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a:t>Delis spread across New York</a:t>
            </a:r>
          </a:p>
        </p:txBody>
      </p:sp>
      <p:pic>
        <p:nvPicPr>
          <p:cNvPr id="5" name="Content Placeholder 4" descr="Map&#10;&#10;Description automatically generated">
            <a:extLst>
              <a:ext uri="{FF2B5EF4-FFF2-40B4-BE49-F238E27FC236}">
                <a16:creationId xmlns:a16="http://schemas.microsoft.com/office/drawing/2014/main" id="{1FD24DE1-5D72-4871-86D0-291040B8A5F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255"/>
          <a:stretch/>
        </p:blipFill>
        <p:spPr>
          <a:xfrm>
            <a:off x="20" y="10"/>
            <a:ext cx="12191980" cy="6857990"/>
          </a:xfrm>
          <a:prstGeom prst="rect">
            <a:avLst/>
          </a:prstGeom>
        </p:spPr>
      </p:pic>
    </p:spTree>
    <p:extLst>
      <p:ext uri="{BB962C8B-B14F-4D97-AF65-F5344CB8AC3E}">
        <p14:creationId xmlns:p14="http://schemas.microsoft.com/office/powerpoint/2010/main" val="1831103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68AA-0DF1-4612-AA7D-45B4FEB79D18}"/>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dirty="0"/>
              <a:t>Delis spread across Los Angeles</a:t>
            </a:r>
          </a:p>
        </p:txBody>
      </p:sp>
      <p:pic>
        <p:nvPicPr>
          <p:cNvPr id="8" name="Content Placeholder 7" descr="Map&#10;&#10;Description automatically generated">
            <a:extLst>
              <a:ext uri="{FF2B5EF4-FFF2-40B4-BE49-F238E27FC236}">
                <a16:creationId xmlns:a16="http://schemas.microsoft.com/office/drawing/2014/main" id="{85EAFD63-BF8A-4EEA-93CF-B288F10D51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639"/>
          <a:stretch/>
        </p:blipFill>
        <p:spPr>
          <a:xfrm>
            <a:off x="20" y="10"/>
            <a:ext cx="12191980" cy="6857990"/>
          </a:xfrm>
          <a:prstGeom prst="rect">
            <a:avLst/>
          </a:prstGeom>
        </p:spPr>
      </p:pic>
    </p:spTree>
    <p:extLst>
      <p:ext uri="{BB962C8B-B14F-4D97-AF65-F5344CB8AC3E}">
        <p14:creationId xmlns:p14="http://schemas.microsoft.com/office/powerpoint/2010/main" val="86614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descr="A picture containing text, indoor&#10;&#10;Description automatically generated">
            <a:extLst>
              <a:ext uri="{FF2B5EF4-FFF2-40B4-BE49-F238E27FC236}">
                <a16:creationId xmlns:a16="http://schemas.microsoft.com/office/drawing/2014/main" id="{6D446424-0DDD-4E64-A43F-400E3B9CAC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733" y="2658541"/>
            <a:ext cx="11898534" cy="2432296"/>
          </a:xfrm>
        </p:spPr>
      </p:pic>
      <p:sp>
        <p:nvSpPr>
          <p:cNvPr id="30" name="TextBox 29">
            <a:extLst>
              <a:ext uri="{FF2B5EF4-FFF2-40B4-BE49-F238E27FC236}">
                <a16:creationId xmlns:a16="http://schemas.microsoft.com/office/drawing/2014/main" id="{1D2B9F9B-CF00-42E4-8274-D8EEFB2D585F}"/>
              </a:ext>
            </a:extLst>
          </p:cNvPr>
          <p:cNvSpPr txBox="1"/>
          <p:nvPr/>
        </p:nvSpPr>
        <p:spPr>
          <a:xfrm>
            <a:off x="3573624" y="210712"/>
            <a:ext cx="4488025" cy="1477328"/>
          </a:xfrm>
          <a:prstGeom prst="rect">
            <a:avLst/>
          </a:prstGeom>
          <a:noFill/>
        </p:spPr>
        <p:txBody>
          <a:bodyPr wrap="square" rtlCol="0">
            <a:spAutoFit/>
          </a:bodyPr>
          <a:lstStyle/>
          <a:p>
            <a:pPr algn="ctr"/>
            <a:r>
              <a:rPr lang="en-US" dirty="0"/>
              <a:t>											</a:t>
            </a:r>
            <a:r>
              <a:rPr lang="en-US" sz="7200" dirty="0"/>
              <a:t>Results</a:t>
            </a:r>
          </a:p>
        </p:txBody>
      </p:sp>
    </p:spTree>
    <p:extLst>
      <p:ext uri="{BB962C8B-B14F-4D97-AF65-F5344CB8AC3E}">
        <p14:creationId xmlns:p14="http://schemas.microsoft.com/office/powerpoint/2010/main" val="301002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9F078-1953-4500-8D54-D4C503F08B4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F1280A6-C2AC-4741-9B81-628ED713CCB1}"/>
              </a:ext>
            </a:extLst>
          </p:cNvPr>
          <p:cNvSpPr>
            <a:spLocks noGrp="1"/>
          </p:cNvSpPr>
          <p:nvPr>
            <p:ph idx="1"/>
          </p:nvPr>
        </p:nvSpPr>
        <p:spPr/>
        <p:txBody>
          <a:bodyPr/>
          <a:lstStyle/>
          <a:p>
            <a:r>
              <a:rPr lang="en-US" dirty="0"/>
              <a:t>There are more delis in New York than Los Angeles as well as the fact that the deli’s in New York are much more densely occupied. </a:t>
            </a:r>
          </a:p>
          <a:p>
            <a:r>
              <a:rPr lang="en-US" dirty="0"/>
              <a:t>Further steps, include</a:t>
            </a:r>
          </a:p>
          <a:p>
            <a:pPr lvl="1"/>
            <a:r>
              <a:rPr lang="en-US" dirty="0"/>
              <a:t>Including mom and pop shops as well as any other restaurants that serve the sandwich because as new restaurants emerge, we never know what will be on the menu. Therefore this must keep updates to keep tourists up to date with the establishments around them if they visit either city. </a:t>
            </a:r>
          </a:p>
        </p:txBody>
      </p:sp>
    </p:spTree>
    <p:extLst>
      <p:ext uri="{BB962C8B-B14F-4D97-AF65-F5344CB8AC3E}">
        <p14:creationId xmlns:p14="http://schemas.microsoft.com/office/powerpoint/2010/main" val="84857249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TotalTime>
  <Words>322</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Finding the Best City to Enjoy a Bacon Egg and Cheese</vt:lpstr>
      <vt:lpstr>Being able to find the best city to enjoy an American classic is important to tourists who want to have the best time possible </vt:lpstr>
      <vt:lpstr>Data acquisition and cleaning</vt:lpstr>
      <vt:lpstr>Delis spread across New York</vt:lpstr>
      <vt:lpstr>Delis spread across Los Angeles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City to Enjoy a Bacon Egg and Cheese</dc:title>
  <dc:creator>Videsh Narine</dc:creator>
  <cp:lastModifiedBy>Videsh Narine</cp:lastModifiedBy>
  <cp:revision>2</cp:revision>
  <dcterms:created xsi:type="dcterms:W3CDTF">2020-11-26T04:10:04Z</dcterms:created>
  <dcterms:modified xsi:type="dcterms:W3CDTF">2020-11-26T04:19:36Z</dcterms:modified>
</cp:coreProperties>
</file>