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Cairo" panose="020B0604020202020204" charset="-78"/>
      <p:regular r:id="rId51"/>
      <p:bold r:id="rId52"/>
    </p:embeddedFont>
    <p:embeddedFont>
      <p:font typeface="Maven Pro" panose="020B0604020202020204" charset="0"/>
      <p:regular r:id="rId53"/>
      <p:bold r:id="rId54"/>
    </p:embeddedFont>
    <p:embeddedFont>
      <p:font typeface="Noto Sans Hebrew" panose="020B0604020202020204" charset="-79"/>
      <p:regular r:id="rId55"/>
      <p:bold r:id="rId56"/>
    </p:embeddedFont>
    <p:embeddedFont>
      <p:font typeface="Nunito" panose="020F0502020204030204" pitchFamily="2" charset="0"/>
      <p:regular r:id="rId57"/>
      <p:bold r:id="rId58"/>
      <p:italic r:id="rId59"/>
      <p:boldItalic r:id="rId60"/>
    </p:embeddedFont>
    <p:embeddedFont>
      <p:font typeface="Oxygen" panose="020F0502020204030204" pitchFamily="2"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a:t>שלום, אני אציג על הסמינר שלי שבו חקרתי על הגנה של מאגר הגנום שנחקר עם דגש על פרטיות דיפרנציאלית.</a:t>
            </a:r>
            <a:br>
              <a:rPr lang="iw"/>
            </a:br>
            <a:r>
              <a:rPr lang="iw"/>
              <a:t>עניין האבטחה בכללי הוא תחום שנוטים לשכוח ממנו או להתעלם ממנו אבל הוא מאוד חשוב, בעיקר כשמדובר על הזהות שלנו.</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ecd17c1719_0_8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ecd17c1719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אללים הם גרסאות שונות של זוג בסיסים או גנים שהם מספר זוגות בסיסים וכל אחד יורש עבור כל גן אלל מכל הורה, זהו חלק מחוק ההפרדה של מנדל.</a:t>
            </a:r>
            <a:endParaRPr sz="1200">
              <a:solidFill>
                <a:schemeClr val="dk1"/>
              </a:solidFill>
            </a:endParaRPr>
          </a:p>
          <a:p>
            <a:pPr marL="0" lvl="0" indent="0" algn="r" rtl="1">
              <a:spcBef>
                <a:spcPts val="0"/>
              </a:spcBef>
              <a:spcAft>
                <a:spcPts val="0"/>
              </a:spcAft>
              <a:buNone/>
            </a:pPr>
            <a:endParaRPr sz="1200">
              <a:solidFill>
                <a:schemeClr val="dk1"/>
              </a:solidFill>
            </a:endParaRPr>
          </a:p>
          <a:p>
            <a:pPr marL="0" lvl="0" indent="0" algn="r" rtl="1">
              <a:spcBef>
                <a:spcPts val="0"/>
              </a:spcBef>
              <a:spcAft>
                <a:spcPts val="0"/>
              </a:spcAft>
              <a:buNone/>
            </a:pPr>
            <a:r>
              <a:rPr lang="iw" sz="1200">
                <a:solidFill>
                  <a:schemeClr val="dk1"/>
                </a:solidFill>
              </a:rPr>
              <a:t>להרחיב קצת יותר בזמן אמת, ולהציג דוגמא לפי האיור</a:t>
            </a:r>
            <a:endParaRPr sz="1200">
              <a:solidFill>
                <a:schemeClr val="dk1"/>
              </a:solidFill>
            </a:endParaRPr>
          </a:p>
          <a:p>
            <a:pPr marL="0" lvl="0" indent="0" algn="r" rtl="1">
              <a:spcBef>
                <a:spcPts val="0"/>
              </a:spcBef>
              <a:spcAft>
                <a:spcPts val="0"/>
              </a:spcAft>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החוק לא מורכב, אך להבין אותו להמשך.</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2ecd17c1719_0_1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2ecd17c1719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ולסיום הסקירה על נושא הגנומיקה אציין שהיא זכתה להיות אבן הבניין של המחקר המדעי המודרני, והיא מהווה מקור למהפכות בתחומים רבים ומגוונים, החל מרפואה ועד לחקלאות.</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למשל לוירוס הקורונה שהזיק ברמה עולמית, לפני הטיפולים החלו במחקר גנומי להבין לעומק איך הוא פועל ובהתאם פיתחו חיסונים.</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עוד עובדה מעניינת שהתגלתה בעזרת הגנומיקה היא שככל הנראה לבני אדם ולשימפנזות יש היסטוריה אבולוציונית משותפת ושיש לנו אב קדמון משותף.</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2ecd17c1719_0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2ecd17c1719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כעת ניגע בעניין הגנת הפרט שמקבל חשיבות רבה, בעיקר בתקופה שבה אנו חיים שמוכרת בתרבותה הדיגיטלית והפצת המידע. </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זה מתחיל מפרטים אישיים שאנחנו מפרסמים ברשתות חברתיות ועד למידע רגיש המאוחסן במאגרי נתונים רפואיים, העקבות הדיגיטליות שלנו שהפכו להיות נפוצות יותר ויותר, מעלות שאלות עמוקות בנוגע לאבטחה ואתיקה.</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תחשבו על זה, בסוף כשאנחנו הולכים לעשות בדיקת דם או כל בדיקה אחרת, תוצאות הבדיקה נשמרות איפשהו, ואנחנו פשוט סומכים על כך שאף אחד לא ישתמש בתוצאות לרעה.</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2ed021e4ca4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2ed021e4ca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למה אכפת לנו ואיך מידע גנטי קשור לפרטיות?</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אז בלב העניין נמצאים התכונות של הנתונים הגנומיים. כל רצף גנטי הוא מתווה ייחודי שלא רק חושף רגישות למחלות, אלא הוא חושף גם פרטים אינטימיים כמו מוצא של הפרט, הקשרים המשפחתיים, ואפילו תכונות התנהגותיות. אם מידע רגיש שכזה מטופל בצורה לא נכונה וייפול לידיים לא נכונות, עלולות להיות השלכות עמוקות כלפי האדם הפרטי, וזה יכול להתחיל מאפליה בין אם בקבלה לעבודות או הסדרי ביטוחי בריאות ועד לגניבת זהות וסחיטות לא חוקיות ופוגעניות רק על ידי הסיכון לחלות במחלות מסויימות המתגלה על ידיי אותו מידע גנומי על הפרט.</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וברור גם שככל שבסיסי הנתונים שמכילים מידע גנומיים גדלים, הסיכון לגישה בלתי מורשית ושימוש לרעה עולה.</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מידע גנומי של הפרט מספק מידע רב עד כדי היכולת לזהות את אותו האדם, ובשונה מנתונים רפואיים רבים, מידע גנומי נוטה להישאר סטטי לאורך חייו של אדם ולספק מידע ביומטרי ייחודי לאותו אדם.</a:t>
            </a:r>
            <a:endParaRPr sz="1200">
              <a:solidFill>
                <a:schemeClr val="dk1"/>
              </a:solidFill>
            </a:endParaRPr>
          </a:p>
          <a:p>
            <a:pPr marL="0" lvl="0" indent="0" algn="r" rtl="1">
              <a:spcBef>
                <a:spcPts val="0"/>
              </a:spcBef>
              <a:spcAft>
                <a:spcPts val="0"/>
              </a:spcAft>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בנוסף, בגלל התכונה של מידע גנטי שנחשב תלוי, ובעצם יש קשר קרוב בין הגנום של אנשים מאותה משפחה, ברגע שמידע גנטי של אדם אחד נחשף, הרבה ממנו רלוונטי גם למשפחתו וכמו שאמרנו, ואם הוא נחשף הוא פשוט נחשף ואין מה לעשות עם זה, זה לא כמו סיסמא לטלפון שפשוט ניתן לשנות.</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2ed021e4ca4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2ed021e4ca4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בואו נסתכל לדוגמא על פרויקט הגנום האנושי, שהוא המיזם הביולוגי השיתופי הגדול בהיסטוריה שפשוט לא פעל מספיק כדי למנוע את החשיפה של הפרטיות של המתנדבים שלקחו חלק בפרוייקט.</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ed021e4ca4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ed021e4ca4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בהתחלה הפרויקט הזה ביצע תהליך שנקרא אנונימיזציה לכל דגימה, או בשם אחר de-identification, אנונימיזציה היא בעצם פעולה שמאפשרת להפחתת הסיכון של זיהוי התורם על ידי הסרת פרטים אישיים כמו שם פרטי, שם משפחה, תעודת זהות או כל תעודה מזהה ולפעמים אף הסרה של אזור מגורים.</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להדגים לפי האיור איך שהמידע הוסר.</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הפעולה הזאת מגנה על הפרט בגלל שאנחנו מסירים את הפרטים האישיים שלו ואנחנו יכולים פשוט לנחש את השם המקורי אבל אין לנו באמת איך לוודא את זה.</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אבל הטענה הזאת נכונה רק אם מתבססים על כך שכל מה שנתון לנו הוא מאגר הנתונים של PGP.</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ed021e4ca4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2ed021e4ca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ברגע שמסתכלים מחוץ לקופסא, מבינים שהסרת הנתונים לא באמת עוזרת לנו, ועל ידי הצלבה של אותם רשומות במאגר הנתונים של PGP ביחד עם נתוני הצבעה בבחירות הצליחו לזהות באופן מדויק 84% ממשתתפי הPGP לאותו הזמן, ויותר מזה, אם נחשבים כינויים, למשל שJim וJames זה אותו השם, אז אותו מחקר מראה שניתן לזהות כ-97% מהמשתתפים.</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וזה נתון מפחיד מאוד.</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ed021e4ca4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ed021e4ca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ולצערינו זה לא נגמר כאן, במהלך השנים האחרונות, התגלו חולשות רבות נוספות בכל הנוגע להגנה על מידע גנטי.</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וכל העולם הזה נחשב יחסית חדש, אז אנחנו עוד לא יודעים מה מצפה לנו בעתיד והפחד הגדול הוא שאנחנו עוד לא מודעים לכוח שיש לחשיפה של מידע גנומי ולאילו דברים אפשר עוד לנצל אותו ובגלל זה נרצה לשמור עליו בצורה הכי טובה שאפשר.</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2ed021e4ca4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2ed021e4ca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עכשיו כשהבנו שיש סיכונים משמעותיים לחשיפה של מידע גנומי,נשאלת השאלה, למה קופות החולים או כל מוסד אחר לא יכול לשמור את תוצאות הבדיקות לעצמו או אפילו להשליך אותם לפח?</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אז העניין הוא כמו שאמרנו, ניתן ללמוד מהמידע הגנומי המון, וככל שיש יותר מידע נוכל גם להגיע לתוצאות יותר מדויקות ולפתח תרופות מהפכניות שהיום נראים לנו כמו משהו שלא אפשרי ומהסיבות האלו יש אינטרס לשתף את המידע הזה עם כמה שיותר חוקרים כדי להגיע לתוצאות מרשימות ומפתיעות בקצבים שלא חלמנו שנגיע אליהם למשל חיסוני הקורונה.</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לכן מה שנרצה לעשות זה למצוא את האיזון בין חשיפת המידע עבור חוקרים ללא פגיעה משמעותית בתועלת של המידע ובו זמנית נרצה לשמור על הפרט שהסכים לתרום את המידע האישי שלו למחקר, הרי אם לא נדע להגן על מידע גנטי בסוף אנשים לא ירצו להשתתף במחקרים עתידיים.</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2ed021e4ca4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2ed021e4ca4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אז כדי למצוא את האיזון בין הפרטיות לתועלת המידע, מחקרים שונים הציעו מספר פתרונות.</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לכל אחד יש את היתרונות והחסרונות שלו.</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בקצרה, בקרת גישה פשוט מנהלת גישה עבור מאגר הנתונים ולפעמים גם ממדרת אותו וחלקים ממנו.</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הצפנה הומומורפית, שהיא שיטת הצפנה שמאפשרת לבצע חישוב על מסרים מוצפנים, ככה שתוצאת החישוב על המסר המוצפן שקולה לתוצאה שהייתה מתקבלת מהצפנת הפלט של פעולת החישוב האמורה על המסר המקורי.</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k-אנונימיות - היא שיטה בה קצת בעוותים ונותנים טווחים למידע במאגר הנתוני כדי לוודא שכל צירוף של שדות ייתן לפחות k רשומות בעלות צירוף זה,</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פרטיות דיפרנציאלית שהיא אחת הפתרונות היותר קפדניים שעל פתרון זה ארחיב קצת יותר ונבין איך הוא עוזר לנו.</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וכמובן שילוב טכניקות כדי לקבל את הטוב מהכל.</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cc0877ce5_0_12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cc0877ce5_0_12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a:t>אתחיל בלהציג קצת את עצמי,</a:t>
            </a:r>
            <a:endParaRPr/>
          </a:p>
          <a:p>
            <a:pPr marL="0" lvl="0" indent="0" algn="r" rtl="1">
              <a:spcBef>
                <a:spcPts val="0"/>
              </a:spcBef>
              <a:spcAft>
                <a:spcPts val="0"/>
              </a:spcAft>
              <a:buNone/>
            </a:pPr>
            <a:r>
              <a:rPr lang="iw"/>
              <a:t>אז אני בן שוור, בן 22, ביום יום אני מתעסק בתחום הדבאופס והענן.</a:t>
            </a:r>
            <a:endParaRPr/>
          </a:p>
          <a:p>
            <a:pPr marL="0" lvl="0" indent="0" algn="r" rtl="1">
              <a:spcBef>
                <a:spcPts val="0"/>
              </a:spcBef>
              <a:spcAft>
                <a:spcPts val="0"/>
              </a:spcAft>
              <a:buNone/>
            </a:pPr>
            <a:r>
              <a:rPr lang="iw"/>
              <a:t>ועסקתי במוזיקה יחסית ברצינות במשך כ7 שנים כולל הופעות בארץ ובחו"ל, וגם יצא לי להתחרות בתחרויות רובוטיקה דרך תוכנית FRC למי שמכיר.</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2ed021e4ca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2ed021e4ca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אז בפרטיות דיפרנציאלית.</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פרטיות דיפרנציאלית (Differential Privacy) היא הגדרה מתמטית שנועדה להבטיח את פרטיותם של אנשים שהנתונים שלהם נכללים במאגר הנבדק.הוא מבוסס על הרעיון שהתוצאות של כל ניתוח על מאגר הנתונים לא ישתנו באופן משמעותי אם נתוני אדם מסוים נכללים במאגר או לא. </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כדי להשיג את זה, מוסיפים רעש אקראי מבוקר לתוצאות השאילתות או לנתונים על ידי אלגוריתם פרטי דיפרנציאלי, מה שמטשטש את ההשפעה של רשומה בודדת.</a:t>
            </a:r>
            <a:endParaRPr sz="1200">
              <a:solidFill>
                <a:schemeClr val="dk1"/>
              </a:solidFill>
            </a:endParaRPr>
          </a:p>
          <a:p>
            <a:pPr marL="0" lvl="0" indent="0" algn="r" rtl="1">
              <a:spcBef>
                <a:spcPts val="0"/>
              </a:spcBef>
              <a:spcAft>
                <a:spcPts val="0"/>
              </a:spcAft>
              <a:buNone/>
            </a:pP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2ed021e4ca4_0_1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2ed021e4ca4_0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sz="1200">
                <a:solidFill>
                  <a:schemeClr val="dk1"/>
                </a:solidFill>
              </a:rPr>
              <a:t>לפני שנכנס לעומק הדבר, נבין שוב פעם מה הבעיה שלנו ודווקא לא בעולם הגנומיקה כך שמה שנעשה הוא לדבר על תוצאות סטטיסטיות שהן למשל סכום, ממוצע וכו' על כל המאגר הנתונים שבידינו ולא על נתונים של אדם פרטי.</a:t>
            </a:r>
            <a:endParaRPr sz="1200">
              <a:solidFill>
                <a:schemeClr val="dk1"/>
              </a:solidFill>
            </a:endParaRPr>
          </a:p>
          <a:p>
            <a:pPr marL="0" lvl="0" indent="0" algn="r" rtl="1">
              <a:spcBef>
                <a:spcPts val="0"/>
              </a:spcBef>
              <a:spcAft>
                <a:spcPts val="0"/>
              </a:spcAft>
              <a:buNone/>
            </a:pPr>
            <a:r>
              <a:rPr lang="iw" sz="1200">
                <a:solidFill>
                  <a:schemeClr val="dk1"/>
                </a:solidFill>
              </a:rPr>
              <a:t>ניקח לדוגמא את אליס ובוב שני פרופסורים ב"אוניברסיטה הפרטית", ולשניהם יש גישה לבסיס נתונים המכיל מידע אישי על הסטודנטים באותה אוניברסיטה.</a:t>
            </a:r>
            <a:br>
              <a:rPr lang="iw" sz="1200">
                <a:solidFill>
                  <a:schemeClr val="dk1"/>
                </a:solidFill>
              </a:rPr>
            </a:br>
            <a:r>
              <a:rPr lang="iw" sz="1200">
                <a:solidFill>
                  <a:schemeClr val="dk1"/>
                </a:solidFill>
              </a:rPr>
              <a:t>המאגר כולל מידע שקשור לעזרה כלכלית שכל סטודנט מקבל, למשל המלגות שלו או ההלוואות שהוא לוקח. </a:t>
            </a:r>
            <a:endParaRPr sz="1200">
              <a:solidFill>
                <a:schemeClr val="dk1"/>
              </a:solidFill>
            </a:endParaRPr>
          </a:p>
          <a:p>
            <a:pPr marL="0" lvl="0" indent="0" algn="r" rtl="1">
              <a:spcBef>
                <a:spcPts val="0"/>
              </a:spcBef>
              <a:spcAft>
                <a:spcPts val="0"/>
              </a:spcAft>
              <a:buNone/>
            </a:pPr>
            <a:r>
              <a:rPr lang="iw" sz="1200">
                <a:solidFill>
                  <a:schemeClr val="dk1"/>
                </a:solidFill>
              </a:rPr>
              <a:t>כמובן שבגלל שהבסיס נתונים הזה מכיל מידע אישי,אז הגישה אליו מוגבלת אך לאליס ובוב יש את האישור להפיק ממנו נתונים.</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ed021e4ca4_0_1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ed021e4ca4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1200"/>
              </a:spcBef>
              <a:spcAft>
                <a:spcPts val="1200"/>
              </a:spcAft>
              <a:buClr>
                <a:schemeClr val="dk1"/>
              </a:buClr>
              <a:buSzPts val="1100"/>
              <a:buFont typeface="Arial"/>
              <a:buNone/>
            </a:pPr>
            <a:r>
              <a:rPr lang="iw" sz="1200">
                <a:solidFill>
                  <a:schemeClr val="dk1"/>
                </a:solidFill>
              </a:rPr>
              <a:t>בחודש מרץ, אליס פרסמה מאמר המתבסס על המידע במאגר.בו אליס ציינה: שנכון לעכשיו יש כ-3,005 סטודנטים בשנה הראשונה שלהם באוניברסיטה הפרטית ו-202 מהם מגיעים ממשפחות המרוויחות מעל ל-350 אלף דולר בשנה.כמובן שאליס פרסמה סטטיסטיקה מצטברת, במקרה הזה כמות, שנלקחה מלמעלה מ-3,005 אנשים, ואף מידע אישי של אף אדם פרטי לא ייחשף.</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g2ed021e4ca4_0_1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g2ed021e4ca4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1200"/>
              </a:spcBef>
              <a:spcAft>
                <a:spcPts val="0"/>
              </a:spcAft>
              <a:buNone/>
            </a:pPr>
            <a:r>
              <a:rPr lang="iw" sz="1200">
                <a:solidFill>
                  <a:schemeClr val="dk1"/>
                </a:solidFill>
              </a:rPr>
              <a:t>אבל חודש לאחר מכן, באפריל, בוב גם כן פרסם מאמר המכיל את הסטטיסטיקה הבאה: "ל-201 סטודנטים באוניברסיטה הפרטית מתוך 3,004 סטודנטים אשר נמצאים בשנה הראשונה שלהם ללימודים באוניברסיטה יש הכנסת משק בית מעל ל-350 אלף דולר בשנה".</a:t>
            </a:r>
            <a:endParaRPr sz="1200">
              <a:solidFill>
                <a:schemeClr val="dk1"/>
              </a:solidFill>
            </a:endParaRPr>
          </a:p>
          <a:p>
            <a:pPr marL="0" lvl="0" indent="0" algn="r" rtl="1">
              <a:lnSpc>
                <a:spcPct val="115000"/>
              </a:lnSpc>
              <a:spcBef>
                <a:spcPts val="1200"/>
              </a:spcBef>
              <a:spcAft>
                <a:spcPts val="0"/>
              </a:spcAft>
              <a:buNone/>
            </a:pPr>
            <a:r>
              <a:rPr lang="iw" sz="1200">
                <a:solidFill>
                  <a:schemeClr val="dk1"/>
                </a:solidFill>
              </a:rPr>
              <a:t>אליס ובוב לא מודעים לכך שהם פרסמו מאמרים המכילים מידע דומה.</a:t>
            </a:r>
            <a:endParaRPr sz="1200">
              <a:solidFill>
                <a:schemeClr val="dk1"/>
              </a:solidFill>
            </a:endParaRPr>
          </a:p>
          <a:p>
            <a:pPr marL="0" lvl="0" indent="0" algn="r" rtl="1">
              <a:lnSpc>
                <a:spcPct val="115000"/>
              </a:lnSpc>
              <a:spcBef>
                <a:spcPts val="1200"/>
              </a:spcBef>
              <a:spcAft>
                <a:spcPts val="0"/>
              </a:spcAft>
              <a:buNone/>
            </a:pPr>
            <a:r>
              <a:rPr lang="iw" sz="1200">
                <a:solidFill>
                  <a:schemeClr val="dk1"/>
                </a:solidFill>
              </a:rPr>
              <a:t>אבל נשים לב שאם נצליח להבין איזה סטודנט לשנה הראשונה עזב את האוניברסיטה בין חודש מרץ לאפריל, נלמד עליו מידע אישי והוא שמשפחתו מכניסה מעל ל-350 אלף דולר בשנה. זיהוי הסטודנט (נקרא לו ג'ון) בגדול יכול להסתכם בתשאול מספר סטודנטים בודדים מהשנה הראשונה.</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היופי במסקנה זו הוא שאליס ובוב לעולם לא חשפו מידע אישי הקשור לג'ון. כל מה שנעשה זה פרסום מידע סטטיסטי המציין כמות, ולא הייתה כאן שום הפרה של פרטיות למידע במאגר הנתונים, ובכל זאת מידע פרטי על ג'ון, אותו התלמיד שפרש, נחשף יחסית בקלות.</a:t>
            </a:r>
            <a:endParaRPr sz="1200">
              <a:solidFill>
                <a:schemeClr val="dk1"/>
              </a:solidFill>
            </a:endParaRPr>
          </a:p>
          <a:p>
            <a:pPr marL="0" lvl="0" indent="0" algn="r" rtl="1">
              <a:lnSpc>
                <a:spcPct val="115000"/>
              </a:lnSpc>
              <a:spcBef>
                <a:spcPts val="1200"/>
              </a:spcBef>
              <a:spcAft>
                <a:spcPts val="1200"/>
              </a:spcAft>
              <a:buNone/>
            </a:pP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ed021e4ca4_0_1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ed021e4ca4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1200"/>
              </a:spcBef>
              <a:spcAft>
                <a:spcPts val="0"/>
              </a:spcAft>
              <a:buClr>
                <a:schemeClr val="dk1"/>
              </a:buClr>
              <a:buSzPts val="1100"/>
              <a:buFont typeface="Arial"/>
              <a:buNone/>
            </a:pPr>
            <a:r>
              <a:rPr lang="iw" sz="1200">
                <a:solidFill>
                  <a:schemeClr val="dk1"/>
                </a:solidFill>
              </a:rPr>
              <a:t>בדוגמא של אליס ובוב, לאחר הסרת הנתונים של ג'ון, התלמיד שפרש, קיבלנו תוצאות שבפועל מרמזות לנו על הפרטים האישיים שלו, בדיוק בשביל מקרים אלו פרטיות דיפרנציאלית באה לעזור.</a:t>
            </a:r>
            <a:br>
              <a:rPr lang="iw" sz="1200">
                <a:solidFill>
                  <a:schemeClr val="dk1"/>
                </a:solidFill>
              </a:rPr>
            </a:br>
            <a:r>
              <a:rPr lang="iw" sz="1200">
                <a:solidFill>
                  <a:schemeClr val="dk1"/>
                </a:solidFill>
              </a:rPr>
              <a:t>פרטיות דיפרנציאלית מבטיחה שכל מי שיבחן תוצאות של ניתוח פרטי דיפרנציאלי, בסופו של דבר יגיע לאותה הנחה עבור פרטים אישיים של כל האנשים, גם אם אדם מסוים לא נכלל בניתוח הסופי, כלומר במקרה של אליס ובוב, שניהם היו מגיעים לאותה מסכנה במידה והיה שימוש בפרטיות דיפרנציאלית.</a:t>
            </a:r>
            <a:endParaRPr sz="1200">
              <a:solidFill>
                <a:schemeClr val="dk1"/>
              </a:solidFill>
            </a:endParaRPr>
          </a:p>
          <a:p>
            <a:pPr marL="0" lvl="0" indent="0" algn="r" rtl="1">
              <a:lnSpc>
                <a:spcPct val="115000"/>
              </a:lnSpc>
              <a:spcBef>
                <a:spcPts val="1200"/>
              </a:spcBef>
              <a:spcAft>
                <a:spcPts val="0"/>
              </a:spcAft>
              <a:buNone/>
            </a:pPr>
            <a:r>
              <a:rPr lang="iw" sz="1200">
                <a:solidFill>
                  <a:schemeClr val="dk1"/>
                </a:solidFill>
              </a:rPr>
              <a:t>בפשטות, פרטיות דיפרנציאלית מתבססת על הרעיון של הוספת רעש מבוקר לתוצאות או לנתונים בעזרת אלגוריתמים פרטיים דיפרנציאלים וכדי להוסיף את הרעש יש מספר טכניקות למשל הוספת רעש באופן אקראי (נגיד על ידי הטלת מטבע), התפלגות מעריכית, התפלגות נורמלית או התפלגות לפלס.</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לפרטיות דיפרנציאלית אין איזשהו פתרון חד משמעי או מדריך איך לממש אותה, אלא מדובר בהגדרה מתמטית שכל עוד עומדים בכל התנאים שלה, אפשר להבטיח את פרטיותם של אנשים שהנתונים שלהם נכללים במאגר הנבדק.</a:t>
            </a: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2ed021e4ca4_0_1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2ed021e4ca4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ההגדרה הפורמלית של פרטיות דיפרנציאלית כוללת שני בסיסי נתונים שכנים 1D ו-2D, כך שבסיסי נתונים שכנים הם בסיסי נתונים זהים לחלוטין חוץ מהבדל ברשומה אחת (בין אם הרשומה קיימת בשני בסיסי הנתונים והנתונים שונים או שהרשומה נמצאת רק באחד מבסיסי הנתונים) ואלגוריתם A שמחזיר את התוצאה לשאילתא שנשלחת למאגר הנתונים.</a:t>
            </a:r>
            <a:br>
              <a:rPr lang="iw" sz="1200">
                <a:solidFill>
                  <a:schemeClr val="dk1"/>
                </a:solidFill>
              </a:rPr>
            </a:br>
            <a:r>
              <a:rPr lang="iw" sz="1200">
                <a:solidFill>
                  <a:schemeClr val="dk1"/>
                </a:solidFill>
              </a:rPr>
              <a:t>אלגוריתם A נחשב ל-(ϵ,δ)-פרטי דיפרנציאלי אם לכל התוצאות האפשריות S של האלגוריתם A מתקיימת המשוואה הזאת.</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מה שאנחנו יכולים ללמוד על אדם מהפרטים האישיים שלו, מוגבל על ידי שני הפרמטרים ε ו-δ.</a:t>
            </a:r>
            <a:endParaRPr sz="1200">
              <a:solidFill>
                <a:schemeClr val="dk1"/>
              </a:solidFill>
            </a:endParaRPr>
          </a:p>
          <a:p>
            <a:pPr marL="0" lvl="0" indent="0" algn="r" rtl="1">
              <a:lnSpc>
                <a:spcPct val="115000"/>
              </a:lnSpc>
              <a:spcBef>
                <a:spcPts val="1200"/>
              </a:spcBef>
              <a:spcAft>
                <a:spcPts val="0"/>
              </a:spcAft>
              <a:buNone/>
            </a:pPr>
            <a:r>
              <a:rPr lang="iw" sz="1200">
                <a:solidFill>
                  <a:schemeClr val="dk1"/>
                </a:solidFill>
              </a:rPr>
              <a:t>הפרמטר ε (אפסילון) שמשמש לכימות רמת הפרטיות ככה שערך נמוך שלו מציין פרטיות חזקה יותר אבל פחות דיוק בתוצאות, וערך גבוה מאפשר דיוק טוב יותר אבל עם הגנה חלשה יותר על הפרטיות. </a:t>
            </a:r>
            <a:br>
              <a:rPr lang="iw" sz="1200">
                <a:solidFill>
                  <a:schemeClr val="dk1"/>
                </a:solidFill>
              </a:rPr>
            </a:br>
            <a:r>
              <a:rPr lang="iw" sz="1200">
                <a:solidFill>
                  <a:schemeClr val="dk1"/>
                </a:solidFill>
              </a:rPr>
              <a:t>בנוסף אליו קיים הפרמטר δ (דלתא), שמספק גמישות נוספת למקרי קצה ולמעבר מתיאוריה למציאות.</a:t>
            </a:r>
            <a:endParaRPr sz="1200">
              <a:solidFill>
                <a:schemeClr val="dk1"/>
              </a:solidFill>
            </a:endParaRPr>
          </a:p>
          <a:p>
            <a:pPr marL="0" lvl="0" indent="0" algn="r" rtl="1">
              <a:lnSpc>
                <a:spcPct val="115000"/>
              </a:lnSpc>
              <a:spcBef>
                <a:spcPts val="1200"/>
              </a:spcBef>
              <a:spcAft>
                <a:spcPts val="1200"/>
              </a:spcAft>
              <a:buNone/>
            </a:pPr>
            <a:r>
              <a:rPr lang="iw" sz="1200">
                <a:solidFill>
                  <a:schemeClr val="dk1"/>
                </a:solidFill>
              </a:rPr>
              <a:t>בעצם את הפרמטר אפסילון אפשר לתאר גם ככמות הפרטיות שהדליפה שלה מאושרת.</a:t>
            </a: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2ed021e4ca4_0_1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2ed021e4ca4_0_1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אחד ההיבטים המרכזיים של פרטיות דיפרנציאלית הוא </a:t>
            </a:r>
            <a:r>
              <a:rPr lang="iw" sz="1200" b="1">
                <a:solidFill>
                  <a:schemeClr val="dk1"/>
                </a:solidFill>
              </a:rPr>
              <a:t>תקציב הפרטיות</a:t>
            </a:r>
            <a:r>
              <a:rPr lang="iw" sz="1200">
                <a:solidFill>
                  <a:schemeClr val="dk1"/>
                </a:solidFill>
              </a:rPr>
              <a:t>. תקציב הפרטיות מתאר את הסכום הכולל של ערכי ε (אפסילון) עבור כל השאילתות שאפשר לבצע לפני שהפרטיות נפגעת במידה לא קבילה. </a:t>
            </a:r>
            <a:br>
              <a:rPr lang="iw" sz="1200">
                <a:solidFill>
                  <a:schemeClr val="dk1"/>
                </a:solidFill>
              </a:rPr>
            </a:br>
            <a:r>
              <a:rPr lang="iw" sz="1200">
                <a:solidFill>
                  <a:schemeClr val="dk1"/>
                </a:solidFill>
              </a:rPr>
              <a:t>לכל שאילתא יש ערך ε קבוע משלה, וכל שאילתא על המאגר נתונים צורכת חלק מהתקציב הזה. חשוב לנהל את התקציב הזה בזהירות, שכן שימוש בתקציב גבוה מידיי יכול לגרום לחשיפת מידע פרטי.</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בעזרת התקציב אפשר בעצם להגביל סשנים לחשיפה של כמות מידע מסוימת, ובעצם עבור כל שאילתא שמתבצעת, מתבזבז מהתקציב הכללי אותו האפסילון ששימש לשאילתא.</a:t>
            </a: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7"/>
        <p:cNvGrpSpPr/>
        <p:nvPr/>
      </p:nvGrpSpPr>
      <p:grpSpPr>
        <a:xfrm>
          <a:off x="0" y="0"/>
          <a:ext cx="0" cy="0"/>
          <a:chOff x="0" y="0"/>
          <a:chExt cx="0" cy="0"/>
        </a:xfrm>
      </p:grpSpPr>
      <p:sp>
        <p:nvSpPr>
          <p:cNvPr id="2288" name="Google Shape;2288;g2ed021e4ca4_0_2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9" name="Google Shape;2289;g2ed021e4ca4_0_2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אז כמו שאמרתי אין הוראות מפורשות לאיך צריך לעשות את זה, אבל כן יש שתי גישות עיקריות למימוש פרטיות דיפרנציאלית</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אחד מהם הוא פרטיות דיפרנציאלית מרכזית </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והשני הוא פרטיות דיפרנציאלית לוקאלית</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2ed021e4ca4_0_2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2ed021e4ca4_0_2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בפרטיות דיפרנציאלית מרכזית בעלי הנתונים משתפים את המידע הפרטי עם גורם מרכזי שניתן לסמוך עליו והוא כבר אחראי על האבטחה של המידע.</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לאותו גורם מרכזי יהיה איזשהו פורטל שזה מעיין אתר, או איזשהו שרת api, אליו פונים כדי להשיג מידע ואותו רכיב ישיג את התשובה האמיתית מהבסיס נתונים ויוסיף לו רעש.</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פתרון זה נחשב יחסית פשוט מבין שתי הגישות מפני שכאן יש רק גורם אחד שאחרי להגן על המידע אך מנגד, צריך לסמוך על אותו גורם מרכזי, ואם תוקף כלשהו מצליח לפרוץ אליו או שהוא עצמו משתמש בנתונים לרעה, התוצאות יהיו בלתי הפיכות.</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2ed3a2e5ec9_0_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2ed3a2e5ec9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אחד השימושים הגדולים ביותר כיום לפרטיות דיפרנציאלית מרכזית הוא על ידי לשכת מפקד האוכלוסין האמריקאית, לשכת מפקד האוכלוסין של ארה"ב עורכת מפקד אוכלוסין בן עשור, ואוספת מידע דמוגרפי מפורט מכל משק בית בארצות הברית. הנתונים אלה חשובים בין היתר כדי להבין את הייצוג הפוליטי באזור, הקצאת כספים פדרליים ומחקרים חברתי וכלכלי.</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ecc0877ce5_0_12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ecc0877ce5_0_12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a:t>עכשיו לפני שנתחיל אני רוצה לדבר איתכם על התמונה שצירפתי כאן,</a:t>
            </a:r>
            <a:endParaRPr/>
          </a:p>
          <a:p>
            <a:pPr marL="0" lvl="0" indent="0" algn="r" rtl="1">
              <a:spcBef>
                <a:spcPts val="0"/>
              </a:spcBef>
              <a:spcAft>
                <a:spcPts val="0"/>
              </a:spcAft>
              <a:buNone/>
            </a:pPr>
            <a:r>
              <a:rPr lang="iw"/>
              <a:t>צירפתי תמונה מכתבה שפורסמה רק לפני שבועיים על כך שמשרד הבריאות מבקש מקופות החולים להעביר אליו תוצאות של בדיקות גנטיות, הסמינר שלי בא בדיוק להסביר את המשמעויות של שיתוף מידע גנטי ואילו פתרונות ניתן לממש בדגש על פרטיות דיפרנציאלית כדי לנסות להגן על המידע הרגיש ובו זמנית לאפשר לחוקרים להגיע לתוצאות.</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ed021e4ca4_0_2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ed021e4ca4_0_2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t>בפרטיות דיפרנציאלית לוקאלית בניגוד לפרטיות דיפרנציאלית מרכזית, כל אחד מבעלי המידע מוסיפים רעש לכל אחת מהרשומות שבידם ורק לאחר מכן כולם שולחים את המידע לגורם מרכזי.</a:t>
            </a:r>
            <a:endParaRPr sz="1200"/>
          </a:p>
          <a:p>
            <a:pPr marL="0" lvl="0" indent="0" algn="r" rtl="1">
              <a:lnSpc>
                <a:spcPct val="115000"/>
              </a:lnSpc>
              <a:spcBef>
                <a:spcPts val="0"/>
              </a:spcBef>
              <a:spcAft>
                <a:spcPts val="0"/>
              </a:spcAft>
              <a:buClr>
                <a:schemeClr val="dk1"/>
              </a:buClr>
              <a:buSzPts val="1100"/>
              <a:buFont typeface="Arial"/>
              <a:buNone/>
            </a:pPr>
            <a:r>
              <a:rPr lang="iw" sz="1200"/>
              <a:t>היתרון המידי הוא כמובן שאם הגורם המרכזי תחת תקיפה וכל המידע שלו נחשף, לא נוכל ללמוד שום דבר הרי המידע שיש לו הוא בתוספת רעש אקראי.</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2ed3a2e5ec9_0_9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2ed3a2e5ec9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t>ובאופן מעניין, גוגל ואפל עובדים בגישה הזאת.</a:t>
            </a:r>
            <a:endParaRPr sz="1200"/>
          </a:p>
          <a:p>
            <a:pPr marL="0" lvl="0" indent="0" algn="r" rtl="1">
              <a:lnSpc>
                <a:spcPct val="115000"/>
              </a:lnSpc>
              <a:spcBef>
                <a:spcPts val="0"/>
              </a:spcBef>
              <a:spcAft>
                <a:spcPts val="0"/>
              </a:spcAft>
              <a:buNone/>
            </a:pPr>
            <a:r>
              <a:rPr lang="iw" sz="1200"/>
              <a:t>במקרה של אפל למשל, יוצר המידע הוא אנחנו, או יותר נכון אנחנו והטלפון שלנו, שמריץ ברקע אלגוריתם פרטי דיפרנציאלי שמוסיף רעש לכל דבר שאנחנו עושים ולאחר מכן משתף עם מרכזי אפל את המידע האישי שלנו ואיך אנחנו משתמשים בטלפון.</a:t>
            </a:r>
            <a:endParaRPr sz="1200"/>
          </a:p>
          <a:p>
            <a:pPr marL="0" lvl="0" indent="0" algn="r" rtl="1">
              <a:lnSpc>
                <a:spcPct val="115000"/>
              </a:lnSpc>
              <a:spcBef>
                <a:spcPts val="0"/>
              </a:spcBef>
              <a:spcAft>
                <a:spcPts val="0"/>
              </a:spcAft>
              <a:buNone/>
            </a:pPr>
            <a:r>
              <a:rPr lang="iw" sz="1200"/>
              <a:t>ואם נדבר על דוגמא יותר ספציפית, אז במקלדת של אפל, יש השלמה אוטומטית, אבל ההשלמה האוטומטית באופן מפתיע מכירה גם סלנג ואת זה אפל יודעת לעשות על ידי הנתונים מהמשתמשים שלה בלי לחשוף את הפרטים האישיים שלהם.</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2ed021e4ca4_0_2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2ed021e4ca4_0_2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1400"/>
              </a:spcBef>
              <a:spcAft>
                <a:spcPts val="0"/>
              </a:spcAft>
              <a:buNone/>
            </a:pPr>
            <a:r>
              <a:rPr lang="iw" sz="1200"/>
              <a:t>אז איפה הקאץ'?</a:t>
            </a:r>
            <a:endParaRPr sz="1200"/>
          </a:p>
          <a:p>
            <a:pPr marL="0" lvl="0" indent="0" algn="r" rtl="1">
              <a:lnSpc>
                <a:spcPct val="115000"/>
              </a:lnSpc>
              <a:spcBef>
                <a:spcPts val="1400"/>
              </a:spcBef>
              <a:spcAft>
                <a:spcPts val="0"/>
              </a:spcAft>
              <a:buNone/>
            </a:pPr>
            <a:r>
              <a:rPr lang="iw" sz="1200"/>
              <a:t>לפרטיות דיפרנציאלית יש את הבעיות שלה, כמו לכל דבר.</a:t>
            </a:r>
            <a:endParaRPr sz="1200"/>
          </a:p>
          <a:p>
            <a:pPr marL="0" lvl="0" indent="0" algn="r" rtl="1">
              <a:lnSpc>
                <a:spcPct val="115000"/>
              </a:lnSpc>
              <a:spcBef>
                <a:spcPts val="1400"/>
              </a:spcBef>
              <a:spcAft>
                <a:spcPts val="0"/>
              </a:spcAft>
              <a:buClr>
                <a:schemeClr val="dk1"/>
              </a:buClr>
              <a:buSzPts val="1100"/>
              <a:buFont typeface="Arial"/>
              <a:buNone/>
            </a:pPr>
            <a:r>
              <a:rPr lang="iw" sz="1200">
                <a:solidFill>
                  <a:schemeClr val="dk1"/>
                </a:solidFill>
              </a:rPr>
              <a:t>אני אתמקד בחיסרון האחרון, שטוען שבפרטיות דיפרנציאלית מניחים שאין תלות בין הרשומות בבסיסי נתונים, וזה אפשרי יחסית בקלות כשמדברים על תיאוריה אבל בפרקטיקה זה לא ככה, במיוחד שאנחנו רוצים למצוא פתרון עבור בסיסי נתונים שמכילים מידע גנומי ולמדנו כבר שיש קשר בין הגנום של בני משפחה.</a:t>
            </a:r>
            <a:endParaRPr sz="1200">
              <a:solidFill>
                <a:schemeClr val="dk1"/>
              </a:solidFill>
            </a:endParaRPr>
          </a:p>
          <a:p>
            <a:pPr marL="0" lvl="0" indent="0" algn="r" rtl="1">
              <a:lnSpc>
                <a:spcPct val="115000"/>
              </a:lnSpc>
              <a:spcBef>
                <a:spcPts val="1400"/>
              </a:spcBef>
              <a:spcAft>
                <a:spcPts val="0"/>
              </a:spcAft>
              <a:buNone/>
            </a:pPr>
            <a:r>
              <a:rPr lang="iw" sz="1200"/>
              <a:t>/</a:t>
            </a:r>
            <a:endParaRPr sz="1200"/>
          </a:p>
          <a:p>
            <a:pPr marL="0" lvl="0" indent="0" algn="r" rtl="1">
              <a:lnSpc>
                <a:spcPct val="115000"/>
              </a:lnSpc>
              <a:spcBef>
                <a:spcPts val="1400"/>
              </a:spcBef>
              <a:spcAft>
                <a:spcPts val="0"/>
              </a:spcAft>
              <a:buNone/>
            </a:pPr>
            <a:r>
              <a:rPr lang="iw" sz="1200"/>
              <a:t>במאגרי נתונים שמכילים נתוני קצה, אלגוריתמים פרטיים דיפרנציאלים יסתירו את אותם נקודות קיצון או שהם יצרו שגיאות false positive וזה ינבע מכמות הרעש שנדרשת במקרים כאלו.</a:t>
            </a:r>
            <a:endParaRPr sz="1200"/>
          </a:p>
          <a:p>
            <a:pPr marL="0" lvl="0" indent="0" algn="r" rtl="1">
              <a:lnSpc>
                <a:spcPct val="115000"/>
              </a:lnSpc>
              <a:spcBef>
                <a:spcPts val="1400"/>
              </a:spcBef>
              <a:spcAft>
                <a:spcPts val="0"/>
              </a:spcAft>
              <a:buNone/>
            </a:pPr>
            <a:r>
              <a:rPr lang="iw" sz="1200"/>
              <a:t>בנוסף ככל במאגר המידע גדול יותר כך המשמעות של רשומה אחת קטנה יותר, ולהפך ככל שמאגר הנתונים קטן יותר כך כל רשומה יכולה להשפיע באופן משמעותי על תוצאות השאילתות.</a:t>
            </a:r>
            <a:endParaRPr sz="1200"/>
          </a:p>
          <a:p>
            <a:pPr marL="0" lvl="0" indent="0" algn="r" rtl="1">
              <a:lnSpc>
                <a:spcPct val="115000"/>
              </a:lnSpc>
              <a:spcBef>
                <a:spcPts val="1400"/>
              </a:spcBef>
              <a:spcAft>
                <a:spcPts val="0"/>
              </a:spcAft>
              <a:buNone/>
            </a:pPr>
            <a:r>
              <a:rPr lang="iw" sz="1200"/>
              <a:t>חיסרון נוסף הוא חוסר ההגבלה של השימוש במסקנות שמתגלות על מאגרי נתונים למרות השימוש בפרטיות דיפרנציאלית, אני אישית רואה את זה גם כמעיין יתרון, ושקיפות שיכולה לתרום לקידום חברתי וטכנולוגי אבל בסופו של דבר אם מגלים שסיגריות למשל מזיקות לבריאות, וגילו זאת על מאגר נתונים שהשתמש בפרטיות דיפרנציאלית, זה לא ימנע מחברות ביטוח רבות להשתמש במידע הזה כדי להחמיר בתנאים עבור מעשנים.</a:t>
            </a:r>
            <a:endParaRPr sz="1200"/>
          </a:p>
          <a:p>
            <a:pPr marL="0" lvl="0" indent="0" algn="r" rtl="1">
              <a:lnSpc>
                <a:spcPct val="115000"/>
              </a:lnSpc>
              <a:spcBef>
                <a:spcPts val="1400"/>
              </a:spcBef>
              <a:spcAft>
                <a:spcPts val="0"/>
              </a:spcAft>
              <a:buNone/>
            </a:pPr>
            <a:r>
              <a:rPr lang="iw" sz="1200"/>
              <a:t>ולבסוף החיסרון שהכי לא טוב לנו הוא בכך שפרטיות דיפרנציאלית היא בסוף שיטה מתמטית והכל טוב ויפה בתיאוריה, במיוחד שמניחים שאין תלות בין רשומות בבסיסי נתונים,</a:t>
            </a:r>
            <a:br>
              <a:rPr lang="iw" sz="1200"/>
            </a:br>
            <a:r>
              <a:rPr lang="iw" sz="1200"/>
              <a:t>אך כשאנחנו רוצים למצוא פתרון עבור בסיסי נתונים המכילים מידע גנומי אנחנו בבעיה, מפני שבין קרובי משפחה קרובים כמובן שיש תלות בנתונים הגנומיים שלהם.</a:t>
            </a:r>
            <a:endParaRPr sz="1200"/>
          </a:p>
          <a:p>
            <a:pPr marL="0" lvl="0" indent="0" algn="r" rtl="1">
              <a:lnSpc>
                <a:spcPct val="115000"/>
              </a:lnSpc>
              <a:spcBef>
                <a:spcPts val="1400"/>
              </a:spcBef>
              <a:spcAft>
                <a:spcPts val="0"/>
              </a:spcAft>
              <a:buNone/>
            </a:pPr>
            <a:endParaRPr sz="1200"/>
          </a:p>
          <a:p>
            <a:pPr marL="0" lvl="0" indent="0" algn="r" rtl="1">
              <a:lnSpc>
                <a:spcPct val="115000"/>
              </a:lnSpc>
              <a:spcBef>
                <a:spcPts val="1400"/>
              </a:spcBef>
              <a:spcAft>
                <a:spcPts val="0"/>
              </a:spcAft>
              <a:buNone/>
            </a:pPr>
            <a:r>
              <a:rPr lang="iw" sz="1200"/>
              <a:t>/</a:t>
            </a:r>
            <a:endParaRPr sz="1200"/>
          </a:p>
          <a:p>
            <a:pPr marL="0" lvl="0" indent="0" algn="r" rtl="1">
              <a:lnSpc>
                <a:spcPct val="115000"/>
              </a:lnSpc>
              <a:spcBef>
                <a:spcPts val="1400"/>
              </a:spcBef>
              <a:spcAft>
                <a:spcPts val="400"/>
              </a:spcAft>
              <a:buNone/>
            </a:pP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2ed021e4ca4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2ed021e4ca4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t>גם הזכרנו כבר שמידע גנומי הוא מידע מאוד רגיש וניתן ללמוד ממנו המון על בן אדם מסויים.</a:t>
            </a:r>
            <a:endParaRPr sz="1200"/>
          </a:p>
          <a:p>
            <a:pPr marL="0" lvl="0" indent="0" algn="r" rtl="1">
              <a:lnSpc>
                <a:spcPct val="115000"/>
              </a:lnSpc>
              <a:spcBef>
                <a:spcPts val="0"/>
              </a:spcBef>
              <a:spcAft>
                <a:spcPts val="0"/>
              </a:spcAft>
              <a:buClr>
                <a:schemeClr val="dk1"/>
              </a:buClr>
              <a:buSzPts val="1100"/>
              <a:buFont typeface="Arial"/>
              <a:buNone/>
            </a:pPr>
            <a:r>
              <a:rPr lang="iw" sz="1200"/>
              <a:t>ובגלל זה עבור מאגרי מידע רבים המכילים מידע רגיש שכזה, נרצה לפעול על ידי פרטיות דיפרנציאלית.</a:t>
            </a:r>
            <a:endParaRPr sz="1200"/>
          </a:p>
          <a:p>
            <a:pPr marL="0" lvl="0" indent="0" algn="r" rtl="1">
              <a:lnSpc>
                <a:spcPct val="115000"/>
              </a:lnSpc>
              <a:spcBef>
                <a:spcPts val="0"/>
              </a:spcBef>
              <a:spcAft>
                <a:spcPts val="0"/>
              </a:spcAft>
              <a:buClr>
                <a:schemeClr val="dk1"/>
              </a:buClr>
              <a:buSzPts val="1100"/>
              <a:buFont typeface="Arial"/>
              <a:buNone/>
            </a:pPr>
            <a:r>
              <a:rPr lang="iw" sz="1200"/>
              <a:t>אבל כמו שאמרנו הבעיה כאן היא החיסרון של פרטיות דיפרנציאלית שמניח שקיימת אי-תלות בין הרשומות, וכאן אנחנו נכנסים לבעיה אמיתית.</a:t>
            </a:r>
            <a:endParaRP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ed021e4ca4_0_2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ed021e4ca4_0_2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sz="1200">
                <a:solidFill>
                  <a:schemeClr val="dk1"/>
                </a:solidFill>
              </a:rPr>
              <a:t>אני אציג שוב פעם דוגמא, אבל הפעם, לא רק שנדבר על תוצאות סטטיסטיות כמו בדוגמא עם אליס ובוב, אלא גם נשתמש בפרטיות דיפרנציאלית וכמובן נשתמש במאגר נתונים שמכיל מידע גנומי,</a:t>
            </a:r>
            <a:endParaRPr sz="1200">
              <a:solidFill>
                <a:schemeClr val="dk1"/>
              </a:solidFill>
            </a:endParaRPr>
          </a:p>
          <a:p>
            <a:pPr marL="0" lvl="0" indent="0" algn="r" rtl="1">
              <a:spcBef>
                <a:spcPts val="0"/>
              </a:spcBef>
              <a:spcAft>
                <a:spcPts val="0"/>
              </a:spcAft>
              <a:buNone/>
            </a:pPr>
            <a:r>
              <a:rPr lang="iw" sz="1200">
                <a:solidFill>
                  <a:schemeClr val="dk1"/>
                </a:solidFill>
              </a:rPr>
              <a:t>ונראה איך למרות השימוש בפרטיות דיפרנציאלית אנחנו בכל זאת יכולים להסיק נתונים רגישים.</a:t>
            </a:r>
            <a:endParaRPr sz="1200">
              <a:solidFill>
                <a:schemeClr val="dk1"/>
              </a:solidFill>
            </a:endParaRPr>
          </a:p>
          <a:p>
            <a:pPr marL="0" lvl="0" indent="0" algn="r" rtl="1">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נניח שמדובר על מאגר נתונים המכיל נתונים דמוגרפיים על אנשים ופרטים על סניפ1, ובאותו מאגר נתונים קיימים נתונים עבור המון אנשים ובין היתר משפחה הכוללת את האב, האם והבן.</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המטרה שלנו תהיה ללמוד על המידע הגנטי של הבן ללא גישה ישירה לרשומה שלו (וכמובן גם לא של ההורים).</a:t>
            </a: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2ed021e4ca4_0_2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2ed021e4ca4_0_2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לפני שנתקדם אני רק אציין שבפרטי הסניפ נשתמש במספרים 0, 1 או 2, המספרים מייצגים את תכונות האללים כמו שאפשר לראות באיור.</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2ed021e4ca4_0_2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2ed021e4ca4_0_2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עכשיו נשאל את השאלה הבאה:</a:t>
            </a:r>
            <a:br>
              <a:rPr lang="iw" sz="1200">
                <a:solidFill>
                  <a:schemeClr val="dk1"/>
                </a:solidFill>
              </a:rPr>
            </a:br>
            <a:r>
              <a:rPr lang="iw" sz="1200">
                <a:solidFill>
                  <a:schemeClr val="dk1"/>
                </a:solidFill>
              </a:rPr>
              <a:t>"מה הוא סכום של SNP1 עבור אנשים שגרים בפתח תקווה ברחוב עין גנים?"</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ונניח בשביל הפשטות שעל ידיי הפרטים הדמוגרפיים בשאילתא צימצמנו את התוצאה רק לאותה משפחה שכוללת 3 בני משפחה (האב, האם, והבן).</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לעשות משהו כזה הוא לא כל כך בעייתי כי אנחנו יכולים ללמוד על הקשר המשפחתי ופרטים נוספים על המשפחה למשל על ידיי רשתות חברתיות.</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2ed021e4ca4_0_2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2ed021e4ca4_0_2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נניח שהתוצאה שקיבלנו היא 4, ונזכור שמדובר על 3 אנשים, ובגלל שיש שימוש בפרטיות דיפרנציאליות, התשובה 4 לא בהכרח מדויקת.</a:t>
            </a:r>
            <a:br>
              <a:rPr lang="iw" sz="1200">
                <a:solidFill>
                  <a:schemeClr val="dk1"/>
                </a:solidFill>
              </a:rPr>
            </a:br>
            <a:r>
              <a:rPr lang="iw" sz="1200">
                <a:solidFill>
                  <a:schemeClr val="dk1"/>
                </a:solidFill>
              </a:rPr>
              <a:t>בואו נראה מה אפשר לעשות עם זה</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2ed021e4ca4_0_2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2ed021e4ca4_0_2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נתחיל בלכתוב את כל התמורות האפשריות עבור התוצאה שלנו.</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בטבלה המצורפת יש רק 3 אופציות לשם הדוגמא,</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ועכשיו נשים לב למספר דברים.</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האופציה השלישית לא תקינה, בגלל שהיא טוענת של-2 אנשים יש ייצוג 0 לSNP1, לאדם 1 יש ייצוג 1 ולאדם נוסף יש יצוג 2, וזה לא תקין בגלל שאנחנו יודעים שמדובר על 3 אנשים ובמקרה הזה ניתן לספור 4.</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האופציות הראשונה והשנייה למעשה שתיהן תקינות, נראה שבכולן מדובר על 3 אנשים, אבל חשוב לשים דגש על זה שהסכום שמתקבל באופציה השנייה הוא 3 ולא 4, וזה לגמרי בסדר בגלל שאנחנו מניחים שהתשובה 4 יכולה להיות מעוותת על ידיי הרעש של האלגוריתם הפרטי דיפרנציאלי.</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2ed021e4ca4_0_2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2ed021e4ca4_0_2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עכשיו ננסה "להציב" את הוריאציות של האללים עבור SNP1 למשפחה (אב, אם ובן) על ידיי כל אחת מהאופציות.</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למשל עבור השורה הראשונה, קיבלנו כי יש אדם אחד בעל הוריאציה 2, ושני אנשים בעלי הוריאציה 1, לכן ננסה להציב את האופציות ולשייך אותם לבני משפחה (כמו שניתן לראות בשורה הראשונה).</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בשורה השנייה ביצענו הצבה של הפרמוטציה השנייה מהטבלה הקודמת, בה לכל אחד מבני המשפחה יש ייצוג שונה של סניפ1.</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ecd17c17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ecd17c17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נתחיל מסקירה זריזה יחסית על תחום הגנומיקה,</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גנומיקה היא תחום ביולוגי שעוסק בחקר ולמידה של הגנום (הסט השלם של ה-DNA) של אורגניזמים.</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הגנום מכיל את כל המידע הגנטי של האורגניזם, כולל הקוד הגנטי שלו, המציין את המאפיינים הפיזיים והביוכימיים שלו.</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גנומיקה משלבת טכנולוגיות חדישות כמו ריצוף DNA, תיאור מבנה הגנים, וניתוחים ביולוגיים וביואינפורמטיים כדי להבין את תפקודם של הגנים ואת השפעתם על האורגניזם.</a:t>
            </a:r>
            <a:endParaRPr sz="1200">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2ed021e4ca4_0_2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2ed021e4ca4_0_2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למרות שממבט ראשוני עד עכשיו היה נראה שלא באמת התקדמנו ומדובר רק בניחושים, אם נזכר בחוק ההפרדה של מנדל שעליו דיברנו עוד בהתחלה, וננסה להבין מה ההסתברות ליירושה של SNP1 עבור הבן, נראה שההצבה השנייה בטבלה לא מספקת אותנו, מפני שהיא טוענת שלאמא יש ייצוג 2, לאבא יש ייצוג 1 ולבן יש ייצוג 0, ואפשר לראות בברור שלא יכול לקרות.</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6"/>
        <p:cNvGrpSpPr/>
        <p:nvPr/>
      </p:nvGrpSpPr>
      <p:grpSpPr>
        <a:xfrm>
          <a:off x="0" y="0"/>
          <a:ext cx="0" cy="0"/>
          <a:chOff x="0" y="0"/>
          <a:chExt cx="0" cy="0"/>
        </a:xfrm>
      </p:grpSpPr>
      <p:sp>
        <p:nvSpPr>
          <p:cNvPr id="2887" name="Google Shape;2887;g2ed021e4ca4_0_2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8" name="Google Shape;2888;g2ed021e4ca4_0_2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ובסופו של דבר הצלחנו לצמצם את כל התוצאות האפשריות ולהגיע להצבות הגיוניות (ברור שיש יותר מהצבה אחת אפשרית) אבל בסופו של דבר, יחסית בקלות הצלחנו לשער נתונים רגישים על המשפחה למרות השימוש בפרטיות דיפרנציאלית שמכניסה רעש לתוצאות.</a:t>
            </a:r>
            <a:endParaRPr sz="120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8"/>
        <p:cNvGrpSpPr/>
        <p:nvPr/>
      </p:nvGrpSpPr>
      <p:grpSpPr>
        <a:xfrm>
          <a:off x="0" y="0"/>
          <a:ext cx="0" cy="0"/>
          <a:chOff x="0" y="0"/>
          <a:chExt cx="0" cy="0"/>
        </a:xfrm>
      </p:grpSpPr>
      <p:sp>
        <p:nvSpPr>
          <p:cNvPr id="2979" name="Google Shape;2979;g2ed3a2e5ec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0" name="Google Shape;2980;g2ed3a2e5ec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אז מה עושים?</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אז אחת ההצעות היותר הגיונית מבחינת אבטחה היא פשוט להקטין את ערכי האפסילון ודלתא כמה שיותר, הרי לפי ההגדרה של פרטיות דיפרנציאלית, ככל שהערכים האלו יותר קטנים ככה השמירה על הפרטיות תהיה יותר טובה.</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7"/>
        <p:cNvGrpSpPr/>
        <p:nvPr/>
      </p:nvGrpSpPr>
      <p:grpSpPr>
        <a:xfrm>
          <a:off x="0" y="0"/>
          <a:ext cx="0" cy="0"/>
          <a:chOff x="0" y="0"/>
          <a:chExt cx="0" cy="0"/>
        </a:xfrm>
      </p:grpSpPr>
      <p:sp>
        <p:nvSpPr>
          <p:cNvPr id="3028" name="Google Shape;3028;g2ed3a2e5ec9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9" name="Google Shape;3029;g2ed3a2e5ec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אך הבעיה שאנחנו מדברים על מאגרי מידע שמכילים מידע גנומי שאמורים לשמש חוקרים רבים כדי לאפשר קידמה ומציאת פתרונות בתחומים רבים כמו שכבר אמרנו, החל מרפואה ועד לחקלאות.</a:t>
            </a:r>
            <a:endParaRPr sz="12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2ed3a2e5ec9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2ed3a2e5ec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אז חשוב לי להגיד כאן שאין איזשהו פתרון חד משמעי, ויש הרבה מחקרים בתחום הכללי של פרטיות דיפרנציאלית באיך להפוך את התיאוריה הנכונה שתעבוד גם בפרקטיקה שלא מניח עולם מושלם </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(ויש גם מחקרים שלוקחים אלגוריתמים שהוכיחו בתיאוריה שהם פרטיים דיפרנציאלים ומנסים לבדוק האם בפרקטיקה הנכונות שלהם נשברת, ולמעשה הגישה כיום היא שכל עוד לא הוכח שהנכונות התיאורתית של אלגוריתם פרטי דיפרנציאלי לא נשברת בפרקטיקה, אלגוריתם זה נחשב פרטי דיפרנציאלי שעומד בכל התנאים וניתן להשתמש בו במציאות. )</a:t>
            </a:r>
            <a:endParaRPr sz="1200">
              <a:solidFill>
                <a:schemeClr val="dk1"/>
              </a:solidFill>
            </a:endParaRPr>
          </a:p>
          <a:p>
            <a:pPr marL="0" lvl="0" indent="0" algn="r" rtl="1">
              <a:lnSpc>
                <a:spcPct val="115000"/>
              </a:lnSpc>
              <a:spcBef>
                <a:spcPts val="0"/>
              </a:spcBef>
              <a:spcAft>
                <a:spcPts val="0"/>
              </a:spcAft>
              <a:buNone/>
            </a:pPr>
            <a:br>
              <a:rPr lang="iw" sz="1200">
                <a:solidFill>
                  <a:schemeClr val="dk1"/>
                </a:solidFill>
              </a:rPr>
            </a:br>
            <a:r>
              <a:rPr lang="iw" sz="1200">
                <a:solidFill>
                  <a:schemeClr val="dk1"/>
                </a:solidFill>
              </a:rPr>
              <a:t>ובנוסף לזה יש מחקרים שעוסקים בפתרון הפרטיות הדיפרנציאלית בדגש על מאגרי מידע המכילים מידע גנומי.</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ו-2 הפרונות שהוצעו בשנת 2021 הם הסתרה סלקטיבית של סניפים ו-GenShare.</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7"/>
        <p:cNvGrpSpPr/>
        <p:nvPr/>
      </p:nvGrpSpPr>
      <p:grpSpPr>
        <a:xfrm>
          <a:off x="0" y="0"/>
          <a:ext cx="0" cy="0"/>
          <a:chOff x="0" y="0"/>
          <a:chExt cx="0" cy="0"/>
        </a:xfrm>
      </p:grpSpPr>
      <p:sp>
        <p:nvSpPr>
          <p:cNvPr id="3098" name="Google Shape;3098;g2ed3a2e5ec9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9" name="Google Shape;3099;g2ed3a2e5ec9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השיטה של הסתרה סלקטיבים של סניפים מסתירה בצורה אסטרטגית ערכי SNP מסוימים בתוך מאגר הנתונים בין קרובי משפחה, וככה היא מפריעה ליכולת לזהות קשרי משפחה או לנצל קשרים ביולוגיים לחשיפת מידע רגיש, שזה מה שעשינו בדוגמא האחרונה.</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את טכניקת ההסתרה אנו עושים רק בין בני אותה משפחה וככה אנחנו מצליחים לעשות לפגוע בצורה מינימלית בתועלת המידע במאגר הנתונים.</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אחד היתרונות המיידיים בפתרון הזה הוא שאם המידע כולו נחשף, לא נוכל למצוא קשרים משפחתיים והמון סניפים שתוקף היה יכול לנצל כדי ללמוד מידע על אנשים, פשוט מוסתרים או שהתווסף להם רעש לעומת פרטיות דיפרנציאלית מרכזית (SPOF) שאין לה איך להתמודד עם מצב כזה. </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החסרון הוא שעבור מחקרים החוקרים ספציפית את אותם סניפים אותם החלטנו להסתיר, יכולה להיווצר בעייתיות והמידע לא יהיה מספיק מדויק בשבילם. </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עוד חיסרון של הטכניקה הזאת היא הבחירה של הסניפים שאותם צריכים להסתיר, את הבחירה הזאת צריך לבצע עבור כל משתתף במאגר נתונים וככה תהליך השיתוף של המידע עצמו נהיה מאתגר בעיקר ברגע שמתווספים נתונים ורשומות חדשות לבסיס נתונים המקיימים קשר משפחתי כלשהו עם משתתף הנכלל כבר במאגר הנתונים.</a:t>
            </a:r>
            <a:endParaRPr sz="1200">
              <a:solidFill>
                <a:schemeClr val="dk1"/>
              </a:solidFill>
              <a:highlight>
                <a:srgbClr val="FF0000"/>
              </a:highlight>
            </a:endParaRPr>
          </a:p>
          <a:p>
            <a:pPr marL="0" lvl="0" indent="0" algn="r" rtl="1">
              <a:lnSpc>
                <a:spcPct val="115000"/>
              </a:lnSpc>
              <a:spcBef>
                <a:spcPts val="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2ed3a2e5ec9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2ed3a2e5ec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השיטה הנוספת שנקראת GenShare משתמשת באופן מושכל במבנה של הנתונים הגנומיים כדי לשפר את הדיוק של התוצאות עבור שאילתות למאגרי נתונים תוך שמירה על פרטיותם של המשתתפים. </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השיטה עושה את זה בעזרת הגברת הרעש שמתווסף לתוצאות השאילתות באופן דינמי בהתאם לקשרים המשפחתיים של המשתתפים הקשורים לשאילתא,</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לעומת אופן הפעולה הרגיל של פרטיות דיפרנציאלית בו אנו קובעים את ערך האפסילון באופן קבוע עבור כל סוג שאילתא.</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במקרה הזה אנחנו מחשבים את ערכו של האפסילון כל פעם מחדש בהתאם לכמות המשתנים התלויים למשלם הקשרים המשפחתיים שלוקחים חלק בשאילתא עצמה. </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(למשל עבור השאילתא הקודמת - "מהו סכום ערכי ה-SNP עבור אנשים בטווח גילאים 30-35?", בהתחלה נחשב את כמות האנשים שיש ביניהם קשר משפחתי וכמות האנשים שאין להם קשר משפחתי הנמצאים בטווח הגילאים 30-35 ובהתאם לתוצאות שנקבל נתאים את ערך האפסילון כך שהפרטיות תגדל ויהיה יותר רעש ככל שיש יותר קשרים משפחתיים.)</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GenShare מתאים את העקרונות של פרטיות דיפרנציאלית כדי לקחת בחשבון את הקשר בין הנתונים במאגרי נתונים גנומיים. </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החיסרון של שיטה זאת היא הבעיה החישובית, בעצם חישוב האפסילון כמו שאמרנו מחושב כל פעם מחדש בהתאם לשאילתא עצמה ובהתאם לקשרים משפחתיים הקיימים במאגר הנתונים, מצב זה יכול גורם ל"עומס" חישובי על בסיס הנתונים דבר שיכול לגרום לקריסה אם לא יודעים איך להתמודד איתו.</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9"/>
        <p:cNvGrpSpPr/>
        <p:nvPr/>
      </p:nvGrpSpPr>
      <p:grpSpPr>
        <a:xfrm>
          <a:off x="0" y="0"/>
          <a:ext cx="0" cy="0"/>
          <a:chOff x="0" y="0"/>
          <a:chExt cx="0" cy="0"/>
        </a:xfrm>
      </p:grpSpPr>
      <p:sp>
        <p:nvSpPr>
          <p:cNvPr id="3110" name="Google Shape;3110;g2eed192e7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1" name="Google Shape;3111;g2eed192e7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iw" sz="1200"/>
              <a:t>בכל הנושא הזה עד היום אין הוראה מפורשת שמחייבים להשתמש בה, ואין פתרון חד משמעי אבל 2 הפתרונות שהצעתי הן כרגע הפתרונות המוצלחים יותר שמתבססים על פרטיות דיפרנציאלית.</a:t>
            </a:r>
            <a:endParaRPr sz="1200"/>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ולסיום, אני רוצה להגיד שאישית מאוד נהניתי לחקור על תחומים חדשים לגמרי בשבילי ולהרחיב אופקים למרות האתגר שלקחתי על עצמי ואני מקווה שנהנתם כמו שאני נהנתי ושהיה לכם מעניין.</a:t>
            </a:r>
            <a:endParaRPr sz="1200">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2"/>
        <p:cNvGrpSpPr/>
        <p:nvPr/>
      </p:nvGrpSpPr>
      <p:grpSpPr>
        <a:xfrm>
          <a:off x="0" y="0"/>
          <a:ext cx="0" cy="0"/>
          <a:chOff x="0" y="0"/>
          <a:chExt cx="0" cy="0"/>
        </a:xfrm>
      </p:grpSpPr>
      <p:sp>
        <p:nvSpPr>
          <p:cNvPr id="3163" name="Google Shape;3163;g2ed3a2e5ec9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4" name="Google Shape;3164;g2ed3a2e5ec9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1200">
                <a:solidFill>
                  <a:schemeClr val="dk1"/>
                </a:solidFill>
              </a:rPr>
              <a:t>תודה רבה על ההקשבה.</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ed3a2e5ec9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ed3a2e5ec9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אם נסתכל על גוף האדם למשל, בממוצע עבור אדם בוגר ממין זכר יש כ37.2 טריליון תאים אשר יוצרים את מבנה הגוף ובפרט רקמות ואיברים.</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כל אחד מהתאים האלו מלבד סוגי תאים בודדים כמו למשל תאי דם אדומים מכילים העתק שלם של הגנום של אותו אדם כלומר הם מכילים את הDNA השלם שלו.</a:t>
            </a:r>
            <a:endParaRPr sz="1200">
              <a:solidFill>
                <a:schemeClr val="dk1"/>
              </a:solidFill>
            </a:endParaRPr>
          </a:p>
          <a:p>
            <a:pPr marL="0" lvl="0" indent="0" algn="r" rtl="1">
              <a:spcBef>
                <a:spcPts val="0"/>
              </a:spcBef>
              <a:spcAft>
                <a:spcPts val="0"/>
              </a:spcAft>
              <a:buNone/>
            </a:pPr>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הגנום הוא המאגר המלא של כל ה-DNA שבתא של אורגניזם, והוא מורכב מה-DNA של המיטוכונדריה (בתנאי שהתאים של אותו אורגניזם מכילים מיטוכונדריה) וכן מה-DNA בגרעין התא.</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הגנום בתוך גרעין התא מאורגן ביחידות הנקראות כרומוזומים וכל אחד מהם מכיל רצפי DNA מסוימים.</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ה-DNA עצמו מורכב משתי שרשראות מקושרות שבסופן הן מסודרות כך שהן יוצרות מבנה של סליל כפול (double-helix), ולכל אחת מהשרשאות האלו נהוג לקרוא גדיל.</a:t>
            </a:r>
            <a:endParaRPr sz="1200">
              <a:solidFill>
                <a:schemeClr val="dk1"/>
              </a:solidFill>
            </a:endParaRPr>
          </a:p>
          <a:p>
            <a:pPr marL="0" lvl="0" indent="0" algn="r" rtl="1">
              <a:lnSpc>
                <a:spcPct val="115000"/>
              </a:lnSpc>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כל גדיל כזה מורכב משורות של נוקלאוטידים.</a:t>
            </a:r>
            <a:endParaRPr sz="1200">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ed3a2e5ec9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ed3a2e5ec9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הנוקלאוטידים מורכבים משלושה חלקים, קבוצת פוספט, בסיס חנקני ומולקולת סוכר המחברת אותן.</a:t>
            </a:r>
            <a:endParaRPr sz="1200">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ecd17c171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ecd17c171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כך שהחלק העיקרי הוא הבסיס החנקני ויש ארבעה בסיסים חנקניים אפשריים:</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אדנין (A), טימין (T), גואנין (G) וציטוזין (C).</a:t>
            </a:r>
            <a:endParaRPr sz="1200">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ecd17c1719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ecd17c1719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בין הבסיסים החנקניים נוצרים קשרי מימן המתקיימים רק בין שני זוגות:</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אדנין וטימין (AT) הם זוג אחד וגואנין וציטוזין (GC) הם הזוג השני.</a:t>
            </a:r>
            <a:endParaRPr sz="1200">
              <a:solidFill>
                <a:schemeClr val="dk1"/>
              </a:solidFill>
            </a:endParaRPr>
          </a:p>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קשרי המימן מקשרים בין הבסיסים הנגדיים במבנה ה-DNA, כלומר בין כל זוג בסיסים (Base pair) הנמצאים זה מול זה יש משיכה,</a:t>
            </a:r>
            <a:br>
              <a:rPr lang="iw" sz="1200">
                <a:solidFill>
                  <a:schemeClr val="dk1"/>
                </a:solidFill>
              </a:rPr>
            </a:br>
            <a:r>
              <a:rPr lang="iw" sz="1200">
                <a:solidFill>
                  <a:schemeClr val="dk1"/>
                </a:solidFill>
              </a:rPr>
              <a:t>ומשיכה זו יוצרת את מבנה ה-DNA.</a:t>
            </a:r>
            <a:endParaRPr sz="1200">
              <a:solidFill>
                <a:schemeClr val="dk1"/>
              </a:solidFill>
            </a:endParaRPr>
          </a:p>
          <a:p>
            <a:pPr marL="0" lvl="0" indent="0" algn="r" rtl="1">
              <a:spcBef>
                <a:spcPts val="0"/>
              </a:spcBef>
              <a:spcAft>
                <a:spcPts val="0"/>
              </a:spcAft>
              <a:buNone/>
            </a:pP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2ecd17c1719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2ecd17c1719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iw" sz="1200">
                <a:solidFill>
                  <a:schemeClr val="dk1"/>
                </a:solidFill>
              </a:rPr>
              <a:t>הגנום האנושי מורכב מכ-3.2 מיליארד זוגות בסיסים כאלו ובין כל שני אנשים הרוב המוחלט מהן זהה לחלוטין, מדובר על כבערך 99.5% דמיון, וכמובן שעבור 2 אנשים עם קרבה משפחתית הערך גדול עוד יותר.</a:t>
            </a:r>
            <a:endParaRPr sz="1200">
              <a:solidFill>
                <a:schemeClr val="dk1"/>
              </a:solidFill>
            </a:endParaRPr>
          </a:p>
          <a:p>
            <a:pPr marL="0" lvl="0" indent="0" algn="r" rtl="1">
              <a:spcBef>
                <a:spcPts val="0"/>
              </a:spcBef>
              <a:spcAft>
                <a:spcPts val="0"/>
              </a:spcAft>
              <a:buNone/>
            </a:pP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השוני העיקרי בגנום האנושי בין אנשים נקרא Single Nucleotide Polymorphism או בקצרה SNP והוא מכונה גם סניפ.</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הסניפ הוא וריאציה של רצף ה-DNA המשפיעה רק על נוקלאוטיד יחיד ובפרט על הבסיס החנקני של אותו נוקלאוטיד, למשל החלפה של ציטוזין בטימין.</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כדי שוריאציה תיחשב כסניפ היא צריכה להתרחש ליותר מאחוז 1 מהאוכלוסיה.</a:t>
            </a:r>
            <a:endParaRPr sz="1200">
              <a:solidFill>
                <a:schemeClr val="dk1"/>
              </a:solidFill>
            </a:endParaRPr>
          </a:p>
          <a:p>
            <a:pPr marL="0" lvl="0" indent="0" algn="r" rtl="1">
              <a:lnSpc>
                <a:spcPct val="115000"/>
              </a:lnSpc>
              <a:spcBef>
                <a:spcPts val="0"/>
              </a:spcBef>
              <a:spcAft>
                <a:spcPts val="0"/>
              </a:spcAft>
              <a:buNone/>
            </a:pPr>
            <a:r>
              <a:rPr lang="iw" sz="1200">
                <a:solidFill>
                  <a:schemeClr val="dk1"/>
                </a:solidFill>
              </a:rPr>
              <a:t>הווריאציות השונות מועברות לצאצאים, וכל אחד מהאופציות נקרא אלל.</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76"/>
        <p:cNvGrpSpPr/>
        <p:nvPr/>
      </p:nvGrpSpPr>
      <p:grpSpPr>
        <a:xfrm>
          <a:off x="0" y="0"/>
          <a:ext cx="0" cy="0"/>
          <a:chOff x="0" y="0"/>
          <a:chExt cx="0" cy="0"/>
        </a:xfrm>
      </p:grpSpPr>
      <p:sp>
        <p:nvSpPr>
          <p:cNvPr id="277" name="Google Shape;277;p13"/>
          <p:cNvSpPr txBox="1"/>
          <p:nvPr/>
        </p:nvSpPr>
        <p:spPr>
          <a:xfrm>
            <a:off x="1462500" y="1916838"/>
            <a:ext cx="6219000" cy="13098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iw" sz="3400" b="1">
                <a:latin typeface="Noto Sans Hebrew"/>
                <a:ea typeface="Noto Sans Hebrew"/>
                <a:cs typeface="Noto Sans Hebrew"/>
                <a:sym typeface="Noto Sans Hebrew"/>
              </a:rPr>
              <a:t>הגנה על מאגר הגנום הנחקר בעזרת פרטיות דיפרנציאלית</a:t>
            </a:r>
            <a:endParaRPr sz="3400">
              <a:latin typeface="Noto Sans Hebrew"/>
              <a:ea typeface="Noto Sans Hebrew"/>
              <a:cs typeface="Noto Sans Hebrew"/>
              <a:sym typeface="Noto Sans Hebrew"/>
            </a:endParaRPr>
          </a:p>
        </p:txBody>
      </p:sp>
      <p:grpSp>
        <p:nvGrpSpPr>
          <p:cNvPr id="278" name="Google Shape;278;p13"/>
          <p:cNvGrpSpPr/>
          <p:nvPr/>
        </p:nvGrpSpPr>
        <p:grpSpPr>
          <a:xfrm rot="5400000">
            <a:off x="252925" y="42626"/>
            <a:ext cx="1783856" cy="1890815"/>
            <a:chOff x="3403900" y="3304800"/>
            <a:chExt cx="1556050" cy="1649350"/>
          </a:xfrm>
        </p:grpSpPr>
        <p:sp>
          <p:nvSpPr>
            <p:cNvPr id="279" name="Google Shape;279;p13"/>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rot="2407414">
            <a:off x="7148650" y="542754"/>
            <a:ext cx="1229091" cy="5709665"/>
            <a:chOff x="9065175" y="1446600"/>
            <a:chExt cx="682175" cy="2603425"/>
          </a:xfrm>
        </p:grpSpPr>
        <p:sp>
          <p:nvSpPr>
            <p:cNvPr id="299" name="Google Shape;299;p13"/>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5" name="Google Shape;325;p13"/>
          <p:cNvPicPr preferRelativeResize="0"/>
          <p:nvPr/>
        </p:nvPicPr>
        <p:blipFill>
          <a:blip r:embed="rId3">
            <a:alphaModFix/>
          </a:blip>
          <a:stretch>
            <a:fillRect/>
          </a:stretch>
        </p:blipFill>
        <p:spPr>
          <a:xfrm>
            <a:off x="7861750" y="3751025"/>
            <a:ext cx="1035924" cy="1035924"/>
          </a:xfrm>
          <a:prstGeom prst="rect">
            <a:avLst/>
          </a:prstGeom>
          <a:noFill/>
          <a:ln>
            <a:noFill/>
          </a:ln>
          <a:effectLst>
            <a:outerShdw blurRad="57150" dist="19050" dir="4920000" algn="bl" rotWithShape="0">
              <a:srgbClr val="000000">
                <a:alpha val="64999"/>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925"/>
        <p:cNvGrpSpPr/>
        <p:nvPr/>
      </p:nvGrpSpPr>
      <p:grpSpPr>
        <a:xfrm>
          <a:off x="0" y="0"/>
          <a:ext cx="0" cy="0"/>
          <a:chOff x="0" y="0"/>
          <a:chExt cx="0" cy="0"/>
        </a:xfrm>
      </p:grpSpPr>
      <p:grpSp>
        <p:nvGrpSpPr>
          <p:cNvPr id="926" name="Google Shape;926;p22"/>
          <p:cNvGrpSpPr/>
          <p:nvPr/>
        </p:nvGrpSpPr>
        <p:grpSpPr>
          <a:xfrm>
            <a:off x="3141351" y="1309795"/>
            <a:ext cx="878736" cy="621557"/>
            <a:chOff x="1787125" y="353400"/>
            <a:chExt cx="1842600" cy="1235700"/>
          </a:xfrm>
        </p:grpSpPr>
        <p:grpSp>
          <p:nvGrpSpPr>
            <p:cNvPr id="927" name="Google Shape;927;p22"/>
            <p:cNvGrpSpPr/>
            <p:nvPr/>
          </p:nvGrpSpPr>
          <p:grpSpPr>
            <a:xfrm>
              <a:off x="1787125" y="353400"/>
              <a:ext cx="1842600" cy="1235700"/>
              <a:chOff x="2493375" y="1336050"/>
              <a:chExt cx="1842600" cy="1235700"/>
            </a:xfrm>
          </p:grpSpPr>
          <p:sp>
            <p:nvSpPr>
              <p:cNvPr id="928" name="Google Shape;928;p2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29" name="Google Shape;929;p2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30" name="Google Shape;930;p22"/>
            <p:cNvGrpSpPr/>
            <p:nvPr/>
          </p:nvGrpSpPr>
          <p:grpSpPr>
            <a:xfrm>
              <a:off x="2320637" y="387105"/>
              <a:ext cx="775585" cy="1168281"/>
              <a:chOff x="3938800" y="4399275"/>
              <a:chExt cx="359700" cy="481825"/>
            </a:xfrm>
          </p:grpSpPr>
          <p:sp>
            <p:nvSpPr>
              <p:cNvPr id="931" name="Google Shape;931;p2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2" name="Google Shape;932;p2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3" name="Google Shape;933;p2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4" name="Google Shape;934;p2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5" name="Google Shape;935;p2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36" name="Google Shape;936;p22"/>
          <p:cNvGrpSpPr/>
          <p:nvPr/>
        </p:nvGrpSpPr>
        <p:grpSpPr>
          <a:xfrm>
            <a:off x="5220324" y="1309795"/>
            <a:ext cx="878736" cy="621557"/>
            <a:chOff x="6392125" y="353400"/>
            <a:chExt cx="1842600" cy="1235700"/>
          </a:xfrm>
        </p:grpSpPr>
        <p:grpSp>
          <p:nvGrpSpPr>
            <p:cNvPr id="937" name="Google Shape;937;p22"/>
            <p:cNvGrpSpPr/>
            <p:nvPr/>
          </p:nvGrpSpPr>
          <p:grpSpPr>
            <a:xfrm>
              <a:off x="6392125" y="353400"/>
              <a:ext cx="1842600" cy="1235700"/>
              <a:chOff x="2493375" y="1336050"/>
              <a:chExt cx="1842600" cy="1235700"/>
            </a:xfrm>
          </p:grpSpPr>
          <p:sp>
            <p:nvSpPr>
              <p:cNvPr id="938" name="Google Shape;938;p2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39" name="Google Shape;939;p2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40" name="Google Shape;940;p22"/>
            <p:cNvGrpSpPr/>
            <p:nvPr/>
          </p:nvGrpSpPr>
          <p:grpSpPr>
            <a:xfrm>
              <a:off x="6925620" y="387094"/>
              <a:ext cx="775597" cy="1168294"/>
              <a:chOff x="3330525" y="4399275"/>
              <a:chExt cx="390650" cy="481850"/>
            </a:xfrm>
          </p:grpSpPr>
          <p:sp>
            <p:nvSpPr>
              <p:cNvPr id="941" name="Google Shape;941;p2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2" name="Google Shape;942;p2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3" name="Google Shape;943;p2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4" name="Google Shape;944;p2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5" name="Google Shape;945;p2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6" name="Google Shape;946;p2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7" name="Google Shape;947;p2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48" name="Google Shape;948;p22"/>
          <p:cNvGrpSpPr/>
          <p:nvPr/>
        </p:nvGrpSpPr>
        <p:grpSpPr>
          <a:xfrm>
            <a:off x="3715831" y="3084935"/>
            <a:ext cx="779973" cy="428911"/>
            <a:chOff x="1787125" y="353400"/>
            <a:chExt cx="1842600" cy="1235700"/>
          </a:xfrm>
        </p:grpSpPr>
        <p:grpSp>
          <p:nvGrpSpPr>
            <p:cNvPr id="949" name="Google Shape;949;p22"/>
            <p:cNvGrpSpPr/>
            <p:nvPr/>
          </p:nvGrpSpPr>
          <p:grpSpPr>
            <a:xfrm>
              <a:off x="1787125" y="353400"/>
              <a:ext cx="1842600" cy="1235700"/>
              <a:chOff x="2493375" y="1336050"/>
              <a:chExt cx="1842600" cy="1235700"/>
            </a:xfrm>
          </p:grpSpPr>
          <p:sp>
            <p:nvSpPr>
              <p:cNvPr id="950" name="Google Shape;950;p2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51" name="Google Shape;951;p2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52" name="Google Shape;952;p22"/>
            <p:cNvGrpSpPr/>
            <p:nvPr/>
          </p:nvGrpSpPr>
          <p:grpSpPr>
            <a:xfrm>
              <a:off x="2320637" y="387105"/>
              <a:ext cx="775585" cy="1168281"/>
              <a:chOff x="3938800" y="4399275"/>
              <a:chExt cx="359700" cy="481825"/>
            </a:xfrm>
          </p:grpSpPr>
          <p:sp>
            <p:nvSpPr>
              <p:cNvPr id="953" name="Google Shape;953;p2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4" name="Google Shape;954;p2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5" name="Google Shape;955;p2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6" name="Google Shape;956;p2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7" name="Google Shape;957;p2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58" name="Google Shape;958;p22"/>
          <p:cNvGrpSpPr/>
          <p:nvPr/>
        </p:nvGrpSpPr>
        <p:grpSpPr>
          <a:xfrm>
            <a:off x="5580677" y="3084935"/>
            <a:ext cx="779973" cy="428911"/>
            <a:chOff x="1787125" y="353400"/>
            <a:chExt cx="1842600" cy="1235700"/>
          </a:xfrm>
        </p:grpSpPr>
        <p:grpSp>
          <p:nvGrpSpPr>
            <p:cNvPr id="959" name="Google Shape;959;p22"/>
            <p:cNvGrpSpPr/>
            <p:nvPr/>
          </p:nvGrpSpPr>
          <p:grpSpPr>
            <a:xfrm>
              <a:off x="1787125" y="353400"/>
              <a:ext cx="1842600" cy="1235700"/>
              <a:chOff x="2493375" y="1336050"/>
              <a:chExt cx="1842600" cy="1235700"/>
            </a:xfrm>
          </p:grpSpPr>
          <p:sp>
            <p:nvSpPr>
              <p:cNvPr id="960" name="Google Shape;960;p2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61" name="Google Shape;961;p22"/>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62" name="Google Shape;962;p22"/>
            <p:cNvGrpSpPr/>
            <p:nvPr/>
          </p:nvGrpSpPr>
          <p:grpSpPr>
            <a:xfrm>
              <a:off x="2320637" y="387105"/>
              <a:ext cx="775585" cy="1168281"/>
              <a:chOff x="3938800" y="4399275"/>
              <a:chExt cx="359700" cy="481825"/>
            </a:xfrm>
          </p:grpSpPr>
          <p:sp>
            <p:nvSpPr>
              <p:cNvPr id="963" name="Google Shape;963;p2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4" name="Google Shape;964;p2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5" name="Google Shape;965;p2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6" name="Google Shape;966;p2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7" name="Google Shape;967;p2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68" name="Google Shape;968;p22"/>
          <p:cNvGrpSpPr/>
          <p:nvPr/>
        </p:nvGrpSpPr>
        <p:grpSpPr>
          <a:xfrm>
            <a:off x="2783349" y="3084935"/>
            <a:ext cx="779973" cy="428911"/>
            <a:chOff x="6392125" y="353400"/>
            <a:chExt cx="1842600" cy="1235700"/>
          </a:xfrm>
        </p:grpSpPr>
        <p:grpSp>
          <p:nvGrpSpPr>
            <p:cNvPr id="969" name="Google Shape;969;p22"/>
            <p:cNvGrpSpPr/>
            <p:nvPr/>
          </p:nvGrpSpPr>
          <p:grpSpPr>
            <a:xfrm>
              <a:off x="6392125" y="353400"/>
              <a:ext cx="1842600" cy="1235700"/>
              <a:chOff x="2493375" y="1336050"/>
              <a:chExt cx="1842600" cy="1235700"/>
            </a:xfrm>
          </p:grpSpPr>
          <p:sp>
            <p:nvSpPr>
              <p:cNvPr id="970" name="Google Shape;970;p22"/>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71" name="Google Shape;971;p2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72" name="Google Shape;972;p22"/>
            <p:cNvGrpSpPr/>
            <p:nvPr/>
          </p:nvGrpSpPr>
          <p:grpSpPr>
            <a:xfrm>
              <a:off x="6925620" y="387094"/>
              <a:ext cx="775597" cy="1168294"/>
              <a:chOff x="3330525" y="4399275"/>
              <a:chExt cx="390650" cy="481850"/>
            </a:xfrm>
          </p:grpSpPr>
          <p:sp>
            <p:nvSpPr>
              <p:cNvPr id="973" name="Google Shape;973;p2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4" name="Google Shape;974;p2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5" name="Google Shape;975;p2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6" name="Google Shape;976;p2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7" name="Google Shape;977;p2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8" name="Google Shape;978;p2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9" name="Google Shape;979;p2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980" name="Google Shape;980;p22"/>
          <p:cNvGrpSpPr/>
          <p:nvPr/>
        </p:nvGrpSpPr>
        <p:grpSpPr>
          <a:xfrm>
            <a:off x="4648201" y="3084935"/>
            <a:ext cx="779973" cy="428911"/>
            <a:chOff x="6392125" y="353400"/>
            <a:chExt cx="1842600" cy="1235700"/>
          </a:xfrm>
        </p:grpSpPr>
        <p:grpSp>
          <p:nvGrpSpPr>
            <p:cNvPr id="981" name="Google Shape;981;p22"/>
            <p:cNvGrpSpPr/>
            <p:nvPr/>
          </p:nvGrpSpPr>
          <p:grpSpPr>
            <a:xfrm>
              <a:off x="6392125" y="353400"/>
              <a:ext cx="1842600" cy="1235700"/>
              <a:chOff x="2493375" y="1336050"/>
              <a:chExt cx="1842600" cy="1235700"/>
            </a:xfrm>
          </p:grpSpPr>
          <p:sp>
            <p:nvSpPr>
              <p:cNvPr id="982" name="Google Shape;982;p2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983" name="Google Shape;983;p2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984" name="Google Shape;984;p22"/>
            <p:cNvGrpSpPr/>
            <p:nvPr/>
          </p:nvGrpSpPr>
          <p:grpSpPr>
            <a:xfrm>
              <a:off x="6925620" y="387094"/>
              <a:ext cx="775597" cy="1168294"/>
              <a:chOff x="3330525" y="4399275"/>
              <a:chExt cx="390650" cy="481850"/>
            </a:xfrm>
          </p:grpSpPr>
          <p:sp>
            <p:nvSpPr>
              <p:cNvPr id="985" name="Google Shape;985;p2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6" name="Google Shape;986;p2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7" name="Google Shape;987;p2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8" name="Google Shape;988;p2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9" name="Google Shape;989;p2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0" name="Google Shape;990;p2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1" name="Google Shape;991;p2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992" name="Google Shape;992;p22"/>
          <p:cNvCxnSpPr>
            <a:endCxn id="971" idx="2"/>
          </p:cNvCxnSpPr>
          <p:nvPr/>
        </p:nvCxnSpPr>
        <p:spPr>
          <a:xfrm flipH="1">
            <a:off x="2978343" y="1938335"/>
            <a:ext cx="390000" cy="1146600"/>
          </a:xfrm>
          <a:prstGeom prst="straightConnector1">
            <a:avLst/>
          </a:prstGeom>
          <a:noFill/>
          <a:ln w="38100" cap="flat" cmpd="sng">
            <a:solidFill>
              <a:srgbClr val="8989C9"/>
            </a:solidFill>
            <a:prstDash val="solid"/>
            <a:round/>
            <a:headEnd type="none" w="med" len="med"/>
            <a:tailEnd type="triangle" w="med" len="med"/>
          </a:ln>
        </p:spPr>
      </p:cxnSp>
      <p:cxnSp>
        <p:nvCxnSpPr>
          <p:cNvPr id="993" name="Google Shape;993;p22"/>
          <p:cNvCxnSpPr>
            <a:stCxn id="939" idx="0"/>
            <a:endCxn id="970" idx="0"/>
          </p:cNvCxnSpPr>
          <p:nvPr/>
        </p:nvCxnSpPr>
        <p:spPr>
          <a:xfrm flipH="1">
            <a:off x="3368208" y="1931352"/>
            <a:ext cx="2071800" cy="1153500"/>
          </a:xfrm>
          <a:prstGeom prst="straightConnector1">
            <a:avLst/>
          </a:prstGeom>
          <a:noFill/>
          <a:ln w="38100" cap="flat" cmpd="sng">
            <a:solidFill>
              <a:srgbClr val="8989C9"/>
            </a:solidFill>
            <a:prstDash val="solid"/>
            <a:round/>
            <a:headEnd type="none" w="med" len="med"/>
            <a:tailEnd type="triangle" w="med" len="med"/>
          </a:ln>
        </p:spPr>
      </p:cxnSp>
      <p:cxnSp>
        <p:nvCxnSpPr>
          <p:cNvPr id="994" name="Google Shape;994;p22"/>
          <p:cNvCxnSpPr>
            <a:stCxn id="929" idx="0"/>
            <a:endCxn id="951" idx="2"/>
          </p:cNvCxnSpPr>
          <p:nvPr/>
        </p:nvCxnSpPr>
        <p:spPr>
          <a:xfrm>
            <a:off x="3361035" y="1931352"/>
            <a:ext cx="549900" cy="1153500"/>
          </a:xfrm>
          <a:prstGeom prst="straightConnector1">
            <a:avLst/>
          </a:prstGeom>
          <a:noFill/>
          <a:ln w="38100" cap="flat" cmpd="sng">
            <a:solidFill>
              <a:srgbClr val="8989C9"/>
            </a:solidFill>
            <a:prstDash val="solid"/>
            <a:round/>
            <a:headEnd type="none" w="med" len="med"/>
            <a:tailEnd type="triangle" w="med" len="med"/>
          </a:ln>
        </p:spPr>
      </p:cxnSp>
      <p:cxnSp>
        <p:nvCxnSpPr>
          <p:cNvPr id="995" name="Google Shape;995;p22"/>
          <p:cNvCxnSpPr>
            <a:stCxn id="939" idx="0"/>
            <a:endCxn id="983" idx="2"/>
          </p:cNvCxnSpPr>
          <p:nvPr/>
        </p:nvCxnSpPr>
        <p:spPr>
          <a:xfrm flipH="1">
            <a:off x="4843308" y="1931352"/>
            <a:ext cx="596700" cy="1153500"/>
          </a:xfrm>
          <a:prstGeom prst="straightConnector1">
            <a:avLst/>
          </a:prstGeom>
          <a:noFill/>
          <a:ln w="38100" cap="flat" cmpd="sng">
            <a:solidFill>
              <a:srgbClr val="8989C9"/>
            </a:solidFill>
            <a:prstDash val="solid"/>
            <a:round/>
            <a:headEnd type="none" w="med" len="med"/>
            <a:tailEnd type="triangle" w="med" len="med"/>
          </a:ln>
        </p:spPr>
      </p:cxnSp>
      <p:cxnSp>
        <p:nvCxnSpPr>
          <p:cNvPr id="996" name="Google Shape;996;p22"/>
          <p:cNvCxnSpPr>
            <a:stCxn id="938" idx="2"/>
            <a:endCxn id="960" idx="0"/>
          </p:cNvCxnSpPr>
          <p:nvPr/>
        </p:nvCxnSpPr>
        <p:spPr>
          <a:xfrm>
            <a:off x="5879376" y="1931352"/>
            <a:ext cx="286200" cy="1153500"/>
          </a:xfrm>
          <a:prstGeom prst="straightConnector1">
            <a:avLst/>
          </a:prstGeom>
          <a:noFill/>
          <a:ln w="38100" cap="flat" cmpd="sng">
            <a:solidFill>
              <a:srgbClr val="DF6D6D"/>
            </a:solidFill>
            <a:prstDash val="solid"/>
            <a:round/>
            <a:headEnd type="none" w="med" len="med"/>
            <a:tailEnd type="triangle" w="med" len="med"/>
          </a:ln>
        </p:spPr>
      </p:cxnSp>
      <p:cxnSp>
        <p:nvCxnSpPr>
          <p:cNvPr id="997" name="Google Shape;997;p22"/>
          <p:cNvCxnSpPr>
            <a:stCxn id="928" idx="2"/>
            <a:endCxn id="961" idx="2"/>
          </p:cNvCxnSpPr>
          <p:nvPr/>
        </p:nvCxnSpPr>
        <p:spPr>
          <a:xfrm>
            <a:off x="3800403" y="1931352"/>
            <a:ext cx="1975200" cy="1153500"/>
          </a:xfrm>
          <a:prstGeom prst="straightConnector1">
            <a:avLst/>
          </a:prstGeom>
          <a:noFill/>
          <a:ln w="38100" cap="flat" cmpd="sng">
            <a:solidFill>
              <a:srgbClr val="DF6D6D"/>
            </a:solidFill>
            <a:prstDash val="solid"/>
            <a:round/>
            <a:headEnd type="none" w="med" len="med"/>
            <a:tailEnd type="triangle" w="med" len="med"/>
          </a:ln>
        </p:spPr>
      </p:cxnSp>
      <p:cxnSp>
        <p:nvCxnSpPr>
          <p:cNvPr id="998" name="Google Shape;998;p22"/>
          <p:cNvCxnSpPr>
            <a:stCxn id="928" idx="2"/>
            <a:endCxn id="982" idx="0"/>
          </p:cNvCxnSpPr>
          <p:nvPr/>
        </p:nvCxnSpPr>
        <p:spPr>
          <a:xfrm>
            <a:off x="3800403" y="1931352"/>
            <a:ext cx="1432800" cy="1153500"/>
          </a:xfrm>
          <a:prstGeom prst="straightConnector1">
            <a:avLst/>
          </a:prstGeom>
          <a:noFill/>
          <a:ln w="38100" cap="flat" cmpd="sng">
            <a:solidFill>
              <a:srgbClr val="DF6D6D"/>
            </a:solidFill>
            <a:prstDash val="solid"/>
            <a:round/>
            <a:headEnd type="none" w="med" len="med"/>
            <a:tailEnd type="triangle" w="med" len="med"/>
          </a:ln>
        </p:spPr>
      </p:cxnSp>
      <p:cxnSp>
        <p:nvCxnSpPr>
          <p:cNvPr id="999" name="Google Shape;999;p22"/>
          <p:cNvCxnSpPr>
            <a:stCxn id="938" idx="2"/>
            <a:endCxn id="950" idx="0"/>
          </p:cNvCxnSpPr>
          <p:nvPr/>
        </p:nvCxnSpPr>
        <p:spPr>
          <a:xfrm flipH="1">
            <a:off x="4300776" y="1931352"/>
            <a:ext cx="1578600" cy="1153500"/>
          </a:xfrm>
          <a:prstGeom prst="straightConnector1">
            <a:avLst/>
          </a:prstGeom>
          <a:noFill/>
          <a:ln w="38100" cap="flat" cmpd="sng">
            <a:solidFill>
              <a:srgbClr val="DF6D6D"/>
            </a:solidFill>
            <a:prstDash val="solid"/>
            <a:round/>
            <a:headEnd type="none" w="med" len="med"/>
            <a:tailEnd type="triangle" w="med" len="med"/>
          </a:ln>
        </p:spPr>
      </p:cxnSp>
      <p:sp>
        <p:nvSpPr>
          <p:cNvPr id="1000" name="Google Shape;1000;p22"/>
          <p:cNvSpPr txBox="1"/>
          <p:nvPr/>
        </p:nvSpPr>
        <p:spPr>
          <a:xfrm>
            <a:off x="2276825" y="281150"/>
            <a:ext cx="6612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חוק ההפרדה של מנדל</a:t>
            </a:r>
            <a:endParaRPr sz="3400" b="1">
              <a:latin typeface="Noto Sans Hebrew"/>
              <a:ea typeface="Noto Sans Hebrew"/>
              <a:cs typeface="Noto Sans Hebrew"/>
              <a:sym typeface="Noto Sans Hebrew"/>
            </a:endParaRPr>
          </a:p>
        </p:txBody>
      </p:sp>
      <p:grpSp>
        <p:nvGrpSpPr>
          <p:cNvPr id="1001" name="Google Shape;1001;p22"/>
          <p:cNvGrpSpPr/>
          <p:nvPr/>
        </p:nvGrpSpPr>
        <p:grpSpPr>
          <a:xfrm rot="4242672">
            <a:off x="1073473" y="487385"/>
            <a:ext cx="890563" cy="1081114"/>
            <a:chOff x="3397302" y="3304800"/>
            <a:chExt cx="1031123" cy="1251750"/>
          </a:xfrm>
        </p:grpSpPr>
        <p:sp>
          <p:nvSpPr>
            <p:cNvPr id="1002" name="Google Shape;1002;p22"/>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2"/>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2"/>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2"/>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2"/>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2"/>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2"/>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2"/>
          <p:cNvGrpSpPr/>
          <p:nvPr/>
        </p:nvGrpSpPr>
        <p:grpSpPr>
          <a:xfrm rot="-10575762">
            <a:off x="1121056" y="1533998"/>
            <a:ext cx="890619" cy="1081183"/>
            <a:chOff x="3397302" y="3304800"/>
            <a:chExt cx="1031123" cy="1251750"/>
          </a:xfrm>
        </p:grpSpPr>
        <p:sp>
          <p:nvSpPr>
            <p:cNvPr id="1013" name="Google Shape;1013;p22"/>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2"/>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2"/>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2"/>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2"/>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2"/>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2"/>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2"/>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2"/>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2"/>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22"/>
          <p:cNvGrpSpPr/>
          <p:nvPr/>
        </p:nvGrpSpPr>
        <p:grpSpPr>
          <a:xfrm rot="-2191844">
            <a:off x="457412" y="3734569"/>
            <a:ext cx="724206" cy="1212269"/>
            <a:chOff x="5910200" y="1089250"/>
            <a:chExt cx="724150" cy="1212175"/>
          </a:xfrm>
        </p:grpSpPr>
        <p:sp>
          <p:nvSpPr>
            <p:cNvPr id="1024" name="Google Shape;1024;p22"/>
            <p:cNvSpPr/>
            <p:nvPr/>
          </p:nvSpPr>
          <p:spPr>
            <a:xfrm>
              <a:off x="6044300" y="1211350"/>
              <a:ext cx="590050" cy="1090075"/>
            </a:xfrm>
            <a:custGeom>
              <a:avLst/>
              <a:gdLst/>
              <a:ahLst/>
              <a:cxnLst/>
              <a:rect l="l" t="t" r="r" b="b"/>
              <a:pathLst>
                <a:path w="23602" h="43603" extrusionOk="0">
                  <a:moveTo>
                    <a:pt x="23395" y="1"/>
                  </a:moveTo>
                  <a:cubicBezTo>
                    <a:pt x="23321" y="1"/>
                    <a:pt x="23252" y="45"/>
                    <a:pt x="23214" y="121"/>
                  </a:cubicBezTo>
                  <a:cubicBezTo>
                    <a:pt x="21616" y="5028"/>
                    <a:pt x="17234" y="6261"/>
                    <a:pt x="12554" y="7585"/>
                  </a:cubicBezTo>
                  <a:cubicBezTo>
                    <a:pt x="8012" y="8840"/>
                    <a:pt x="3310" y="10164"/>
                    <a:pt x="1667" y="15277"/>
                  </a:cubicBezTo>
                  <a:cubicBezTo>
                    <a:pt x="0" y="20367"/>
                    <a:pt x="3036" y="24201"/>
                    <a:pt x="5981" y="27899"/>
                  </a:cubicBezTo>
                  <a:cubicBezTo>
                    <a:pt x="8994" y="31688"/>
                    <a:pt x="11824" y="35272"/>
                    <a:pt x="10226" y="40179"/>
                  </a:cubicBezTo>
                  <a:cubicBezTo>
                    <a:pt x="9838" y="41389"/>
                    <a:pt x="9268" y="42416"/>
                    <a:pt x="8492" y="43306"/>
                  </a:cubicBezTo>
                  <a:cubicBezTo>
                    <a:pt x="8423" y="43375"/>
                    <a:pt x="8423" y="43489"/>
                    <a:pt x="8492" y="43557"/>
                  </a:cubicBezTo>
                  <a:cubicBezTo>
                    <a:pt x="8537" y="43580"/>
                    <a:pt x="8583" y="43603"/>
                    <a:pt x="8628" y="43603"/>
                  </a:cubicBezTo>
                  <a:cubicBezTo>
                    <a:pt x="8674" y="43603"/>
                    <a:pt x="8720" y="43580"/>
                    <a:pt x="8765" y="43534"/>
                  </a:cubicBezTo>
                  <a:cubicBezTo>
                    <a:pt x="9564" y="42598"/>
                    <a:pt x="10181" y="41549"/>
                    <a:pt x="10569" y="40293"/>
                  </a:cubicBezTo>
                  <a:cubicBezTo>
                    <a:pt x="12235" y="35180"/>
                    <a:pt x="9199" y="31368"/>
                    <a:pt x="6255" y="27671"/>
                  </a:cubicBezTo>
                  <a:cubicBezTo>
                    <a:pt x="3265" y="23882"/>
                    <a:pt x="411" y="20298"/>
                    <a:pt x="2009" y="15368"/>
                  </a:cubicBezTo>
                  <a:cubicBezTo>
                    <a:pt x="3607" y="10461"/>
                    <a:pt x="7989" y="9228"/>
                    <a:pt x="12669" y="7927"/>
                  </a:cubicBezTo>
                  <a:cubicBezTo>
                    <a:pt x="17211" y="6649"/>
                    <a:pt x="21913" y="5325"/>
                    <a:pt x="23556" y="235"/>
                  </a:cubicBezTo>
                  <a:cubicBezTo>
                    <a:pt x="23602" y="143"/>
                    <a:pt x="23533" y="29"/>
                    <a:pt x="23442" y="7"/>
                  </a:cubicBezTo>
                  <a:cubicBezTo>
                    <a:pt x="23426" y="3"/>
                    <a:pt x="23411" y="1"/>
                    <a:pt x="23395"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2"/>
            <p:cNvSpPr/>
            <p:nvPr/>
          </p:nvSpPr>
          <p:spPr>
            <a:xfrm>
              <a:off x="5910200" y="1089250"/>
              <a:ext cx="602050" cy="1098625"/>
            </a:xfrm>
            <a:custGeom>
              <a:avLst/>
              <a:gdLst/>
              <a:ahLst/>
              <a:cxnLst/>
              <a:rect l="l" t="t" r="r" b="b"/>
              <a:pathLst>
                <a:path w="24082" h="43945" extrusionOk="0">
                  <a:moveTo>
                    <a:pt x="13695" y="0"/>
                  </a:moveTo>
                  <a:cubicBezTo>
                    <a:pt x="13620" y="0"/>
                    <a:pt x="13551" y="44"/>
                    <a:pt x="13513" y="120"/>
                  </a:cubicBezTo>
                  <a:cubicBezTo>
                    <a:pt x="11870" y="5210"/>
                    <a:pt x="14905" y="9045"/>
                    <a:pt x="17827" y="12742"/>
                  </a:cubicBezTo>
                  <a:cubicBezTo>
                    <a:pt x="20840" y="16531"/>
                    <a:pt x="23693" y="20115"/>
                    <a:pt x="22095" y="25045"/>
                  </a:cubicBezTo>
                  <a:cubicBezTo>
                    <a:pt x="20498" y="29953"/>
                    <a:pt x="16092" y="31185"/>
                    <a:pt x="11436" y="32486"/>
                  </a:cubicBezTo>
                  <a:cubicBezTo>
                    <a:pt x="6894" y="33764"/>
                    <a:pt x="2192" y="35088"/>
                    <a:pt x="526" y="40178"/>
                  </a:cubicBezTo>
                  <a:cubicBezTo>
                    <a:pt x="160" y="41342"/>
                    <a:pt x="1" y="42484"/>
                    <a:pt x="92" y="43625"/>
                  </a:cubicBezTo>
                  <a:cubicBezTo>
                    <a:pt x="92" y="43671"/>
                    <a:pt x="92" y="43739"/>
                    <a:pt x="92" y="43785"/>
                  </a:cubicBezTo>
                  <a:cubicBezTo>
                    <a:pt x="92" y="43876"/>
                    <a:pt x="183" y="43945"/>
                    <a:pt x="274" y="43945"/>
                  </a:cubicBezTo>
                  <a:lnTo>
                    <a:pt x="297" y="43945"/>
                  </a:lnTo>
                  <a:cubicBezTo>
                    <a:pt x="389" y="43945"/>
                    <a:pt x="457" y="43853"/>
                    <a:pt x="457" y="43762"/>
                  </a:cubicBezTo>
                  <a:cubicBezTo>
                    <a:pt x="457" y="43693"/>
                    <a:pt x="434" y="43648"/>
                    <a:pt x="434" y="43602"/>
                  </a:cubicBezTo>
                  <a:cubicBezTo>
                    <a:pt x="366" y="42507"/>
                    <a:pt x="503" y="41411"/>
                    <a:pt x="868" y="40293"/>
                  </a:cubicBezTo>
                  <a:cubicBezTo>
                    <a:pt x="2466" y="35385"/>
                    <a:pt x="6871" y="34153"/>
                    <a:pt x="11527" y="32829"/>
                  </a:cubicBezTo>
                  <a:cubicBezTo>
                    <a:pt x="16070" y="31573"/>
                    <a:pt x="20772" y="30249"/>
                    <a:pt x="22438" y="25137"/>
                  </a:cubicBezTo>
                  <a:cubicBezTo>
                    <a:pt x="24081" y="20047"/>
                    <a:pt x="21045" y="16212"/>
                    <a:pt x="18124" y="12514"/>
                  </a:cubicBezTo>
                  <a:cubicBezTo>
                    <a:pt x="15111" y="8725"/>
                    <a:pt x="12258" y="5142"/>
                    <a:pt x="13856" y="234"/>
                  </a:cubicBezTo>
                  <a:cubicBezTo>
                    <a:pt x="13901" y="143"/>
                    <a:pt x="13833" y="29"/>
                    <a:pt x="13741" y="6"/>
                  </a:cubicBezTo>
                  <a:cubicBezTo>
                    <a:pt x="13726" y="2"/>
                    <a:pt x="13710" y="0"/>
                    <a:pt x="13695"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2"/>
            <p:cNvSpPr/>
            <p:nvPr/>
          </p:nvSpPr>
          <p:spPr>
            <a:xfrm>
              <a:off x="6122475" y="1986275"/>
              <a:ext cx="110150" cy="41825"/>
            </a:xfrm>
            <a:custGeom>
              <a:avLst/>
              <a:gdLst/>
              <a:ahLst/>
              <a:cxnLst/>
              <a:rect l="l" t="t" r="r" b="b"/>
              <a:pathLst>
                <a:path w="4406" h="1673" extrusionOk="0">
                  <a:moveTo>
                    <a:pt x="220" y="1"/>
                  </a:moveTo>
                  <a:cubicBezTo>
                    <a:pt x="132" y="1"/>
                    <a:pt x="65" y="48"/>
                    <a:pt x="46" y="143"/>
                  </a:cubicBezTo>
                  <a:cubicBezTo>
                    <a:pt x="1" y="234"/>
                    <a:pt x="69" y="326"/>
                    <a:pt x="160" y="349"/>
                  </a:cubicBezTo>
                  <a:lnTo>
                    <a:pt x="4132" y="1650"/>
                  </a:lnTo>
                  <a:cubicBezTo>
                    <a:pt x="4155" y="1650"/>
                    <a:pt x="4178" y="1672"/>
                    <a:pt x="4200" y="1672"/>
                  </a:cubicBezTo>
                  <a:cubicBezTo>
                    <a:pt x="4269" y="1672"/>
                    <a:pt x="4337" y="1604"/>
                    <a:pt x="4360" y="1536"/>
                  </a:cubicBezTo>
                  <a:cubicBezTo>
                    <a:pt x="4406" y="1444"/>
                    <a:pt x="4337" y="1330"/>
                    <a:pt x="4246" y="1307"/>
                  </a:cubicBezTo>
                  <a:lnTo>
                    <a:pt x="274" y="6"/>
                  </a:lnTo>
                  <a:cubicBezTo>
                    <a:pt x="255" y="2"/>
                    <a:pt x="237" y="1"/>
                    <a:pt x="220"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2"/>
            <p:cNvSpPr/>
            <p:nvPr/>
          </p:nvSpPr>
          <p:spPr>
            <a:xfrm>
              <a:off x="6037450" y="2029650"/>
              <a:ext cx="215150" cy="75475"/>
            </a:xfrm>
            <a:custGeom>
              <a:avLst/>
              <a:gdLst/>
              <a:ahLst/>
              <a:cxnLst/>
              <a:rect l="l" t="t" r="r" b="b"/>
              <a:pathLst>
                <a:path w="8606" h="3019" extrusionOk="0">
                  <a:moveTo>
                    <a:pt x="205" y="0"/>
                  </a:moveTo>
                  <a:cubicBezTo>
                    <a:pt x="125" y="0"/>
                    <a:pt x="42" y="48"/>
                    <a:pt x="23" y="143"/>
                  </a:cubicBezTo>
                  <a:cubicBezTo>
                    <a:pt x="1" y="234"/>
                    <a:pt x="46" y="326"/>
                    <a:pt x="138" y="371"/>
                  </a:cubicBezTo>
                  <a:lnTo>
                    <a:pt x="8332" y="3019"/>
                  </a:lnTo>
                  <a:lnTo>
                    <a:pt x="8400" y="3019"/>
                  </a:lnTo>
                  <a:cubicBezTo>
                    <a:pt x="8469" y="3019"/>
                    <a:pt x="8537" y="2973"/>
                    <a:pt x="8560" y="2905"/>
                  </a:cubicBezTo>
                  <a:cubicBezTo>
                    <a:pt x="8606" y="2813"/>
                    <a:pt x="8537" y="2699"/>
                    <a:pt x="8446" y="2677"/>
                  </a:cubicBezTo>
                  <a:lnTo>
                    <a:pt x="252" y="6"/>
                  </a:lnTo>
                  <a:cubicBezTo>
                    <a:pt x="236" y="2"/>
                    <a:pt x="221" y="0"/>
                    <a:pt x="205"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2"/>
            <p:cNvSpPr/>
            <p:nvPr/>
          </p:nvSpPr>
          <p:spPr>
            <a:xfrm>
              <a:off x="5999225" y="2080200"/>
              <a:ext cx="276775" cy="95700"/>
            </a:xfrm>
            <a:custGeom>
              <a:avLst/>
              <a:gdLst/>
              <a:ahLst/>
              <a:cxnLst/>
              <a:rect l="l" t="t" r="r" b="b"/>
              <a:pathLst>
                <a:path w="11071" h="3828" extrusionOk="0">
                  <a:moveTo>
                    <a:pt x="189" y="1"/>
                  </a:moveTo>
                  <a:cubicBezTo>
                    <a:pt x="114" y="1"/>
                    <a:pt x="41" y="58"/>
                    <a:pt x="23" y="130"/>
                  </a:cubicBezTo>
                  <a:cubicBezTo>
                    <a:pt x="0" y="221"/>
                    <a:pt x="46" y="312"/>
                    <a:pt x="137" y="358"/>
                  </a:cubicBezTo>
                  <a:lnTo>
                    <a:pt x="10819" y="3804"/>
                  </a:lnTo>
                  <a:cubicBezTo>
                    <a:pt x="10819" y="3827"/>
                    <a:pt x="10842" y="3827"/>
                    <a:pt x="10865" y="3827"/>
                  </a:cubicBezTo>
                  <a:cubicBezTo>
                    <a:pt x="10934" y="3827"/>
                    <a:pt x="11025" y="3782"/>
                    <a:pt x="11048" y="3690"/>
                  </a:cubicBezTo>
                  <a:cubicBezTo>
                    <a:pt x="11071" y="3599"/>
                    <a:pt x="11025" y="3508"/>
                    <a:pt x="10934" y="3462"/>
                  </a:cubicBezTo>
                  <a:lnTo>
                    <a:pt x="251" y="15"/>
                  </a:lnTo>
                  <a:cubicBezTo>
                    <a:pt x="231" y="5"/>
                    <a:pt x="210" y="1"/>
                    <a:pt x="189"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2"/>
            <p:cNvSpPr/>
            <p:nvPr/>
          </p:nvSpPr>
          <p:spPr>
            <a:xfrm>
              <a:off x="5979825" y="2138975"/>
              <a:ext cx="277350" cy="95700"/>
            </a:xfrm>
            <a:custGeom>
              <a:avLst/>
              <a:gdLst/>
              <a:ahLst/>
              <a:cxnLst/>
              <a:rect l="l" t="t" r="r" b="b"/>
              <a:pathLst>
                <a:path w="11094" h="3828" extrusionOk="0">
                  <a:moveTo>
                    <a:pt x="203" y="1"/>
                  </a:moveTo>
                  <a:cubicBezTo>
                    <a:pt x="123" y="1"/>
                    <a:pt x="64" y="58"/>
                    <a:pt x="46" y="130"/>
                  </a:cubicBezTo>
                  <a:cubicBezTo>
                    <a:pt x="0" y="221"/>
                    <a:pt x="69" y="312"/>
                    <a:pt x="160" y="358"/>
                  </a:cubicBezTo>
                  <a:lnTo>
                    <a:pt x="10819" y="3804"/>
                  </a:lnTo>
                  <a:cubicBezTo>
                    <a:pt x="10842" y="3827"/>
                    <a:pt x="10865" y="3827"/>
                    <a:pt x="10888" y="3827"/>
                  </a:cubicBezTo>
                  <a:cubicBezTo>
                    <a:pt x="10956" y="3827"/>
                    <a:pt x="11025" y="3782"/>
                    <a:pt x="11048" y="3690"/>
                  </a:cubicBezTo>
                  <a:cubicBezTo>
                    <a:pt x="11093" y="3599"/>
                    <a:pt x="11025" y="3508"/>
                    <a:pt x="10934" y="3462"/>
                  </a:cubicBezTo>
                  <a:lnTo>
                    <a:pt x="274" y="15"/>
                  </a:lnTo>
                  <a:cubicBezTo>
                    <a:pt x="249" y="5"/>
                    <a:pt x="225" y="1"/>
                    <a:pt x="203"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2"/>
            <p:cNvSpPr/>
            <p:nvPr/>
          </p:nvSpPr>
          <p:spPr>
            <a:xfrm>
              <a:off x="6270850" y="1483325"/>
              <a:ext cx="109575" cy="41475"/>
            </a:xfrm>
            <a:custGeom>
              <a:avLst/>
              <a:gdLst/>
              <a:ahLst/>
              <a:cxnLst/>
              <a:rect l="l" t="t" r="r" b="b"/>
              <a:pathLst>
                <a:path w="4383" h="1659" extrusionOk="0">
                  <a:moveTo>
                    <a:pt x="189" y="1"/>
                  </a:moveTo>
                  <a:cubicBezTo>
                    <a:pt x="114" y="1"/>
                    <a:pt x="41" y="58"/>
                    <a:pt x="23" y="129"/>
                  </a:cubicBezTo>
                  <a:cubicBezTo>
                    <a:pt x="0" y="221"/>
                    <a:pt x="46" y="312"/>
                    <a:pt x="137" y="358"/>
                  </a:cubicBezTo>
                  <a:lnTo>
                    <a:pt x="4132" y="1636"/>
                  </a:lnTo>
                  <a:cubicBezTo>
                    <a:pt x="4132" y="1659"/>
                    <a:pt x="4154" y="1659"/>
                    <a:pt x="4177" y="1659"/>
                  </a:cubicBezTo>
                  <a:cubicBezTo>
                    <a:pt x="4246" y="1659"/>
                    <a:pt x="4337" y="1613"/>
                    <a:pt x="4360" y="1522"/>
                  </a:cubicBezTo>
                  <a:cubicBezTo>
                    <a:pt x="4383" y="1430"/>
                    <a:pt x="4337" y="1339"/>
                    <a:pt x="4246" y="1293"/>
                  </a:cubicBezTo>
                  <a:lnTo>
                    <a:pt x="251" y="15"/>
                  </a:lnTo>
                  <a:cubicBezTo>
                    <a:pt x="231" y="5"/>
                    <a:pt x="210" y="1"/>
                    <a:pt x="189"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2"/>
            <p:cNvSpPr/>
            <p:nvPr/>
          </p:nvSpPr>
          <p:spPr>
            <a:xfrm>
              <a:off x="6173825" y="1782350"/>
              <a:ext cx="109600" cy="41475"/>
            </a:xfrm>
            <a:custGeom>
              <a:avLst/>
              <a:gdLst/>
              <a:ahLst/>
              <a:cxnLst/>
              <a:rect l="l" t="t" r="r" b="b"/>
              <a:pathLst>
                <a:path w="4384" h="1659" extrusionOk="0">
                  <a:moveTo>
                    <a:pt x="190" y="0"/>
                  </a:moveTo>
                  <a:cubicBezTo>
                    <a:pt x="115" y="0"/>
                    <a:pt x="41" y="57"/>
                    <a:pt x="24" y="129"/>
                  </a:cubicBezTo>
                  <a:cubicBezTo>
                    <a:pt x="1" y="220"/>
                    <a:pt x="46" y="311"/>
                    <a:pt x="138" y="357"/>
                  </a:cubicBezTo>
                  <a:lnTo>
                    <a:pt x="4132" y="1635"/>
                  </a:lnTo>
                  <a:cubicBezTo>
                    <a:pt x="4155" y="1658"/>
                    <a:pt x="4155" y="1658"/>
                    <a:pt x="4178" y="1658"/>
                  </a:cubicBezTo>
                  <a:cubicBezTo>
                    <a:pt x="4269" y="1658"/>
                    <a:pt x="4338" y="1612"/>
                    <a:pt x="4360" y="1521"/>
                  </a:cubicBezTo>
                  <a:cubicBezTo>
                    <a:pt x="4383" y="1430"/>
                    <a:pt x="4338" y="1338"/>
                    <a:pt x="4246" y="1293"/>
                  </a:cubicBezTo>
                  <a:lnTo>
                    <a:pt x="252" y="15"/>
                  </a:lnTo>
                  <a:cubicBezTo>
                    <a:pt x="232" y="5"/>
                    <a:pt x="211" y="0"/>
                    <a:pt x="190"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2"/>
            <p:cNvSpPr/>
            <p:nvPr/>
          </p:nvSpPr>
          <p:spPr>
            <a:xfrm>
              <a:off x="6143600" y="1702100"/>
              <a:ext cx="215150" cy="75500"/>
            </a:xfrm>
            <a:custGeom>
              <a:avLst/>
              <a:gdLst/>
              <a:ahLst/>
              <a:cxnLst/>
              <a:rect l="l" t="t" r="r" b="b"/>
              <a:pathLst>
                <a:path w="8606" h="3020" extrusionOk="0">
                  <a:moveTo>
                    <a:pt x="204" y="0"/>
                  </a:moveTo>
                  <a:cubicBezTo>
                    <a:pt x="130" y="0"/>
                    <a:pt x="61" y="45"/>
                    <a:pt x="23" y="120"/>
                  </a:cubicBezTo>
                  <a:cubicBezTo>
                    <a:pt x="0" y="235"/>
                    <a:pt x="46" y="326"/>
                    <a:pt x="137" y="349"/>
                  </a:cubicBezTo>
                  <a:lnTo>
                    <a:pt x="8331" y="3019"/>
                  </a:lnTo>
                  <a:lnTo>
                    <a:pt x="8400" y="3019"/>
                  </a:lnTo>
                  <a:cubicBezTo>
                    <a:pt x="8468" y="3019"/>
                    <a:pt x="8537" y="2974"/>
                    <a:pt x="8560" y="2905"/>
                  </a:cubicBezTo>
                  <a:cubicBezTo>
                    <a:pt x="8605" y="2791"/>
                    <a:pt x="8537" y="2700"/>
                    <a:pt x="8445" y="2677"/>
                  </a:cubicBezTo>
                  <a:lnTo>
                    <a:pt x="251" y="6"/>
                  </a:lnTo>
                  <a:cubicBezTo>
                    <a:pt x="236" y="2"/>
                    <a:pt x="220" y="0"/>
                    <a:pt x="204"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2"/>
            <p:cNvSpPr/>
            <p:nvPr/>
          </p:nvSpPr>
          <p:spPr>
            <a:xfrm>
              <a:off x="6200075" y="1527775"/>
              <a:ext cx="215150" cy="75200"/>
            </a:xfrm>
            <a:custGeom>
              <a:avLst/>
              <a:gdLst/>
              <a:ahLst/>
              <a:cxnLst/>
              <a:rect l="l" t="t" r="r" b="b"/>
              <a:pathLst>
                <a:path w="8606" h="3008" extrusionOk="0">
                  <a:moveTo>
                    <a:pt x="182" y="0"/>
                  </a:moveTo>
                  <a:cubicBezTo>
                    <a:pt x="116" y="0"/>
                    <a:pt x="57" y="47"/>
                    <a:pt x="24" y="132"/>
                  </a:cubicBezTo>
                  <a:cubicBezTo>
                    <a:pt x="1" y="223"/>
                    <a:pt x="46" y="314"/>
                    <a:pt x="138" y="360"/>
                  </a:cubicBezTo>
                  <a:lnTo>
                    <a:pt x="8355" y="3008"/>
                  </a:lnTo>
                  <a:lnTo>
                    <a:pt x="8401" y="3008"/>
                  </a:lnTo>
                  <a:cubicBezTo>
                    <a:pt x="8469" y="3008"/>
                    <a:pt x="8537" y="2962"/>
                    <a:pt x="8560" y="2894"/>
                  </a:cubicBezTo>
                  <a:cubicBezTo>
                    <a:pt x="8606" y="2802"/>
                    <a:pt x="8560" y="2688"/>
                    <a:pt x="8446" y="2665"/>
                  </a:cubicBezTo>
                  <a:lnTo>
                    <a:pt x="252" y="18"/>
                  </a:lnTo>
                  <a:cubicBezTo>
                    <a:pt x="228" y="6"/>
                    <a:pt x="205" y="0"/>
                    <a:pt x="182"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2"/>
            <p:cNvSpPr/>
            <p:nvPr/>
          </p:nvSpPr>
          <p:spPr>
            <a:xfrm>
              <a:off x="6161850" y="1578050"/>
              <a:ext cx="276775" cy="95675"/>
            </a:xfrm>
            <a:custGeom>
              <a:avLst/>
              <a:gdLst/>
              <a:ahLst/>
              <a:cxnLst/>
              <a:rect l="l" t="t" r="r" b="b"/>
              <a:pathLst>
                <a:path w="11071" h="3827" extrusionOk="0">
                  <a:moveTo>
                    <a:pt x="192" y="1"/>
                  </a:moveTo>
                  <a:cubicBezTo>
                    <a:pt x="122" y="1"/>
                    <a:pt x="59" y="58"/>
                    <a:pt x="23" y="129"/>
                  </a:cubicBezTo>
                  <a:cubicBezTo>
                    <a:pt x="1" y="221"/>
                    <a:pt x="46" y="312"/>
                    <a:pt x="137" y="358"/>
                  </a:cubicBezTo>
                  <a:lnTo>
                    <a:pt x="10820" y="3804"/>
                  </a:lnTo>
                  <a:cubicBezTo>
                    <a:pt x="10843" y="3827"/>
                    <a:pt x="10843" y="3827"/>
                    <a:pt x="10865" y="3827"/>
                  </a:cubicBezTo>
                  <a:cubicBezTo>
                    <a:pt x="10957" y="3827"/>
                    <a:pt x="11025" y="3781"/>
                    <a:pt x="11048" y="3690"/>
                  </a:cubicBezTo>
                  <a:cubicBezTo>
                    <a:pt x="11071" y="3599"/>
                    <a:pt x="11025" y="3507"/>
                    <a:pt x="10934" y="3462"/>
                  </a:cubicBezTo>
                  <a:lnTo>
                    <a:pt x="252" y="15"/>
                  </a:lnTo>
                  <a:cubicBezTo>
                    <a:pt x="232" y="5"/>
                    <a:pt x="212" y="1"/>
                    <a:pt x="192"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2"/>
            <p:cNvSpPr/>
            <p:nvPr/>
          </p:nvSpPr>
          <p:spPr>
            <a:xfrm>
              <a:off x="6143025" y="1637050"/>
              <a:ext cx="276775" cy="95450"/>
            </a:xfrm>
            <a:custGeom>
              <a:avLst/>
              <a:gdLst/>
              <a:ahLst/>
              <a:cxnLst/>
              <a:rect l="l" t="t" r="r" b="b"/>
              <a:pathLst>
                <a:path w="11071" h="3818" extrusionOk="0">
                  <a:moveTo>
                    <a:pt x="203" y="0"/>
                  </a:moveTo>
                  <a:cubicBezTo>
                    <a:pt x="124" y="0"/>
                    <a:pt x="42" y="45"/>
                    <a:pt x="23" y="120"/>
                  </a:cubicBezTo>
                  <a:cubicBezTo>
                    <a:pt x="0" y="212"/>
                    <a:pt x="46" y="326"/>
                    <a:pt x="137" y="349"/>
                  </a:cubicBezTo>
                  <a:lnTo>
                    <a:pt x="10797" y="3795"/>
                  </a:lnTo>
                  <a:cubicBezTo>
                    <a:pt x="10819" y="3818"/>
                    <a:pt x="10842" y="3818"/>
                    <a:pt x="10865" y="3818"/>
                  </a:cubicBezTo>
                  <a:cubicBezTo>
                    <a:pt x="10934" y="3818"/>
                    <a:pt x="11002" y="3772"/>
                    <a:pt x="11025" y="3681"/>
                  </a:cubicBezTo>
                  <a:cubicBezTo>
                    <a:pt x="11071" y="3590"/>
                    <a:pt x="11002" y="3498"/>
                    <a:pt x="10911" y="3453"/>
                  </a:cubicBezTo>
                  <a:lnTo>
                    <a:pt x="251" y="6"/>
                  </a:lnTo>
                  <a:cubicBezTo>
                    <a:pt x="236" y="2"/>
                    <a:pt x="219" y="0"/>
                    <a:pt x="203"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2"/>
            <p:cNvSpPr/>
            <p:nvPr/>
          </p:nvSpPr>
          <p:spPr>
            <a:xfrm>
              <a:off x="6334175" y="1286450"/>
              <a:ext cx="110175" cy="41475"/>
            </a:xfrm>
            <a:custGeom>
              <a:avLst/>
              <a:gdLst/>
              <a:ahLst/>
              <a:cxnLst/>
              <a:rect l="l" t="t" r="r" b="b"/>
              <a:pathLst>
                <a:path w="4407" h="1659" extrusionOk="0">
                  <a:moveTo>
                    <a:pt x="213" y="1"/>
                  </a:moveTo>
                  <a:cubicBezTo>
                    <a:pt x="138" y="1"/>
                    <a:pt x="64" y="58"/>
                    <a:pt x="46" y="130"/>
                  </a:cubicBezTo>
                  <a:cubicBezTo>
                    <a:pt x="1" y="221"/>
                    <a:pt x="69" y="312"/>
                    <a:pt x="161" y="358"/>
                  </a:cubicBezTo>
                  <a:lnTo>
                    <a:pt x="4132" y="1636"/>
                  </a:lnTo>
                  <a:cubicBezTo>
                    <a:pt x="4155" y="1659"/>
                    <a:pt x="4178" y="1659"/>
                    <a:pt x="4201" y="1659"/>
                  </a:cubicBezTo>
                  <a:cubicBezTo>
                    <a:pt x="4269" y="1659"/>
                    <a:pt x="4338" y="1613"/>
                    <a:pt x="4360" y="1522"/>
                  </a:cubicBezTo>
                  <a:cubicBezTo>
                    <a:pt x="4406" y="1431"/>
                    <a:pt x="4360" y="1339"/>
                    <a:pt x="4246" y="1294"/>
                  </a:cubicBezTo>
                  <a:lnTo>
                    <a:pt x="275" y="15"/>
                  </a:lnTo>
                  <a:cubicBezTo>
                    <a:pt x="255" y="5"/>
                    <a:pt x="234" y="1"/>
                    <a:pt x="213" y="1"/>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2"/>
            <p:cNvSpPr/>
            <p:nvPr/>
          </p:nvSpPr>
          <p:spPr>
            <a:xfrm>
              <a:off x="6304500" y="1206225"/>
              <a:ext cx="214600" cy="75500"/>
            </a:xfrm>
            <a:custGeom>
              <a:avLst/>
              <a:gdLst/>
              <a:ahLst/>
              <a:cxnLst/>
              <a:rect l="l" t="t" r="r" b="b"/>
              <a:pathLst>
                <a:path w="8584" h="3020" extrusionOk="0">
                  <a:moveTo>
                    <a:pt x="203" y="0"/>
                  </a:moveTo>
                  <a:cubicBezTo>
                    <a:pt x="124" y="0"/>
                    <a:pt x="43" y="45"/>
                    <a:pt x="24" y="120"/>
                  </a:cubicBezTo>
                  <a:cubicBezTo>
                    <a:pt x="1" y="234"/>
                    <a:pt x="46" y="326"/>
                    <a:pt x="138" y="348"/>
                  </a:cubicBezTo>
                  <a:lnTo>
                    <a:pt x="8332" y="3019"/>
                  </a:lnTo>
                  <a:lnTo>
                    <a:pt x="8401" y="3019"/>
                  </a:lnTo>
                  <a:cubicBezTo>
                    <a:pt x="8469" y="3019"/>
                    <a:pt x="8537" y="2973"/>
                    <a:pt x="8560" y="2905"/>
                  </a:cubicBezTo>
                  <a:cubicBezTo>
                    <a:pt x="8583" y="2791"/>
                    <a:pt x="8537" y="2699"/>
                    <a:pt x="8446" y="2677"/>
                  </a:cubicBezTo>
                  <a:lnTo>
                    <a:pt x="252" y="6"/>
                  </a:lnTo>
                  <a:cubicBezTo>
                    <a:pt x="236" y="2"/>
                    <a:pt x="220" y="0"/>
                    <a:pt x="203" y="0"/>
                  </a:cubicBezTo>
                  <a:close/>
                </a:path>
              </a:pathLst>
            </a:custGeom>
            <a:solidFill>
              <a:srgbClr val="FFB1A8"/>
            </a:solidFill>
            <a:ln w="9525" cap="flat" cmpd="sng">
              <a:solidFill>
                <a:srgbClr val="FFB1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041"/>
        <p:cNvGrpSpPr/>
        <p:nvPr/>
      </p:nvGrpSpPr>
      <p:grpSpPr>
        <a:xfrm>
          <a:off x="0" y="0"/>
          <a:ext cx="0" cy="0"/>
          <a:chOff x="0" y="0"/>
          <a:chExt cx="0" cy="0"/>
        </a:xfrm>
      </p:grpSpPr>
      <p:sp>
        <p:nvSpPr>
          <p:cNvPr id="1042" name="Google Shape;1042;p23"/>
          <p:cNvSpPr txBox="1"/>
          <p:nvPr/>
        </p:nvSpPr>
        <p:spPr>
          <a:xfrm>
            <a:off x="1227575" y="187850"/>
            <a:ext cx="77244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3400" b="1">
                <a:solidFill>
                  <a:srgbClr val="2B292E"/>
                </a:solidFill>
                <a:latin typeface="Noto Sans Hebrew"/>
                <a:ea typeface="Noto Sans Hebrew"/>
                <a:cs typeface="Noto Sans Hebrew"/>
                <a:sym typeface="Noto Sans Hebrew"/>
              </a:rPr>
              <a:t>התרומה למדע</a:t>
            </a:r>
            <a:endParaRPr sz="3200" b="1">
              <a:solidFill>
                <a:srgbClr val="2B292E"/>
              </a:solidFill>
              <a:latin typeface="Cairo"/>
              <a:ea typeface="Cairo"/>
              <a:cs typeface="Cairo"/>
              <a:sym typeface="Cairo"/>
            </a:endParaRPr>
          </a:p>
        </p:txBody>
      </p:sp>
      <p:sp>
        <p:nvSpPr>
          <p:cNvPr id="1043" name="Google Shape;1043;p23"/>
          <p:cNvSpPr/>
          <p:nvPr/>
        </p:nvSpPr>
        <p:spPr>
          <a:xfrm>
            <a:off x="4234800" y="2935125"/>
            <a:ext cx="674400" cy="674400"/>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6864976" y="2935125"/>
            <a:ext cx="674400" cy="6744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1604624" y="2935125"/>
            <a:ext cx="674400" cy="674400"/>
          </a:xfrm>
          <a:prstGeom prst="ellipse">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234800" y="1201575"/>
            <a:ext cx="674400" cy="6744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6864976" y="1201575"/>
            <a:ext cx="674400" cy="674400"/>
          </a:xfrm>
          <a:prstGeom prst="ellipse">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3"/>
          <p:cNvSpPr/>
          <p:nvPr/>
        </p:nvSpPr>
        <p:spPr>
          <a:xfrm>
            <a:off x="1604624" y="1201575"/>
            <a:ext cx="674400" cy="674400"/>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txBox="1"/>
          <p:nvPr/>
        </p:nvSpPr>
        <p:spPr>
          <a:xfrm>
            <a:off x="5741925" y="1987375"/>
            <a:ext cx="29205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FA9E84"/>
                </a:solidFill>
                <a:latin typeface="Noto Sans Hebrew"/>
                <a:ea typeface="Noto Sans Hebrew"/>
                <a:cs typeface="Noto Sans Hebrew"/>
                <a:sym typeface="Noto Sans Hebrew"/>
              </a:rPr>
              <a:t>הבנה של מחלות מורכבות ופיתוח טיפולים</a:t>
            </a:r>
            <a:endParaRPr sz="1600" b="1">
              <a:solidFill>
                <a:srgbClr val="FA9E84"/>
              </a:solidFill>
              <a:latin typeface="Noto Sans Hebrew"/>
              <a:ea typeface="Noto Sans Hebrew"/>
              <a:cs typeface="Noto Sans Hebrew"/>
              <a:sym typeface="Noto Sans Hebrew"/>
            </a:endParaRPr>
          </a:p>
        </p:txBody>
      </p:sp>
      <p:grpSp>
        <p:nvGrpSpPr>
          <p:cNvPr id="1050" name="Google Shape;1050;p23"/>
          <p:cNvGrpSpPr/>
          <p:nvPr/>
        </p:nvGrpSpPr>
        <p:grpSpPr>
          <a:xfrm>
            <a:off x="7046875" y="1362373"/>
            <a:ext cx="310602" cy="352803"/>
            <a:chOff x="-28069875" y="3175300"/>
            <a:chExt cx="260725" cy="296150"/>
          </a:xfrm>
        </p:grpSpPr>
        <p:sp>
          <p:nvSpPr>
            <p:cNvPr id="1051" name="Google Shape;1051;p23"/>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3"/>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3"/>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3"/>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23"/>
          <p:cNvGrpSpPr/>
          <p:nvPr/>
        </p:nvGrpSpPr>
        <p:grpSpPr>
          <a:xfrm>
            <a:off x="4393837" y="1359290"/>
            <a:ext cx="356326" cy="358971"/>
            <a:chOff x="-54026025" y="3192625"/>
            <a:chExt cx="316650" cy="319000"/>
          </a:xfrm>
        </p:grpSpPr>
        <p:sp>
          <p:nvSpPr>
            <p:cNvPr id="1061" name="Google Shape;1061;p23"/>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3"/>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3"/>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23"/>
          <p:cNvSpPr/>
          <p:nvPr/>
        </p:nvSpPr>
        <p:spPr>
          <a:xfrm>
            <a:off x="7017634" y="3087769"/>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a:off x="1757281" y="3088252"/>
            <a:ext cx="369086" cy="368146"/>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23"/>
          <p:cNvGrpSpPr/>
          <p:nvPr/>
        </p:nvGrpSpPr>
        <p:grpSpPr>
          <a:xfrm>
            <a:off x="4387351" y="3075302"/>
            <a:ext cx="369299" cy="394034"/>
            <a:chOff x="1354525" y="238325"/>
            <a:chExt cx="4891375" cy="5219000"/>
          </a:xfrm>
        </p:grpSpPr>
        <p:sp>
          <p:nvSpPr>
            <p:cNvPr id="1072" name="Google Shape;1072;p23"/>
            <p:cNvSpPr/>
            <p:nvPr/>
          </p:nvSpPr>
          <p:spPr>
            <a:xfrm>
              <a:off x="1616300" y="238325"/>
              <a:ext cx="1205325" cy="1996975"/>
            </a:xfrm>
            <a:custGeom>
              <a:avLst/>
              <a:gdLst/>
              <a:ahLst/>
              <a:cxnLst/>
              <a:rect l="l" t="t" r="r" b="b"/>
              <a:pathLst>
                <a:path w="48213" h="79879" extrusionOk="0">
                  <a:moveTo>
                    <a:pt x="41509" y="0"/>
                  </a:moveTo>
                  <a:cubicBezTo>
                    <a:pt x="39944" y="0"/>
                    <a:pt x="38378" y="595"/>
                    <a:pt x="37187" y="1786"/>
                  </a:cubicBezTo>
                  <a:lnTo>
                    <a:pt x="14484" y="24490"/>
                  </a:lnTo>
                  <a:cubicBezTo>
                    <a:pt x="3295" y="35646"/>
                    <a:pt x="1" y="52282"/>
                    <a:pt x="6035" y="66830"/>
                  </a:cubicBezTo>
                  <a:cubicBezTo>
                    <a:pt x="8123" y="71854"/>
                    <a:pt x="11157" y="76257"/>
                    <a:pt x="14908" y="79878"/>
                  </a:cubicBezTo>
                  <a:cubicBezTo>
                    <a:pt x="18757" y="77758"/>
                    <a:pt x="22834" y="75964"/>
                    <a:pt x="27108" y="74528"/>
                  </a:cubicBezTo>
                  <a:cubicBezTo>
                    <a:pt x="30370" y="73452"/>
                    <a:pt x="33469" y="72441"/>
                    <a:pt x="36241" y="71495"/>
                  </a:cubicBezTo>
                  <a:lnTo>
                    <a:pt x="36241" y="58512"/>
                  </a:lnTo>
                  <a:cubicBezTo>
                    <a:pt x="36241" y="56359"/>
                    <a:pt x="36633" y="54304"/>
                    <a:pt x="37318" y="52412"/>
                  </a:cubicBezTo>
                  <a:lnTo>
                    <a:pt x="28412" y="52412"/>
                  </a:lnTo>
                  <a:cubicBezTo>
                    <a:pt x="24596" y="52412"/>
                    <a:pt x="21399" y="49346"/>
                    <a:pt x="21399" y="45399"/>
                  </a:cubicBezTo>
                  <a:cubicBezTo>
                    <a:pt x="21399" y="38875"/>
                    <a:pt x="23846" y="32710"/>
                    <a:pt x="28249" y="27980"/>
                  </a:cubicBezTo>
                  <a:lnTo>
                    <a:pt x="45831" y="10430"/>
                  </a:lnTo>
                  <a:cubicBezTo>
                    <a:pt x="48213" y="8049"/>
                    <a:pt x="48213" y="4167"/>
                    <a:pt x="45831" y="1786"/>
                  </a:cubicBezTo>
                  <a:cubicBezTo>
                    <a:pt x="44641" y="595"/>
                    <a:pt x="43075" y="0"/>
                    <a:pt x="41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4778800" y="238325"/>
              <a:ext cx="1205325" cy="1996975"/>
            </a:xfrm>
            <a:custGeom>
              <a:avLst/>
              <a:gdLst/>
              <a:ahLst/>
              <a:cxnLst/>
              <a:rect l="l" t="t" r="r" b="b"/>
              <a:pathLst>
                <a:path w="48213" h="79879" extrusionOk="0">
                  <a:moveTo>
                    <a:pt x="6704" y="0"/>
                  </a:moveTo>
                  <a:cubicBezTo>
                    <a:pt x="5138" y="0"/>
                    <a:pt x="3572" y="595"/>
                    <a:pt x="2382" y="1786"/>
                  </a:cubicBezTo>
                  <a:cubicBezTo>
                    <a:pt x="0" y="4167"/>
                    <a:pt x="0" y="8049"/>
                    <a:pt x="2382" y="10430"/>
                  </a:cubicBezTo>
                  <a:lnTo>
                    <a:pt x="19964" y="27980"/>
                  </a:lnTo>
                  <a:cubicBezTo>
                    <a:pt x="24367" y="32710"/>
                    <a:pt x="26814" y="38875"/>
                    <a:pt x="26814" y="45399"/>
                  </a:cubicBezTo>
                  <a:cubicBezTo>
                    <a:pt x="26814" y="49346"/>
                    <a:pt x="23617" y="52412"/>
                    <a:pt x="19833" y="52412"/>
                  </a:cubicBezTo>
                  <a:lnTo>
                    <a:pt x="10895" y="52412"/>
                  </a:lnTo>
                  <a:cubicBezTo>
                    <a:pt x="11580" y="54304"/>
                    <a:pt x="11972" y="56359"/>
                    <a:pt x="11972" y="58512"/>
                  </a:cubicBezTo>
                  <a:lnTo>
                    <a:pt x="11972" y="71495"/>
                  </a:lnTo>
                  <a:cubicBezTo>
                    <a:pt x="14745" y="72441"/>
                    <a:pt x="17843" y="73452"/>
                    <a:pt x="21105" y="74528"/>
                  </a:cubicBezTo>
                  <a:cubicBezTo>
                    <a:pt x="25379" y="75964"/>
                    <a:pt x="29456" y="77758"/>
                    <a:pt x="33305" y="79878"/>
                  </a:cubicBezTo>
                  <a:cubicBezTo>
                    <a:pt x="37057" y="76257"/>
                    <a:pt x="40090" y="71854"/>
                    <a:pt x="42178" y="66830"/>
                  </a:cubicBezTo>
                  <a:cubicBezTo>
                    <a:pt x="48213" y="52282"/>
                    <a:pt x="44918" y="35646"/>
                    <a:pt x="33729" y="24490"/>
                  </a:cubicBezTo>
                  <a:lnTo>
                    <a:pt x="11026" y="1786"/>
                  </a:lnTo>
                  <a:cubicBezTo>
                    <a:pt x="9835" y="595"/>
                    <a:pt x="8270" y="0"/>
                    <a:pt x="6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5078075" y="2347800"/>
              <a:ext cx="1167825" cy="1635925"/>
            </a:xfrm>
            <a:custGeom>
              <a:avLst/>
              <a:gdLst/>
              <a:ahLst/>
              <a:cxnLst/>
              <a:rect l="l" t="t" r="r" b="b"/>
              <a:pathLst>
                <a:path w="46713" h="65437" extrusionOk="0">
                  <a:moveTo>
                    <a:pt x="1" y="1"/>
                  </a:moveTo>
                  <a:lnTo>
                    <a:pt x="1" y="51149"/>
                  </a:lnTo>
                  <a:cubicBezTo>
                    <a:pt x="11124" y="60086"/>
                    <a:pt x="25249" y="65436"/>
                    <a:pt x="40613" y="65436"/>
                  </a:cubicBezTo>
                  <a:cubicBezTo>
                    <a:pt x="43972" y="65436"/>
                    <a:pt x="46713" y="62696"/>
                    <a:pt x="46713" y="59304"/>
                  </a:cubicBezTo>
                  <a:cubicBezTo>
                    <a:pt x="46713" y="33142"/>
                    <a:pt x="30044" y="10015"/>
                    <a:pt x="5253" y="1762"/>
                  </a:cubicBezTo>
                  <a:cubicBezTo>
                    <a:pt x="3459" y="1175"/>
                    <a:pt x="1697" y="58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2828125" y="1548625"/>
              <a:ext cx="1944175" cy="2281775"/>
            </a:xfrm>
            <a:custGeom>
              <a:avLst/>
              <a:gdLst/>
              <a:ahLst/>
              <a:cxnLst/>
              <a:rect l="l" t="t" r="r" b="b"/>
              <a:pathLst>
                <a:path w="77767" h="91271" extrusionOk="0">
                  <a:moveTo>
                    <a:pt x="15952" y="39307"/>
                  </a:moveTo>
                  <a:cubicBezTo>
                    <a:pt x="19312" y="39307"/>
                    <a:pt x="22084" y="42047"/>
                    <a:pt x="22084" y="45407"/>
                  </a:cubicBezTo>
                  <a:cubicBezTo>
                    <a:pt x="22084" y="48799"/>
                    <a:pt x="19312" y="51540"/>
                    <a:pt x="15952" y="51540"/>
                  </a:cubicBezTo>
                  <a:cubicBezTo>
                    <a:pt x="12559" y="51540"/>
                    <a:pt x="9852" y="48799"/>
                    <a:pt x="9852" y="45407"/>
                  </a:cubicBezTo>
                  <a:cubicBezTo>
                    <a:pt x="9852" y="42047"/>
                    <a:pt x="12559" y="39307"/>
                    <a:pt x="15952" y="39307"/>
                  </a:cubicBezTo>
                  <a:close/>
                  <a:moveTo>
                    <a:pt x="61815" y="39307"/>
                  </a:moveTo>
                  <a:cubicBezTo>
                    <a:pt x="65175" y="39307"/>
                    <a:pt x="67915" y="42047"/>
                    <a:pt x="67915" y="45407"/>
                  </a:cubicBezTo>
                  <a:cubicBezTo>
                    <a:pt x="67915" y="48799"/>
                    <a:pt x="65175" y="51540"/>
                    <a:pt x="61815" y="51540"/>
                  </a:cubicBezTo>
                  <a:cubicBezTo>
                    <a:pt x="58423" y="51540"/>
                    <a:pt x="55683" y="48799"/>
                    <a:pt x="55683" y="45407"/>
                  </a:cubicBezTo>
                  <a:cubicBezTo>
                    <a:pt x="55683" y="42047"/>
                    <a:pt x="58423" y="39307"/>
                    <a:pt x="61815" y="39307"/>
                  </a:cubicBezTo>
                  <a:close/>
                  <a:moveTo>
                    <a:pt x="6133" y="0"/>
                  </a:moveTo>
                  <a:cubicBezTo>
                    <a:pt x="2741" y="0"/>
                    <a:pt x="1" y="2740"/>
                    <a:pt x="1" y="6100"/>
                  </a:cubicBezTo>
                  <a:lnTo>
                    <a:pt x="1" y="91271"/>
                  </a:lnTo>
                  <a:cubicBezTo>
                    <a:pt x="5644" y="87943"/>
                    <a:pt x="12233" y="86019"/>
                    <a:pt x="19246" y="86019"/>
                  </a:cubicBezTo>
                  <a:lnTo>
                    <a:pt x="58553" y="86019"/>
                  </a:lnTo>
                  <a:cubicBezTo>
                    <a:pt x="65534" y="86019"/>
                    <a:pt x="72123" y="87943"/>
                    <a:pt x="77766" y="91271"/>
                  </a:cubicBezTo>
                  <a:lnTo>
                    <a:pt x="77766" y="6100"/>
                  </a:lnTo>
                  <a:cubicBezTo>
                    <a:pt x="77766" y="2740"/>
                    <a:pt x="75026" y="0"/>
                    <a:pt x="71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2664225" y="4004900"/>
              <a:ext cx="2271175" cy="1452425"/>
            </a:xfrm>
            <a:custGeom>
              <a:avLst/>
              <a:gdLst/>
              <a:ahLst/>
              <a:cxnLst/>
              <a:rect l="l" t="t" r="r" b="b"/>
              <a:pathLst>
                <a:path w="90847" h="58097" extrusionOk="0">
                  <a:moveTo>
                    <a:pt x="29064" y="22932"/>
                  </a:moveTo>
                  <a:cubicBezTo>
                    <a:pt x="32424" y="22932"/>
                    <a:pt x="35164" y="25672"/>
                    <a:pt x="35164" y="29064"/>
                  </a:cubicBezTo>
                  <a:cubicBezTo>
                    <a:pt x="35164" y="32424"/>
                    <a:pt x="32424" y="35164"/>
                    <a:pt x="29064" y="35164"/>
                  </a:cubicBezTo>
                  <a:cubicBezTo>
                    <a:pt x="25672" y="35164"/>
                    <a:pt x="22932" y="32424"/>
                    <a:pt x="22932" y="29064"/>
                  </a:cubicBezTo>
                  <a:cubicBezTo>
                    <a:pt x="22932" y="25672"/>
                    <a:pt x="25672" y="22932"/>
                    <a:pt x="29064" y="22932"/>
                  </a:cubicBezTo>
                  <a:close/>
                  <a:moveTo>
                    <a:pt x="61815" y="22932"/>
                  </a:moveTo>
                  <a:cubicBezTo>
                    <a:pt x="65175" y="22932"/>
                    <a:pt x="67947" y="25672"/>
                    <a:pt x="67947" y="29064"/>
                  </a:cubicBezTo>
                  <a:cubicBezTo>
                    <a:pt x="67947" y="32424"/>
                    <a:pt x="65175" y="35164"/>
                    <a:pt x="61815" y="35164"/>
                  </a:cubicBezTo>
                  <a:cubicBezTo>
                    <a:pt x="58422" y="35164"/>
                    <a:pt x="55715" y="32424"/>
                    <a:pt x="55715" y="29064"/>
                  </a:cubicBezTo>
                  <a:cubicBezTo>
                    <a:pt x="55715" y="25672"/>
                    <a:pt x="58422" y="22932"/>
                    <a:pt x="61815" y="22932"/>
                  </a:cubicBezTo>
                  <a:close/>
                  <a:moveTo>
                    <a:pt x="25802" y="0"/>
                  </a:moveTo>
                  <a:cubicBezTo>
                    <a:pt x="11776" y="0"/>
                    <a:pt x="0" y="11287"/>
                    <a:pt x="0" y="25770"/>
                  </a:cubicBezTo>
                  <a:lnTo>
                    <a:pt x="0" y="32326"/>
                  </a:lnTo>
                  <a:cubicBezTo>
                    <a:pt x="0" y="46744"/>
                    <a:pt x="11711" y="58096"/>
                    <a:pt x="25770" y="58096"/>
                  </a:cubicBezTo>
                  <a:lnTo>
                    <a:pt x="65077" y="58096"/>
                  </a:lnTo>
                  <a:cubicBezTo>
                    <a:pt x="79462" y="58096"/>
                    <a:pt x="90846" y="46353"/>
                    <a:pt x="90846" y="32326"/>
                  </a:cubicBezTo>
                  <a:lnTo>
                    <a:pt x="90846" y="25770"/>
                  </a:lnTo>
                  <a:cubicBezTo>
                    <a:pt x="90846" y="11809"/>
                    <a:pt x="79527" y="0"/>
                    <a:pt x="65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1354525" y="2347800"/>
              <a:ext cx="1167825" cy="1635925"/>
            </a:xfrm>
            <a:custGeom>
              <a:avLst/>
              <a:gdLst/>
              <a:ahLst/>
              <a:cxnLst/>
              <a:rect l="l" t="t" r="r" b="b"/>
              <a:pathLst>
                <a:path w="46713" h="65437" extrusionOk="0">
                  <a:moveTo>
                    <a:pt x="46712" y="1"/>
                  </a:moveTo>
                  <a:cubicBezTo>
                    <a:pt x="45016" y="588"/>
                    <a:pt x="43255" y="1175"/>
                    <a:pt x="41460" y="1762"/>
                  </a:cubicBezTo>
                  <a:cubicBezTo>
                    <a:pt x="16669" y="10015"/>
                    <a:pt x="1" y="33142"/>
                    <a:pt x="1" y="59304"/>
                  </a:cubicBezTo>
                  <a:cubicBezTo>
                    <a:pt x="1" y="62696"/>
                    <a:pt x="2741" y="65436"/>
                    <a:pt x="6101" y="65436"/>
                  </a:cubicBezTo>
                  <a:cubicBezTo>
                    <a:pt x="21464" y="65436"/>
                    <a:pt x="35589" y="60086"/>
                    <a:pt x="46712" y="51149"/>
                  </a:cubicBezTo>
                  <a:lnTo>
                    <a:pt x="46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23"/>
          <p:cNvSpPr txBox="1"/>
          <p:nvPr/>
        </p:nvSpPr>
        <p:spPr>
          <a:xfrm>
            <a:off x="3022650" y="1875975"/>
            <a:ext cx="30987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DF6D6D"/>
                </a:solidFill>
                <a:latin typeface="Noto Sans Hebrew"/>
                <a:ea typeface="Noto Sans Hebrew"/>
                <a:cs typeface="Noto Sans Hebrew"/>
                <a:sym typeface="Noto Sans Hebrew"/>
              </a:rPr>
              <a:t>רפואה מותאמת אישית</a:t>
            </a:r>
            <a:endParaRPr sz="1600" b="1">
              <a:solidFill>
                <a:srgbClr val="DF6D6D"/>
              </a:solidFill>
              <a:latin typeface="Noto Sans Hebrew"/>
              <a:ea typeface="Noto Sans Hebrew"/>
              <a:cs typeface="Noto Sans Hebrew"/>
              <a:sym typeface="Noto Sans Hebrew"/>
            </a:endParaRPr>
          </a:p>
        </p:txBody>
      </p:sp>
      <p:sp>
        <p:nvSpPr>
          <p:cNvPr id="1079" name="Google Shape;1079;p23"/>
          <p:cNvSpPr txBox="1"/>
          <p:nvPr/>
        </p:nvSpPr>
        <p:spPr>
          <a:xfrm>
            <a:off x="5741925" y="3741900"/>
            <a:ext cx="29205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DF6D6D"/>
                </a:solidFill>
                <a:latin typeface="Noto Sans Hebrew"/>
                <a:ea typeface="Noto Sans Hebrew"/>
                <a:cs typeface="Noto Sans Hebrew"/>
                <a:sym typeface="Noto Sans Hebrew"/>
              </a:rPr>
              <a:t>הנדסה גנטית </a:t>
            </a:r>
            <a:endParaRPr sz="1600" b="1">
              <a:solidFill>
                <a:srgbClr val="DF6D6D"/>
              </a:solidFill>
              <a:latin typeface="Noto Sans Hebrew"/>
              <a:ea typeface="Noto Sans Hebrew"/>
              <a:cs typeface="Noto Sans Hebrew"/>
              <a:sym typeface="Noto Sans Hebrew"/>
            </a:endParaRPr>
          </a:p>
          <a:p>
            <a:pPr marL="0" lvl="0" indent="0" algn="ctr" rtl="1">
              <a:spcBef>
                <a:spcPts val="0"/>
              </a:spcBef>
              <a:spcAft>
                <a:spcPts val="0"/>
              </a:spcAft>
              <a:buNone/>
            </a:pPr>
            <a:r>
              <a:rPr lang="iw" sz="1600" b="1">
                <a:solidFill>
                  <a:srgbClr val="DF6D6D"/>
                </a:solidFill>
                <a:latin typeface="Noto Sans Hebrew"/>
                <a:ea typeface="Noto Sans Hebrew"/>
                <a:cs typeface="Noto Sans Hebrew"/>
                <a:sym typeface="Noto Sans Hebrew"/>
              </a:rPr>
              <a:t>וביוטכנולוגית</a:t>
            </a:r>
            <a:endParaRPr sz="1600" b="1">
              <a:solidFill>
                <a:srgbClr val="DF6D6D"/>
              </a:solidFill>
              <a:latin typeface="Noto Sans Hebrew"/>
              <a:ea typeface="Noto Sans Hebrew"/>
              <a:cs typeface="Noto Sans Hebrew"/>
              <a:sym typeface="Noto Sans Hebrew"/>
            </a:endParaRPr>
          </a:p>
        </p:txBody>
      </p:sp>
      <p:sp>
        <p:nvSpPr>
          <p:cNvPr id="1080" name="Google Shape;1080;p23"/>
          <p:cNvSpPr txBox="1"/>
          <p:nvPr/>
        </p:nvSpPr>
        <p:spPr>
          <a:xfrm>
            <a:off x="3111750" y="3741900"/>
            <a:ext cx="29205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8989C9"/>
                </a:solidFill>
                <a:latin typeface="Noto Sans Hebrew"/>
                <a:ea typeface="Noto Sans Hebrew"/>
                <a:cs typeface="Noto Sans Hebrew"/>
                <a:sym typeface="Noto Sans Hebrew"/>
              </a:rPr>
              <a:t>ביולוגיה אבולוציונית ושימור המגוון הביולוגי</a:t>
            </a:r>
            <a:endParaRPr sz="1600" b="1">
              <a:solidFill>
                <a:srgbClr val="8989C9"/>
              </a:solidFill>
              <a:latin typeface="Noto Sans Hebrew"/>
              <a:ea typeface="Noto Sans Hebrew"/>
              <a:cs typeface="Noto Sans Hebrew"/>
              <a:sym typeface="Noto Sans Hebrew"/>
            </a:endParaRPr>
          </a:p>
        </p:txBody>
      </p:sp>
      <p:sp>
        <p:nvSpPr>
          <p:cNvPr id="1081" name="Google Shape;1081;p23"/>
          <p:cNvSpPr txBox="1"/>
          <p:nvPr/>
        </p:nvSpPr>
        <p:spPr>
          <a:xfrm>
            <a:off x="392475" y="1921188"/>
            <a:ext cx="30987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8989C9"/>
                </a:solidFill>
                <a:latin typeface="Noto Sans Hebrew"/>
                <a:ea typeface="Noto Sans Hebrew"/>
                <a:cs typeface="Noto Sans Hebrew"/>
                <a:sym typeface="Noto Sans Hebrew"/>
              </a:rPr>
              <a:t>זיהוי פלילי</a:t>
            </a:r>
            <a:endParaRPr sz="1600" b="1">
              <a:solidFill>
                <a:srgbClr val="8989C9"/>
              </a:solidFill>
              <a:latin typeface="Noto Sans Hebrew"/>
              <a:ea typeface="Noto Sans Hebrew"/>
              <a:cs typeface="Noto Sans Hebrew"/>
              <a:sym typeface="Noto Sans Hebrew"/>
            </a:endParaRPr>
          </a:p>
          <a:p>
            <a:pPr marL="0" lvl="0" indent="0" algn="ctr" rtl="1">
              <a:spcBef>
                <a:spcPts val="0"/>
              </a:spcBef>
              <a:spcAft>
                <a:spcPts val="0"/>
              </a:spcAft>
              <a:buNone/>
            </a:pPr>
            <a:endParaRPr sz="1600" b="1">
              <a:solidFill>
                <a:srgbClr val="4A66DD"/>
              </a:solidFill>
              <a:latin typeface="Noto Sans Hebrew"/>
              <a:ea typeface="Noto Sans Hebrew"/>
              <a:cs typeface="Noto Sans Hebrew"/>
              <a:sym typeface="Noto Sans Hebrew"/>
            </a:endParaRPr>
          </a:p>
        </p:txBody>
      </p:sp>
      <p:sp>
        <p:nvSpPr>
          <p:cNvPr id="1082" name="Google Shape;1082;p23"/>
          <p:cNvSpPr txBox="1"/>
          <p:nvPr/>
        </p:nvSpPr>
        <p:spPr>
          <a:xfrm>
            <a:off x="481575" y="3609525"/>
            <a:ext cx="29205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1600" b="1">
                <a:solidFill>
                  <a:srgbClr val="FA9E84"/>
                </a:solidFill>
                <a:latin typeface="Noto Sans Hebrew"/>
                <a:ea typeface="Noto Sans Hebrew"/>
                <a:cs typeface="Noto Sans Hebrew"/>
                <a:sym typeface="Noto Sans Hebrew"/>
              </a:rPr>
              <a:t>גנום חקלאי</a:t>
            </a:r>
            <a:endParaRPr sz="1600" b="1">
              <a:solidFill>
                <a:srgbClr val="FA9E84"/>
              </a:solidFill>
              <a:latin typeface="Noto Sans Hebrew"/>
              <a:ea typeface="Noto Sans Hebrew"/>
              <a:cs typeface="Noto Sans Hebrew"/>
              <a:sym typeface="Noto Sans Hebrew"/>
            </a:endParaRPr>
          </a:p>
        </p:txBody>
      </p:sp>
      <p:grpSp>
        <p:nvGrpSpPr>
          <p:cNvPr id="1083" name="Google Shape;1083;p23"/>
          <p:cNvGrpSpPr/>
          <p:nvPr/>
        </p:nvGrpSpPr>
        <p:grpSpPr>
          <a:xfrm>
            <a:off x="1725768" y="1295424"/>
            <a:ext cx="432116" cy="486712"/>
            <a:chOff x="3900325" y="1668850"/>
            <a:chExt cx="271225" cy="332000"/>
          </a:xfrm>
        </p:grpSpPr>
        <p:sp>
          <p:nvSpPr>
            <p:cNvPr id="1084" name="Google Shape;1084;p23"/>
            <p:cNvSpPr/>
            <p:nvPr/>
          </p:nvSpPr>
          <p:spPr>
            <a:xfrm>
              <a:off x="3901200" y="1668850"/>
              <a:ext cx="231550" cy="130825"/>
            </a:xfrm>
            <a:custGeom>
              <a:avLst/>
              <a:gdLst/>
              <a:ahLst/>
              <a:cxnLst/>
              <a:rect l="l" t="t" r="r" b="b"/>
              <a:pathLst>
                <a:path w="9262" h="5233" extrusionOk="0">
                  <a:moveTo>
                    <a:pt x="4872" y="0"/>
                  </a:moveTo>
                  <a:cubicBezTo>
                    <a:pt x="2725" y="0"/>
                    <a:pt x="1322" y="1864"/>
                    <a:pt x="715" y="2681"/>
                  </a:cubicBezTo>
                  <a:lnTo>
                    <a:pt x="643" y="2770"/>
                  </a:lnTo>
                  <a:cubicBezTo>
                    <a:pt x="465" y="3002"/>
                    <a:pt x="268" y="3145"/>
                    <a:pt x="197" y="3180"/>
                  </a:cubicBezTo>
                  <a:cubicBezTo>
                    <a:pt x="161" y="3198"/>
                    <a:pt x="144" y="3216"/>
                    <a:pt x="126" y="3216"/>
                  </a:cubicBezTo>
                  <a:cubicBezTo>
                    <a:pt x="37" y="3287"/>
                    <a:pt x="1" y="3412"/>
                    <a:pt x="19" y="3519"/>
                  </a:cubicBezTo>
                  <a:cubicBezTo>
                    <a:pt x="37" y="3626"/>
                    <a:pt x="126" y="3698"/>
                    <a:pt x="233" y="3733"/>
                  </a:cubicBezTo>
                  <a:cubicBezTo>
                    <a:pt x="253" y="3738"/>
                    <a:pt x="274" y="3741"/>
                    <a:pt x="297" y="3741"/>
                  </a:cubicBezTo>
                  <a:cubicBezTo>
                    <a:pt x="372" y="3741"/>
                    <a:pt x="469" y="3706"/>
                    <a:pt x="661" y="3555"/>
                  </a:cubicBezTo>
                  <a:cubicBezTo>
                    <a:pt x="768" y="3466"/>
                    <a:pt x="946" y="3323"/>
                    <a:pt x="1089" y="3109"/>
                  </a:cubicBezTo>
                  <a:lnTo>
                    <a:pt x="1161" y="3020"/>
                  </a:lnTo>
                  <a:cubicBezTo>
                    <a:pt x="1715" y="2292"/>
                    <a:pt x="3010" y="571"/>
                    <a:pt x="4867" y="571"/>
                  </a:cubicBezTo>
                  <a:cubicBezTo>
                    <a:pt x="4921" y="571"/>
                    <a:pt x="4977" y="572"/>
                    <a:pt x="5032" y="575"/>
                  </a:cubicBezTo>
                  <a:cubicBezTo>
                    <a:pt x="6638" y="682"/>
                    <a:pt x="7762" y="1896"/>
                    <a:pt x="8316" y="4072"/>
                  </a:cubicBezTo>
                  <a:cubicBezTo>
                    <a:pt x="8333" y="4144"/>
                    <a:pt x="8351" y="4197"/>
                    <a:pt x="8351" y="4233"/>
                  </a:cubicBezTo>
                  <a:cubicBezTo>
                    <a:pt x="8440" y="4590"/>
                    <a:pt x="8583" y="5018"/>
                    <a:pt x="8779" y="5179"/>
                  </a:cubicBezTo>
                  <a:cubicBezTo>
                    <a:pt x="8833" y="5214"/>
                    <a:pt x="8886" y="5232"/>
                    <a:pt x="8940" y="5232"/>
                  </a:cubicBezTo>
                  <a:cubicBezTo>
                    <a:pt x="9029" y="5232"/>
                    <a:pt x="9118" y="5179"/>
                    <a:pt x="9172" y="5107"/>
                  </a:cubicBezTo>
                  <a:cubicBezTo>
                    <a:pt x="9261" y="4982"/>
                    <a:pt x="9243" y="4822"/>
                    <a:pt x="9118" y="4715"/>
                  </a:cubicBezTo>
                  <a:cubicBezTo>
                    <a:pt x="9065" y="4643"/>
                    <a:pt x="8958" y="4340"/>
                    <a:pt x="8904" y="4072"/>
                  </a:cubicBezTo>
                  <a:cubicBezTo>
                    <a:pt x="8904" y="4055"/>
                    <a:pt x="8886" y="4037"/>
                    <a:pt x="8886" y="4037"/>
                  </a:cubicBezTo>
                  <a:cubicBezTo>
                    <a:pt x="8886" y="4019"/>
                    <a:pt x="8869" y="3965"/>
                    <a:pt x="8869" y="3930"/>
                  </a:cubicBezTo>
                  <a:cubicBezTo>
                    <a:pt x="8779" y="3591"/>
                    <a:pt x="8547" y="2681"/>
                    <a:pt x="7994" y="1806"/>
                  </a:cubicBezTo>
                  <a:cubicBezTo>
                    <a:pt x="7263" y="700"/>
                    <a:pt x="6281" y="94"/>
                    <a:pt x="5068" y="4"/>
                  </a:cubicBezTo>
                  <a:lnTo>
                    <a:pt x="5050" y="4"/>
                  </a:lnTo>
                  <a:cubicBezTo>
                    <a:pt x="4990" y="1"/>
                    <a:pt x="4931" y="0"/>
                    <a:pt x="4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13700" y="1853625"/>
              <a:ext cx="80750" cy="55325"/>
            </a:xfrm>
            <a:custGeom>
              <a:avLst/>
              <a:gdLst/>
              <a:ahLst/>
              <a:cxnLst/>
              <a:rect l="l" t="t" r="r" b="b"/>
              <a:pathLst>
                <a:path w="3230" h="2213" extrusionOk="0">
                  <a:moveTo>
                    <a:pt x="3230" y="0"/>
                  </a:moveTo>
                  <a:lnTo>
                    <a:pt x="3230" y="0"/>
                  </a:lnTo>
                  <a:cubicBezTo>
                    <a:pt x="2409" y="518"/>
                    <a:pt x="1160" y="1267"/>
                    <a:pt x="197" y="1660"/>
                  </a:cubicBezTo>
                  <a:cubicBezTo>
                    <a:pt x="54" y="1731"/>
                    <a:pt x="0" y="1891"/>
                    <a:pt x="54" y="2034"/>
                  </a:cubicBezTo>
                  <a:cubicBezTo>
                    <a:pt x="107" y="2141"/>
                    <a:pt x="215" y="2213"/>
                    <a:pt x="322" y="2213"/>
                  </a:cubicBezTo>
                  <a:cubicBezTo>
                    <a:pt x="357" y="2213"/>
                    <a:pt x="393" y="2195"/>
                    <a:pt x="429" y="2195"/>
                  </a:cubicBezTo>
                  <a:cubicBezTo>
                    <a:pt x="1267" y="1820"/>
                    <a:pt x="2356" y="1213"/>
                    <a:pt x="3176" y="714"/>
                  </a:cubicBezTo>
                  <a:cubicBezTo>
                    <a:pt x="3159" y="482"/>
                    <a:pt x="3176" y="232"/>
                    <a:pt x="3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00325" y="1729925"/>
              <a:ext cx="189600" cy="105175"/>
            </a:xfrm>
            <a:custGeom>
              <a:avLst/>
              <a:gdLst/>
              <a:ahLst/>
              <a:cxnLst/>
              <a:rect l="l" t="t" r="r" b="b"/>
              <a:pathLst>
                <a:path w="7584" h="4207" extrusionOk="0">
                  <a:moveTo>
                    <a:pt x="6000" y="0"/>
                  </a:moveTo>
                  <a:cubicBezTo>
                    <a:pt x="5410" y="0"/>
                    <a:pt x="4751" y="381"/>
                    <a:pt x="4140" y="1094"/>
                  </a:cubicBezTo>
                  <a:cubicBezTo>
                    <a:pt x="4140" y="1094"/>
                    <a:pt x="3069" y="2218"/>
                    <a:pt x="1945" y="2914"/>
                  </a:cubicBezTo>
                  <a:cubicBezTo>
                    <a:pt x="1927" y="2914"/>
                    <a:pt x="1106" y="3414"/>
                    <a:pt x="250" y="3646"/>
                  </a:cubicBezTo>
                  <a:cubicBezTo>
                    <a:pt x="89" y="3681"/>
                    <a:pt x="0" y="3842"/>
                    <a:pt x="54" y="4003"/>
                  </a:cubicBezTo>
                  <a:cubicBezTo>
                    <a:pt x="84" y="4124"/>
                    <a:pt x="205" y="4207"/>
                    <a:pt x="328" y="4207"/>
                  </a:cubicBezTo>
                  <a:cubicBezTo>
                    <a:pt x="350" y="4207"/>
                    <a:pt x="371" y="4204"/>
                    <a:pt x="393" y="4199"/>
                  </a:cubicBezTo>
                  <a:cubicBezTo>
                    <a:pt x="1338" y="3931"/>
                    <a:pt x="2195" y="3414"/>
                    <a:pt x="2230" y="3396"/>
                  </a:cubicBezTo>
                  <a:cubicBezTo>
                    <a:pt x="3444" y="2646"/>
                    <a:pt x="4550" y="1469"/>
                    <a:pt x="4568" y="1469"/>
                  </a:cubicBezTo>
                  <a:cubicBezTo>
                    <a:pt x="4972" y="1003"/>
                    <a:pt x="5524" y="564"/>
                    <a:pt x="6014" y="564"/>
                  </a:cubicBezTo>
                  <a:cubicBezTo>
                    <a:pt x="6086" y="564"/>
                    <a:pt x="6158" y="574"/>
                    <a:pt x="6227" y="595"/>
                  </a:cubicBezTo>
                  <a:cubicBezTo>
                    <a:pt x="6531" y="702"/>
                    <a:pt x="6745" y="862"/>
                    <a:pt x="6870" y="1094"/>
                  </a:cubicBezTo>
                  <a:cubicBezTo>
                    <a:pt x="6994" y="1380"/>
                    <a:pt x="6994" y="1772"/>
                    <a:pt x="6834" y="2165"/>
                  </a:cubicBezTo>
                  <a:cubicBezTo>
                    <a:pt x="6798" y="2272"/>
                    <a:pt x="6727" y="2397"/>
                    <a:pt x="6655" y="2522"/>
                  </a:cubicBezTo>
                  <a:cubicBezTo>
                    <a:pt x="6691" y="2522"/>
                    <a:pt x="6745" y="2504"/>
                    <a:pt x="6780" y="2504"/>
                  </a:cubicBezTo>
                  <a:cubicBezTo>
                    <a:pt x="6941" y="2504"/>
                    <a:pt x="7119" y="2522"/>
                    <a:pt x="7280" y="2557"/>
                  </a:cubicBezTo>
                  <a:cubicBezTo>
                    <a:pt x="7316" y="2486"/>
                    <a:pt x="7333" y="2432"/>
                    <a:pt x="7369" y="2379"/>
                  </a:cubicBezTo>
                  <a:cubicBezTo>
                    <a:pt x="7583" y="1844"/>
                    <a:pt x="7583" y="1290"/>
                    <a:pt x="7369" y="862"/>
                  </a:cubicBezTo>
                  <a:cubicBezTo>
                    <a:pt x="7191" y="470"/>
                    <a:pt x="6852" y="202"/>
                    <a:pt x="6388" y="59"/>
                  </a:cubicBezTo>
                  <a:cubicBezTo>
                    <a:pt x="6263" y="20"/>
                    <a:pt x="6133" y="0"/>
                    <a:pt x="6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3903000" y="1699250"/>
              <a:ext cx="138750" cy="98375"/>
            </a:xfrm>
            <a:custGeom>
              <a:avLst/>
              <a:gdLst/>
              <a:ahLst/>
              <a:cxnLst/>
              <a:rect l="l" t="t" r="r" b="b"/>
              <a:pathLst>
                <a:path w="5550" h="3935" extrusionOk="0">
                  <a:moveTo>
                    <a:pt x="5288" y="0"/>
                  </a:moveTo>
                  <a:cubicBezTo>
                    <a:pt x="5280" y="0"/>
                    <a:pt x="5272" y="1"/>
                    <a:pt x="5264" y="2"/>
                  </a:cubicBezTo>
                  <a:cubicBezTo>
                    <a:pt x="4247" y="109"/>
                    <a:pt x="3372" y="733"/>
                    <a:pt x="2694" y="1483"/>
                  </a:cubicBezTo>
                  <a:cubicBezTo>
                    <a:pt x="2570" y="1625"/>
                    <a:pt x="2445" y="1786"/>
                    <a:pt x="2320" y="1929"/>
                  </a:cubicBezTo>
                  <a:cubicBezTo>
                    <a:pt x="2159" y="2107"/>
                    <a:pt x="1981" y="2285"/>
                    <a:pt x="1802" y="2464"/>
                  </a:cubicBezTo>
                  <a:cubicBezTo>
                    <a:pt x="1606" y="2624"/>
                    <a:pt x="1463" y="2749"/>
                    <a:pt x="1231" y="2892"/>
                  </a:cubicBezTo>
                  <a:cubicBezTo>
                    <a:pt x="999" y="3017"/>
                    <a:pt x="750" y="3160"/>
                    <a:pt x="500" y="3285"/>
                  </a:cubicBezTo>
                  <a:cubicBezTo>
                    <a:pt x="411" y="3320"/>
                    <a:pt x="339" y="3356"/>
                    <a:pt x="250" y="3374"/>
                  </a:cubicBezTo>
                  <a:cubicBezTo>
                    <a:pt x="89" y="3427"/>
                    <a:pt x="0" y="3570"/>
                    <a:pt x="54" y="3731"/>
                  </a:cubicBezTo>
                  <a:cubicBezTo>
                    <a:pt x="84" y="3852"/>
                    <a:pt x="205" y="3935"/>
                    <a:pt x="328" y="3935"/>
                  </a:cubicBezTo>
                  <a:cubicBezTo>
                    <a:pt x="350" y="3935"/>
                    <a:pt x="371" y="3932"/>
                    <a:pt x="393" y="3927"/>
                  </a:cubicBezTo>
                  <a:cubicBezTo>
                    <a:pt x="678" y="3838"/>
                    <a:pt x="946" y="3695"/>
                    <a:pt x="1213" y="3534"/>
                  </a:cubicBezTo>
                  <a:cubicBezTo>
                    <a:pt x="1428" y="3410"/>
                    <a:pt x="1642" y="3303"/>
                    <a:pt x="1856" y="3142"/>
                  </a:cubicBezTo>
                  <a:cubicBezTo>
                    <a:pt x="2248" y="2839"/>
                    <a:pt x="2587" y="2500"/>
                    <a:pt x="2909" y="2107"/>
                  </a:cubicBezTo>
                  <a:cubicBezTo>
                    <a:pt x="3033" y="1946"/>
                    <a:pt x="3158" y="1804"/>
                    <a:pt x="3301" y="1661"/>
                  </a:cubicBezTo>
                  <a:cubicBezTo>
                    <a:pt x="3390" y="1590"/>
                    <a:pt x="3462" y="1518"/>
                    <a:pt x="3551" y="1429"/>
                  </a:cubicBezTo>
                  <a:cubicBezTo>
                    <a:pt x="3587" y="1393"/>
                    <a:pt x="3622" y="1358"/>
                    <a:pt x="3676" y="1322"/>
                  </a:cubicBezTo>
                  <a:cubicBezTo>
                    <a:pt x="3694" y="1304"/>
                    <a:pt x="3711" y="1286"/>
                    <a:pt x="3747" y="1268"/>
                  </a:cubicBezTo>
                  <a:cubicBezTo>
                    <a:pt x="3747" y="1268"/>
                    <a:pt x="3783" y="1233"/>
                    <a:pt x="3801" y="1215"/>
                  </a:cubicBezTo>
                  <a:cubicBezTo>
                    <a:pt x="3997" y="1072"/>
                    <a:pt x="4211" y="929"/>
                    <a:pt x="4425" y="822"/>
                  </a:cubicBezTo>
                  <a:cubicBezTo>
                    <a:pt x="4639" y="715"/>
                    <a:pt x="4853" y="644"/>
                    <a:pt x="5103" y="590"/>
                  </a:cubicBezTo>
                  <a:cubicBezTo>
                    <a:pt x="5192" y="573"/>
                    <a:pt x="5210" y="573"/>
                    <a:pt x="5264" y="555"/>
                  </a:cubicBezTo>
                  <a:cubicBezTo>
                    <a:pt x="5424" y="537"/>
                    <a:pt x="5549" y="448"/>
                    <a:pt x="5549" y="287"/>
                  </a:cubicBezTo>
                  <a:cubicBezTo>
                    <a:pt x="5549" y="152"/>
                    <a:pt x="5437" y="0"/>
                    <a:pt x="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3904775" y="1764050"/>
              <a:ext cx="151250" cy="108325"/>
            </a:xfrm>
            <a:custGeom>
              <a:avLst/>
              <a:gdLst/>
              <a:ahLst/>
              <a:cxnLst/>
              <a:rect l="l" t="t" r="r" b="b"/>
              <a:pathLst>
                <a:path w="6050" h="4333" extrusionOk="0">
                  <a:moveTo>
                    <a:pt x="5732" y="1"/>
                  </a:moveTo>
                  <a:cubicBezTo>
                    <a:pt x="5642" y="1"/>
                    <a:pt x="5552" y="44"/>
                    <a:pt x="5496" y="122"/>
                  </a:cubicBezTo>
                  <a:cubicBezTo>
                    <a:pt x="3837" y="2459"/>
                    <a:pt x="821" y="3583"/>
                    <a:pt x="233" y="3779"/>
                  </a:cubicBezTo>
                  <a:lnTo>
                    <a:pt x="215" y="3779"/>
                  </a:lnTo>
                  <a:cubicBezTo>
                    <a:pt x="72" y="3851"/>
                    <a:pt x="1" y="4011"/>
                    <a:pt x="54" y="4154"/>
                  </a:cubicBezTo>
                  <a:cubicBezTo>
                    <a:pt x="90" y="4261"/>
                    <a:pt x="197" y="4333"/>
                    <a:pt x="322" y="4333"/>
                  </a:cubicBezTo>
                  <a:cubicBezTo>
                    <a:pt x="340" y="4333"/>
                    <a:pt x="375" y="4333"/>
                    <a:pt x="411" y="4315"/>
                  </a:cubicBezTo>
                  <a:cubicBezTo>
                    <a:pt x="875" y="4154"/>
                    <a:pt x="2677" y="3494"/>
                    <a:pt x="4318" y="2156"/>
                  </a:cubicBezTo>
                  <a:cubicBezTo>
                    <a:pt x="4354" y="2120"/>
                    <a:pt x="4390" y="2084"/>
                    <a:pt x="4426" y="2049"/>
                  </a:cubicBezTo>
                  <a:cubicBezTo>
                    <a:pt x="4568" y="1906"/>
                    <a:pt x="4729" y="1763"/>
                    <a:pt x="4889" y="1656"/>
                  </a:cubicBezTo>
                  <a:cubicBezTo>
                    <a:pt x="5282" y="1299"/>
                    <a:pt x="5639" y="889"/>
                    <a:pt x="5960" y="443"/>
                  </a:cubicBezTo>
                  <a:cubicBezTo>
                    <a:pt x="6049" y="318"/>
                    <a:pt x="6031" y="140"/>
                    <a:pt x="5889" y="50"/>
                  </a:cubicBezTo>
                  <a:cubicBezTo>
                    <a:pt x="5841" y="17"/>
                    <a:pt x="5787" y="1"/>
                    <a:pt x="5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3929750" y="1892425"/>
              <a:ext cx="71850" cy="49975"/>
            </a:xfrm>
            <a:custGeom>
              <a:avLst/>
              <a:gdLst/>
              <a:ahLst/>
              <a:cxnLst/>
              <a:rect l="l" t="t" r="r" b="b"/>
              <a:pathLst>
                <a:path w="2874" h="1999" extrusionOk="0">
                  <a:moveTo>
                    <a:pt x="2659" y="0"/>
                  </a:moveTo>
                  <a:cubicBezTo>
                    <a:pt x="2481" y="108"/>
                    <a:pt x="2302" y="232"/>
                    <a:pt x="2106" y="357"/>
                  </a:cubicBezTo>
                  <a:cubicBezTo>
                    <a:pt x="1392" y="821"/>
                    <a:pt x="590" y="1357"/>
                    <a:pt x="251" y="1446"/>
                  </a:cubicBezTo>
                  <a:cubicBezTo>
                    <a:pt x="90" y="1481"/>
                    <a:pt x="1" y="1642"/>
                    <a:pt x="54" y="1785"/>
                  </a:cubicBezTo>
                  <a:cubicBezTo>
                    <a:pt x="90" y="1910"/>
                    <a:pt x="197" y="1999"/>
                    <a:pt x="322" y="1999"/>
                  </a:cubicBezTo>
                  <a:lnTo>
                    <a:pt x="393" y="1999"/>
                  </a:lnTo>
                  <a:cubicBezTo>
                    <a:pt x="839" y="1874"/>
                    <a:pt x="1607" y="1374"/>
                    <a:pt x="2410" y="821"/>
                  </a:cubicBezTo>
                  <a:cubicBezTo>
                    <a:pt x="2570" y="732"/>
                    <a:pt x="2713" y="625"/>
                    <a:pt x="2873" y="536"/>
                  </a:cubicBezTo>
                  <a:cubicBezTo>
                    <a:pt x="2784" y="357"/>
                    <a:pt x="2713" y="179"/>
                    <a:pt x="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3955175" y="1923200"/>
              <a:ext cx="70950" cy="50875"/>
            </a:xfrm>
            <a:custGeom>
              <a:avLst/>
              <a:gdLst/>
              <a:ahLst/>
              <a:cxnLst/>
              <a:rect l="l" t="t" r="r" b="b"/>
              <a:pathLst>
                <a:path w="2838" h="2035" extrusionOk="0">
                  <a:moveTo>
                    <a:pt x="2374" y="1"/>
                  </a:moveTo>
                  <a:cubicBezTo>
                    <a:pt x="1963" y="233"/>
                    <a:pt x="1357" y="661"/>
                    <a:pt x="536" y="1250"/>
                  </a:cubicBezTo>
                  <a:cubicBezTo>
                    <a:pt x="393" y="1375"/>
                    <a:pt x="251" y="1464"/>
                    <a:pt x="161" y="1535"/>
                  </a:cubicBezTo>
                  <a:cubicBezTo>
                    <a:pt x="36" y="1624"/>
                    <a:pt x="1" y="1803"/>
                    <a:pt x="90" y="1928"/>
                  </a:cubicBezTo>
                  <a:cubicBezTo>
                    <a:pt x="144" y="1999"/>
                    <a:pt x="233" y="2035"/>
                    <a:pt x="322" y="2035"/>
                  </a:cubicBezTo>
                  <a:cubicBezTo>
                    <a:pt x="393" y="2035"/>
                    <a:pt x="447" y="2017"/>
                    <a:pt x="500" y="1999"/>
                  </a:cubicBezTo>
                  <a:cubicBezTo>
                    <a:pt x="590" y="1928"/>
                    <a:pt x="714" y="1821"/>
                    <a:pt x="875" y="1714"/>
                  </a:cubicBezTo>
                  <a:cubicBezTo>
                    <a:pt x="1321" y="1392"/>
                    <a:pt x="2427" y="589"/>
                    <a:pt x="2838" y="393"/>
                  </a:cubicBezTo>
                  <a:cubicBezTo>
                    <a:pt x="2695" y="286"/>
                    <a:pt x="2534" y="179"/>
                    <a:pt x="2410" y="36"/>
                  </a:cubicBezTo>
                  <a:cubicBezTo>
                    <a:pt x="2392" y="18"/>
                    <a:pt x="2392" y="18"/>
                    <a:pt x="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4055100" y="1945050"/>
              <a:ext cx="40625" cy="17425"/>
            </a:xfrm>
            <a:custGeom>
              <a:avLst/>
              <a:gdLst/>
              <a:ahLst/>
              <a:cxnLst/>
              <a:rect l="l" t="t" r="r" b="b"/>
              <a:pathLst>
                <a:path w="1625" h="697" extrusionOk="0">
                  <a:moveTo>
                    <a:pt x="1" y="1"/>
                  </a:moveTo>
                  <a:cubicBezTo>
                    <a:pt x="54" y="37"/>
                    <a:pt x="108" y="72"/>
                    <a:pt x="143" y="90"/>
                  </a:cubicBezTo>
                  <a:cubicBezTo>
                    <a:pt x="554" y="340"/>
                    <a:pt x="928" y="572"/>
                    <a:pt x="1214" y="679"/>
                  </a:cubicBezTo>
                  <a:cubicBezTo>
                    <a:pt x="1246" y="691"/>
                    <a:pt x="1279" y="697"/>
                    <a:pt x="1312" y="697"/>
                  </a:cubicBezTo>
                  <a:cubicBezTo>
                    <a:pt x="1423" y="697"/>
                    <a:pt x="1529" y="629"/>
                    <a:pt x="1571" y="518"/>
                  </a:cubicBezTo>
                  <a:cubicBezTo>
                    <a:pt x="1624" y="358"/>
                    <a:pt x="1553" y="197"/>
                    <a:pt x="1410" y="144"/>
                  </a:cubicBezTo>
                  <a:cubicBezTo>
                    <a:pt x="1321" y="126"/>
                    <a:pt x="1232" y="72"/>
                    <a:pt x="1125" y="19"/>
                  </a:cubicBezTo>
                  <a:cubicBezTo>
                    <a:pt x="946" y="54"/>
                    <a:pt x="768" y="54"/>
                    <a:pt x="589" y="54"/>
                  </a:cubicBezTo>
                  <a:cubicBezTo>
                    <a:pt x="393" y="54"/>
                    <a:pt x="197"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3983725" y="1962500"/>
              <a:ext cx="86575" cy="38350"/>
            </a:xfrm>
            <a:custGeom>
              <a:avLst/>
              <a:gdLst/>
              <a:ahLst/>
              <a:cxnLst/>
              <a:rect l="l" t="t" r="r" b="b"/>
              <a:pathLst>
                <a:path w="3463" h="1534" extrusionOk="0">
                  <a:moveTo>
                    <a:pt x="1714" y="0"/>
                  </a:moveTo>
                  <a:cubicBezTo>
                    <a:pt x="1661" y="0"/>
                    <a:pt x="1607" y="5"/>
                    <a:pt x="1553" y="17"/>
                  </a:cubicBezTo>
                  <a:cubicBezTo>
                    <a:pt x="1053" y="88"/>
                    <a:pt x="268" y="891"/>
                    <a:pt x="108" y="1051"/>
                  </a:cubicBezTo>
                  <a:cubicBezTo>
                    <a:pt x="1" y="1159"/>
                    <a:pt x="1" y="1337"/>
                    <a:pt x="126" y="1444"/>
                  </a:cubicBezTo>
                  <a:cubicBezTo>
                    <a:pt x="179" y="1498"/>
                    <a:pt x="251" y="1533"/>
                    <a:pt x="322" y="1533"/>
                  </a:cubicBezTo>
                  <a:cubicBezTo>
                    <a:pt x="393" y="1533"/>
                    <a:pt x="465" y="1498"/>
                    <a:pt x="518" y="1444"/>
                  </a:cubicBezTo>
                  <a:cubicBezTo>
                    <a:pt x="893" y="1051"/>
                    <a:pt x="1446" y="605"/>
                    <a:pt x="1642" y="570"/>
                  </a:cubicBezTo>
                  <a:cubicBezTo>
                    <a:pt x="1658" y="567"/>
                    <a:pt x="1674" y="566"/>
                    <a:pt x="1691" y="566"/>
                  </a:cubicBezTo>
                  <a:cubicBezTo>
                    <a:pt x="1901" y="566"/>
                    <a:pt x="2187" y="768"/>
                    <a:pt x="2534" y="1016"/>
                  </a:cubicBezTo>
                  <a:cubicBezTo>
                    <a:pt x="2659" y="1105"/>
                    <a:pt x="2820" y="1230"/>
                    <a:pt x="2998" y="1337"/>
                  </a:cubicBezTo>
                  <a:cubicBezTo>
                    <a:pt x="3044" y="1370"/>
                    <a:pt x="3097" y="1386"/>
                    <a:pt x="3150" y="1386"/>
                  </a:cubicBezTo>
                  <a:cubicBezTo>
                    <a:pt x="3242" y="1386"/>
                    <a:pt x="3334" y="1338"/>
                    <a:pt x="3391" y="1248"/>
                  </a:cubicBezTo>
                  <a:cubicBezTo>
                    <a:pt x="3462" y="1123"/>
                    <a:pt x="3427" y="944"/>
                    <a:pt x="3302" y="855"/>
                  </a:cubicBezTo>
                  <a:cubicBezTo>
                    <a:pt x="3141" y="748"/>
                    <a:pt x="2998" y="659"/>
                    <a:pt x="2856" y="552"/>
                  </a:cubicBezTo>
                  <a:cubicBezTo>
                    <a:pt x="2450" y="256"/>
                    <a:pt x="2085" y="0"/>
                    <a:pt x="1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4001125" y="1806075"/>
              <a:ext cx="170425" cy="175925"/>
            </a:xfrm>
            <a:custGeom>
              <a:avLst/>
              <a:gdLst/>
              <a:ahLst/>
              <a:cxnLst/>
              <a:rect l="l" t="t" r="r" b="b"/>
              <a:pathLst>
                <a:path w="6817" h="7037" extrusionOk="0">
                  <a:moveTo>
                    <a:pt x="2454" y="1068"/>
                  </a:moveTo>
                  <a:cubicBezTo>
                    <a:pt x="2878" y="1068"/>
                    <a:pt x="3301" y="1233"/>
                    <a:pt x="3623" y="1563"/>
                  </a:cubicBezTo>
                  <a:cubicBezTo>
                    <a:pt x="4283" y="2206"/>
                    <a:pt x="4283" y="3258"/>
                    <a:pt x="3623" y="3901"/>
                  </a:cubicBezTo>
                  <a:cubicBezTo>
                    <a:pt x="3301" y="4222"/>
                    <a:pt x="2878" y="4382"/>
                    <a:pt x="2454" y="4382"/>
                  </a:cubicBezTo>
                  <a:cubicBezTo>
                    <a:pt x="2030" y="4382"/>
                    <a:pt x="1606" y="4222"/>
                    <a:pt x="1285" y="3901"/>
                  </a:cubicBezTo>
                  <a:cubicBezTo>
                    <a:pt x="643" y="3258"/>
                    <a:pt x="643" y="2206"/>
                    <a:pt x="1285" y="1563"/>
                  </a:cubicBezTo>
                  <a:cubicBezTo>
                    <a:pt x="1606" y="1233"/>
                    <a:pt x="2030" y="1068"/>
                    <a:pt x="2454" y="1068"/>
                  </a:cubicBezTo>
                  <a:close/>
                  <a:moveTo>
                    <a:pt x="3815" y="0"/>
                  </a:moveTo>
                  <a:cubicBezTo>
                    <a:pt x="3650" y="0"/>
                    <a:pt x="3466" y="137"/>
                    <a:pt x="3498" y="350"/>
                  </a:cubicBezTo>
                  <a:cubicBezTo>
                    <a:pt x="3533" y="546"/>
                    <a:pt x="3587" y="707"/>
                    <a:pt x="3676" y="849"/>
                  </a:cubicBezTo>
                  <a:cubicBezTo>
                    <a:pt x="3304" y="614"/>
                    <a:pt x="2880" y="495"/>
                    <a:pt x="2457" y="495"/>
                  </a:cubicBezTo>
                  <a:cubicBezTo>
                    <a:pt x="1886" y="495"/>
                    <a:pt x="1316" y="712"/>
                    <a:pt x="875" y="1153"/>
                  </a:cubicBezTo>
                  <a:cubicBezTo>
                    <a:pt x="1" y="2027"/>
                    <a:pt x="1" y="3437"/>
                    <a:pt x="875" y="4311"/>
                  </a:cubicBezTo>
                  <a:cubicBezTo>
                    <a:pt x="1309" y="4745"/>
                    <a:pt x="1880" y="4962"/>
                    <a:pt x="2453" y="4962"/>
                  </a:cubicBezTo>
                  <a:cubicBezTo>
                    <a:pt x="2892" y="4962"/>
                    <a:pt x="3332" y="4834"/>
                    <a:pt x="3712" y="4579"/>
                  </a:cubicBezTo>
                  <a:cubicBezTo>
                    <a:pt x="3730" y="4614"/>
                    <a:pt x="3765" y="4650"/>
                    <a:pt x="3783" y="4668"/>
                  </a:cubicBezTo>
                  <a:lnTo>
                    <a:pt x="6031" y="6916"/>
                  </a:lnTo>
                  <a:cubicBezTo>
                    <a:pt x="6112" y="6996"/>
                    <a:pt x="6223" y="7036"/>
                    <a:pt x="6335" y="7036"/>
                  </a:cubicBezTo>
                  <a:cubicBezTo>
                    <a:pt x="6446" y="7036"/>
                    <a:pt x="6558" y="6996"/>
                    <a:pt x="6638" y="6916"/>
                  </a:cubicBezTo>
                  <a:cubicBezTo>
                    <a:pt x="6816" y="6738"/>
                    <a:pt x="6816" y="6470"/>
                    <a:pt x="6638" y="6309"/>
                  </a:cubicBezTo>
                  <a:lnTo>
                    <a:pt x="4390" y="4061"/>
                  </a:lnTo>
                  <a:cubicBezTo>
                    <a:pt x="4372" y="4025"/>
                    <a:pt x="4336" y="4008"/>
                    <a:pt x="4301" y="3990"/>
                  </a:cubicBezTo>
                  <a:cubicBezTo>
                    <a:pt x="4818" y="3240"/>
                    <a:pt x="4818" y="2259"/>
                    <a:pt x="4336" y="1510"/>
                  </a:cubicBezTo>
                  <a:lnTo>
                    <a:pt x="4336" y="1510"/>
                  </a:lnTo>
                  <a:cubicBezTo>
                    <a:pt x="4479" y="1599"/>
                    <a:pt x="4640" y="1688"/>
                    <a:pt x="4818" y="1759"/>
                  </a:cubicBezTo>
                  <a:cubicBezTo>
                    <a:pt x="4866" y="1777"/>
                    <a:pt x="4915" y="1787"/>
                    <a:pt x="4963" y="1787"/>
                  </a:cubicBezTo>
                  <a:cubicBezTo>
                    <a:pt x="5058" y="1787"/>
                    <a:pt x="5145" y="1748"/>
                    <a:pt x="5193" y="1652"/>
                  </a:cubicBezTo>
                  <a:cubicBezTo>
                    <a:pt x="5264" y="1545"/>
                    <a:pt x="5246" y="1331"/>
                    <a:pt x="5104" y="1278"/>
                  </a:cubicBezTo>
                  <a:cubicBezTo>
                    <a:pt x="4872" y="1171"/>
                    <a:pt x="4622" y="1064"/>
                    <a:pt x="4426" y="903"/>
                  </a:cubicBezTo>
                  <a:cubicBezTo>
                    <a:pt x="4194" y="725"/>
                    <a:pt x="4104" y="475"/>
                    <a:pt x="4051" y="207"/>
                  </a:cubicBezTo>
                  <a:cubicBezTo>
                    <a:pt x="4029" y="63"/>
                    <a:pt x="3926" y="0"/>
                    <a:pt x="3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097"/>
        <p:cNvGrpSpPr/>
        <p:nvPr/>
      </p:nvGrpSpPr>
      <p:grpSpPr>
        <a:xfrm>
          <a:off x="0" y="0"/>
          <a:ext cx="0" cy="0"/>
          <a:chOff x="0" y="0"/>
          <a:chExt cx="0" cy="0"/>
        </a:xfrm>
      </p:grpSpPr>
      <p:sp>
        <p:nvSpPr>
          <p:cNvPr id="1098" name="Google Shape;1098;p24"/>
          <p:cNvSpPr/>
          <p:nvPr/>
        </p:nvSpPr>
        <p:spPr>
          <a:xfrm>
            <a:off x="5848750" y="426200"/>
            <a:ext cx="1235700" cy="12357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54E55"/>
              </a:solidFill>
            </a:endParaRPr>
          </a:p>
        </p:txBody>
      </p:sp>
      <p:sp>
        <p:nvSpPr>
          <p:cNvPr id="1099" name="Google Shape;1099;p24"/>
          <p:cNvSpPr txBox="1"/>
          <p:nvPr/>
        </p:nvSpPr>
        <p:spPr>
          <a:xfrm>
            <a:off x="5809300" y="531800"/>
            <a:ext cx="1314600" cy="10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6000" b="1">
                <a:solidFill>
                  <a:srgbClr val="FFFFFF"/>
                </a:solidFill>
                <a:latin typeface="Cairo"/>
                <a:ea typeface="Cairo"/>
                <a:cs typeface="Cairo"/>
                <a:sym typeface="Cairo"/>
              </a:rPr>
              <a:t>02</a:t>
            </a:r>
            <a:endParaRPr sz="6000" b="1">
              <a:solidFill>
                <a:srgbClr val="FFFFFF"/>
              </a:solidFill>
              <a:latin typeface="Cairo"/>
              <a:ea typeface="Cairo"/>
              <a:cs typeface="Cairo"/>
              <a:sym typeface="Cairo"/>
            </a:endParaRPr>
          </a:p>
        </p:txBody>
      </p:sp>
      <p:sp>
        <p:nvSpPr>
          <p:cNvPr id="1100" name="Google Shape;1100;p24"/>
          <p:cNvSpPr txBox="1"/>
          <p:nvPr/>
        </p:nvSpPr>
        <p:spPr>
          <a:xfrm>
            <a:off x="2506825" y="605450"/>
            <a:ext cx="3199200" cy="877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4500" b="1">
                <a:solidFill>
                  <a:srgbClr val="DF6D6D"/>
                </a:solidFill>
                <a:latin typeface="Noto Sans Hebrew"/>
                <a:ea typeface="Noto Sans Hebrew"/>
                <a:cs typeface="Noto Sans Hebrew"/>
                <a:sym typeface="Noto Sans Hebrew"/>
              </a:rPr>
              <a:t>הגנת הפרט</a:t>
            </a:r>
            <a:endParaRPr sz="4500">
              <a:solidFill>
                <a:srgbClr val="DF6D6D"/>
              </a:solidFill>
              <a:latin typeface="Noto Sans Hebrew"/>
              <a:ea typeface="Noto Sans Hebrew"/>
              <a:cs typeface="Noto Sans Hebrew"/>
              <a:sym typeface="Noto Sans Hebrew"/>
            </a:endParaRPr>
          </a:p>
        </p:txBody>
      </p:sp>
      <p:grpSp>
        <p:nvGrpSpPr>
          <p:cNvPr id="1101" name="Google Shape;1101;p24"/>
          <p:cNvGrpSpPr/>
          <p:nvPr/>
        </p:nvGrpSpPr>
        <p:grpSpPr>
          <a:xfrm rot="6698173">
            <a:off x="3012608" y="2394740"/>
            <a:ext cx="2603834" cy="2184974"/>
            <a:chOff x="193669" y="148127"/>
            <a:chExt cx="2323487" cy="1922250"/>
          </a:xfrm>
        </p:grpSpPr>
        <p:sp>
          <p:nvSpPr>
            <p:cNvPr id="1102" name="Google Shape;1102;p24"/>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4"/>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24"/>
            <p:cNvGrpSpPr/>
            <p:nvPr/>
          </p:nvGrpSpPr>
          <p:grpSpPr>
            <a:xfrm rot="-3943890">
              <a:off x="413745" y="559232"/>
              <a:ext cx="579901" cy="745140"/>
              <a:chOff x="234492" y="148127"/>
              <a:chExt cx="579920" cy="745164"/>
            </a:xfrm>
          </p:grpSpPr>
          <p:sp>
            <p:nvSpPr>
              <p:cNvPr id="1106" name="Google Shape;1106;p2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24"/>
            <p:cNvGrpSpPr/>
            <p:nvPr/>
          </p:nvGrpSpPr>
          <p:grpSpPr>
            <a:xfrm>
              <a:off x="416768" y="148127"/>
              <a:ext cx="1867051" cy="1922250"/>
              <a:chOff x="111968" y="148127"/>
              <a:chExt cx="1867051" cy="1922250"/>
            </a:xfrm>
          </p:grpSpPr>
          <p:sp>
            <p:nvSpPr>
              <p:cNvPr id="1109" name="Google Shape;1109;p2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24"/>
              <p:cNvGrpSpPr/>
              <p:nvPr/>
            </p:nvGrpSpPr>
            <p:grpSpPr>
              <a:xfrm rot="2700200">
                <a:off x="519774" y="342293"/>
                <a:ext cx="1051439" cy="1589031"/>
                <a:chOff x="2374700" y="932638"/>
                <a:chExt cx="864662" cy="1306680"/>
              </a:xfrm>
            </p:grpSpPr>
            <p:sp>
              <p:nvSpPr>
                <p:cNvPr id="1112" name="Google Shape;1112;p2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119" name="Google Shape;1119;p24"/>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123"/>
        <p:cNvGrpSpPr/>
        <p:nvPr/>
      </p:nvGrpSpPr>
      <p:grpSpPr>
        <a:xfrm>
          <a:off x="0" y="0"/>
          <a:ext cx="0" cy="0"/>
          <a:chOff x="0" y="0"/>
          <a:chExt cx="0" cy="0"/>
        </a:xfrm>
      </p:grpSpPr>
      <p:grpSp>
        <p:nvGrpSpPr>
          <p:cNvPr id="1124" name="Google Shape;1124;p25"/>
          <p:cNvGrpSpPr/>
          <p:nvPr/>
        </p:nvGrpSpPr>
        <p:grpSpPr>
          <a:xfrm>
            <a:off x="142591" y="106828"/>
            <a:ext cx="1758186" cy="1717369"/>
            <a:chOff x="2813778" y="1887591"/>
            <a:chExt cx="3138497" cy="3199272"/>
          </a:xfrm>
        </p:grpSpPr>
        <p:grpSp>
          <p:nvGrpSpPr>
            <p:cNvPr id="1125" name="Google Shape;1125;p25"/>
            <p:cNvGrpSpPr/>
            <p:nvPr/>
          </p:nvGrpSpPr>
          <p:grpSpPr>
            <a:xfrm rot="6698173">
              <a:off x="3012608" y="2394740"/>
              <a:ext cx="2603834" cy="2184974"/>
              <a:chOff x="193669" y="148127"/>
              <a:chExt cx="2323487" cy="1922250"/>
            </a:xfrm>
          </p:grpSpPr>
          <p:sp>
            <p:nvSpPr>
              <p:cNvPr id="1126" name="Google Shape;1126;p25"/>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25"/>
              <p:cNvGrpSpPr/>
              <p:nvPr/>
            </p:nvGrpSpPr>
            <p:grpSpPr>
              <a:xfrm rot="-3943890">
                <a:off x="413745" y="559232"/>
                <a:ext cx="579901" cy="745140"/>
                <a:chOff x="234492" y="148127"/>
                <a:chExt cx="579920" cy="745164"/>
              </a:xfrm>
            </p:grpSpPr>
            <p:sp>
              <p:nvSpPr>
                <p:cNvPr id="1130" name="Google Shape;1130;p2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25"/>
              <p:cNvGrpSpPr/>
              <p:nvPr/>
            </p:nvGrpSpPr>
            <p:grpSpPr>
              <a:xfrm>
                <a:off x="416768" y="148127"/>
                <a:ext cx="1867051" cy="1922250"/>
                <a:chOff x="111968" y="148127"/>
                <a:chExt cx="1867051" cy="1922250"/>
              </a:xfrm>
            </p:grpSpPr>
            <p:sp>
              <p:nvSpPr>
                <p:cNvPr id="1133" name="Google Shape;1133;p2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25"/>
                <p:cNvGrpSpPr/>
                <p:nvPr/>
              </p:nvGrpSpPr>
              <p:grpSpPr>
                <a:xfrm rot="2700200">
                  <a:off x="519774" y="342293"/>
                  <a:ext cx="1051439" cy="1589031"/>
                  <a:chOff x="2374700" y="932638"/>
                  <a:chExt cx="864662" cy="1306680"/>
                </a:xfrm>
              </p:grpSpPr>
              <p:sp>
                <p:nvSpPr>
                  <p:cNvPr id="1136" name="Google Shape;1136;p25"/>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5"/>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5"/>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143" name="Google Shape;1143;p25"/>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grpSp>
        <p:nvGrpSpPr>
          <p:cNvPr id="1144" name="Google Shape;1144;p25"/>
          <p:cNvGrpSpPr/>
          <p:nvPr/>
        </p:nvGrpSpPr>
        <p:grpSpPr>
          <a:xfrm>
            <a:off x="1646488" y="3556975"/>
            <a:ext cx="5979525" cy="499350"/>
            <a:chOff x="1582238" y="2790825"/>
            <a:chExt cx="5979525" cy="499350"/>
          </a:xfrm>
        </p:grpSpPr>
        <p:sp>
          <p:nvSpPr>
            <p:cNvPr id="1145" name="Google Shape;1145;p25"/>
            <p:cNvSpPr/>
            <p:nvPr/>
          </p:nvSpPr>
          <p:spPr>
            <a:xfrm>
              <a:off x="1582238" y="2790825"/>
              <a:ext cx="289800" cy="2898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004669" y="3000375"/>
              <a:ext cx="289800" cy="289800"/>
            </a:xfrm>
            <a:prstGeom prst="ellipse">
              <a:avLst/>
            </a:pr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4427100" y="2809875"/>
              <a:ext cx="289800" cy="289800"/>
            </a:xfrm>
            <a:prstGeom prst="ellipse">
              <a:avLst/>
            </a:prstGeom>
            <a:solidFill>
              <a:srgbClr val="F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5849531" y="2981325"/>
              <a:ext cx="289800" cy="289800"/>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7271962" y="2809875"/>
              <a:ext cx="289800" cy="289800"/>
            </a:xfrm>
            <a:prstGeom prst="ellipse">
              <a:avLst/>
            </a:prstGeom>
            <a:solidFill>
              <a:srgbClr val="DB9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0" name="Google Shape;1150;p25"/>
            <p:cNvCxnSpPr>
              <a:stCxn id="1145" idx="6"/>
              <a:endCxn id="1146" idx="2"/>
            </p:cNvCxnSpPr>
            <p:nvPr/>
          </p:nvCxnSpPr>
          <p:spPr>
            <a:xfrm>
              <a:off x="1872038" y="2935725"/>
              <a:ext cx="1132500" cy="209700"/>
            </a:xfrm>
            <a:prstGeom prst="straightConnector1">
              <a:avLst/>
            </a:prstGeom>
            <a:noFill/>
            <a:ln w="19050" cap="flat" cmpd="sng">
              <a:solidFill>
                <a:srgbClr val="2B292E"/>
              </a:solidFill>
              <a:prstDash val="solid"/>
              <a:round/>
              <a:headEnd type="none" w="med" len="med"/>
              <a:tailEnd type="none" w="med" len="med"/>
            </a:ln>
          </p:spPr>
        </p:cxnSp>
        <p:cxnSp>
          <p:nvCxnSpPr>
            <p:cNvPr id="1151" name="Google Shape;1151;p25"/>
            <p:cNvCxnSpPr>
              <a:stCxn id="1146" idx="6"/>
              <a:endCxn id="1147" idx="2"/>
            </p:cNvCxnSpPr>
            <p:nvPr/>
          </p:nvCxnSpPr>
          <p:spPr>
            <a:xfrm rot="10800000" flipH="1">
              <a:off x="3294469" y="2954775"/>
              <a:ext cx="1132500" cy="190500"/>
            </a:xfrm>
            <a:prstGeom prst="straightConnector1">
              <a:avLst/>
            </a:prstGeom>
            <a:noFill/>
            <a:ln w="19050" cap="flat" cmpd="sng">
              <a:solidFill>
                <a:srgbClr val="2B292E"/>
              </a:solidFill>
              <a:prstDash val="solid"/>
              <a:round/>
              <a:headEnd type="none" w="med" len="med"/>
              <a:tailEnd type="none" w="med" len="med"/>
            </a:ln>
          </p:spPr>
        </p:cxnSp>
        <p:cxnSp>
          <p:nvCxnSpPr>
            <p:cNvPr id="1152" name="Google Shape;1152;p25"/>
            <p:cNvCxnSpPr>
              <a:stCxn id="1147" idx="6"/>
              <a:endCxn id="1148" idx="2"/>
            </p:cNvCxnSpPr>
            <p:nvPr/>
          </p:nvCxnSpPr>
          <p:spPr>
            <a:xfrm>
              <a:off x="4716900" y="2954775"/>
              <a:ext cx="1132500" cy="171600"/>
            </a:xfrm>
            <a:prstGeom prst="straightConnector1">
              <a:avLst/>
            </a:prstGeom>
            <a:noFill/>
            <a:ln w="19050" cap="flat" cmpd="sng">
              <a:solidFill>
                <a:srgbClr val="2B292E"/>
              </a:solidFill>
              <a:prstDash val="solid"/>
              <a:round/>
              <a:headEnd type="none" w="med" len="med"/>
              <a:tailEnd type="none" w="med" len="med"/>
            </a:ln>
          </p:spPr>
        </p:cxnSp>
        <p:cxnSp>
          <p:nvCxnSpPr>
            <p:cNvPr id="1153" name="Google Shape;1153;p25"/>
            <p:cNvCxnSpPr>
              <a:stCxn id="1148" idx="6"/>
              <a:endCxn id="1149" idx="2"/>
            </p:cNvCxnSpPr>
            <p:nvPr/>
          </p:nvCxnSpPr>
          <p:spPr>
            <a:xfrm rot="10800000" flipH="1">
              <a:off x="6139331" y="2954925"/>
              <a:ext cx="1132500" cy="171300"/>
            </a:xfrm>
            <a:prstGeom prst="straightConnector1">
              <a:avLst/>
            </a:prstGeom>
            <a:noFill/>
            <a:ln w="19050" cap="flat" cmpd="sng">
              <a:solidFill>
                <a:srgbClr val="2B292E"/>
              </a:solidFill>
              <a:prstDash val="solid"/>
              <a:round/>
              <a:headEnd type="none" w="med" len="med"/>
              <a:tailEnd type="none" w="med" len="med"/>
            </a:ln>
          </p:spPr>
        </p:cxnSp>
      </p:grpSp>
      <p:sp>
        <p:nvSpPr>
          <p:cNvPr id="1154" name="Google Shape;1154;p25"/>
          <p:cNvSpPr txBox="1"/>
          <p:nvPr/>
        </p:nvSpPr>
        <p:spPr>
          <a:xfrm>
            <a:off x="989825" y="3145450"/>
            <a:ext cx="14079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b="1">
                <a:solidFill>
                  <a:schemeClr val="dk2"/>
                </a:solidFill>
                <a:latin typeface="Noto Sans Hebrew"/>
                <a:ea typeface="Noto Sans Hebrew"/>
                <a:cs typeface="Noto Sans Hebrew"/>
                <a:sym typeface="Noto Sans Hebrew"/>
              </a:rPr>
              <a:t>רגישות למחלות</a:t>
            </a:r>
            <a:endParaRPr sz="1300" b="1">
              <a:solidFill>
                <a:schemeClr val="dk2"/>
              </a:solidFill>
              <a:latin typeface="Noto Sans Hebrew"/>
              <a:ea typeface="Noto Sans Hebrew"/>
              <a:cs typeface="Noto Sans Hebrew"/>
              <a:sym typeface="Noto Sans Hebrew"/>
            </a:endParaRPr>
          </a:p>
        </p:txBody>
      </p:sp>
      <p:sp>
        <p:nvSpPr>
          <p:cNvPr id="1155" name="Google Shape;1155;p25"/>
          <p:cNvSpPr txBox="1"/>
          <p:nvPr/>
        </p:nvSpPr>
        <p:spPr>
          <a:xfrm>
            <a:off x="2397725" y="4056325"/>
            <a:ext cx="15189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b="1">
                <a:solidFill>
                  <a:schemeClr val="dk2"/>
                </a:solidFill>
                <a:latin typeface="Noto Sans Hebrew"/>
                <a:ea typeface="Noto Sans Hebrew"/>
                <a:cs typeface="Noto Sans Hebrew"/>
                <a:sym typeface="Noto Sans Hebrew"/>
              </a:rPr>
              <a:t>פרטים אינטימיים</a:t>
            </a:r>
            <a:endParaRPr sz="1300" b="1">
              <a:solidFill>
                <a:schemeClr val="dk2"/>
              </a:solidFill>
              <a:latin typeface="Noto Sans Hebrew"/>
              <a:ea typeface="Noto Sans Hebrew"/>
              <a:cs typeface="Noto Sans Hebrew"/>
              <a:sym typeface="Noto Sans Hebrew"/>
            </a:endParaRPr>
          </a:p>
        </p:txBody>
      </p:sp>
      <p:sp>
        <p:nvSpPr>
          <p:cNvPr id="1156" name="Google Shape;1156;p25"/>
          <p:cNvSpPr txBox="1"/>
          <p:nvPr/>
        </p:nvSpPr>
        <p:spPr>
          <a:xfrm>
            <a:off x="3876800" y="3145450"/>
            <a:ext cx="15189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b="1">
                <a:solidFill>
                  <a:schemeClr val="dk2"/>
                </a:solidFill>
                <a:latin typeface="Noto Sans Hebrew"/>
                <a:ea typeface="Noto Sans Hebrew"/>
                <a:cs typeface="Noto Sans Hebrew"/>
                <a:sym typeface="Noto Sans Hebrew"/>
              </a:rPr>
              <a:t>קשרים משפחתיים</a:t>
            </a:r>
            <a:endParaRPr sz="1300" b="1">
              <a:solidFill>
                <a:schemeClr val="dk2"/>
              </a:solidFill>
              <a:latin typeface="Noto Sans Hebrew"/>
              <a:ea typeface="Noto Sans Hebrew"/>
              <a:cs typeface="Noto Sans Hebrew"/>
              <a:sym typeface="Noto Sans Hebrew"/>
            </a:endParaRPr>
          </a:p>
        </p:txBody>
      </p:sp>
      <p:sp>
        <p:nvSpPr>
          <p:cNvPr id="1157" name="Google Shape;1157;p25"/>
          <p:cNvSpPr txBox="1"/>
          <p:nvPr/>
        </p:nvSpPr>
        <p:spPr>
          <a:xfrm>
            <a:off x="5203600" y="4056325"/>
            <a:ext cx="16386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b="1">
                <a:solidFill>
                  <a:schemeClr val="dk2"/>
                </a:solidFill>
                <a:latin typeface="Noto Sans Hebrew"/>
                <a:ea typeface="Noto Sans Hebrew"/>
                <a:cs typeface="Noto Sans Hebrew"/>
                <a:sym typeface="Noto Sans Hebrew"/>
              </a:rPr>
              <a:t>תכונות התנהגותיות</a:t>
            </a:r>
            <a:endParaRPr sz="1300" b="1">
              <a:solidFill>
                <a:schemeClr val="dk2"/>
              </a:solidFill>
              <a:latin typeface="Noto Sans Hebrew"/>
              <a:ea typeface="Noto Sans Hebrew"/>
              <a:cs typeface="Noto Sans Hebrew"/>
              <a:sym typeface="Noto Sans Hebrew"/>
            </a:endParaRPr>
          </a:p>
        </p:txBody>
      </p:sp>
      <p:sp>
        <p:nvSpPr>
          <p:cNvPr id="1158" name="Google Shape;1158;p25"/>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איך מידע גנטי קשור לפרטיות?</a:t>
            </a:r>
            <a:endParaRPr sz="3400" b="1">
              <a:latin typeface="Noto Sans Hebrew"/>
              <a:ea typeface="Noto Sans Hebrew"/>
              <a:cs typeface="Noto Sans Hebrew"/>
              <a:sym typeface="Noto Sans Hebrew"/>
            </a:endParaRPr>
          </a:p>
        </p:txBody>
      </p:sp>
      <p:sp>
        <p:nvSpPr>
          <p:cNvPr id="1159" name="Google Shape;1159;p25"/>
          <p:cNvSpPr txBox="1"/>
          <p:nvPr/>
        </p:nvSpPr>
        <p:spPr>
          <a:xfrm>
            <a:off x="6515575" y="3145450"/>
            <a:ext cx="16386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b="1">
                <a:solidFill>
                  <a:schemeClr val="dk2"/>
                </a:solidFill>
                <a:latin typeface="Noto Sans Hebrew"/>
                <a:ea typeface="Noto Sans Hebrew"/>
                <a:cs typeface="Noto Sans Hebrew"/>
                <a:sym typeface="Noto Sans Hebrew"/>
              </a:rPr>
              <a:t>תכונות פיזיות</a:t>
            </a:r>
            <a:endParaRPr sz="1300" b="1">
              <a:solidFill>
                <a:schemeClr val="dk2"/>
              </a:solidFill>
              <a:latin typeface="Noto Sans Hebrew"/>
              <a:ea typeface="Noto Sans Hebrew"/>
              <a:cs typeface="Noto Sans Hebrew"/>
              <a:sym typeface="Noto Sans Hebrew"/>
            </a:endParaRPr>
          </a:p>
        </p:txBody>
      </p:sp>
      <p:sp>
        <p:nvSpPr>
          <p:cNvPr id="1160" name="Google Shape;1160;p25"/>
          <p:cNvSpPr txBox="1"/>
          <p:nvPr/>
        </p:nvSpPr>
        <p:spPr>
          <a:xfrm>
            <a:off x="2789875" y="1154250"/>
            <a:ext cx="6099000" cy="14175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a:latin typeface="Noto Sans Hebrew"/>
                <a:ea typeface="Noto Sans Hebrew"/>
                <a:cs typeface="Noto Sans Hebrew"/>
                <a:sym typeface="Noto Sans Hebrew"/>
              </a:rPr>
              <a:t>מידע גנומי של הפרט מספק מידע רב עד כדי היכולת לזהות את אותו האדם, ובשונה מנתונים רפואיים רבים, מידע גנומי נוטה להישאר סטטי לאורך חייו של אדם ולספק מידע ביומטרי ייחודי לאותו אדם.</a:t>
            </a:r>
            <a:endParaRPr sz="1800">
              <a:latin typeface="Noto Sans Hebrew"/>
              <a:ea typeface="Noto Sans Hebrew"/>
              <a:cs typeface="Noto Sans Hebrew"/>
              <a:sym typeface="Noto Sans Hebr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164"/>
        <p:cNvGrpSpPr/>
        <p:nvPr/>
      </p:nvGrpSpPr>
      <p:grpSpPr>
        <a:xfrm>
          <a:off x="0" y="0"/>
          <a:ext cx="0" cy="0"/>
          <a:chOff x="0" y="0"/>
          <a:chExt cx="0" cy="0"/>
        </a:xfrm>
      </p:grpSpPr>
      <p:grpSp>
        <p:nvGrpSpPr>
          <p:cNvPr id="1165" name="Google Shape;1165;p26"/>
          <p:cNvGrpSpPr/>
          <p:nvPr/>
        </p:nvGrpSpPr>
        <p:grpSpPr>
          <a:xfrm>
            <a:off x="142591" y="106828"/>
            <a:ext cx="1758186" cy="1717369"/>
            <a:chOff x="2813778" y="1887591"/>
            <a:chExt cx="3138497" cy="3199272"/>
          </a:xfrm>
        </p:grpSpPr>
        <p:grpSp>
          <p:nvGrpSpPr>
            <p:cNvPr id="1166" name="Google Shape;1166;p26"/>
            <p:cNvGrpSpPr/>
            <p:nvPr/>
          </p:nvGrpSpPr>
          <p:grpSpPr>
            <a:xfrm rot="6698173">
              <a:off x="3012608" y="2394740"/>
              <a:ext cx="2603834" cy="2184974"/>
              <a:chOff x="193669" y="148127"/>
              <a:chExt cx="2323487" cy="1922250"/>
            </a:xfrm>
          </p:grpSpPr>
          <p:sp>
            <p:nvSpPr>
              <p:cNvPr id="1167" name="Google Shape;1167;p2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26"/>
              <p:cNvGrpSpPr/>
              <p:nvPr/>
            </p:nvGrpSpPr>
            <p:grpSpPr>
              <a:xfrm rot="-3943890">
                <a:off x="413745" y="559232"/>
                <a:ext cx="579901" cy="745140"/>
                <a:chOff x="234492" y="148127"/>
                <a:chExt cx="579920" cy="745164"/>
              </a:xfrm>
            </p:grpSpPr>
            <p:sp>
              <p:nvSpPr>
                <p:cNvPr id="1171" name="Google Shape;1171;p2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26"/>
              <p:cNvGrpSpPr/>
              <p:nvPr/>
            </p:nvGrpSpPr>
            <p:grpSpPr>
              <a:xfrm>
                <a:off x="416768" y="148127"/>
                <a:ext cx="1867051" cy="1922250"/>
                <a:chOff x="111968" y="148127"/>
                <a:chExt cx="1867051" cy="1922250"/>
              </a:xfrm>
            </p:grpSpPr>
            <p:sp>
              <p:nvSpPr>
                <p:cNvPr id="1174" name="Google Shape;1174;p2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26"/>
                <p:cNvGrpSpPr/>
                <p:nvPr/>
              </p:nvGrpSpPr>
              <p:grpSpPr>
                <a:xfrm rot="2700200">
                  <a:off x="519774" y="342293"/>
                  <a:ext cx="1051439" cy="1589031"/>
                  <a:chOff x="2374700" y="932638"/>
                  <a:chExt cx="864662" cy="1306680"/>
                </a:xfrm>
              </p:grpSpPr>
              <p:sp>
                <p:nvSpPr>
                  <p:cNvPr id="1177" name="Google Shape;1177;p2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184" name="Google Shape;1184;p26"/>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185" name="Google Shape;1185;p26"/>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פרויקט הגנום האנושי - PGP</a:t>
            </a:r>
            <a:endParaRPr sz="3400" b="1">
              <a:latin typeface="Noto Sans Hebrew"/>
              <a:ea typeface="Noto Sans Hebrew"/>
              <a:cs typeface="Noto Sans Hebrew"/>
              <a:sym typeface="Noto Sans Hebrew"/>
            </a:endParaRPr>
          </a:p>
        </p:txBody>
      </p:sp>
      <p:sp>
        <p:nvSpPr>
          <p:cNvPr id="1186" name="Google Shape;1186;p26"/>
          <p:cNvSpPr txBox="1"/>
          <p:nvPr/>
        </p:nvSpPr>
        <p:spPr>
          <a:xfrm>
            <a:off x="2262775" y="1067700"/>
            <a:ext cx="6626100" cy="1569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800">
                <a:latin typeface="Noto Sans Hebrew"/>
                <a:ea typeface="Noto Sans Hebrew"/>
                <a:cs typeface="Noto Sans Hebrew"/>
                <a:sym typeface="Noto Sans Hebrew"/>
              </a:rPr>
              <a:t>פרויקט הגנום האנושי היה מיזם מדעי בינלאומי שנועד לפענח את רצף זוגות הבסיסים המרכיבים את ה-DNA של האדם ושל חמישה אורגניזמי מודל, ולזהות ולמפות את כל הגנים בגנום האדם, מבחינה פיזיקלית ופונקציונלית. </a:t>
            </a:r>
            <a:endParaRPr sz="1800">
              <a:latin typeface="Noto Sans Hebrew"/>
              <a:ea typeface="Noto Sans Hebrew"/>
              <a:cs typeface="Noto Sans Hebrew"/>
              <a:sym typeface="Noto Sans Hebrew"/>
            </a:endParaRPr>
          </a:p>
          <a:p>
            <a:pPr marL="0" lvl="0" indent="0" algn="r" rtl="1">
              <a:spcBef>
                <a:spcPts val="0"/>
              </a:spcBef>
              <a:spcAft>
                <a:spcPts val="0"/>
              </a:spcAft>
              <a:buNone/>
            </a:pPr>
            <a:r>
              <a:rPr lang="iw" sz="1800" b="1">
                <a:latin typeface="Noto Sans Hebrew"/>
                <a:ea typeface="Noto Sans Hebrew"/>
                <a:cs typeface="Noto Sans Hebrew"/>
                <a:sym typeface="Noto Sans Hebrew"/>
              </a:rPr>
              <a:t>זהו המיזם הביולוגי השיתופי הגדול בהיסטוריה</a:t>
            </a:r>
            <a:r>
              <a:rPr lang="iw" sz="1800">
                <a:latin typeface="Noto Sans Hebrew"/>
                <a:ea typeface="Noto Sans Hebrew"/>
                <a:cs typeface="Noto Sans Hebrew"/>
                <a:sym typeface="Noto Sans Hebrew"/>
              </a:rPr>
              <a:t>.</a:t>
            </a:r>
            <a:endParaRPr sz="1800">
              <a:latin typeface="Noto Sans Hebrew"/>
              <a:ea typeface="Noto Sans Hebrew"/>
              <a:cs typeface="Noto Sans Hebrew"/>
              <a:sym typeface="Noto Sans Hebrew"/>
            </a:endParaRPr>
          </a:p>
        </p:txBody>
      </p:sp>
      <p:sp>
        <p:nvSpPr>
          <p:cNvPr id="1187" name="Google Shape;1187;p26"/>
          <p:cNvSpPr txBox="1"/>
          <p:nvPr/>
        </p:nvSpPr>
        <p:spPr>
          <a:xfrm>
            <a:off x="1719900" y="3207075"/>
            <a:ext cx="5704200" cy="585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600" b="1">
                <a:solidFill>
                  <a:srgbClr val="DF6D6D"/>
                </a:solidFill>
                <a:latin typeface="Noto Sans Hebrew"/>
                <a:ea typeface="Noto Sans Hebrew"/>
                <a:cs typeface="Noto Sans Hebrew"/>
                <a:sym typeface="Noto Sans Hebrew"/>
              </a:rPr>
              <a:t>אך בשמירה על הפרטיות הוא לא צלח! </a:t>
            </a:r>
            <a:endParaRPr sz="2600" b="1">
              <a:solidFill>
                <a:srgbClr val="DF6D6D"/>
              </a:solidFill>
              <a:latin typeface="Noto Sans Hebrew"/>
              <a:ea typeface="Noto Sans Hebrew"/>
              <a:cs typeface="Noto Sans Hebrew"/>
              <a:sym typeface="Noto Sans Hebr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191"/>
        <p:cNvGrpSpPr/>
        <p:nvPr/>
      </p:nvGrpSpPr>
      <p:grpSpPr>
        <a:xfrm>
          <a:off x="0" y="0"/>
          <a:ext cx="0" cy="0"/>
          <a:chOff x="0" y="0"/>
          <a:chExt cx="0" cy="0"/>
        </a:xfrm>
      </p:grpSpPr>
      <p:grpSp>
        <p:nvGrpSpPr>
          <p:cNvPr id="1192" name="Google Shape;1192;p27"/>
          <p:cNvGrpSpPr/>
          <p:nvPr/>
        </p:nvGrpSpPr>
        <p:grpSpPr>
          <a:xfrm>
            <a:off x="142591" y="106828"/>
            <a:ext cx="1758186" cy="1717369"/>
            <a:chOff x="2813778" y="1887591"/>
            <a:chExt cx="3138497" cy="3199272"/>
          </a:xfrm>
        </p:grpSpPr>
        <p:grpSp>
          <p:nvGrpSpPr>
            <p:cNvPr id="1193" name="Google Shape;1193;p27"/>
            <p:cNvGrpSpPr/>
            <p:nvPr/>
          </p:nvGrpSpPr>
          <p:grpSpPr>
            <a:xfrm rot="6698173">
              <a:off x="3012608" y="2394740"/>
              <a:ext cx="2603834" cy="2184974"/>
              <a:chOff x="193669" y="148127"/>
              <a:chExt cx="2323487" cy="1922250"/>
            </a:xfrm>
          </p:grpSpPr>
          <p:sp>
            <p:nvSpPr>
              <p:cNvPr id="1194" name="Google Shape;1194;p2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27"/>
              <p:cNvGrpSpPr/>
              <p:nvPr/>
            </p:nvGrpSpPr>
            <p:grpSpPr>
              <a:xfrm rot="-3943890">
                <a:off x="413745" y="559232"/>
                <a:ext cx="579901" cy="745140"/>
                <a:chOff x="234492" y="148127"/>
                <a:chExt cx="579920" cy="745164"/>
              </a:xfrm>
            </p:grpSpPr>
            <p:sp>
              <p:nvSpPr>
                <p:cNvPr id="1198" name="Google Shape;1198;p2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27"/>
              <p:cNvGrpSpPr/>
              <p:nvPr/>
            </p:nvGrpSpPr>
            <p:grpSpPr>
              <a:xfrm>
                <a:off x="416768" y="148127"/>
                <a:ext cx="1867051" cy="1922250"/>
                <a:chOff x="111968" y="148127"/>
                <a:chExt cx="1867051" cy="1922250"/>
              </a:xfrm>
            </p:grpSpPr>
            <p:sp>
              <p:nvSpPr>
                <p:cNvPr id="1201" name="Google Shape;1201;p2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27"/>
                <p:cNvGrpSpPr/>
                <p:nvPr/>
              </p:nvGrpSpPr>
              <p:grpSpPr>
                <a:xfrm rot="2700200">
                  <a:off x="519774" y="342293"/>
                  <a:ext cx="1051439" cy="1589031"/>
                  <a:chOff x="2374700" y="932638"/>
                  <a:chExt cx="864662" cy="1306680"/>
                </a:xfrm>
              </p:grpSpPr>
              <p:sp>
                <p:nvSpPr>
                  <p:cNvPr id="1204" name="Google Shape;1204;p2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211" name="Google Shape;1211;p27"/>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212" name="Google Shape;1212;p27"/>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פרויקט הגנום האנושי - PGP</a:t>
            </a:r>
            <a:endParaRPr sz="3400" b="1">
              <a:latin typeface="Noto Sans Hebrew"/>
              <a:ea typeface="Noto Sans Hebrew"/>
              <a:cs typeface="Noto Sans Hebrew"/>
              <a:sym typeface="Noto Sans Hebrew"/>
            </a:endParaRPr>
          </a:p>
        </p:txBody>
      </p:sp>
      <p:pic>
        <p:nvPicPr>
          <p:cNvPr id="1213" name="Google Shape;1213;p27"/>
          <p:cNvPicPr preferRelativeResize="0"/>
          <p:nvPr/>
        </p:nvPicPr>
        <p:blipFill>
          <a:blip r:embed="rId4">
            <a:alphaModFix/>
          </a:blip>
          <a:stretch>
            <a:fillRect/>
          </a:stretch>
        </p:blipFill>
        <p:spPr>
          <a:xfrm>
            <a:off x="5949375" y="1116550"/>
            <a:ext cx="2886926" cy="1738281"/>
          </a:xfrm>
          <a:prstGeom prst="rect">
            <a:avLst/>
          </a:prstGeom>
          <a:noFill/>
          <a:ln w="9525" cap="flat" cmpd="sng">
            <a:solidFill>
              <a:schemeClr val="dk2"/>
            </a:solidFill>
            <a:prstDash val="solid"/>
            <a:round/>
            <a:headEnd type="none" w="sm" len="sm"/>
            <a:tailEnd type="none" w="sm" len="sm"/>
          </a:ln>
        </p:spPr>
      </p:pic>
      <p:sp>
        <p:nvSpPr>
          <p:cNvPr id="1214" name="Google Shape;1214;p27"/>
          <p:cNvSpPr txBox="1"/>
          <p:nvPr/>
        </p:nvSpPr>
        <p:spPr>
          <a:xfrm>
            <a:off x="1360425" y="1693188"/>
            <a:ext cx="4313100" cy="585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ביצוע אנונימיזציה כדי להגנת על הפרט בעזרת הסרת פרטים אישיים כגון שם פרטי, שם משפחה וכתובת מגורים.</a:t>
            </a:r>
            <a:endParaRPr sz="1300">
              <a:solidFill>
                <a:schemeClr val="dk2"/>
              </a:solidFill>
              <a:latin typeface="Noto Sans Hebrew"/>
              <a:ea typeface="Noto Sans Hebrew"/>
              <a:cs typeface="Noto Sans Hebrew"/>
              <a:sym typeface="Noto Sans Hebrew"/>
            </a:endParaRPr>
          </a:p>
        </p:txBody>
      </p:sp>
      <p:sp>
        <p:nvSpPr>
          <p:cNvPr id="1215" name="Google Shape;1215;p27"/>
          <p:cNvSpPr/>
          <p:nvPr/>
        </p:nvSpPr>
        <p:spPr>
          <a:xfrm>
            <a:off x="5383713" y="1444813"/>
            <a:ext cx="289800" cy="2898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219"/>
        <p:cNvGrpSpPr/>
        <p:nvPr/>
      </p:nvGrpSpPr>
      <p:grpSpPr>
        <a:xfrm>
          <a:off x="0" y="0"/>
          <a:ext cx="0" cy="0"/>
          <a:chOff x="0" y="0"/>
          <a:chExt cx="0" cy="0"/>
        </a:xfrm>
      </p:grpSpPr>
      <p:grpSp>
        <p:nvGrpSpPr>
          <p:cNvPr id="1220" name="Google Shape;1220;p28"/>
          <p:cNvGrpSpPr/>
          <p:nvPr/>
        </p:nvGrpSpPr>
        <p:grpSpPr>
          <a:xfrm>
            <a:off x="142591" y="106828"/>
            <a:ext cx="1758186" cy="1717369"/>
            <a:chOff x="2813778" y="1887591"/>
            <a:chExt cx="3138497" cy="3199272"/>
          </a:xfrm>
        </p:grpSpPr>
        <p:grpSp>
          <p:nvGrpSpPr>
            <p:cNvPr id="1221" name="Google Shape;1221;p28"/>
            <p:cNvGrpSpPr/>
            <p:nvPr/>
          </p:nvGrpSpPr>
          <p:grpSpPr>
            <a:xfrm rot="6698173">
              <a:off x="3012608" y="2394740"/>
              <a:ext cx="2603834" cy="2184974"/>
              <a:chOff x="193669" y="148127"/>
              <a:chExt cx="2323487" cy="1922250"/>
            </a:xfrm>
          </p:grpSpPr>
          <p:sp>
            <p:nvSpPr>
              <p:cNvPr id="1222" name="Google Shape;1222;p2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5" name="Google Shape;1225;p28"/>
              <p:cNvGrpSpPr/>
              <p:nvPr/>
            </p:nvGrpSpPr>
            <p:grpSpPr>
              <a:xfrm rot="-3943890">
                <a:off x="413745" y="559232"/>
                <a:ext cx="579901" cy="745140"/>
                <a:chOff x="234492" y="148127"/>
                <a:chExt cx="579920" cy="745164"/>
              </a:xfrm>
            </p:grpSpPr>
            <p:sp>
              <p:nvSpPr>
                <p:cNvPr id="1226" name="Google Shape;1226;p2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28"/>
              <p:cNvGrpSpPr/>
              <p:nvPr/>
            </p:nvGrpSpPr>
            <p:grpSpPr>
              <a:xfrm>
                <a:off x="416768" y="148127"/>
                <a:ext cx="1867051" cy="1922250"/>
                <a:chOff x="111968" y="148127"/>
                <a:chExt cx="1867051" cy="1922250"/>
              </a:xfrm>
            </p:grpSpPr>
            <p:sp>
              <p:nvSpPr>
                <p:cNvPr id="1229" name="Google Shape;1229;p2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28"/>
                <p:cNvGrpSpPr/>
                <p:nvPr/>
              </p:nvGrpSpPr>
              <p:grpSpPr>
                <a:xfrm rot="2700200">
                  <a:off x="519774" y="342293"/>
                  <a:ext cx="1051439" cy="1589031"/>
                  <a:chOff x="2374700" y="932638"/>
                  <a:chExt cx="864662" cy="1306680"/>
                </a:xfrm>
              </p:grpSpPr>
              <p:sp>
                <p:nvSpPr>
                  <p:cNvPr id="1232" name="Google Shape;1232;p2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239" name="Google Shape;1239;p28"/>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240" name="Google Shape;1240;p28"/>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פרויקט הגנום האנושי - PGP</a:t>
            </a:r>
            <a:endParaRPr sz="3400" b="1">
              <a:latin typeface="Noto Sans Hebrew"/>
              <a:ea typeface="Noto Sans Hebrew"/>
              <a:cs typeface="Noto Sans Hebrew"/>
              <a:sym typeface="Noto Sans Hebrew"/>
            </a:endParaRPr>
          </a:p>
        </p:txBody>
      </p:sp>
      <p:pic>
        <p:nvPicPr>
          <p:cNvPr id="1241" name="Google Shape;1241;p28"/>
          <p:cNvPicPr preferRelativeResize="0"/>
          <p:nvPr/>
        </p:nvPicPr>
        <p:blipFill>
          <a:blip r:embed="rId4">
            <a:alphaModFix/>
          </a:blip>
          <a:stretch>
            <a:fillRect/>
          </a:stretch>
        </p:blipFill>
        <p:spPr>
          <a:xfrm>
            <a:off x="5949375" y="1116550"/>
            <a:ext cx="2886926" cy="1738281"/>
          </a:xfrm>
          <a:prstGeom prst="rect">
            <a:avLst/>
          </a:prstGeom>
          <a:noFill/>
          <a:ln w="9525" cap="flat" cmpd="sng">
            <a:solidFill>
              <a:schemeClr val="dk2"/>
            </a:solidFill>
            <a:prstDash val="solid"/>
            <a:round/>
            <a:headEnd type="none" w="sm" len="sm"/>
            <a:tailEnd type="none" w="sm" len="sm"/>
          </a:ln>
        </p:spPr>
      </p:pic>
      <p:pic>
        <p:nvPicPr>
          <p:cNvPr id="1242" name="Google Shape;1242;p28"/>
          <p:cNvPicPr preferRelativeResize="0"/>
          <p:nvPr/>
        </p:nvPicPr>
        <p:blipFill>
          <a:blip r:embed="rId5">
            <a:alphaModFix/>
          </a:blip>
          <a:stretch>
            <a:fillRect/>
          </a:stretch>
        </p:blipFill>
        <p:spPr>
          <a:xfrm>
            <a:off x="493200" y="3007231"/>
            <a:ext cx="2886925" cy="1860849"/>
          </a:xfrm>
          <a:prstGeom prst="rect">
            <a:avLst/>
          </a:prstGeom>
          <a:noFill/>
          <a:ln w="9525" cap="flat" cmpd="sng">
            <a:solidFill>
              <a:schemeClr val="dk2"/>
            </a:solidFill>
            <a:prstDash val="solid"/>
            <a:round/>
            <a:headEnd type="none" w="sm" len="sm"/>
            <a:tailEnd type="none" w="sm" len="sm"/>
          </a:ln>
        </p:spPr>
      </p:pic>
      <p:sp>
        <p:nvSpPr>
          <p:cNvPr id="1243" name="Google Shape;1243;p28"/>
          <p:cNvSpPr txBox="1"/>
          <p:nvPr/>
        </p:nvSpPr>
        <p:spPr>
          <a:xfrm>
            <a:off x="1360425" y="1693188"/>
            <a:ext cx="4313100" cy="585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ביצוע אנונימיזציה כדי להגנת על הפרט בעזרת הסרת פרטים אישיים כגון שם פרטי, שם משפחה וכתובת מגורים.</a:t>
            </a:r>
            <a:endParaRPr sz="1300">
              <a:solidFill>
                <a:schemeClr val="dk2"/>
              </a:solidFill>
              <a:latin typeface="Noto Sans Hebrew"/>
              <a:ea typeface="Noto Sans Hebrew"/>
              <a:cs typeface="Noto Sans Hebrew"/>
              <a:sym typeface="Noto Sans Hebrew"/>
            </a:endParaRPr>
          </a:p>
        </p:txBody>
      </p:sp>
      <p:sp>
        <p:nvSpPr>
          <p:cNvPr id="1244" name="Google Shape;1244;p28"/>
          <p:cNvSpPr txBox="1"/>
          <p:nvPr/>
        </p:nvSpPr>
        <p:spPr>
          <a:xfrm>
            <a:off x="3604825" y="3367513"/>
            <a:ext cx="4313100" cy="5850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הצלבת הנתונים של פרויקט הגנום האנושי ביחד עם מאגר נתונים החשוף לציבור, לזיהוי מדויק של משתתפי הפרויקט.</a:t>
            </a:r>
            <a:endParaRPr sz="1300">
              <a:solidFill>
                <a:schemeClr val="dk2"/>
              </a:solidFill>
              <a:latin typeface="Noto Sans Hebrew"/>
              <a:ea typeface="Noto Sans Hebrew"/>
              <a:cs typeface="Noto Sans Hebrew"/>
              <a:sym typeface="Noto Sans Hebrew"/>
            </a:endParaRPr>
          </a:p>
        </p:txBody>
      </p:sp>
      <p:sp>
        <p:nvSpPr>
          <p:cNvPr id="1245" name="Google Shape;1245;p28"/>
          <p:cNvSpPr/>
          <p:nvPr/>
        </p:nvSpPr>
        <p:spPr>
          <a:xfrm>
            <a:off x="5383713" y="1444813"/>
            <a:ext cx="289800" cy="2898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8"/>
          <p:cNvSpPr/>
          <p:nvPr/>
        </p:nvSpPr>
        <p:spPr>
          <a:xfrm>
            <a:off x="3604813" y="3077713"/>
            <a:ext cx="289800" cy="289800"/>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250"/>
        <p:cNvGrpSpPr/>
        <p:nvPr/>
      </p:nvGrpSpPr>
      <p:grpSpPr>
        <a:xfrm>
          <a:off x="0" y="0"/>
          <a:ext cx="0" cy="0"/>
          <a:chOff x="0" y="0"/>
          <a:chExt cx="0" cy="0"/>
        </a:xfrm>
      </p:grpSpPr>
      <p:grpSp>
        <p:nvGrpSpPr>
          <p:cNvPr id="1251" name="Google Shape;1251;p29"/>
          <p:cNvGrpSpPr/>
          <p:nvPr/>
        </p:nvGrpSpPr>
        <p:grpSpPr>
          <a:xfrm>
            <a:off x="142591" y="106828"/>
            <a:ext cx="1758186" cy="1717369"/>
            <a:chOff x="2813778" y="1887591"/>
            <a:chExt cx="3138497" cy="3199272"/>
          </a:xfrm>
        </p:grpSpPr>
        <p:grpSp>
          <p:nvGrpSpPr>
            <p:cNvPr id="1252" name="Google Shape;1252;p29"/>
            <p:cNvGrpSpPr/>
            <p:nvPr/>
          </p:nvGrpSpPr>
          <p:grpSpPr>
            <a:xfrm rot="6698173">
              <a:off x="3012608" y="2394740"/>
              <a:ext cx="2603834" cy="2184974"/>
              <a:chOff x="193669" y="148127"/>
              <a:chExt cx="2323487" cy="1922250"/>
            </a:xfrm>
          </p:grpSpPr>
          <p:sp>
            <p:nvSpPr>
              <p:cNvPr id="1253" name="Google Shape;1253;p29"/>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29"/>
              <p:cNvGrpSpPr/>
              <p:nvPr/>
            </p:nvGrpSpPr>
            <p:grpSpPr>
              <a:xfrm rot="-3943890">
                <a:off x="413745" y="559232"/>
                <a:ext cx="579901" cy="745140"/>
                <a:chOff x="234492" y="148127"/>
                <a:chExt cx="579920" cy="745164"/>
              </a:xfrm>
            </p:grpSpPr>
            <p:sp>
              <p:nvSpPr>
                <p:cNvPr id="1257" name="Google Shape;1257;p29"/>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29"/>
              <p:cNvGrpSpPr/>
              <p:nvPr/>
            </p:nvGrpSpPr>
            <p:grpSpPr>
              <a:xfrm>
                <a:off x="416768" y="148127"/>
                <a:ext cx="1867051" cy="1922250"/>
                <a:chOff x="111968" y="148127"/>
                <a:chExt cx="1867051" cy="1922250"/>
              </a:xfrm>
            </p:grpSpPr>
            <p:sp>
              <p:nvSpPr>
                <p:cNvPr id="1260" name="Google Shape;1260;p29"/>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2" name="Google Shape;1262;p29"/>
                <p:cNvGrpSpPr/>
                <p:nvPr/>
              </p:nvGrpSpPr>
              <p:grpSpPr>
                <a:xfrm rot="2700200">
                  <a:off x="519774" y="342293"/>
                  <a:ext cx="1051439" cy="1589031"/>
                  <a:chOff x="2374700" y="932638"/>
                  <a:chExt cx="864662" cy="1306680"/>
                </a:xfrm>
              </p:grpSpPr>
              <p:sp>
                <p:nvSpPr>
                  <p:cNvPr id="1263" name="Google Shape;1263;p29"/>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270" name="Google Shape;1270;p29"/>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271" name="Google Shape;1271;p29"/>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זה לא נגמר כאן…</a:t>
            </a:r>
            <a:endParaRPr sz="3400" b="1">
              <a:latin typeface="Noto Sans Hebrew"/>
              <a:ea typeface="Noto Sans Hebrew"/>
              <a:cs typeface="Noto Sans Hebrew"/>
              <a:sym typeface="Noto Sans Hebrew"/>
            </a:endParaRPr>
          </a:p>
        </p:txBody>
      </p:sp>
      <p:pic>
        <p:nvPicPr>
          <p:cNvPr id="1272" name="Google Shape;1272;p29"/>
          <p:cNvPicPr preferRelativeResize="0"/>
          <p:nvPr/>
        </p:nvPicPr>
        <p:blipFill>
          <a:blip r:embed="rId4">
            <a:alphaModFix/>
          </a:blip>
          <a:stretch>
            <a:fillRect/>
          </a:stretch>
        </p:blipFill>
        <p:spPr>
          <a:xfrm>
            <a:off x="1925050" y="1120463"/>
            <a:ext cx="5293900" cy="3744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276"/>
        <p:cNvGrpSpPr/>
        <p:nvPr/>
      </p:nvGrpSpPr>
      <p:grpSpPr>
        <a:xfrm>
          <a:off x="0" y="0"/>
          <a:ext cx="0" cy="0"/>
          <a:chOff x="0" y="0"/>
          <a:chExt cx="0" cy="0"/>
        </a:xfrm>
      </p:grpSpPr>
      <p:grpSp>
        <p:nvGrpSpPr>
          <p:cNvPr id="1277" name="Google Shape;1277;p30"/>
          <p:cNvGrpSpPr/>
          <p:nvPr/>
        </p:nvGrpSpPr>
        <p:grpSpPr>
          <a:xfrm>
            <a:off x="142591" y="106828"/>
            <a:ext cx="1758186" cy="1717369"/>
            <a:chOff x="2813778" y="1887591"/>
            <a:chExt cx="3138497" cy="3199272"/>
          </a:xfrm>
        </p:grpSpPr>
        <p:grpSp>
          <p:nvGrpSpPr>
            <p:cNvPr id="1278" name="Google Shape;1278;p30"/>
            <p:cNvGrpSpPr/>
            <p:nvPr/>
          </p:nvGrpSpPr>
          <p:grpSpPr>
            <a:xfrm rot="6698173">
              <a:off x="3012608" y="2394740"/>
              <a:ext cx="2603834" cy="2184974"/>
              <a:chOff x="193669" y="148127"/>
              <a:chExt cx="2323487" cy="1922250"/>
            </a:xfrm>
          </p:grpSpPr>
          <p:sp>
            <p:nvSpPr>
              <p:cNvPr id="1279" name="Google Shape;1279;p30"/>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282;p30"/>
              <p:cNvGrpSpPr/>
              <p:nvPr/>
            </p:nvGrpSpPr>
            <p:grpSpPr>
              <a:xfrm rot="-3943890">
                <a:off x="413745" y="559232"/>
                <a:ext cx="579901" cy="745140"/>
                <a:chOff x="234492" y="148127"/>
                <a:chExt cx="579920" cy="745164"/>
              </a:xfrm>
            </p:grpSpPr>
            <p:sp>
              <p:nvSpPr>
                <p:cNvPr id="1283" name="Google Shape;1283;p30"/>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0"/>
              <p:cNvGrpSpPr/>
              <p:nvPr/>
            </p:nvGrpSpPr>
            <p:grpSpPr>
              <a:xfrm>
                <a:off x="416768" y="148127"/>
                <a:ext cx="1867051" cy="1922250"/>
                <a:chOff x="111968" y="148127"/>
                <a:chExt cx="1867051" cy="1922250"/>
              </a:xfrm>
            </p:grpSpPr>
            <p:sp>
              <p:nvSpPr>
                <p:cNvPr id="1286" name="Google Shape;1286;p30"/>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30"/>
                <p:cNvGrpSpPr/>
                <p:nvPr/>
              </p:nvGrpSpPr>
              <p:grpSpPr>
                <a:xfrm rot="2700200">
                  <a:off x="519774" y="342293"/>
                  <a:ext cx="1051439" cy="1589031"/>
                  <a:chOff x="2374700" y="932638"/>
                  <a:chExt cx="864662" cy="1306680"/>
                </a:xfrm>
              </p:grpSpPr>
              <p:sp>
                <p:nvSpPr>
                  <p:cNvPr id="1289" name="Google Shape;1289;p30"/>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296" name="Google Shape;1296;p30"/>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297" name="Google Shape;1297;p30"/>
          <p:cNvSpPr txBox="1"/>
          <p:nvPr/>
        </p:nvSpPr>
        <p:spPr>
          <a:xfrm>
            <a:off x="2633875" y="281150"/>
            <a:ext cx="6255000" cy="10545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מה מונע מאיתנו פשוט לשמור את המידע לעצמנו?</a:t>
            </a:r>
            <a:endParaRPr sz="3400" b="1">
              <a:latin typeface="Noto Sans Hebrew"/>
              <a:ea typeface="Noto Sans Hebrew"/>
              <a:cs typeface="Noto Sans Hebrew"/>
              <a:sym typeface="Noto Sans Hebrew"/>
            </a:endParaRPr>
          </a:p>
        </p:txBody>
      </p:sp>
      <p:sp>
        <p:nvSpPr>
          <p:cNvPr id="1298" name="Google Shape;1298;p30"/>
          <p:cNvSpPr/>
          <p:nvPr/>
        </p:nvSpPr>
        <p:spPr>
          <a:xfrm flipH="1">
            <a:off x="3672748" y="3303263"/>
            <a:ext cx="224429" cy="296092"/>
          </a:xfrm>
          <a:custGeom>
            <a:avLst/>
            <a:gdLst/>
            <a:ahLst/>
            <a:cxnLst/>
            <a:rect l="l" t="t" r="r" b="b"/>
            <a:pathLst>
              <a:path w="6338" h="8363" extrusionOk="0">
                <a:moveTo>
                  <a:pt x="472" y="0"/>
                </a:moveTo>
                <a:cubicBezTo>
                  <a:pt x="308" y="0"/>
                  <a:pt x="144" y="42"/>
                  <a:pt x="1" y="124"/>
                </a:cubicBezTo>
                <a:cubicBezTo>
                  <a:pt x="803" y="2173"/>
                  <a:pt x="1332" y="4624"/>
                  <a:pt x="3000" y="6124"/>
                </a:cubicBezTo>
                <a:cubicBezTo>
                  <a:pt x="3845" y="6863"/>
                  <a:pt x="5472" y="7813"/>
                  <a:pt x="6106" y="8363"/>
                </a:cubicBezTo>
                <a:lnTo>
                  <a:pt x="6338" y="5511"/>
                </a:lnTo>
                <a:cubicBezTo>
                  <a:pt x="5366" y="4941"/>
                  <a:pt x="4500" y="3884"/>
                  <a:pt x="3592" y="3187"/>
                </a:cubicBezTo>
                <a:cubicBezTo>
                  <a:pt x="3127" y="2342"/>
                  <a:pt x="2536" y="1561"/>
                  <a:pt x="1860" y="864"/>
                </a:cubicBezTo>
                <a:cubicBezTo>
                  <a:pt x="1606" y="568"/>
                  <a:pt x="1310" y="314"/>
                  <a:pt x="972" y="145"/>
                </a:cubicBezTo>
                <a:cubicBezTo>
                  <a:pt x="820" y="48"/>
                  <a:pt x="646" y="0"/>
                  <a:pt x="472"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flipH="1">
            <a:off x="3666763" y="3403283"/>
            <a:ext cx="258068" cy="263378"/>
          </a:xfrm>
          <a:custGeom>
            <a:avLst/>
            <a:gdLst/>
            <a:ahLst/>
            <a:cxnLst/>
            <a:rect l="l" t="t" r="r" b="b"/>
            <a:pathLst>
              <a:path w="7288" h="7439" extrusionOk="0">
                <a:moveTo>
                  <a:pt x="574" y="0"/>
                </a:moveTo>
                <a:cubicBezTo>
                  <a:pt x="369" y="0"/>
                  <a:pt x="166" y="66"/>
                  <a:pt x="0" y="193"/>
                </a:cubicBezTo>
                <a:cubicBezTo>
                  <a:pt x="1099" y="2116"/>
                  <a:pt x="1986" y="4460"/>
                  <a:pt x="3866" y="5686"/>
                </a:cubicBezTo>
                <a:cubicBezTo>
                  <a:pt x="4816" y="6298"/>
                  <a:pt x="6570" y="6995"/>
                  <a:pt x="7288" y="7439"/>
                </a:cubicBezTo>
                <a:lnTo>
                  <a:pt x="7077" y="4587"/>
                </a:lnTo>
                <a:cubicBezTo>
                  <a:pt x="6042" y="4186"/>
                  <a:pt x="5028" y="3277"/>
                  <a:pt x="4014" y="2707"/>
                </a:cubicBezTo>
                <a:cubicBezTo>
                  <a:pt x="3443" y="1925"/>
                  <a:pt x="2746" y="1228"/>
                  <a:pt x="1965" y="658"/>
                </a:cubicBezTo>
                <a:cubicBezTo>
                  <a:pt x="1669" y="405"/>
                  <a:pt x="1331" y="214"/>
                  <a:pt x="972" y="88"/>
                </a:cubicBezTo>
                <a:cubicBezTo>
                  <a:pt x="846" y="29"/>
                  <a:pt x="710" y="0"/>
                  <a:pt x="574"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flipH="1">
            <a:off x="3580825" y="3480290"/>
            <a:ext cx="276800" cy="244719"/>
          </a:xfrm>
          <a:custGeom>
            <a:avLst/>
            <a:gdLst/>
            <a:ahLst/>
            <a:cxnLst/>
            <a:rect l="l" t="t" r="r" b="b"/>
            <a:pathLst>
              <a:path w="7817" h="6912" extrusionOk="0">
                <a:moveTo>
                  <a:pt x="653" y="1"/>
                </a:moveTo>
                <a:cubicBezTo>
                  <a:pt x="413" y="1"/>
                  <a:pt x="180" y="87"/>
                  <a:pt x="1" y="236"/>
                </a:cubicBezTo>
                <a:cubicBezTo>
                  <a:pt x="1247" y="2074"/>
                  <a:pt x="2303" y="4355"/>
                  <a:pt x="4289" y="5412"/>
                </a:cubicBezTo>
                <a:cubicBezTo>
                  <a:pt x="5282" y="5961"/>
                  <a:pt x="7077" y="6510"/>
                  <a:pt x="7817" y="6911"/>
                </a:cubicBezTo>
                <a:lnTo>
                  <a:pt x="7394" y="4081"/>
                </a:lnTo>
                <a:cubicBezTo>
                  <a:pt x="6317" y="3743"/>
                  <a:pt x="5239" y="2898"/>
                  <a:pt x="4204" y="2433"/>
                </a:cubicBezTo>
                <a:cubicBezTo>
                  <a:pt x="3549" y="1694"/>
                  <a:pt x="2810" y="1081"/>
                  <a:pt x="1986" y="553"/>
                </a:cubicBezTo>
                <a:cubicBezTo>
                  <a:pt x="1669" y="321"/>
                  <a:pt x="1310" y="152"/>
                  <a:pt x="951" y="46"/>
                </a:cubicBezTo>
                <a:cubicBezTo>
                  <a:pt x="853" y="15"/>
                  <a:pt x="752" y="1"/>
                  <a:pt x="653"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30"/>
          <p:cNvGrpSpPr/>
          <p:nvPr/>
        </p:nvGrpSpPr>
        <p:grpSpPr>
          <a:xfrm rot="227299">
            <a:off x="3915726" y="2131157"/>
            <a:ext cx="738365" cy="2563740"/>
            <a:chOff x="5072300" y="1663525"/>
            <a:chExt cx="484450" cy="1682100"/>
          </a:xfrm>
        </p:grpSpPr>
        <p:sp>
          <p:nvSpPr>
            <p:cNvPr id="1302" name="Google Shape;1302;p30"/>
            <p:cNvSpPr/>
            <p:nvPr/>
          </p:nvSpPr>
          <p:spPr>
            <a:xfrm>
              <a:off x="5136225" y="2369575"/>
              <a:ext cx="132500" cy="48700"/>
            </a:xfrm>
            <a:custGeom>
              <a:avLst/>
              <a:gdLst/>
              <a:ahLst/>
              <a:cxnLst/>
              <a:rect l="l" t="t" r="r" b="b"/>
              <a:pathLst>
                <a:path w="5300" h="1948" extrusionOk="0">
                  <a:moveTo>
                    <a:pt x="5159" y="0"/>
                  </a:moveTo>
                  <a:lnTo>
                    <a:pt x="0" y="1466"/>
                  </a:lnTo>
                  <a:lnTo>
                    <a:pt x="121" y="1947"/>
                  </a:lnTo>
                  <a:lnTo>
                    <a:pt x="5299" y="482"/>
                  </a:lnTo>
                  <a:cubicBezTo>
                    <a:pt x="5259" y="321"/>
                    <a:pt x="5199" y="161"/>
                    <a:pt x="5159"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5265175" y="2309575"/>
              <a:ext cx="186425" cy="72075"/>
            </a:xfrm>
            <a:custGeom>
              <a:avLst/>
              <a:gdLst/>
              <a:ahLst/>
              <a:cxnLst/>
              <a:rect l="l" t="t" r="r" b="b"/>
              <a:pathLst>
                <a:path w="7457" h="2883" extrusionOk="0">
                  <a:moveTo>
                    <a:pt x="6295" y="0"/>
                  </a:moveTo>
                  <a:cubicBezTo>
                    <a:pt x="5855" y="0"/>
                    <a:pt x="5426" y="323"/>
                    <a:pt x="5400" y="835"/>
                  </a:cubicBezTo>
                  <a:lnTo>
                    <a:pt x="5400" y="875"/>
                  </a:lnTo>
                  <a:lnTo>
                    <a:pt x="1" y="2400"/>
                  </a:lnTo>
                  <a:cubicBezTo>
                    <a:pt x="41" y="2561"/>
                    <a:pt x="101" y="2721"/>
                    <a:pt x="141" y="2882"/>
                  </a:cubicBezTo>
                  <a:lnTo>
                    <a:pt x="5540" y="1357"/>
                  </a:lnTo>
                  <a:cubicBezTo>
                    <a:pt x="5701" y="1597"/>
                    <a:pt x="5962" y="1758"/>
                    <a:pt x="6243" y="1778"/>
                  </a:cubicBezTo>
                  <a:cubicBezTo>
                    <a:pt x="6259" y="1779"/>
                    <a:pt x="6275" y="1779"/>
                    <a:pt x="6291" y="1779"/>
                  </a:cubicBezTo>
                  <a:cubicBezTo>
                    <a:pt x="7044" y="1779"/>
                    <a:pt x="7457" y="863"/>
                    <a:pt x="6945" y="293"/>
                  </a:cubicBezTo>
                  <a:cubicBezTo>
                    <a:pt x="6765" y="91"/>
                    <a:pt x="6528" y="0"/>
                    <a:pt x="629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5281725" y="2357550"/>
              <a:ext cx="199125" cy="77775"/>
            </a:xfrm>
            <a:custGeom>
              <a:avLst/>
              <a:gdLst/>
              <a:ahLst/>
              <a:cxnLst/>
              <a:rect l="l" t="t" r="r" b="b"/>
              <a:pathLst>
                <a:path w="7965" h="3111" extrusionOk="0">
                  <a:moveTo>
                    <a:pt x="7202" y="1"/>
                  </a:moveTo>
                  <a:cubicBezTo>
                    <a:pt x="6935" y="1"/>
                    <a:pt x="6675" y="189"/>
                    <a:pt x="6625" y="501"/>
                  </a:cubicBezTo>
                  <a:lnTo>
                    <a:pt x="1" y="2649"/>
                  </a:lnTo>
                  <a:cubicBezTo>
                    <a:pt x="61" y="2790"/>
                    <a:pt x="101" y="2950"/>
                    <a:pt x="162" y="3111"/>
                  </a:cubicBezTo>
                  <a:lnTo>
                    <a:pt x="6785" y="983"/>
                  </a:lnTo>
                  <a:cubicBezTo>
                    <a:pt x="6886" y="1084"/>
                    <a:pt x="7026" y="1144"/>
                    <a:pt x="7167" y="1164"/>
                  </a:cubicBezTo>
                  <a:cubicBezTo>
                    <a:pt x="7175" y="1164"/>
                    <a:pt x="7183" y="1164"/>
                    <a:pt x="7192" y="1164"/>
                  </a:cubicBezTo>
                  <a:cubicBezTo>
                    <a:pt x="7678" y="1164"/>
                    <a:pt x="7964" y="595"/>
                    <a:pt x="7648" y="220"/>
                  </a:cubicBezTo>
                  <a:cubicBezTo>
                    <a:pt x="7527" y="69"/>
                    <a:pt x="7364" y="1"/>
                    <a:pt x="720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5126675" y="2423275"/>
              <a:ext cx="159100" cy="62225"/>
            </a:xfrm>
            <a:custGeom>
              <a:avLst/>
              <a:gdLst/>
              <a:ahLst/>
              <a:cxnLst/>
              <a:rect l="l" t="t" r="r" b="b"/>
              <a:pathLst>
                <a:path w="6364" h="2489" extrusionOk="0">
                  <a:moveTo>
                    <a:pt x="6203" y="0"/>
                  </a:moveTo>
                  <a:lnTo>
                    <a:pt x="1" y="2007"/>
                  </a:lnTo>
                  <a:lnTo>
                    <a:pt x="161" y="2489"/>
                  </a:lnTo>
                  <a:lnTo>
                    <a:pt x="6364" y="482"/>
                  </a:lnTo>
                  <a:cubicBezTo>
                    <a:pt x="6303" y="321"/>
                    <a:pt x="6243" y="161"/>
                    <a:pt x="6203"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5164825" y="1728275"/>
              <a:ext cx="107900" cy="46700"/>
            </a:xfrm>
            <a:custGeom>
              <a:avLst/>
              <a:gdLst/>
              <a:ahLst/>
              <a:cxnLst/>
              <a:rect l="l" t="t" r="r" b="b"/>
              <a:pathLst>
                <a:path w="4316" h="1868" extrusionOk="0">
                  <a:moveTo>
                    <a:pt x="141" y="1"/>
                  </a:moveTo>
                  <a:lnTo>
                    <a:pt x="0" y="482"/>
                  </a:lnTo>
                  <a:lnTo>
                    <a:pt x="4195" y="1867"/>
                  </a:lnTo>
                  <a:cubicBezTo>
                    <a:pt x="4235" y="1687"/>
                    <a:pt x="4276" y="1526"/>
                    <a:pt x="4316" y="1365"/>
                  </a:cubicBezTo>
                  <a:lnTo>
                    <a:pt x="14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5269700" y="1762400"/>
              <a:ext cx="84175" cy="42250"/>
            </a:xfrm>
            <a:custGeom>
              <a:avLst/>
              <a:gdLst/>
              <a:ahLst/>
              <a:cxnLst/>
              <a:rect l="l" t="t" r="r" b="b"/>
              <a:pathLst>
                <a:path w="3367" h="1690" extrusionOk="0">
                  <a:moveTo>
                    <a:pt x="121" y="0"/>
                  </a:moveTo>
                  <a:cubicBezTo>
                    <a:pt x="81" y="161"/>
                    <a:pt x="40" y="342"/>
                    <a:pt x="0" y="502"/>
                  </a:cubicBezTo>
                  <a:lnTo>
                    <a:pt x="2108" y="1185"/>
                  </a:lnTo>
                  <a:cubicBezTo>
                    <a:pt x="2148" y="1466"/>
                    <a:pt x="2369" y="1686"/>
                    <a:pt x="2650" y="1686"/>
                  </a:cubicBezTo>
                  <a:cubicBezTo>
                    <a:pt x="2668" y="1688"/>
                    <a:pt x="2687" y="1689"/>
                    <a:pt x="2705" y="1689"/>
                  </a:cubicBezTo>
                  <a:cubicBezTo>
                    <a:pt x="3097" y="1689"/>
                    <a:pt x="3366" y="1287"/>
                    <a:pt x="3232" y="904"/>
                  </a:cubicBezTo>
                  <a:cubicBezTo>
                    <a:pt x="3136" y="665"/>
                    <a:pt x="2912" y="532"/>
                    <a:pt x="2688" y="532"/>
                  </a:cubicBezTo>
                  <a:cubicBezTo>
                    <a:pt x="2535" y="532"/>
                    <a:pt x="2382" y="593"/>
                    <a:pt x="2268" y="723"/>
                  </a:cubicBezTo>
                  <a:lnTo>
                    <a:pt x="121"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5157300" y="1671575"/>
              <a:ext cx="127975" cy="58725"/>
            </a:xfrm>
            <a:custGeom>
              <a:avLst/>
              <a:gdLst/>
              <a:ahLst/>
              <a:cxnLst/>
              <a:rect l="l" t="t" r="r" b="b"/>
              <a:pathLst>
                <a:path w="5119" h="2349" extrusionOk="0">
                  <a:moveTo>
                    <a:pt x="161" y="0"/>
                  </a:moveTo>
                  <a:lnTo>
                    <a:pt x="0" y="482"/>
                  </a:lnTo>
                  <a:lnTo>
                    <a:pt x="4978" y="2349"/>
                  </a:lnTo>
                  <a:cubicBezTo>
                    <a:pt x="5018" y="2188"/>
                    <a:pt x="5078" y="2028"/>
                    <a:pt x="5118" y="1887"/>
                  </a:cubicBezTo>
                  <a:lnTo>
                    <a:pt x="16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281725" y="1718750"/>
              <a:ext cx="103900" cy="52700"/>
            </a:xfrm>
            <a:custGeom>
              <a:avLst/>
              <a:gdLst/>
              <a:ahLst/>
              <a:cxnLst/>
              <a:rect l="l" t="t" r="r" b="b"/>
              <a:pathLst>
                <a:path w="4156" h="2108" extrusionOk="0">
                  <a:moveTo>
                    <a:pt x="141" y="0"/>
                  </a:moveTo>
                  <a:cubicBezTo>
                    <a:pt x="101" y="161"/>
                    <a:pt x="41" y="301"/>
                    <a:pt x="1" y="462"/>
                  </a:cubicBezTo>
                  <a:lnTo>
                    <a:pt x="2891" y="1566"/>
                  </a:lnTo>
                  <a:cubicBezTo>
                    <a:pt x="2931" y="1847"/>
                    <a:pt x="3152" y="2088"/>
                    <a:pt x="3453" y="2108"/>
                  </a:cubicBezTo>
                  <a:cubicBezTo>
                    <a:pt x="3855" y="2108"/>
                    <a:pt x="4156" y="1706"/>
                    <a:pt x="4015" y="1325"/>
                  </a:cubicBezTo>
                  <a:cubicBezTo>
                    <a:pt x="3928" y="1077"/>
                    <a:pt x="3703" y="936"/>
                    <a:pt x="3473" y="936"/>
                  </a:cubicBezTo>
                  <a:cubicBezTo>
                    <a:pt x="3331" y="936"/>
                    <a:pt x="3187" y="989"/>
                    <a:pt x="3072" y="1104"/>
                  </a:cubicBezTo>
                  <a:lnTo>
                    <a:pt x="141"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123175" y="2479475"/>
              <a:ext cx="184175" cy="77800"/>
            </a:xfrm>
            <a:custGeom>
              <a:avLst/>
              <a:gdLst/>
              <a:ahLst/>
              <a:cxnLst/>
              <a:rect l="l" t="t" r="r" b="b"/>
              <a:pathLst>
                <a:path w="7367" h="3112" extrusionOk="0">
                  <a:moveTo>
                    <a:pt x="7005" y="0"/>
                  </a:moveTo>
                  <a:lnTo>
                    <a:pt x="0" y="2710"/>
                  </a:lnTo>
                  <a:lnTo>
                    <a:pt x="342" y="3111"/>
                  </a:lnTo>
                  <a:lnTo>
                    <a:pt x="7367" y="402"/>
                  </a:lnTo>
                  <a:cubicBezTo>
                    <a:pt x="7306" y="221"/>
                    <a:pt x="7186" y="80"/>
                    <a:pt x="7005"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302300" y="2400675"/>
              <a:ext cx="197250" cy="88850"/>
            </a:xfrm>
            <a:custGeom>
              <a:avLst/>
              <a:gdLst/>
              <a:ahLst/>
              <a:cxnLst/>
              <a:rect l="l" t="t" r="r" b="b"/>
              <a:pathLst>
                <a:path w="7890" h="3554" extrusionOk="0">
                  <a:moveTo>
                    <a:pt x="7247" y="1"/>
                  </a:moveTo>
                  <a:lnTo>
                    <a:pt x="7247" y="21"/>
                  </a:lnTo>
                  <a:cubicBezTo>
                    <a:pt x="7234" y="20"/>
                    <a:pt x="7222" y="20"/>
                    <a:pt x="7209" y="20"/>
                  </a:cubicBezTo>
                  <a:cubicBezTo>
                    <a:pt x="6906" y="20"/>
                    <a:pt x="6664" y="253"/>
                    <a:pt x="6645" y="543"/>
                  </a:cubicBezTo>
                  <a:lnTo>
                    <a:pt x="1" y="3092"/>
                  </a:lnTo>
                  <a:cubicBezTo>
                    <a:pt x="61" y="3252"/>
                    <a:pt x="121" y="3413"/>
                    <a:pt x="182" y="3554"/>
                  </a:cubicBezTo>
                  <a:lnTo>
                    <a:pt x="6825" y="1004"/>
                  </a:lnTo>
                  <a:cubicBezTo>
                    <a:pt x="6932" y="1111"/>
                    <a:pt x="7067" y="1160"/>
                    <a:pt x="7201" y="1160"/>
                  </a:cubicBezTo>
                  <a:cubicBezTo>
                    <a:pt x="7422" y="1160"/>
                    <a:pt x="7641" y="1028"/>
                    <a:pt x="7729" y="804"/>
                  </a:cubicBezTo>
                  <a:cubicBezTo>
                    <a:pt x="7889" y="442"/>
                    <a:pt x="7628" y="41"/>
                    <a:pt x="7247"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5273700" y="1802525"/>
              <a:ext cx="45700" cy="44725"/>
            </a:xfrm>
            <a:custGeom>
              <a:avLst/>
              <a:gdLst/>
              <a:ahLst/>
              <a:cxnLst/>
              <a:rect l="l" t="t" r="r" b="b"/>
              <a:pathLst>
                <a:path w="1828" h="1789" extrusionOk="0">
                  <a:moveTo>
                    <a:pt x="926" y="0"/>
                  </a:moveTo>
                  <a:cubicBezTo>
                    <a:pt x="442" y="0"/>
                    <a:pt x="60" y="375"/>
                    <a:pt x="21" y="844"/>
                  </a:cubicBezTo>
                  <a:cubicBezTo>
                    <a:pt x="1" y="1346"/>
                    <a:pt x="382" y="1747"/>
                    <a:pt x="864" y="1788"/>
                  </a:cubicBezTo>
                  <a:cubicBezTo>
                    <a:pt x="876" y="1788"/>
                    <a:pt x="888" y="1788"/>
                    <a:pt x="900" y="1788"/>
                  </a:cubicBezTo>
                  <a:cubicBezTo>
                    <a:pt x="1367" y="1788"/>
                    <a:pt x="1768" y="1414"/>
                    <a:pt x="1787" y="945"/>
                  </a:cubicBezTo>
                  <a:cubicBezTo>
                    <a:pt x="1827" y="443"/>
                    <a:pt x="1446" y="41"/>
                    <a:pt x="964" y="1"/>
                  </a:cubicBezTo>
                  <a:cubicBezTo>
                    <a:pt x="952" y="1"/>
                    <a:pt x="939" y="0"/>
                    <a:pt x="926"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5174850" y="1870725"/>
              <a:ext cx="61250" cy="59350"/>
            </a:xfrm>
            <a:custGeom>
              <a:avLst/>
              <a:gdLst/>
              <a:ahLst/>
              <a:cxnLst/>
              <a:rect l="l" t="t" r="r" b="b"/>
              <a:pathLst>
                <a:path w="2450" h="2374" extrusionOk="0">
                  <a:moveTo>
                    <a:pt x="1231" y="1"/>
                  </a:moveTo>
                  <a:cubicBezTo>
                    <a:pt x="602" y="1"/>
                    <a:pt x="79" y="489"/>
                    <a:pt x="41" y="1127"/>
                  </a:cubicBezTo>
                  <a:cubicBezTo>
                    <a:pt x="1" y="1769"/>
                    <a:pt x="523" y="2331"/>
                    <a:pt x="1165" y="2371"/>
                  </a:cubicBezTo>
                  <a:cubicBezTo>
                    <a:pt x="1190" y="2373"/>
                    <a:pt x="1214" y="2374"/>
                    <a:pt x="1239" y="2374"/>
                  </a:cubicBezTo>
                  <a:cubicBezTo>
                    <a:pt x="1869" y="2374"/>
                    <a:pt x="2391" y="1885"/>
                    <a:pt x="2429" y="1247"/>
                  </a:cubicBezTo>
                  <a:cubicBezTo>
                    <a:pt x="2449" y="585"/>
                    <a:pt x="1948" y="23"/>
                    <a:pt x="1305" y="3"/>
                  </a:cubicBezTo>
                  <a:cubicBezTo>
                    <a:pt x="1280" y="1"/>
                    <a:pt x="1256" y="1"/>
                    <a:pt x="123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5335925" y="2269150"/>
              <a:ext cx="61250" cy="59825"/>
            </a:xfrm>
            <a:custGeom>
              <a:avLst/>
              <a:gdLst/>
              <a:ahLst/>
              <a:cxnLst/>
              <a:rect l="l" t="t" r="r" b="b"/>
              <a:pathLst>
                <a:path w="2450" h="2393" extrusionOk="0">
                  <a:moveTo>
                    <a:pt x="1214" y="1"/>
                  </a:moveTo>
                  <a:cubicBezTo>
                    <a:pt x="583" y="1"/>
                    <a:pt x="60" y="508"/>
                    <a:pt x="41" y="1127"/>
                  </a:cubicBezTo>
                  <a:cubicBezTo>
                    <a:pt x="1" y="1789"/>
                    <a:pt x="503" y="2351"/>
                    <a:pt x="1165" y="2392"/>
                  </a:cubicBezTo>
                  <a:cubicBezTo>
                    <a:pt x="1178" y="2392"/>
                    <a:pt x="1190" y="2392"/>
                    <a:pt x="1203" y="2392"/>
                  </a:cubicBezTo>
                  <a:cubicBezTo>
                    <a:pt x="1848" y="2392"/>
                    <a:pt x="2370" y="1897"/>
                    <a:pt x="2409" y="1247"/>
                  </a:cubicBezTo>
                  <a:cubicBezTo>
                    <a:pt x="2449" y="605"/>
                    <a:pt x="1948" y="43"/>
                    <a:pt x="1285" y="3"/>
                  </a:cubicBezTo>
                  <a:cubicBezTo>
                    <a:pt x="1261" y="2"/>
                    <a:pt x="1237" y="1"/>
                    <a:pt x="1214"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5109225" y="1927325"/>
              <a:ext cx="125875" cy="71775"/>
            </a:xfrm>
            <a:custGeom>
              <a:avLst/>
              <a:gdLst/>
              <a:ahLst/>
              <a:cxnLst/>
              <a:rect l="l" t="t" r="r" b="b"/>
              <a:pathLst>
                <a:path w="5035" h="2871" extrusionOk="0">
                  <a:moveTo>
                    <a:pt x="1694" y="1"/>
                  </a:moveTo>
                  <a:cubicBezTo>
                    <a:pt x="1137" y="1"/>
                    <a:pt x="582" y="305"/>
                    <a:pt x="358" y="971"/>
                  </a:cubicBezTo>
                  <a:cubicBezTo>
                    <a:pt x="0" y="2029"/>
                    <a:pt x="857" y="2871"/>
                    <a:pt x="1742" y="2871"/>
                  </a:cubicBezTo>
                  <a:cubicBezTo>
                    <a:pt x="2150" y="2871"/>
                    <a:pt x="2563" y="2693"/>
                    <a:pt x="2867" y="2275"/>
                  </a:cubicBezTo>
                  <a:lnTo>
                    <a:pt x="4954" y="2376"/>
                  </a:lnTo>
                  <a:cubicBezTo>
                    <a:pt x="4994" y="2115"/>
                    <a:pt x="5014" y="1834"/>
                    <a:pt x="5034" y="1573"/>
                  </a:cubicBezTo>
                  <a:lnTo>
                    <a:pt x="3148" y="1472"/>
                  </a:lnTo>
                  <a:cubicBezTo>
                    <a:pt x="3170" y="535"/>
                    <a:pt x="2431" y="1"/>
                    <a:pt x="1694"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5233075" y="1966625"/>
              <a:ext cx="115425" cy="26125"/>
            </a:xfrm>
            <a:custGeom>
              <a:avLst/>
              <a:gdLst/>
              <a:ahLst/>
              <a:cxnLst/>
              <a:rect l="l" t="t" r="r" b="b"/>
              <a:pathLst>
                <a:path w="4617" h="1045" extrusionOk="0">
                  <a:moveTo>
                    <a:pt x="80" y="1"/>
                  </a:moveTo>
                  <a:cubicBezTo>
                    <a:pt x="40" y="262"/>
                    <a:pt x="20" y="543"/>
                    <a:pt x="0" y="824"/>
                  </a:cubicBezTo>
                  <a:lnTo>
                    <a:pt x="4516" y="1044"/>
                  </a:lnTo>
                  <a:lnTo>
                    <a:pt x="4576" y="1044"/>
                  </a:lnTo>
                  <a:lnTo>
                    <a:pt x="4617" y="242"/>
                  </a:lnTo>
                  <a:lnTo>
                    <a:pt x="80"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5250125" y="2240550"/>
              <a:ext cx="73275" cy="71375"/>
            </a:xfrm>
            <a:custGeom>
              <a:avLst/>
              <a:gdLst/>
              <a:ahLst/>
              <a:cxnLst/>
              <a:rect l="l" t="t" r="r" b="b"/>
              <a:pathLst>
                <a:path w="2931" h="2855" extrusionOk="0">
                  <a:moveTo>
                    <a:pt x="1470" y="1"/>
                  </a:moveTo>
                  <a:cubicBezTo>
                    <a:pt x="702" y="1"/>
                    <a:pt x="79" y="590"/>
                    <a:pt x="41" y="1348"/>
                  </a:cubicBezTo>
                  <a:cubicBezTo>
                    <a:pt x="0" y="2130"/>
                    <a:pt x="603" y="2813"/>
                    <a:pt x="1385" y="2853"/>
                  </a:cubicBezTo>
                  <a:cubicBezTo>
                    <a:pt x="1411" y="2854"/>
                    <a:pt x="1436" y="2855"/>
                    <a:pt x="1461" y="2855"/>
                  </a:cubicBezTo>
                  <a:cubicBezTo>
                    <a:pt x="2230" y="2855"/>
                    <a:pt x="2852" y="2266"/>
                    <a:pt x="2891" y="1508"/>
                  </a:cubicBezTo>
                  <a:cubicBezTo>
                    <a:pt x="2931" y="705"/>
                    <a:pt x="2329" y="43"/>
                    <a:pt x="1546" y="3"/>
                  </a:cubicBezTo>
                  <a:cubicBezTo>
                    <a:pt x="1521" y="2"/>
                    <a:pt x="1495" y="1"/>
                    <a:pt x="1470"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5073350" y="2010900"/>
              <a:ext cx="156225" cy="83850"/>
            </a:xfrm>
            <a:custGeom>
              <a:avLst/>
              <a:gdLst/>
              <a:ahLst/>
              <a:cxnLst/>
              <a:rect l="l" t="t" r="r" b="b"/>
              <a:pathLst>
                <a:path w="6249" h="3354" extrusionOk="0">
                  <a:moveTo>
                    <a:pt x="1894" y="0"/>
                  </a:moveTo>
                  <a:cubicBezTo>
                    <a:pt x="1183" y="0"/>
                    <a:pt x="471" y="419"/>
                    <a:pt x="267" y="1301"/>
                  </a:cubicBezTo>
                  <a:cubicBezTo>
                    <a:pt x="0" y="2520"/>
                    <a:pt x="964" y="3354"/>
                    <a:pt x="1936" y="3354"/>
                  </a:cubicBezTo>
                  <a:cubicBezTo>
                    <a:pt x="2500" y="3354"/>
                    <a:pt x="3067" y="3073"/>
                    <a:pt x="3398" y="2425"/>
                  </a:cubicBezTo>
                  <a:lnTo>
                    <a:pt x="6228" y="2585"/>
                  </a:lnTo>
                  <a:cubicBezTo>
                    <a:pt x="6228" y="2304"/>
                    <a:pt x="6228" y="2043"/>
                    <a:pt x="6249" y="1762"/>
                  </a:cubicBezTo>
                  <a:lnTo>
                    <a:pt x="3579" y="1622"/>
                  </a:lnTo>
                  <a:cubicBezTo>
                    <a:pt x="3547" y="565"/>
                    <a:pt x="2720" y="0"/>
                    <a:pt x="189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5229050" y="2054950"/>
              <a:ext cx="149550" cy="28125"/>
            </a:xfrm>
            <a:custGeom>
              <a:avLst/>
              <a:gdLst/>
              <a:ahLst/>
              <a:cxnLst/>
              <a:rect l="l" t="t" r="r" b="b"/>
              <a:pathLst>
                <a:path w="5982" h="1125" extrusionOk="0">
                  <a:moveTo>
                    <a:pt x="21" y="0"/>
                  </a:moveTo>
                  <a:cubicBezTo>
                    <a:pt x="21" y="281"/>
                    <a:pt x="21" y="542"/>
                    <a:pt x="0" y="823"/>
                  </a:cubicBezTo>
                  <a:lnTo>
                    <a:pt x="5881" y="1124"/>
                  </a:lnTo>
                  <a:lnTo>
                    <a:pt x="5942" y="1124"/>
                  </a:lnTo>
                  <a:lnTo>
                    <a:pt x="5982" y="301"/>
                  </a:lnTo>
                  <a:lnTo>
                    <a:pt x="2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5157300" y="2193900"/>
              <a:ext cx="85825" cy="83450"/>
            </a:xfrm>
            <a:custGeom>
              <a:avLst/>
              <a:gdLst/>
              <a:ahLst/>
              <a:cxnLst/>
              <a:rect l="l" t="t" r="r" b="b"/>
              <a:pathLst>
                <a:path w="3433" h="3338" extrusionOk="0">
                  <a:moveTo>
                    <a:pt x="1731" y="1"/>
                  </a:moveTo>
                  <a:cubicBezTo>
                    <a:pt x="841" y="1"/>
                    <a:pt x="99" y="690"/>
                    <a:pt x="40" y="1588"/>
                  </a:cubicBezTo>
                  <a:cubicBezTo>
                    <a:pt x="0" y="2511"/>
                    <a:pt x="703" y="3294"/>
                    <a:pt x="1626" y="3334"/>
                  </a:cubicBezTo>
                  <a:cubicBezTo>
                    <a:pt x="1663" y="3337"/>
                    <a:pt x="1700" y="3338"/>
                    <a:pt x="1736" y="3338"/>
                  </a:cubicBezTo>
                  <a:cubicBezTo>
                    <a:pt x="2611" y="3338"/>
                    <a:pt x="3334" y="2655"/>
                    <a:pt x="3372" y="1769"/>
                  </a:cubicBezTo>
                  <a:cubicBezTo>
                    <a:pt x="3432" y="845"/>
                    <a:pt x="2710" y="62"/>
                    <a:pt x="1807" y="2"/>
                  </a:cubicBezTo>
                  <a:cubicBezTo>
                    <a:pt x="1781" y="1"/>
                    <a:pt x="1756" y="1"/>
                    <a:pt x="173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5230550" y="2142250"/>
              <a:ext cx="143550" cy="22625"/>
            </a:xfrm>
            <a:custGeom>
              <a:avLst/>
              <a:gdLst/>
              <a:ahLst/>
              <a:cxnLst/>
              <a:rect l="l" t="t" r="r" b="b"/>
              <a:pathLst>
                <a:path w="5742" h="905" extrusionOk="0">
                  <a:moveTo>
                    <a:pt x="1" y="1"/>
                  </a:moveTo>
                  <a:cubicBezTo>
                    <a:pt x="1" y="262"/>
                    <a:pt x="21" y="543"/>
                    <a:pt x="41" y="804"/>
                  </a:cubicBezTo>
                  <a:lnTo>
                    <a:pt x="5661" y="904"/>
                  </a:lnTo>
                  <a:lnTo>
                    <a:pt x="5741" y="904"/>
                  </a:lnTo>
                  <a:lnTo>
                    <a:pt x="5741" y="81"/>
                  </a:lnTo>
                  <a:lnTo>
                    <a:pt x="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5072300" y="2105600"/>
              <a:ext cx="159275" cy="97000"/>
            </a:xfrm>
            <a:custGeom>
              <a:avLst/>
              <a:gdLst/>
              <a:ahLst/>
              <a:cxnLst/>
              <a:rect l="l" t="t" r="r" b="b"/>
              <a:pathLst>
                <a:path w="6371" h="3880" extrusionOk="0">
                  <a:moveTo>
                    <a:pt x="2042" y="1"/>
                  </a:moveTo>
                  <a:cubicBezTo>
                    <a:pt x="1024" y="1"/>
                    <a:pt x="0" y="747"/>
                    <a:pt x="68" y="2049"/>
                  </a:cubicBezTo>
                  <a:cubicBezTo>
                    <a:pt x="128" y="3052"/>
                    <a:pt x="931" y="3835"/>
                    <a:pt x="1915" y="3875"/>
                  </a:cubicBezTo>
                  <a:cubicBezTo>
                    <a:pt x="1954" y="3878"/>
                    <a:pt x="1993" y="3879"/>
                    <a:pt x="2032" y="3879"/>
                  </a:cubicBezTo>
                  <a:cubicBezTo>
                    <a:pt x="2968" y="3879"/>
                    <a:pt x="3787" y="3194"/>
                    <a:pt x="3922" y="2250"/>
                  </a:cubicBezTo>
                  <a:lnTo>
                    <a:pt x="6371" y="2270"/>
                  </a:lnTo>
                  <a:cubicBezTo>
                    <a:pt x="6351" y="2009"/>
                    <a:pt x="6331" y="1728"/>
                    <a:pt x="6331" y="1467"/>
                  </a:cubicBezTo>
                  <a:lnTo>
                    <a:pt x="3882" y="1427"/>
                  </a:lnTo>
                  <a:cubicBezTo>
                    <a:pt x="3611" y="447"/>
                    <a:pt x="2828" y="1"/>
                    <a:pt x="204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5150775" y="1717200"/>
              <a:ext cx="30125" cy="28700"/>
            </a:xfrm>
            <a:custGeom>
              <a:avLst/>
              <a:gdLst/>
              <a:ahLst/>
              <a:cxnLst/>
              <a:rect l="l" t="t" r="r" b="b"/>
              <a:pathLst>
                <a:path w="1205" h="1148" extrusionOk="0">
                  <a:moveTo>
                    <a:pt x="585" y="1"/>
                  </a:moveTo>
                  <a:cubicBezTo>
                    <a:pt x="281" y="1"/>
                    <a:pt x="40" y="235"/>
                    <a:pt x="20" y="544"/>
                  </a:cubicBezTo>
                  <a:cubicBezTo>
                    <a:pt x="0" y="865"/>
                    <a:pt x="241" y="1146"/>
                    <a:pt x="562" y="1146"/>
                  </a:cubicBezTo>
                  <a:cubicBezTo>
                    <a:pt x="575" y="1147"/>
                    <a:pt x="587" y="1147"/>
                    <a:pt x="600" y="1147"/>
                  </a:cubicBezTo>
                  <a:cubicBezTo>
                    <a:pt x="905" y="1147"/>
                    <a:pt x="1165" y="913"/>
                    <a:pt x="1184" y="604"/>
                  </a:cubicBezTo>
                  <a:cubicBezTo>
                    <a:pt x="1205" y="283"/>
                    <a:pt x="944" y="22"/>
                    <a:pt x="622" y="2"/>
                  </a:cubicBezTo>
                  <a:cubicBezTo>
                    <a:pt x="610" y="1"/>
                    <a:pt x="598" y="1"/>
                    <a:pt x="58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5146750" y="1663525"/>
              <a:ext cx="30125" cy="28675"/>
            </a:xfrm>
            <a:custGeom>
              <a:avLst/>
              <a:gdLst/>
              <a:ahLst/>
              <a:cxnLst/>
              <a:rect l="l" t="t" r="r" b="b"/>
              <a:pathLst>
                <a:path w="1205" h="1147" extrusionOk="0">
                  <a:moveTo>
                    <a:pt x="586" y="0"/>
                  </a:moveTo>
                  <a:cubicBezTo>
                    <a:pt x="282" y="0"/>
                    <a:pt x="40" y="235"/>
                    <a:pt x="21" y="543"/>
                  </a:cubicBezTo>
                  <a:cubicBezTo>
                    <a:pt x="1" y="864"/>
                    <a:pt x="242" y="1125"/>
                    <a:pt x="563" y="1145"/>
                  </a:cubicBezTo>
                  <a:cubicBezTo>
                    <a:pt x="575" y="1146"/>
                    <a:pt x="588" y="1147"/>
                    <a:pt x="600" y="1147"/>
                  </a:cubicBezTo>
                  <a:cubicBezTo>
                    <a:pt x="905" y="1147"/>
                    <a:pt x="1166" y="912"/>
                    <a:pt x="1185" y="603"/>
                  </a:cubicBezTo>
                  <a:cubicBezTo>
                    <a:pt x="1205" y="282"/>
                    <a:pt x="944" y="1"/>
                    <a:pt x="623" y="1"/>
                  </a:cubicBezTo>
                  <a:cubicBezTo>
                    <a:pt x="610" y="0"/>
                    <a:pt x="598" y="0"/>
                    <a:pt x="58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5162300" y="1760375"/>
              <a:ext cx="45700" cy="44225"/>
            </a:xfrm>
            <a:custGeom>
              <a:avLst/>
              <a:gdLst/>
              <a:ahLst/>
              <a:cxnLst/>
              <a:rect l="l" t="t" r="r" b="b"/>
              <a:pathLst>
                <a:path w="1828" h="1769" extrusionOk="0">
                  <a:moveTo>
                    <a:pt x="926" y="0"/>
                  </a:moveTo>
                  <a:cubicBezTo>
                    <a:pt x="461" y="0"/>
                    <a:pt x="61" y="356"/>
                    <a:pt x="41" y="844"/>
                  </a:cubicBezTo>
                  <a:cubicBezTo>
                    <a:pt x="1" y="1326"/>
                    <a:pt x="382" y="1747"/>
                    <a:pt x="864" y="1767"/>
                  </a:cubicBezTo>
                  <a:cubicBezTo>
                    <a:pt x="877" y="1768"/>
                    <a:pt x="891" y="1768"/>
                    <a:pt x="904" y="1768"/>
                  </a:cubicBezTo>
                  <a:cubicBezTo>
                    <a:pt x="1388" y="1768"/>
                    <a:pt x="1788" y="1413"/>
                    <a:pt x="1807" y="924"/>
                  </a:cubicBezTo>
                  <a:cubicBezTo>
                    <a:pt x="1827" y="443"/>
                    <a:pt x="1446" y="21"/>
                    <a:pt x="964" y="1"/>
                  </a:cubicBezTo>
                  <a:cubicBezTo>
                    <a:pt x="952" y="1"/>
                    <a:pt x="939" y="0"/>
                    <a:pt x="92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5206975" y="1810500"/>
              <a:ext cx="45675" cy="44275"/>
            </a:xfrm>
            <a:custGeom>
              <a:avLst/>
              <a:gdLst/>
              <a:ahLst/>
              <a:cxnLst/>
              <a:rect l="l" t="t" r="r" b="b"/>
              <a:pathLst>
                <a:path w="1827" h="1771" extrusionOk="0">
                  <a:moveTo>
                    <a:pt x="894" y="0"/>
                  </a:moveTo>
                  <a:cubicBezTo>
                    <a:pt x="442" y="0"/>
                    <a:pt x="60" y="368"/>
                    <a:pt x="40" y="826"/>
                  </a:cubicBezTo>
                  <a:cubicBezTo>
                    <a:pt x="0" y="1328"/>
                    <a:pt x="382" y="1729"/>
                    <a:pt x="863" y="1770"/>
                  </a:cubicBezTo>
                  <a:cubicBezTo>
                    <a:pt x="876" y="1770"/>
                    <a:pt x="889" y="1770"/>
                    <a:pt x="901" y="1770"/>
                  </a:cubicBezTo>
                  <a:cubicBezTo>
                    <a:pt x="1385" y="1770"/>
                    <a:pt x="1768" y="1396"/>
                    <a:pt x="1807" y="927"/>
                  </a:cubicBezTo>
                  <a:cubicBezTo>
                    <a:pt x="1827" y="445"/>
                    <a:pt x="1445" y="23"/>
                    <a:pt x="964" y="3"/>
                  </a:cubicBezTo>
                  <a:cubicBezTo>
                    <a:pt x="940" y="1"/>
                    <a:pt x="917" y="0"/>
                    <a:pt x="89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5244600" y="1856725"/>
              <a:ext cx="45200" cy="44225"/>
            </a:xfrm>
            <a:custGeom>
              <a:avLst/>
              <a:gdLst/>
              <a:ahLst/>
              <a:cxnLst/>
              <a:rect l="l" t="t" r="r" b="b"/>
              <a:pathLst>
                <a:path w="1808" h="1769" extrusionOk="0">
                  <a:moveTo>
                    <a:pt x="906" y="0"/>
                  </a:moveTo>
                  <a:cubicBezTo>
                    <a:pt x="440" y="0"/>
                    <a:pt x="40" y="355"/>
                    <a:pt x="21" y="844"/>
                  </a:cubicBezTo>
                  <a:cubicBezTo>
                    <a:pt x="1" y="1326"/>
                    <a:pt x="362" y="1747"/>
                    <a:pt x="864" y="1767"/>
                  </a:cubicBezTo>
                  <a:cubicBezTo>
                    <a:pt x="877" y="1768"/>
                    <a:pt x="889" y="1768"/>
                    <a:pt x="902" y="1768"/>
                  </a:cubicBezTo>
                  <a:cubicBezTo>
                    <a:pt x="1368" y="1768"/>
                    <a:pt x="1768" y="1413"/>
                    <a:pt x="1787" y="924"/>
                  </a:cubicBezTo>
                  <a:cubicBezTo>
                    <a:pt x="1807" y="443"/>
                    <a:pt x="1446" y="21"/>
                    <a:pt x="944" y="1"/>
                  </a:cubicBezTo>
                  <a:cubicBezTo>
                    <a:pt x="931" y="0"/>
                    <a:pt x="919" y="0"/>
                    <a:pt x="90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5108125" y="2524600"/>
              <a:ext cx="45175" cy="44225"/>
            </a:xfrm>
            <a:custGeom>
              <a:avLst/>
              <a:gdLst/>
              <a:ahLst/>
              <a:cxnLst/>
              <a:rect l="l" t="t" r="r" b="b"/>
              <a:pathLst>
                <a:path w="1807" h="1769" extrusionOk="0">
                  <a:moveTo>
                    <a:pt x="905" y="1"/>
                  </a:moveTo>
                  <a:cubicBezTo>
                    <a:pt x="440" y="1"/>
                    <a:pt x="40" y="356"/>
                    <a:pt x="20" y="845"/>
                  </a:cubicBezTo>
                  <a:cubicBezTo>
                    <a:pt x="0" y="1326"/>
                    <a:pt x="361" y="1748"/>
                    <a:pt x="863" y="1768"/>
                  </a:cubicBezTo>
                  <a:cubicBezTo>
                    <a:pt x="876" y="1768"/>
                    <a:pt x="889" y="1769"/>
                    <a:pt x="901" y="1769"/>
                  </a:cubicBezTo>
                  <a:cubicBezTo>
                    <a:pt x="1367" y="1769"/>
                    <a:pt x="1767" y="1413"/>
                    <a:pt x="1787" y="925"/>
                  </a:cubicBezTo>
                  <a:cubicBezTo>
                    <a:pt x="1807" y="443"/>
                    <a:pt x="1445" y="22"/>
                    <a:pt x="944" y="2"/>
                  </a:cubicBezTo>
                  <a:cubicBezTo>
                    <a:pt x="931" y="1"/>
                    <a:pt x="918" y="1"/>
                    <a:pt x="90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5281225" y="2176825"/>
              <a:ext cx="61250" cy="59800"/>
            </a:xfrm>
            <a:custGeom>
              <a:avLst/>
              <a:gdLst/>
              <a:ahLst/>
              <a:cxnLst/>
              <a:rect l="l" t="t" r="r" b="b"/>
              <a:pathLst>
                <a:path w="2450" h="2392" extrusionOk="0">
                  <a:moveTo>
                    <a:pt x="1214" y="1"/>
                  </a:moveTo>
                  <a:cubicBezTo>
                    <a:pt x="583" y="1"/>
                    <a:pt x="60" y="508"/>
                    <a:pt x="21" y="1127"/>
                  </a:cubicBezTo>
                  <a:cubicBezTo>
                    <a:pt x="1" y="1789"/>
                    <a:pt x="503" y="2351"/>
                    <a:pt x="1145" y="2391"/>
                  </a:cubicBezTo>
                  <a:cubicBezTo>
                    <a:pt x="1158" y="2392"/>
                    <a:pt x="1171" y="2392"/>
                    <a:pt x="1183" y="2392"/>
                  </a:cubicBezTo>
                  <a:cubicBezTo>
                    <a:pt x="1829" y="2392"/>
                    <a:pt x="2370" y="1897"/>
                    <a:pt x="2410" y="1247"/>
                  </a:cubicBezTo>
                  <a:cubicBezTo>
                    <a:pt x="2450" y="605"/>
                    <a:pt x="1928" y="43"/>
                    <a:pt x="1285" y="3"/>
                  </a:cubicBezTo>
                  <a:cubicBezTo>
                    <a:pt x="1261" y="1"/>
                    <a:pt x="1238" y="1"/>
                    <a:pt x="1214"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5322875" y="1956550"/>
              <a:ext cx="61250" cy="59800"/>
            </a:xfrm>
            <a:custGeom>
              <a:avLst/>
              <a:gdLst/>
              <a:ahLst/>
              <a:cxnLst/>
              <a:rect l="l" t="t" r="r" b="b"/>
              <a:pathLst>
                <a:path w="2450" h="2392" extrusionOk="0">
                  <a:moveTo>
                    <a:pt x="1234" y="0"/>
                  </a:moveTo>
                  <a:cubicBezTo>
                    <a:pt x="603" y="0"/>
                    <a:pt x="80" y="507"/>
                    <a:pt x="41" y="1126"/>
                  </a:cubicBezTo>
                  <a:cubicBezTo>
                    <a:pt x="1" y="1789"/>
                    <a:pt x="523" y="2351"/>
                    <a:pt x="1165" y="2391"/>
                  </a:cubicBezTo>
                  <a:cubicBezTo>
                    <a:pt x="1178" y="2391"/>
                    <a:pt x="1191" y="2391"/>
                    <a:pt x="1203" y="2391"/>
                  </a:cubicBezTo>
                  <a:cubicBezTo>
                    <a:pt x="1849" y="2391"/>
                    <a:pt x="2390" y="1896"/>
                    <a:pt x="2430" y="1247"/>
                  </a:cubicBezTo>
                  <a:cubicBezTo>
                    <a:pt x="2450" y="604"/>
                    <a:pt x="1948" y="42"/>
                    <a:pt x="1306" y="2"/>
                  </a:cubicBezTo>
                  <a:cubicBezTo>
                    <a:pt x="1282" y="1"/>
                    <a:pt x="1258" y="0"/>
                    <a:pt x="123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5098075" y="2449350"/>
              <a:ext cx="61250" cy="59800"/>
            </a:xfrm>
            <a:custGeom>
              <a:avLst/>
              <a:gdLst/>
              <a:ahLst/>
              <a:cxnLst/>
              <a:rect l="l" t="t" r="r" b="b"/>
              <a:pathLst>
                <a:path w="2450" h="2392" extrusionOk="0">
                  <a:moveTo>
                    <a:pt x="1247" y="0"/>
                  </a:moveTo>
                  <a:cubicBezTo>
                    <a:pt x="601" y="0"/>
                    <a:pt x="61" y="495"/>
                    <a:pt x="41" y="1145"/>
                  </a:cubicBezTo>
                  <a:cubicBezTo>
                    <a:pt x="1" y="1787"/>
                    <a:pt x="502" y="2349"/>
                    <a:pt x="1165" y="2389"/>
                  </a:cubicBezTo>
                  <a:cubicBezTo>
                    <a:pt x="1190" y="2391"/>
                    <a:pt x="1214" y="2392"/>
                    <a:pt x="1239" y="2392"/>
                  </a:cubicBezTo>
                  <a:cubicBezTo>
                    <a:pt x="1869" y="2392"/>
                    <a:pt x="2390" y="1903"/>
                    <a:pt x="2409" y="1265"/>
                  </a:cubicBezTo>
                  <a:cubicBezTo>
                    <a:pt x="2449" y="603"/>
                    <a:pt x="1948" y="41"/>
                    <a:pt x="1285" y="1"/>
                  </a:cubicBezTo>
                  <a:cubicBezTo>
                    <a:pt x="1272" y="0"/>
                    <a:pt x="1260" y="0"/>
                    <a:pt x="124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5108625" y="2375025"/>
              <a:ext cx="61225" cy="59825"/>
            </a:xfrm>
            <a:custGeom>
              <a:avLst/>
              <a:gdLst/>
              <a:ahLst/>
              <a:cxnLst/>
              <a:rect l="l" t="t" r="r" b="b"/>
              <a:pathLst>
                <a:path w="2449" h="2393" extrusionOk="0">
                  <a:moveTo>
                    <a:pt x="1215" y="1"/>
                  </a:moveTo>
                  <a:cubicBezTo>
                    <a:pt x="602" y="1"/>
                    <a:pt x="79" y="508"/>
                    <a:pt x="40" y="1127"/>
                  </a:cubicBezTo>
                  <a:cubicBezTo>
                    <a:pt x="0" y="1790"/>
                    <a:pt x="522" y="2352"/>
                    <a:pt x="1164" y="2392"/>
                  </a:cubicBezTo>
                  <a:cubicBezTo>
                    <a:pt x="1177" y="2392"/>
                    <a:pt x="1190" y="2392"/>
                    <a:pt x="1203" y="2392"/>
                  </a:cubicBezTo>
                  <a:cubicBezTo>
                    <a:pt x="1848" y="2392"/>
                    <a:pt x="2390" y="1897"/>
                    <a:pt x="2429" y="1248"/>
                  </a:cubicBezTo>
                  <a:cubicBezTo>
                    <a:pt x="2449" y="605"/>
                    <a:pt x="1947" y="43"/>
                    <a:pt x="1285" y="3"/>
                  </a:cubicBezTo>
                  <a:cubicBezTo>
                    <a:pt x="1262" y="2"/>
                    <a:pt x="1238" y="1"/>
                    <a:pt x="121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5286750" y="1903350"/>
              <a:ext cx="52725" cy="50825"/>
            </a:xfrm>
            <a:custGeom>
              <a:avLst/>
              <a:gdLst/>
              <a:ahLst/>
              <a:cxnLst/>
              <a:rect l="l" t="t" r="r" b="b"/>
              <a:pathLst>
                <a:path w="2109" h="2033" extrusionOk="0">
                  <a:moveTo>
                    <a:pt x="1034" y="0"/>
                  </a:moveTo>
                  <a:cubicBezTo>
                    <a:pt x="503" y="0"/>
                    <a:pt x="60" y="428"/>
                    <a:pt x="41" y="966"/>
                  </a:cubicBezTo>
                  <a:cubicBezTo>
                    <a:pt x="1" y="1528"/>
                    <a:pt x="442" y="2010"/>
                    <a:pt x="1004" y="2030"/>
                  </a:cubicBezTo>
                  <a:cubicBezTo>
                    <a:pt x="1028" y="2032"/>
                    <a:pt x="1052" y="2032"/>
                    <a:pt x="1075" y="2032"/>
                  </a:cubicBezTo>
                  <a:cubicBezTo>
                    <a:pt x="1606" y="2032"/>
                    <a:pt x="2050" y="1605"/>
                    <a:pt x="2088" y="1066"/>
                  </a:cubicBezTo>
                  <a:cubicBezTo>
                    <a:pt x="2108" y="504"/>
                    <a:pt x="1667" y="23"/>
                    <a:pt x="1105" y="3"/>
                  </a:cubicBezTo>
                  <a:cubicBezTo>
                    <a:pt x="1081" y="1"/>
                    <a:pt x="1057" y="0"/>
                    <a:pt x="103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5327900" y="2118125"/>
              <a:ext cx="73300" cy="71875"/>
            </a:xfrm>
            <a:custGeom>
              <a:avLst/>
              <a:gdLst/>
              <a:ahLst/>
              <a:cxnLst/>
              <a:rect l="l" t="t" r="r" b="b"/>
              <a:pathLst>
                <a:path w="2932" h="2875" extrusionOk="0">
                  <a:moveTo>
                    <a:pt x="1472" y="0"/>
                  </a:moveTo>
                  <a:cubicBezTo>
                    <a:pt x="721" y="0"/>
                    <a:pt x="80" y="590"/>
                    <a:pt x="41" y="1367"/>
                  </a:cubicBezTo>
                  <a:cubicBezTo>
                    <a:pt x="1" y="2150"/>
                    <a:pt x="603" y="2832"/>
                    <a:pt x="1406" y="2873"/>
                  </a:cubicBezTo>
                  <a:cubicBezTo>
                    <a:pt x="1430" y="2874"/>
                    <a:pt x="1453" y="2874"/>
                    <a:pt x="1477" y="2874"/>
                  </a:cubicBezTo>
                  <a:cubicBezTo>
                    <a:pt x="2228" y="2874"/>
                    <a:pt x="2852" y="2267"/>
                    <a:pt x="2891" y="1508"/>
                  </a:cubicBezTo>
                  <a:cubicBezTo>
                    <a:pt x="2931" y="725"/>
                    <a:pt x="2329" y="42"/>
                    <a:pt x="1546" y="2"/>
                  </a:cubicBezTo>
                  <a:cubicBezTo>
                    <a:pt x="1521" y="1"/>
                    <a:pt x="1497" y="0"/>
                    <a:pt x="1472"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5146250" y="2300275"/>
              <a:ext cx="73300" cy="71375"/>
            </a:xfrm>
            <a:custGeom>
              <a:avLst/>
              <a:gdLst/>
              <a:ahLst/>
              <a:cxnLst/>
              <a:rect l="l" t="t" r="r" b="b"/>
              <a:pathLst>
                <a:path w="2932" h="2855" extrusionOk="0">
                  <a:moveTo>
                    <a:pt x="1472" y="1"/>
                  </a:moveTo>
                  <a:cubicBezTo>
                    <a:pt x="721" y="1"/>
                    <a:pt x="80" y="589"/>
                    <a:pt x="41" y="1347"/>
                  </a:cubicBezTo>
                  <a:cubicBezTo>
                    <a:pt x="1" y="2150"/>
                    <a:pt x="603" y="2812"/>
                    <a:pt x="1386" y="2853"/>
                  </a:cubicBezTo>
                  <a:cubicBezTo>
                    <a:pt x="1411" y="2854"/>
                    <a:pt x="1436" y="2855"/>
                    <a:pt x="1461" y="2855"/>
                  </a:cubicBezTo>
                  <a:cubicBezTo>
                    <a:pt x="2230" y="2855"/>
                    <a:pt x="2852" y="2266"/>
                    <a:pt x="2891" y="1508"/>
                  </a:cubicBezTo>
                  <a:cubicBezTo>
                    <a:pt x="2931" y="725"/>
                    <a:pt x="2329" y="43"/>
                    <a:pt x="1546" y="2"/>
                  </a:cubicBezTo>
                  <a:cubicBezTo>
                    <a:pt x="1521" y="1"/>
                    <a:pt x="1497" y="1"/>
                    <a:pt x="1472"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5335425" y="2027750"/>
              <a:ext cx="85825" cy="83450"/>
            </a:xfrm>
            <a:custGeom>
              <a:avLst/>
              <a:gdLst/>
              <a:ahLst/>
              <a:cxnLst/>
              <a:rect l="l" t="t" r="r" b="b"/>
              <a:pathLst>
                <a:path w="3433" h="3338" extrusionOk="0">
                  <a:moveTo>
                    <a:pt x="1700" y="1"/>
                  </a:moveTo>
                  <a:cubicBezTo>
                    <a:pt x="824" y="1"/>
                    <a:pt x="99" y="703"/>
                    <a:pt x="61" y="1590"/>
                  </a:cubicBezTo>
                  <a:cubicBezTo>
                    <a:pt x="1" y="2493"/>
                    <a:pt x="723" y="3296"/>
                    <a:pt x="1626" y="3336"/>
                  </a:cubicBezTo>
                  <a:cubicBezTo>
                    <a:pt x="1652" y="3337"/>
                    <a:pt x="1677" y="3338"/>
                    <a:pt x="1702" y="3338"/>
                  </a:cubicBezTo>
                  <a:cubicBezTo>
                    <a:pt x="2592" y="3338"/>
                    <a:pt x="3334" y="2649"/>
                    <a:pt x="3393" y="1751"/>
                  </a:cubicBezTo>
                  <a:cubicBezTo>
                    <a:pt x="3433" y="827"/>
                    <a:pt x="2730" y="45"/>
                    <a:pt x="1807" y="4"/>
                  </a:cubicBezTo>
                  <a:cubicBezTo>
                    <a:pt x="1771" y="2"/>
                    <a:pt x="1735" y="1"/>
                    <a:pt x="1700"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5360525" y="2590875"/>
              <a:ext cx="132500" cy="48675"/>
            </a:xfrm>
            <a:custGeom>
              <a:avLst/>
              <a:gdLst/>
              <a:ahLst/>
              <a:cxnLst/>
              <a:rect l="l" t="t" r="r" b="b"/>
              <a:pathLst>
                <a:path w="5300" h="1947" extrusionOk="0">
                  <a:moveTo>
                    <a:pt x="5159" y="0"/>
                  </a:moveTo>
                  <a:lnTo>
                    <a:pt x="0" y="1465"/>
                  </a:lnTo>
                  <a:cubicBezTo>
                    <a:pt x="40" y="1626"/>
                    <a:pt x="101" y="1786"/>
                    <a:pt x="141" y="1947"/>
                  </a:cubicBezTo>
                  <a:lnTo>
                    <a:pt x="5299" y="482"/>
                  </a:lnTo>
                  <a:lnTo>
                    <a:pt x="5159"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5177150" y="2627500"/>
              <a:ext cx="186900" cy="72075"/>
            </a:xfrm>
            <a:custGeom>
              <a:avLst/>
              <a:gdLst/>
              <a:ahLst/>
              <a:cxnLst/>
              <a:rect l="l" t="t" r="r" b="b"/>
              <a:pathLst>
                <a:path w="7476" h="2883" extrusionOk="0">
                  <a:moveTo>
                    <a:pt x="7335" y="0"/>
                  </a:moveTo>
                  <a:lnTo>
                    <a:pt x="1936" y="1526"/>
                  </a:lnTo>
                  <a:cubicBezTo>
                    <a:pt x="1775" y="1285"/>
                    <a:pt x="1514" y="1124"/>
                    <a:pt x="1233" y="1104"/>
                  </a:cubicBezTo>
                  <a:cubicBezTo>
                    <a:pt x="1217" y="1103"/>
                    <a:pt x="1200" y="1103"/>
                    <a:pt x="1184" y="1103"/>
                  </a:cubicBezTo>
                  <a:cubicBezTo>
                    <a:pt x="432" y="1103"/>
                    <a:pt x="0" y="2000"/>
                    <a:pt x="531" y="2590"/>
                  </a:cubicBezTo>
                  <a:cubicBezTo>
                    <a:pt x="712" y="2791"/>
                    <a:pt x="948" y="2882"/>
                    <a:pt x="1181" y="2882"/>
                  </a:cubicBezTo>
                  <a:cubicBezTo>
                    <a:pt x="1621" y="2882"/>
                    <a:pt x="2050" y="2559"/>
                    <a:pt x="2076" y="2048"/>
                  </a:cubicBezTo>
                  <a:lnTo>
                    <a:pt x="2076" y="2007"/>
                  </a:lnTo>
                  <a:lnTo>
                    <a:pt x="7476" y="482"/>
                  </a:lnTo>
                  <a:cubicBezTo>
                    <a:pt x="7436" y="321"/>
                    <a:pt x="7375" y="161"/>
                    <a:pt x="733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5148025" y="2573800"/>
              <a:ext cx="199475" cy="77550"/>
            </a:xfrm>
            <a:custGeom>
              <a:avLst/>
              <a:gdLst/>
              <a:ahLst/>
              <a:cxnLst/>
              <a:rect l="l" t="t" r="r" b="b"/>
              <a:pathLst>
                <a:path w="7979" h="3102" extrusionOk="0">
                  <a:moveTo>
                    <a:pt x="7818" y="1"/>
                  </a:moveTo>
                  <a:lnTo>
                    <a:pt x="1194" y="2128"/>
                  </a:lnTo>
                  <a:cubicBezTo>
                    <a:pt x="1094" y="2008"/>
                    <a:pt x="953" y="1948"/>
                    <a:pt x="813" y="1948"/>
                  </a:cubicBezTo>
                  <a:cubicBezTo>
                    <a:pt x="796" y="1946"/>
                    <a:pt x="780" y="1946"/>
                    <a:pt x="763" y="1946"/>
                  </a:cubicBezTo>
                  <a:cubicBezTo>
                    <a:pt x="272" y="1946"/>
                    <a:pt x="0" y="2522"/>
                    <a:pt x="311" y="2891"/>
                  </a:cubicBezTo>
                  <a:cubicBezTo>
                    <a:pt x="432" y="3035"/>
                    <a:pt x="600" y="3102"/>
                    <a:pt x="764" y="3102"/>
                  </a:cubicBezTo>
                  <a:cubicBezTo>
                    <a:pt x="1035" y="3102"/>
                    <a:pt x="1297" y="2922"/>
                    <a:pt x="1335" y="2610"/>
                  </a:cubicBezTo>
                  <a:lnTo>
                    <a:pt x="7978" y="462"/>
                  </a:lnTo>
                  <a:cubicBezTo>
                    <a:pt x="7918" y="302"/>
                    <a:pt x="7858" y="161"/>
                    <a:pt x="7818"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5343450" y="2523625"/>
              <a:ext cx="159100" cy="62250"/>
            </a:xfrm>
            <a:custGeom>
              <a:avLst/>
              <a:gdLst/>
              <a:ahLst/>
              <a:cxnLst/>
              <a:rect l="l" t="t" r="r" b="b"/>
              <a:pathLst>
                <a:path w="6364" h="2490" extrusionOk="0">
                  <a:moveTo>
                    <a:pt x="6203" y="0"/>
                  </a:moveTo>
                  <a:lnTo>
                    <a:pt x="1" y="2008"/>
                  </a:lnTo>
                  <a:cubicBezTo>
                    <a:pt x="61" y="2168"/>
                    <a:pt x="101" y="2329"/>
                    <a:pt x="161" y="2489"/>
                  </a:cubicBezTo>
                  <a:lnTo>
                    <a:pt x="6364" y="482"/>
                  </a:lnTo>
                  <a:lnTo>
                    <a:pt x="6203"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5356500" y="3234175"/>
              <a:ext cx="107925" cy="46675"/>
            </a:xfrm>
            <a:custGeom>
              <a:avLst/>
              <a:gdLst/>
              <a:ahLst/>
              <a:cxnLst/>
              <a:rect l="l" t="t" r="r" b="b"/>
              <a:pathLst>
                <a:path w="4317" h="1867" extrusionOk="0">
                  <a:moveTo>
                    <a:pt x="141" y="0"/>
                  </a:moveTo>
                  <a:cubicBezTo>
                    <a:pt x="81" y="161"/>
                    <a:pt x="41" y="321"/>
                    <a:pt x="1" y="482"/>
                  </a:cubicBezTo>
                  <a:lnTo>
                    <a:pt x="4176" y="1867"/>
                  </a:lnTo>
                  <a:lnTo>
                    <a:pt x="4316" y="1385"/>
                  </a:lnTo>
                  <a:lnTo>
                    <a:pt x="14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275300" y="3204050"/>
              <a:ext cx="84250" cy="42175"/>
            </a:xfrm>
            <a:custGeom>
              <a:avLst/>
              <a:gdLst/>
              <a:ahLst/>
              <a:cxnLst/>
              <a:rect l="l" t="t" r="r" b="b"/>
              <a:pathLst>
                <a:path w="3370" h="1687" extrusionOk="0">
                  <a:moveTo>
                    <a:pt x="691" y="0"/>
                  </a:moveTo>
                  <a:cubicBezTo>
                    <a:pt x="284" y="0"/>
                    <a:pt x="0" y="411"/>
                    <a:pt x="138" y="804"/>
                  </a:cubicBezTo>
                  <a:cubicBezTo>
                    <a:pt x="234" y="1033"/>
                    <a:pt x="461" y="1161"/>
                    <a:pt x="688" y="1161"/>
                  </a:cubicBezTo>
                  <a:cubicBezTo>
                    <a:pt x="839" y="1161"/>
                    <a:pt x="989" y="1104"/>
                    <a:pt x="1101" y="984"/>
                  </a:cubicBezTo>
                  <a:lnTo>
                    <a:pt x="3249" y="1687"/>
                  </a:lnTo>
                  <a:cubicBezTo>
                    <a:pt x="3289" y="1526"/>
                    <a:pt x="3329" y="1366"/>
                    <a:pt x="3369" y="1205"/>
                  </a:cubicBezTo>
                  <a:lnTo>
                    <a:pt x="1262" y="503"/>
                  </a:lnTo>
                  <a:cubicBezTo>
                    <a:pt x="1221" y="242"/>
                    <a:pt x="1001" y="21"/>
                    <a:pt x="720" y="1"/>
                  </a:cubicBezTo>
                  <a:cubicBezTo>
                    <a:pt x="710" y="0"/>
                    <a:pt x="700" y="0"/>
                    <a:pt x="691"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343450" y="3278325"/>
              <a:ext cx="128500" cy="58725"/>
            </a:xfrm>
            <a:custGeom>
              <a:avLst/>
              <a:gdLst/>
              <a:ahLst/>
              <a:cxnLst/>
              <a:rect l="l" t="t" r="r" b="b"/>
              <a:pathLst>
                <a:path w="5140" h="2349" extrusionOk="0">
                  <a:moveTo>
                    <a:pt x="161" y="0"/>
                  </a:moveTo>
                  <a:cubicBezTo>
                    <a:pt x="101" y="161"/>
                    <a:pt x="61" y="322"/>
                    <a:pt x="1" y="482"/>
                  </a:cubicBezTo>
                  <a:lnTo>
                    <a:pt x="4959" y="2349"/>
                  </a:lnTo>
                  <a:lnTo>
                    <a:pt x="5139" y="1887"/>
                  </a:lnTo>
                  <a:lnTo>
                    <a:pt x="16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5243675" y="3238150"/>
              <a:ext cx="103825" cy="52250"/>
            </a:xfrm>
            <a:custGeom>
              <a:avLst/>
              <a:gdLst/>
              <a:ahLst/>
              <a:cxnLst/>
              <a:rect l="l" t="t" r="r" b="b"/>
              <a:pathLst>
                <a:path w="4153" h="2090" extrusionOk="0">
                  <a:moveTo>
                    <a:pt x="671" y="1"/>
                  </a:moveTo>
                  <a:cubicBezTo>
                    <a:pt x="284" y="1"/>
                    <a:pt x="1" y="392"/>
                    <a:pt x="138" y="764"/>
                  </a:cubicBezTo>
                  <a:cubicBezTo>
                    <a:pt x="226" y="1017"/>
                    <a:pt x="450" y="1158"/>
                    <a:pt x="684" y="1158"/>
                  </a:cubicBezTo>
                  <a:cubicBezTo>
                    <a:pt x="821" y="1158"/>
                    <a:pt x="962" y="1109"/>
                    <a:pt x="1081" y="1005"/>
                  </a:cubicBezTo>
                  <a:lnTo>
                    <a:pt x="4012" y="2089"/>
                  </a:lnTo>
                  <a:cubicBezTo>
                    <a:pt x="4052" y="1949"/>
                    <a:pt x="4112" y="1788"/>
                    <a:pt x="4152" y="1628"/>
                  </a:cubicBezTo>
                  <a:lnTo>
                    <a:pt x="1242" y="524"/>
                  </a:lnTo>
                  <a:cubicBezTo>
                    <a:pt x="1222" y="243"/>
                    <a:pt x="1001" y="2"/>
                    <a:pt x="700" y="2"/>
                  </a:cubicBezTo>
                  <a:cubicBezTo>
                    <a:pt x="690" y="1"/>
                    <a:pt x="681" y="1"/>
                    <a:pt x="67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5322375" y="2451875"/>
              <a:ext cx="183700" cy="77300"/>
            </a:xfrm>
            <a:custGeom>
              <a:avLst/>
              <a:gdLst/>
              <a:ahLst/>
              <a:cxnLst/>
              <a:rect l="l" t="t" r="r" b="b"/>
              <a:pathLst>
                <a:path w="7348" h="3092" extrusionOk="0">
                  <a:moveTo>
                    <a:pt x="7026" y="0"/>
                  </a:moveTo>
                  <a:lnTo>
                    <a:pt x="1" y="2690"/>
                  </a:lnTo>
                  <a:cubicBezTo>
                    <a:pt x="41" y="2870"/>
                    <a:pt x="181" y="3031"/>
                    <a:pt x="342" y="3091"/>
                  </a:cubicBezTo>
                  <a:lnTo>
                    <a:pt x="7347" y="402"/>
                  </a:lnTo>
                  <a:lnTo>
                    <a:pt x="7026"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5129700" y="2519100"/>
              <a:ext cx="197225" cy="88875"/>
            </a:xfrm>
            <a:custGeom>
              <a:avLst/>
              <a:gdLst/>
              <a:ahLst/>
              <a:cxnLst/>
              <a:rect l="l" t="t" r="r" b="b"/>
              <a:pathLst>
                <a:path w="7889" h="3555" extrusionOk="0">
                  <a:moveTo>
                    <a:pt x="7708" y="1"/>
                  </a:moveTo>
                  <a:lnTo>
                    <a:pt x="1064" y="2550"/>
                  </a:lnTo>
                  <a:cubicBezTo>
                    <a:pt x="957" y="2450"/>
                    <a:pt x="821" y="2403"/>
                    <a:pt x="685" y="2403"/>
                  </a:cubicBezTo>
                  <a:cubicBezTo>
                    <a:pt x="465" y="2403"/>
                    <a:pt x="248" y="2527"/>
                    <a:pt x="161" y="2751"/>
                  </a:cubicBezTo>
                  <a:cubicBezTo>
                    <a:pt x="0" y="3132"/>
                    <a:pt x="241" y="3533"/>
                    <a:pt x="643" y="3553"/>
                  </a:cubicBezTo>
                  <a:cubicBezTo>
                    <a:pt x="655" y="3554"/>
                    <a:pt x="668" y="3555"/>
                    <a:pt x="680" y="3555"/>
                  </a:cubicBezTo>
                  <a:cubicBezTo>
                    <a:pt x="984" y="3555"/>
                    <a:pt x="1225" y="3321"/>
                    <a:pt x="1245" y="3032"/>
                  </a:cubicBezTo>
                  <a:lnTo>
                    <a:pt x="7888" y="462"/>
                  </a:lnTo>
                  <a:cubicBezTo>
                    <a:pt x="7828" y="322"/>
                    <a:pt x="7768" y="161"/>
                    <a:pt x="7708"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5309825" y="3161900"/>
              <a:ext cx="45700" cy="44250"/>
            </a:xfrm>
            <a:custGeom>
              <a:avLst/>
              <a:gdLst/>
              <a:ahLst/>
              <a:cxnLst/>
              <a:rect l="l" t="t" r="r" b="b"/>
              <a:pathLst>
                <a:path w="1828" h="1770" extrusionOk="0">
                  <a:moveTo>
                    <a:pt x="928" y="0"/>
                  </a:moveTo>
                  <a:cubicBezTo>
                    <a:pt x="462" y="0"/>
                    <a:pt x="61" y="374"/>
                    <a:pt x="41" y="844"/>
                  </a:cubicBezTo>
                  <a:cubicBezTo>
                    <a:pt x="1" y="1326"/>
                    <a:pt x="382" y="1747"/>
                    <a:pt x="864" y="1767"/>
                  </a:cubicBezTo>
                  <a:cubicBezTo>
                    <a:pt x="888" y="1769"/>
                    <a:pt x="913" y="1770"/>
                    <a:pt x="936" y="1770"/>
                  </a:cubicBezTo>
                  <a:cubicBezTo>
                    <a:pt x="1404" y="1770"/>
                    <a:pt x="1769" y="1403"/>
                    <a:pt x="1807" y="944"/>
                  </a:cubicBezTo>
                  <a:cubicBezTo>
                    <a:pt x="1828" y="442"/>
                    <a:pt x="1446" y="41"/>
                    <a:pt x="964" y="1"/>
                  </a:cubicBezTo>
                  <a:cubicBezTo>
                    <a:pt x="952" y="0"/>
                    <a:pt x="940" y="0"/>
                    <a:pt x="928"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5393125" y="3079050"/>
              <a:ext cx="61250" cy="59350"/>
            </a:xfrm>
            <a:custGeom>
              <a:avLst/>
              <a:gdLst/>
              <a:ahLst/>
              <a:cxnLst/>
              <a:rect l="l" t="t" r="r" b="b"/>
              <a:pathLst>
                <a:path w="2450" h="2374" extrusionOk="0">
                  <a:moveTo>
                    <a:pt x="1211" y="1"/>
                  </a:moveTo>
                  <a:cubicBezTo>
                    <a:pt x="582" y="1"/>
                    <a:pt x="60" y="489"/>
                    <a:pt x="21" y="1127"/>
                  </a:cubicBezTo>
                  <a:cubicBezTo>
                    <a:pt x="1" y="1789"/>
                    <a:pt x="503" y="2351"/>
                    <a:pt x="1165" y="2371"/>
                  </a:cubicBezTo>
                  <a:cubicBezTo>
                    <a:pt x="1189" y="2373"/>
                    <a:pt x="1213" y="2374"/>
                    <a:pt x="1237" y="2374"/>
                  </a:cubicBezTo>
                  <a:cubicBezTo>
                    <a:pt x="1849" y="2374"/>
                    <a:pt x="2371" y="1885"/>
                    <a:pt x="2410" y="1247"/>
                  </a:cubicBezTo>
                  <a:cubicBezTo>
                    <a:pt x="2450" y="605"/>
                    <a:pt x="1948" y="43"/>
                    <a:pt x="1286" y="3"/>
                  </a:cubicBezTo>
                  <a:cubicBezTo>
                    <a:pt x="1261" y="1"/>
                    <a:pt x="1236" y="1"/>
                    <a:pt x="121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5232050" y="2680175"/>
              <a:ext cx="61250" cy="59800"/>
            </a:xfrm>
            <a:custGeom>
              <a:avLst/>
              <a:gdLst/>
              <a:ahLst/>
              <a:cxnLst/>
              <a:rect l="l" t="t" r="r" b="b"/>
              <a:pathLst>
                <a:path w="2450" h="2392" extrusionOk="0">
                  <a:moveTo>
                    <a:pt x="1247" y="0"/>
                  </a:moveTo>
                  <a:cubicBezTo>
                    <a:pt x="602" y="0"/>
                    <a:pt x="61" y="495"/>
                    <a:pt x="41" y="1145"/>
                  </a:cubicBezTo>
                  <a:cubicBezTo>
                    <a:pt x="1" y="1787"/>
                    <a:pt x="503" y="2349"/>
                    <a:pt x="1165" y="2389"/>
                  </a:cubicBezTo>
                  <a:cubicBezTo>
                    <a:pt x="1189" y="2391"/>
                    <a:pt x="1213" y="2392"/>
                    <a:pt x="1237" y="2392"/>
                  </a:cubicBezTo>
                  <a:cubicBezTo>
                    <a:pt x="1867" y="2392"/>
                    <a:pt x="2390" y="1884"/>
                    <a:pt x="2409" y="1265"/>
                  </a:cubicBezTo>
                  <a:cubicBezTo>
                    <a:pt x="2450" y="603"/>
                    <a:pt x="1948" y="41"/>
                    <a:pt x="1285" y="1"/>
                  </a:cubicBezTo>
                  <a:cubicBezTo>
                    <a:pt x="1273" y="0"/>
                    <a:pt x="1260" y="0"/>
                    <a:pt x="1247"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5394150" y="3009925"/>
              <a:ext cx="125850" cy="71725"/>
            </a:xfrm>
            <a:custGeom>
              <a:avLst/>
              <a:gdLst/>
              <a:ahLst/>
              <a:cxnLst/>
              <a:rect l="l" t="t" r="r" b="b"/>
              <a:pathLst>
                <a:path w="5034" h="2869" extrusionOk="0">
                  <a:moveTo>
                    <a:pt x="3299" y="0"/>
                  </a:moveTo>
                  <a:cubicBezTo>
                    <a:pt x="2890" y="0"/>
                    <a:pt x="2473" y="180"/>
                    <a:pt x="2168" y="600"/>
                  </a:cubicBezTo>
                  <a:lnTo>
                    <a:pt x="60" y="480"/>
                  </a:lnTo>
                  <a:cubicBezTo>
                    <a:pt x="40" y="761"/>
                    <a:pt x="20" y="1022"/>
                    <a:pt x="0" y="1303"/>
                  </a:cubicBezTo>
                  <a:lnTo>
                    <a:pt x="1887" y="1403"/>
                  </a:lnTo>
                  <a:cubicBezTo>
                    <a:pt x="1864" y="2332"/>
                    <a:pt x="2602" y="2868"/>
                    <a:pt x="3339" y="2868"/>
                  </a:cubicBezTo>
                  <a:cubicBezTo>
                    <a:pt x="3892" y="2868"/>
                    <a:pt x="4445" y="2567"/>
                    <a:pt x="4677" y="1905"/>
                  </a:cubicBezTo>
                  <a:cubicBezTo>
                    <a:pt x="5033" y="836"/>
                    <a:pt x="4182" y="0"/>
                    <a:pt x="3299"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5280725" y="3015875"/>
              <a:ext cx="114950" cy="26625"/>
            </a:xfrm>
            <a:custGeom>
              <a:avLst/>
              <a:gdLst/>
              <a:ahLst/>
              <a:cxnLst/>
              <a:rect l="l" t="t" r="r" b="b"/>
              <a:pathLst>
                <a:path w="4598" h="1065" extrusionOk="0">
                  <a:moveTo>
                    <a:pt x="41" y="1"/>
                  </a:moveTo>
                  <a:lnTo>
                    <a:pt x="1" y="824"/>
                  </a:lnTo>
                  <a:lnTo>
                    <a:pt x="4537" y="1065"/>
                  </a:lnTo>
                  <a:cubicBezTo>
                    <a:pt x="4557" y="784"/>
                    <a:pt x="4577" y="523"/>
                    <a:pt x="4597" y="242"/>
                  </a:cubicBezTo>
                  <a:lnTo>
                    <a:pt x="81" y="21"/>
                  </a:lnTo>
                  <a:lnTo>
                    <a:pt x="4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5305825" y="2697200"/>
              <a:ext cx="73275" cy="71375"/>
            </a:xfrm>
            <a:custGeom>
              <a:avLst/>
              <a:gdLst/>
              <a:ahLst/>
              <a:cxnLst/>
              <a:rect l="l" t="t" r="r" b="b"/>
              <a:pathLst>
                <a:path w="2931" h="2855" extrusionOk="0">
                  <a:moveTo>
                    <a:pt x="1470" y="0"/>
                  </a:moveTo>
                  <a:cubicBezTo>
                    <a:pt x="702" y="0"/>
                    <a:pt x="79" y="589"/>
                    <a:pt x="41" y="1347"/>
                  </a:cubicBezTo>
                  <a:cubicBezTo>
                    <a:pt x="0" y="2150"/>
                    <a:pt x="603" y="2812"/>
                    <a:pt x="1385" y="2852"/>
                  </a:cubicBezTo>
                  <a:cubicBezTo>
                    <a:pt x="1411" y="2854"/>
                    <a:pt x="1436" y="2854"/>
                    <a:pt x="1461" y="2854"/>
                  </a:cubicBezTo>
                  <a:cubicBezTo>
                    <a:pt x="2229" y="2854"/>
                    <a:pt x="2852" y="2266"/>
                    <a:pt x="2891" y="1508"/>
                  </a:cubicBezTo>
                  <a:cubicBezTo>
                    <a:pt x="2931" y="725"/>
                    <a:pt x="2329" y="42"/>
                    <a:pt x="1546" y="2"/>
                  </a:cubicBezTo>
                  <a:cubicBezTo>
                    <a:pt x="1521" y="1"/>
                    <a:pt x="1495" y="0"/>
                    <a:pt x="1470"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399650" y="2914225"/>
              <a:ext cx="155750" cy="83550"/>
            </a:xfrm>
            <a:custGeom>
              <a:avLst/>
              <a:gdLst/>
              <a:ahLst/>
              <a:cxnLst/>
              <a:rect l="l" t="t" r="r" b="b"/>
              <a:pathLst>
                <a:path w="6230" h="3342" extrusionOk="0">
                  <a:moveTo>
                    <a:pt x="4293" y="1"/>
                  </a:moveTo>
                  <a:cubicBezTo>
                    <a:pt x="3734" y="1"/>
                    <a:pt x="3174" y="277"/>
                    <a:pt x="2851" y="916"/>
                  </a:cubicBezTo>
                  <a:lnTo>
                    <a:pt x="1" y="775"/>
                  </a:lnTo>
                  <a:cubicBezTo>
                    <a:pt x="1" y="1056"/>
                    <a:pt x="1" y="1317"/>
                    <a:pt x="1" y="1598"/>
                  </a:cubicBezTo>
                  <a:lnTo>
                    <a:pt x="2670" y="1739"/>
                  </a:lnTo>
                  <a:cubicBezTo>
                    <a:pt x="2703" y="2783"/>
                    <a:pt x="3526" y="3342"/>
                    <a:pt x="4347" y="3342"/>
                  </a:cubicBezTo>
                  <a:cubicBezTo>
                    <a:pt x="5058" y="3342"/>
                    <a:pt x="5767" y="2924"/>
                    <a:pt x="5962" y="2040"/>
                  </a:cubicBezTo>
                  <a:cubicBezTo>
                    <a:pt x="6229" y="830"/>
                    <a:pt x="5262" y="1"/>
                    <a:pt x="4293"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250625" y="2926075"/>
              <a:ext cx="149550" cy="28125"/>
            </a:xfrm>
            <a:custGeom>
              <a:avLst/>
              <a:gdLst/>
              <a:ahLst/>
              <a:cxnLst/>
              <a:rect l="l" t="t" r="r" b="b"/>
              <a:pathLst>
                <a:path w="5982" h="1125" extrusionOk="0">
                  <a:moveTo>
                    <a:pt x="41" y="0"/>
                  </a:moveTo>
                  <a:lnTo>
                    <a:pt x="1" y="803"/>
                  </a:lnTo>
                  <a:lnTo>
                    <a:pt x="5962" y="1124"/>
                  </a:lnTo>
                  <a:cubicBezTo>
                    <a:pt x="5962" y="843"/>
                    <a:pt x="5962" y="562"/>
                    <a:pt x="5982" y="301"/>
                  </a:cubicBezTo>
                  <a:lnTo>
                    <a:pt x="10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386100" y="2731325"/>
              <a:ext cx="85850" cy="83450"/>
            </a:xfrm>
            <a:custGeom>
              <a:avLst/>
              <a:gdLst/>
              <a:ahLst/>
              <a:cxnLst/>
              <a:rect l="l" t="t" r="r" b="b"/>
              <a:pathLst>
                <a:path w="3434" h="3338" extrusionOk="0">
                  <a:moveTo>
                    <a:pt x="1732" y="1"/>
                  </a:moveTo>
                  <a:cubicBezTo>
                    <a:pt x="842" y="1"/>
                    <a:pt x="100" y="690"/>
                    <a:pt x="61" y="1588"/>
                  </a:cubicBezTo>
                  <a:cubicBezTo>
                    <a:pt x="1" y="2511"/>
                    <a:pt x="703" y="3294"/>
                    <a:pt x="1627" y="3334"/>
                  </a:cubicBezTo>
                  <a:cubicBezTo>
                    <a:pt x="1664" y="3336"/>
                    <a:pt x="1700" y="3338"/>
                    <a:pt x="1737" y="3338"/>
                  </a:cubicBezTo>
                  <a:cubicBezTo>
                    <a:pt x="2612" y="3338"/>
                    <a:pt x="3335" y="2655"/>
                    <a:pt x="3393" y="1768"/>
                  </a:cubicBezTo>
                  <a:cubicBezTo>
                    <a:pt x="3433" y="845"/>
                    <a:pt x="2731" y="62"/>
                    <a:pt x="1807" y="2"/>
                  </a:cubicBezTo>
                  <a:cubicBezTo>
                    <a:pt x="1782" y="1"/>
                    <a:pt x="1757" y="1"/>
                    <a:pt x="173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5255150" y="2844275"/>
              <a:ext cx="144025" cy="22600"/>
            </a:xfrm>
            <a:custGeom>
              <a:avLst/>
              <a:gdLst/>
              <a:ahLst/>
              <a:cxnLst/>
              <a:rect l="l" t="t" r="r" b="b"/>
              <a:pathLst>
                <a:path w="5761" h="904" extrusionOk="0">
                  <a:moveTo>
                    <a:pt x="0" y="0"/>
                  </a:moveTo>
                  <a:lnTo>
                    <a:pt x="0" y="823"/>
                  </a:lnTo>
                  <a:lnTo>
                    <a:pt x="5761" y="904"/>
                  </a:lnTo>
                  <a:cubicBezTo>
                    <a:pt x="5741" y="623"/>
                    <a:pt x="5741" y="362"/>
                    <a:pt x="5721" y="81"/>
                  </a:cubicBezTo>
                  <a:lnTo>
                    <a:pt x="80"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398150" y="2806200"/>
              <a:ext cx="158600" cy="96950"/>
            </a:xfrm>
            <a:custGeom>
              <a:avLst/>
              <a:gdLst/>
              <a:ahLst/>
              <a:cxnLst/>
              <a:rect l="l" t="t" r="r" b="b"/>
              <a:pathLst>
                <a:path w="6344" h="3878" extrusionOk="0">
                  <a:moveTo>
                    <a:pt x="4333" y="0"/>
                  </a:moveTo>
                  <a:cubicBezTo>
                    <a:pt x="3467" y="0"/>
                    <a:pt x="2603" y="535"/>
                    <a:pt x="2429" y="1644"/>
                  </a:cubicBezTo>
                  <a:lnTo>
                    <a:pt x="1" y="1604"/>
                  </a:lnTo>
                  <a:lnTo>
                    <a:pt x="1" y="1604"/>
                  </a:lnTo>
                  <a:cubicBezTo>
                    <a:pt x="21" y="1885"/>
                    <a:pt x="21" y="2146"/>
                    <a:pt x="41" y="2427"/>
                  </a:cubicBezTo>
                  <a:lnTo>
                    <a:pt x="2490" y="2467"/>
                  </a:lnTo>
                  <a:cubicBezTo>
                    <a:pt x="2722" y="3308"/>
                    <a:pt x="3497" y="3878"/>
                    <a:pt x="4345" y="3878"/>
                  </a:cubicBezTo>
                  <a:cubicBezTo>
                    <a:pt x="4448" y="3878"/>
                    <a:pt x="4553" y="3869"/>
                    <a:pt x="4657" y="3852"/>
                  </a:cubicBezTo>
                  <a:cubicBezTo>
                    <a:pt x="5641" y="3691"/>
                    <a:pt x="6343" y="2808"/>
                    <a:pt x="6283" y="1824"/>
                  </a:cubicBezTo>
                  <a:cubicBezTo>
                    <a:pt x="6210" y="625"/>
                    <a:pt x="5270" y="0"/>
                    <a:pt x="4333"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448325" y="3263250"/>
              <a:ext cx="30150" cy="28675"/>
            </a:xfrm>
            <a:custGeom>
              <a:avLst/>
              <a:gdLst/>
              <a:ahLst/>
              <a:cxnLst/>
              <a:rect l="l" t="t" r="r" b="b"/>
              <a:pathLst>
                <a:path w="1206" h="1147" extrusionOk="0">
                  <a:moveTo>
                    <a:pt x="588" y="0"/>
                  </a:moveTo>
                  <a:cubicBezTo>
                    <a:pt x="300" y="0"/>
                    <a:pt x="40" y="235"/>
                    <a:pt x="21" y="543"/>
                  </a:cubicBezTo>
                  <a:cubicBezTo>
                    <a:pt x="1" y="864"/>
                    <a:pt x="262" y="1125"/>
                    <a:pt x="563" y="1145"/>
                  </a:cubicBezTo>
                  <a:cubicBezTo>
                    <a:pt x="575" y="1146"/>
                    <a:pt x="588" y="1147"/>
                    <a:pt x="600" y="1147"/>
                  </a:cubicBezTo>
                  <a:cubicBezTo>
                    <a:pt x="905" y="1147"/>
                    <a:pt x="1166" y="912"/>
                    <a:pt x="1185" y="603"/>
                  </a:cubicBezTo>
                  <a:cubicBezTo>
                    <a:pt x="1205" y="282"/>
                    <a:pt x="944" y="1"/>
                    <a:pt x="623" y="1"/>
                  </a:cubicBezTo>
                  <a:cubicBezTo>
                    <a:pt x="611" y="1"/>
                    <a:pt x="600" y="0"/>
                    <a:pt x="58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452350" y="3316925"/>
              <a:ext cx="30125" cy="28700"/>
            </a:xfrm>
            <a:custGeom>
              <a:avLst/>
              <a:gdLst/>
              <a:ahLst/>
              <a:cxnLst/>
              <a:rect l="l" t="t" r="r" b="b"/>
              <a:pathLst>
                <a:path w="1205" h="1148" extrusionOk="0">
                  <a:moveTo>
                    <a:pt x="605" y="1"/>
                  </a:moveTo>
                  <a:cubicBezTo>
                    <a:pt x="300" y="1"/>
                    <a:pt x="40" y="235"/>
                    <a:pt x="20" y="544"/>
                  </a:cubicBezTo>
                  <a:cubicBezTo>
                    <a:pt x="0" y="865"/>
                    <a:pt x="261" y="1146"/>
                    <a:pt x="582" y="1146"/>
                  </a:cubicBezTo>
                  <a:cubicBezTo>
                    <a:pt x="594" y="1147"/>
                    <a:pt x="606" y="1147"/>
                    <a:pt x="618" y="1147"/>
                  </a:cubicBezTo>
                  <a:cubicBezTo>
                    <a:pt x="905" y="1147"/>
                    <a:pt x="1165" y="913"/>
                    <a:pt x="1185" y="604"/>
                  </a:cubicBezTo>
                  <a:cubicBezTo>
                    <a:pt x="1205" y="283"/>
                    <a:pt x="944" y="22"/>
                    <a:pt x="643" y="2"/>
                  </a:cubicBezTo>
                  <a:cubicBezTo>
                    <a:pt x="630" y="1"/>
                    <a:pt x="618" y="1"/>
                    <a:pt x="60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5421225" y="3204550"/>
              <a:ext cx="45200" cy="44200"/>
            </a:xfrm>
            <a:custGeom>
              <a:avLst/>
              <a:gdLst/>
              <a:ahLst/>
              <a:cxnLst/>
              <a:rect l="l" t="t" r="r" b="b"/>
              <a:pathLst>
                <a:path w="1808" h="1768" extrusionOk="0">
                  <a:moveTo>
                    <a:pt x="906" y="0"/>
                  </a:moveTo>
                  <a:cubicBezTo>
                    <a:pt x="440" y="0"/>
                    <a:pt x="41" y="355"/>
                    <a:pt x="21" y="844"/>
                  </a:cubicBezTo>
                  <a:cubicBezTo>
                    <a:pt x="1" y="1326"/>
                    <a:pt x="362" y="1747"/>
                    <a:pt x="864" y="1767"/>
                  </a:cubicBezTo>
                  <a:cubicBezTo>
                    <a:pt x="877" y="1768"/>
                    <a:pt x="890" y="1768"/>
                    <a:pt x="902" y="1768"/>
                  </a:cubicBezTo>
                  <a:cubicBezTo>
                    <a:pt x="1368" y="1768"/>
                    <a:pt x="1768" y="1413"/>
                    <a:pt x="1787" y="924"/>
                  </a:cubicBezTo>
                  <a:cubicBezTo>
                    <a:pt x="1807" y="442"/>
                    <a:pt x="1446" y="21"/>
                    <a:pt x="944" y="1"/>
                  </a:cubicBezTo>
                  <a:cubicBezTo>
                    <a:pt x="932" y="0"/>
                    <a:pt x="919" y="0"/>
                    <a:pt x="90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376575" y="3154350"/>
              <a:ext cx="45700" cy="44275"/>
            </a:xfrm>
            <a:custGeom>
              <a:avLst/>
              <a:gdLst/>
              <a:ahLst/>
              <a:cxnLst/>
              <a:rect l="l" t="t" r="r" b="b"/>
              <a:pathLst>
                <a:path w="1828" h="1771" extrusionOk="0">
                  <a:moveTo>
                    <a:pt x="926" y="1"/>
                  </a:moveTo>
                  <a:cubicBezTo>
                    <a:pt x="441" y="1"/>
                    <a:pt x="40" y="375"/>
                    <a:pt x="21" y="845"/>
                  </a:cubicBezTo>
                  <a:cubicBezTo>
                    <a:pt x="1" y="1326"/>
                    <a:pt x="382" y="1748"/>
                    <a:pt x="864" y="1768"/>
                  </a:cubicBezTo>
                  <a:cubicBezTo>
                    <a:pt x="887" y="1770"/>
                    <a:pt x="910" y="1771"/>
                    <a:pt x="933" y="1771"/>
                  </a:cubicBezTo>
                  <a:cubicBezTo>
                    <a:pt x="1385" y="1771"/>
                    <a:pt x="1768" y="1403"/>
                    <a:pt x="1787" y="945"/>
                  </a:cubicBezTo>
                  <a:cubicBezTo>
                    <a:pt x="1827" y="443"/>
                    <a:pt x="1446" y="22"/>
                    <a:pt x="964" y="2"/>
                  </a:cubicBezTo>
                  <a:cubicBezTo>
                    <a:pt x="951" y="1"/>
                    <a:pt x="939" y="1"/>
                    <a:pt x="926"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5338950" y="3108200"/>
              <a:ext cx="45675" cy="44225"/>
            </a:xfrm>
            <a:custGeom>
              <a:avLst/>
              <a:gdLst/>
              <a:ahLst/>
              <a:cxnLst/>
              <a:rect l="l" t="t" r="r" b="b"/>
              <a:pathLst>
                <a:path w="1827" h="1769" extrusionOk="0">
                  <a:moveTo>
                    <a:pt x="925" y="0"/>
                  </a:moveTo>
                  <a:cubicBezTo>
                    <a:pt x="460" y="0"/>
                    <a:pt x="60" y="356"/>
                    <a:pt x="40" y="844"/>
                  </a:cubicBezTo>
                  <a:cubicBezTo>
                    <a:pt x="0" y="1326"/>
                    <a:pt x="382" y="1747"/>
                    <a:pt x="863" y="1767"/>
                  </a:cubicBezTo>
                  <a:cubicBezTo>
                    <a:pt x="877" y="1768"/>
                    <a:pt x="890" y="1768"/>
                    <a:pt x="903" y="1768"/>
                  </a:cubicBezTo>
                  <a:cubicBezTo>
                    <a:pt x="1387" y="1768"/>
                    <a:pt x="1787" y="1413"/>
                    <a:pt x="1807" y="924"/>
                  </a:cubicBezTo>
                  <a:cubicBezTo>
                    <a:pt x="1827" y="443"/>
                    <a:pt x="1445" y="21"/>
                    <a:pt x="964" y="1"/>
                  </a:cubicBezTo>
                  <a:cubicBezTo>
                    <a:pt x="951" y="1"/>
                    <a:pt x="938" y="0"/>
                    <a:pt x="925"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5475425" y="2440250"/>
              <a:ext cx="45700" cy="44275"/>
            </a:xfrm>
            <a:custGeom>
              <a:avLst/>
              <a:gdLst/>
              <a:ahLst/>
              <a:cxnLst/>
              <a:rect l="l" t="t" r="r" b="b"/>
              <a:pathLst>
                <a:path w="1828" h="1771" extrusionOk="0">
                  <a:moveTo>
                    <a:pt x="894" y="1"/>
                  </a:moveTo>
                  <a:cubicBezTo>
                    <a:pt x="442" y="1"/>
                    <a:pt x="60" y="368"/>
                    <a:pt x="41" y="826"/>
                  </a:cubicBezTo>
                  <a:cubicBezTo>
                    <a:pt x="1" y="1328"/>
                    <a:pt x="382" y="1750"/>
                    <a:pt x="864" y="1770"/>
                  </a:cubicBezTo>
                  <a:cubicBezTo>
                    <a:pt x="876" y="1770"/>
                    <a:pt x="889" y="1771"/>
                    <a:pt x="902" y="1771"/>
                  </a:cubicBezTo>
                  <a:cubicBezTo>
                    <a:pt x="1387" y="1771"/>
                    <a:pt x="1788" y="1396"/>
                    <a:pt x="1807" y="927"/>
                  </a:cubicBezTo>
                  <a:cubicBezTo>
                    <a:pt x="1827" y="445"/>
                    <a:pt x="1446" y="24"/>
                    <a:pt x="964" y="3"/>
                  </a:cubicBezTo>
                  <a:cubicBezTo>
                    <a:pt x="941" y="2"/>
                    <a:pt x="918" y="1"/>
                    <a:pt x="894"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5286750" y="2772500"/>
              <a:ext cx="61250" cy="59800"/>
            </a:xfrm>
            <a:custGeom>
              <a:avLst/>
              <a:gdLst/>
              <a:ahLst/>
              <a:cxnLst/>
              <a:rect l="l" t="t" r="r" b="b"/>
              <a:pathLst>
                <a:path w="2450" h="2392" extrusionOk="0">
                  <a:moveTo>
                    <a:pt x="1248" y="0"/>
                  </a:moveTo>
                  <a:cubicBezTo>
                    <a:pt x="621" y="0"/>
                    <a:pt x="80" y="496"/>
                    <a:pt x="41" y="1145"/>
                  </a:cubicBezTo>
                  <a:cubicBezTo>
                    <a:pt x="1" y="1787"/>
                    <a:pt x="502" y="2349"/>
                    <a:pt x="1165" y="2390"/>
                  </a:cubicBezTo>
                  <a:cubicBezTo>
                    <a:pt x="1189" y="2391"/>
                    <a:pt x="1213" y="2392"/>
                    <a:pt x="1236" y="2392"/>
                  </a:cubicBezTo>
                  <a:cubicBezTo>
                    <a:pt x="1867" y="2392"/>
                    <a:pt x="2391" y="1885"/>
                    <a:pt x="2429" y="1266"/>
                  </a:cubicBezTo>
                  <a:cubicBezTo>
                    <a:pt x="2449" y="603"/>
                    <a:pt x="1948" y="41"/>
                    <a:pt x="1285" y="1"/>
                  </a:cubicBezTo>
                  <a:cubicBezTo>
                    <a:pt x="1273" y="1"/>
                    <a:pt x="1260" y="0"/>
                    <a:pt x="124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5244600" y="2992775"/>
              <a:ext cx="61250" cy="59825"/>
            </a:xfrm>
            <a:custGeom>
              <a:avLst/>
              <a:gdLst/>
              <a:ahLst/>
              <a:cxnLst/>
              <a:rect l="l" t="t" r="r" b="b"/>
              <a:pathLst>
                <a:path w="2450" h="2393" extrusionOk="0">
                  <a:moveTo>
                    <a:pt x="1248" y="1"/>
                  </a:moveTo>
                  <a:cubicBezTo>
                    <a:pt x="621" y="1"/>
                    <a:pt x="80" y="496"/>
                    <a:pt x="41" y="1126"/>
                  </a:cubicBezTo>
                  <a:cubicBezTo>
                    <a:pt x="1" y="1788"/>
                    <a:pt x="523" y="2350"/>
                    <a:pt x="1165" y="2390"/>
                  </a:cubicBezTo>
                  <a:cubicBezTo>
                    <a:pt x="1189" y="2392"/>
                    <a:pt x="1213" y="2392"/>
                    <a:pt x="1236" y="2392"/>
                  </a:cubicBezTo>
                  <a:cubicBezTo>
                    <a:pt x="1867" y="2392"/>
                    <a:pt x="2391" y="1885"/>
                    <a:pt x="2429" y="1266"/>
                  </a:cubicBezTo>
                  <a:cubicBezTo>
                    <a:pt x="2449" y="604"/>
                    <a:pt x="1948" y="42"/>
                    <a:pt x="1285" y="2"/>
                  </a:cubicBezTo>
                  <a:cubicBezTo>
                    <a:pt x="1273" y="1"/>
                    <a:pt x="1260" y="1"/>
                    <a:pt x="1248"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469900" y="2499975"/>
              <a:ext cx="61250" cy="59825"/>
            </a:xfrm>
            <a:custGeom>
              <a:avLst/>
              <a:gdLst/>
              <a:ahLst/>
              <a:cxnLst/>
              <a:rect l="l" t="t" r="r" b="b"/>
              <a:pathLst>
                <a:path w="2450" h="2393" extrusionOk="0">
                  <a:moveTo>
                    <a:pt x="1211" y="1"/>
                  </a:moveTo>
                  <a:cubicBezTo>
                    <a:pt x="582" y="1"/>
                    <a:pt x="60" y="490"/>
                    <a:pt x="41" y="1127"/>
                  </a:cubicBezTo>
                  <a:cubicBezTo>
                    <a:pt x="1" y="1789"/>
                    <a:pt x="503" y="2351"/>
                    <a:pt x="1165" y="2392"/>
                  </a:cubicBezTo>
                  <a:cubicBezTo>
                    <a:pt x="1177" y="2392"/>
                    <a:pt x="1190" y="2392"/>
                    <a:pt x="1202" y="2392"/>
                  </a:cubicBezTo>
                  <a:cubicBezTo>
                    <a:pt x="1829" y="2392"/>
                    <a:pt x="2370" y="1897"/>
                    <a:pt x="2410" y="1247"/>
                  </a:cubicBezTo>
                  <a:cubicBezTo>
                    <a:pt x="2450" y="605"/>
                    <a:pt x="1948" y="43"/>
                    <a:pt x="1285" y="3"/>
                  </a:cubicBezTo>
                  <a:cubicBezTo>
                    <a:pt x="1261" y="2"/>
                    <a:pt x="1236" y="1"/>
                    <a:pt x="1211"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5459375" y="2574300"/>
              <a:ext cx="61250" cy="59800"/>
            </a:xfrm>
            <a:custGeom>
              <a:avLst/>
              <a:gdLst/>
              <a:ahLst/>
              <a:cxnLst/>
              <a:rect l="l" t="t" r="r" b="b"/>
              <a:pathLst>
                <a:path w="2450" h="2392" extrusionOk="0">
                  <a:moveTo>
                    <a:pt x="1247" y="0"/>
                  </a:moveTo>
                  <a:cubicBezTo>
                    <a:pt x="601" y="0"/>
                    <a:pt x="60" y="495"/>
                    <a:pt x="20" y="1125"/>
                  </a:cubicBezTo>
                  <a:cubicBezTo>
                    <a:pt x="0" y="1787"/>
                    <a:pt x="502" y="2349"/>
                    <a:pt x="1144" y="2389"/>
                  </a:cubicBezTo>
                  <a:cubicBezTo>
                    <a:pt x="1168" y="2391"/>
                    <a:pt x="1192" y="2391"/>
                    <a:pt x="1216" y="2391"/>
                  </a:cubicBezTo>
                  <a:cubicBezTo>
                    <a:pt x="1847" y="2391"/>
                    <a:pt x="2370" y="1884"/>
                    <a:pt x="2409" y="1265"/>
                  </a:cubicBezTo>
                  <a:cubicBezTo>
                    <a:pt x="2449" y="603"/>
                    <a:pt x="1927" y="41"/>
                    <a:pt x="1285" y="1"/>
                  </a:cubicBezTo>
                  <a:cubicBezTo>
                    <a:pt x="1272" y="0"/>
                    <a:pt x="1259" y="0"/>
                    <a:pt x="124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5289775" y="3054500"/>
              <a:ext cx="52200" cy="51250"/>
            </a:xfrm>
            <a:custGeom>
              <a:avLst/>
              <a:gdLst/>
              <a:ahLst/>
              <a:cxnLst/>
              <a:rect l="l" t="t" r="r" b="b"/>
              <a:pathLst>
                <a:path w="2088" h="2050" extrusionOk="0">
                  <a:moveTo>
                    <a:pt x="1066" y="1"/>
                  </a:moveTo>
                  <a:cubicBezTo>
                    <a:pt x="520" y="1"/>
                    <a:pt x="59" y="416"/>
                    <a:pt x="20" y="985"/>
                  </a:cubicBezTo>
                  <a:cubicBezTo>
                    <a:pt x="0" y="1547"/>
                    <a:pt x="422" y="2029"/>
                    <a:pt x="1004" y="2049"/>
                  </a:cubicBezTo>
                  <a:cubicBezTo>
                    <a:pt x="1017" y="2049"/>
                    <a:pt x="1029" y="2049"/>
                    <a:pt x="1042" y="2049"/>
                  </a:cubicBezTo>
                  <a:cubicBezTo>
                    <a:pt x="1588" y="2049"/>
                    <a:pt x="2048" y="1634"/>
                    <a:pt x="2068" y="1085"/>
                  </a:cubicBezTo>
                  <a:cubicBezTo>
                    <a:pt x="2088" y="523"/>
                    <a:pt x="1666" y="42"/>
                    <a:pt x="1104" y="1"/>
                  </a:cubicBezTo>
                  <a:cubicBezTo>
                    <a:pt x="1091" y="1"/>
                    <a:pt x="1078" y="1"/>
                    <a:pt x="1066"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5227550" y="2819125"/>
              <a:ext cx="73775" cy="71875"/>
            </a:xfrm>
            <a:custGeom>
              <a:avLst/>
              <a:gdLst/>
              <a:ahLst/>
              <a:cxnLst/>
              <a:rect l="l" t="t" r="r" b="b"/>
              <a:pathLst>
                <a:path w="2951" h="2875" extrusionOk="0">
                  <a:moveTo>
                    <a:pt x="1472" y="1"/>
                  </a:moveTo>
                  <a:cubicBezTo>
                    <a:pt x="720" y="1"/>
                    <a:pt x="79" y="590"/>
                    <a:pt x="40" y="1368"/>
                  </a:cubicBezTo>
                  <a:cubicBezTo>
                    <a:pt x="0" y="2150"/>
                    <a:pt x="622" y="2833"/>
                    <a:pt x="1405" y="2873"/>
                  </a:cubicBezTo>
                  <a:cubicBezTo>
                    <a:pt x="1429" y="2874"/>
                    <a:pt x="1453" y="2875"/>
                    <a:pt x="1477" y="2875"/>
                  </a:cubicBezTo>
                  <a:cubicBezTo>
                    <a:pt x="2229" y="2875"/>
                    <a:pt x="2872" y="2267"/>
                    <a:pt x="2911" y="1508"/>
                  </a:cubicBezTo>
                  <a:cubicBezTo>
                    <a:pt x="2951" y="725"/>
                    <a:pt x="2349" y="43"/>
                    <a:pt x="1546" y="3"/>
                  </a:cubicBezTo>
                  <a:cubicBezTo>
                    <a:pt x="1521" y="1"/>
                    <a:pt x="1496" y="1"/>
                    <a:pt x="1472"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5409700" y="2637475"/>
              <a:ext cx="73275" cy="71375"/>
            </a:xfrm>
            <a:custGeom>
              <a:avLst/>
              <a:gdLst/>
              <a:ahLst/>
              <a:cxnLst/>
              <a:rect l="l" t="t" r="r" b="b"/>
              <a:pathLst>
                <a:path w="2931" h="2855" extrusionOk="0">
                  <a:moveTo>
                    <a:pt x="1452" y="1"/>
                  </a:moveTo>
                  <a:cubicBezTo>
                    <a:pt x="702" y="1"/>
                    <a:pt x="79" y="589"/>
                    <a:pt x="40" y="1348"/>
                  </a:cubicBezTo>
                  <a:cubicBezTo>
                    <a:pt x="0" y="2130"/>
                    <a:pt x="602" y="2813"/>
                    <a:pt x="1385" y="2853"/>
                  </a:cubicBezTo>
                  <a:cubicBezTo>
                    <a:pt x="1410" y="2854"/>
                    <a:pt x="1435" y="2855"/>
                    <a:pt x="1459" y="2855"/>
                  </a:cubicBezTo>
                  <a:cubicBezTo>
                    <a:pt x="2211" y="2855"/>
                    <a:pt x="2852" y="2266"/>
                    <a:pt x="2891" y="1488"/>
                  </a:cubicBezTo>
                  <a:cubicBezTo>
                    <a:pt x="2931" y="705"/>
                    <a:pt x="2329" y="43"/>
                    <a:pt x="1526" y="3"/>
                  </a:cubicBezTo>
                  <a:cubicBezTo>
                    <a:pt x="1501" y="1"/>
                    <a:pt x="1476" y="1"/>
                    <a:pt x="1452"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5207975" y="2897875"/>
              <a:ext cx="85825" cy="83450"/>
            </a:xfrm>
            <a:custGeom>
              <a:avLst/>
              <a:gdLst/>
              <a:ahLst/>
              <a:cxnLst/>
              <a:rect l="l" t="t" r="r" b="b"/>
              <a:pathLst>
                <a:path w="3433" h="3338" extrusionOk="0">
                  <a:moveTo>
                    <a:pt x="1699" y="0"/>
                  </a:moveTo>
                  <a:cubicBezTo>
                    <a:pt x="824" y="0"/>
                    <a:pt x="98" y="702"/>
                    <a:pt x="41" y="1590"/>
                  </a:cubicBezTo>
                  <a:cubicBezTo>
                    <a:pt x="0" y="2493"/>
                    <a:pt x="703" y="3296"/>
                    <a:pt x="1626" y="3336"/>
                  </a:cubicBezTo>
                  <a:cubicBezTo>
                    <a:pt x="1651" y="3337"/>
                    <a:pt x="1677" y="3338"/>
                    <a:pt x="1701" y="3338"/>
                  </a:cubicBezTo>
                  <a:cubicBezTo>
                    <a:pt x="2592" y="3338"/>
                    <a:pt x="3333" y="2648"/>
                    <a:pt x="3372" y="1750"/>
                  </a:cubicBezTo>
                  <a:cubicBezTo>
                    <a:pt x="3433" y="827"/>
                    <a:pt x="2710" y="44"/>
                    <a:pt x="1807" y="4"/>
                  </a:cubicBezTo>
                  <a:cubicBezTo>
                    <a:pt x="1771" y="2"/>
                    <a:pt x="1735" y="0"/>
                    <a:pt x="1699"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30"/>
          <p:cNvGrpSpPr/>
          <p:nvPr/>
        </p:nvGrpSpPr>
        <p:grpSpPr>
          <a:xfrm>
            <a:off x="7612469" y="1955285"/>
            <a:ext cx="597466" cy="813874"/>
            <a:chOff x="5497500" y="1842175"/>
            <a:chExt cx="305625" cy="416325"/>
          </a:xfrm>
        </p:grpSpPr>
        <p:sp>
          <p:nvSpPr>
            <p:cNvPr id="1373" name="Google Shape;1373;p30"/>
            <p:cNvSpPr/>
            <p:nvPr/>
          </p:nvSpPr>
          <p:spPr>
            <a:xfrm>
              <a:off x="5754425" y="2212725"/>
              <a:ext cx="48700" cy="45775"/>
            </a:xfrm>
            <a:custGeom>
              <a:avLst/>
              <a:gdLst/>
              <a:ahLst/>
              <a:cxnLst/>
              <a:rect l="l" t="t" r="r" b="b"/>
              <a:pathLst>
                <a:path w="1948" h="1831" extrusionOk="0">
                  <a:moveTo>
                    <a:pt x="965" y="1"/>
                  </a:moveTo>
                  <a:cubicBezTo>
                    <a:pt x="519" y="1"/>
                    <a:pt x="134" y="340"/>
                    <a:pt x="61" y="795"/>
                  </a:cubicBezTo>
                  <a:cubicBezTo>
                    <a:pt x="1" y="1297"/>
                    <a:pt x="342" y="1758"/>
                    <a:pt x="844" y="1818"/>
                  </a:cubicBezTo>
                  <a:cubicBezTo>
                    <a:pt x="893" y="1826"/>
                    <a:pt x="942" y="1830"/>
                    <a:pt x="990" y="1830"/>
                  </a:cubicBezTo>
                  <a:cubicBezTo>
                    <a:pt x="1432" y="1830"/>
                    <a:pt x="1815" y="1508"/>
                    <a:pt x="1887" y="1056"/>
                  </a:cubicBezTo>
                  <a:cubicBezTo>
                    <a:pt x="1948" y="554"/>
                    <a:pt x="1606" y="92"/>
                    <a:pt x="1105" y="12"/>
                  </a:cubicBezTo>
                  <a:cubicBezTo>
                    <a:pt x="1057" y="4"/>
                    <a:pt x="1011" y="1"/>
                    <a:pt x="965"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30"/>
            <p:cNvGrpSpPr/>
            <p:nvPr/>
          </p:nvGrpSpPr>
          <p:grpSpPr>
            <a:xfrm>
              <a:off x="5497500" y="1842175"/>
              <a:ext cx="301600" cy="393125"/>
              <a:chOff x="5497500" y="1842175"/>
              <a:chExt cx="301600" cy="393125"/>
            </a:xfrm>
          </p:grpSpPr>
          <p:sp>
            <p:nvSpPr>
              <p:cNvPr id="1375" name="Google Shape;1375;p30"/>
              <p:cNvSpPr/>
              <p:nvPr/>
            </p:nvSpPr>
            <p:spPr>
              <a:xfrm>
                <a:off x="5698225" y="1880100"/>
                <a:ext cx="66275" cy="196175"/>
              </a:xfrm>
              <a:custGeom>
                <a:avLst/>
                <a:gdLst/>
                <a:ahLst/>
                <a:cxnLst/>
                <a:rect l="l" t="t" r="r" b="b"/>
                <a:pathLst>
                  <a:path w="2651" h="7847" extrusionOk="0">
                    <a:moveTo>
                      <a:pt x="2277" y="1"/>
                    </a:moveTo>
                    <a:cubicBezTo>
                      <a:pt x="2138" y="1"/>
                      <a:pt x="1999" y="96"/>
                      <a:pt x="1948" y="250"/>
                    </a:cubicBezTo>
                    <a:lnTo>
                      <a:pt x="41" y="7436"/>
                    </a:lnTo>
                    <a:cubicBezTo>
                      <a:pt x="1" y="7596"/>
                      <a:pt x="101" y="7777"/>
                      <a:pt x="282" y="7837"/>
                    </a:cubicBezTo>
                    <a:cubicBezTo>
                      <a:pt x="305" y="7843"/>
                      <a:pt x="329" y="7846"/>
                      <a:pt x="353" y="7846"/>
                    </a:cubicBezTo>
                    <a:cubicBezTo>
                      <a:pt x="493" y="7846"/>
                      <a:pt x="632" y="7750"/>
                      <a:pt x="683" y="7596"/>
                    </a:cubicBezTo>
                    <a:lnTo>
                      <a:pt x="2590" y="411"/>
                    </a:lnTo>
                    <a:cubicBezTo>
                      <a:pt x="2650" y="250"/>
                      <a:pt x="2530" y="49"/>
                      <a:pt x="2349" y="9"/>
                    </a:cubicBezTo>
                    <a:cubicBezTo>
                      <a:pt x="2325" y="3"/>
                      <a:pt x="2301" y="1"/>
                      <a:pt x="22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5613425" y="1954350"/>
                <a:ext cx="85325" cy="112725"/>
              </a:xfrm>
              <a:custGeom>
                <a:avLst/>
                <a:gdLst/>
                <a:ahLst/>
                <a:cxnLst/>
                <a:rect l="l" t="t" r="r" b="b"/>
                <a:pathLst>
                  <a:path w="3413" h="4509" extrusionOk="0">
                    <a:moveTo>
                      <a:pt x="260" y="1"/>
                    </a:moveTo>
                    <a:cubicBezTo>
                      <a:pt x="212" y="1"/>
                      <a:pt x="163" y="17"/>
                      <a:pt x="121" y="50"/>
                    </a:cubicBezTo>
                    <a:cubicBezTo>
                      <a:pt x="20" y="110"/>
                      <a:pt x="0" y="251"/>
                      <a:pt x="81" y="351"/>
                    </a:cubicBezTo>
                    <a:lnTo>
                      <a:pt x="2991" y="4406"/>
                    </a:lnTo>
                    <a:cubicBezTo>
                      <a:pt x="3029" y="4469"/>
                      <a:pt x="3100" y="4509"/>
                      <a:pt x="3171" y="4509"/>
                    </a:cubicBezTo>
                    <a:cubicBezTo>
                      <a:pt x="3213" y="4509"/>
                      <a:pt x="3255" y="4495"/>
                      <a:pt x="3292" y="4466"/>
                    </a:cubicBezTo>
                    <a:cubicBezTo>
                      <a:pt x="3393" y="4386"/>
                      <a:pt x="3413" y="4245"/>
                      <a:pt x="3352" y="4165"/>
                    </a:cubicBezTo>
                    <a:lnTo>
                      <a:pt x="442" y="90"/>
                    </a:lnTo>
                    <a:cubicBezTo>
                      <a:pt x="395" y="32"/>
                      <a:pt x="328"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5714775" y="2111050"/>
                <a:ext cx="66275" cy="124250"/>
              </a:xfrm>
              <a:custGeom>
                <a:avLst/>
                <a:gdLst/>
                <a:ahLst/>
                <a:cxnLst/>
                <a:rect l="l" t="t" r="r" b="b"/>
                <a:pathLst>
                  <a:path w="2651" h="4970" extrusionOk="0">
                    <a:moveTo>
                      <a:pt x="257" y="1"/>
                    </a:moveTo>
                    <a:cubicBezTo>
                      <a:pt x="226" y="1"/>
                      <a:pt x="194" y="8"/>
                      <a:pt x="161" y="24"/>
                    </a:cubicBezTo>
                    <a:cubicBezTo>
                      <a:pt x="61" y="85"/>
                      <a:pt x="1" y="225"/>
                      <a:pt x="61" y="325"/>
                    </a:cubicBezTo>
                    <a:lnTo>
                      <a:pt x="2189" y="4842"/>
                    </a:lnTo>
                    <a:cubicBezTo>
                      <a:pt x="2230" y="4925"/>
                      <a:pt x="2301" y="4970"/>
                      <a:pt x="2380" y="4970"/>
                    </a:cubicBezTo>
                    <a:cubicBezTo>
                      <a:pt x="2415" y="4970"/>
                      <a:pt x="2453" y="4961"/>
                      <a:pt x="2490" y="4942"/>
                    </a:cubicBezTo>
                    <a:cubicBezTo>
                      <a:pt x="2590" y="4902"/>
                      <a:pt x="2650" y="4761"/>
                      <a:pt x="2590" y="4661"/>
                    </a:cubicBezTo>
                    <a:lnTo>
                      <a:pt x="463" y="145"/>
                    </a:lnTo>
                    <a:cubicBezTo>
                      <a:pt x="418" y="57"/>
                      <a:pt x="342"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0"/>
              <p:cNvSpPr/>
              <p:nvPr/>
            </p:nvSpPr>
            <p:spPr>
              <a:xfrm>
                <a:off x="5535150" y="2079975"/>
                <a:ext cx="146550" cy="28250"/>
              </a:xfrm>
              <a:custGeom>
                <a:avLst/>
                <a:gdLst/>
                <a:ahLst/>
                <a:cxnLst/>
                <a:rect l="l" t="t" r="r" b="b"/>
                <a:pathLst>
                  <a:path w="5862" h="1130" extrusionOk="0">
                    <a:moveTo>
                      <a:pt x="5611" y="0"/>
                    </a:moveTo>
                    <a:cubicBezTo>
                      <a:pt x="5601" y="0"/>
                      <a:pt x="5591" y="1"/>
                      <a:pt x="5580" y="3"/>
                    </a:cubicBezTo>
                    <a:lnTo>
                      <a:pt x="221" y="645"/>
                    </a:lnTo>
                    <a:cubicBezTo>
                      <a:pt x="101" y="665"/>
                      <a:pt x="0" y="786"/>
                      <a:pt x="20" y="926"/>
                    </a:cubicBezTo>
                    <a:cubicBezTo>
                      <a:pt x="39" y="1036"/>
                      <a:pt x="141" y="1129"/>
                      <a:pt x="250" y="1129"/>
                    </a:cubicBezTo>
                    <a:cubicBezTo>
                      <a:pt x="260" y="1129"/>
                      <a:pt x="271" y="1129"/>
                      <a:pt x="281" y="1127"/>
                    </a:cubicBezTo>
                    <a:lnTo>
                      <a:pt x="5640" y="485"/>
                    </a:lnTo>
                    <a:cubicBezTo>
                      <a:pt x="5761" y="465"/>
                      <a:pt x="5861" y="344"/>
                      <a:pt x="5841" y="224"/>
                    </a:cubicBezTo>
                    <a:cubicBezTo>
                      <a:pt x="5823" y="95"/>
                      <a:pt x="5721" y="0"/>
                      <a:pt x="5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5646550" y="2021325"/>
                <a:ext cx="112425" cy="111925"/>
              </a:xfrm>
              <a:custGeom>
                <a:avLst/>
                <a:gdLst/>
                <a:ahLst/>
                <a:cxnLst/>
                <a:rect l="l" t="t" r="r" b="b"/>
                <a:pathLst>
                  <a:path w="4497" h="4477" extrusionOk="0">
                    <a:moveTo>
                      <a:pt x="2248" y="0"/>
                    </a:moveTo>
                    <a:cubicBezTo>
                      <a:pt x="1004" y="0"/>
                      <a:pt x="0" y="1004"/>
                      <a:pt x="0" y="2249"/>
                    </a:cubicBezTo>
                    <a:cubicBezTo>
                      <a:pt x="0" y="3473"/>
                      <a:pt x="1004" y="4477"/>
                      <a:pt x="2248" y="4477"/>
                    </a:cubicBezTo>
                    <a:cubicBezTo>
                      <a:pt x="3493" y="4477"/>
                      <a:pt x="4496" y="3473"/>
                      <a:pt x="4496" y="2249"/>
                    </a:cubicBezTo>
                    <a:cubicBezTo>
                      <a:pt x="4496" y="1004"/>
                      <a:pt x="3493" y="0"/>
                      <a:pt x="224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5711775" y="1842175"/>
                <a:ext cx="87325" cy="87350"/>
              </a:xfrm>
              <a:custGeom>
                <a:avLst/>
                <a:gdLst/>
                <a:ahLst/>
                <a:cxnLst/>
                <a:rect l="l" t="t" r="r" b="b"/>
                <a:pathLst>
                  <a:path w="3493" h="3494" extrusionOk="0">
                    <a:moveTo>
                      <a:pt x="1747" y="1"/>
                    </a:moveTo>
                    <a:cubicBezTo>
                      <a:pt x="783" y="1"/>
                      <a:pt x="0" y="784"/>
                      <a:pt x="0" y="1747"/>
                    </a:cubicBezTo>
                    <a:cubicBezTo>
                      <a:pt x="0" y="2711"/>
                      <a:pt x="783" y="3493"/>
                      <a:pt x="1747" y="3493"/>
                    </a:cubicBezTo>
                    <a:cubicBezTo>
                      <a:pt x="2710" y="3493"/>
                      <a:pt x="3493" y="2711"/>
                      <a:pt x="3493" y="1747"/>
                    </a:cubicBezTo>
                    <a:cubicBezTo>
                      <a:pt x="3493" y="784"/>
                      <a:pt x="2710" y="1"/>
                      <a:pt x="174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5584325" y="1924975"/>
                <a:ext cx="54200" cy="52725"/>
              </a:xfrm>
              <a:custGeom>
                <a:avLst/>
                <a:gdLst/>
                <a:ahLst/>
                <a:cxnLst/>
                <a:rect l="l" t="t" r="r" b="b"/>
                <a:pathLst>
                  <a:path w="2168" h="2109" extrusionOk="0">
                    <a:moveTo>
                      <a:pt x="1082" y="0"/>
                    </a:moveTo>
                    <a:cubicBezTo>
                      <a:pt x="1069" y="0"/>
                      <a:pt x="1057" y="0"/>
                      <a:pt x="1044" y="1"/>
                    </a:cubicBezTo>
                    <a:cubicBezTo>
                      <a:pt x="462" y="21"/>
                      <a:pt x="0" y="502"/>
                      <a:pt x="20" y="1085"/>
                    </a:cubicBezTo>
                    <a:cubicBezTo>
                      <a:pt x="60" y="1654"/>
                      <a:pt x="522" y="2109"/>
                      <a:pt x="1088" y="2109"/>
                    </a:cubicBezTo>
                    <a:cubicBezTo>
                      <a:pt x="1100" y="2109"/>
                      <a:pt x="1112" y="2109"/>
                      <a:pt x="1124" y="2108"/>
                    </a:cubicBezTo>
                    <a:cubicBezTo>
                      <a:pt x="1706" y="2088"/>
                      <a:pt x="2168" y="1586"/>
                      <a:pt x="2128" y="1004"/>
                    </a:cubicBezTo>
                    <a:cubicBezTo>
                      <a:pt x="2108" y="435"/>
                      <a:pt x="1647" y="0"/>
                      <a:pt x="1082"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5497500" y="2076025"/>
                <a:ext cx="59750" cy="59725"/>
              </a:xfrm>
              <a:custGeom>
                <a:avLst/>
                <a:gdLst/>
                <a:ahLst/>
                <a:cxnLst/>
                <a:rect l="l" t="t" r="r" b="b"/>
                <a:pathLst>
                  <a:path w="2390" h="2389" extrusionOk="0">
                    <a:moveTo>
                      <a:pt x="1205" y="0"/>
                    </a:moveTo>
                    <a:cubicBezTo>
                      <a:pt x="543" y="0"/>
                      <a:pt x="1" y="522"/>
                      <a:pt x="1" y="1185"/>
                    </a:cubicBezTo>
                    <a:cubicBezTo>
                      <a:pt x="1" y="1847"/>
                      <a:pt x="543" y="2389"/>
                      <a:pt x="1205" y="2389"/>
                    </a:cubicBezTo>
                    <a:cubicBezTo>
                      <a:pt x="1847" y="2389"/>
                      <a:pt x="2389" y="1847"/>
                      <a:pt x="2389" y="1185"/>
                    </a:cubicBezTo>
                    <a:cubicBezTo>
                      <a:pt x="2389" y="522"/>
                      <a:pt x="1847" y="0"/>
                      <a:pt x="120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3" name="Google Shape;1383;p30"/>
          <p:cNvGrpSpPr/>
          <p:nvPr/>
        </p:nvGrpSpPr>
        <p:grpSpPr>
          <a:xfrm>
            <a:off x="414474" y="4084243"/>
            <a:ext cx="597490" cy="632224"/>
            <a:chOff x="4720225" y="2802150"/>
            <a:chExt cx="351775" cy="372225"/>
          </a:xfrm>
        </p:grpSpPr>
        <p:sp>
          <p:nvSpPr>
            <p:cNvPr id="1384" name="Google Shape;1384;p30"/>
            <p:cNvSpPr/>
            <p:nvPr/>
          </p:nvSpPr>
          <p:spPr>
            <a:xfrm>
              <a:off x="4720225" y="2838725"/>
              <a:ext cx="52225" cy="45950"/>
            </a:xfrm>
            <a:custGeom>
              <a:avLst/>
              <a:gdLst/>
              <a:ahLst/>
              <a:cxnLst/>
              <a:rect l="l" t="t" r="r" b="b"/>
              <a:pathLst>
                <a:path w="2089" h="1838" extrusionOk="0">
                  <a:moveTo>
                    <a:pt x="1031" y="1"/>
                  </a:moveTo>
                  <a:cubicBezTo>
                    <a:pt x="901" y="1"/>
                    <a:pt x="769" y="27"/>
                    <a:pt x="643" y="82"/>
                  </a:cubicBezTo>
                  <a:cubicBezTo>
                    <a:pt x="181" y="303"/>
                    <a:pt x="1" y="845"/>
                    <a:pt x="201" y="1306"/>
                  </a:cubicBezTo>
                  <a:cubicBezTo>
                    <a:pt x="361" y="1640"/>
                    <a:pt x="689" y="1838"/>
                    <a:pt x="1033" y="1838"/>
                  </a:cubicBezTo>
                  <a:cubicBezTo>
                    <a:pt x="1164" y="1838"/>
                    <a:pt x="1298" y="1809"/>
                    <a:pt x="1426" y="1748"/>
                  </a:cubicBezTo>
                  <a:cubicBezTo>
                    <a:pt x="1887" y="1527"/>
                    <a:pt x="2088" y="985"/>
                    <a:pt x="1867" y="523"/>
                  </a:cubicBezTo>
                  <a:cubicBezTo>
                    <a:pt x="1707" y="188"/>
                    <a:pt x="1377" y="1"/>
                    <a:pt x="1031"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0"/>
            <p:cNvGrpSpPr/>
            <p:nvPr/>
          </p:nvGrpSpPr>
          <p:grpSpPr>
            <a:xfrm>
              <a:off x="4746325" y="2802150"/>
              <a:ext cx="325675" cy="372225"/>
              <a:chOff x="4746325" y="2802150"/>
              <a:chExt cx="325675" cy="372225"/>
            </a:xfrm>
          </p:grpSpPr>
          <p:sp>
            <p:nvSpPr>
              <p:cNvPr id="1386" name="Google Shape;1386;p30"/>
              <p:cNvSpPr/>
              <p:nvPr/>
            </p:nvSpPr>
            <p:spPr>
              <a:xfrm>
                <a:off x="4888325" y="2954175"/>
                <a:ext cx="77800" cy="192650"/>
              </a:xfrm>
              <a:custGeom>
                <a:avLst/>
                <a:gdLst/>
                <a:ahLst/>
                <a:cxnLst/>
                <a:rect l="l" t="t" r="r" b="b"/>
                <a:pathLst>
                  <a:path w="3112" h="7706" extrusionOk="0">
                    <a:moveTo>
                      <a:pt x="412" y="0"/>
                    </a:moveTo>
                    <a:cubicBezTo>
                      <a:pt x="375" y="0"/>
                      <a:pt x="337" y="7"/>
                      <a:pt x="302" y="20"/>
                    </a:cubicBezTo>
                    <a:lnTo>
                      <a:pt x="282" y="20"/>
                    </a:lnTo>
                    <a:cubicBezTo>
                      <a:pt x="101" y="60"/>
                      <a:pt x="1" y="261"/>
                      <a:pt x="61" y="442"/>
                    </a:cubicBezTo>
                    <a:lnTo>
                      <a:pt x="2409" y="7487"/>
                    </a:lnTo>
                    <a:cubicBezTo>
                      <a:pt x="2457" y="7615"/>
                      <a:pt x="2596" y="7705"/>
                      <a:pt x="2741" y="7705"/>
                    </a:cubicBezTo>
                    <a:cubicBezTo>
                      <a:pt x="2778" y="7705"/>
                      <a:pt x="2815" y="7700"/>
                      <a:pt x="2851" y="7688"/>
                    </a:cubicBezTo>
                    <a:cubicBezTo>
                      <a:pt x="3011" y="7627"/>
                      <a:pt x="3112" y="7447"/>
                      <a:pt x="3052" y="7266"/>
                    </a:cubicBezTo>
                    <a:lnTo>
                      <a:pt x="723" y="221"/>
                    </a:lnTo>
                    <a:cubicBezTo>
                      <a:pt x="676" y="80"/>
                      <a:pt x="544"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4907400" y="2953850"/>
                <a:ext cx="128975" cy="55850"/>
              </a:xfrm>
              <a:custGeom>
                <a:avLst/>
                <a:gdLst/>
                <a:ahLst/>
                <a:cxnLst/>
                <a:rect l="l" t="t" r="r" b="b"/>
                <a:pathLst>
                  <a:path w="5159" h="2234" extrusionOk="0">
                    <a:moveTo>
                      <a:pt x="265" y="1"/>
                    </a:moveTo>
                    <a:cubicBezTo>
                      <a:pt x="167" y="1"/>
                      <a:pt x="72" y="58"/>
                      <a:pt x="41" y="154"/>
                    </a:cubicBezTo>
                    <a:cubicBezTo>
                      <a:pt x="0" y="254"/>
                      <a:pt x="61" y="394"/>
                      <a:pt x="181" y="435"/>
                    </a:cubicBezTo>
                    <a:lnTo>
                      <a:pt x="4838" y="2221"/>
                    </a:lnTo>
                    <a:cubicBezTo>
                      <a:pt x="4859" y="2230"/>
                      <a:pt x="4882" y="2234"/>
                      <a:pt x="4906" y="2234"/>
                    </a:cubicBezTo>
                    <a:cubicBezTo>
                      <a:pt x="4994" y="2234"/>
                      <a:pt x="5087" y="2179"/>
                      <a:pt x="5119" y="2101"/>
                    </a:cubicBezTo>
                    <a:cubicBezTo>
                      <a:pt x="5159" y="1980"/>
                      <a:pt x="5099" y="1840"/>
                      <a:pt x="4998" y="1799"/>
                    </a:cubicBezTo>
                    <a:lnTo>
                      <a:pt x="342" y="13"/>
                    </a:lnTo>
                    <a:cubicBezTo>
                      <a:pt x="317" y="5"/>
                      <a:pt x="290" y="1"/>
                      <a:pt x="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4746325" y="2858625"/>
                <a:ext cx="119450" cy="76200"/>
              </a:xfrm>
              <a:custGeom>
                <a:avLst/>
                <a:gdLst/>
                <a:ahLst/>
                <a:cxnLst/>
                <a:rect l="l" t="t" r="r" b="b"/>
                <a:pathLst>
                  <a:path w="4778" h="3048" extrusionOk="0">
                    <a:moveTo>
                      <a:pt x="277" y="0"/>
                    </a:moveTo>
                    <a:cubicBezTo>
                      <a:pt x="200" y="0"/>
                      <a:pt x="122" y="41"/>
                      <a:pt x="81" y="109"/>
                    </a:cubicBezTo>
                    <a:cubicBezTo>
                      <a:pt x="0" y="209"/>
                      <a:pt x="41" y="350"/>
                      <a:pt x="141" y="410"/>
                    </a:cubicBezTo>
                    <a:lnTo>
                      <a:pt x="4416" y="3019"/>
                    </a:lnTo>
                    <a:cubicBezTo>
                      <a:pt x="4448" y="3038"/>
                      <a:pt x="4485" y="3047"/>
                      <a:pt x="4521" y="3047"/>
                    </a:cubicBezTo>
                    <a:cubicBezTo>
                      <a:pt x="4598" y="3047"/>
                      <a:pt x="4676" y="3007"/>
                      <a:pt x="4717" y="2939"/>
                    </a:cubicBezTo>
                    <a:cubicBezTo>
                      <a:pt x="4777" y="2818"/>
                      <a:pt x="4757" y="2698"/>
                      <a:pt x="4637" y="2618"/>
                    </a:cubicBezTo>
                    <a:lnTo>
                      <a:pt x="382" y="28"/>
                    </a:lnTo>
                    <a:cubicBezTo>
                      <a:pt x="350" y="9"/>
                      <a:pt x="313" y="0"/>
                      <a:pt x="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4908400" y="2836500"/>
                <a:ext cx="115950" cy="99075"/>
              </a:xfrm>
              <a:custGeom>
                <a:avLst/>
                <a:gdLst/>
                <a:ahLst/>
                <a:cxnLst/>
                <a:rect l="l" t="t" r="r" b="b"/>
                <a:pathLst>
                  <a:path w="4638" h="3963" extrusionOk="0">
                    <a:moveTo>
                      <a:pt x="4356" y="1"/>
                    </a:moveTo>
                    <a:cubicBezTo>
                      <a:pt x="4306" y="1"/>
                      <a:pt x="4258" y="17"/>
                      <a:pt x="4216" y="50"/>
                    </a:cubicBezTo>
                    <a:lnTo>
                      <a:pt x="101" y="3543"/>
                    </a:lnTo>
                    <a:cubicBezTo>
                      <a:pt x="1" y="3623"/>
                      <a:pt x="1" y="3784"/>
                      <a:pt x="81" y="3884"/>
                    </a:cubicBezTo>
                    <a:cubicBezTo>
                      <a:pt x="123" y="3937"/>
                      <a:pt x="182" y="3962"/>
                      <a:pt x="247" y="3962"/>
                    </a:cubicBezTo>
                    <a:cubicBezTo>
                      <a:pt x="304" y="3962"/>
                      <a:pt x="365" y="3942"/>
                      <a:pt x="422" y="3904"/>
                    </a:cubicBezTo>
                    <a:lnTo>
                      <a:pt x="4517" y="432"/>
                    </a:lnTo>
                    <a:cubicBezTo>
                      <a:pt x="4617" y="331"/>
                      <a:pt x="4637" y="191"/>
                      <a:pt x="4557" y="91"/>
                    </a:cubicBezTo>
                    <a:cubicBezTo>
                      <a:pt x="4498" y="32"/>
                      <a:pt x="4426" y="1"/>
                      <a:pt x="4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4832625" y="2896175"/>
                <a:ext cx="128000" cy="112000"/>
              </a:xfrm>
              <a:custGeom>
                <a:avLst/>
                <a:gdLst/>
                <a:ahLst/>
                <a:cxnLst/>
                <a:rect l="l" t="t" r="r" b="b"/>
                <a:pathLst>
                  <a:path w="5120" h="4480" extrusionOk="0">
                    <a:moveTo>
                      <a:pt x="2562" y="0"/>
                    </a:moveTo>
                    <a:cubicBezTo>
                      <a:pt x="2135" y="0"/>
                      <a:pt x="1704" y="121"/>
                      <a:pt x="1325" y="373"/>
                    </a:cubicBezTo>
                    <a:cubicBezTo>
                      <a:pt x="282" y="1056"/>
                      <a:pt x="1" y="2440"/>
                      <a:pt x="683" y="3484"/>
                    </a:cubicBezTo>
                    <a:cubicBezTo>
                      <a:pt x="1113" y="4129"/>
                      <a:pt x="1822" y="4479"/>
                      <a:pt x="2549" y="4479"/>
                    </a:cubicBezTo>
                    <a:cubicBezTo>
                      <a:pt x="2976" y="4479"/>
                      <a:pt x="3408" y="4359"/>
                      <a:pt x="3794" y="4106"/>
                    </a:cubicBezTo>
                    <a:cubicBezTo>
                      <a:pt x="4838" y="3424"/>
                      <a:pt x="5119" y="2039"/>
                      <a:pt x="4437" y="995"/>
                    </a:cubicBezTo>
                    <a:cubicBezTo>
                      <a:pt x="4007" y="350"/>
                      <a:pt x="3290" y="0"/>
                      <a:pt x="2562"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4905400" y="3087225"/>
                <a:ext cx="98875" cy="87150"/>
              </a:xfrm>
              <a:custGeom>
                <a:avLst/>
                <a:gdLst/>
                <a:ahLst/>
                <a:cxnLst/>
                <a:rect l="l" t="t" r="r" b="b"/>
                <a:pathLst>
                  <a:path w="3955" h="3486" extrusionOk="0">
                    <a:moveTo>
                      <a:pt x="1992" y="1"/>
                    </a:moveTo>
                    <a:cubicBezTo>
                      <a:pt x="1659" y="1"/>
                      <a:pt x="1322" y="97"/>
                      <a:pt x="1024" y="298"/>
                    </a:cubicBezTo>
                    <a:cubicBezTo>
                      <a:pt x="221" y="820"/>
                      <a:pt x="0" y="1904"/>
                      <a:pt x="542" y="2707"/>
                    </a:cubicBezTo>
                    <a:cubicBezTo>
                      <a:pt x="870" y="3211"/>
                      <a:pt x="1420" y="3486"/>
                      <a:pt x="1982" y="3486"/>
                    </a:cubicBezTo>
                    <a:cubicBezTo>
                      <a:pt x="2315" y="3486"/>
                      <a:pt x="2652" y="3390"/>
                      <a:pt x="2951" y="3189"/>
                    </a:cubicBezTo>
                    <a:cubicBezTo>
                      <a:pt x="3754" y="2667"/>
                      <a:pt x="3954" y="1583"/>
                      <a:pt x="3432" y="780"/>
                    </a:cubicBezTo>
                    <a:cubicBezTo>
                      <a:pt x="3104" y="275"/>
                      <a:pt x="2555" y="1"/>
                      <a:pt x="199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5012275" y="2980750"/>
                <a:ext cx="59725" cy="52600"/>
              </a:xfrm>
              <a:custGeom>
                <a:avLst/>
                <a:gdLst/>
                <a:ahLst/>
                <a:cxnLst/>
                <a:rect l="l" t="t" r="r" b="b"/>
                <a:pathLst>
                  <a:path w="2389" h="2104" extrusionOk="0">
                    <a:moveTo>
                      <a:pt x="1210" y="0"/>
                    </a:moveTo>
                    <a:cubicBezTo>
                      <a:pt x="994" y="0"/>
                      <a:pt x="774" y="66"/>
                      <a:pt x="583" y="202"/>
                    </a:cubicBezTo>
                    <a:cubicBezTo>
                      <a:pt x="121" y="523"/>
                      <a:pt x="0" y="1185"/>
                      <a:pt x="342" y="1667"/>
                    </a:cubicBezTo>
                    <a:cubicBezTo>
                      <a:pt x="550" y="1949"/>
                      <a:pt x="878" y="2103"/>
                      <a:pt x="1207" y="2103"/>
                    </a:cubicBezTo>
                    <a:cubicBezTo>
                      <a:pt x="1417" y="2103"/>
                      <a:pt x="1627" y="2041"/>
                      <a:pt x="1807" y="1908"/>
                    </a:cubicBezTo>
                    <a:cubicBezTo>
                      <a:pt x="2289" y="1566"/>
                      <a:pt x="2389" y="904"/>
                      <a:pt x="2068" y="442"/>
                    </a:cubicBezTo>
                    <a:cubicBezTo>
                      <a:pt x="1862" y="152"/>
                      <a:pt x="1540" y="0"/>
                      <a:pt x="1210"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4993200" y="2802150"/>
                <a:ext cx="68275" cy="59525"/>
              </a:xfrm>
              <a:custGeom>
                <a:avLst/>
                <a:gdLst/>
                <a:ahLst/>
                <a:cxnLst/>
                <a:rect l="l" t="t" r="r" b="b"/>
                <a:pathLst>
                  <a:path w="2731" h="2381" extrusionOk="0">
                    <a:moveTo>
                      <a:pt x="1369" y="1"/>
                    </a:moveTo>
                    <a:cubicBezTo>
                      <a:pt x="1142" y="1"/>
                      <a:pt x="912" y="66"/>
                      <a:pt x="703" y="200"/>
                    </a:cubicBezTo>
                    <a:cubicBezTo>
                      <a:pt x="161" y="561"/>
                      <a:pt x="1" y="1304"/>
                      <a:pt x="362" y="1846"/>
                    </a:cubicBezTo>
                    <a:cubicBezTo>
                      <a:pt x="592" y="2191"/>
                      <a:pt x="976" y="2381"/>
                      <a:pt x="1370" y="2381"/>
                    </a:cubicBezTo>
                    <a:cubicBezTo>
                      <a:pt x="1595" y="2381"/>
                      <a:pt x="1823" y="2319"/>
                      <a:pt x="2028" y="2187"/>
                    </a:cubicBezTo>
                    <a:cubicBezTo>
                      <a:pt x="2570" y="1826"/>
                      <a:pt x="2730" y="1083"/>
                      <a:pt x="2369" y="541"/>
                    </a:cubicBezTo>
                    <a:cubicBezTo>
                      <a:pt x="2129" y="188"/>
                      <a:pt x="1754" y="1"/>
                      <a:pt x="136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4" name="Google Shape;1394;p30"/>
          <p:cNvGrpSpPr/>
          <p:nvPr/>
        </p:nvGrpSpPr>
        <p:grpSpPr>
          <a:xfrm>
            <a:off x="4570078" y="2126830"/>
            <a:ext cx="3253228" cy="3108983"/>
            <a:chOff x="5523558" y="1389338"/>
            <a:chExt cx="3613092" cy="3453275"/>
          </a:xfrm>
        </p:grpSpPr>
        <p:grpSp>
          <p:nvGrpSpPr>
            <p:cNvPr id="1395" name="Google Shape;1395;p30"/>
            <p:cNvGrpSpPr/>
            <p:nvPr/>
          </p:nvGrpSpPr>
          <p:grpSpPr>
            <a:xfrm rot="460971">
              <a:off x="5556513" y="1910395"/>
              <a:ext cx="595617" cy="532996"/>
              <a:chOff x="5443923" y="2260623"/>
              <a:chExt cx="595571" cy="532955"/>
            </a:xfrm>
          </p:grpSpPr>
          <p:sp>
            <p:nvSpPr>
              <p:cNvPr id="1396" name="Google Shape;1396;p30"/>
              <p:cNvSpPr/>
              <p:nvPr/>
            </p:nvSpPr>
            <p:spPr>
              <a:xfrm rot="255405">
                <a:off x="5587721" y="2410257"/>
                <a:ext cx="138329" cy="199719"/>
              </a:xfrm>
              <a:custGeom>
                <a:avLst/>
                <a:gdLst/>
                <a:ahLst/>
                <a:cxnLst/>
                <a:rect l="l" t="t" r="r" b="b"/>
                <a:pathLst>
                  <a:path w="5320" h="7681" extrusionOk="0">
                    <a:moveTo>
                      <a:pt x="2923" y="0"/>
                    </a:moveTo>
                    <a:cubicBezTo>
                      <a:pt x="2333" y="0"/>
                      <a:pt x="1729" y="279"/>
                      <a:pt x="1306" y="717"/>
                    </a:cubicBezTo>
                    <a:cubicBezTo>
                      <a:pt x="764" y="1299"/>
                      <a:pt x="402" y="2042"/>
                      <a:pt x="262" y="2825"/>
                    </a:cubicBezTo>
                    <a:cubicBezTo>
                      <a:pt x="81" y="3527"/>
                      <a:pt x="1" y="4290"/>
                      <a:pt x="282" y="4952"/>
                    </a:cubicBezTo>
                    <a:cubicBezTo>
                      <a:pt x="703" y="5956"/>
                      <a:pt x="1888" y="6558"/>
                      <a:pt x="2088" y="7622"/>
                    </a:cubicBezTo>
                    <a:cubicBezTo>
                      <a:pt x="2197" y="7661"/>
                      <a:pt x="2308" y="7680"/>
                      <a:pt x="2418" y="7680"/>
                    </a:cubicBezTo>
                    <a:cubicBezTo>
                      <a:pt x="2754" y="7680"/>
                      <a:pt x="3076" y="7503"/>
                      <a:pt x="3273" y="7200"/>
                    </a:cubicBezTo>
                    <a:cubicBezTo>
                      <a:pt x="3493" y="6799"/>
                      <a:pt x="3534" y="6337"/>
                      <a:pt x="3393" y="5896"/>
                    </a:cubicBezTo>
                    <a:cubicBezTo>
                      <a:pt x="3232" y="5474"/>
                      <a:pt x="3012" y="5073"/>
                      <a:pt x="2751" y="4691"/>
                    </a:cubicBezTo>
                    <a:cubicBezTo>
                      <a:pt x="2911" y="4089"/>
                      <a:pt x="2911" y="3447"/>
                      <a:pt x="3092" y="2825"/>
                    </a:cubicBezTo>
                    <a:cubicBezTo>
                      <a:pt x="3855" y="2524"/>
                      <a:pt x="4557" y="2202"/>
                      <a:pt x="5320" y="1901"/>
                    </a:cubicBezTo>
                    <a:cubicBezTo>
                      <a:pt x="5220" y="1058"/>
                      <a:pt x="4316" y="376"/>
                      <a:pt x="3493" y="95"/>
                    </a:cubicBezTo>
                    <a:cubicBezTo>
                      <a:pt x="3310" y="30"/>
                      <a:pt x="3117" y="0"/>
                      <a:pt x="2923"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rot="255405">
                <a:off x="5551000" y="2404448"/>
                <a:ext cx="138329" cy="199667"/>
              </a:xfrm>
              <a:custGeom>
                <a:avLst/>
                <a:gdLst/>
                <a:ahLst/>
                <a:cxnLst/>
                <a:rect l="l" t="t" r="r" b="b"/>
                <a:pathLst>
                  <a:path w="5320" h="7679" extrusionOk="0">
                    <a:moveTo>
                      <a:pt x="2930" y="0"/>
                    </a:moveTo>
                    <a:cubicBezTo>
                      <a:pt x="2332" y="0"/>
                      <a:pt x="1732" y="288"/>
                      <a:pt x="1305" y="715"/>
                    </a:cubicBezTo>
                    <a:cubicBezTo>
                      <a:pt x="764" y="1317"/>
                      <a:pt x="402" y="2039"/>
                      <a:pt x="242" y="2842"/>
                    </a:cubicBezTo>
                    <a:cubicBezTo>
                      <a:pt x="81" y="3525"/>
                      <a:pt x="1" y="4287"/>
                      <a:pt x="282" y="4950"/>
                    </a:cubicBezTo>
                    <a:cubicBezTo>
                      <a:pt x="703" y="5953"/>
                      <a:pt x="1867" y="6556"/>
                      <a:pt x="2088" y="7619"/>
                    </a:cubicBezTo>
                    <a:cubicBezTo>
                      <a:pt x="2198" y="7659"/>
                      <a:pt x="2310" y="7678"/>
                      <a:pt x="2420" y="7678"/>
                    </a:cubicBezTo>
                    <a:cubicBezTo>
                      <a:pt x="2754" y="7678"/>
                      <a:pt x="3071" y="7505"/>
                      <a:pt x="3252" y="7218"/>
                    </a:cubicBezTo>
                    <a:cubicBezTo>
                      <a:pt x="3493" y="6817"/>
                      <a:pt x="3533" y="6335"/>
                      <a:pt x="3373" y="5893"/>
                    </a:cubicBezTo>
                    <a:cubicBezTo>
                      <a:pt x="3232" y="5472"/>
                      <a:pt x="3012" y="5070"/>
                      <a:pt x="2751" y="4709"/>
                    </a:cubicBezTo>
                    <a:cubicBezTo>
                      <a:pt x="2911" y="4087"/>
                      <a:pt x="2911" y="3444"/>
                      <a:pt x="3072" y="2822"/>
                    </a:cubicBezTo>
                    <a:cubicBezTo>
                      <a:pt x="3855" y="2521"/>
                      <a:pt x="4537" y="2220"/>
                      <a:pt x="5320" y="1919"/>
                    </a:cubicBezTo>
                    <a:cubicBezTo>
                      <a:pt x="5219" y="1056"/>
                      <a:pt x="4296" y="373"/>
                      <a:pt x="3493" y="92"/>
                    </a:cubicBezTo>
                    <a:cubicBezTo>
                      <a:pt x="3309" y="30"/>
                      <a:pt x="3120" y="0"/>
                      <a:pt x="2930" y="0"/>
                    </a:cubicBezTo>
                    <a:close/>
                  </a:path>
                </a:pathLst>
              </a:custGeom>
              <a:solidFill>
                <a:srgbClr val="FFB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rot="255405">
                <a:off x="5520799" y="2381473"/>
                <a:ext cx="138329" cy="199537"/>
              </a:xfrm>
              <a:custGeom>
                <a:avLst/>
                <a:gdLst/>
                <a:ahLst/>
                <a:cxnLst/>
                <a:rect l="l" t="t" r="r" b="b"/>
                <a:pathLst>
                  <a:path w="5320" h="7674" extrusionOk="0">
                    <a:moveTo>
                      <a:pt x="2940" y="1"/>
                    </a:moveTo>
                    <a:cubicBezTo>
                      <a:pt x="2338" y="1"/>
                      <a:pt x="1734" y="278"/>
                      <a:pt x="1305" y="707"/>
                    </a:cubicBezTo>
                    <a:cubicBezTo>
                      <a:pt x="763" y="1309"/>
                      <a:pt x="402" y="2052"/>
                      <a:pt x="241" y="2834"/>
                    </a:cubicBezTo>
                    <a:cubicBezTo>
                      <a:pt x="81" y="3537"/>
                      <a:pt x="0" y="4300"/>
                      <a:pt x="261" y="4962"/>
                    </a:cubicBezTo>
                    <a:cubicBezTo>
                      <a:pt x="703" y="5966"/>
                      <a:pt x="1867" y="6548"/>
                      <a:pt x="2088" y="7612"/>
                    </a:cubicBezTo>
                    <a:cubicBezTo>
                      <a:pt x="2197" y="7653"/>
                      <a:pt x="2311" y="7673"/>
                      <a:pt x="2425" y="7673"/>
                    </a:cubicBezTo>
                    <a:cubicBezTo>
                      <a:pt x="2751" y="7673"/>
                      <a:pt x="3073" y="7508"/>
                      <a:pt x="3252" y="7210"/>
                    </a:cubicBezTo>
                    <a:cubicBezTo>
                      <a:pt x="3473" y="6809"/>
                      <a:pt x="3533" y="6327"/>
                      <a:pt x="3372" y="5905"/>
                    </a:cubicBezTo>
                    <a:cubicBezTo>
                      <a:pt x="3212" y="5484"/>
                      <a:pt x="3011" y="5082"/>
                      <a:pt x="2750" y="4701"/>
                    </a:cubicBezTo>
                    <a:cubicBezTo>
                      <a:pt x="2911" y="4099"/>
                      <a:pt x="2911" y="3457"/>
                      <a:pt x="3071" y="2834"/>
                    </a:cubicBezTo>
                    <a:cubicBezTo>
                      <a:pt x="3854" y="2533"/>
                      <a:pt x="4537" y="2212"/>
                      <a:pt x="5319" y="1911"/>
                    </a:cubicBezTo>
                    <a:cubicBezTo>
                      <a:pt x="5199" y="1068"/>
                      <a:pt x="4316" y="366"/>
                      <a:pt x="3493" y="85"/>
                    </a:cubicBezTo>
                    <a:cubicBezTo>
                      <a:pt x="3312" y="28"/>
                      <a:pt x="3126" y="1"/>
                      <a:pt x="2940" y="1"/>
                    </a:cubicBezTo>
                    <a:close/>
                  </a:path>
                </a:pathLst>
              </a:custGeom>
              <a:solidFill>
                <a:srgbClr val="FFC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rot="255405">
                <a:off x="5461435" y="2280746"/>
                <a:ext cx="560545" cy="492707"/>
              </a:xfrm>
              <a:custGeom>
                <a:avLst/>
                <a:gdLst/>
                <a:ahLst/>
                <a:cxnLst/>
                <a:rect l="l" t="t" r="r" b="b"/>
                <a:pathLst>
                  <a:path w="21558" h="18949" extrusionOk="0">
                    <a:moveTo>
                      <a:pt x="502" y="1"/>
                    </a:moveTo>
                    <a:cubicBezTo>
                      <a:pt x="61" y="623"/>
                      <a:pt x="1" y="1426"/>
                      <a:pt x="322" y="2108"/>
                    </a:cubicBezTo>
                    <a:cubicBezTo>
                      <a:pt x="663" y="2711"/>
                      <a:pt x="1225" y="3132"/>
                      <a:pt x="1767" y="3554"/>
                    </a:cubicBezTo>
                    <a:cubicBezTo>
                      <a:pt x="3453" y="4858"/>
                      <a:pt x="5842" y="6083"/>
                      <a:pt x="7728" y="7347"/>
                    </a:cubicBezTo>
                    <a:cubicBezTo>
                      <a:pt x="8190" y="7648"/>
                      <a:pt x="8431" y="8190"/>
                      <a:pt x="8351" y="8732"/>
                    </a:cubicBezTo>
                    <a:lnTo>
                      <a:pt x="8351" y="8752"/>
                    </a:lnTo>
                    <a:cubicBezTo>
                      <a:pt x="8250" y="9415"/>
                      <a:pt x="7728" y="9916"/>
                      <a:pt x="7066" y="9977"/>
                    </a:cubicBezTo>
                    <a:cubicBezTo>
                      <a:pt x="4778" y="10177"/>
                      <a:pt x="1305" y="11723"/>
                      <a:pt x="1406" y="13810"/>
                    </a:cubicBezTo>
                    <a:cubicBezTo>
                      <a:pt x="2776" y="13539"/>
                      <a:pt x="4371" y="12862"/>
                      <a:pt x="5846" y="12862"/>
                    </a:cubicBezTo>
                    <a:cubicBezTo>
                      <a:pt x="6337" y="12862"/>
                      <a:pt x="6815" y="12937"/>
                      <a:pt x="7267" y="13128"/>
                    </a:cubicBezTo>
                    <a:cubicBezTo>
                      <a:pt x="7728" y="14533"/>
                      <a:pt x="9153" y="15536"/>
                      <a:pt x="10619" y="15737"/>
                    </a:cubicBezTo>
                    <a:cubicBezTo>
                      <a:pt x="10909" y="15780"/>
                      <a:pt x="11205" y="15800"/>
                      <a:pt x="11501" y="15800"/>
                    </a:cubicBezTo>
                    <a:cubicBezTo>
                      <a:pt x="11757" y="15800"/>
                      <a:pt x="12013" y="15785"/>
                      <a:pt x="12265" y="15757"/>
                    </a:cubicBezTo>
                    <a:cubicBezTo>
                      <a:pt x="12399" y="15745"/>
                      <a:pt x="12533" y="15739"/>
                      <a:pt x="12665" y="15739"/>
                    </a:cubicBezTo>
                    <a:cubicBezTo>
                      <a:pt x="14300" y="15739"/>
                      <a:pt x="15800" y="16639"/>
                      <a:pt x="16580" y="18106"/>
                    </a:cubicBezTo>
                    <a:cubicBezTo>
                      <a:pt x="16700" y="18427"/>
                      <a:pt x="16881" y="18708"/>
                      <a:pt x="17122" y="18949"/>
                    </a:cubicBezTo>
                    <a:cubicBezTo>
                      <a:pt x="18607" y="17945"/>
                      <a:pt x="20614" y="15657"/>
                      <a:pt x="21558" y="14653"/>
                    </a:cubicBezTo>
                    <a:cubicBezTo>
                      <a:pt x="19691" y="11562"/>
                      <a:pt x="13509" y="7427"/>
                      <a:pt x="10418" y="5561"/>
                    </a:cubicBezTo>
                    <a:cubicBezTo>
                      <a:pt x="6946" y="3453"/>
                      <a:pt x="3975" y="2108"/>
                      <a:pt x="502"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0"/>
            <p:cNvGrpSpPr/>
            <p:nvPr/>
          </p:nvGrpSpPr>
          <p:grpSpPr>
            <a:xfrm>
              <a:off x="5948000" y="1389338"/>
              <a:ext cx="3188650" cy="3453275"/>
              <a:chOff x="8698975" y="1780188"/>
              <a:chExt cx="3188650" cy="3453275"/>
            </a:xfrm>
          </p:grpSpPr>
          <p:sp>
            <p:nvSpPr>
              <p:cNvPr id="1401" name="Google Shape;1401;p30"/>
              <p:cNvSpPr/>
              <p:nvPr/>
            </p:nvSpPr>
            <p:spPr>
              <a:xfrm>
                <a:off x="10119550" y="2059313"/>
                <a:ext cx="150725" cy="403300"/>
              </a:xfrm>
              <a:custGeom>
                <a:avLst/>
                <a:gdLst/>
                <a:ahLst/>
                <a:cxnLst/>
                <a:rect l="l" t="t" r="r" b="b"/>
                <a:pathLst>
                  <a:path w="6029" h="16132" extrusionOk="0">
                    <a:moveTo>
                      <a:pt x="1764" y="1"/>
                    </a:moveTo>
                    <a:cubicBezTo>
                      <a:pt x="1530" y="1"/>
                      <a:pt x="1309" y="58"/>
                      <a:pt x="1161" y="240"/>
                    </a:cubicBezTo>
                    <a:cubicBezTo>
                      <a:pt x="1047" y="399"/>
                      <a:pt x="979" y="581"/>
                      <a:pt x="956" y="763"/>
                    </a:cubicBezTo>
                    <a:cubicBezTo>
                      <a:pt x="888" y="1013"/>
                      <a:pt x="842" y="1263"/>
                      <a:pt x="774" y="1514"/>
                    </a:cubicBezTo>
                    <a:cubicBezTo>
                      <a:pt x="683" y="1991"/>
                      <a:pt x="592" y="2492"/>
                      <a:pt x="524" y="2992"/>
                    </a:cubicBezTo>
                    <a:cubicBezTo>
                      <a:pt x="478" y="3356"/>
                      <a:pt x="456" y="3697"/>
                      <a:pt x="410" y="4061"/>
                    </a:cubicBezTo>
                    <a:cubicBezTo>
                      <a:pt x="1" y="6836"/>
                      <a:pt x="410" y="9794"/>
                      <a:pt x="1024" y="12478"/>
                    </a:cubicBezTo>
                    <a:cubicBezTo>
                      <a:pt x="1297" y="13638"/>
                      <a:pt x="1593" y="14798"/>
                      <a:pt x="1911" y="15958"/>
                    </a:cubicBezTo>
                    <a:cubicBezTo>
                      <a:pt x="1941" y="16078"/>
                      <a:pt x="2050" y="16132"/>
                      <a:pt x="2166" y="16132"/>
                    </a:cubicBezTo>
                    <a:cubicBezTo>
                      <a:pt x="2315" y="16132"/>
                      <a:pt x="2477" y="16043"/>
                      <a:pt x="2503" y="15890"/>
                    </a:cubicBezTo>
                    <a:cubicBezTo>
                      <a:pt x="2708" y="13888"/>
                      <a:pt x="3140" y="11909"/>
                      <a:pt x="3799" y="9998"/>
                    </a:cubicBezTo>
                    <a:cubicBezTo>
                      <a:pt x="4436" y="8247"/>
                      <a:pt x="5301" y="6586"/>
                      <a:pt x="5665" y="4744"/>
                    </a:cubicBezTo>
                    <a:cubicBezTo>
                      <a:pt x="5847" y="3902"/>
                      <a:pt x="6029" y="2833"/>
                      <a:pt x="5710" y="2014"/>
                    </a:cubicBezTo>
                    <a:cubicBezTo>
                      <a:pt x="5392" y="1218"/>
                      <a:pt x="4573" y="877"/>
                      <a:pt x="3822" y="581"/>
                    </a:cubicBezTo>
                    <a:cubicBezTo>
                      <a:pt x="3367" y="376"/>
                      <a:pt x="2912" y="217"/>
                      <a:pt x="2435" y="103"/>
                    </a:cubicBezTo>
                    <a:cubicBezTo>
                      <a:pt x="2241" y="58"/>
                      <a:pt x="1997" y="1"/>
                      <a:pt x="1764"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10272525" y="2493513"/>
                <a:ext cx="474325" cy="988675"/>
              </a:xfrm>
              <a:custGeom>
                <a:avLst/>
                <a:gdLst/>
                <a:ahLst/>
                <a:cxnLst/>
                <a:rect l="l" t="t" r="r" b="b"/>
                <a:pathLst>
                  <a:path w="18973" h="39547" extrusionOk="0">
                    <a:moveTo>
                      <a:pt x="2298" y="1"/>
                    </a:moveTo>
                    <a:lnTo>
                      <a:pt x="183" y="33599"/>
                    </a:lnTo>
                    <a:cubicBezTo>
                      <a:pt x="1" y="36465"/>
                      <a:pt x="2184" y="38944"/>
                      <a:pt x="5051" y="39126"/>
                    </a:cubicBezTo>
                    <a:lnTo>
                      <a:pt x="11306" y="39536"/>
                    </a:lnTo>
                    <a:cubicBezTo>
                      <a:pt x="11418" y="39543"/>
                      <a:pt x="11529" y="39546"/>
                      <a:pt x="11640" y="39546"/>
                    </a:cubicBezTo>
                    <a:cubicBezTo>
                      <a:pt x="14362" y="39546"/>
                      <a:pt x="16659" y="37422"/>
                      <a:pt x="16834" y="34668"/>
                    </a:cubicBezTo>
                    <a:lnTo>
                      <a:pt x="18972" y="1070"/>
                    </a:lnTo>
                    <a:lnTo>
                      <a:pt x="2298" y="1"/>
                    </a:ln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10116150" y="1927638"/>
                <a:ext cx="696075" cy="845700"/>
              </a:xfrm>
              <a:custGeom>
                <a:avLst/>
                <a:gdLst/>
                <a:ahLst/>
                <a:cxnLst/>
                <a:rect l="l" t="t" r="r" b="b"/>
                <a:pathLst>
                  <a:path w="27843" h="33828" extrusionOk="0">
                    <a:moveTo>
                      <a:pt x="14094" y="1"/>
                    </a:moveTo>
                    <a:cubicBezTo>
                      <a:pt x="8087" y="1"/>
                      <a:pt x="2051" y="4274"/>
                      <a:pt x="910" y="12536"/>
                    </a:cubicBezTo>
                    <a:cubicBezTo>
                      <a:pt x="887" y="12695"/>
                      <a:pt x="865" y="12854"/>
                      <a:pt x="842" y="13013"/>
                    </a:cubicBezTo>
                    <a:cubicBezTo>
                      <a:pt x="23" y="20611"/>
                      <a:pt x="0" y="31735"/>
                      <a:pt x="3958" y="33259"/>
                    </a:cubicBezTo>
                    <a:cubicBezTo>
                      <a:pt x="4880" y="33614"/>
                      <a:pt x="6192" y="33828"/>
                      <a:pt x="7742" y="33828"/>
                    </a:cubicBezTo>
                    <a:cubicBezTo>
                      <a:pt x="12846" y="33828"/>
                      <a:pt x="20530" y="31504"/>
                      <a:pt x="25364" y="24228"/>
                    </a:cubicBezTo>
                    <a:cubicBezTo>
                      <a:pt x="27525" y="20929"/>
                      <a:pt x="27843" y="15834"/>
                      <a:pt x="26728" y="10921"/>
                    </a:cubicBezTo>
                    <a:cubicBezTo>
                      <a:pt x="25045" y="3568"/>
                      <a:pt x="19582" y="1"/>
                      <a:pt x="14094"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10143425" y="2243588"/>
                <a:ext cx="90450" cy="223225"/>
              </a:xfrm>
              <a:custGeom>
                <a:avLst/>
                <a:gdLst/>
                <a:ahLst/>
                <a:cxnLst/>
                <a:rect l="l" t="t" r="r" b="b"/>
                <a:pathLst>
                  <a:path w="3618" h="8929" extrusionOk="0">
                    <a:moveTo>
                      <a:pt x="3129" y="0"/>
                    </a:moveTo>
                    <a:cubicBezTo>
                      <a:pt x="3109" y="0"/>
                      <a:pt x="3088" y="10"/>
                      <a:pt x="3072" y="34"/>
                    </a:cubicBezTo>
                    <a:cubicBezTo>
                      <a:pt x="2776" y="853"/>
                      <a:pt x="1" y="8019"/>
                      <a:pt x="797" y="8587"/>
                    </a:cubicBezTo>
                    <a:cubicBezTo>
                      <a:pt x="1184" y="8860"/>
                      <a:pt x="1798" y="8928"/>
                      <a:pt x="2367" y="8928"/>
                    </a:cubicBezTo>
                    <a:cubicBezTo>
                      <a:pt x="2776" y="8928"/>
                      <a:pt x="3186" y="8906"/>
                      <a:pt x="3572" y="8837"/>
                    </a:cubicBezTo>
                    <a:cubicBezTo>
                      <a:pt x="3595" y="8837"/>
                      <a:pt x="3618" y="8815"/>
                      <a:pt x="3618" y="8769"/>
                    </a:cubicBezTo>
                    <a:cubicBezTo>
                      <a:pt x="3618" y="8746"/>
                      <a:pt x="3595" y="8724"/>
                      <a:pt x="3550" y="8724"/>
                    </a:cubicBezTo>
                    <a:cubicBezTo>
                      <a:pt x="3550" y="8724"/>
                      <a:pt x="2996" y="8816"/>
                      <a:pt x="2363" y="8816"/>
                    </a:cubicBezTo>
                    <a:cubicBezTo>
                      <a:pt x="1822" y="8816"/>
                      <a:pt x="1222" y="8748"/>
                      <a:pt x="865" y="8496"/>
                    </a:cubicBezTo>
                    <a:cubicBezTo>
                      <a:pt x="319" y="8109"/>
                      <a:pt x="1957" y="3242"/>
                      <a:pt x="3186" y="80"/>
                    </a:cubicBezTo>
                    <a:cubicBezTo>
                      <a:pt x="3200" y="35"/>
                      <a:pt x="3167" y="0"/>
                      <a:pt x="3129"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a:off x="10150075" y="2566688"/>
                <a:ext cx="130075" cy="13000"/>
              </a:xfrm>
              <a:custGeom>
                <a:avLst/>
                <a:gdLst/>
                <a:ahLst/>
                <a:cxnLst/>
                <a:rect l="l" t="t" r="r" b="b"/>
                <a:pathLst>
                  <a:path w="5203" h="520" extrusionOk="0">
                    <a:moveTo>
                      <a:pt x="5071" y="1"/>
                    </a:moveTo>
                    <a:cubicBezTo>
                      <a:pt x="5060" y="1"/>
                      <a:pt x="5048" y="3"/>
                      <a:pt x="5035" y="8"/>
                    </a:cubicBezTo>
                    <a:cubicBezTo>
                      <a:pt x="5020" y="8"/>
                      <a:pt x="3823" y="345"/>
                      <a:pt x="2343" y="345"/>
                    </a:cubicBezTo>
                    <a:cubicBezTo>
                      <a:pt x="1649" y="345"/>
                      <a:pt x="893" y="271"/>
                      <a:pt x="167" y="53"/>
                    </a:cubicBezTo>
                    <a:cubicBezTo>
                      <a:pt x="155" y="48"/>
                      <a:pt x="143" y="46"/>
                      <a:pt x="132" y="46"/>
                    </a:cubicBezTo>
                    <a:cubicBezTo>
                      <a:pt x="41" y="46"/>
                      <a:pt x="0" y="195"/>
                      <a:pt x="122" y="235"/>
                    </a:cubicBezTo>
                    <a:cubicBezTo>
                      <a:pt x="785" y="425"/>
                      <a:pt x="1480" y="520"/>
                      <a:pt x="2181" y="520"/>
                    </a:cubicBezTo>
                    <a:cubicBezTo>
                      <a:pt x="2321" y="520"/>
                      <a:pt x="2461" y="516"/>
                      <a:pt x="2601" y="508"/>
                    </a:cubicBezTo>
                    <a:cubicBezTo>
                      <a:pt x="3443" y="508"/>
                      <a:pt x="4284" y="395"/>
                      <a:pt x="5081" y="190"/>
                    </a:cubicBezTo>
                    <a:cubicBezTo>
                      <a:pt x="5202" y="149"/>
                      <a:pt x="5161" y="1"/>
                      <a:pt x="5071"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10133200" y="2277963"/>
                <a:ext cx="37550" cy="45550"/>
              </a:xfrm>
              <a:custGeom>
                <a:avLst/>
                <a:gdLst/>
                <a:ahLst/>
                <a:cxnLst/>
                <a:rect l="l" t="t" r="r" b="b"/>
                <a:pathLst>
                  <a:path w="1502" h="1822" extrusionOk="0">
                    <a:moveTo>
                      <a:pt x="761" y="0"/>
                    </a:moveTo>
                    <a:cubicBezTo>
                      <a:pt x="750" y="0"/>
                      <a:pt x="739" y="1"/>
                      <a:pt x="728" y="1"/>
                    </a:cubicBezTo>
                    <a:cubicBezTo>
                      <a:pt x="319" y="1"/>
                      <a:pt x="1" y="411"/>
                      <a:pt x="23" y="934"/>
                    </a:cubicBezTo>
                    <a:cubicBezTo>
                      <a:pt x="46" y="1434"/>
                      <a:pt x="387" y="1821"/>
                      <a:pt x="774" y="1821"/>
                    </a:cubicBezTo>
                    <a:cubicBezTo>
                      <a:pt x="1183" y="1798"/>
                      <a:pt x="1502" y="1389"/>
                      <a:pt x="1502" y="888"/>
                    </a:cubicBezTo>
                    <a:cubicBezTo>
                      <a:pt x="1480" y="401"/>
                      <a:pt x="1156" y="0"/>
                      <a:pt x="76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10333375" y="2266038"/>
                <a:ext cx="50075" cy="58050"/>
              </a:xfrm>
              <a:custGeom>
                <a:avLst/>
                <a:gdLst/>
                <a:ahLst/>
                <a:cxnLst/>
                <a:rect l="l" t="t" r="r" b="b"/>
                <a:pathLst>
                  <a:path w="2003" h="2322" extrusionOk="0">
                    <a:moveTo>
                      <a:pt x="979" y="1"/>
                    </a:moveTo>
                    <a:cubicBezTo>
                      <a:pt x="433" y="23"/>
                      <a:pt x="1" y="546"/>
                      <a:pt x="23" y="1183"/>
                    </a:cubicBezTo>
                    <a:cubicBezTo>
                      <a:pt x="23" y="1829"/>
                      <a:pt x="459" y="2322"/>
                      <a:pt x="989" y="2322"/>
                    </a:cubicBezTo>
                    <a:cubicBezTo>
                      <a:pt x="1000" y="2322"/>
                      <a:pt x="1012" y="2321"/>
                      <a:pt x="1024" y="2321"/>
                    </a:cubicBezTo>
                    <a:cubicBezTo>
                      <a:pt x="1570" y="2321"/>
                      <a:pt x="2002" y="1775"/>
                      <a:pt x="1980" y="1138"/>
                    </a:cubicBezTo>
                    <a:cubicBezTo>
                      <a:pt x="1957" y="501"/>
                      <a:pt x="1525" y="1"/>
                      <a:pt x="979"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10338500" y="2335938"/>
                <a:ext cx="185975" cy="107600"/>
              </a:xfrm>
              <a:custGeom>
                <a:avLst/>
                <a:gdLst/>
                <a:ahLst/>
                <a:cxnLst/>
                <a:rect l="l" t="t" r="r" b="b"/>
                <a:pathLst>
                  <a:path w="7439" h="4304" extrusionOk="0">
                    <a:moveTo>
                      <a:pt x="3810" y="1"/>
                    </a:moveTo>
                    <a:cubicBezTo>
                      <a:pt x="3761" y="1"/>
                      <a:pt x="3712" y="1"/>
                      <a:pt x="3663" y="2"/>
                    </a:cubicBezTo>
                    <a:cubicBezTo>
                      <a:pt x="1615" y="71"/>
                      <a:pt x="0" y="1072"/>
                      <a:pt x="23" y="2254"/>
                    </a:cubicBezTo>
                    <a:cubicBezTo>
                      <a:pt x="68" y="3409"/>
                      <a:pt x="1650" y="4303"/>
                      <a:pt x="3630" y="4303"/>
                    </a:cubicBezTo>
                    <a:cubicBezTo>
                      <a:pt x="3678" y="4303"/>
                      <a:pt x="3727" y="4303"/>
                      <a:pt x="3776" y="4302"/>
                    </a:cubicBezTo>
                    <a:cubicBezTo>
                      <a:pt x="5824" y="4234"/>
                      <a:pt x="7439" y="3233"/>
                      <a:pt x="7416" y="2050"/>
                    </a:cubicBezTo>
                    <a:cubicBezTo>
                      <a:pt x="7372" y="895"/>
                      <a:pt x="5789" y="1"/>
                      <a:pt x="3810"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0"/>
              <p:cNvSpPr/>
              <p:nvPr/>
            </p:nvSpPr>
            <p:spPr>
              <a:xfrm>
                <a:off x="10124675" y="2341663"/>
                <a:ext cx="36975" cy="82500"/>
              </a:xfrm>
              <a:custGeom>
                <a:avLst/>
                <a:gdLst/>
                <a:ahLst/>
                <a:cxnLst/>
                <a:rect l="l" t="t" r="r" b="b"/>
                <a:pathLst>
                  <a:path w="1479" h="3300" extrusionOk="0">
                    <a:moveTo>
                      <a:pt x="205" y="1"/>
                    </a:moveTo>
                    <a:lnTo>
                      <a:pt x="205" y="1"/>
                    </a:lnTo>
                    <a:cubicBezTo>
                      <a:pt x="228" y="1070"/>
                      <a:pt x="0" y="2594"/>
                      <a:pt x="91" y="3299"/>
                    </a:cubicBezTo>
                    <a:cubicBezTo>
                      <a:pt x="842" y="2890"/>
                      <a:pt x="1479" y="2253"/>
                      <a:pt x="1456" y="1593"/>
                    </a:cubicBezTo>
                    <a:cubicBezTo>
                      <a:pt x="1433" y="956"/>
                      <a:pt x="1047" y="388"/>
                      <a:pt x="205"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0"/>
              <p:cNvSpPr/>
              <p:nvPr/>
            </p:nvSpPr>
            <p:spPr>
              <a:xfrm>
                <a:off x="10311200" y="2204588"/>
                <a:ext cx="178025" cy="55800"/>
              </a:xfrm>
              <a:custGeom>
                <a:avLst/>
                <a:gdLst/>
                <a:ahLst/>
                <a:cxnLst/>
                <a:rect l="l" t="t" r="r" b="b"/>
                <a:pathLst>
                  <a:path w="7121" h="2232" extrusionOk="0">
                    <a:moveTo>
                      <a:pt x="6117" y="1"/>
                    </a:moveTo>
                    <a:cubicBezTo>
                      <a:pt x="6103" y="1"/>
                      <a:pt x="6089" y="1"/>
                      <a:pt x="6074" y="2"/>
                    </a:cubicBezTo>
                    <a:lnTo>
                      <a:pt x="933" y="298"/>
                    </a:lnTo>
                    <a:cubicBezTo>
                      <a:pt x="410" y="320"/>
                      <a:pt x="0" y="775"/>
                      <a:pt x="23" y="1298"/>
                    </a:cubicBezTo>
                    <a:cubicBezTo>
                      <a:pt x="45" y="1830"/>
                      <a:pt x="477" y="2232"/>
                      <a:pt x="1004" y="2232"/>
                    </a:cubicBezTo>
                    <a:cubicBezTo>
                      <a:pt x="1018" y="2232"/>
                      <a:pt x="1032" y="2232"/>
                      <a:pt x="1047" y="2231"/>
                    </a:cubicBezTo>
                    <a:lnTo>
                      <a:pt x="6188" y="1935"/>
                    </a:lnTo>
                    <a:cubicBezTo>
                      <a:pt x="6711" y="1913"/>
                      <a:pt x="7120" y="1458"/>
                      <a:pt x="7098" y="912"/>
                    </a:cubicBezTo>
                    <a:cubicBezTo>
                      <a:pt x="7076" y="402"/>
                      <a:pt x="6644" y="1"/>
                      <a:pt x="6117"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10091125" y="2208238"/>
                <a:ext cx="112625" cy="60475"/>
              </a:xfrm>
              <a:custGeom>
                <a:avLst/>
                <a:gdLst/>
                <a:ahLst/>
                <a:cxnLst/>
                <a:rect l="l" t="t" r="r" b="b"/>
                <a:pathLst>
                  <a:path w="4505" h="2419" extrusionOk="0">
                    <a:moveTo>
                      <a:pt x="1059" y="0"/>
                    </a:moveTo>
                    <a:cubicBezTo>
                      <a:pt x="601" y="0"/>
                      <a:pt x="193" y="322"/>
                      <a:pt x="91" y="788"/>
                    </a:cubicBezTo>
                    <a:cubicBezTo>
                      <a:pt x="0" y="1312"/>
                      <a:pt x="341" y="1812"/>
                      <a:pt x="865" y="1926"/>
                    </a:cubicBezTo>
                    <a:lnTo>
                      <a:pt x="3276" y="2404"/>
                    </a:lnTo>
                    <a:cubicBezTo>
                      <a:pt x="3333" y="2413"/>
                      <a:pt x="3390" y="2418"/>
                      <a:pt x="3446" y="2418"/>
                    </a:cubicBezTo>
                    <a:cubicBezTo>
                      <a:pt x="3904" y="2418"/>
                      <a:pt x="4312" y="2099"/>
                      <a:pt x="4413" y="1653"/>
                    </a:cubicBezTo>
                    <a:cubicBezTo>
                      <a:pt x="4504" y="1107"/>
                      <a:pt x="4163" y="606"/>
                      <a:pt x="3640" y="515"/>
                    </a:cubicBezTo>
                    <a:lnTo>
                      <a:pt x="1229" y="15"/>
                    </a:lnTo>
                    <a:cubicBezTo>
                      <a:pt x="1172" y="5"/>
                      <a:pt x="1115" y="0"/>
                      <a:pt x="105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10734300" y="2284513"/>
                <a:ext cx="242850" cy="270225"/>
              </a:xfrm>
              <a:custGeom>
                <a:avLst/>
                <a:gdLst/>
                <a:ahLst/>
                <a:cxnLst/>
                <a:rect l="l" t="t" r="r" b="b"/>
                <a:pathLst>
                  <a:path w="9714" h="10809" extrusionOk="0">
                    <a:moveTo>
                      <a:pt x="3430" y="0"/>
                    </a:moveTo>
                    <a:cubicBezTo>
                      <a:pt x="2485" y="0"/>
                      <a:pt x="1551" y="232"/>
                      <a:pt x="706" y="695"/>
                    </a:cubicBezTo>
                    <a:lnTo>
                      <a:pt x="1" y="9634"/>
                    </a:lnTo>
                    <a:cubicBezTo>
                      <a:pt x="1010" y="10434"/>
                      <a:pt x="2191" y="10809"/>
                      <a:pt x="3354" y="10809"/>
                    </a:cubicBezTo>
                    <a:cubicBezTo>
                      <a:pt x="5470" y="10809"/>
                      <a:pt x="7529" y="9569"/>
                      <a:pt x="8394" y="7382"/>
                    </a:cubicBezTo>
                    <a:cubicBezTo>
                      <a:pt x="9714" y="4016"/>
                      <a:pt x="7416" y="308"/>
                      <a:pt x="3799" y="12"/>
                    </a:cubicBezTo>
                    <a:cubicBezTo>
                      <a:pt x="3676" y="4"/>
                      <a:pt x="3553" y="0"/>
                      <a:pt x="3430"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10769000" y="2361713"/>
                <a:ext cx="118300" cy="120450"/>
              </a:xfrm>
              <a:custGeom>
                <a:avLst/>
                <a:gdLst/>
                <a:ahLst/>
                <a:cxnLst/>
                <a:rect l="l" t="t" r="r" b="b"/>
                <a:pathLst>
                  <a:path w="4732" h="4818" extrusionOk="0">
                    <a:moveTo>
                      <a:pt x="4675" y="1"/>
                    </a:moveTo>
                    <a:cubicBezTo>
                      <a:pt x="4663" y="1"/>
                      <a:pt x="4652" y="6"/>
                      <a:pt x="4641" y="18"/>
                    </a:cubicBezTo>
                    <a:lnTo>
                      <a:pt x="23" y="4727"/>
                    </a:lnTo>
                    <a:cubicBezTo>
                      <a:pt x="0" y="4749"/>
                      <a:pt x="23" y="4818"/>
                      <a:pt x="68" y="4818"/>
                    </a:cubicBezTo>
                    <a:lnTo>
                      <a:pt x="2798" y="4522"/>
                    </a:lnTo>
                    <a:cubicBezTo>
                      <a:pt x="2821" y="4522"/>
                      <a:pt x="2844" y="4499"/>
                      <a:pt x="2844" y="4476"/>
                    </a:cubicBezTo>
                    <a:cubicBezTo>
                      <a:pt x="2844" y="4443"/>
                      <a:pt x="2831" y="4422"/>
                      <a:pt x="2816" y="4422"/>
                    </a:cubicBezTo>
                    <a:cubicBezTo>
                      <a:pt x="2810" y="4422"/>
                      <a:pt x="2804" y="4425"/>
                      <a:pt x="2798" y="4431"/>
                    </a:cubicBezTo>
                    <a:lnTo>
                      <a:pt x="205" y="4681"/>
                    </a:lnTo>
                    <a:lnTo>
                      <a:pt x="4709" y="86"/>
                    </a:lnTo>
                    <a:cubicBezTo>
                      <a:pt x="4732" y="63"/>
                      <a:pt x="4732" y="18"/>
                      <a:pt x="4709" y="18"/>
                    </a:cubicBezTo>
                    <a:cubicBezTo>
                      <a:pt x="4698" y="6"/>
                      <a:pt x="4686" y="1"/>
                      <a:pt x="4675"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0"/>
              <p:cNvSpPr/>
              <p:nvPr/>
            </p:nvSpPr>
            <p:spPr>
              <a:xfrm>
                <a:off x="10051875" y="1780188"/>
                <a:ext cx="843950" cy="692625"/>
              </a:xfrm>
              <a:custGeom>
                <a:avLst/>
                <a:gdLst/>
                <a:ahLst/>
                <a:cxnLst/>
                <a:rect l="l" t="t" r="r" b="b"/>
                <a:pathLst>
                  <a:path w="33758" h="27705" extrusionOk="0">
                    <a:moveTo>
                      <a:pt x="17598" y="1"/>
                    </a:moveTo>
                    <a:cubicBezTo>
                      <a:pt x="16824" y="1"/>
                      <a:pt x="16051" y="62"/>
                      <a:pt x="15287" y="190"/>
                    </a:cubicBezTo>
                    <a:cubicBezTo>
                      <a:pt x="13672" y="463"/>
                      <a:pt x="12125" y="1032"/>
                      <a:pt x="10737" y="1896"/>
                    </a:cubicBezTo>
                    <a:cubicBezTo>
                      <a:pt x="9668" y="2556"/>
                      <a:pt x="8372" y="3534"/>
                      <a:pt x="8144" y="4808"/>
                    </a:cubicBezTo>
                    <a:cubicBezTo>
                      <a:pt x="7206" y="4295"/>
                      <a:pt x="6140" y="4021"/>
                      <a:pt x="5088" y="4021"/>
                    </a:cubicBezTo>
                    <a:cubicBezTo>
                      <a:pt x="3716" y="4021"/>
                      <a:pt x="2370" y="4486"/>
                      <a:pt x="1366" y="5490"/>
                    </a:cubicBezTo>
                    <a:cubicBezTo>
                      <a:pt x="456" y="6355"/>
                      <a:pt x="1" y="7606"/>
                      <a:pt x="137" y="8880"/>
                    </a:cubicBezTo>
                    <a:cubicBezTo>
                      <a:pt x="342" y="10199"/>
                      <a:pt x="911" y="11450"/>
                      <a:pt x="1775" y="12497"/>
                    </a:cubicBezTo>
                    <a:cubicBezTo>
                      <a:pt x="3481" y="14612"/>
                      <a:pt x="5938" y="16000"/>
                      <a:pt x="8645" y="16364"/>
                    </a:cubicBezTo>
                    <a:cubicBezTo>
                      <a:pt x="9595" y="16507"/>
                      <a:pt x="10553" y="16578"/>
                      <a:pt x="11512" y="16578"/>
                    </a:cubicBezTo>
                    <a:cubicBezTo>
                      <a:pt x="13285" y="16578"/>
                      <a:pt x="15061" y="16336"/>
                      <a:pt x="16788" y="15863"/>
                    </a:cubicBezTo>
                    <a:cubicBezTo>
                      <a:pt x="18176" y="15499"/>
                      <a:pt x="19518" y="14931"/>
                      <a:pt x="20769" y="14203"/>
                    </a:cubicBezTo>
                    <a:cubicBezTo>
                      <a:pt x="21633" y="13702"/>
                      <a:pt x="22430" y="13088"/>
                      <a:pt x="23135" y="12383"/>
                    </a:cubicBezTo>
                    <a:lnTo>
                      <a:pt x="23135" y="12383"/>
                    </a:lnTo>
                    <a:cubicBezTo>
                      <a:pt x="23021" y="13952"/>
                      <a:pt x="23817" y="15545"/>
                      <a:pt x="24613" y="16864"/>
                    </a:cubicBezTo>
                    <a:cubicBezTo>
                      <a:pt x="25683" y="18593"/>
                      <a:pt x="26979" y="20185"/>
                      <a:pt x="27548" y="22187"/>
                    </a:cubicBezTo>
                    <a:cubicBezTo>
                      <a:pt x="27866" y="23324"/>
                      <a:pt x="28071" y="24507"/>
                      <a:pt x="28117" y="25713"/>
                    </a:cubicBezTo>
                    <a:lnTo>
                      <a:pt x="28117" y="25736"/>
                    </a:lnTo>
                    <a:cubicBezTo>
                      <a:pt x="28094" y="26282"/>
                      <a:pt x="28003" y="26850"/>
                      <a:pt x="27912" y="27396"/>
                    </a:cubicBezTo>
                    <a:cubicBezTo>
                      <a:pt x="27871" y="27587"/>
                      <a:pt x="28042" y="27704"/>
                      <a:pt x="28210" y="27704"/>
                    </a:cubicBezTo>
                    <a:cubicBezTo>
                      <a:pt x="28323" y="27704"/>
                      <a:pt x="28435" y="27651"/>
                      <a:pt x="28480" y="27533"/>
                    </a:cubicBezTo>
                    <a:cubicBezTo>
                      <a:pt x="28958" y="26168"/>
                      <a:pt x="29550" y="24826"/>
                      <a:pt x="30232" y="23552"/>
                    </a:cubicBezTo>
                    <a:cubicBezTo>
                      <a:pt x="30869" y="22346"/>
                      <a:pt x="31642" y="21209"/>
                      <a:pt x="32302" y="20026"/>
                    </a:cubicBezTo>
                    <a:cubicBezTo>
                      <a:pt x="32939" y="18911"/>
                      <a:pt x="33485" y="17728"/>
                      <a:pt x="33621" y="16432"/>
                    </a:cubicBezTo>
                    <a:cubicBezTo>
                      <a:pt x="33758" y="15022"/>
                      <a:pt x="33371" y="13634"/>
                      <a:pt x="32825" y="12360"/>
                    </a:cubicBezTo>
                    <a:cubicBezTo>
                      <a:pt x="32348" y="11109"/>
                      <a:pt x="31551" y="9994"/>
                      <a:pt x="30550" y="9107"/>
                    </a:cubicBezTo>
                    <a:cubicBezTo>
                      <a:pt x="30323" y="8902"/>
                      <a:pt x="30096" y="8720"/>
                      <a:pt x="29845" y="8561"/>
                    </a:cubicBezTo>
                    <a:cubicBezTo>
                      <a:pt x="29800" y="8288"/>
                      <a:pt x="29800" y="8015"/>
                      <a:pt x="29754" y="7765"/>
                    </a:cubicBezTo>
                    <a:cubicBezTo>
                      <a:pt x="29527" y="6332"/>
                      <a:pt x="28890" y="5013"/>
                      <a:pt x="27912" y="3943"/>
                    </a:cubicBezTo>
                    <a:cubicBezTo>
                      <a:pt x="26956" y="2943"/>
                      <a:pt x="25796" y="2124"/>
                      <a:pt x="24500" y="1578"/>
                    </a:cubicBezTo>
                    <a:cubicBezTo>
                      <a:pt x="22370" y="582"/>
                      <a:pt x="19982" y="1"/>
                      <a:pt x="1759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10153675" y="2877938"/>
                <a:ext cx="565875" cy="1050975"/>
              </a:xfrm>
              <a:custGeom>
                <a:avLst/>
                <a:gdLst/>
                <a:ahLst/>
                <a:cxnLst/>
                <a:rect l="l" t="t" r="r" b="b"/>
                <a:pathLst>
                  <a:path w="22635" h="42039" extrusionOk="0">
                    <a:moveTo>
                      <a:pt x="2639" y="1"/>
                    </a:moveTo>
                    <a:lnTo>
                      <a:pt x="0" y="42038"/>
                    </a:lnTo>
                    <a:lnTo>
                      <a:pt x="22634" y="4732"/>
                    </a:lnTo>
                    <a:lnTo>
                      <a:pt x="22634" y="4732"/>
                    </a:lnTo>
                    <a:cubicBezTo>
                      <a:pt x="22634" y="4733"/>
                      <a:pt x="19084" y="7197"/>
                      <a:pt x="14466" y="7197"/>
                    </a:cubicBezTo>
                    <a:cubicBezTo>
                      <a:pt x="10784" y="7197"/>
                      <a:pt x="6423" y="5631"/>
                      <a:pt x="2639"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0"/>
              <p:cNvSpPr/>
              <p:nvPr/>
            </p:nvSpPr>
            <p:spPr>
              <a:xfrm>
                <a:off x="8698975" y="2583363"/>
                <a:ext cx="1605425" cy="2650100"/>
              </a:xfrm>
              <a:custGeom>
                <a:avLst/>
                <a:gdLst/>
                <a:ahLst/>
                <a:cxnLst/>
                <a:rect l="l" t="t" r="r" b="b"/>
                <a:pathLst>
                  <a:path w="64217" h="106004" extrusionOk="0">
                    <a:moveTo>
                      <a:pt x="3390" y="1"/>
                    </a:moveTo>
                    <a:lnTo>
                      <a:pt x="0" y="10783"/>
                    </a:lnTo>
                    <a:cubicBezTo>
                      <a:pt x="0" y="10783"/>
                      <a:pt x="10351" y="57256"/>
                      <a:pt x="14923" y="57961"/>
                    </a:cubicBezTo>
                    <a:cubicBezTo>
                      <a:pt x="15012" y="57976"/>
                      <a:pt x="15110" y="57983"/>
                      <a:pt x="15216" y="57983"/>
                    </a:cubicBezTo>
                    <a:cubicBezTo>
                      <a:pt x="20510" y="57983"/>
                      <a:pt x="46154" y="40515"/>
                      <a:pt x="46155" y="40514"/>
                    </a:cubicBezTo>
                    <a:lnTo>
                      <a:pt x="46155" y="40514"/>
                    </a:lnTo>
                    <a:lnTo>
                      <a:pt x="25136" y="106004"/>
                    </a:lnTo>
                    <a:lnTo>
                      <a:pt x="49840" y="106004"/>
                    </a:lnTo>
                    <a:lnTo>
                      <a:pt x="61077" y="46428"/>
                    </a:lnTo>
                    <a:lnTo>
                      <a:pt x="64217" y="11738"/>
                    </a:lnTo>
                    <a:cubicBezTo>
                      <a:pt x="64217" y="11738"/>
                      <a:pt x="61490" y="10852"/>
                      <a:pt x="57858" y="10852"/>
                    </a:cubicBezTo>
                    <a:cubicBezTo>
                      <a:pt x="54531" y="10852"/>
                      <a:pt x="50444" y="11596"/>
                      <a:pt x="46997" y="14445"/>
                    </a:cubicBezTo>
                    <a:cubicBezTo>
                      <a:pt x="45586" y="15583"/>
                      <a:pt x="44040" y="16584"/>
                      <a:pt x="42402" y="17402"/>
                    </a:cubicBezTo>
                    <a:lnTo>
                      <a:pt x="18289" y="29686"/>
                    </a:lnTo>
                    <a:lnTo>
                      <a:pt x="3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9944975" y="2940663"/>
                <a:ext cx="1942650" cy="2292800"/>
              </a:xfrm>
              <a:custGeom>
                <a:avLst/>
                <a:gdLst/>
                <a:ahLst/>
                <a:cxnLst/>
                <a:rect l="l" t="t" r="r" b="b"/>
                <a:pathLst>
                  <a:path w="77706" h="91712" extrusionOk="0">
                    <a:moveTo>
                      <a:pt x="36439" y="1"/>
                    </a:moveTo>
                    <a:cubicBezTo>
                      <a:pt x="33427" y="1"/>
                      <a:pt x="31005" y="131"/>
                      <a:pt x="31005" y="131"/>
                    </a:cubicBezTo>
                    <a:lnTo>
                      <a:pt x="11237" y="32136"/>
                    </a:lnTo>
                    <a:lnTo>
                      <a:pt x="0" y="91712"/>
                    </a:lnTo>
                    <a:lnTo>
                      <a:pt x="46746" y="91712"/>
                    </a:lnTo>
                    <a:lnTo>
                      <a:pt x="46177" y="74219"/>
                    </a:lnTo>
                    <a:cubicBezTo>
                      <a:pt x="46177" y="74219"/>
                      <a:pt x="77705" y="70557"/>
                      <a:pt x="75749" y="53815"/>
                    </a:cubicBezTo>
                    <a:cubicBezTo>
                      <a:pt x="73770" y="37073"/>
                      <a:pt x="50613" y="2587"/>
                      <a:pt x="46746" y="1040"/>
                    </a:cubicBezTo>
                    <a:cubicBezTo>
                      <a:pt x="44625" y="192"/>
                      <a:pt x="40097" y="1"/>
                      <a:pt x="36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9977375" y="3718263"/>
                <a:ext cx="259975" cy="1485650"/>
              </a:xfrm>
              <a:custGeom>
                <a:avLst/>
                <a:gdLst/>
                <a:ahLst/>
                <a:cxnLst/>
                <a:rect l="l" t="t" r="r" b="b"/>
                <a:pathLst>
                  <a:path w="10399" h="59426" extrusionOk="0">
                    <a:moveTo>
                      <a:pt x="10154" y="0"/>
                    </a:moveTo>
                    <a:cubicBezTo>
                      <a:pt x="10058" y="0"/>
                      <a:pt x="9962" y="60"/>
                      <a:pt x="9941" y="191"/>
                    </a:cubicBezTo>
                    <a:cubicBezTo>
                      <a:pt x="8713" y="7629"/>
                      <a:pt x="7371" y="15227"/>
                      <a:pt x="6074" y="22551"/>
                    </a:cubicBezTo>
                    <a:cubicBezTo>
                      <a:pt x="3936" y="34517"/>
                      <a:pt x="1752" y="46891"/>
                      <a:pt x="1" y="59175"/>
                    </a:cubicBezTo>
                    <a:cubicBezTo>
                      <a:pt x="1" y="59311"/>
                      <a:pt x="69" y="59425"/>
                      <a:pt x="183" y="59425"/>
                    </a:cubicBezTo>
                    <a:lnTo>
                      <a:pt x="228" y="59425"/>
                    </a:lnTo>
                    <a:cubicBezTo>
                      <a:pt x="342" y="59425"/>
                      <a:pt x="410" y="59357"/>
                      <a:pt x="433" y="59243"/>
                    </a:cubicBezTo>
                    <a:cubicBezTo>
                      <a:pt x="2184" y="46960"/>
                      <a:pt x="4368" y="34585"/>
                      <a:pt x="6484" y="22620"/>
                    </a:cubicBezTo>
                    <a:cubicBezTo>
                      <a:pt x="7803" y="15295"/>
                      <a:pt x="9145" y="7720"/>
                      <a:pt x="10374" y="259"/>
                    </a:cubicBezTo>
                    <a:cubicBezTo>
                      <a:pt x="10399" y="94"/>
                      <a:pt x="10276" y="0"/>
                      <a:pt x="10154" y="0"/>
                    </a:cubicBezTo>
                    <a:close/>
                  </a:path>
                </a:pathLst>
              </a:custGeom>
              <a:solidFill>
                <a:srgbClr val="302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9336475" y="3988588"/>
                <a:ext cx="760350" cy="959400"/>
              </a:xfrm>
              <a:custGeom>
                <a:avLst/>
                <a:gdLst/>
                <a:ahLst/>
                <a:cxnLst/>
                <a:rect l="l" t="t" r="r" b="b"/>
                <a:pathLst>
                  <a:path w="30414" h="38376" extrusionOk="0">
                    <a:moveTo>
                      <a:pt x="24272" y="1"/>
                    </a:moveTo>
                    <a:lnTo>
                      <a:pt x="0" y="342"/>
                    </a:lnTo>
                    <a:lnTo>
                      <a:pt x="5187" y="37807"/>
                    </a:lnTo>
                    <a:lnTo>
                      <a:pt x="30414" y="38376"/>
                    </a:lnTo>
                    <a:lnTo>
                      <a:pt x="30414" y="38376"/>
                    </a:lnTo>
                    <a:lnTo>
                      <a:pt x="24272" y="1"/>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9366600" y="4028413"/>
                <a:ext cx="700650" cy="879775"/>
              </a:xfrm>
              <a:custGeom>
                <a:avLst/>
                <a:gdLst/>
                <a:ahLst/>
                <a:cxnLst/>
                <a:rect l="l" t="t" r="r" b="b"/>
                <a:pathLst>
                  <a:path w="28026" h="35191" extrusionOk="0">
                    <a:moveTo>
                      <a:pt x="22021" y="432"/>
                    </a:moveTo>
                    <a:lnTo>
                      <a:pt x="27525" y="34758"/>
                    </a:lnTo>
                    <a:lnTo>
                      <a:pt x="5119" y="34235"/>
                    </a:lnTo>
                    <a:lnTo>
                      <a:pt x="479" y="728"/>
                    </a:lnTo>
                    <a:lnTo>
                      <a:pt x="22021" y="432"/>
                    </a:lnTo>
                    <a:close/>
                    <a:moveTo>
                      <a:pt x="22202" y="0"/>
                    </a:moveTo>
                    <a:lnTo>
                      <a:pt x="228" y="296"/>
                    </a:lnTo>
                    <a:cubicBezTo>
                      <a:pt x="92" y="296"/>
                      <a:pt x="1" y="410"/>
                      <a:pt x="24" y="546"/>
                    </a:cubicBezTo>
                    <a:lnTo>
                      <a:pt x="4710" y="34485"/>
                    </a:lnTo>
                    <a:cubicBezTo>
                      <a:pt x="4732" y="34599"/>
                      <a:pt x="4823" y="34667"/>
                      <a:pt x="4914" y="34667"/>
                    </a:cubicBezTo>
                    <a:lnTo>
                      <a:pt x="27776" y="35190"/>
                    </a:lnTo>
                    <a:cubicBezTo>
                      <a:pt x="27912" y="35190"/>
                      <a:pt x="28026" y="35077"/>
                      <a:pt x="28003" y="34940"/>
                    </a:cubicBezTo>
                    <a:lnTo>
                      <a:pt x="22430" y="182"/>
                    </a:lnTo>
                    <a:cubicBezTo>
                      <a:pt x="22407" y="68"/>
                      <a:pt x="22316" y="0"/>
                      <a:pt x="22202"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9700425" y="4535013"/>
                <a:ext cx="561900" cy="396100"/>
              </a:xfrm>
              <a:custGeom>
                <a:avLst/>
                <a:gdLst/>
                <a:ahLst/>
                <a:cxnLst/>
                <a:rect l="l" t="t" r="r" b="b"/>
                <a:pathLst>
                  <a:path w="22476" h="15844" extrusionOk="0">
                    <a:moveTo>
                      <a:pt x="13606" y="1"/>
                    </a:moveTo>
                    <a:cubicBezTo>
                      <a:pt x="13418" y="1"/>
                      <a:pt x="13232" y="153"/>
                      <a:pt x="13262" y="368"/>
                    </a:cubicBezTo>
                    <a:lnTo>
                      <a:pt x="14013" y="7192"/>
                    </a:lnTo>
                    <a:lnTo>
                      <a:pt x="2503" y="7784"/>
                    </a:lnTo>
                    <a:cubicBezTo>
                      <a:pt x="2503" y="7784"/>
                      <a:pt x="1" y="14017"/>
                      <a:pt x="1206" y="15450"/>
                    </a:cubicBezTo>
                    <a:cubicBezTo>
                      <a:pt x="1443" y="15731"/>
                      <a:pt x="2220" y="15844"/>
                      <a:pt x="3317" y="15844"/>
                    </a:cubicBezTo>
                    <a:cubicBezTo>
                      <a:pt x="7807" y="15844"/>
                      <a:pt x="17653" y="13948"/>
                      <a:pt x="17653" y="13948"/>
                    </a:cubicBezTo>
                    <a:lnTo>
                      <a:pt x="22475" y="13448"/>
                    </a:lnTo>
                    <a:lnTo>
                      <a:pt x="20314" y="5691"/>
                    </a:lnTo>
                    <a:lnTo>
                      <a:pt x="16538" y="6737"/>
                    </a:lnTo>
                    <a:cubicBezTo>
                      <a:pt x="15947" y="4235"/>
                      <a:pt x="15105" y="1665"/>
                      <a:pt x="13854" y="118"/>
                    </a:cubicBezTo>
                    <a:cubicBezTo>
                      <a:pt x="13787" y="36"/>
                      <a:pt x="13696" y="1"/>
                      <a:pt x="13606"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9749350" y="4756313"/>
                <a:ext cx="232600" cy="21650"/>
              </a:xfrm>
              <a:custGeom>
                <a:avLst/>
                <a:gdLst/>
                <a:ahLst/>
                <a:cxnLst/>
                <a:rect l="l" t="t" r="r" b="b"/>
                <a:pathLst>
                  <a:path w="9304" h="866" extrusionOk="0">
                    <a:moveTo>
                      <a:pt x="227" y="1"/>
                    </a:moveTo>
                    <a:cubicBezTo>
                      <a:pt x="114" y="1"/>
                      <a:pt x="23" y="92"/>
                      <a:pt x="0" y="206"/>
                    </a:cubicBezTo>
                    <a:cubicBezTo>
                      <a:pt x="0" y="319"/>
                      <a:pt x="91" y="433"/>
                      <a:pt x="205" y="433"/>
                    </a:cubicBezTo>
                    <a:lnTo>
                      <a:pt x="8985" y="865"/>
                    </a:lnTo>
                    <a:lnTo>
                      <a:pt x="9008" y="865"/>
                    </a:lnTo>
                    <a:cubicBezTo>
                      <a:pt x="9304" y="865"/>
                      <a:pt x="9304" y="433"/>
                      <a:pt x="9008" y="433"/>
                    </a:cubicBezTo>
                    <a:lnTo>
                      <a:pt x="227" y="1"/>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9730575" y="4812063"/>
                <a:ext cx="241150" cy="15950"/>
              </a:xfrm>
              <a:custGeom>
                <a:avLst/>
                <a:gdLst/>
                <a:ahLst/>
                <a:cxnLst/>
                <a:rect l="l" t="t" r="r" b="b"/>
                <a:pathLst>
                  <a:path w="9646" h="638" extrusionOk="0">
                    <a:moveTo>
                      <a:pt x="296" y="0"/>
                    </a:moveTo>
                    <a:cubicBezTo>
                      <a:pt x="0" y="0"/>
                      <a:pt x="0" y="432"/>
                      <a:pt x="296" y="432"/>
                    </a:cubicBezTo>
                    <a:lnTo>
                      <a:pt x="9350" y="637"/>
                    </a:lnTo>
                    <a:cubicBezTo>
                      <a:pt x="9645" y="637"/>
                      <a:pt x="9645" y="182"/>
                      <a:pt x="9350" y="182"/>
                    </a:cubicBezTo>
                    <a:lnTo>
                      <a:pt x="296" y="0"/>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9718250" y="4852688"/>
                <a:ext cx="249775" cy="30500"/>
              </a:xfrm>
              <a:custGeom>
                <a:avLst/>
                <a:gdLst/>
                <a:ahLst/>
                <a:cxnLst/>
                <a:rect l="l" t="t" r="r" b="b"/>
                <a:pathLst>
                  <a:path w="9991" h="1220" extrusionOk="0">
                    <a:moveTo>
                      <a:pt x="9491" y="1"/>
                    </a:moveTo>
                    <a:cubicBezTo>
                      <a:pt x="8786" y="1"/>
                      <a:pt x="6713" y="167"/>
                      <a:pt x="289" y="786"/>
                    </a:cubicBezTo>
                    <a:cubicBezTo>
                      <a:pt x="0" y="786"/>
                      <a:pt x="15" y="1219"/>
                      <a:pt x="290" y="1219"/>
                    </a:cubicBezTo>
                    <a:cubicBezTo>
                      <a:pt x="297" y="1219"/>
                      <a:pt x="304" y="1219"/>
                      <a:pt x="311" y="1219"/>
                    </a:cubicBezTo>
                    <a:lnTo>
                      <a:pt x="334" y="1219"/>
                    </a:lnTo>
                    <a:cubicBezTo>
                      <a:pt x="3665" y="892"/>
                      <a:pt x="8664" y="419"/>
                      <a:pt x="9545" y="419"/>
                    </a:cubicBezTo>
                    <a:cubicBezTo>
                      <a:pt x="9584" y="419"/>
                      <a:pt x="9615" y="420"/>
                      <a:pt x="9638" y="422"/>
                    </a:cubicBezTo>
                    <a:cubicBezTo>
                      <a:pt x="9657" y="427"/>
                      <a:pt x="9677" y="429"/>
                      <a:pt x="9695" y="429"/>
                    </a:cubicBezTo>
                    <a:cubicBezTo>
                      <a:pt x="9871" y="429"/>
                      <a:pt x="9991" y="246"/>
                      <a:pt x="9888" y="81"/>
                    </a:cubicBezTo>
                    <a:cubicBezTo>
                      <a:pt x="9852" y="38"/>
                      <a:pt x="9822" y="1"/>
                      <a:pt x="9491"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10201450" y="3014138"/>
                <a:ext cx="997500" cy="1862775"/>
              </a:xfrm>
              <a:custGeom>
                <a:avLst/>
                <a:gdLst/>
                <a:ahLst/>
                <a:cxnLst/>
                <a:rect l="l" t="t" r="r" b="b"/>
                <a:pathLst>
                  <a:path w="39900" h="74511" extrusionOk="0">
                    <a:moveTo>
                      <a:pt x="33204" y="0"/>
                    </a:moveTo>
                    <a:cubicBezTo>
                      <a:pt x="33184" y="0"/>
                      <a:pt x="33164" y="4"/>
                      <a:pt x="33143" y="12"/>
                    </a:cubicBezTo>
                    <a:cubicBezTo>
                      <a:pt x="33052" y="35"/>
                      <a:pt x="23385" y="2378"/>
                      <a:pt x="24522" y="15640"/>
                    </a:cubicBezTo>
                    <a:cubicBezTo>
                      <a:pt x="24522" y="15663"/>
                      <a:pt x="24545" y="15685"/>
                      <a:pt x="24545" y="15708"/>
                    </a:cubicBezTo>
                    <a:lnTo>
                      <a:pt x="39376" y="46758"/>
                    </a:lnTo>
                    <a:lnTo>
                      <a:pt x="137" y="66253"/>
                    </a:lnTo>
                    <a:cubicBezTo>
                      <a:pt x="46" y="66298"/>
                      <a:pt x="0" y="66389"/>
                      <a:pt x="23" y="66503"/>
                    </a:cubicBezTo>
                    <a:lnTo>
                      <a:pt x="2207" y="74351"/>
                    </a:lnTo>
                    <a:cubicBezTo>
                      <a:pt x="2252" y="74442"/>
                      <a:pt x="2320" y="74510"/>
                      <a:pt x="2434" y="74510"/>
                    </a:cubicBezTo>
                    <a:lnTo>
                      <a:pt x="2457" y="74510"/>
                    </a:lnTo>
                    <a:lnTo>
                      <a:pt x="35964" y="71485"/>
                    </a:lnTo>
                    <a:cubicBezTo>
                      <a:pt x="36078" y="71485"/>
                      <a:pt x="36169" y="71371"/>
                      <a:pt x="36146" y="71257"/>
                    </a:cubicBezTo>
                    <a:cubicBezTo>
                      <a:pt x="36146" y="71121"/>
                      <a:pt x="36032" y="71053"/>
                      <a:pt x="35918" y="71053"/>
                    </a:cubicBezTo>
                    <a:lnTo>
                      <a:pt x="2593" y="74055"/>
                    </a:lnTo>
                    <a:lnTo>
                      <a:pt x="478" y="66549"/>
                    </a:lnTo>
                    <a:lnTo>
                      <a:pt x="39763" y="47054"/>
                    </a:lnTo>
                    <a:cubicBezTo>
                      <a:pt x="39854" y="46986"/>
                      <a:pt x="39899" y="46872"/>
                      <a:pt x="39854" y="46758"/>
                    </a:cubicBezTo>
                    <a:lnTo>
                      <a:pt x="24954" y="15549"/>
                    </a:lnTo>
                    <a:cubicBezTo>
                      <a:pt x="23885" y="2719"/>
                      <a:pt x="33143" y="444"/>
                      <a:pt x="33234" y="422"/>
                    </a:cubicBezTo>
                    <a:cubicBezTo>
                      <a:pt x="33348" y="399"/>
                      <a:pt x="33416" y="285"/>
                      <a:pt x="33393" y="171"/>
                    </a:cubicBezTo>
                    <a:cubicBezTo>
                      <a:pt x="33375" y="78"/>
                      <a:pt x="33295" y="0"/>
                      <a:pt x="33204"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10164475" y="2938363"/>
                <a:ext cx="683025" cy="1149200"/>
              </a:xfrm>
              <a:custGeom>
                <a:avLst/>
                <a:gdLst/>
                <a:ahLst/>
                <a:cxnLst/>
                <a:rect l="l" t="t" r="r" b="b"/>
                <a:pathLst>
                  <a:path w="27321" h="45968" extrusionOk="0">
                    <a:moveTo>
                      <a:pt x="22218" y="1"/>
                    </a:moveTo>
                    <a:cubicBezTo>
                      <a:pt x="22058" y="1"/>
                      <a:pt x="21909" y="192"/>
                      <a:pt x="22043" y="359"/>
                    </a:cubicBezTo>
                    <a:lnTo>
                      <a:pt x="26729" y="5841"/>
                    </a:lnTo>
                    <a:lnTo>
                      <a:pt x="18244" y="10095"/>
                    </a:lnTo>
                    <a:cubicBezTo>
                      <a:pt x="18130" y="10140"/>
                      <a:pt x="18085" y="10322"/>
                      <a:pt x="18176" y="10413"/>
                    </a:cubicBezTo>
                    <a:lnTo>
                      <a:pt x="23544" y="17033"/>
                    </a:lnTo>
                    <a:lnTo>
                      <a:pt x="114" y="45627"/>
                    </a:lnTo>
                    <a:cubicBezTo>
                      <a:pt x="1" y="45763"/>
                      <a:pt x="114" y="45968"/>
                      <a:pt x="296" y="45968"/>
                    </a:cubicBezTo>
                    <a:cubicBezTo>
                      <a:pt x="365" y="45968"/>
                      <a:pt x="410" y="45945"/>
                      <a:pt x="456" y="45900"/>
                    </a:cubicBezTo>
                    <a:lnTo>
                      <a:pt x="23999" y="17192"/>
                    </a:lnTo>
                    <a:cubicBezTo>
                      <a:pt x="24067" y="17101"/>
                      <a:pt x="24067" y="16987"/>
                      <a:pt x="23999" y="16896"/>
                    </a:cubicBezTo>
                    <a:lnTo>
                      <a:pt x="18676" y="10368"/>
                    </a:lnTo>
                    <a:lnTo>
                      <a:pt x="27161" y="6091"/>
                    </a:lnTo>
                    <a:cubicBezTo>
                      <a:pt x="27298" y="6046"/>
                      <a:pt x="27320" y="5864"/>
                      <a:pt x="27229" y="5773"/>
                    </a:cubicBezTo>
                    <a:lnTo>
                      <a:pt x="22384" y="86"/>
                    </a:lnTo>
                    <a:cubicBezTo>
                      <a:pt x="22336" y="26"/>
                      <a:pt x="22276" y="1"/>
                      <a:pt x="2221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9953500" y="2871938"/>
                <a:ext cx="353175" cy="1218475"/>
              </a:xfrm>
              <a:custGeom>
                <a:avLst/>
                <a:gdLst/>
                <a:ahLst/>
                <a:cxnLst/>
                <a:rect l="l" t="t" r="r" b="b"/>
                <a:pathLst>
                  <a:path w="14127" h="48739" extrusionOk="0">
                    <a:moveTo>
                      <a:pt x="13876" y="1"/>
                    </a:moveTo>
                    <a:cubicBezTo>
                      <a:pt x="13815" y="1"/>
                      <a:pt x="13755" y="31"/>
                      <a:pt x="13717" y="82"/>
                    </a:cubicBezTo>
                    <a:cubicBezTo>
                      <a:pt x="13353" y="468"/>
                      <a:pt x="5414" y="5245"/>
                      <a:pt x="182" y="8362"/>
                    </a:cubicBezTo>
                    <a:cubicBezTo>
                      <a:pt x="0" y="8475"/>
                      <a:pt x="69" y="8771"/>
                      <a:pt x="296" y="8771"/>
                    </a:cubicBezTo>
                    <a:lnTo>
                      <a:pt x="6688" y="8930"/>
                    </a:lnTo>
                    <a:lnTo>
                      <a:pt x="683" y="13844"/>
                    </a:lnTo>
                    <a:cubicBezTo>
                      <a:pt x="615" y="13889"/>
                      <a:pt x="592" y="13980"/>
                      <a:pt x="592" y="14049"/>
                    </a:cubicBezTo>
                    <a:lnTo>
                      <a:pt x="8485" y="48579"/>
                    </a:lnTo>
                    <a:cubicBezTo>
                      <a:pt x="8508" y="48670"/>
                      <a:pt x="8599" y="48739"/>
                      <a:pt x="8690" y="48739"/>
                    </a:cubicBezTo>
                    <a:lnTo>
                      <a:pt x="8735" y="48739"/>
                    </a:lnTo>
                    <a:cubicBezTo>
                      <a:pt x="8849" y="48716"/>
                      <a:pt x="8940" y="48602"/>
                      <a:pt x="8895" y="48488"/>
                    </a:cubicBezTo>
                    <a:lnTo>
                      <a:pt x="1047" y="14094"/>
                    </a:lnTo>
                    <a:lnTo>
                      <a:pt x="7416" y="8885"/>
                    </a:lnTo>
                    <a:cubicBezTo>
                      <a:pt x="7575" y="8771"/>
                      <a:pt x="7484" y="8498"/>
                      <a:pt x="7280" y="8498"/>
                    </a:cubicBezTo>
                    <a:lnTo>
                      <a:pt x="1047" y="8362"/>
                    </a:lnTo>
                    <a:cubicBezTo>
                      <a:pt x="4231" y="6451"/>
                      <a:pt x="13717" y="764"/>
                      <a:pt x="14036" y="355"/>
                    </a:cubicBezTo>
                    <a:cubicBezTo>
                      <a:pt x="14127" y="264"/>
                      <a:pt x="14104" y="127"/>
                      <a:pt x="14013" y="59"/>
                    </a:cubicBezTo>
                    <a:cubicBezTo>
                      <a:pt x="13973" y="19"/>
                      <a:pt x="13924" y="1"/>
                      <a:pt x="13876"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8" name="Google Shape;1428;p30"/>
          <p:cNvGrpSpPr/>
          <p:nvPr/>
        </p:nvGrpSpPr>
        <p:grpSpPr>
          <a:xfrm rot="1491691">
            <a:off x="8147764" y="3906951"/>
            <a:ext cx="732283" cy="875634"/>
            <a:chOff x="3515500" y="3304800"/>
            <a:chExt cx="1046825" cy="1251750"/>
          </a:xfrm>
        </p:grpSpPr>
        <p:sp>
          <p:nvSpPr>
            <p:cNvPr id="1429" name="Google Shape;1429;p30"/>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0"/>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0"/>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0"/>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0"/>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42" name="Google Shape;1442;p30"/>
          <p:cNvCxnSpPr/>
          <p:nvPr/>
        </p:nvCxnSpPr>
        <p:spPr>
          <a:xfrm flipH="1">
            <a:off x="1743125" y="3729050"/>
            <a:ext cx="184500" cy="509700"/>
          </a:xfrm>
          <a:prstGeom prst="straightConnector1">
            <a:avLst/>
          </a:prstGeom>
          <a:noFill/>
          <a:ln w="9525" cap="flat" cmpd="sng">
            <a:solidFill>
              <a:srgbClr val="2B292E"/>
            </a:solidFill>
            <a:prstDash val="solid"/>
            <a:round/>
            <a:headEnd type="none" w="med" len="med"/>
            <a:tailEnd type="none" w="med" len="med"/>
          </a:ln>
        </p:spPr>
      </p:cxnSp>
      <p:sp>
        <p:nvSpPr>
          <p:cNvPr id="1443" name="Google Shape;1443;p30"/>
          <p:cNvSpPr/>
          <p:nvPr/>
        </p:nvSpPr>
        <p:spPr>
          <a:xfrm>
            <a:off x="3679025" y="3481400"/>
            <a:ext cx="64300" cy="161925"/>
          </a:xfrm>
          <a:custGeom>
            <a:avLst/>
            <a:gdLst/>
            <a:ahLst/>
            <a:cxnLst/>
            <a:rect l="l" t="t" r="r" b="b"/>
            <a:pathLst>
              <a:path w="2572" h="6477" extrusionOk="0">
                <a:moveTo>
                  <a:pt x="0" y="0"/>
                </a:moveTo>
                <a:cubicBezTo>
                  <a:pt x="286" y="540"/>
                  <a:pt x="1286" y="2159"/>
                  <a:pt x="1715" y="3238"/>
                </a:cubicBezTo>
                <a:cubicBezTo>
                  <a:pt x="2144" y="4318"/>
                  <a:pt x="2429" y="5937"/>
                  <a:pt x="2572" y="6477"/>
                </a:cubicBezTo>
              </a:path>
            </a:pathLst>
          </a:custGeom>
          <a:noFill/>
          <a:ln w="9525" cap="flat" cmpd="sng">
            <a:solidFill>
              <a:srgbClr val="2B292E"/>
            </a:solidFill>
            <a:prstDash val="solid"/>
            <a:round/>
            <a:headEnd type="none" w="med" len="med"/>
            <a:tailEnd type="none" w="med" len="med"/>
          </a:ln>
        </p:spPr>
        <p:txBody>
          <a:bodyPr/>
          <a:lstStyle/>
          <a:p>
            <a:endParaRPr lang="en-US"/>
          </a:p>
        </p:txBody>
      </p:sp>
      <p:grpSp>
        <p:nvGrpSpPr>
          <p:cNvPr id="1444" name="Google Shape;1444;p30"/>
          <p:cNvGrpSpPr/>
          <p:nvPr/>
        </p:nvGrpSpPr>
        <p:grpSpPr>
          <a:xfrm>
            <a:off x="1219440" y="1983843"/>
            <a:ext cx="2513262" cy="4127954"/>
            <a:chOff x="1295640" y="1983843"/>
            <a:chExt cx="2513262" cy="4127954"/>
          </a:xfrm>
        </p:grpSpPr>
        <p:sp>
          <p:nvSpPr>
            <p:cNvPr id="1445" name="Google Shape;1445;p30"/>
            <p:cNvSpPr/>
            <p:nvPr/>
          </p:nvSpPr>
          <p:spPr>
            <a:xfrm flipH="1">
              <a:off x="2292652" y="3316434"/>
              <a:ext cx="1274654" cy="1246362"/>
            </a:xfrm>
            <a:custGeom>
              <a:avLst/>
              <a:gdLst/>
              <a:ahLst/>
              <a:cxnLst/>
              <a:rect l="l" t="t" r="r" b="b"/>
              <a:pathLst>
                <a:path w="35997" h="35203" extrusionOk="0">
                  <a:moveTo>
                    <a:pt x="31959" y="0"/>
                  </a:moveTo>
                  <a:cubicBezTo>
                    <a:pt x="31918" y="0"/>
                    <a:pt x="31876" y="2"/>
                    <a:pt x="31834" y="6"/>
                  </a:cubicBezTo>
                  <a:cubicBezTo>
                    <a:pt x="27652" y="365"/>
                    <a:pt x="14956" y="19355"/>
                    <a:pt x="14956" y="19355"/>
                  </a:cubicBezTo>
                  <a:lnTo>
                    <a:pt x="8049" y="12321"/>
                  </a:lnTo>
                  <a:lnTo>
                    <a:pt x="0" y="16989"/>
                  </a:lnTo>
                  <a:cubicBezTo>
                    <a:pt x="0" y="16989"/>
                    <a:pt x="6042" y="33973"/>
                    <a:pt x="9401" y="35135"/>
                  </a:cubicBezTo>
                  <a:cubicBezTo>
                    <a:pt x="9531" y="35180"/>
                    <a:pt x="9686" y="35202"/>
                    <a:pt x="9863" y="35202"/>
                  </a:cubicBezTo>
                  <a:cubicBezTo>
                    <a:pt x="14212" y="35202"/>
                    <a:pt x="31980" y="21986"/>
                    <a:pt x="33482" y="19672"/>
                  </a:cubicBezTo>
                  <a:cubicBezTo>
                    <a:pt x="35008" y="17288"/>
                    <a:pt x="35997" y="0"/>
                    <a:pt x="31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0"/>
            <p:cNvSpPr/>
            <p:nvPr/>
          </p:nvSpPr>
          <p:spPr>
            <a:xfrm flipH="1">
              <a:off x="3271809" y="3744698"/>
              <a:ext cx="317946" cy="194975"/>
            </a:xfrm>
            <a:custGeom>
              <a:avLst/>
              <a:gdLst/>
              <a:ahLst/>
              <a:cxnLst/>
              <a:rect l="l" t="t" r="r" b="b"/>
              <a:pathLst>
                <a:path w="8979" h="5507" extrusionOk="0">
                  <a:moveTo>
                    <a:pt x="7719" y="1"/>
                  </a:moveTo>
                  <a:cubicBezTo>
                    <a:pt x="7660" y="1"/>
                    <a:pt x="7601" y="5"/>
                    <a:pt x="7542" y="14"/>
                  </a:cubicBezTo>
                  <a:cubicBezTo>
                    <a:pt x="7436" y="14"/>
                    <a:pt x="7331" y="35"/>
                    <a:pt x="7225" y="56"/>
                  </a:cubicBezTo>
                  <a:cubicBezTo>
                    <a:pt x="6908" y="141"/>
                    <a:pt x="6613" y="246"/>
                    <a:pt x="6338" y="394"/>
                  </a:cubicBezTo>
                  <a:cubicBezTo>
                    <a:pt x="5768" y="626"/>
                    <a:pt x="2493" y="1788"/>
                    <a:pt x="1015" y="3140"/>
                  </a:cubicBezTo>
                  <a:cubicBezTo>
                    <a:pt x="296" y="3774"/>
                    <a:pt x="1" y="4471"/>
                    <a:pt x="634" y="5126"/>
                  </a:cubicBezTo>
                  <a:cubicBezTo>
                    <a:pt x="930" y="5422"/>
                    <a:pt x="1374" y="5485"/>
                    <a:pt x="1775" y="5506"/>
                  </a:cubicBezTo>
                  <a:lnTo>
                    <a:pt x="2198" y="5506"/>
                  </a:lnTo>
                  <a:cubicBezTo>
                    <a:pt x="4521" y="5443"/>
                    <a:pt x="6697" y="4408"/>
                    <a:pt x="8218" y="2654"/>
                  </a:cubicBezTo>
                  <a:cubicBezTo>
                    <a:pt x="8408" y="2443"/>
                    <a:pt x="8577" y="2190"/>
                    <a:pt x="8704" y="1936"/>
                  </a:cubicBezTo>
                  <a:cubicBezTo>
                    <a:pt x="8767" y="1831"/>
                    <a:pt x="8809" y="1725"/>
                    <a:pt x="8852" y="1619"/>
                  </a:cubicBezTo>
                  <a:cubicBezTo>
                    <a:pt x="8978" y="1218"/>
                    <a:pt x="8915" y="795"/>
                    <a:pt x="8683" y="457"/>
                  </a:cubicBezTo>
                  <a:cubicBezTo>
                    <a:pt x="8446" y="166"/>
                    <a:pt x="8085" y="1"/>
                    <a:pt x="7719"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0"/>
            <p:cNvSpPr/>
            <p:nvPr/>
          </p:nvSpPr>
          <p:spPr>
            <a:xfrm flipH="1">
              <a:off x="3451049" y="3214324"/>
              <a:ext cx="357853" cy="565666"/>
            </a:xfrm>
            <a:custGeom>
              <a:avLst/>
              <a:gdLst/>
              <a:ahLst/>
              <a:cxnLst/>
              <a:rect l="l" t="t" r="r" b="b"/>
              <a:pathLst>
                <a:path w="10106" h="15977" extrusionOk="0">
                  <a:moveTo>
                    <a:pt x="401" y="1"/>
                  </a:moveTo>
                  <a:cubicBezTo>
                    <a:pt x="267" y="1"/>
                    <a:pt x="131" y="27"/>
                    <a:pt x="0" y="80"/>
                  </a:cubicBezTo>
                  <a:cubicBezTo>
                    <a:pt x="275" y="2319"/>
                    <a:pt x="465" y="2869"/>
                    <a:pt x="1331" y="4960"/>
                  </a:cubicBezTo>
                  <a:cubicBezTo>
                    <a:pt x="1690" y="5805"/>
                    <a:pt x="2641" y="7157"/>
                    <a:pt x="3190" y="7875"/>
                  </a:cubicBezTo>
                  <a:cubicBezTo>
                    <a:pt x="2894" y="8826"/>
                    <a:pt x="317" y="12036"/>
                    <a:pt x="740" y="12924"/>
                  </a:cubicBezTo>
                  <a:cubicBezTo>
                    <a:pt x="1697" y="14892"/>
                    <a:pt x="4161" y="15976"/>
                    <a:pt x="6276" y="15976"/>
                  </a:cubicBezTo>
                  <a:cubicBezTo>
                    <a:pt x="8360" y="15976"/>
                    <a:pt x="10105" y="14924"/>
                    <a:pt x="9739" y="12628"/>
                  </a:cubicBezTo>
                  <a:cubicBezTo>
                    <a:pt x="9485" y="10896"/>
                    <a:pt x="9717" y="7917"/>
                    <a:pt x="7985" y="7537"/>
                  </a:cubicBezTo>
                  <a:cubicBezTo>
                    <a:pt x="7288" y="7368"/>
                    <a:pt x="6591" y="7136"/>
                    <a:pt x="5936" y="6840"/>
                  </a:cubicBezTo>
                  <a:cubicBezTo>
                    <a:pt x="4711" y="6270"/>
                    <a:pt x="3993" y="4728"/>
                    <a:pt x="3042" y="3735"/>
                  </a:cubicBezTo>
                  <a:cubicBezTo>
                    <a:pt x="2789" y="2784"/>
                    <a:pt x="2387" y="1897"/>
                    <a:pt x="1838" y="1094"/>
                  </a:cubicBezTo>
                  <a:cubicBezTo>
                    <a:pt x="1627" y="756"/>
                    <a:pt x="1373" y="461"/>
                    <a:pt x="1057" y="228"/>
                  </a:cubicBezTo>
                  <a:cubicBezTo>
                    <a:pt x="868" y="80"/>
                    <a:pt x="637" y="1"/>
                    <a:pt x="401"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flipH="1">
              <a:off x="3398967" y="3247535"/>
              <a:ext cx="172836" cy="455379"/>
            </a:xfrm>
            <a:custGeom>
              <a:avLst/>
              <a:gdLst/>
              <a:ahLst/>
              <a:cxnLst/>
              <a:rect l="l" t="t" r="r" b="b"/>
              <a:pathLst>
                <a:path w="4881" h="12862" extrusionOk="0">
                  <a:moveTo>
                    <a:pt x="1130" y="0"/>
                  </a:moveTo>
                  <a:cubicBezTo>
                    <a:pt x="788" y="0"/>
                    <a:pt x="543" y="528"/>
                    <a:pt x="444" y="1001"/>
                  </a:cubicBezTo>
                  <a:cubicBezTo>
                    <a:pt x="1" y="2923"/>
                    <a:pt x="318" y="5142"/>
                    <a:pt x="1247" y="6705"/>
                  </a:cubicBezTo>
                  <a:cubicBezTo>
                    <a:pt x="888" y="7719"/>
                    <a:pt x="592" y="8711"/>
                    <a:pt x="698" y="9852"/>
                  </a:cubicBezTo>
                  <a:cubicBezTo>
                    <a:pt x="782" y="10972"/>
                    <a:pt x="1247" y="12070"/>
                    <a:pt x="1986" y="12598"/>
                  </a:cubicBezTo>
                  <a:cubicBezTo>
                    <a:pt x="2258" y="12777"/>
                    <a:pt x="2561" y="12861"/>
                    <a:pt x="2857" y="12861"/>
                  </a:cubicBezTo>
                  <a:cubicBezTo>
                    <a:pt x="3438" y="12861"/>
                    <a:pt x="3995" y="12538"/>
                    <a:pt x="4247" y="11965"/>
                  </a:cubicBezTo>
                  <a:cubicBezTo>
                    <a:pt x="4585" y="11310"/>
                    <a:pt x="4775" y="10613"/>
                    <a:pt x="4796" y="9894"/>
                  </a:cubicBezTo>
                  <a:cubicBezTo>
                    <a:pt x="4880" y="8437"/>
                    <a:pt x="4563" y="7000"/>
                    <a:pt x="3866" y="5733"/>
                  </a:cubicBezTo>
                  <a:cubicBezTo>
                    <a:pt x="3106" y="4444"/>
                    <a:pt x="1923" y="3452"/>
                    <a:pt x="1775" y="1825"/>
                  </a:cubicBezTo>
                  <a:cubicBezTo>
                    <a:pt x="1754" y="1466"/>
                    <a:pt x="1775" y="1086"/>
                    <a:pt x="1712" y="748"/>
                  </a:cubicBezTo>
                  <a:cubicBezTo>
                    <a:pt x="1648" y="389"/>
                    <a:pt x="1458" y="51"/>
                    <a:pt x="1205" y="8"/>
                  </a:cubicBezTo>
                  <a:cubicBezTo>
                    <a:pt x="1179" y="3"/>
                    <a:pt x="1154" y="0"/>
                    <a:pt x="1130"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0"/>
            <p:cNvSpPr/>
            <p:nvPr/>
          </p:nvSpPr>
          <p:spPr>
            <a:xfrm flipH="1">
              <a:off x="3281547" y="3608245"/>
              <a:ext cx="320921" cy="331426"/>
            </a:xfrm>
            <a:custGeom>
              <a:avLst/>
              <a:gdLst/>
              <a:ahLst/>
              <a:cxnLst/>
              <a:rect l="l" t="t" r="r" b="b"/>
              <a:pathLst>
                <a:path w="9063" h="9361" extrusionOk="0">
                  <a:moveTo>
                    <a:pt x="4587" y="1"/>
                  </a:moveTo>
                  <a:cubicBezTo>
                    <a:pt x="4586" y="1"/>
                    <a:pt x="4585" y="1"/>
                    <a:pt x="4585" y="2"/>
                  </a:cubicBezTo>
                  <a:lnTo>
                    <a:pt x="1" y="3826"/>
                  </a:lnTo>
                  <a:lnTo>
                    <a:pt x="1395" y="6994"/>
                  </a:lnTo>
                  <a:lnTo>
                    <a:pt x="2388" y="9318"/>
                  </a:lnTo>
                  <a:lnTo>
                    <a:pt x="2557" y="9360"/>
                  </a:lnTo>
                  <a:cubicBezTo>
                    <a:pt x="4880" y="9297"/>
                    <a:pt x="7056" y="8262"/>
                    <a:pt x="8577" y="6508"/>
                  </a:cubicBezTo>
                  <a:cubicBezTo>
                    <a:pt x="8767" y="6297"/>
                    <a:pt x="8936" y="6044"/>
                    <a:pt x="9063" y="5790"/>
                  </a:cubicBezTo>
                  <a:cubicBezTo>
                    <a:pt x="8577" y="5199"/>
                    <a:pt x="8070" y="4544"/>
                    <a:pt x="7584" y="3889"/>
                  </a:cubicBezTo>
                  <a:cubicBezTo>
                    <a:pt x="6026" y="1873"/>
                    <a:pt x="4651" y="1"/>
                    <a:pt x="4587"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0"/>
            <p:cNvSpPr/>
            <p:nvPr/>
          </p:nvSpPr>
          <p:spPr>
            <a:xfrm flipH="1">
              <a:off x="1650156" y="3123545"/>
              <a:ext cx="1214811" cy="2188171"/>
            </a:xfrm>
            <a:custGeom>
              <a:avLst/>
              <a:gdLst/>
              <a:ahLst/>
              <a:cxnLst/>
              <a:rect l="l" t="t" r="r" b="b"/>
              <a:pathLst>
                <a:path w="34307" h="61804" extrusionOk="0">
                  <a:moveTo>
                    <a:pt x="24289" y="1"/>
                  </a:moveTo>
                  <a:cubicBezTo>
                    <a:pt x="21965" y="1"/>
                    <a:pt x="19582" y="697"/>
                    <a:pt x="17449" y="1651"/>
                  </a:cubicBezTo>
                  <a:cubicBezTo>
                    <a:pt x="12760" y="3785"/>
                    <a:pt x="8746" y="7101"/>
                    <a:pt x="5789" y="11284"/>
                  </a:cubicBezTo>
                  <a:cubicBezTo>
                    <a:pt x="1184" y="17832"/>
                    <a:pt x="128" y="41428"/>
                    <a:pt x="1" y="59003"/>
                  </a:cubicBezTo>
                  <a:cubicBezTo>
                    <a:pt x="3081" y="61174"/>
                    <a:pt x="6822" y="61804"/>
                    <a:pt x="10675" y="61804"/>
                  </a:cubicBezTo>
                  <a:cubicBezTo>
                    <a:pt x="13981" y="61804"/>
                    <a:pt x="17369" y="61340"/>
                    <a:pt x="20491" y="60989"/>
                  </a:cubicBezTo>
                  <a:cubicBezTo>
                    <a:pt x="24399" y="60503"/>
                    <a:pt x="28222" y="59552"/>
                    <a:pt x="31919" y="58179"/>
                  </a:cubicBezTo>
                  <a:cubicBezTo>
                    <a:pt x="30800" y="44766"/>
                    <a:pt x="29976" y="29620"/>
                    <a:pt x="31285" y="25057"/>
                  </a:cubicBezTo>
                  <a:cubicBezTo>
                    <a:pt x="32511" y="20790"/>
                    <a:pt x="34137" y="16544"/>
                    <a:pt x="34222" y="12108"/>
                  </a:cubicBezTo>
                  <a:cubicBezTo>
                    <a:pt x="34306" y="7651"/>
                    <a:pt x="32426" y="2813"/>
                    <a:pt x="28434" y="891"/>
                  </a:cubicBezTo>
                  <a:cubicBezTo>
                    <a:pt x="27123" y="264"/>
                    <a:pt x="25717" y="1"/>
                    <a:pt x="2428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flipH="1">
              <a:off x="2269298" y="3187983"/>
              <a:ext cx="668753" cy="2880940"/>
            </a:xfrm>
            <a:custGeom>
              <a:avLst/>
              <a:gdLst/>
              <a:ahLst/>
              <a:cxnLst/>
              <a:rect l="l" t="t" r="r" b="b"/>
              <a:pathLst>
                <a:path w="18886" h="81371" extrusionOk="0">
                  <a:moveTo>
                    <a:pt x="18885" y="0"/>
                  </a:moveTo>
                  <a:cubicBezTo>
                    <a:pt x="14365" y="2134"/>
                    <a:pt x="10478" y="5387"/>
                    <a:pt x="7584" y="9464"/>
                  </a:cubicBezTo>
                  <a:cubicBezTo>
                    <a:pt x="0" y="20216"/>
                    <a:pt x="2049" y="77188"/>
                    <a:pt x="2028" y="77547"/>
                  </a:cubicBezTo>
                  <a:cubicBezTo>
                    <a:pt x="2028" y="77547"/>
                    <a:pt x="3528" y="79870"/>
                    <a:pt x="8154" y="81370"/>
                  </a:cubicBezTo>
                  <a:cubicBezTo>
                    <a:pt x="5936" y="60816"/>
                    <a:pt x="5387" y="40115"/>
                    <a:pt x="8788" y="19033"/>
                  </a:cubicBezTo>
                  <a:cubicBezTo>
                    <a:pt x="9971" y="11661"/>
                    <a:pt x="13139" y="4690"/>
                    <a:pt x="188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0"/>
            <p:cNvSpPr/>
            <p:nvPr/>
          </p:nvSpPr>
          <p:spPr>
            <a:xfrm flipH="1">
              <a:off x="1650167" y="3125173"/>
              <a:ext cx="816873" cy="2986624"/>
            </a:xfrm>
            <a:custGeom>
              <a:avLst/>
              <a:gdLst/>
              <a:ahLst/>
              <a:cxnLst/>
              <a:rect l="l" t="t" r="r" b="b"/>
              <a:pathLst>
                <a:path w="23069" h="84356" extrusionOk="0">
                  <a:moveTo>
                    <a:pt x="14027" y="0"/>
                  </a:moveTo>
                  <a:cubicBezTo>
                    <a:pt x="6718" y="3021"/>
                    <a:pt x="3191" y="11851"/>
                    <a:pt x="1860" y="19329"/>
                  </a:cubicBezTo>
                  <a:cubicBezTo>
                    <a:pt x="867" y="24419"/>
                    <a:pt x="719" y="29362"/>
                    <a:pt x="719" y="34305"/>
                  </a:cubicBezTo>
                  <a:cubicBezTo>
                    <a:pt x="487" y="50972"/>
                    <a:pt x="1" y="67724"/>
                    <a:pt x="1712" y="84285"/>
                  </a:cubicBezTo>
                  <a:cubicBezTo>
                    <a:pt x="2446" y="84331"/>
                    <a:pt x="3219" y="84356"/>
                    <a:pt x="4032" y="84356"/>
                  </a:cubicBezTo>
                  <a:cubicBezTo>
                    <a:pt x="8809" y="84356"/>
                    <a:pt x="14975" y="83505"/>
                    <a:pt x="22899" y="81158"/>
                  </a:cubicBezTo>
                  <a:cubicBezTo>
                    <a:pt x="22899" y="81158"/>
                    <a:pt x="17555" y="33735"/>
                    <a:pt x="20047" y="25011"/>
                  </a:cubicBezTo>
                  <a:cubicBezTo>
                    <a:pt x="21273" y="20744"/>
                    <a:pt x="22899" y="16498"/>
                    <a:pt x="22984" y="12041"/>
                  </a:cubicBezTo>
                  <a:cubicBezTo>
                    <a:pt x="23068" y="7605"/>
                    <a:pt x="21188" y="2767"/>
                    <a:pt x="17196" y="845"/>
                  </a:cubicBezTo>
                  <a:cubicBezTo>
                    <a:pt x="16182" y="359"/>
                    <a:pt x="15126" y="85"/>
                    <a:pt x="140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0"/>
            <p:cNvSpPr/>
            <p:nvPr/>
          </p:nvSpPr>
          <p:spPr>
            <a:xfrm flipH="1">
              <a:off x="2367475" y="3914184"/>
              <a:ext cx="1143743" cy="830212"/>
            </a:xfrm>
            <a:custGeom>
              <a:avLst/>
              <a:gdLst/>
              <a:ahLst/>
              <a:cxnLst/>
              <a:rect l="l" t="t" r="r" b="b"/>
              <a:pathLst>
                <a:path w="32300" h="23449" extrusionOk="0">
                  <a:moveTo>
                    <a:pt x="20047" y="1"/>
                  </a:moveTo>
                  <a:lnTo>
                    <a:pt x="1" y="106"/>
                  </a:lnTo>
                  <a:lnTo>
                    <a:pt x="12253" y="23448"/>
                  </a:lnTo>
                  <a:lnTo>
                    <a:pt x="32299" y="23343"/>
                  </a:lnTo>
                  <a:lnTo>
                    <a:pt x="20047" y="1"/>
                  </a:ln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flipH="1">
              <a:off x="2407141" y="4247101"/>
              <a:ext cx="832560" cy="345057"/>
            </a:xfrm>
            <a:custGeom>
              <a:avLst/>
              <a:gdLst/>
              <a:ahLst/>
              <a:cxnLst/>
              <a:rect l="l" t="t" r="r" b="b"/>
              <a:pathLst>
                <a:path w="23512" h="9746" extrusionOk="0">
                  <a:moveTo>
                    <a:pt x="7921" y="0"/>
                  </a:moveTo>
                  <a:cubicBezTo>
                    <a:pt x="6701" y="0"/>
                    <a:pt x="6023" y="603"/>
                    <a:pt x="6127" y="759"/>
                  </a:cubicBezTo>
                  <a:cubicBezTo>
                    <a:pt x="6444" y="1244"/>
                    <a:pt x="6993" y="1456"/>
                    <a:pt x="7500" y="1667"/>
                  </a:cubicBezTo>
                  <a:cubicBezTo>
                    <a:pt x="8281" y="1984"/>
                    <a:pt x="9042" y="2406"/>
                    <a:pt x="9739" y="2871"/>
                  </a:cubicBezTo>
                  <a:cubicBezTo>
                    <a:pt x="10238" y="3093"/>
                    <a:pt x="10009" y="3783"/>
                    <a:pt x="9563" y="3783"/>
                  </a:cubicBezTo>
                  <a:cubicBezTo>
                    <a:pt x="9499" y="3783"/>
                    <a:pt x="9430" y="3769"/>
                    <a:pt x="9359" y="3737"/>
                  </a:cubicBezTo>
                  <a:cubicBezTo>
                    <a:pt x="7077" y="3103"/>
                    <a:pt x="4880" y="2195"/>
                    <a:pt x="2831" y="991"/>
                  </a:cubicBezTo>
                  <a:cubicBezTo>
                    <a:pt x="2451" y="737"/>
                    <a:pt x="2050" y="526"/>
                    <a:pt x="1606" y="421"/>
                  </a:cubicBezTo>
                  <a:cubicBezTo>
                    <a:pt x="1489" y="386"/>
                    <a:pt x="1370" y="368"/>
                    <a:pt x="1250" y="368"/>
                  </a:cubicBezTo>
                  <a:cubicBezTo>
                    <a:pt x="937" y="368"/>
                    <a:pt x="626" y="487"/>
                    <a:pt x="381" y="716"/>
                  </a:cubicBezTo>
                  <a:cubicBezTo>
                    <a:pt x="1" y="1160"/>
                    <a:pt x="5282" y="4962"/>
                    <a:pt x="6993" y="5807"/>
                  </a:cubicBezTo>
                  <a:cubicBezTo>
                    <a:pt x="11440" y="7959"/>
                    <a:pt x="16084" y="9745"/>
                    <a:pt x="20914" y="9745"/>
                  </a:cubicBezTo>
                  <a:cubicBezTo>
                    <a:pt x="21774" y="9745"/>
                    <a:pt x="22640" y="9689"/>
                    <a:pt x="23512" y="9567"/>
                  </a:cubicBezTo>
                  <a:lnTo>
                    <a:pt x="22603" y="4666"/>
                  </a:lnTo>
                  <a:cubicBezTo>
                    <a:pt x="22143" y="4687"/>
                    <a:pt x="21682" y="4696"/>
                    <a:pt x="21222" y="4696"/>
                  </a:cubicBezTo>
                  <a:cubicBezTo>
                    <a:pt x="20246" y="4696"/>
                    <a:pt x="19270" y="4654"/>
                    <a:pt x="18294" y="4582"/>
                  </a:cubicBezTo>
                  <a:cubicBezTo>
                    <a:pt x="17576" y="4561"/>
                    <a:pt x="16900" y="4202"/>
                    <a:pt x="16456" y="3631"/>
                  </a:cubicBezTo>
                  <a:cubicBezTo>
                    <a:pt x="15865" y="2871"/>
                    <a:pt x="15126" y="2216"/>
                    <a:pt x="14323" y="1667"/>
                  </a:cubicBezTo>
                  <a:cubicBezTo>
                    <a:pt x="13586" y="1130"/>
                    <a:pt x="12705" y="849"/>
                    <a:pt x="11808" y="849"/>
                  </a:cubicBezTo>
                  <a:cubicBezTo>
                    <a:pt x="11470" y="849"/>
                    <a:pt x="11130" y="889"/>
                    <a:pt x="10795" y="970"/>
                  </a:cubicBezTo>
                  <a:cubicBezTo>
                    <a:pt x="9663" y="237"/>
                    <a:pt x="8686" y="0"/>
                    <a:pt x="7921"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0"/>
            <p:cNvSpPr/>
            <p:nvPr/>
          </p:nvSpPr>
          <p:spPr>
            <a:xfrm flipH="1">
              <a:off x="2873881" y="4304600"/>
              <a:ext cx="365077" cy="207190"/>
            </a:xfrm>
            <a:custGeom>
              <a:avLst/>
              <a:gdLst/>
              <a:ahLst/>
              <a:cxnLst/>
              <a:rect l="l" t="t" r="r" b="b"/>
              <a:pathLst>
                <a:path w="10310" h="5852" extrusionOk="0">
                  <a:moveTo>
                    <a:pt x="1335" y="0"/>
                  </a:moveTo>
                  <a:cubicBezTo>
                    <a:pt x="966" y="0"/>
                    <a:pt x="605" y="164"/>
                    <a:pt x="360" y="444"/>
                  </a:cubicBezTo>
                  <a:cubicBezTo>
                    <a:pt x="1" y="909"/>
                    <a:pt x="5620" y="4247"/>
                    <a:pt x="7394" y="4922"/>
                  </a:cubicBezTo>
                  <a:cubicBezTo>
                    <a:pt x="8239" y="5260"/>
                    <a:pt x="9084" y="5556"/>
                    <a:pt x="9950" y="5852"/>
                  </a:cubicBezTo>
                  <a:lnTo>
                    <a:pt x="10309" y="2768"/>
                  </a:lnTo>
                  <a:cubicBezTo>
                    <a:pt x="7711" y="2388"/>
                    <a:pt x="5197" y="1606"/>
                    <a:pt x="2831" y="486"/>
                  </a:cubicBezTo>
                  <a:cubicBezTo>
                    <a:pt x="2430" y="254"/>
                    <a:pt x="2008" y="106"/>
                    <a:pt x="1564" y="22"/>
                  </a:cubicBezTo>
                  <a:cubicBezTo>
                    <a:pt x="1488" y="7"/>
                    <a:pt x="1411" y="0"/>
                    <a:pt x="1335"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0"/>
            <p:cNvSpPr/>
            <p:nvPr/>
          </p:nvSpPr>
          <p:spPr>
            <a:xfrm flipH="1">
              <a:off x="2833479" y="4354274"/>
              <a:ext cx="368052" cy="188956"/>
            </a:xfrm>
            <a:custGeom>
              <a:avLst/>
              <a:gdLst/>
              <a:ahLst/>
              <a:cxnLst/>
              <a:rect l="l" t="t" r="r" b="b"/>
              <a:pathLst>
                <a:path w="10394" h="5337" extrusionOk="0">
                  <a:moveTo>
                    <a:pt x="1344" y="1"/>
                  </a:moveTo>
                  <a:cubicBezTo>
                    <a:pt x="946" y="1"/>
                    <a:pt x="578" y="186"/>
                    <a:pt x="338" y="499"/>
                  </a:cubicBezTo>
                  <a:cubicBezTo>
                    <a:pt x="0" y="985"/>
                    <a:pt x="5788" y="3984"/>
                    <a:pt x="7605" y="4576"/>
                  </a:cubicBezTo>
                  <a:cubicBezTo>
                    <a:pt x="8471" y="4829"/>
                    <a:pt x="9337" y="5104"/>
                    <a:pt x="10203" y="5336"/>
                  </a:cubicBezTo>
                  <a:lnTo>
                    <a:pt x="10393" y="2231"/>
                  </a:lnTo>
                  <a:cubicBezTo>
                    <a:pt x="7774" y="1999"/>
                    <a:pt x="5218" y="1386"/>
                    <a:pt x="2788" y="393"/>
                  </a:cubicBezTo>
                  <a:cubicBezTo>
                    <a:pt x="2387" y="203"/>
                    <a:pt x="1965" y="76"/>
                    <a:pt x="1521" y="13"/>
                  </a:cubicBezTo>
                  <a:cubicBezTo>
                    <a:pt x="1462" y="5"/>
                    <a:pt x="1403" y="1"/>
                    <a:pt x="1344"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flipH="1">
              <a:off x="2525307" y="4393184"/>
              <a:ext cx="638088" cy="197914"/>
            </a:xfrm>
            <a:custGeom>
              <a:avLst/>
              <a:gdLst/>
              <a:ahLst/>
              <a:cxnLst/>
              <a:rect l="l" t="t" r="r" b="b"/>
              <a:pathLst>
                <a:path w="18020" h="5590" extrusionOk="0">
                  <a:moveTo>
                    <a:pt x="1331" y="0"/>
                  </a:moveTo>
                  <a:cubicBezTo>
                    <a:pt x="946" y="0"/>
                    <a:pt x="575" y="185"/>
                    <a:pt x="317" y="498"/>
                  </a:cubicBezTo>
                  <a:cubicBezTo>
                    <a:pt x="0" y="984"/>
                    <a:pt x="3782" y="3160"/>
                    <a:pt x="5598" y="3730"/>
                  </a:cubicBezTo>
                  <a:cubicBezTo>
                    <a:pt x="6464" y="4005"/>
                    <a:pt x="17132" y="5357"/>
                    <a:pt x="18019" y="5589"/>
                  </a:cubicBezTo>
                  <a:lnTo>
                    <a:pt x="10393" y="2251"/>
                  </a:lnTo>
                  <a:cubicBezTo>
                    <a:pt x="7774" y="1998"/>
                    <a:pt x="5218" y="1385"/>
                    <a:pt x="2789" y="393"/>
                  </a:cubicBezTo>
                  <a:cubicBezTo>
                    <a:pt x="2387" y="202"/>
                    <a:pt x="1944" y="76"/>
                    <a:pt x="1500" y="12"/>
                  </a:cubicBezTo>
                  <a:cubicBezTo>
                    <a:pt x="1444" y="4"/>
                    <a:pt x="1387" y="0"/>
                    <a:pt x="1331"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0"/>
            <p:cNvSpPr/>
            <p:nvPr/>
          </p:nvSpPr>
          <p:spPr>
            <a:xfrm flipH="1">
              <a:off x="1295640" y="3253483"/>
              <a:ext cx="1231241" cy="1401507"/>
            </a:xfrm>
            <a:custGeom>
              <a:avLst/>
              <a:gdLst/>
              <a:ahLst/>
              <a:cxnLst/>
              <a:rect l="l" t="t" r="r" b="b"/>
              <a:pathLst>
                <a:path w="34771" h="39585" extrusionOk="0">
                  <a:moveTo>
                    <a:pt x="19633" y="1"/>
                  </a:moveTo>
                  <a:cubicBezTo>
                    <a:pt x="16881" y="1"/>
                    <a:pt x="14412" y="2286"/>
                    <a:pt x="14386" y="2312"/>
                  </a:cubicBezTo>
                  <a:cubicBezTo>
                    <a:pt x="12823" y="4065"/>
                    <a:pt x="12612" y="6537"/>
                    <a:pt x="13393" y="8755"/>
                  </a:cubicBezTo>
                  <a:cubicBezTo>
                    <a:pt x="15633" y="14944"/>
                    <a:pt x="17935" y="23520"/>
                    <a:pt x="20386" y="29013"/>
                  </a:cubicBezTo>
                  <a:cubicBezTo>
                    <a:pt x="13647" y="30238"/>
                    <a:pt x="6930" y="31019"/>
                    <a:pt x="1" y="32139"/>
                  </a:cubicBezTo>
                  <a:cubicBezTo>
                    <a:pt x="1" y="34526"/>
                    <a:pt x="22" y="36617"/>
                    <a:pt x="22" y="39004"/>
                  </a:cubicBezTo>
                  <a:cubicBezTo>
                    <a:pt x="3102" y="39283"/>
                    <a:pt x="13573" y="39584"/>
                    <a:pt x="21826" y="39584"/>
                  </a:cubicBezTo>
                  <a:cubicBezTo>
                    <a:pt x="24839" y="39584"/>
                    <a:pt x="27557" y="39544"/>
                    <a:pt x="29511" y="39448"/>
                  </a:cubicBezTo>
                  <a:cubicBezTo>
                    <a:pt x="30884" y="39384"/>
                    <a:pt x="32405" y="39258"/>
                    <a:pt x="33377" y="38286"/>
                  </a:cubicBezTo>
                  <a:cubicBezTo>
                    <a:pt x="34771" y="36892"/>
                    <a:pt x="34370" y="34568"/>
                    <a:pt x="33820" y="32667"/>
                  </a:cubicBezTo>
                  <a:cubicBezTo>
                    <a:pt x="31539" y="24640"/>
                    <a:pt x="28265" y="11311"/>
                    <a:pt x="24610" y="3812"/>
                  </a:cubicBezTo>
                  <a:cubicBezTo>
                    <a:pt x="23194" y="898"/>
                    <a:pt x="21358" y="1"/>
                    <a:pt x="19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0"/>
            <p:cNvSpPr/>
            <p:nvPr/>
          </p:nvSpPr>
          <p:spPr>
            <a:xfrm flipH="1">
              <a:off x="2002483" y="1983843"/>
              <a:ext cx="958230" cy="918264"/>
            </a:xfrm>
            <a:custGeom>
              <a:avLst/>
              <a:gdLst/>
              <a:ahLst/>
              <a:cxnLst/>
              <a:rect l="l" t="t" r="r" b="b"/>
              <a:pathLst>
                <a:path w="27061" h="25936" extrusionOk="0">
                  <a:moveTo>
                    <a:pt x="15239" y="0"/>
                  </a:moveTo>
                  <a:cubicBezTo>
                    <a:pt x="15222" y="0"/>
                    <a:pt x="15206" y="0"/>
                    <a:pt x="15189" y="1"/>
                  </a:cubicBezTo>
                  <a:cubicBezTo>
                    <a:pt x="14450" y="43"/>
                    <a:pt x="13943" y="909"/>
                    <a:pt x="13774" y="1649"/>
                  </a:cubicBezTo>
                  <a:cubicBezTo>
                    <a:pt x="12916" y="1220"/>
                    <a:pt x="11987" y="989"/>
                    <a:pt x="11035" y="989"/>
                  </a:cubicBezTo>
                  <a:cubicBezTo>
                    <a:pt x="10955" y="989"/>
                    <a:pt x="10875" y="990"/>
                    <a:pt x="10795" y="994"/>
                  </a:cubicBezTo>
                  <a:cubicBezTo>
                    <a:pt x="10764" y="992"/>
                    <a:pt x="10732" y="991"/>
                    <a:pt x="10700" y="991"/>
                  </a:cubicBezTo>
                  <a:cubicBezTo>
                    <a:pt x="10352" y="991"/>
                    <a:pt x="10008" y="1098"/>
                    <a:pt x="9718" y="1311"/>
                  </a:cubicBezTo>
                  <a:cubicBezTo>
                    <a:pt x="9473" y="1521"/>
                    <a:pt x="9431" y="2137"/>
                    <a:pt x="9604" y="2474"/>
                  </a:cubicBezTo>
                  <a:lnTo>
                    <a:pt x="9604" y="2474"/>
                  </a:lnTo>
                  <a:cubicBezTo>
                    <a:pt x="9221" y="2049"/>
                    <a:pt x="8677" y="1817"/>
                    <a:pt x="8118" y="1817"/>
                  </a:cubicBezTo>
                  <a:cubicBezTo>
                    <a:pt x="7847" y="1817"/>
                    <a:pt x="7572" y="1872"/>
                    <a:pt x="7310" y="1986"/>
                  </a:cubicBezTo>
                  <a:cubicBezTo>
                    <a:pt x="6486" y="2367"/>
                    <a:pt x="6064" y="3592"/>
                    <a:pt x="6317" y="4479"/>
                  </a:cubicBezTo>
                  <a:cubicBezTo>
                    <a:pt x="5927" y="4175"/>
                    <a:pt x="5460" y="4025"/>
                    <a:pt x="4994" y="4025"/>
                  </a:cubicBezTo>
                  <a:cubicBezTo>
                    <a:pt x="4423" y="4025"/>
                    <a:pt x="3853" y="4249"/>
                    <a:pt x="3423" y="4690"/>
                  </a:cubicBezTo>
                  <a:cubicBezTo>
                    <a:pt x="2705" y="5493"/>
                    <a:pt x="2810" y="6887"/>
                    <a:pt x="3571" y="7627"/>
                  </a:cubicBezTo>
                  <a:cubicBezTo>
                    <a:pt x="3229" y="7522"/>
                    <a:pt x="2874" y="7469"/>
                    <a:pt x="2520" y="7469"/>
                  </a:cubicBezTo>
                  <a:cubicBezTo>
                    <a:pt x="2086" y="7469"/>
                    <a:pt x="1654" y="7548"/>
                    <a:pt x="1247" y="7711"/>
                  </a:cubicBezTo>
                  <a:cubicBezTo>
                    <a:pt x="508" y="8028"/>
                    <a:pt x="1" y="8746"/>
                    <a:pt x="1" y="9549"/>
                  </a:cubicBezTo>
                  <a:cubicBezTo>
                    <a:pt x="40" y="10291"/>
                    <a:pt x="674" y="10978"/>
                    <a:pt x="1404" y="10978"/>
                  </a:cubicBezTo>
                  <a:cubicBezTo>
                    <a:pt x="1464" y="10978"/>
                    <a:pt x="1524" y="10974"/>
                    <a:pt x="1585" y="10964"/>
                  </a:cubicBezTo>
                  <a:lnTo>
                    <a:pt x="1585" y="10964"/>
                  </a:lnTo>
                  <a:cubicBezTo>
                    <a:pt x="719" y="11133"/>
                    <a:pt x="191" y="12020"/>
                    <a:pt x="466" y="12865"/>
                  </a:cubicBezTo>
                  <a:cubicBezTo>
                    <a:pt x="660" y="13512"/>
                    <a:pt x="1262" y="13911"/>
                    <a:pt x="1894" y="13911"/>
                  </a:cubicBezTo>
                  <a:cubicBezTo>
                    <a:pt x="2088" y="13911"/>
                    <a:pt x="2284" y="13874"/>
                    <a:pt x="2472" y="13795"/>
                  </a:cubicBezTo>
                  <a:lnTo>
                    <a:pt x="2472" y="13795"/>
                  </a:lnTo>
                  <a:cubicBezTo>
                    <a:pt x="1873" y="15079"/>
                    <a:pt x="2885" y="16392"/>
                    <a:pt x="4111" y="16392"/>
                  </a:cubicBezTo>
                  <a:cubicBezTo>
                    <a:pt x="4397" y="16392"/>
                    <a:pt x="4695" y="16321"/>
                    <a:pt x="4986" y="16161"/>
                  </a:cubicBezTo>
                  <a:lnTo>
                    <a:pt x="4986" y="16161"/>
                  </a:lnTo>
                  <a:cubicBezTo>
                    <a:pt x="4374" y="16921"/>
                    <a:pt x="4606" y="18041"/>
                    <a:pt x="5451" y="18505"/>
                  </a:cubicBezTo>
                  <a:cubicBezTo>
                    <a:pt x="5692" y="18635"/>
                    <a:pt x="5950" y="18696"/>
                    <a:pt x="6202" y="18696"/>
                  </a:cubicBezTo>
                  <a:cubicBezTo>
                    <a:pt x="6857" y="18696"/>
                    <a:pt x="7477" y="18289"/>
                    <a:pt x="7690" y="17618"/>
                  </a:cubicBezTo>
                  <a:cubicBezTo>
                    <a:pt x="7690" y="17618"/>
                    <a:pt x="22276" y="25899"/>
                    <a:pt x="23057" y="25899"/>
                  </a:cubicBezTo>
                  <a:cubicBezTo>
                    <a:pt x="23080" y="25899"/>
                    <a:pt x="23091" y="25892"/>
                    <a:pt x="23089" y="25878"/>
                  </a:cubicBezTo>
                  <a:lnTo>
                    <a:pt x="23089" y="25878"/>
                  </a:lnTo>
                  <a:cubicBezTo>
                    <a:pt x="23125" y="25917"/>
                    <a:pt x="23158" y="25936"/>
                    <a:pt x="23189" y="25936"/>
                  </a:cubicBezTo>
                  <a:cubicBezTo>
                    <a:pt x="23731" y="25936"/>
                    <a:pt x="23451" y="19998"/>
                    <a:pt x="24251" y="19498"/>
                  </a:cubicBezTo>
                  <a:cubicBezTo>
                    <a:pt x="24653" y="19266"/>
                    <a:pt x="24927" y="18886"/>
                    <a:pt x="25054" y="18442"/>
                  </a:cubicBezTo>
                  <a:cubicBezTo>
                    <a:pt x="25181" y="18041"/>
                    <a:pt x="25054" y="17618"/>
                    <a:pt x="24737" y="17323"/>
                  </a:cubicBezTo>
                  <a:cubicBezTo>
                    <a:pt x="25540" y="17323"/>
                    <a:pt x="26237" y="16773"/>
                    <a:pt x="26448" y="16013"/>
                  </a:cubicBezTo>
                  <a:cubicBezTo>
                    <a:pt x="26617" y="15273"/>
                    <a:pt x="26258" y="14492"/>
                    <a:pt x="25582" y="14154"/>
                  </a:cubicBezTo>
                  <a:lnTo>
                    <a:pt x="25582" y="14154"/>
                  </a:lnTo>
                  <a:cubicBezTo>
                    <a:pt x="25613" y="14156"/>
                    <a:pt x="25644" y="14157"/>
                    <a:pt x="25675" y="14157"/>
                  </a:cubicBezTo>
                  <a:cubicBezTo>
                    <a:pt x="26188" y="14157"/>
                    <a:pt x="26650" y="13830"/>
                    <a:pt x="26850" y="13351"/>
                  </a:cubicBezTo>
                  <a:cubicBezTo>
                    <a:pt x="27061" y="12844"/>
                    <a:pt x="27019" y="12274"/>
                    <a:pt x="26744" y="11788"/>
                  </a:cubicBezTo>
                  <a:cubicBezTo>
                    <a:pt x="26469" y="11366"/>
                    <a:pt x="26089" y="11006"/>
                    <a:pt x="25624" y="10795"/>
                  </a:cubicBezTo>
                  <a:cubicBezTo>
                    <a:pt x="26321" y="10373"/>
                    <a:pt x="26617" y="9528"/>
                    <a:pt x="26321" y="8767"/>
                  </a:cubicBezTo>
                  <a:cubicBezTo>
                    <a:pt x="26066" y="8147"/>
                    <a:pt x="25322" y="7605"/>
                    <a:pt x="24634" y="7605"/>
                  </a:cubicBezTo>
                  <a:cubicBezTo>
                    <a:pt x="24526" y="7605"/>
                    <a:pt x="24418" y="7619"/>
                    <a:pt x="24315" y="7648"/>
                  </a:cubicBezTo>
                  <a:cubicBezTo>
                    <a:pt x="25117" y="7098"/>
                    <a:pt x="25392" y="6063"/>
                    <a:pt x="24970" y="5176"/>
                  </a:cubicBezTo>
                  <a:cubicBezTo>
                    <a:pt x="24598" y="4557"/>
                    <a:pt x="23943" y="4210"/>
                    <a:pt x="23254" y="4210"/>
                  </a:cubicBezTo>
                  <a:cubicBezTo>
                    <a:pt x="23002" y="4210"/>
                    <a:pt x="22746" y="4256"/>
                    <a:pt x="22498" y="4352"/>
                  </a:cubicBezTo>
                  <a:cubicBezTo>
                    <a:pt x="23174" y="3803"/>
                    <a:pt x="23301" y="2831"/>
                    <a:pt x="22836" y="2113"/>
                  </a:cubicBezTo>
                  <a:cubicBezTo>
                    <a:pt x="22541" y="1703"/>
                    <a:pt x="22045" y="1581"/>
                    <a:pt x="21516" y="1581"/>
                  </a:cubicBezTo>
                  <a:cubicBezTo>
                    <a:pt x="21173" y="1581"/>
                    <a:pt x="20816" y="1633"/>
                    <a:pt x="20491" y="1691"/>
                  </a:cubicBezTo>
                  <a:lnTo>
                    <a:pt x="20238" y="1733"/>
                  </a:lnTo>
                  <a:cubicBezTo>
                    <a:pt x="20196" y="973"/>
                    <a:pt x="19646" y="318"/>
                    <a:pt x="18886" y="149"/>
                  </a:cubicBezTo>
                  <a:cubicBezTo>
                    <a:pt x="18798" y="137"/>
                    <a:pt x="18711" y="132"/>
                    <a:pt x="18625" y="132"/>
                  </a:cubicBezTo>
                  <a:cubicBezTo>
                    <a:pt x="17900" y="132"/>
                    <a:pt x="17240" y="521"/>
                    <a:pt x="16900" y="1163"/>
                  </a:cubicBezTo>
                  <a:cubicBezTo>
                    <a:pt x="16652" y="460"/>
                    <a:pt x="15980" y="0"/>
                    <a:pt x="1523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flipH="1">
              <a:off x="2081036" y="3055602"/>
              <a:ext cx="362811" cy="335108"/>
            </a:xfrm>
            <a:custGeom>
              <a:avLst/>
              <a:gdLst/>
              <a:ahLst/>
              <a:cxnLst/>
              <a:rect l="l" t="t" r="r" b="b"/>
              <a:pathLst>
                <a:path w="10246" h="9465" extrusionOk="0">
                  <a:moveTo>
                    <a:pt x="8830" y="1"/>
                  </a:moveTo>
                  <a:cubicBezTo>
                    <a:pt x="6105" y="655"/>
                    <a:pt x="2324" y="1099"/>
                    <a:pt x="1141" y="3634"/>
                  </a:cubicBezTo>
                  <a:cubicBezTo>
                    <a:pt x="296" y="5451"/>
                    <a:pt x="1" y="7478"/>
                    <a:pt x="296" y="9464"/>
                  </a:cubicBezTo>
                  <a:cubicBezTo>
                    <a:pt x="3169" y="6781"/>
                    <a:pt x="6929" y="4437"/>
                    <a:pt x="10246" y="2324"/>
                  </a:cubicBezTo>
                  <a:cubicBezTo>
                    <a:pt x="9866" y="1585"/>
                    <a:pt x="9232" y="740"/>
                    <a:pt x="8830"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0"/>
            <p:cNvSpPr/>
            <p:nvPr/>
          </p:nvSpPr>
          <p:spPr>
            <a:xfrm flipH="1">
              <a:off x="2033905" y="2716064"/>
              <a:ext cx="423397" cy="616295"/>
            </a:xfrm>
            <a:custGeom>
              <a:avLst/>
              <a:gdLst/>
              <a:ahLst/>
              <a:cxnLst/>
              <a:rect l="l" t="t" r="r" b="b"/>
              <a:pathLst>
                <a:path w="11957" h="17407" extrusionOk="0">
                  <a:moveTo>
                    <a:pt x="6697" y="0"/>
                  </a:moveTo>
                  <a:lnTo>
                    <a:pt x="0" y="6760"/>
                  </a:lnTo>
                  <a:cubicBezTo>
                    <a:pt x="1648" y="9527"/>
                    <a:pt x="2324" y="11407"/>
                    <a:pt x="3190" y="14555"/>
                  </a:cubicBezTo>
                  <a:cubicBezTo>
                    <a:pt x="3359" y="15167"/>
                    <a:pt x="3000" y="16815"/>
                    <a:pt x="2789" y="17406"/>
                  </a:cubicBezTo>
                  <a:lnTo>
                    <a:pt x="11957" y="12083"/>
                  </a:lnTo>
                  <a:cubicBezTo>
                    <a:pt x="10710" y="7858"/>
                    <a:pt x="8936" y="3803"/>
                    <a:pt x="6697"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0"/>
            <p:cNvSpPr/>
            <p:nvPr/>
          </p:nvSpPr>
          <p:spPr>
            <a:xfrm flipH="1">
              <a:off x="2162550" y="2716064"/>
              <a:ext cx="294753" cy="459982"/>
            </a:xfrm>
            <a:custGeom>
              <a:avLst/>
              <a:gdLst/>
              <a:ahLst/>
              <a:cxnLst/>
              <a:rect l="l" t="t" r="r" b="b"/>
              <a:pathLst>
                <a:path w="8324" h="12992" extrusionOk="0">
                  <a:moveTo>
                    <a:pt x="6697" y="0"/>
                  </a:moveTo>
                  <a:lnTo>
                    <a:pt x="0" y="6760"/>
                  </a:lnTo>
                  <a:cubicBezTo>
                    <a:pt x="1162" y="8703"/>
                    <a:pt x="2092" y="10795"/>
                    <a:pt x="2768" y="12991"/>
                  </a:cubicBezTo>
                  <a:cubicBezTo>
                    <a:pt x="5239" y="10034"/>
                    <a:pt x="7288" y="6697"/>
                    <a:pt x="8323" y="3000"/>
                  </a:cubicBezTo>
                  <a:cubicBezTo>
                    <a:pt x="7816" y="1986"/>
                    <a:pt x="7267" y="993"/>
                    <a:pt x="6697"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flipH="1">
              <a:off x="1976296" y="3043635"/>
              <a:ext cx="362811" cy="335108"/>
            </a:xfrm>
            <a:custGeom>
              <a:avLst/>
              <a:gdLst/>
              <a:ahLst/>
              <a:cxnLst/>
              <a:rect l="l" t="t" r="r" b="b"/>
              <a:pathLst>
                <a:path w="10246" h="9465" extrusionOk="0">
                  <a:moveTo>
                    <a:pt x="8830" y="1"/>
                  </a:moveTo>
                  <a:cubicBezTo>
                    <a:pt x="6105" y="634"/>
                    <a:pt x="2324" y="1078"/>
                    <a:pt x="1141" y="3634"/>
                  </a:cubicBezTo>
                  <a:cubicBezTo>
                    <a:pt x="296" y="5451"/>
                    <a:pt x="0" y="7478"/>
                    <a:pt x="296" y="9464"/>
                  </a:cubicBezTo>
                  <a:cubicBezTo>
                    <a:pt x="3169" y="6781"/>
                    <a:pt x="6929" y="4458"/>
                    <a:pt x="10245" y="2324"/>
                  </a:cubicBezTo>
                  <a:cubicBezTo>
                    <a:pt x="9865" y="1585"/>
                    <a:pt x="9210" y="740"/>
                    <a:pt x="8830"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flipH="1">
              <a:off x="2037651" y="2341368"/>
              <a:ext cx="724099" cy="695142"/>
            </a:xfrm>
            <a:custGeom>
              <a:avLst/>
              <a:gdLst/>
              <a:ahLst/>
              <a:cxnLst/>
              <a:rect l="l" t="t" r="r" b="b"/>
              <a:pathLst>
                <a:path w="20449" h="19634" extrusionOk="0">
                  <a:moveTo>
                    <a:pt x="10089" y="1"/>
                  </a:moveTo>
                  <a:cubicBezTo>
                    <a:pt x="7516" y="1"/>
                    <a:pt x="3878" y="366"/>
                    <a:pt x="2663" y="444"/>
                  </a:cubicBezTo>
                  <a:cubicBezTo>
                    <a:pt x="1268" y="528"/>
                    <a:pt x="149" y="1648"/>
                    <a:pt x="43" y="3042"/>
                  </a:cubicBezTo>
                  <a:cubicBezTo>
                    <a:pt x="22" y="3338"/>
                    <a:pt x="1" y="3612"/>
                    <a:pt x="1" y="3908"/>
                  </a:cubicBezTo>
                  <a:cubicBezTo>
                    <a:pt x="149" y="8323"/>
                    <a:pt x="170" y="12991"/>
                    <a:pt x="2282" y="16899"/>
                  </a:cubicBezTo>
                  <a:cubicBezTo>
                    <a:pt x="2684" y="17723"/>
                    <a:pt x="3275" y="18441"/>
                    <a:pt x="3993" y="19012"/>
                  </a:cubicBezTo>
                  <a:cubicBezTo>
                    <a:pt x="4603" y="19456"/>
                    <a:pt x="5297" y="19633"/>
                    <a:pt x="6015" y="19633"/>
                  </a:cubicBezTo>
                  <a:cubicBezTo>
                    <a:pt x="7412" y="19633"/>
                    <a:pt x="8897" y="18963"/>
                    <a:pt x="10014" y="18293"/>
                  </a:cubicBezTo>
                  <a:cubicBezTo>
                    <a:pt x="12887" y="16561"/>
                    <a:pt x="15295" y="14195"/>
                    <a:pt x="17069" y="11365"/>
                  </a:cubicBezTo>
                  <a:cubicBezTo>
                    <a:pt x="18590" y="11027"/>
                    <a:pt x="20090" y="9485"/>
                    <a:pt x="20343" y="7964"/>
                  </a:cubicBezTo>
                  <a:cubicBezTo>
                    <a:pt x="20449" y="7267"/>
                    <a:pt x="20343" y="6485"/>
                    <a:pt x="19836" y="5978"/>
                  </a:cubicBezTo>
                  <a:cubicBezTo>
                    <a:pt x="19500" y="5630"/>
                    <a:pt x="19025" y="5479"/>
                    <a:pt x="18535" y="5479"/>
                  </a:cubicBezTo>
                  <a:cubicBezTo>
                    <a:pt x="18194" y="5479"/>
                    <a:pt x="17846" y="5552"/>
                    <a:pt x="17534" y="5682"/>
                  </a:cubicBezTo>
                  <a:cubicBezTo>
                    <a:pt x="16773" y="5999"/>
                    <a:pt x="16182" y="6612"/>
                    <a:pt x="15590" y="7203"/>
                  </a:cubicBezTo>
                  <a:lnTo>
                    <a:pt x="13330" y="3971"/>
                  </a:lnTo>
                  <a:cubicBezTo>
                    <a:pt x="13330" y="3169"/>
                    <a:pt x="12316" y="993"/>
                    <a:pt x="12274" y="169"/>
                  </a:cubicBezTo>
                  <a:cubicBezTo>
                    <a:pt x="11786" y="47"/>
                    <a:pt x="11005" y="1"/>
                    <a:pt x="10089"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0"/>
            <p:cNvSpPr/>
            <p:nvPr/>
          </p:nvSpPr>
          <p:spPr>
            <a:xfrm flipH="1">
              <a:off x="2662956" y="2485468"/>
              <a:ext cx="95040" cy="52470"/>
            </a:xfrm>
            <a:custGeom>
              <a:avLst/>
              <a:gdLst/>
              <a:ahLst/>
              <a:cxnLst/>
              <a:rect l="l" t="t" r="r" b="b"/>
              <a:pathLst>
                <a:path w="2684" h="1482" extrusionOk="0">
                  <a:moveTo>
                    <a:pt x="2362" y="1"/>
                  </a:moveTo>
                  <a:cubicBezTo>
                    <a:pt x="2343" y="1"/>
                    <a:pt x="2323" y="3"/>
                    <a:pt x="2303" y="7"/>
                  </a:cubicBezTo>
                  <a:cubicBezTo>
                    <a:pt x="2007" y="70"/>
                    <a:pt x="1775" y="282"/>
                    <a:pt x="1500" y="387"/>
                  </a:cubicBezTo>
                  <a:cubicBezTo>
                    <a:pt x="1226" y="493"/>
                    <a:pt x="930" y="535"/>
                    <a:pt x="634" y="535"/>
                  </a:cubicBezTo>
                  <a:cubicBezTo>
                    <a:pt x="43" y="535"/>
                    <a:pt x="1" y="1401"/>
                    <a:pt x="592" y="1465"/>
                  </a:cubicBezTo>
                  <a:cubicBezTo>
                    <a:pt x="668" y="1476"/>
                    <a:pt x="749" y="1481"/>
                    <a:pt x="835" y="1481"/>
                  </a:cubicBezTo>
                  <a:cubicBezTo>
                    <a:pt x="1564" y="1481"/>
                    <a:pt x="2589" y="1082"/>
                    <a:pt x="2683" y="345"/>
                  </a:cubicBezTo>
                  <a:cubicBezTo>
                    <a:pt x="2683" y="156"/>
                    <a:pt x="2531" y="1"/>
                    <a:pt x="2362"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0"/>
            <p:cNvSpPr/>
            <p:nvPr/>
          </p:nvSpPr>
          <p:spPr>
            <a:xfrm flipH="1">
              <a:off x="2421358" y="2417914"/>
              <a:ext cx="154919" cy="76156"/>
            </a:xfrm>
            <a:custGeom>
              <a:avLst/>
              <a:gdLst/>
              <a:ahLst/>
              <a:cxnLst/>
              <a:rect l="l" t="t" r="r" b="b"/>
              <a:pathLst>
                <a:path w="4375" h="2151" extrusionOk="0">
                  <a:moveTo>
                    <a:pt x="2077" y="0"/>
                  </a:moveTo>
                  <a:cubicBezTo>
                    <a:pt x="1303" y="0"/>
                    <a:pt x="1" y="500"/>
                    <a:pt x="213" y="1387"/>
                  </a:cubicBezTo>
                  <a:cubicBezTo>
                    <a:pt x="250" y="1498"/>
                    <a:pt x="351" y="1560"/>
                    <a:pt x="461" y="1560"/>
                  </a:cubicBezTo>
                  <a:cubicBezTo>
                    <a:pt x="476" y="1560"/>
                    <a:pt x="493" y="1559"/>
                    <a:pt x="509" y="1556"/>
                  </a:cubicBezTo>
                  <a:cubicBezTo>
                    <a:pt x="804" y="1493"/>
                    <a:pt x="931" y="1302"/>
                    <a:pt x="1206" y="1133"/>
                  </a:cubicBezTo>
                  <a:cubicBezTo>
                    <a:pt x="1416" y="998"/>
                    <a:pt x="1654" y="934"/>
                    <a:pt x="1896" y="934"/>
                  </a:cubicBezTo>
                  <a:cubicBezTo>
                    <a:pt x="2069" y="934"/>
                    <a:pt x="2243" y="966"/>
                    <a:pt x="2410" y="1028"/>
                  </a:cubicBezTo>
                  <a:cubicBezTo>
                    <a:pt x="3065" y="1302"/>
                    <a:pt x="3276" y="2021"/>
                    <a:pt x="3994" y="2147"/>
                  </a:cubicBezTo>
                  <a:cubicBezTo>
                    <a:pt x="4007" y="2150"/>
                    <a:pt x="4020" y="2151"/>
                    <a:pt x="4033" y="2151"/>
                  </a:cubicBezTo>
                  <a:cubicBezTo>
                    <a:pt x="4146" y="2151"/>
                    <a:pt x="4250" y="2071"/>
                    <a:pt x="4269" y="1957"/>
                  </a:cubicBezTo>
                  <a:cubicBezTo>
                    <a:pt x="4374" y="964"/>
                    <a:pt x="3170" y="162"/>
                    <a:pt x="2283" y="14"/>
                  </a:cubicBezTo>
                  <a:cubicBezTo>
                    <a:pt x="2221" y="5"/>
                    <a:pt x="2151" y="0"/>
                    <a:pt x="207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0"/>
            <p:cNvSpPr/>
            <p:nvPr/>
          </p:nvSpPr>
          <p:spPr>
            <a:xfrm flipH="1">
              <a:off x="2687921" y="2559571"/>
              <a:ext cx="47626" cy="54417"/>
            </a:xfrm>
            <a:custGeom>
              <a:avLst/>
              <a:gdLst/>
              <a:ahLst/>
              <a:cxnLst/>
              <a:rect l="l" t="t" r="r" b="b"/>
              <a:pathLst>
                <a:path w="1345" h="1537" extrusionOk="0">
                  <a:moveTo>
                    <a:pt x="577" y="1"/>
                  </a:moveTo>
                  <a:cubicBezTo>
                    <a:pt x="294" y="1"/>
                    <a:pt x="13" y="203"/>
                    <a:pt x="0" y="555"/>
                  </a:cubicBezTo>
                  <a:cubicBezTo>
                    <a:pt x="0" y="724"/>
                    <a:pt x="21" y="893"/>
                    <a:pt x="64" y="1062"/>
                  </a:cubicBezTo>
                  <a:cubicBezTo>
                    <a:pt x="135" y="1391"/>
                    <a:pt x="386" y="1536"/>
                    <a:pt x="640" y="1536"/>
                  </a:cubicBezTo>
                  <a:cubicBezTo>
                    <a:pt x="989" y="1536"/>
                    <a:pt x="1344" y="1261"/>
                    <a:pt x="1247" y="808"/>
                  </a:cubicBezTo>
                  <a:lnTo>
                    <a:pt x="1247" y="787"/>
                  </a:lnTo>
                  <a:cubicBezTo>
                    <a:pt x="1204" y="618"/>
                    <a:pt x="1141" y="470"/>
                    <a:pt x="1078" y="301"/>
                  </a:cubicBezTo>
                  <a:cubicBezTo>
                    <a:pt x="966" y="95"/>
                    <a:pt x="771" y="1"/>
                    <a:pt x="577"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0"/>
            <p:cNvSpPr/>
            <p:nvPr/>
          </p:nvSpPr>
          <p:spPr>
            <a:xfrm flipH="1">
              <a:off x="2464737" y="2523777"/>
              <a:ext cx="44192" cy="66384"/>
            </a:xfrm>
            <a:custGeom>
              <a:avLst/>
              <a:gdLst/>
              <a:ahLst/>
              <a:cxnLst/>
              <a:rect l="l" t="t" r="r" b="b"/>
              <a:pathLst>
                <a:path w="1248" h="1875" extrusionOk="0">
                  <a:moveTo>
                    <a:pt x="574" y="1"/>
                  </a:moveTo>
                  <a:cubicBezTo>
                    <a:pt x="357" y="1"/>
                    <a:pt x="144" y="123"/>
                    <a:pt x="64" y="361"/>
                  </a:cubicBezTo>
                  <a:cubicBezTo>
                    <a:pt x="1" y="552"/>
                    <a:pt x="1" y="763"/>
                    <a:pt x="43" y="953"/>
                  </a:cubicBezTo>
                  <a:cubicBezTo>
                    <a:pt x="22" y="1185"/>
                    <a:pt x="85" y="1397"/>
                    <a:pt x="191" y="1608"/>
                  </a:cubicBezTo>
                  <a:cubicBezTo>
                    <a:pt x="296" y="1788"/>
                    <a:pt x="473" y="1875"/>
                    <a:pt x="652" y="1875"/>
                  </a:cubicBezTo>
                  <a:cubicBezTo>
                    <a:pt x="870" y="1875"/>
                    <a:pt x="1091" y="1746"/>
                    <a:pt x="1184" y="1502"/>
                  </a:cubicBezTo>
                  <a:cubicBezTo>
                    <a:pt x="1247" y="1291"/>
                    <a:pt x="1247" y="1059"/>
                    <a:pt x="1205" y="847"/>
                  </a:cubicBezTo>
                  <a:cubicBezTo>
                    <a:pt x="1205" y="636"/>
                    <a:pt x="1142" y="446"/>
                    <a:pt x="1057" y="277"/>
                  </a:cubicBezTo>
                  <a:cubicBezTo>
                    <a:pt x="950" y="91"/>
                    <a:pt x="761" y="1"/>
                    <a:pt x="574"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0"/>
            <p:cNvSpPr/>
            <p:nvPr/>
          </p:nvSpPr>
          <p:spPr>
            <a:xfrm flipH="1">
              <a:off x="2444551" y="2776890"/>
              <a:ext cx="161399" cy="114925"/>
            </a:xfrm>
            <a:custGeom>
              <a:avLst/>
              <a:gdLst/>
              <a:ahLst/>
              <a:cxnLst/>
              <a:rect l="l" t="t" r="r" b="b"/>
              <a:pathLst>
                <a:path w="4558" h="3246" extrusionOk="0">
                  <a:moveTo>
                    <a:pt x="3797" y="1"/>
                  </a:moveTo>
                  <a:cubicBezTo>
                    <a:pt x="2217" y="1"/>
                    <a:pt x="346" y="1513"/>
                    <a:pt x="16" y="2972"/>
                  </a:cubicBezTo>
                  <a:cubicBezTo>
                    <a:pt x="0" y="3097"/>
                    <a:pt x="112" y="3245"/>
                    <a:pt x="231" y="3245"/>
                  </a:cubicBezTo>
                  <a:cubicBezTo>
                    <a:pt x="273" y="3245"/>
                    <a:pt x="315" y="3227"/>
                    <a:pt x="354" y="3183"/>
                  </a:cubicBezTo>
                  <a:cubicBezTo>
                    <a:pt x="924" y="2549"/>
                    <a:pt x="1389" y="1894"/>
                    <a:pt x="2128" y="1430"/>
                  </a:cubicBezTo>
                  <a:cubicBezTo>
                    <a:pt x="2804" y="1007"/>
                    <a:pt x="3565" y="838"/>
                    <a:pt x="4304" y="500"/>
                  </a:cubicBezTo>
                  <a:cubicBezTo>
                    <a:pt x="4558" y="395"/>
                    <a:pt x="4410" y="78"/>
                    <a:pt x="4198" y="36"/>
                  </a:cubicBezTo>
                  <a:cubicBezTo>
                    <a:pt x="4068" y="12"/>
                    <a:pt x="3934" y="1"/>
                    <a:pt x="3797"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0"/>
            <p:cNvSpPr/>
            <p:nvPr/>
          </p:nvSpPr>
          <p:spPr>
            <a:xfrm flipH="1">
              <a:off x="2458008" y="2868201"/>
              <a:ext cx="101768" cy="73041"/>
            </a:xfrm>
            <a:custGeom>
              <a:avLst/>
              <a:gdLst/>
              <a:ahLst/>
              <a:cxnLst/>
              <a:rect l="l" t="t" r="r" b="b"/>
              <a:pathLst>
                <a:path w="2874" h="2063" extrusionOk="0">
                  <a:moveTo>
                    <a:pt x="2121" y="0"/>
                  </a:moveTo>
                  <a:cubicBezTo>
                    <a:pt x="1768" y="0"/>
                    <a:pt x="1378" y="151"/>
                    <a:pt x="1099" y="308"/>
                  </a:cubicBezTo>
                  <a:cubicBezTo>
                    <a:pt x="613" y="562"/>
                    <a:pt x="43" y="1132"/>
                    <a:pt x="0" y="1724"/>
                  </a:cubicBezTo>
                  <a:cubicBezTo>
                    <a:pt x="0" y="1928"/>
                    <a:pt x="162" y="2062"/>
                    <a:pt x="325" y="2062"/>
                  </a:cubicBezTo>
                  <a:cubicBezTo>
                    <a:pt x="397" y="2062"/>
                    <a:pt x="470" y="2036"/>
                    <a:pt x="529" y="1977"/>
                  </a:cubicBezTo>
                  <a:cubicBezTo>
                    <a:pt x="888" y="1618"/>
                    <a:pt x="1099" y="1238"/>
                    <a:pt x="1585" y="1048"/>
                  </a:cubicBezTo>
                  <a:cubicBezTo>
                    <a:pt x="1986" y="879"/>
                    <a:pt x="2430" y="942"/>
                    <a:pt x="2789" y="667"/>
                  </a:cubicBezTo>
                  <a:cubicBezTo>
                    <a:pt x="2873" y="562"/>
                    <a:pt x="2873" y="414"/>
                    <a:pt x="2789" y="308"/>
                  </a:cubicBezTo>
                  <a:cubicBezTo>
                    <a:pt x="2627" y="83"/>
                    <a:pt x="2384" y="0"/>
                    <a:pt x="2121" y="0"/>
                  </a:cubicBez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0"/>
            <p:cNvSpPr/>
            <p:nvPr/>
          </p:nvSpPr>
          <p:spPr>
            <a:xfrm flipH="1">
              <a:off x="2103911" y="2476652"/>
              <a:ext cx="324568" cy="68402"/>
            </a:xfrm>
            <a:custGeom>
              <a:avLst/>
              <a:gdLst/>
              <a:ahLst/>
              <a:cxnLst/>
              <a:rect l="l" t="t" r="r" b="b"/>
              <a:pathLst>
                <a:path w="9166" h="1932" extrusionOk="0">
                  <a:moveTo>
                    <a:pt x="5598" y="1"/>
                  </a:moveTo>
                  <a:cubicBezTo>
                    <a:pt x="3685" y="1"/>
                    <a:pt x="1743" y="562"/>
                    <a:pt x="179" y="1566"/>
                  </a:cubicBezTo>
                  <a:cubicBezTo>
                    <a:pt x="0" y="1673"/>
                    <a:pt x="94" y="1932"/>
                    <a:pt x="268" y="1932"/>
                  </a:cubicBezTo>
                  <a:cubicBezTo>
                    <a:pt x="300" y="1932"/>
                    <a:pt x="334" y="1923"/>
                    <a:pt x="369" y="1904"/>
                  </a:cubicBezTo>
                  <a:cubicBezTo>
                    <a:pt x="2128" y="970"/>
                    <a:pt x="3912" y="548"/>
                    <a:pt x="5762" y="548"/>
                  </a:cubicBezTo>
                  <a:cubicBezTo>
                    <a:pt x="6800" y="548"/>
                    <a:pt x="7859" y="681"/>
                    <a:pt x="8946" y="932"/>
                  </a:cubicBezTo>
                  <a:cubicBezTo>
                    <a:pt x="8960" y="935"/>
                    <a:pt x="8973" y="937"/>
                    <a:pt x="8985" y="937"/>
                  </a:cubicBezTo>
                  <a:cubicBezTo>
                    <a:pt x="9124" y="937"/>
                    <a:pt x="9166" y="737"/>
                    <a:pt x="9030" y="679"/>
                  </a:cubicBezTo>
                  <a:cubicBezTo>
                    <a:pt x="7962" y="217"/>
                    <a:pt x="6786" y="1"/>
                    <a:pt x="5598"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0"/>
            <p:cNvSpPr/>
            <p:nvPr/>
          </p:nvSpPr>
          <p:spPr>
            <a:xfrm flipH="1">
              <a:off x="2100705" y="2600326"/>
              <a:ext cx="78445" cy="79870"/>
            </a:xfrm>
            <a:custGeom>
              <a:avLst/>
              <a:gdLst/>
              <a:ahLst/>
              <a:cxnLst/>
              <a:rect l="l" t="t" r="r" b="b"/>
              <a:pathLst>
                <a:path w="4732" h="4818" extrusionOk="0">
                  <a:moveTo>
                    <a:pt x="4675" y="1"/>
                  </a:moveTo>
                  <a:cubicBezTo>
                    <a:pt x="4663" y="1"/>
                    <a:pt x="4652" y="6"/>
                    <a:pt x="4641" y="18"/>
                  </a:cubicBezTo>
                  <a:lnTo>
                    <a:pt x="23" y="4727"/>
                  </a:lnTo>
                  <a:cubicBezTo>
                    <a:pt x="0" y="4749"/>
                    <a:pt x="23" y="4818"/>
                    <a:pt x="68" y="4818"/>
                  </a:cubicBezTo>
                  <a:lnTo>
                    <a:pt x="2798" y="4522"/>
                  </a:lnTo>
                  <a:cubicBezTo>
                    <a:pt x="2821" y="4522"/>
                    <a:pt x="2844" y="4499"/>
                    <a:pt x="2844" y="4476"/>
                  </a:cubicBezTo>
                  <a:cubicBezTo>
                    <a:pt x="2844" y="4443"/>
                    <a:pt x="2831" y="4422"/>
                    <a:pt x="2816" y="4422"/>
                  </a:cubicBezTo>
                  <a:cubicBezTo>
                    <a:pt x="2810" y="4422"/>
                    <a:pt x="2804" y="4425"/>
                    <a:pt x="2798" y="4431"/>
                  </a:cubicBezTo>
                  <a:lnTo>
                    <a:pt x="205" y="4681"/>
                  </a:lnTo>
                  <a:lnTo>
                    <a:pt x="4709" y="86"/>
                  </a:lnTo>
                  <a:cubicBezTo>
                    <a:pt x="4732" y="63"/>
                    <a:pt x="4732" y="18"/>
                    <a:pt x="4709" y="18"/>
                  </a:cubicBezTo>
                  <a:cubicBezTo>
                    <a:pt x="4698" y="6"/>
                    <a:pt x="4686" y="1"/>
                    <a:pt x="4675"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0"/>
            <p:cNvSpPr/>
            <p:nvPr/>
          </p:nvSpPr>
          <p:spPr>
            <a:xfrm rot="540109" flipH="1">
              <a:off x="2598227" y="2553549"/>
              <a:ext cx="78446" cy="193577"/>
            </a:xfrm>
            <a:custGeom>
              <a:avLst/>
              <a:gdLst/>
              <a:ahLst/>
              <a:cxnLst/>
              <a:rect l="l" t="t" r="r" b="b"/>
              <a:pathLst>
                <a:path w="3618" h="8929" extrusionOk="0">
                  <a:moveTo>
                    <a:pt x="3129" y="0"/>
                  </a:moveTo>
                  <a:cubicBezTo>
                    <a:pt x="3109" y="0"/>
                    <a:pt x="3088" y="10"/>
                    <a:pt x="3072" y="34"/>
                  </a:cubicBezTo>
                  <a:cubicBezTo>
                    <a:pt x="2776" y="853"/>
                    <a:pt x="1" y="8019"/>
                    <a:pt x="797" y="8587"/>
                  </a:cubicBezTo>
                  <a:cubicBezTo>
                    <a:pt x="1184" y="8860"/>
                    <a:pt x="1798" y="8928"/>
                    <a:pt x="2367" y="8928"/>
                  </a:cubicBezTo>
                  <a:cubicBezTo>
                    <a:pt x="2776" y="8928"/>
                    <a:pt x="3186" y="8906"/>
                    <a:pt x="3572" y="8837"/>
                  </a:cubicBezTo>
                  <a:cubicBezTo>
                    <a:pt x="3595" y="8837"/>
                    <a:pt x="3618" y="8815"/>
                    <a:pt x="3618" y="8769"/>
                  </a:cubicBezTo>
                  <a:cubicBezTo>
                    <a:pt x="3618" y="8746"/>
                    <a:pt x="3595" y="8724"/>
                    <a:pt x="3550" y="8724"/>
                  </a:cubicBezTo>
                  <a:cubicBezTo>
                    <a:pt x="3550" y="8724"/>
                    <a:pt x="2996" y="8816"/>
                    <a:pt x="2363" y="8816"/>
                  </a:cubicBezTo>
                  <a:cubicBezTo>
                    <a:pt x="1822" y="8816"/>
                    <a:pt x="1222" y="8748"/>
                    <a:pt x="865" y="8496"/>
                  </a:cubicBezTo>
                  <a:cubicBezTo>
                    <a:pt x="319" y="8109"/>
                    <a:pt x="1957" y="3242"/>
                    <a:pt x="3186" y="80"/>
                  </a:cubicBezTo>
                  <a:cubicBezTo>
                    <a:pt x="3200" y="35"/>
                    <a:pt x="3167" y="0"/>
                    <a:pt x="3129"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0"/>
            <p:cNvSpPr/>
            <p:nvPr/>
          </p:nvSpPr>
          <p:spPr>
            <a:xfrm rot="2359105">
              <a:off x="2268702" y="2642734"/>
              <a:ext cx="162995" cy="114877"/>
            </a:xfrm>
            <a:custGeom>
              <a:avLst/>
              <a:gdLst/>
              <a:ahLst/>
              <a:cxnLst/>
              <a:rect l="l" t="t" r="r" b="b"/>
              <a:pathLst>
                <a:path w="8231" h="4765" extrusionOk="0">
                  <a:moveTo>
                    <a:pt x="4123" y="0"/>
                  </a:moveTo>
                  <a:cubicBezTo>
                    <a:pt x="1853" y="0"/>
                    <a:pt x="1" y="1061"/>
                    <a:pt x="1" y="2390"/>
                  </a:cubicBezTo>
                  <a:cubicBezTo>
                    <a:pt x="1" y="3705"/>
                    <a:pt x="1853" y="4765"/>
                    <a:pt x="4123" y="4765"/>
                  </a:cubicBezTo>
                  <a:cubicBezTo>
                    <a:pt x="6393" y="4765"/>
                    <a:pt x="8230" y="3705"/>
                    <a:pt x="8230" y="2390"/>
                  </a:cubicBezTo>
                  <a:cubicBezTo>
                    <a:pt x="8230" y="1061"/>
                    <a:pt x="6393" y="0"/>
                    <a:pt x="412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2421350" y="2486397"/>
              <a:ext cx="172800" cy="172800"/>
            </a:xfrm>
            <a:prstGeom prst="ellipse">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2649950" y="2530450"/>
              <a:ext cx="172800" cy="172800"/>
            </a:xfrm>
            <a:prstGeom prst="ellipse">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0"/>
            <p:cNvSpPr/>
            <p:nvPr/>
          </p:nvSpPr>
          <p:spPr>
            <a:xfrm flipH="1">
              <a:off x="2398157" y="2481750"/>
              <a:ext cx="463481" cy="228468"/>
            </a:xfrm>
            <a:custGeom>
              <a:avLst/>
              <a:gdLst/>
              <a:ahLst/>
              <a:cxnLst/>
              <a:rect l="l" t="t" r="r" b="b"/>
              <a:pathLst>
                <a:path w="13089" h="6453" extrusionOk="0">
                  <a:moveTo>
                    <a:pt x="9991" y="345"/>
                  </a:moveTo>
                  <a:cubicBezTo>
                    <a:pt x="10275" y="345"/>
                    <a:pt x="10558" y="400"/>
                    <a:pt x="10828" y="513"/>
                  </a:cubicBezTo>
                  <a:cubicBezTo>
                    <a:pt x="12264" y="1126"/>
                    <a:pt x="12666" y="2964"/>
                    <a:pt x="11631" y="4126"/>
                  </a:cubicBezTo>
                  <a:cubicBezTo>
                    <a:pt x="11166" y="4622"/>
                    <a:pt x="10543" y="4870"/>
                    <a:pt x="9922" y="4870"/>
                  </a:cubicBezTo>
                  <a:cubicBezTo>
                    <a:pt x="9302" y="4870"/>
                    <a:pt x="8684" y="4622"/>
                    <a:pt x="8230" y="4126"/>
                  </a:cubicBezTo>
                  <a:cubicBezTo>
                    <a:pt x="8018" y="3893"/>
                    <a:pt x="7871" y="3640"/>
                    <a:pt x="7786" y="3386"/>
                  </a:cubicBezTo>
                  <a:cubicBezTo>
                    <a:pt x="7575" y="2710"/>
                    <a:pt x="7659" y="1992"/>
                    <a:pt x="8061" y="1422"/>
                  </a:cubicBezTo>
                  <a:cubicBezTo>
                    <a:pt x="8251" y="1126"/>
                    <a:pt x="8525" y="873"/>
                    <a:pt x="8821" y="682"/>
                  </a:cubicBezTo>
                  <a:cubicBezTo>
                    <a:pt x="9182" y="459"/>
                    <a:pt x="9586" y="345"/>
                    <a:pt x="9991" y="345"/>
                  </a:cubicBezTo>
                  <a:close/>
                  <a:moveTo>
                    <a:pt x="3576" y="1568"/>
                  </a:moveTo>
                  <a:cubicBezTo>
                    <a:pt x="3852" y="1568"/>
                    <a:pt x="4139" y="1622"/>
                    <a:pt x="4427" y="1739"/>
                  </a:cubicBezTo>
                  <a:cubicBezTo>
                    <a:pt x="5843" y="2351"/>
                    <a:pt x="6265" y="4168"/>
                    <a:pt x="5230" y="5330"/>
                  </a:cubicBezTo>
                  <a:cubicBezTo>
                    <a:pt x="4776" y="5826"/>
                    <a:pt x="4153" y="6074"/>
                    <a:pt x="3530" y="6074"/>
                  </a:cubicBezTo>
                  <a:cubicBezTo>
                    <a:pt x="2906" y="6074"/>
                    <a:pt x="2283" y="5826"/>
                    <a:pt x="1829" y="5330"/>
                  </a:cubicBezTo>
                  <a:cubicBezTo>
                    <a:pt x="1322" y="4738"/>
                    <a:pt x="1132" y="3935"/>
                    <a:pt x="1386" y="3196"/>
                  </a:cubicBezTo>
                  <a:cubicBezTo>
                    <a:pt x="1748" y="2241"/>
                    <a:pt x="2598" y="1568"/>
                    <a:pt x="3576" y="1568"/>
                  </a:cubicBezTo>
                  <a:close/>
                  <a:moveTo>
                    <a:pt x="9996" y="1"/>
                  </a:moveTo>
                  <a:cubicBezTo>
                    <a:pt x="9230" y="1"/>
                    <a:pt x="8484" y="340"/>
                    <a:pt x="7976" y="978"/>
                  </a:cubicBezTo>
                  <a:cubicBezTo>
                    <a:pt x="7680" y="1295"/>
                    <a:pt x="7490" y="1696"/>
                    <a:pt x="7406" y="2119"/>
                  </a:cubicBezTo>
                  <a:cubicBezTo>
                    <a:pt x="7247" y="2071"/>
                    <a:pt x="7089" y="2048"/>
                    <a:pt x="6931" y="2048"/>
                  </a:cubicBezTo>
                  <a:cubicBezTo>
                    <a:pt x="6878" y="2048"/>
                    <a:pt x="6825" y="2050"/>
                    <a:pt x="6772" y="2055"/>
                  </a:cubicBezTo>
                  <a:cubicBezTo>
                    <a:pt x="6413" y="2098"/>
                    <a:pt x="6075" y="2246"/>
                    <a:pt x="5822" y="2520"/>
                  </a:cubicBezTo>
                  <a:cubicBezTo>
                    <a:pt x="5568" y="2034"/>
                    <a:pt x="5146" y="1654"/>
                    <a:pt x="4639" y="1422"/>
                  </a:cubicBezTo>
                  <a:cubicBezTo>
                    <a:pt x="4266" y="1260"/>
                    <a:pt x="3898" y="1187"/>
                    <a:pt x="3547" y="1187"/>
                  </a:cubicBezTo>
                  <a:cubicBezTo>
                    <a:pt x="1475" y="1187"/>
                    <a:pt x="1" y="3737"/>
                    <a:pt x="1555" y="5562"/>
                  </a:cubicBezTo>
                  <a:cubicBezTo>
                    <a:pt x="2077" y="6157"/>
                    <a:pt x="2804" y="6453"/>
                    <a:pt x="3530" y="6453"/>
                  </a:cubicBezTo>
                  <a:cubicBezTo>
                    <a:pt x="4299" y="6453"/>
                    <a:pt x="5067" y="6120"/>
                    <a:pt x="5589" y="5456"/>
                  </a:cubicBezTo>
                  <a:cubicBezTo>
                    <a:pt x="6181" y="4696"/>
                    <a:pt x="6329" y="3682"/>
                    <a:pt x="5969" y="2795"/>
                  </a:cubicBezTo>
                  <a:lnTo>
                    <a:pt x="5991" y="2774"/>
                  </a:lnTo>
                  <a:cubicBezTo>
                    <a:pt x="6223" y="2541"/>
                    <a:pt x="6540" y="2393"/>
                    <a:pt x="6878" y="2372"/>
                  </a:cubicBezTo>
                  <a:cubicBezTo>
                    <a:pt x="7026" y="2393"/>
                    <a:pt x="7195" y="2415"/>
                    <a:pt x="7342" y="2478"/>
                  </a:cubicBezTo>
                  <a:cubicBezTo>
                    <a:pt x="7279" y="3154"/>
                    <a:pt x="7490" y="3851"/>
                    <a:pt x="7955" y="4358"/>
                  </a:cubicBezTo>
                  <a:cubicBezTo>
                    <a:pt x="8480" y="4974"/>
                    <a:pt x="9213" y="5276"/>
                    <a:pt x="9945" y="5276"/>
                  </a:cubicBezTo>
                  <a:cubicBezTo>
                    <a:pt x="10745" y="5276"/>
                    <a:pt x="11545" y="4916"/>
                    <a:pt x="12074" y="4210"/>
                  </a:cubicBezTo>
                  <a:cubicBezTo>
                    <a:pt x="13088" y="2858"/>
                    <a:pt x="12581" y="915"/>
                    <a:pt x="11039" y="218"/>
                  </a:cubicBezTo>
                  <a:cubicBezTo>
                    <a:pt x="10701" y="72"/>
                    <a:pt x="10347" y="1"/>
                    <a:pt x="9996"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0"/>
            <p:cNvSpPr/>
            <p:nvPr/>
          </p:nvSpPr>
          <p:spPr>
            <a:xfrm>
              <a:off x="1672825" y="4286395"/>
              <a:ext cx="856075" cy="105825"/>
            </a:xfrm>
            <a:custGeom>
              <a:avLst/>
              <a:gdLst/>
              <a:ahLst/>
              <a:cxnLst/>
              <a:rect l="l" t="t" r="r" b="b"/>
              <a:pathLst>
                <a:path w="34243" h="4233" extrusionOk="0">
                  <a:moveTo>
                    <a:pt x="34243" y="4233"/>
                  </a:moveTo>
                  <a:cubicBezTo>
                    <a:pt x="32632" y="4003"/>
                    <a:pt x="28568" y="3432"/>
                    <a:pt x="24575" y="2852"/>
                  </a:cubicBezTo>
                  <a:cubicBezTo>
                    <a:pt x="20582" y="2273"/>
                    <a:pt x="13446" y="1217"/>
                    <a:pt x="10287" y="756"/>
                  </a:cubicBezTo>
                  <a:cubicBezTo>
                    <a:pt x="7128" y="296"/>
                    <a:pt x="6930" y="192"/>
                    <a:pt x="5620" y="89"/>
                  </a:cubicBezTo>
                  <a:cubicBezTo>
                    <a:pt x="4310" y="-14"/>
                    <a:pt x="3294" y="-61"/>
                    <a:pt x="2429" y="137"/>
                  </a:cubicBezTo>
                  <a:cubicBezTo>
                    <a:pt x="1564" y="336"/>
                    <a:pt x="834" y="1010"/>
                    <a:pt x="429" y="1280"/>
                  </a:cubicBezTo>
                  <a:cubicBezTo>
                    <a:pt x="24" y="1550"/>
                    <a:pt x="72" y="1677"/>
                    <a:pt x="0" y="1756"/>
                  </a:cubicBezTo>
                </a:path>
              </a:pathLst>
            </a:custGeom>
            <a:noFill/>
            <a:ln w="9525" cap="flat" cmpd="sng">
              <a:solidFill>
                <a:srgbClr val="2B292E"/>
              </a:solidFill>
              <a:prstDash val="solid"/>
              <a:round/>
              <a:headEnd type="none" w="med" len="med"/>
              <a:tailEnd type="none" w="med" len="med"/>
            </a:ln>
          </p:spPr>
          <p:txBody>
            <a:bodyPr/>
            <a:lstStyle/>
            <a:p>
              <a:endParaRPr lang="en-US"/>
            </a:p>
          </p:txBody>
        </p:sp>
        <p:sp>
          <p:nvSpPr>
            <p:cNvPr id="1479" name="Google Shape;1479;p30"/>
            <p:cNvSpPr/>
            <p:nvPr/>
          </p:nvSpPr>
          <p:spPr>
            <a:xfrm>
              <a:off x="1840700" y="3245650"/>
              <a:ext cx="243500" cy="485775"/>
            </a:xfrm>
            <a:custGeom>
              <a:avLst/>
              <a:gdLst/>
              <a:ahLst/>
              <a:cxnLst/>
              <a:rect l="l" t="t" r="r" b="b"/>
              <a:pathLst>
                <a:path w="9740" h="19431" extrusionOk="0">
                  <a:moveTo>
                    <a:pt x="0" y="0"/>
                  </a:moveTo>
                  <a:cubicBezTo>
                    <a:pt x="651" y="191"/>
                    <a:pt x="2700" y="556"/>
                    <a:pt x="3906" y="1143"/>
                  </a:cubicBezTo>
                  <a:cubicBezTo>
                    <a:pt x="5113" y="1730"/>
                    <a:pt x="6350" y="2587"/>
                    <a:pt x="7239" y="3524"/>
                  </a:cubicBezTo>
                  <a:cubicBezTo>
                    <a:pt x="8128" y="4461"/>
                    <a:pt x="8859" y="5493"/>
                    <a:pt x="9240" y="6763"/>
                  </a:cubicBezTo>
                  <a:cubicBezTo>
                    <a:pt x="9621" y="8033"/>
                    <a:pt x="9986" y="9033"/>
                    <a:pt x="9525" y="11144"/>
                  </a:cubicBezTo>
                  <a:cubicBezTo>
                    <a:pt x="9065" y="13255"/>
                    <a:pt x="6985" y="18050"/>
                    <a:pt x="6477" y="19431"/>
                  </a:cubicBezTo>
                </a:path>
              </a:pathLst>
            </a:custGeom>
            <a:noFill/>
            <a:ln w="9525" cap="flat" cmpd="sng">
              <a:solidFill>
                <a:srgbClr val="2B292E"/>
              </a:solidFill>
              <a:prstDash val="solid"/>
              <a:round/>
              <a:headEnd type="none" w="med" len="med"/>
              <a:tailEnd type="none" w="med" len="med"/>
            </a:ln>
          </p:spPr>
          <p:txBody>
            <a:bodyPr/>
            <a:lstStyle/>
            <a:p>
              <a:endParaRPr lang="en-US"/>
            </a:p>
          </p:txBody>
        </p:sp>
        <p:cxnSp>
          <p:nvCxnSpPr>
            <p:cNvPr id="1480" name="Google Shape;1480;p30"/>
            <p:cNvCxnSpPr/>
            <p:nvPr/>
          </p:nvCxnSpPr>
          <p:spPr>
            <a:xfrm>
              <a:off x="2326475" y="4367225"/>
              <a:ext cx="7200" cy="276300"/>
            </a:xfrm>
            <a:prstGeom prst="straightConnector1">
              <a:avLst/>
            </a:prstGeom>
            <a:noFill/>
            <a:ln w="9525" cap="flat" cmpd="sng">
              <a:solidFill>
                <a:srgbClr val="2B292E"/>
              </a:solidFill>
              <a:prstDash val="solid"/>
              <a:round/>
              <a:headEnd type="none" w="med" len="med"/>
              <a:tailEnd type="none" w="med" len="med"/>
            </a:ln>
          </p:spPr>
        </p:cxnSp>
        <p:sp>
          <p:nvSpPr>
            <p:cNvPr id="1481" name="Google Shape;1481;p30"/>
            <p:cNvSpPr/>
            <p:nvPr/>
          </p:nvSpPr>
          <p:spPr>
            <a:xfrm>
              <a:off x="3524250" y="3498050"/>
              <a:ext cx="20050" cy="173850"/>
            </a:xfrm>
            <a:custGeom>
              <a:avLst/>
              <a:gdLst/>
              <a:ahLst/>
              <a:cxnLst/>
              <a:rect l="l" t="t" r="r" b="b"/>
              <a:pathLst>
                <a:path w="802" h="6954" extrusionOk="0">
                  <a:moveTo>
                    <a:pt x="0" y="0"/>
                  </a:moveTo>
                  <a:cubicBezTo>
                    <a:pt x="127" y="334"/>
                    <a:pt x="683" y="1017"/>
                    <a:pt x="762" y="2001"/>
                  </a:cubicBezTo>
                  <a:cubicBezTo>
                    <a:pt x="841" y="2985"/>
                    <a:pt x="603" y="5081"/>
                    <a:pt x="476" y="5906"/>
                  </a:cubicBezTo>
                  <a:cubicBezTo>
                    <a:pt x="349" y="6732"/>
                    <a:pt x="79" y="6779"/>
                    <a:pt x="0" y="6954"/>
                  </a:cubicBezTo>
                </a:path>
              </a:pathLst>
            </a:custGeom>
            <a:noFill/>
            <a:ln w="9525" cap="flat" cmpd="sng">
              <a:solidFill>
                <a:srgbClr val="2B292E"/>
              </a:solidFill>
              <a:prstDash val="solid"/>
              <a:round/>
              <a:headEnd type="none" w="med" len="med"/>
              <a:tailEnd type="none" w="med" len="med"/>
            </a:ln>
          </p:spPr>
          <p:txBody>
            <a:bodyPr/>
            <a:lstStyle/>
            <a:p>
              <a:endParaRPr lang="en-US"/>
            </a:p>
          </p:txBody>
        </p:sp>
        <p:sp>
          <p:nvSpPr>
            <p:cNvPr id="1482" name="Google Shape;1482;p30"/>
            <p:cNvSpPr/>
            <p:nvPr/>
          </p:nvSpPr>
          <p:spPr>
            <a:xfrm rot="-5400000">
              <a:off x="3602832" y="3571866"/>
              <a:ext cx="20050" cy="173850"/>
            </a:xfrm>
            <a:custGeom>
              <a:avLst/>
              <a:gdLst/>
              <a:ahLst/>
              <a:cxnLst/>
              <a:rect l="l" t="t" r="r" b="b"/>
              <a:pathLst>
                <a:path w="802" h="6954" extrusionOk="0">
                  <a:moveTo>
                    <a:pt x="0" y="0"/>
                  </a:moveTo>
                  <a:cubicBezTo>
                    <a:pt x="127" y="334"/>
                    <a:pt x="683" y="1017"/>
                    <a:pt x="762" y="2001"/>
                  </a:cubicBezTo>
                  <a:cubicBezTo>
                    <a:pt x="841" y="2985"/>
                    <a:pt x="603" y="5081"/>
                    <a:pt x="476" y="5906"/>
                  </a:cubicBezTo>
                  <a:cubicBezTo>
                    <a:pt x="349" y="6732"/>
                    <a:pt x="79" y="6779"/>
                    <a:pt x="0" y="6954"/>
                  </a:cubicBezTo>
                </a:path>
              </a:pathLst>
            </a:custGeom>
            <a:noFill/>
            <a:ln w="9525" cap="flat" cmpd="sng">
              <a:solidFill>
                <a:srgbClr val="2B292E"/>
              </a:solidFill>
              <a:prstDash val="solid"/>
              <a:round/>
              <a:headEnd type="none" w="med" len="med"/>
              <a:tailEnd type="none" w="med" len="med"/>
            </a:ln>
          </p:spPr>
          <p:txBody>
            <a:bodyPr/>
            <a:lstStyle/>
            <a:p>
              <a:endParaRPr lang="en-US"/>
            </a:p>
          </p:txBody>
        </p:sp>
        <p:sp>
          <p:nvSpPr>
            <p:cNvPr id="1483" name="Google Shape;1483;p30"/>
            <p:cNvSpPr/>
            <p:nvPr/>
          </p:nvSpPr>
          <p:spPr>
            <a:xfrm>
              <a:off x="2949175" y="4305309"/>
              <a:ext cx="254800" cy="104775"/>
            </a:xfrm>
            <a:custGeom>
              <a:avLst/>
              <a:gdLst/>
              <a:ahLst/>
              <a:cxnLst/>
              <a:rect l="l" t="t" r="r" b="b"/>
              <a:pathLst>
                <a:path w="10192" h="4191" extrusionOk="0">
                  <a:moveTo>
                    <a:pt x="10192" y="0"/>
                  </a:moveTo>
                  <a:cubicBezTo>
                    <a:pt x="9470" y="365"/>
                    <a:pt x="7041" y="1635"/>
                    <a:pt x="5858" y="2190"/>
                  </a:cubicBezTo>
                  <a:cubicBezTo>
                    <a:pt x="4675" y="2746"/>
                    <a:pt x="4072" y="3000"/>
                    <a:pt x="3096" y="3333"/>
                  </a:cubicBezTo>
                  <a:cubicBezTo>
                    <a:pt x="2120" y="3667"/>
                    <a:pt x="516" y="4048"/>
                    <a:pt x="0" y="4191"/>
                  </a:cubicBezTo>
                </a:path>
              </a:pathLst>
            </a:custGeom>
            <a:noFill/>
            <a:ln w="9525" cap="flat" cmpd="sng">
              <a:solidFill>
                <a:srgbClr val="2B292E"/>
              </a:solidFill>
              <a:prstDash val="solid"/>
              <a:round/>
              <a:headEnd type="none" w="med" len="med"/>
              <a:tailEnd type="none" w="med" len="med"/>
            </a:ln>
          </p:spPr>
          <p:txBody>
            <a:bodyPr/>
            <a:lstStyle/>
            <a:p>
              <a:endParaRPr lang="en-US"/>
            </a:p>
          </p:txBody>
        </p:sp>
        <p:sp>
          <p:nvSpPr>
            <p:cNvPr id="1484" name="Google Shape;1484;p30"/>
            <p:cNvSpPr/>
            <p:nvPr/>
          </p:nvSpPr>
          <p:spPr>
            <a:xfrm>
              <a:off x="2932500" y="4357700"/>
              <a:ext cx="254800" cy="104775"/>
            </a:xfrm>
            <a:custGeom>
              <a:avLst/>
              <a:gdLst/>
              <a:ahLst/>
              <a:cxnLst/>
              <a:rect l="l" t="t" r="r" b="b"/>
              <a:pathLst>
                <a:path w="10192" h="4191" extrusionOk="0">
                  <a:moveTo>
                    <a:pt x="10192" y="0"/>
                  </a:moveTo>
                  <a:cubicBezTo>
                    <a:pt x="9486" y="381"/>
                    <a:pt x="7113" y="1746"/>
                    <a:pt x="5954" y="2286"/>
                  </a:cubicBezTo>
                  <a:cubicBezTo>
                    <a:pt x="4795" y="2826"/>
                    <a:pt x="4231" y="2921"/>
                    <a:pt x="3239" y="3238"/>
                  </a:cubicBezTo>
                  <a:cubicBezTo>
                    <a:pt x="2247" y="3556"/>
                    <a:pt x="540" y="4032"/>
                    <a:pt x="0" y="4191"/>
                  </a:cubicBezTo>
                </a:path>
              </a:pathLst>
            </a:custGeom>
            <a:noFill/>
            <a:ln w="9525" cap="flat" cmpd="sng">
              <a:solidFill>
                <a:srgbClr val="2B292E"/>
              </a:solidFill>
              <a:prstDash val="solid"/>
              <a:round/>
              <a:headEnd type="none" w="med" len="med"/>
              <a:tailEnd type="none" w="med" len="med"/>
            </a:ln>
          </p:spPr>
          <p:txBody>
            <a:bodyPr/>
            <a:lstStyle/>
            <a:p>
              <a:endParaRPr lang="en-US"/>
            </a:p>
          </p:txBody>
        </p:sp>
        <p:sp>
          <p:nvSpPr>
            <p:cNvPr id="1485" name="Google Shape;1485;p30"/>
            <p:cNvSpPr/>
            <p:nvPr/>
          </p:nvSpPr>
          <p:spPr>
            <a:xfrm>
              <a:off x="2961081" y="4408884"/>
              <a:ext cx="189325" cy="86925"/>
            </a:xfrm>
            <a:custGeom>
              <a:avLst/>
              <a:gdLst/>
              <a:ahLst/>
              <a:cxnLst/>
              <a:rect l="l" t="t" r="r" b="b"/>
              <a:pathLst>
                <a:path w="7573" h="3477" extrusionOk="0">
                  <a:moveTo>
                    <a:pt x="7573" y="0"/>
                  </a:moveTo>
                  <a:cubicBezTo>
                    <a:pt x="7097" y="246"/>
                    <a:pt x="5541" y="1079"/>
                    <a:pt x="4715" y="1476"/>
                  </a:cubicBezTo>
                  <a:cubicBezTo>
                    <a:pt x="3890" y="1873"/>
                    <a:pt x="3406" y="2048"/>
                    <a:pt x="2620" y="2381"/>
                  </a:cubicBezTo>
                  <a:cubicBezTo>
                    <a:pt x="1834" y="2715"/>
                    <a:pt x="437" y="3294"/>
                    <a:pt x="0" y="3477"/>
                  </a:cubicBezTo>
                </a:path>
              </a:pathLst>
            </a:custGeom>
            <a:noFill/>
            <a:ln w="9525" cap="flat" cmpd="sng">
              <a:solidFill>
                <a:srgbClr val="2B292E"/>
              </a:solidFill>
              <a:prstDash val="solid"/>
              <a:round/>
              <a:headEnd type="none" w="med" len="med"/>
              <a:tailEnd type="none" w="med" len="med"/>
            </a:ln>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489"/>
        <p:cNvGrpSpPr/>
        <p:nvPr/>
      </p:nvGrpSpPr>
      <p:grpSpPr>
        <a:xfrm>
          <a:off x="0" y="0"/>
          <a:ext cx="0" cy="0"/>
          <a:chOff x="0" y="0"/>
          <a:chExt cx="0" cy="0"/>
        </a:xfrm>
      </p:grpSpPr>
      <p:grpSp>
        <p:nvGrpSpPr>
          <p:cNvPr id="1490" name="Google Shape;1490;p31"/>
          <p:cNvGrpSpPr/>
          <p:nvPr/>
        </p:nvGrpSpPr>
        <p:grpSpPr>
          <a:xfrm>
            <a:off x="142591" y="106828"/>
            <a:ext cx="1758186" cy="1717369"/>
            <a:chOff x="2813778" y="1887591"/>
            <a:chExt cx="3138497" cy="3199272"/>
          </a:xfrm>
        </p:grpSpPr>
        <p:grpSp>
          <p:nvGrpSpPr>
            <p:cNvPr id="1491" name="Google Shape;1491;p31"/>
            <p:cNvGrpSpPr/>
            <p:nvPr/>
          </p:nvGrpSpPr>
          <p:grpSpPr>
            <a:xfrm rot="6698173">
              <a:off x="3012608" y="2394740"/>
              <a:ext cx="2603834" cy="2184974"/>
              <a:chOff x="193669" y="148127"/>
              <a:chExt cx="2323487" cy="1922250"/>
            </a:xfrm>
          </p:grpSpPr>
          <p:sp>
            <p:nvSpPr>
              <p:cNvPr id="1492" name="Google Shape;1492;p31"/>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31"/>
              <p:cNvGrpSpPr/>
              <p:nvPr/>
            </p:nvGrpSpPr>
            <p:grpSpPr>
              <a:xfrm rot="-3943890">
                <a:off x="413745" y="559232"/>
                <a:ext cx="579901" cy="745140"/>
                <a:chOff x="234492" y="148127"/>
                <a:chExt cx="579920" cy="745164"/>
              </a:xfrm>
            </p:grpSpPr>
            <p:sp>
              <p:nvSpPr>
                <p:cNvPr id="1496" name="Google Shape;1496;p31"/>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416768" y="148127"/>
                <a:ext cx="1867051" cy="1922250"/>
                <a:chOff x="111968" y="148127"/>
                <a:chExt cx="1867051" cy="1922250"/>
              </a:xfrm>
            </p:grpSpPr>
            <p:sp>
              <p:nvSpPr>
                <p:cNvPr id="1499" name="Google Shape;1499;p31"/>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rot="2700200">
                  <a:off x="519774" y="342293"/>
                  <a:ext cx="1051439" cy="1589031"/>
                  <a:chOff x="2374700" y="932638"/>
                  <a:chExt cx="864662" cy="1306680"/>
                </a:xfrm>
              </p:grpSpPr>
              <p:sp>
                <p:nvSpPr>
                  <p:cNvPr id="1502" name="Google Shape;1502;p3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509" name="Google Shape;1509;p31"/>
            <p:cNvPicPr preferRelativeResize="0"/>
            <p:nvPr/>
          </p:nvPicPr>
          <p:blipFill>
            <a:blip r:embed="rId3">
              <a:alphaModFix/>
            </a:blip>
            <a:stretch>
              <a:fillRect/>
            </a:stretch>
          </p:blipFill>
          <p:spPr>
            <a:xfrm>
              <a:off x="3300533" y="2259755"/>
              <a:ext cx="2651741" cy="2600883"/>
            </a:xfrm>
            <a:prstGeom prst="rect">
              <a:avLst/>
            </a:prstGeom>
            <a:noFill/>
            <a:ln>
              <a:noFill/>
            </a:ln>
            <a:effectLst>
              <a:outerShdw blurRad="57150" dist="19050" dir="4920000" algn="bl" rotWithShape="0">
                <a:srgbClr val="000000">
                  <a:alpha val="64999"/>
                </a:srgbClr>
              </a:outerShdw>
            </a:effectLst>
          </p:spPr>
        </p:pic>
      </p:grpSp>
      <p:sp>
        <p:nvSpPr>
          <p:cNvPr id="1510" name="Google Shape;1510;p31"/>
          <p:cNvSpPr txBox="1"/>
          <p:nvPr/>
        </p:nvSpPr>
        <p:spPr>
          <a:xfrm>
            <a:off x="2633875" y="281150"/>
            <a:ext cx="6255000" cy="10545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איזון בין פרטיות לתועלת</a:t>
            </a:r>
            <a:endParaRPr sz="3400" b="1">
              <a:latin typeface="Noto Sans Hebrew"/>
              <a:ea typeface="Noto Sans Hebrew"/>
              <a:cs typeface="Noto Sans Hebrew"/>
              <a:sym typeface="Noto Sans Hebrew"/>
            </a:endParaRPr>
          </a:p>
        </p:txBody>
      </p:sp>
      <p:grpSp>
        <p:nvGrpSpPr>
          <p:cNvPr id="1511" name="Google Shape;1511;p31"/>
          <p:cNvGrpSpPr/>
          <p:nvPr/>
        </p:nvGrpSpPr>
        <p:grpSpPr>
          <a:xfrm>
            <a:off x="1327083" y="192722"/>
            <a:ext cx="6491641" cy="4950773"/>
            <a:chOff x="4266025" y="3609275"/>
            <a:chExt cx="299325" cy="277275"/>
          </a:xfrm>
        </p:grpSpPr>
        <p:sp>
          <p:nvSpPr>
            <p:cNvPr id="1512" name="Google Shape;1512;p31"/>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31"/>
          <p:cNvSpPr txBox="1"/>
          <p:nvPr/>
        </p:nvSpPr>
        <p:spPr>
          <a:xfrm>
            <a:off x="459650" y="2435700"/>
            <a:ext cx="2620200" cy="329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iw" sz="2200" b="1">
                <a:solidFill>
                  <a:srgbClr val="788BF1"/>
                </a:solidFill>
                <a:latin typeface="Cairo"/>
                <a:ea typeface="Cairo"/>
                <a:cs typeface="Cairo"/>
                <a:sym typeface="Cairo"/>
              </a:rPr>
              <a:t>ACCESS CONTROL</a:t>
            </a:r>
            <a:endParaRPr sz="2200" b="1">
              <a:solidFill>
                <a:srgbClr val="788BF1"/>
              </a:solidFill>
              <a:latin typeface="Cairo"/>
              <a:ea typeface="Cairo"/>
              <a:cs typeface="Cairo"/>
              <a:sym typeface="Cairo"/>
            </a:endParaRPr>
          </a:p>
          <a:p>
            <a:pPr marL="0" lvl="0" indent="0" algn="ctr" rtl="1">
              <a:spcBef>
                <a:spcPts val="0"/>
              </a:spcBef>
              <a:spcAft>
                <a:spcPts val="0"/>
              </a:spcAft>
              <a:buNone/>
            </a:pPr>
            <a:r>
              <a:rPr lang="iw" sz="2200" b="1">
                <a:solidFill>
                  <a:srgbClr val="788BF1"/>
                </a:solidFill>
                <a:latin typeface="Noto Sans Hebrew"/>
                <a:ea typeface="Noto Sans Hebrew"/>
                <a:cs typeface="Noto Sans Hebrew"/>
                <a:sym typeface="Noto Sans Hebrew"/>
              </a:rPr>
              <a:t>בקרת גישה</a:t>
            </a:r>
            <a:endParaRPr sz="2200" b="1">
              <a:solidFill>
                <a:srgbClr val="788BF1"/>
              </a:solidFill>
              <a:latin typeface="Noto Sans Hebrew"/>
              <a:ea typeface="Noto Sans Hebrew"/>
              <a:cs typeface="Noto Sans Hebrew"/>
              <a:sym typeface="Noto Sans Hebrew"/>
            </a:endParaRPr>
          </a:p>
        </p:txBody>
      </p:sp>
      <p:sp>
        <p:nvSpPr>
          <p:cNvPr id="1515" name="Google Shape;1515;p31"/>
          <p:cNvSpPr txBox="1"/>
          <p:nvPr/>
        </p:nvSpPr>
        <p:spPr>
          <a:xfrm>
            <a:off x="2790300" y="3195938"/>
            <a:ext cx="3563400" cy="329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iw" sz="2200" b="1">
                <a:solidFill>
                  <a:srgbClr val="DF6D6D"/>
                </a:solidFill>
                <a:latin typeface="Cairo"/>
                <a:ea typeface="Cairo"/>
                <a:cs typeface="Cairo"/>
                <a:sym typeface="Cairo"/>
              </a:rPr>
              <a:t>COMBINING TECHNIQUES</a:t>
            </a:r>
            <a:endParaRPr sz="2200" b="1">
              <a:solidFill>
                <a:srgbClr val="DF6D6D"/>
              </a:solidFill>
              <a:latin typeface="Cairo"/>
              <a:ea typeface="Cairo"/>
              <a:cs typeface="Cairo"/>
              <a:sym typeface="Cairo"/>
            </a:endParaRPr>
          </a:p>
          <a:p>
            <a:pPr marL="0" lvl="0" indent="0" algn="ctr" rtl="1">
              <a:spcBef>
                <a:spcPts val="0"/>
              </a:spcBef>
              <a:spcAft>
                <a:spcPts val="0"/>
              </a:spcAft>
              <a:buNone/>
            </a:pPr>
            <a:r>
              <a:rPr lang="iw" sz="2200" b="1">
                <a:solidFill>
                  <a:srgbClr val="DF6D6D"/>
                </a:solidFill>
                <a:latin typeface="Noto Sans Hebrew"/>
                <a:ea typeface="Noto Sans Hebrew"/>
                <a:cs typeface="Noto Sans Hebrew"/>
                <a:sym typeface="Noto Sans Hebrew"/>
              </a:rPr>
              <a:t>שילוב טכניקות</a:t>
            </a:r>
            <a:endParaRPr sz="2200" b="1">
              <a:solidFill>
                <a:srgbClr val="DF6D6D"/>
              </a:solidFill>
              <a:latin typeface="Noto Sans Hebrew"/>
              <a:ea typeface="Noto Sans Hebrew"/>
              <a:cs typeface="Noto Sans Hebrew"/>
              <a:sym typeface="Noto Sans Hebrew"/>
            </a:endParaRPr>
          </a:p>
          <a:p>
            <a:pPr marL="0" lvl="0" indent="0" algn="ctr" rtl="0">
              <a:spcBef>
                <a:spcPts val="0"/>
              </a:spcBef>
              <a:spcAft>
                <a:spcPts val="0"/>
              </a:spcAft>
              <a:buNone/>
            </a:pPr>
            <a:endParaRPr sz="2200" b="1">
              <a:solidFill>
                <a:srgbClr val="DF6D6D"/>
              </a:solidFill>
              <a:latin typeface="Cairo"/>
              <a:ea typeface="Cairo"/>
              <a:cs typeface="Cairo"/>
              <a:sym typeface="Cairo"/>
            </a:endParaRPr>
          </a:p>
        </p:txBody>
      </p:sp>
      <p:sp>
        <p:nvSpPr>
          <p:cNvPr id="1516" name="Google Shape;1516;p31"/>
          <p:cNvSpPr txBox="1"/>
          <p:nvPr/>
        </p:nvSpPr>
        <p:spPr>
          <a:xfrm>
            <a:off x="503430" y="4352225"/>
            <a:ext cx="3202500" cy="329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iw" sz="2200" b="1">
                <a:solidFill>
                  <a:srgbClr val="A4C2F4"/>
                </a:solidFill>
                <a:latin typeface="Cairo"/>
                <a:ea typeface="Cairo"/>
                <a:cs typeface="Cairo"/>
                <a:sym typeface="Cairo"/>
              </a:rPr>
              <a:t>DIFFERENTIAL PRIVACY</a:t>
            </a:r>
            <a:endParaRPr sz="2200" b="1">
              <a:solidFill>
                <a:srgbClr val="A4C2F4"/>
              </a:solidFill>
              <a:latin typeface="Cairo"/>
              <a:ea typeface="Cairo"/>
              <a:cs typeface="Cairo"/>
              <a:sym typeface="Cairo"/>
            </a:endParaRPr>
          </a:p>
          <a:p>
            <a:pPr marL="0" lvl="0" indent="0" algn="ctr" rtl="1">
              <a:spcBef>
                <a:spcPts val="0"/>
              </a:spcBef>
              <a:spcAft>
                <a:spcPts val="0"/>
              </a:spcAft>
              <a:buNone/>
            </a:pPr>
            <a:r>
              <a:rPr lang="iw" sz="2200" b="1">
                <a:solidFill>
                  <a:srgbClr val="A4C2F4"/>
                </a:solidFill>
                <a:latin typeface="Noto Sans Hebrew"/>
                <a:ea typeface="Noto Sans Hebrew"/>
                <a:cs typeface="Noto Sans Hebrew"/>
                <a:sym typeface="Noto Sans Hebrew"/>
              </a:rPr>
              <a:t>פרטיות דיפרנציאלית</a:t>
            </a:r>
            <a:endParaRPr sz="2200" b="1">
              <a:solidFill>
                <a:srgbClr val="A4C2F4"/>
              </a:solidFill>
              <a:latin typeface="Cairo"/>
              <a:ea typeface="Cairo"/>
              <a:cs typeface="Cairo"/>
              <a:sym typeface="Cairo"/>
            </a:endParaRPr>
          </a:p>
        </p:txBody>
      </p:sp>
      <p:sp>
        <p:nvSpPr>
          <p:cNvPr id="1517" name="Google Shape;1517;p31"/>
          <p:cNvSpPr txBox="1"/>
          <p:nvPr/>
        </p:nvSpPr>
        <p:spPr>
          <a:xfrm>
            <a:off x="6044637" y="4352227"/>
            <a:ext cx="2316900" cy="329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iw" sz="2200" b="1">
                <a:solidFill>
                  <a:srgbClr val="D4C6FF"/>
                </a:solidFill>
                <a:latin typeface="Cairo"/>
                <a:ea typeface="Cairo"/>
                <a:cs typeface="Cairo"/>
                <a:sym typeface="Cairo"/>
              </a:rPr>
              <a:t>K-ANONYMITY</a:t>
            </a:r>
            <a:endParaRPr sz="2200" b="1">
              <a:solidFill>
                <a:srgbClr val="D4C6FF"/>
              </a:solidFill>
              <a:latin typeface="Cairo"/>
              <a:ea typeface="Cairo"/>
              <a:cs typeface="Cairo"/>
              <a:sym typeface="Cairo"/>
            </a:endParaRPr>
          </a:p>
          <a:p>
            <a:pPr marL="0" lvl="0" indent="0" algn="ctr" rtl="1">
              <a:spcBef>
                <a:spcPts val="0"/>
              </a:spcBef>
              <a:spcAft>
                <a:spcPts val="0"/>
              </a:spcAft>
              <a:buNone/>
            </a:pPr>
            <a:r>
              <a:rPr lang="iw" sz="2200" b="1">
                <a:solidFill>
                  <a:srgbClr val="D4C6FF"/>
                </a:solidFill>
                <a:latin typeface="Noto Sans Hebrew"/>
                <a:ea typeface="Noto Sans Hebrew"/>
                <a:cs typeface="Noto Sans Hebrew"/>
                <a:sym typeface="Noto Sans Hebrew"/>
              </a:rPr>
              <a:t>K-אנונימיות</a:t>
            </a:r>
            <a:endParaRPr sz="2200" b="1">
              <a:solidFill>
                <a:srgbClr val="D4C6FF"/>
              </a:solidFill>
              <a:latin typeface="Noto Sans Hebrew"/>
              <a:ea typeface="Noto Sans Hebrew"/>
              <a:cs typeface="Noto Sans Hebrew"/>
              <a:sym typeface="Noto Sans Hebrew"/>
            </a:endParaRPr>
          </a:p>
        </p:txBody>
      </p:sp>
      <p:sp>
        <p:nvSpPr>
          <p:cNvPr id="1518" name="Google Shape;1518;p31"/>
          <p:cNvSpPr txBox="1"/>
          <p:nvPr/>
        </p:nvSpPr>
        <p:spPr>
          <a:xfrm>
            <a:off x="5212875" y="2397775"/>
            <a:ext cx="3980400" cy="329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iw" sz="2200" b="1">
                <a:solidFill>
                  <a:srgbClr val="FA9E84"/>
                </a:solidFill>
                <a:latin typeface="Cairo"/>
                <a:ea typeface="Cairo"/>
                <a:cs typeface="Cairo"/>
                <a:sym typeface="Cairo"/>
              </a:rPr>
              <a:t>HOMOMORPHIC ENCRYPTION</a:t>
            </a:r>
            <a:br>
              <a:rPr lang="iw" sz="2200" b="1">
                <a:solidFill>
                  <a:srgbClr val="FA9E84"/>
                </a:solidFill>
                <a:latin typeface="Cairo"/>
                <a:ea typeface="Cairo"/>
                <a:cs typeface="Cairo"/>
                <a:sym typeface="Cairo"/>
              </a:rPr>
            </a:br>
            <a:r>
              <a:rPr lang="iw" sz="2200" b="1">
                <a:solidFill>
                  <a:srgbClr val="FA9E84"/>
                </a:solidFill>
                <a:latin typeface="Noto Sans Hebrew"/>
                <a:ea typeface="Noto Sans Hebrew"/>
                <a:cs typeface="Noto Sans Hebrew"/>
                <a:sym typeface="Noto Sans Hebrew"/>
              </a:rPr>
              <a:t>הצפנה הומומורפית</a:t>
            </a:r>
            <a:endParaRPr sz="2200" b="1">
              <a:solidFill>
                <a:srgbClr val="FA9E84"/>
              </a:solidFill>
              <a:latin typeface="Noto Sans Hebrew"/>
              <a:ea typeface="Noto Sans Hebrew"/>
              <a:cs typeface="Noto Sans Hebrew"/>
              <a:sym typeface="Noto Sans Hebrew"/>
            </a:endParaRPr>
          </a:p>
        </p:txBody>
      </p:sp>
      <p:sp>
        <p:nvSpPr>
          <p:cNvPr id="1519" name="Google Shape;1519;p31"/>
          <p:cNvSpPr/>
          <p:nvPr/>
        </p:nvSpPr>
        <p:spPr>
          <a:xfrm flipH="1">
            <a:off x="1640750" y="1766502"/>
            <a:ext cx="565200" cy="565200"/>
          </a:xfrm>
          <a:prstGeom prst="ellipse">
            <a:avLst/>
          </a:pr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flipH="1">
            <a:off x="4290300" y="2579427"/>
            <a:ext cx="565200" cy="5652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flipH="1">
            <a:off x="6920475" y="1741227"/>
            <a:ext cx="565200" cy="565200"/>
          </a:xfrm>
          <a:prstGeom prst="ellipse">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flipH="1">
            <a:off x="1822081" y="3682365"/>
            <a:ext cx="565200" cy="5652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flipH="1">
            <a:off x="6919591" y="3682365"/>
            <a:ext cx="565200" cy="565200"/>
          </a:xfrm>
          <a:prstGeom prst="ellipse">
            <a:avLst/>
          </a:prstGeom>
          <a:solidFill>
            <a:srgbClr val="D4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29"/>
        <p:cNvGrpSpPr/>
        <p:nvPr/>
      </p:nvGrpSpPr>
      <p:grpSpPr>
        <a:xfrm>
          <a:off x="0" y="0"/>
          <a:ext cx="0" cy="0"/>
          <a:chOff x="0" y="0"/>
          <a:chExt cx="0" cy="0"/>
        </a:xfrm>
      </p:grpSpPr>
      <p:sp>
        <p:nvSpPr>
          <p:cNvPr id="330" name="Google Shape;330;p14"/>
          <p:cNvSpPr txBox="1"/>
          <p:nvPr/>
        </p:nvSpPr>
        <p:spPr>
          <a:xfrm>
            <a:off x="6819825" y="180925"/>
            <a:ext cx="2143200" cy="7080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3400" b="1">
                <a:latin typeface="Noto Sans Hebrew"/>
                <a:ea typeface="Noto Sans Hebrew"/>
                <a:cs typeface="Noto Sans Hebrew"/>
                <a:sym typeface="Noto Sans Hebrew"/>
              </a:rPr>
              <a:t>קצת עלי</a:t>
            </a:r>
            <a:endParaRPr sz="3400">
              <a:latin typeface="Noto Sans Hebrew"/>
              <a:ea typeface="Noto Sans Hebrew"/>
              <a:cs typeface="Noto Sans Hebrew"/>
              <a:sym typeface="Noto Sans Hebrew"/>
            </a:endParaRPr>
          </a:p>
        </p:txBody>
      </p:sp>
      <p:sp>
        <p:nvSpPr>
          <p:cNvPr id="332" name="Google Shape;332;p14"/>
          <p:cNvSpPr txBox="1"/>
          <p:nvPr/>
        </p:nvSpPr>
        <p:spPr>
          <a:xfrm>
            <a:off x="231900" y="1048975"/>
            <a:ext cx="8680200" cy="3509400"/>
          </a:xfrm>
          <a:prstGeom prst="rect">
            <a:avLst/>
          </a:prstGeom>
          <a:noFill/>
          <a:ln>
            <a:noFill/>
          </a:ln>
        </p:spPr>
        <p:txBody>
          <a:bodyPr spcFirstLastPara="1" wrap="square" lIns="91425" tIns="91425" rIns="91425" bIns="91425" anchor="t" anchorCtr="0">
            <a:spAutoFit/>
          </a:bodyPr>
          <a:lstStyle/>
          <a:p>
            <a:pPr marL="457200" lvl="0" indent="-381000" algn="r" rtl="1">
              <a:spcBef>
                <a:spcPts val="0"/>
              </a:spcBef>
              <a:spcAft>
                <a:spcPts val="0"/>
              </a:spcAft>
              <a:buSzPts val="2400"/>
              <a:buFont typeface="Noto Sans Hebrew"/>
              <a:buChar char="●"/>
            </a:pPr>
            <a:r>
              <a:rPr lang="iw" sz="2400" b="1" dirty="0">
                <a:latin typeface="Noto Sans Hebrew"/>
                <a:ea typeface="Noto Sans Hebrew"/>
                <a:cs typeface="Noto Sans Hebrew"/>
                <a:sym typeface="Noto Sans Hebrew"/>
              </a:rPr>
              <a:t>קוראים לי בן שוור</a:t>
            </a:r>
            <a:endParaRPr sz="2400" b="1" dirty="0">
              <a:latin typeface="Noto Sans Hebrew"/>
              <a:ea typeface="Noto Sans Hebrew"/>
              <a:cs typeface="Noto Sans Hebrew"/>
              <a:sym typeface="Noto Sans Hebrew"/>
            </a:endParaRPr>
          </a:p>
          <a:p>
            <a:pPr marL="0" lvl="0" indent="0" algn="r" rtl="1">
              <a:spcBef>
                <a:spcPts val="0"/>
              </a:spcBef>
              <a:spcAft>
                <a:spcPts val="0"/>
              </a:spcAft>
              <a:buNone/>
            </a:pPr>
            <a:endParaRPr sz="2400" b="1" dirty="0">
              <a:latin typeface="Noto Sans Hebrew"/>
              <a:ea typeface="Noto Sans Hebrew"/>
              <a:cs typeface="Noto Sans Hebrew"/>
              <a:sym typeface="Noto Sans Hebrew"/>
            </a:endParaRPr>
          </a:p>
          <a:p>
            <a:pPr marL="457200" lvl="0" indent="-381000" algn="r" rtl="1">
              <a:spcBef>
                <a:spcPts val="0"/>
              </a:spcBef>
              <a:spcAft>
                <a:spcPts val="0"/>
              </a:spcAft>
              <a:buSzPts val="2400"/>
              <a:buFont typeface="Noto Sans Hebrew"/>
              <a:buChar char="●"/>
            </a:pPr>
            <a:r>
              <a:rPr lang="iw" sz="2400" b="1" dirty="0">
                <a:latin typeface="Noto Sans Hebrew"/>
                <a:ea typeface="Noto Sans Hebrew"/>
                <a:cs typeface="Noto Sans Hebrew"/>
                <a:sym typeface="Noto Sans Hebrew"/>
              </a:rPr>
              <a:t>אני בן 22</a:t>
            </a:r>
            <a:endParaRPr sz="2400" b="1" dirty="0">
              <a:latin typeface="Noto Sans Hebrew"/>
              <a:ea typeface="Noto Sans Hebrew"/>
              <a:cs typeface="Noto Sans Hebrew"/>
              <a:sym typeface="Noto Sans Hebrew"/>
            </a:endParaRPr>
          </a:p>
          <a:p>
            <a:pPr marL="0" lvl="0" indent="0" algn="r" rtl="1">
              <a:spcBef>
                <a:spcPts val="0"/>
              </a:spcBef>
              <a:spcAft>
                <a:spcPts val="0"/>
              </a:spcAft>
              <a:buNone/>
            </a:pPr>
            <a:endParaRPr sz="2400" b="1" dirty="0">
              <a:latin typeface="Noto Sans Hebrew"/>
              <a:ea typeface="Noto Sans Hebrew"/>
              <a:cs typeface="Noto Sans Hebrew"/>
              <a:sym typeface="Noto Sans Hebrew"/>
            </a:endParaRPr>
          </a:p>
          <a:p>
            <a:pPr marL="457200" lvl="0" indent="-381000" algn="r" rtl="1">
              <a:spcBef>
                <a:spcPts val="0"/>
              </a:spcBef>
              <a:spcAft>
                <a:spcPts val="0"/>
              </a:spcAft>
              <a:buSzPts val="2400"/>
              <a:buFont typeface="Noto Sans Hebrew"/>
              <a:buChar char="●"/>
            </a:pPr>
            <a:r>
              <a:rPr lang="iw" sz="2400" b="1" dirty="0">
                <a:latin typeface="Noto Sans Hebrew"/>
                <a:ea typeface="Noto Sans Hebrew"/>
                <a:cs typeface="Noto Sans Hebrew"/>
                <a:sym typeface="Noto Sans Hebrew"/>
              </a:rPr>
              <a:t>בשנה האחרונה לתואר</a:t>
            </a:r>
            <a:endParaRPr sz="2400" b="1" dirty="0">
              <a:latin typeface="Noto Sans Hebrew"/>
              <a:ea typeface="Noto Sans Hebrew"/>
              <a:cs typeface="Noto Sans Hebrew"/>
              <a:sym typeface="Noto Sans Hebrew"/>
            </a:endParaRPr>
          </a:p>
          <a:p>
            <a:pPr marL="914400" lvl="0" indent="0" algn="r" rtl="1">
              <a:spcBef>
                <a:spcPts val="0"/>
              </a:spcBef>
              <a:spcAft>
                <a:spcPts val="0"/>
              </a:spcAft>
              <a:buNone/>
            </a:pPr>
            <a:endParaRPr sz="2400" b="1" dirty="0">
              <a:latin typeface="Noto Sans Hebrew"/>
              <a:ea typeface="Noto Sans Hebrew"/>
              <a:cs typeface="Noto Sans Hebrew"/>
              <a:sym typeface="Noto Sans Hebrew"/>
            </a:endParaRPr>
          </a:p>
          <a:p>
            <a:pPr marL="457200" lvl="0" indent="-381000" algn="r" rtl="1">
              <a:spcBef>
                <a:spcPts val="0"/>
              </a:spcBef>
              <a:spcAft>
                <a:spcPts val="0"/>
              </a:spcAft>
              <a:buSzPts val="2400"/>
              <a:buFont typeface="Noto Sans Hebrew"/>
              <a:buChar char="●"/>
            </a:pPr>
            <a:r>
              <a:rPr lang="iw" sz="2400" b="1" dirty="0">
                <a:latin typeface="Noto Sans Hebrew"/>
                <a:ea typeface="Noto Sans Hebrew"/>
                <a:cs typeface="Noto Sans Hebrew"/>
                <a:sym typeface="Noto Sans Hebrew"/>
              </a:rPr>
              <a:t>אוהב רובוטיקה ומוזיקה</a:t>
            </a:r>
            <a:endParaRPr sz="2400" b="1" dirty="0">
              <a:latin typeface="Noto Sans Hebrew"/>
              <a:ea typeface="Noto Sans Hebrew"/>
              <a:cs typeface="Noto Sans Hebrew"/>
              <a:sym typeface="Noto Sans Hebrew"/>
            </a:endParaRPr>
          </a:p>
          <a:p>
            <a:pPr marL="0" lvl="0" indent="0" algn="r" rtl="1">
              <a:spcBef>
                <a:spcPts val="0"/>
              </a:spcBef>
              <a:spcAft>
                <a:spcPts val="0"/>
              </a:spcAft>
              <a:buNone/>
            </a:pPr>
            <a:endParaRPr sz="2400" b="1" dirty="0">
              <a:latin typeface="Noto Sans Hebrew"/>
              <a:ea typeface="Noto Sans Hebrew"/>
              <a:cs typeface="Noto Sans Hebrew"/>
              <a:sym typeface="Noto Sans Hebrew"/>
            </a:endParaRPr>
          </a:p>
          <a:p>
            <a:pPr marL="457200" lvl="0" indent="-381000" algn="r" rtl="1">
              <a:spcBef>
                <a:spcPts val="0"/>
              </a:spcBef>
              <a:spcAft>
                <a:spcPts val="0"/>
              </a:spcAft>
              <a:buSzPts val="2400"/>
              <a:buFont typeface="Noto Sans Hebrew"/>
              <a:buChar char="●"/>
            </a:pPr>
            <a:r>
              <a:rPr lang="iw" sz="2400" b="1" dirty="0">
                <a:latin typeface="Noto Sans Hebrew"/>
                <a:ea typeface="Noto Sans Hebrew"/>
                <a:cs typeface="Noto Sans Hebrew"/>
                <a:sym typeface="Noto Sans Hebrew"/>
              </a:rPr>
              <a:t>מתעסק כבר מעל ל-5 שנים בתחום ה-devops והענן</a:t>
            </a:r>
            <a:endParaRPr sz="2400" b="1" dirty="0">
              <a:latin typeface="Noto Sans Hebrew"/>
              <a:ea typeface="Noto Sans Hebrew"/>
              <a:cs typeface="Noto Sans Hebrew"/>
              <a:sym typeface="Noto Sans Hebrew"/>
            </a:endParaRPr>
          </a:p>
        </p:txBody>
      </p:sp>
      <p:grpSp>
        <p:nvGrpSpPr>
          <p:cNvPr id="333" name="Google Shape;333;p14"/>
          <p:cNvGrpSpPr/>
          <p:nvPr/>
        </p:nvGrpSpPr>
        <p:grpSpPr>
          <a:xfrm>
            <a:off x="2560022" y="399589"/>
            <a:ext cx="2417700" cy="2505960"/>
            <a:chOff x="109097" y="88889"/>
            <a:chExt cx="2417700" cy="2505960"/>
          </a:xfrm>
        </p:grpSpPr>
        <p:grpSp>
          <p:nvGrpSpPr>
            <p:cNvPr id="334" name="Google Shape;334;p14"/>
            <p:cNvGrpSpPr/>
            <p:nvPr/>
          </p:nvGrpSpPr>
          <p:grpSpPr>
            <a:xfrm>
              <a:off x="109097" y="88889"/>
              <a:ext cx="2417700" cy="2505960"/>
              <a:chOff x="109097" y="88889"/>
              <a:chExt cx="2417700" cy="2505960"/>
            </a:xfrm>
          </p:grpSpPr>
          <p:sp>
            <p:nvSpPr>
              <p:cNvPr id="335" name="Google Shape;335;p14"/>
              <p:cNvSpPr/>
              <p:nvPr/>
            </p:nvSpPr>
            <p:spPr>
              <a:xfrm rot="-6254036">
                <a:off x="434370" y="1386196"/>
                <a:ext cx="284521" cy="651181"/>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rot="5584721">
                <a:off x="114523" y="1852199"/>
                <a:ext cx="240477" cy="238758"/>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rot="-8954150">
                <a:off x="624610" y="1674566"/>
                <a:ext cx="284518" cy="651212"/>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rot="2884587">
                <a:off x="588599" y="2306245"/>
                <a:ext cx="240480" cy="238760"/>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4"/>
              <p:cNvGrpSpPr/>
              <p:nvPr/>
            </p:nvGrpSpPr>
            <p:grpSpPr>
              <a:xfrm rot="-3943890">
                <a:off x="413745" y="559232"/>
                <a:ext cx="579901" cy="745140"/>
                <a:chOff x="234492" y="148127"/>
                <a:chExt cx="579920" cy="745164"/>
              </a:xfrm>
            </p:grpSpPr>
            <p:sp>
              <p:nvSpPr>
                <p:cNvPr id="343" name="Google Shape;343;p1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4"/>
              <p:cNvGrpSpPr/>
              <p:nvPr/>
            </p:nvGrpSpPr>
            <p:grpSpPr>
              <a:xfrm>
                <a:off x="304805" y="88889"/>
                <a:ext cx="2221993" cy="2222094"/>
                <a:chOff x="5" y="88889"/>
                <a:chExt cx="2221993" cy="2222094"/>
              </a:xfrm>
            </p:grpSpPr>
            <p:sp>
              <p:nvSpPr>
                <p:cNvPr id="346" name="Google Shape;346;p1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4"/>
                <p:cNvGrpSpPr/>
                <p:nvPr/>
              </p:nvGrpSpPr>
              <p:grpSpPr>
                <a:xfrm rot="2700200">
                  <a:off x="494323" y="245393"/>
                  <a:ext cx="1233357" cy="1909086"/>
                  <a:chOff x="2374700" y="799657"/>
                  <a:chExt cx="1014265" cy="1569866"/>
                </a:xfrm>
              </p:grpSpPr>
              <p:sp>
                <p:nvSpPr>
                  <p:cNvPr id="349" name="Google Shape;349;p1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2551171" y="1944221"/>
                    <a:ext cx="427731" cy="425302"/>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2958060" y="1320699"/>
                    <a:ext cx="430905" cy="428504"/>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2463240" y="799657"/>
                    <a:ext cx="431775" cy="427355"/>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 name="Google Shape;356;p14"/>
              <p:cNvGrpSpPr/>
              <p:nvPr/>
            </p:nvGrpSpPr>
            <p:grpSpPr>
              <a:xfrm>
                <a:off x="1584364" y="382675"/>
                <a:ext cx="297483" cy="297407"/>
                <a:chOff x="935197" y="1793977"/>
                <a:chExt cx="256451" cy="256430"/>
              </a:xfrm>
            </p:grpSpPr>
            <p:sp>
              <p:nvSpPr>
                <p:cNvPr id="357" name="Google Shape;357;p1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14"/>
            <p:cNvSpPr/>
            <p:nvPr/>
          </p:nvSpPr>
          <p:spPr>
            <a:xfrm>
              <a:off x="655452" y="1447913"/>
              <a:ext cx="279299" cy="402290"/>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568596" y="1248916"/>
              <a:ext cx="281495" cy="320752"/>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527"/>
        <p:cNvGrpSpPr/>
        <p:nvPr/>
      </p:nvGrpSpPr>
      <p:grpSpPr>
        <a:xfrm>
          <a:off x="0" y="0"/>
          <a:ext cx="0" cy="0"/>
          <a:chOff x="0" y="0"/>
          <a:chExt cx="0" cy="0"/>
        </a:xfrm>
      </p:grpSpPr>
      <p:sp>
        <p:nvSpPr>
          <p:cNvPr id="1528" name="Google Shape;1528;p32"/>
          <p:cNvSpPr/>
          <p:nvPr/>
        </p:nvSpPr>
        <p:spPr>
          <a:xfrm>
            <a:off x="7114650" y="602200"/>
            <a:ext cx="1235700" cy="12357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54E55"/>
              </a:solidFill>
            </a:endParaRPr>
          </a:p>
        </p:txBody>
      </p:sp>
      <p:sp>
        <p:nvSpPr>
          <p:cNvPr id="1529" name="Google Shape;1529;p32"/>
          <p:cNvSpPr txBox="1"/>
          <p:nvPr/>
        </p:nvSpPr>
        <p:spPr>
          <a:xfrm>
            <a:off x="7075200" y="707800"/>
            <a:ext cx="1314600" cy="10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6000" b="1">
                <a:solidFill>
                  <a:srgbClr val="FFFFFF"/>
                </a:solidFill>
                <a:latin typeface="Cairo"/>
                <a:ea typeface="Cairo"/>
                <a:cs typeface="Cairo"/>
                <a:sym typeface="Cairo"/>
              </a:rPr>
              <a:t>03</a:t>
            </a:r>
            <a:endParaRPr sz="6000" b="1">
              <a:solidFill>
                <a:srgbClr val="FFFFFF"/>
              </a:solidFill>
              <a:latin typeface="Cairo"/>
              <a:ea typeface="Cairo"/>
              <a:cs typeface="Cairo"/>
              <a:sym typeface="Cairo"/>
            </a:endParaRPr>
          </a:p>
        </p:txBody>
      </p:sp>
      <p:sp>
        <p:nvSpPr>
          <p:cNvPr id="1530" name="Google Shape;1530;p32"/>
          <p:cNvSpPr txBox="1"/>
          <p:nvPr/>
        </p:nvSpPr>
        <p:spPr>
          <a:xfrm>
            <a:off x="960300" y="781450"/>
            <a:ext cx="6011700" cy="877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4500" b="1">
                <a:solidFill>
                  <a:srgbClr val="DF6D6D"/>
                </a:solidFill>
                <a:latin typeface="Noto Sans Hebrew"/>
                <a:ea typeface="Noto Sans Hebrew"/>
                <a:cs typeface="Noto Sans Hebrew"/>
                <a:sym typeface="Noto Sans Hebrew"/>
              </a:rPr>
              <a:t>פרטיות דיפרנציאלית</a:t>
            </a:r>
            <a:endParaRPr sz="4500">
              <a:solidFill>
                <a:srgbClr val="DF6D6D"/>
              </a:solidFill>
              <a:latin typeface="Noto Sans Hebrew"/>
              <a:ea typeface="Noto Sans Hebrew"/>
              <a:cs typeface="Noto Sans Hebrew"/>
              <a:sym typeface="Noto Sans Hebrew"/>
            </a:endParaRPr>
          </a:p>
        </p:txBody>
      </p:sp>
      <p:grpSp>
        <p:nvGrpSpPr>
          <p:cNvPr id="1531" name="Google Shape;1531;p32"/>
          <p:cNvGrpSpPr/>
          <p:nvPr/>
        </p:nvGrpSpPr>
        <p:grpSpPr>
          <a:xfrm rot="6675696">
            <a:off x="5997358" y="2948783"/>
            <a:ext cx="1863907" cy="1541963"/>
            <a:chOff x="193669" y="148127"/>
            <a:chExt cx="2323487" cy="1922250"/>
          </a:xfrm>
        </p:grpSpPr>
        <p:sp>
          <p:nvSpPr>
            <p:cNvPr id="1532" name="Google Shape;1532;p32"/>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2"/>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2"/>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32"/>
            <p:cNvGrpSpPr/>
            <p:nvPr/>
          </p:nvGrpSpPr>
          <p:grpSpPr>
            <a:xfrm rot="-3943890">
              <a:off x="413745" y="559232"/>
              <a:ext cx="579901" cy="745140"/>
              <a:chOff x="234492" y="148127"/>
              <a:chExt cx="579920" cy="745164"/>
            </a:xfrm>
          </p:grpSpPr>
          <p:sp>
            <p:nvSpPr>
              <p:cNvPr id="1536" name="Google Shape;1536;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2"/>
            <p:cNvGrpSpPr/>
            <p:nvPr/>
          </p:nvGrpSpPr>
          <p:grpSpPr>
            <a:xfrm>
              <a:off x="416768" y="148127"/>
              <a:ext cx="1867051" cy="1922250"/>
              <a:chOff x="111968" y="148127"/>
              <a:chExt cx="1867051" cy="1922250"/>
            </a:xfrm>
          </p:grpSpPr>
          <p:sp>
            <p:nvSpPr>
              <p:cNvPr id="1539" name="Google Shape;1539;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32"/>
              <p:cNvGrpSpPr/>
              <p:nvPr/>
            </p:nvGrpSpPr>
            <p:grpSpPr>
              <a:xfrm rot="2700200">
                <a:off x="519774" y="342293"/>
                <a:ext cx="1051439" cy="1589031"/>
                <a:chOff x="2374700" y="932638"/>
                <a:chExt cx="864662" cy="1306680"/>
              </a:xfrm>
            </p:grpSpPr>
            <p:sp>
              <p:nvSpPr>
                <p:cNvPr id="1542" name="Google Shape;1542;p3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2"/>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2"/>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2"/>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49" name="Google Shape;1549;p32"/>
          <p:cNvGrpSpPr/>
          <p:nvPr/>
        </p:nvGrpSpPr>
        <p:grpSpPr>
          <a:xfrm>
            <a:off x="930713" y="1006285"/>
            <a:ext cx="3484629" cy="4157937"/>
            <a:chOff x="930665" y="1341350"/>
            <a:chExt cx="3203667" cy="3822688"/>
          </a:xfrm>
        </p:grpSpPr>
        <p:grpSp>
          <p:nvGrpSpPr>
            <p:cNvPr id="1550" name="Google Shape;1550;p32"/>
            <p:cNvGrpSpPr/>
            <p:nvPr/>
          </p:nvGrpSpPr>
          <p:grpSpPr>
            <a:xfrm>
              <a:off x="930665" y="1341350"/>
              <a:ext cx="3203667" cy="3822688"/>
              <a:chOff x="7169200" y="1045475"/>
              <a:chExt cx="3002500" cy="3582650"/>
            </a:xfrm>
          </p:grpSpPr>
          <p:sp>
            <p:nvSpPr>
              <p:cNvPr id="1551" name="Google Shape;1551;p32"/>
              <p:cNvSpPr/>
              <p:nvPr/>
            </p:nvSpPr>
            <p:spPr>
              <a:xfrm>
                <a:off x="9704550" y="2301200"/>
                <a:ext cx="3750" cy="3375"/>
              </a:xfrm>
              <a:custGeom>
                <a:avLst/>
                <a:gdLst/>
                <a:ahLst/>
                <a:cxnLst/>
                <a:rect l="l" t="t" r="r" b="b"/>
                <a:pathLst>
                  <a:path w="150" h="135" extrusionOk="0">
                    <a:moveTo>
                      <a:pt x="0" y="0"/>
                    </a:moveTo>
                    <a:lnTo>
                      <a:pt x="0" y="135"/>
                    </a:lnTo>
                    <a:cubicBezTo>
                      <a:pt x="45" y="105"/>
                      <a:pt x="105" y="75"/>
                      <a:pt x="150" y="60"/>
                    </a:cubicBezTo>
                    <a:cubicBezTo>
                      <a:pt x="105" y="30"/>
                      <a:pt x="45" y="15"/>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p:nvPr/>
            </p:nvSpPr>
            <p:spPr>
              <a:xfrm>
                <a:off x="9704550" y="2381100"/>
                <a:ext cx="3750" cy="3375"/>
              </a:xfrm>
              <a:custGeom>
                <a:avLst/>
                <a:gdLst/>
                <a:ahLst/>
                <a:cxnLst/>
                <a:rect l="l" t="t" r="r" b="b"/>
                <a:pathLst>
                  <a:path w="150" h="135" extrusionOk="0">
                    <a:moveTo>
                      <a:pt x="0" y="1"/>
                    </a:moveTo>
                    <a:lnTo>
                      <a:pt x="0" y="135"/>
                    </a:lnTo>
                    <a:cubicBezTo>
                      <a:pt x="45" y="120"/>
                      <a:pt x="105" y="90"/>
                      <a:pt x="150" y="75"/>
                    </a:cubicBezTo>
                    <a:cubicBezTo>
                      <a:pt x="90" y="45"/>
                      <a:pt x="45" y="30"/>
                      <a:pt x="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2"/>
              <p:cNvSpPr/>
              <p:nvPr/>
            </p:nvSpPr>
            <p:spPr>
              <a:xfrm>
                <a:off x="9704550" y="1750050"/>
                <a:ext cx="3750" cy="3400"/>
              </a:xfrm>
              <a:custGeom>
                <a:avLst/>
                <a:gdLst/>
                <a:ahLst/>
                <a:cxnLst/>
                <a:rect l="l" t="t" r="r" b="b"/>
                <a:pathLst>
                  <a:path w="150" h="136" extrusionOk="0">
                    <a:moveTo>
                      <a:pt x="0" y="1"/>
                    </a:moveTo>
                    <a:lnTo>
                      <a:pt x="0" y="135"/>
                    </a:lnTo>
                    <a:cubicBezTo>
                      <a:pt x="45" y="106"/>
                      <a:pt x="105" y="76"/>
                      <a:pt x="150" y="61"/>
                    </a:cubicBezTo>
                    <a:cubicBezTo>
                      <a:pt x="105" y="31"/>
                      <a:pt x="45" y="16"/>
                      <a:pt x="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2"/>
              <p:cNvSpPr/>
              <p:nvPr/>
            </p:nvSpPr>
            <p:spPr>
              <a:xfrm>
                <a:off x="9704550" y="1829600"/>
                <a:ext cx="3750" cy="3375"/>
              </a:xfrm>
              <a:custGeom>
                <a:avLst/>
                <a:gdLst/>
                <a:ahLst/>
                <a:cxnLst/>
                <a:rect l="l" t="t" r="r" b="b"/>
                <a:pathLst>
                  <a:path w="150" h="135" extrusionOk="0">
                    <a:moveTo>
                      <a:pt x="0" y="0"/>
                    </a:moveTo>
                    <a:lnTo>
                      <a:pt x="0" y="135"/>
                    </a:lnTo>
                    <a:cubicBezTo>
                      <a:pt x="45" y="120"/>
                      <a:pt x="105" y="105"/>
                      <a:pt x="150" y="90"/>
                    </a:cubicBezTo>
                    <a:cubicBezTo>
                      <a:pt x="90" y="60"/>
                      <a:pt x="45" y="30"/>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2"/>
              <p:cNvSpPr/>
              <p:nvPr/>
            </p:nvSpPr>
            <p:spPr>
              <a:xfrm>
                <a:off x="9704550" y="1125000"/>
                <a:ext cx="3750" cy="3375"/>
              </a:xfrm>
              <a:custGeom>
                <a:avLst/>
                <a:gdLst/>
                <a:ahLst/>
                <a:cxnLst/>
                <a:rect l="l" t="t" r="r" b="b"/>
                <a:pathLst>
                  <a:path w="150" h="135" extrusionOk="0">
                    <a:moveTo>
                      <a:pt x="0" y="0"/>
                    </a:moveTo>
                    <a:lnTo>
                      <a:pt x="0" y="135"/>
                    </a:lnTo>
                    <a:cubicBezTo>
                      <a:pt x="45" y="120"/>
                      <a:pt x="105" y="105"/>
                      <a:pt x="150" y="75"/>
                    </a:cubicBezTo>
                    <a:cubicBezTo>
                      <a:pt x="90" y="60"/>
                      <a:pt x="45" y="30"/>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2"/>
              <p:cNvSpPr/>
              <p:nvPr/>
            </p:nvSpPr>
            <p:spPr>
              <a:xfrm>
                <a:off x="9704550" y="1045475"/>
                <a:ext cx="3750" cy="3375"/>
              </a:xfrm>
              <a:custGeom>
                <a:avLst/>
                <a:gdLst/>
                <a:ahLst/>
                <a:cxnLst/>
                <a:rect l="l" t="t" r="r" b="b"/>
                <a:pathLst>
                  <a:path w="150" h="135" extrusionOk="0">
                    <a:moveTo>
                      <a:pt x="0" y="0"/>
                    </a:moveTo>
                    <a:lnTo>
                      <a:pt x="0" y="134"/>
                    </a:lnTo>
                    <a:cubicBezTo>
                      <a:pt x="45" y="105"/>
                      <a:pt x="105" y="75"/>
                      <a:pt x="150" y="45"/>
                    </a:cubicBezTo>
                    <a:cubicBezTo>
                      <a:pt x="105" y="30"/>
                      <a:pt x="45" y="15"/>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2"/>
              <p:cNvSpPr/>
              <p:nvPr/>
            </p:nvSpPr>
            <p:spPr>
              <a:xfrm>
                <a:off x="8673600" y="2129050"/>
                <a:ext cx="200900" cy="262900"/>
              </a:xfrm>
              <a:custGeom>
                <a:avLst/>
                <a:gdLst/>
                <a:ahLst/>
                <a:cxnLst/>
                <a:rect l="l" t="t" r="r" b="b"/>
                <a:pathLst>
                  <a:path w="8036" h="10516" extrusionOk="0">
                    <a:moveTo>
                      <a:pt x="2883" y="1"/>
                    </a:moveTo>
                    <a:cubicBezTo>
                      <a:pt x="1853" y="1"/>
                      <a:pt x="837" y="300"/>
                      <a:pt x="0" y="882"/>
                    </a:cubicBezTo>
                    <a:lnTo>
                      <a:pt x="0" y="9620"/>
                    </a:lnTo>
                    <a:cubicBezTo>
                      <a:pt x="837" y="10202"/>
                      <a:pt x="1853" y="10516"/>
                      <a:pt x="2883" y="10516"/>
                    </a:cubicBezTo>
                    <a:cubicBezTo>
                      <a:pt x="5721" y="10516"/>
                      <a:pt x="8036" y="8156"/>
                      <a:pt x="8036" y="5258"/>
                    </a:cubicBezTo>
                    <a:cubicBezTo>
                      <a:pt x="8036" y="2346"/>
                      <a:pt x="5736" y="1"/>
                      <a:pt x="2883" y="1"/>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2"/>
              <p:cNvSpPr/>
              <p:nvPr/>
            </p:nvSpPr>
            <p:spPr>
              <a:xfrm>
                <a:off x="8697225" y="2194225"/>
                <a:ext cx="116675" cy="134650"/>
              </a:xfrm>
              <a:custGeom>
                <a:avLst/>
                <a:gdLst/>
                <a:ahLst/>
                <a:cxnLst/>
                <a:rect l="l" t="t" r="r" b="b"/>
                <a:pathLst>
                  <a:path w="4667" h="5386" extrusionOk="0">
                    <a:moveTo>
                      <a:pt x="4340" y="1"/>
                    </a:moveTo>
                    <a:cubicBezTo>
                      <a:pt x="4283" y="1"/>
                      <a:pt x="4225" y="25"/>
                      <a:pt x="4178" y="82"/>
                    </a:cubicBezTo>
                    <a:lnTo>
                      <a:pt x="131" y="5011"/>
                    </a:lnTo>
                    <a:cubicBezTo>
                      <a:pt x="0" y="5156"/>
                      <a:pt x="109" y="5385"/>
                      <a:pt x="293" y="5385"/>
                    </a:cubicBezTo>
                    <a:cubicBezTo>
                      <a:pt x="298" y="5385"/>
                      <a:pt x="304" y="5385"/>
                      <a:pt x="310" y="5385"/>
                    </a:cubicBezTo>
                    <a:lnTo>
                      <a:pt x="355" y="5385"/>
                    </a:lnTo>
                    <a:lnTo>
                      <a:pt x="2939" y="4892"/>
                    </a:lnTo>
                    <a:cubicBezTo>
                      <a:pt x="3219" y="4850"/>
                      <a:pt x="3158" y="4453"/>
                      <a:pt x="2903" y="4453"/>
                    </a:cubicBezTo>
                    <a:cubicBezTo>
                      <a:pt x="2886" y="4453"/>
                      <a:pt x="2868" y="4455"/>
                      <a:pt x="2849" y="4459"/>
                    </a:cubicBezTo>
                    <a:lnTo>
                      <a:pt x="878" y="4832"/>
                    </a:lnTo>
                    <a:lnTo>
                      <a:pt x="878" y="4832"/>
                    </a:lnTo>
                    <a:lnTo>
                      <a:pt x="4522" y="366"/>
                    </a:lnTo>
                    <a:cubicBezTo>
                      <a:pt x="4666" y="200"/>
                      <a:pt x="4506" y="1"/>
                      <a:pt x="434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p:nvPr/>
            </p:nvSpPr>
            <p:spPr>
              <a:xfrm>
                <a:off x="7745325" y="2129050"/>
                <a:ext cx="200925" cy="262900"/>
              </a:xfrm>
              <a:custGeom>
                <a:avLst/>
                <a:gdLst/>
                <a:ahLst/>
                <a:cxnLst/>
                <a:rect l="l" t="t" r="r" b="b"/>
                <a:pathLst>
                  <a:path w="8037" h="10516" extrusionOk="0">
                    <a:moveTo>
                      <a:pt x="5154" y="1"/>
                    </a:moveTo>
                    <a:cubicBezTo>
                      <a:pt x="2301" y="1"/>
                      <a:pt x="1" y="2346"/>
                      <a:pt x="1" y="5258"/>
                    </a:cubicBezTo>
                    <a:cubicBezTo>
                      <a:pt x="1" y="8156"/>
                      <a:pt x="2301" y="10516"/>
                      <a:pt x="5154" y="10516"/>
                    </a:cubicBezTo>
                    <a:cubicBezTo>
                      <a:pt x="6184" y="10516"/>
                      <a:pt x="7200" y="10202"/>
                      <a:pt x="8036" y="9620"/>
                    </a:cubicBezTo>
                    <a:lnTo>
                      <a:pt x="8036" y="882"/>
                    </a:lnTo>
                    <a:cubicBezTo>
                      <a:pt x="7200" y="300"/>
                      <a:pt x="6184" y="1"/>
                      <a:pt x="5154" y="1"/>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2"/>
              <p:cNvSpPr/>
              <p:nvPr/>
            </p:nvSpPr>
            <p:spPr>
              <a:xfrm>
                <a:off x="7807700" y="2194050"/>
                <a:ext cx="113525" cy="134800"/>
              </a:xfrm>
              <a:custGeom>
                <a:avLst/>
                <a:gdLst/>
                <a:ahLst/>
                <a:cxnLst/>
                <a:rect l="l" t="t" r="r" b="b"/>
                <a:pathLst>
                  <a:path w="4541" h="5392" extrusionOk="0">
                    <a:moveTo>
                      <a:pt x="253" y="1"/>
                    </a:moveTo>
                    <a:cubicBezTo>
                      <a:pt x="203" y="1"/>
                      <a:pt x="151" y="20"/>
                      <a:pt x="105" y="59"/>
                    </a:cubicBezTo>
                    <a:cubicBezTo>
                      <a:pt x="15" y="134"/>
                      <a:pt x="0" y="269"/>
                      <a:pt x="75" y="373"/>
                    </a:cubicBezTo>
                    <a:lnTo>
                      <a:pt x="3719" y="4824"/>
                    </a:lnTo>
                    <a:lnTo>
                      <a:pt x="1748" y="4451"/>
                    </a:lnTo>
                    <a:cubicBezTo>
                      <a:pt x="1738" y="4449"/>
                      <a:pt x="1728" y="4449"/>
                      <a:pt x="1718" y="4449"/>
                    </a:cubicBezTo>
                    <a:cubicBezTo>
                      <a:pt x="1596" y="4449"/>
                      <a:pt x="1493" y="4534"/>
                      <a:pt x="1479" y="4645"/>
                    </a:cubicBezTo>
                    <a:cubicBezTo>
                      <a:pt x="1464" y="4764"/>
                      <a:pt x="1539" y="4884"/>
                      <a:pt x="1673" y="4899"/>
                    </a:cubicBezTo>
                    <a:lnTo>
                      <a:pt x="4257" y="5392"/>
                    </a:lnTo>
                    <a:lnTo>
                      <a:pt x="4287" y="5392"/>
                    </a:lnTo>
                    <a:cubicBezTo>
                      <a:pt x="4376" y="5392"/>
                      <a:pt x="4451" y="5347"/>
                      <a:pt x="4481" y="5287"/>
                    </a:cubicBezTo>
                    <a:cubicBezTo>
                      <a:pt x="4541" y="5197"/>
                      <a:pt x="4526" y="5093"/>
                      <a:pt x="4466" y="5018"/>
                    </a:cubicBezTo>
                    <a:lnTo>
                      <a:pt x="418" y="89"/>
                    </a:lnTo>
                    <a:cubicBezTo>
                      <a:pt x="377" y="31"/>
                      <a:pt x="317" y="1"/>
                      <a:pt x="253"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2"/>
              <p:cNvSpPr/>
              <p:nvPr/>
            </p:nvSpPr>
            <p:spPr>
              <a:xfrm>
                <a:off x="8189675" y="2568925"/>
                <a:ext cx="252075" cy="466400"/>
              </a:xfrm>
              <a:custGeom>
                <a:avLst/>
                <a:gdLst/>
                <a:ahLst/>
                <a:cxnLst/>
                <a:rect l="l" t="t" r="r" b="b"/>
                <a:pathLst>
                  <a:path w="10083" h="18656" extrusionOk="0">
                    <a:moveTo>
                      <a:pt x="5049" y="0"/>
                    </a:moveTo>
                    <a:cubicBezTo>
                      <a:pt x="2271" y="0"/>
                      <a:pt x="16" y="2256"/>
                      <a:pt x="1" y="5034"/>
                    </a:cubicBezTo>
                    <a:lnTo>
                      <a:pt x="1" y="13607"/>
                    </a:lnTo>
                    <a:cubicBezTo>
                      <a:pt x="16" y="16385"/>
                      <a:pt x="2271" y="18640"/>
                      <a:pt x="5049" y="18655"/>
                    </a:cubicBezTo>
                    <a:cubicBezTo>
                      <a:pt x="7827" y="18640"/>
                      <a:pt x="10082" y="16385"/>
                      <a:pt x="10082" y="13607"/>
                    </a:cubicBezTo>
                    <a:lnTo>
                      <a:pt x="10082" y="5034"/>
                    </a:lnTo>
                    <a:cubicBezTo>
                      <a:pt x="10082" y="2256"/>
                      <a:pt x="7827" y="0"/>
                      <a:pt x="5049" y="0"/>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2"/>
              <p:cNvSpPr/>
              <p:nvPr/>
            </p:nvSpPr>
            <p:spPr>
              <a:xfrm>
                <a:off x="7898050" y="1752050"/>
                <a:ext cx="821125" cy="994625"/>
              </a:xfrm>
              <a:custGeom>
                <a:avLst/>
                <a:gdLst/>
                <a:ahLst/>
                <a:cxnLst/>
                <a:rect l="l" t="t" r="r" b="b"/>
                <a:pathLst>
                  <a:path w="32845" h="39785" extrusionOk="0">
                    <a:moveTo>
                      <a:pt x="15705" y="1"/>
                    </a:moveTo>
                    <a:cubicBezTo>
                      <a:pt x="12703" y="1"/>
                      <a:pt x="1370" y="915"/>
                      <a:pt x="748" y="13677"/>
                    </a:cubicBezTo>
                    <a:cubicBezTo>
                      <a:pt x="1" y="29345"/>
                      <a:pt x="6035" y="33571"/>
                      <a:pt x="6035" y="33571"/>
                    </a:cubicBezTo>
                    <a:cubicBezTo>
                      <a:pt x="6035" y="33571"/>
                      <a:pt x="12353" y="39172"/>
                      <a:pt x="13592" y="39516"/>
                    </a:cubicBezTo>
                    <a:cubicBezTo>
                      <a:pt x="13921" y="39620"/>
                      <a:pt x="15564" y="39710"/>
                      <a:pt x="16326" y="39770"/>
                    </a:cubicBezTo>
                    <a:lnTo>
                      <a:pt x="16326" y="39785"/>
                    </a:lnTo>
                    <a:lnTo>
                      <a:pt x="16535" y="39785"/>
                    </a:lnTo>
                    <a:lnTo>
                      <a:pt x="16535" y="39770"/>
                    </a:lnTo>
                    <a:cubicBezTo>
                      <a:pt x="17296" y="39710"/>
                      <a:pt x="18939" y="39620"/>
                      <a:pt x="19268" y="39516"/>
                    </a:cubicBezTo>
                    <a:cubicBezTo>
                      <a:pt x="20493" y="39172"/>
                      <a:pt x="26826" y="33571"/>
                      <a:pt x="26826" y="33571"/>
                    </a:cubicBezTo>
                    <a:cubicBezTo>
                      <a:pt x="26826" y="33571"/>
                      <a:pt x="32845" y="29345"/>
                      <a:pt x="32098" y="13677"/>
                    </a:cubicBezTo>
                    <a:cubicBezTo>
                      <a:pt x="31488" y="915"/>
                      <a:pt x="20090" y="1"/>
                      <a:pt x="17128" y="1"/>
                    </a:cubicBezTo>
                    <a:cubicBezTo>
                      <a:pt x="16679" y="1"/>
                      <a:pt x="16424" y="22"/>
                      <a:pt x="16430" y="26"/>
                    </a:cubicBezTo>
                    <a:cubicBezTo>
                      <a:pt x="16424" y="22"/>
                      <a:pt x="16161" y="1"/>
                      <a:pt x="15705"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2"/>
              <p:cNvSpPr/>
              <p:nvPr/>
            </p:nvSpPr>
            <p:spPr>
              <a:xfrm>
                <a:off x="8439475" y="2186200"/>
                <a:ext cx="51550" cy="63875"/>
              </a:xfrm>
              <a:custGeom>
                <a:avLst/>
                <a:gdLst/>
                <a:ahLst/>
                <a:cxnLst/>
                <a:rect l="l" t="t" r="r" b="b"/>
                <a:pathLst>
                  <a:path w="2062" h="2555" extrusionOk="0">
                    <a:moveTo>
                      <a:pt x="1031" y="0"/>
                    </a:moveTo>
                    <a:cubicBezTo>
                      <a:pt x="464" y="0"/>
                      <a:pt x="1" y="568"/>
                      <a:pt x="1" y="1285"/>
                    </a:cubicBezTo>
                    <a:cubicBezTo>
                      <a:pt x="1" y="1987"/>
                      <a:pt x="464" y="2554"/>
                      <a:pt x="1031" y="2554"/>
                    </a:cubicBezTo>
                    <a:cubicBezTo>
                      <a:pt x="1599" y="2554"/>
                      <a:pt x="2062" y="1987"/>
                      <a:pt x="2062" y="1285"/>
                    </a:cubicBezTo>
                    <a:cubicBezTo>
                      <a:pt x="2062" y="568"/>
                      <a:pt x="1599" y="0"/>
                      <a:pt x="103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2"/>
              <p:cNvSpPr/>
              <p:nvPr/>
            </p:nvSpPr>
            <p:spPr>
              <a:xfrm>
                <a:off x="8420425" y="2276925"/>
                <a:ext cx="205775" cy="119125"/>
              </a:xfrm>
              <a:custGeom>
                <a:avLst/>
                <a:gdLst/>
                <a:ahLst/>
                <a:cxnLst/>
                <a:rect l="l" t="t" r="r" b="b"/>
                <a:pathLst>
                  <a:path w="8231" h="4765" extrusionOk="0">
                    <a:moveTo>
                      <a:pt x="4123" y="0"/>
                    </a:moveTo>
                    <a:cubicBezTo>
                      <a:pt x="1853" y="0"/>
                      <a:pt x="1" y="1061"/>
                      <a:pt x="1" y="2390"/>
                    </a:cubicBezTo>
                    <a:cubicBezTo>
                      <a:pt x="1" y="3705"/>
                      <a:pt x="1853" y="4765"/>
                      <a:pt x="4123" y="4765"/>
                    </a:cubicBezTo>
                    <a:cubicBezTo>
                      <a:pt x="6394" y="4765"/>
                      <a:pt x="8231" y="3705"/>
                      <a:pt x="8231" y="2390"/>
                    </a:cubicBezTo>
                    <a:cubicBezTo>
                      <a:pt x="8231" y="1061"/>
                      <a:pt x="6394" y="0"/>
                      <a:pt x="412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2"/>
              <p:cNvSpPr/>
              <p:nvPr/>
            </p:nvSpPr>
            <p:spPr>
              <a:xfrm>
                <a:off x="8230750" y="2449825"/>
                <a:ext cx="162075" cy="49675"/>
              </a:xfrm>
              <a:custGeom>
                <a:avLst/>
                <a:gdLst/>
                <a:ahLst/>
                <a:cxnLst/>
                <a:rect l="l" t="t" r="r" b="b"/>
                <a:pathLst>
                  <a:path w="6483" h="1987" extrusionOk="0">
                    <a:moveTo>
                      <a:pt x="6319" y="0"/>
                    </a:moveTo>
                    <a:cubicBezTo>
                      <a:pt x="6298" y="0"/>
                      <a:pt x="6278" y="5"/>
                      <a:pt x="6259" y="15"/>
                    </a:cubicBezTo>
                    <a:cubicBezTo>
                      <a:pt x="5303" y="523"/>
                      <a:pt x="4317" y="941"/>
                      <a:pt x="3286" y="1239"/>
                    </a:cubicBezTo>
                    <a:cubicBezTo>
                      <a:pt x="2256" y="1508"/>
                      <a:pt x="1195" y="1658"/>
                      <a:pt x="135" y="1717"/>
                    </a:cubicBezTo>
                    <a:cubicBezTo>
                      <a:pt x="60" y="1717"/>
                      <a:pt x="1" y="1777"/>
                      <a:pt x="1" y="1852"/>
                    </a:cubicBezTo>
                    <a:cubicBezTo>
                      <a:pt x="1" y="1926"/>
                      <a:pt x="60" y="1986"/>
                      <a:pt x="135" y="1986"/>
                    </a:cubicBezTo>
                    <a:cubicBezTo>
                      <a:pt x="1225" y="1941"/>
                      <a:pt x="2316" y="1777"/>
                      <a:pt x="3361" y="1493"/>
                    </a:cubicBezTo>
                    <a:cubicBezTo>
                      <a:pt x="4422" y="1195"/>
                      <a:pt x="5422" y="776"/>
                      <a:pt x="6393" y="254"/>
                    </a:cubicBezTo>
                    <a:cubicBezTo>
                      <a:pt x="6453" y="224"/>
                      <a:pt x="6483" y="134"/>
                      <a:pt x="6438" y="74"/>
                    </a:cubicBezTo>
                    <a:cubicBezTo>
                      <a:pt x="6407" y="23"/>
                      <a:pt x="6363" y="0"/>
                      <a:pt x="631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2"/>
              <p:cNvSpPr/>
              <p:nvPr/>
            </p:nvSpPr>
            <p:spPr>
              <a:xfrm>
                <a:off x="8115375" y="2186200"/>
                <a:ext cx="51550" cy="63875"/>
              </a:xfrm>
              <a:custGeom>
                <a:avLst/>
                <a:gdLst/>
                <a:ahLst/>
                <a:cxnLst/>
                <a:rect l="l" t="t" r="r" b="b"/>
                <a:pathLst>
                  <a:path w="2062" h="2555" extrusionOk="0">
                    <a:moveTo>
                      <a:pt x="1031" y="0"/>
                    </a:moveTo>
                    <a:cubicBezTo>
                      <a:pt x="463" y="0"/>
                      <a:pt x="0" y="568"/>
                      <a:pt x="0" y="1285"/>
                    </a:cubicBezTo>
                    <a:cubicBezTo>
                      <a:pt x="0" y="1987"/>
                      <a:pt x="463" y="2554"/>
                      <a:pt x="1031" y="2554"/>
                    </a:cubicBezTo>
                    <a:cubicBezTo>
                      <a:pt x="1599" y="2554"/>
                      <a:pt x="2062" y="1987"/>
                      <a:pt x="2062" y="1285"/>
                    </a:cubicBezTo>
                    <a:cubicBezTo>
                      <a:pt x="2062" y="568"/>
                      <a:pt x="1599" y="0"/>
                      <a:pt x="103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2"/>
              <p:cNvSpPr/>
              <p:nvPr/>
            </p:nvSpPr>
            <p:spPr>
              <a:xfrm>
                <a:off x="7980200" y="2276925"/>
                <a:ext cx="205775" cy="119125"/>
              </a:xfrm>
              <a:custGeom>
                <a:avLst/>
                <a:gdLst/>
                <a:ahLst/>
                <a:cxnLst/>
                <a:rect l="l" t="t" r="r" b="b"/>
                <a:pathLst>
                  <a:path w="8231" h="4765" extrusionOk="0">
                    <a:moveTo>
                      <a:pt x="4123" y="0"/>
                    </a:moveTo>
                    <a:cubicBezTo>
                      <a:pt x="1853" y="0"/>
                      <a:pt x="1" y="1061"/>
                      <a:pt x="1" y="2390"/>
                    </a:cubicBezTo>
                    <a:cubicBezTo>
                      <a:pt x="1" y="3705"/>
                      <a:pt x="1853" y="4765"/>
                      <a:pt x="4123" y="4765"/>
                    </a:cubicBezTo>
                    <a:cubicBezTo>
                      <a:pt x="6393" y="4765"/>
                      <a:pt x="8230" y="3705"/>
                      <a:pt x="8230" y="2390"/>
                    </a:cubicBezTo>
                    <a:cubicBezTo>
                      <a:pt x="8230" y="1061"/>
                      <a:pt x="6393" y="0"/>
                      <a:pt x="412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2"/>
              <p:cNvSpPr/>
              <p:nvPr/>
            </p:nvSpPr>
            <p:spPr>
              <a:xfrm>
                <a:off x="8213950" y="2164025"/>
                <a:ext cx="179250" cy="257050"/>
              </a:xfrm>
              <a:custGeom>
                <a:avLst/>
                <a:gdLst/>
                <a:ahLst/>
                <a:cxnLst/>
                <a:rect l="l" t="t" r="r" b="b"/>
                <a:pathLst>
                  <a:path w="7170" h="10282" extrusionOk="0">
                    <a:moveTo>
                      <a:pt x="2288" y="0"/>
                    </a:moveTo>
                    <a:cubicBezTo>
                      <a:pt x="2272" y="0"/>
                      <a:pt x="2257" y="2"/>
                      <a:pt x="2241" y="6"/>
                    </a:cubicBezTo>
                    <a:cubicBezTo>
                      <a:pt x="2121" y="21"/>
                      <a:pt x="2032" y="140"/>
                      <a:pt x="2062" y="260"/>
                    </a:cubicBezTo>
                    <a:cubicBezTo>
                      <a:pt x="2629" y="3202"/>
                      <a:pt x="2286" y="5457"/>
                      <a:pt x="1016" y="7145"/>
                    </a:cubicBezTo>
                    <a:cubicBezTo>
                      <a:pt x="628" y="7533"/>
                      <a:pt x="0" y="8161"/>
                      <a:pt x="508" y="8848"/>
                    </a:cubicBezTo>
                    <a:cubicBezTo>
                      <a:pt x="747" y="9087"/>
                      <a:pt x="1091" y="9102"/>
                      <a:pt x="1404" y="9117"/>
                    </a:cubicBezTo>
                    <a:cubicBezTo>
                      <a:pt x="1748" y="9117"/>
                      <a:pt x="1912" y="9147"/>
                      <a:pt x="1957" y="9281"/>
                    </a:cubicBezTo>
                    <a:cubicBezTo>
                      <a:pt x="2151" y="9789"/>
                      <a:pt x="2599" y="10147"/>
                      <a:pt x="3137" y="10237"/>
                    </a:cubicBezTo>
                    <a:cubicBezTo>
                      <a:pt x="3167" y="10267"/>
                      <a:pt x="3212" y="10282"/>
                      <a:pt x="3256" y="10282"/>
                    </a:cubicBezTo>
                    <a:lnTo>
                      <a:pt x="3899" y="10282"/>
                    </a:lnTo>
                    <a:cubicBezTo>
                      <a:pt x="3944" y="10282"/>
                      <a:pt x="3973" y="10267"/>
                      <a:pt x="4018" y="10252"/>
                    </a:cubicBezTo>
                    <a:cubicBezTo>
                      <a:pt x="4556" y="10162"/>
                      <a:pt x="5004" y="9804"/>
                      <a:pt x="5198" y="9281"/>
                    </a:cubicBezTo>
                    <a:cubicBezTo>
                      <a:pt x="5243" y="9147"/>
                      <a:pt x="5407" y="9132"/>
                      <a:pt x="5751" y="9117"/>
                    </a:cubicBezTo>
                    <a:cubicBezTo>
                      <a:pt x="6064" y="9102"/>
                      <a:pt x="6408" y="9102"/>
                      <a:pt x="6662" y="8833"/>
                    </a:cubicBezTo>
                    <a:cubicBezTo>
                      <a:pt x="7170" y="8176"/>
                      <a:pt x="6527" y="7533"/>
                      <a:pt x="6169" y="7190"/>
                    </a:cubicBezTo>
                    <a:cubicBezTo>
                      <a:pt x="4884" y="5472"/>
                      <a:pt x="4526" y="3202"/>
                      <a:pt x="5094" y="275"/>
                    </a:cubicBezTo>
                    <a:cubicBezTo>
                      <a:pt x="5123" y="155"/>
                      <a:pt x="5049" y="36"/>
                      <a:pt x="4929" y="6"/>
                    </a:cubicBezTo>
                    <a:cubicBezTo>
                      <a:pt x="4918" y="5"/>
                      <a:pt x="4907" y="4"/>
                      <a:pt x="4895" y="4"/>
                    </a:cubicBezTo>
                    <a:cubicBezTo>
                      <a:pt x="4775" y="4"/>
                      <a:pt x="4674" y="76"/>
                      <a:pt x="4660" y="185"/>
                    </a:cubicBezTo>
                    <a:cubicBezTo>
                      <a:pt x="4063" y="3247"/>
                      <a:pt x="4436" y="5622"/>
                      <a:pt x="5825" y="7474"/>
                    </a:cubicBezTo>
                    <a:cubicBezTo>
                      <a:pt x="6244" y="7892"/>
                      <a:pt x="6557" y="8235"/>
                      <a:pt x="6333" y="8534"/>
                    </a:cubicBezTo>
                    <a:cubicBezTo>
                      <a:pt x="6214" y="8654"/>
                      <a:pt x="5975" y="8669"/>
                      <a:pt x="5736" y="8669"/>
                    </a:cubicBezTo>
                    <a:cubicBezTo>
                      <a:pt x="5377" y="8684"/>
                      <a:pt x="4929" y="8698"/>
                      <a:pt x="4765" y="9117"/>
                    </a:cubicBezTo>
                    <a:cubicBezTo>
                      <a:pt x="4616" y="9535"/>
                      <a:pt x="4212" y="9819"/>
                      <a:pt x="3764" y="9834"/>
                    </a:cubicBezTo>
                    <a:lnTo>
                      <a:pt x="3376" y="9834"/>
                    </a:lnTo>
                    <a:cubicBezTo>
                      <a:pt x="2928" y="9819"/>
                      <a:pt x="2540" y="9535"/>
                      <a:pt x="2375" y="9117"/>
                    </a:cubicBezTo>
                    <a:cubicBezTo>
                      <a:pt x="2226" y="8698"/>
                      <a:pt x="1763" y="8684"/>
                      <a:pt x="1404" y="8669"/>
                    </a:cubicBezTo>
                    <a:cubicBezTo>
                      <a:pt x="1180" y="8654"/>
                      <a:pt x="941" y="8654"/>
                      <a:pt x="852" y="8564"/>
                    </a:cubicBezTo>
                    <a:cubicBezTo>
                      <a:pt x="613" y="8235"/>
                      <a:pt x="912" y="7892"/>
                      <a:pt x="1360" y="7444"/>
                    </a:cubicBezTo>
                    <a:cubicBezTo>
                      <a:pt x="2719" y="5622"/>
                      <a:pt x="3092" y="3247"/>
                      <a:pt x="2495" y="185"/>
                    </a:cubicBezTo>
                    <a:cubicBezTo>
                      <a:pt x="2482" y="81"/>
                      <a:pt x="2390" y="0"/>
                      <a:pt x="2288"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2"/>
              <p:cNvSpPr/>
              <p:nvPr/>
            </p:nvSpPr>
            <p:spPr>
              <a:xfrm>
                <a:off x="8408500" y="2030175"/>
                <a:ext cx="218075" cy="80550"/>
              </a:xfrm>
              <a:custGeom>
                <a:avLst/>
                <a:gdLst/>
                <a:ahLst/>
                <a:cxnLst/>
                <a:rect l="l" t="t" r="r" b="b"/>
                <a:pathLst>
                  <a:path w="8723" h="3222" extrusionOk="0">
                    <a:moveTo>
                      <a:pt x="1182" y="1"/>
                    </a:moveTo>
                    <a:cubicBezTo>
                      <a:pt x="648" y="1"/>
                      <a:pt x="171" y="396"/>
                      <a:pt x="90" y="939"/>
                    </a:cubicBezTo>
                    <a:cubicBezTo>
                      <a:pt x="0" y="1536"/>
                      <a:pt x="403" y="2104"/>
                      <a:pt x="1001" y="2193"/>
                    </a:cubicBezTo>
                    <a:lnTo>
                      <a:pt x="7378" y="3209"/>
                    </a:lnTo>
                    <a:cubicBezTo>
                      <a:pt x="7433" y="3217"/>
                      <a:pt x="7487" y="3221"/>
                      <a:pt x="7540" y="3221"/>
                    </a:cubicBezTo>
                    <a:cubicBezTo>
                      <a:pt x="8073" y="3221"/>
                      <a:pt x="8538" y="2826"/>
                      <a:pt x="8633" y="2283"/>
                    </a:cubicBezTo>
                    <a:cubicBezTo>
                      <a:pt x="8723" y="1686"/>
                      <a:pt x="8319" y="1133"/>
                      <a:pt x="7722" y="1028"/>
                    </a:cubicBezTo>
                    <a:lnTo>
                      <a:pt x="1344" y="13"/>
                    </a:lnTo>
                    <a:cubicBezTo>
                      <a:pt x="1290" y="5"/>
                      <a:pt x="1236" y="1"/>
                      <a:pt x="1182"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2"/>
              <p:cNvSpPr/>
              <p:nvPr/>
            </p:nvSpPr>
            <p:spPr>
              <a:xfrm>
                <a:off x="7985425" y="2092150"/>
                <a:ext cx="218475" cy="80550"/>
              </a:xfrm>
              <a:custGeom>
                <a:avLst/>
                <a:gdLst/>
                <a:ahLst/>
                <a:cxnLst/>
                <a:rect l="l" t="t" r="r" b="b"/>
                <a:pathLst>
                  <a:path w="8739" h="3222" extrusionOk="0">
                    <a:moveTo>
                      <a:pt x="7546" y="1"/>
                    </a:moveTo>
                    <a:cubicBezTo>
                      <a:pt x="7491" y="1"/>
                      <a:pt x="7435" y="5"/>
                      <a:pt x="7379" y="13"/>
                    </a:cubicBezTo>
                    <a:lnTo>
                      <a:pt x="1016" y="1029"/>
                    </a:lnTo>
                    <a:cubicBezTo>
                      <a:pt x="404" y="1118"/>
                      <a:pt x="1" y="1686"/>
                      <a:pt x="90" y="2298"/>
                    </a:cubicBezTo>
                    <a:cubicBezTo>
                      <a:pt x="185" y="2840"/>
                      <a:pt x="648" y="3222"/>
                      <a:pt x="1179" y="3222"/>
                    </a:cubicBezTo>
                    <a:cubicBezTo>
                      <a:pt x="1234" y="3222"/>
                      <a:pt x="1289" y="3218"/>
                      <a:pt x="1345" y="3209"/>
                    </a:cubicBezTo>
                    <a:lnTo>
                      <a:pt x="7723" y="2194"/>
                    </a:lnTo>
                    <a:cubicBezTo>
                      <a:pt x="8335" y="2089"/>
                      <a:pt x="8738" y="1537"/>
                      <a:pt x="8634" y="924"/>
                    </a:cubicBezTo>
                    <a:cubicBezTo>
                      <a:pt x="8552" y="383"/>
                      <a:pt x="8078" y="1"/>
                      <a:pt x="7546"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2"/>
              <p:cNvSpPr/>
              <p:nvPr/>
            </p:nvSpPr>
            <p:spPr>
              <a:xfrm>
                <a:off x="8353975" y="2118225"/>
                <a:ext cx="315925" cy="206900"/>
              </a:xfrm>
              <a:custGeom>
                <a:avLst/>
                <a:gdLst/>
                <a:ahLst/>
                <a:cxnLst/>
                <a:rect l="l" t="t" r="r" b="b"/>
                <a:pathLst>
                  <a:path w="12637" h="8276" extrusionOk="0">
                    <a:moveTo>
                      <a:pt x="4138" y="434"/>
                    </a:moveTo>
                    <a:lnTo>
                      <a:pt x="8499" y="449"/>
                    </a:lnTo>
                    <a:cubicBezTo>
                      <a:pt x="8526" y="448"/>
                      <a:pt x="8554" y="448"/>
                      <a:pt x="8581" y="448"/>
                    </a:cubicBezTo>
                    <a:cubicBezTo>
                      <a:pt x="10620" y="448"/>
                      <a:pt x="12278" y="2089"/>
                      <a:pt x="12278" y="4138"/>
                    </a:cubicBezTo>
                    <a:cubicBezTo>
                      <a:pt x="12278" y="6187"/>
                      <a:pt x="10620" y="7828"/>
                      <a:pt x="8581" y="7828"/>
                    </a:cubicBezTo>
                    <a:cubicBezTo>
                      <a:pt x="8554" y="7828"/>
                      <a:pt x="8526" y="7828"/>
                      <a:pt x="8499" y="7827"/>
                    </a:cubicBezTo>
                    <a:lnTo>
                      <a:pt x="4138" y="7827"/>
                    </a:lnTo>
                    <a:cubicBezTo>
                      <a:pt x="2106" y="7827"/>
                      <a:pt x="448" y="6169"/>
                      <a:pt x="448" y="4138"/>
                    </a:cubicBezTo>
                    <a:cubicBezTo>
                      <a:pt x="448" y="2092"/>
                      <a:pt x="2091" y="449"/>
                      <a:pt x="4138" y="434"/>
                    </a:cubicBezTo>
                    <a:close/>
                    <a:moveTo>
                      <a:pt x="4138" y="1"/>
                    </a:moveTo>
                    <a:cubicBezTo>
                      <a:pt x="1852" y="1"/>
                      <a:pt x="0" y="1853"/>
                      <a:pt x="0" y="4138"/>
                    </a:cubicBezTo>
                    <a:cubicBezTo>
                      <a:pt x="0" y="6423"/>
                      <a:pt x="1852" y="8260"/>
                      <a:pt x="4138" y="8260"/>
                    </a:cubicBezTo>
                    <a:lnTo>
                      <a:pt x="8499" y="8260"/>
                    </a:lnTo>
                    <a:lnTo>
                      <a:pt x="8499" y="8275"/>
                    </a:lnTo>
                    <a:cubicBezTo>
                      <a:pt x="10784" y="8275"/>
                      <a:pt x="12636" y="6423"/>
                      <a:pt x="12636" y="4138"/>
                    </a:cubicBezTo>
                    <a:cubicBezTo>
                      <a:pt x="12636" y="1853"/>
                      <a:pt x="10784" y="1"/>
                      <a:pt x="8499"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2"/>
              <p:cNvSpPr/>
              <p:nvPr/>
            </p:nvSpPr>
            <p:spPr>
              <a:xfrm>
                <a:off x="7918225" y="2118225"/>
                <a:ext cx="316275" cy="206525"/>
              </a:xfrm>
              <a:custGeom>
                <a:avLst/>
                <a:gdLst/>
                <a:ahLst/>
                <a:cxnLst/>
                <a:rect l="l" t="t" r="r" b="b"/>
                <a:pathLst>
                  <a:path w="12651" h="8261" extrusionOk="0">
                    <a:moveTo>
                      <a:pt x="4138" y="434"/>
                    </a:moveTo>
                    <a:lnTo>
                      <a:pt x="8514" y="449"/>
                    </a:lnTo>
                    <a:cubicBezTo>
                      <a:pt x="10545" y="449"/>
                      <a:pt x="12188" y="2107"/>
                      <a:pt x="12203" y="4138"/>
                    </a:cubicBezTo>
                    <a:cubicBezTo>
                      <a:pt x="12188" y="6169"/>
                      <a:pt x="10545" y="7827"/>
                      <a:pt x="8514" y="7827"/>
                    </a:cubicBezTo>
                    <a:lnTo>
                      <a:pt x="4138" y="7827"/>
                    </a:lnTo>
                    <a:cubicBezTo>
                      <a:pt x="2106" y="7827"/>
                      <a:pt x="463" y="6169"/>
                      <a:pt x="448" y="4138"/>
                    </a:cubicBezTo>
                    <a:cubicBezTo>
                      <a:pt x="448" y="2092"/>
                      <a:pt x="2106" y="449"/>
                      <a:pt x="4138" y="434"/>
                    </a:cubicBezTo>
                    <a:close/>
                    <a:moveTo>
                      <a:pt x="4138" y="1"/>
                    </a:moveTo>
                    <a:cubicBezTo>
                      <a:pt x="1867" y="1"/>
                      <a:pt x="15" y="1853"/>
                      <a:pt x="0" y="4138"/>
                    </a:cubicBezTo>
                    <a:cubicBezTo>
                      <a:pt x="15" y="6423"/>
                      <a:pt x="1867" y="8260"/>
                      <a:pt x="4138" y="8260"/>
                    </a:cubicBezTo>
                    <a:lnTo>
                      <a:pt x="8514" y="8260"/>
                    </a:lnTo>
                    <a:cubicBezTo>
                      <a:pt x="10784" y="8260"/>
                      <a:pt x="12636" y="6423"/>
                      <a:pt x="12651" y="4138"/>
                    </a:cubicBezTo>
                    <a:cubicBezTo>
                      <a:pt x="12636" y="1853"/>
                      <a:pt x="10799" y="1"/>
                      <a:pt x="8514"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2"/>
              <p:cNvSpPr/>
              <p:nvPr/>
            </p:nvSpPr>
            <p:spPr>
              <a:xfrm>
                <a:off x="8226275" y="2210400"/>
                <a:ext cx="136300" cy="26600"/>
              </a:xfrm>
              <a:custGeom>
                <a:avLst/>
                <a:gdLst/>
                <a:ahLst/>
                <a:cxnLst/>
                <a:rect l="l" t="t" r="r" b="b"/>
                <a:pathLst>
                  <a:path w="5452" h="1064" extrusionOk="0">
                    <a:moveTo>
                      <a:pt x="3081" y="0"/>
                    </a:moveTo>
                    <a:cubicBezTo>
                      <a:pt x="1520" y="0"/>
                      <a:pt x="89" y="621"/>
                      <a:pt x="0" y="660"/>
                    </a:cubicBezTo>
                    <a:lnTo>
                      <a:pt x="195" y="1063"/>
                    </a:lnTo>
                    <a:cubicBezTo>
                      <a:pt x="214" y="1053"/>
                      <a:pt x="1604" y="451"/>
                      <a:pt x="3082" y="451"/>
                    </a:cubicBezTo>
                    <a:cubicBezTo>
                      <a:pt x="3818" y="451"/>
                      <a:pt x="4577" y="601"/>
                      <a:pt x="5198" y="1048"/>
                    </a:cubicBezTo>
                    <a:lnTo>
                      <a:pt x="5452" y="675"/>
                    </a:lnTo>
                    <a:cubicBezTo>
                      <a:pt x="4741" y="169"/>
                      <a:pt x="3893" y="0"/>
                      <a:pt x="3081"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9561525" y="2771525"/>
                <a:ext cx="610175" cy="994200"/>
              </a:xfrm>
              <a:custGeom>
                <a:avLst/>
                <a:gdLst/>
                <a:ahLst/>
                <a:cxnLst/>
                <a:rect l="l" t="t" r="r" b="b"/>
                <a:pathLst>
                  <a:path w="24407" h="39768" extrusionOk="0">
                    <a:moveTo>
                      <a:pt x="20530" y="1"/>
                    </a:moveTo>
                    <a:cubicBezTo>
                      <a:pt x="20191" y="1"/>
                      <a:pt x="19463" y="219"/>
                      <a:pt x="19417" y="2083"/>
                    </a:cubicBezTo>
                    <a:cubicBezTo>
                      <a:pt x="19373" y="4502"/>
                      <a:pt x="18775" y="8281"/>
                      <a:pt x="16460" y="11462"/>
                    </a:cubicBezTo>
                    <a:cubicBezTo>
                      <a:pt x="16460" y="11462"/>
                      <a:pt x="18436" y="4881"/>
                      <a:pt x="11710" y="4881"/>
                    </a:cubicBezTo>
                    <a:cubicBezTo>
                      <a:pt x="10901" y="4881"/>
                      <a:pt x="9967" y="4976"/>
                      <a:pt x="8888" y="5189"/>
                    </a:cubicBezTo>
                    <a:cubicBezTo>
                      <a:pt x="8888" y="5189"/>
                      <a:pt x="7944" y="6612"/>
                      <a:pt x="9805" y="6612"/>
                    </a:cubicBezTo>
                    <a:cubicBezTo>
                      <a:pt x="9860" y="6612"/>
                      <a:pt x="9918" y="6611"/>
                      <a:pt x="9978" y="6608"/>
                    </a:cubicBezTo>
                    <a:cubicBezTo>
                      <a:pt x="10175" y="6598"/>
                      <a:pt x="10388" y="6592"/>
                      <a:pt x="10610" y="6592"/>
                    </a:cubicBezTo>
                    <a:cubicBezTo>
                      <a:pt x="12752" y="6592"/>
                      <a:pt x="15746" y="7173"/>
                      <a:pt x="13040" y="10745"/>
                    </a:cubicBezTo>
                    <a:cubicBezTo>
                      <a:pt x="11829" y="12344"/>
                      <a:pt x="10716" y="13029"/>
                      <a:pt x="9839" y="13029"/>
                    </a:cubicBezTo>
                    <a:cubicBezTo>
                      <a:pt x="8552" y="13029"/>
                      <a:pt x="7772" y="11555"/>
                      <a:pt x="7932" y="9326"/>
                    </a:cubicBezTo>
                    <a:cubicBezTo>
                      <a:pt x="8085" y="7190"/>
                      <a:pt x="7923" y="6489"/>
                      <a:pt x="7597" y="6489"/>
                    </a:cubicBezTo>
                    <a:cubicBezTo>
                      <a:pt x="7352" y="6489"/>
                      <a:pt x="7013" y="6888"/>
                      <a:pt x="6647" y="7370"/>
                    </a:cubicBezTo>
                    <a:cubicBezTo>
                      <a:pt x="5796" y="8490"/>
                      <a:pt x="6856" y="20424"/>
                      <a:pt x="6856" y="20424"/>
                    </a:cubicBezTo>
                    <a:lnTo>
                      <a:pt x="1" y="37824"/>
                    </a:lnTo>
                    <a:cubicBezTo>
                      <a:pt x="1" y="37824"/>
                      <a:pt x="1656" y="39768"/>
                      <a:pt x="3768" y="39768"/>
                    </a:cubicBezTo>
                    <a:cubicBezTo>
                      <a:pt x="5382" y="39768"/>
                      <a:pt x="7262" y="38633"/>
                      <a:pt x="8873" y="34628"/>
                    </a:cubicBezTo>
                    <a:lnTo>
                      <a:pt x="12726" y="21753"/>
                    </a:lnTo>
                    <a:cubicBezTo>
                      <a:pt x="12726" y="21753"/>
                      <a:pt x="24406" y="10626"/>
                      <a:pt x="23898" y="5607"/>
                    </a:cubicBezTo>
                    <a:cubicBezTo>
                      <a:pt x="23898" y="5607"/>
                      <a:pt x="23729" y="5493"/>
                      <a:pt x="23480" y="5493"/>
                    </a:cubicBezTo>
                    <a:cubicBezTo>
                      <a:pt x="23205" y="5493"/>
                      <a:pt x="22832" y="5632"/>
                      <a:pt x="22479" y="6220"/>
                    </a:cubicBezTo>
                    <a:cubicBezTo>
                      <a:pt x="21792" y="7340"/>
                      <a:pt x="21120" y="9804"/>
                      <a:pt x="19268" y="11836"/>
                    </a:cubicBezTo>
                    <a:cubicBezTo>
                      <a:pt x="19268" y="11836"/>
                      <a:pt x="22733" y="3352"/>
                      <a:pt x="20702" y="21"/>
                    </a:cubicBezTo>
                    <a:cubicBezTo>
                      <a:pt x="20702" y="21"/>
                      <a:pt x="20634" y="1"/>
                      <a:pt x="20530"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8023150" y="3015125"/>
                <a:ext cx="572050" cy="1603775"/>
              </a:xfrm>
              <a:custGeom>
                <a:avLst/>
                <a:gdLst/>
                <a:ahLst/>
                <a:cxnLst/>
                <a:rect l="l" t="t" r="r" b="b"/>
                <a:pathLst>
                  <a:path w="22882" h="64151" extrusionOk="0">
                    <a:moveTo>
                      <a:pt x="5392" y="1"/>
                    </a:moveTo>
                    <a:cubicBezTo>
                      <a:pt x="2420" y="1"/>
                      <a:pt x="15" y="2405"/>
                      <a:pt x="0" y="5378"/>
                    </a:cubicBezTo>
                    <a:lnTo>
                      <a:pt x="0" y="60088"/>
                    </a:lnTo>
                    <a:cubicBezTo>
                      <a:pt x="15" y="61656"/>
                      <a:pt x="702" y="63134"/>
                      <a:pt x="1897" y="64150"/>
                    </a:cubicBezTo>
                    <a:lnTo>
                      <a:pt x="21000" y="64150"/>
                    </a:lnTo>
                    <a:cubicBezTo>
                      <a:pt x="22195" y="63134"/>
                      <a:pt x="22882" y="61641"/>
                      <a:pt x="22882" y="60073"/>
                    </a:cubicBezTo>
                    <a:lnTo>
                      <a:pt x="22882" y="5378"/>
                    </a:lnTo>
                    <a:cubicBezTo>
                      <a:pt x="22882" y="2405"/>
                      <a:pt x="20477" y="1"/>
                      <a:pt x="17505"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8155700" y="4269200"/>
                <a:ext cx="374925" cy="358925"/>
              </a:xfrm>
              <a:custGeom>
                <a:avLst/>
                <a:gdLst/>
                <a:ahLst/>
                <a:cxnLst/>
                <a:rect l="l" t="t" r="r" b="b"/>
                <a:pathLst>
                  <a:path w="14997" h="14357" extrusionOk="0">
                    <a:moveTo>
                      <a:pt x="5619" y="0"/>
                    </a:moveTo>
                    <a:cubicBezTo>
                      <a:pt x="5494" y="0"/>
                      <a:pt x="5371" y="23"/>
                      <a:pt x="5258" y="67"/>
                    </a:cubicBezTo>
                    <a:cubicBezTo>
                      <a:pt x="4810" y="261"/>
                      <a:pt x="4511" y="664"/>
                      <a:pt x="4227" y="1023"/>
                    </a:cubicBezTo>
                    <a:cubicBezTo>
                      <a:pt x="3884" y="1441"/>
                      <a:pt x="3585" y="1874"/>
                      <a:pt x="3301" y="2322"/>
                    </a:cubicBezTo>
                    <a:cubicBezTo>
                      <a:pt x="2749" y="3233"/>
                      <a:pt x="2271" y="4204"/>
                      <a:pt x="1897" y="5205"/>
                    </a:cubicBezTo>
                    <a:cubicBezTo>
                      <a:pt x="1121" y="7236"/>
                      <a:pt x="658" y="9372"/>
                      <a:pt x="225" y="11508"/>
                    </a:cubicBezTo>
                    <a:cubicBezTo>
                      <a:pt x="120" y="11956"/>
                      <a:pt x="0" y="12449"/>
                      <a:pt x="329" y="12867"/>
                    </a:cubicBezTo>
                    <a:cubicBezTo>
                      <a:pt x="598" y="13210"/>
                      <a:pt x="1046" y="13375"/>
                      <a:pt x="1449" y="13494"/>
                    </a:cubicBezTo>
                    <a:cubicBezTo>
                      <a:pt x="2495" y="13793"/>
                      <a:pt x="3570" y="14017"/>
                      <a:pt x="4646" y="14151"/>
                    </a:cubicBezTo>
                    <a:cubicBezTo>
                      <a:pt x="5627" y="14289"/>
                      <a:pt x="6614" y="14357"/>
                      <a:pt x="7602" y="14357"/>
                    </a:cubicBezTo>
                    <a:cubicBezTo>
                      <a:pt x="8765" y="14357"/>
                      <a:pt x="9928" y="14262"/>
                      <a:pt x="11083" y="14077"/>
                    </a:cubicBezTo>
                    <a:cubicBezTo>
                      <a:pt x="11591" y="14002"/>
                      <a:pt x="12098" y="13912"/>
                      <a:pt x="12591" y="13778"/>
                    </a:cubicBezTo>
                    <a:cubicBezTo>
                      <a:pt x="13039" y="13688"/>
                      <a:pt x="13458" y="13494"/>
                      <a:pt x="13831" y="13225"/>
                    </a:cubicBezTo>
                    <a:cubicBezTo>
                      <a:pt x="14130" y="12971"/>
                      <a:pt x="14488" y="12508"/>
                      <a:pt x="14145" y="12135"/>
                    </a:cubicBezTo>
                    <a:cubicBezTo>
                      <a:pt x="14070" y="12045"/>
                      <a:pt x="13965" y="11986"/>
                      <a:pt x="13846" y="11956"/>
                    </a:cubicBezTo>
                    <a:cubicBezTo>
                      <a:pt x="13951" y="11881"/>
                      <a:pt x="14055" y="11806"/>
                      <a:pt x="14160" y="11732"/>
                    </a:cubicBezTo>
                    <a:cubicBezTo>
                      <a:pt x="14294" y="11627"/>
                      <a:pt x="14443" y="11508"/>
                      <a:pt x="14593" y="11403"/>
                    </a:cubicBezTo>
                    <a:cubicBezTo>
                      <a:pt x="14727" y="11314"/>
                      <a:pt x="14847" y="11179"/>
                      <a:pt x="14921" y="11030"/>
                    </a:cubicBezTo>
                    <a:cubicBezTo>
                      <a:pt x="14996" y="10761"/>
                      <a:pt x="14862" y="10462"/>
                      <a:pt x="14623" y="10328"/>
                    </a:cubicBezTo>
                    <a:cubicBezTo>
                      <a:pt x="14473" y="10238"/>
                      <a:pt x="14294" y="10178"/>
                      <a:pt x="14115" y="10178"/>
                    </a:cubicBezTo>
                    <a:cubicBezTo>
                      <a:pt x="14324" y="9984"/>
                      <a:pt x="14473" y="9730"/>
                      <a:pt x="14548" y="9462"/>
                    </a:cubicBezTo>
                    <a:cubicBezTo>
                      <a:pt x="14638" y="9148"/>
                      <a:pt x="14593" y="8819"/>
                      <a:pt x="14414" y="8550"/>
                    </a:cubicBezTo>
                    <a:cubicBezTo>
                      <a:pt x="14160" y="8192"/>
                      <a:pt x="13712" y="8147"/>
                      <a:pt x="13308" y="8087"/>
                    </a:cubicBezTo>
                    <a:lnTo>
                      <a:pt x="12158" y="7953"/>
                    </a:lnTo>
                    <a:cubicBezTo>
                      <a:pt x="12412" y="7624"/>
                      <a:pt x="12786" y="7400"/>
                      <a:pt x="12815" y="6937"/>
                    </a:cubicBezTo>
                    <a:cubicBezTo>
                      <a:pt x="12830" y="6728"/>
                      <a:pt x="12741" y="6519"/>
                      <a:pt x="12562" y="6400"/>
                    </a:cubicBezTo>
                    <a:cubicBezTo>
                      <a:pt x="12337" y="6220"/>
                      <a:pt x="12039" y="6206"/>
                      <a:pt x="11770" y="6161"/>
                    </a:cubicBezTo>
                    <a:cubicBezTo>
                      <a:pt x="10680" y="5981"/>
                      <a:pt x="9574" y="5862"/>
                      <a:pt x="8484" y="5683"/>
                    </a:cubicBezTo>
                    <a:cubicBezTo>
                      <a:pt x="7424" y="5518"/>
                      <a:pt x="6348" y="5324"/>
                      <a:pt x="5348" y="4921"/>
                    </a:cubicBezTo>
                    <a:cubicBezTo>
                      <a:pt x="5019" y="4787"/>
                      <a:pt x="4660" y="4592"/>
                      <a:pt x="4511" y="4249"/>
                    </a:cubicBezTo>
                    <a:cubicBezTo>
                      <a:pt x="4646" y="3801"/>
                      <a:pt x="4825" y="3353"/>
                      <a:pt x="5049" y="2935"/>
                    </a:cubicBezTo>
                    <a:cubicBezTo>
                      <a:pt x="5482" y="2083"/>
                      <a:pt x="6079" y="1232"/>
                      <a:pt x="6049" y="246"/>
                    </a:cubicBezTo>
                    <a:cubicBezTo>
                      <a:pt x="6035" y="157"/>
                      <a:pt x="5975" y="67"/>
                      <a:pt x="5885" y="37"/>
                    </a:cubicBezTo>
                    <a:cubicBezTo>
                      <a:pt x="5798" y="12"/>
                      <a:pt x="5708" y="0"/>
                      <a:pt x="5619"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7169200" y="2854575"/>
                <a:ext cx="1063450" cy="1764700"/>
              </a:xfrm>
              <a:custGeom>
                <a:avLst/>
                <a:gdLst/>
                <a:ahLst/>
                <a:cxnLst/>
                <a:rect l="l" t="t" r="r" b="b"/>
                <a:pathLst>
                  <a:path w="42538" h="70588" extrusionOk="0">
                    <a:moveTo>
                      <a:pt x="34576" y="0"/>
                    </a:moveTo>
                    <a:cubicBezTo>
                      <a:pt x="33949" y="60"/>
                      <a:pt x="19715" y="4123"/>
                      <a:pt x="16698" y="7558"/>
                    </a:cubicBezTo>
                    <a:cubicBezTo>
                      <a:pt x="14518" y="10037"/>
                      <a:pt x="6079" y="37385"/>
                      <a:pt x="1568" y="52365"/>
                    </a:cubicBezTo>
                    <a:cubicBezTo>
                      <a:pt x="0" y="57548"/>
                      <a:pt x="3211" y="62970"/>
                      <a:pt x="8498" y="64105"/>
                    </a:cubicBezTo>
                    <a:lnTo>
                      <a:pt x="18550" y="66271"/>
                    </a:lnTo>
                    <a:lnTo>
                      <a:pt x="18446" y="70587"/>
                    </a:lnTo>
                    <a:lnTo>
                      <a:pt x="40401" y="70587"/>
                    </a:lnTo>
                    <a:lnTo>
                      <a:pt x="42537" y="58564"/>
                    </a:lnTo>
                    <a:lnTo>
                      <a:pt x="37101" y="57205"/>
                    </a:lnTo>
                    <a:lnTo>
                      <a:pt x="36996" y="23106"/>
                    </a:lnTo>
                    <a:lnTo>
                      <a:pt x="37877" y="4810"/>
                    </a:lnTo>
                    <a:lnTo>
                      <a:pt x="345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7626600" y="3466575"/>
                <a:ext cx="16075" cy="703500"/>
              </a:xfrm>
              <a:custGeom>
                <a:avLst/>
                <a:gdLst/>
                <a:ahLst/>
                <a:cxnLst/>
                <a:rect l="l" t="t" r="r" b="b"/>
                <a:pathLst>
                  <a:path w="643" h="28140" extrusionOk="0">
                    <a:moveTo>
                      <a:pt x="419" y="0"/>
                    </a:moveTo>
                    <a:cubicBezTo>
                      <a:pt x="299" y="0"/>
                      <a:pt x="195" y="105"/>
                      <a:pt x="195" y="224"/>
                    </a:cubicBezTo>
                    <a:lnTo>
                      <a:pt x="0" y="27915"/>
                    </a:lnTo>
                    <a:cubicBezTo>
                      <a:pt x="0" y="28035"/>
                      <a:pt x="90" y="28139"/>
                      <a:pt x="224" y="28139"/>
                    </a:cubicBezTo>
                    <a:cubicBezTo>
                      <a:pt x="344" y="28139"/>
                      <a:pt x="448" y="28035"/>
                      <a:pt x="448" y="27915"/>
                    </a:cubicBezTo>
                    <a:lnTo>
                      <a:pt x="643" y="224"/>
                    </a:lnTo>
                    <a:cubicBezTo>
                      <a:pt x="643" y="105"/>
                      <a:pt x="538" y="0"/>
                      <a:pt x="41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7414125" y="4109025"/>
                <a:ext cx="691950" cy="181275"/>
              </a:xfrm>
              <a:custGeom>
                <a:avLst/>
                <a:gdLst/>
                <a:ahLst/>
                <a:cxnLst/>
                <a:rect l="l" t="t" r="r" b="b"/>
                <a:pathLst>
                  <a:path w="27678" h="7251" extrusionOk="0">
                    <a:moveTo>
                      <a:pt x="246" y="0"/>
                    </a:moveTo>
                    <a:cubicBezTo>
                      <a:pt x="146" y="0"/>
                      <a:pt x="56" y="69"/>
                      <a:pt x="31" y="171"/>
                    </a:cubicBezTo>
                    <a:cubicBezTo>
                      <a:pt x="1" y="290"/>
                      <a:pt x="76" y="410"/>
                      <a:pt x="195" y="440"/>
                    </a:cubicBezTo>
                    <a:lnTo>
                      <a:pt x="27378" y="7251"/>
                    </a:lnTo>
                    <a:lnTo>
                      <a:pt x="27423" y="7251"/>
                    </a:lnTo>
                    <a:cubicBezTo>
                      <a:pt x="27528" y="7251"/>
                      <a:pt x="27617" y="7176"/>
                      <a:pt x="27647" y="7086"/>
                    </a:cubicBezTo>
                    <a:cubicBezTo>
                      <a:pt x="27677" y="6967"/>
                      <a:pt x="27602" y="6832"/>
                      <a:pt x="27483" y="6802"/>
                    </a:cubicBezTo>
                    <a:lnTo>
                      <a:pt x="300" y="7"/>
                    </a:lnTo>
                    <a:cubicBezTo>
                      <a:pt x="282" y="2"/>
                      <a:pt x="264" y="0"/>
                      <a:pt x="246"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8516400" y="2863525"/>
                <a:ext cx="1458500" cy="1755375"/>
              </a:xfrm>
              <a:custGeom>
                <a:avLst/>
                <a:gdLst/>
                <a:ahLst/>
                <a:cxnLst/>
                <a:rect l="l" t="t" r="r" b="b"/>
                <a:pathLst>
                  <a:path w="58340" h="70215" extrusionOk="0">
                    <a:moveTo>
                      <a:pt x="4660" y="1"/>
                    </a:moveTo>
                    <a:lnTo>
                      <a:pt x="0" y="5617"/>
                    </a:lnTo>
                    <a:lnTo>
                      <a:pt x="1494" y="70214"/>
                    </a:lnTo>
                    <a:lnTo>
                      <a:pt x="17938" y="70214"/>
                    </a:lnTo>
                    <a:lnTo>
                      <a:pt x="15414" y="38401"/>
                    </a:lnTo>
                    <a:lnTo>
                      <a:pt x="15414" y="38401"/>
                    </a:lnTo>
                    <a:cubicBezTo>
                      <a:pt x="15415" y="38402"/>
                      <a:pt x="23475" y="61877"/>
                      <a:pt x="29562" y="61877"/>
                    </a:cubicBezTo>
                    <a:cubicBezTo>
                      <a:pt x="29681" y="61877"/>
                      <a:pt x="29799" y="61868"/>
                      <a:pt x="29917" y="61850"/>
                    </a:cubicBezTo>
                    <a:cubicBezTo>
                      <a:pt x="36041" y="60879"/>
                      <a:pt x="58340" y="21120"/>
                      <a:pt x="58340" y="21120"/>
                    </a:cubicBezTo>
                    <a:lnTo>
                      <a:pt x="44883" y="20313"/>
                    </a:lnTo>
                    <a:lnTo>
                      <a:pt x="32232" y="35279"/>
                    </a:lnTo>
                    <a:cubicBezTo>
                      <a:pt x="32232" y="35279"/>
                      <a:pt x="24331" y="11875"/>
                      <a:pt x="20074" y="6991"/>
                    </a:cubicBezTo>
                    <a:cubicBezTo>
                      <a:pt x="15818" y="2122"/>
                      <a:pt x="4660" y="1"/>
                      <a:pt x="4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9315125" y="3739575"/>
                <a:ext cx="113500" cy="239675"/>
              </a:xfrm>
              <a:custGeom>
                <a:avLst/>
                <a:gdLst/>
                <a:ahLst/>
                <a:cxnLst/>
                <a:rect l="l" t="t" r="r" b="b"/>
                <a:pathLst>
                  <a:path w="4540" h="9587" extrusionOk="0">
                    <a:moveTo>
                      <a:pt x="296" y="0"/>
                    </a:moveTo>
                    <a:cubicBezTo>
                      <a:pt x="149" y="0"/>
                      <a:pt x="1" y="141"/>
                      <a:pt x="89" y="327"/>
                    </a:cubicBezTo>
                    <a:lnTo>
                      <a:pt x="4077" y="9453"/>
                    </a:lnTo>
                    <a:cubicBezTo>
                      <a:pt x="4107" y="9527"/>
                      <a:pt x="4181" y="9587"/>
                      <a:pt x="4271" y="9587"/>
                    </a:cubicBezTo>
                    <a:cubicBezTo>
                      <a:pt x="4435" y="9587"/>
                      <a:pt x="4540" y="9423"/>
                      <a:pt x="4480" y="9273"/>
                    </a:cubicBezTo>
                    <a:lnTo>
                      <a:pt x="492" y="133"/>
                    </a:lnTo>
                    <a:cubicBezTo>
                      <a:pt x="451" y="40"/>
                      <a:pt x="374" y="0"/>
                      <a:pt x="296"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8299825" y="2755625"/>
                <a:ext cx="325250" cy="406275"/>
              </a:xfrm>
              <a:custGeom>
                <a:avLst/>
                <a:gdLst/>
                <a:ahLst/>
                <a:cxnLst/>
                <a:rect l="l" t="t" r="r" b="b"/>
                <a:pathLst>
                  <a:path w="13010" h="16251" extrusionOk="0">
                    <a:moveTo>
                      <a:pt x="5736" y="0"/>
                    </a:moveTo>
                    <a:lnTo>
                      <a:pt x="1" y="11083"/>
                    </a:lnTo>
                    <a:lnTo>
                      <a:pt x="4541" y="11023"/>
                    </a:lnTo>
                    <a:lnTo>
                      <a:pt x="9649" y="16250"/>
                    </a:lnTo>
                    <a:lnTo>
                      <a:pt x="13010" y="5093"/>
                    </a:lnTo>
                    <a:cubicBezTo>
                      <a:pt x="13010" y="5093"/>
                      <a:pt x="9246" y="717"/>
                      <a:pt x="5736"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8010450" y="2754500"/>
                <a:ext cx="322625" cy="405525"/>
              </a:xfrm>
              <a:custGeom>
                <a:avLst/>
                <a:gdLst/>
                <a:ahLst/>
                <a:cxnLst/>
                <a:rect l="l" t="t" r="r" b="b"/>
                <a:pathLst>
                  <a:path w="12905" h="16221" extrusionOk="0">
                    <a:moveTo>
                      <a:pt x="7304" y="0"/>
                    </a:moveTo>
                    <a:cubicBezTo>
                      <a:pt x="3794" y="687"/>
                      <a:pt x="0" y="5049"/>
                      <a:pt x="0" y="5049"/>
                    </a:cubicBezTo>
                    <a:lnTo>
                      <a:pt x="3316" y="16221"/>
                    </a:lnTo>
                    <a:lnTo>
                      <a:pt x="8439" y="11038"/>
                    </a:lnTo>
                    <a:lnTo>
                      <a:pt x="12905" y="11157"/>
                    </a:lnTo>
                    <a:lnTo>
                      <a:pt x="7304" y="0"/>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32"/>
            <p:cNvGrpSpPr/>
            <p:nvPr/>
          </p:nvGrpSpPr>
          <p:grpSpPr>
            <a:xfrm>
              <a:off x="1740684" y="2497925"/>
              <a:ext cx="778744" cy="197700"/>
              <a:chOff x="1740684" y="2497925"/>
              <a:chExt cx="778744" cy="197700"/>
            </a:xfrm>
          </p:grpSpPr>
          <p:sp>
            <p:nvSpPr>
              <p:cNvPr id="1585" name="Google Shape;1585;p32"/>
              <p:cNvSpPr/>
              <p:nvPr/>
            </p:nvSpPr>
            <p:spPr>
              <a:xfrm>
                <a:off x="1740684" y="2497925"/>
                <a:ext cx="314400" cy="197700"/>
              </a:xfrm>
              <a:prstGeom prst="roundRect">
                <a:avLst>
                  <a:gd name="adj" fmla="val 50000"/>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2205028" y="2497925"/>
                <a:ext cx="314400" cy="197700"/>
              </a:xfrm>
              <a:prstGeom prst="roundRect">
                <a:avLst>
                  <a:gd name="adj" fmla="val 50000"/>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32"/>
          <p:cNvGrpSpPr/>
          <p:nvPr/>
        </p:nvGrpSpPr>
        <p:grpSpPr>
          <a:xfrm rot="6675696">
            <a:off x="4414860" y="1864158"/>
            <a:ext cx="465213" cy="597745"/>
            <a:chOff x="234492" y="148127"/>
            <a:chExt cx="579920" cy="745164"/>
          </a:xfrm>
        </p:grpSpPr>
        <p:sp>
          <p:nvSpPr>
            <p:cNvPr id="1588" name="Google Shape;1588;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32"/>
          <p:cNvGrpSpPr/>
          <p:nvPr/>
        </p:nvGrpSpPr>
        <p:grpSpPr>
          <a:xfrm rot="7426634">
            <a:off x="4528083" y="2093906"/>
            <a:ext cx="465217" cy="597735"/>
            <a:chOff x="234492" y="148127"/>
            <a:chExt cx="579920" cy="745164"/>
          </a:xfrm>
        </p:grpSpPr>
        <p:sp>
          <p:nvSpPr>
            <p:cNvPr id="1591" name="Google Shape;1591;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32"/>
          <p:cNvGrpSpPr/>
          <p:nvPr/>
        </p:nvGrpSpPr>
        <p:grpSpPr>
          <a:xfrm rot="4028172">
            <a:off x="3973638" y="1763939"/>
            <a:ext cx="465229" cy="597753"/>
            <a:chOff x="234492" y="148127"/>
            <a:chExt cx="579920" cy="745164"/>
          </a:xfrm>
        </p:grpSpPr>
        <p:sp>
          <p:nvSpPr>
            <p:cNvPr id="1594" name="Google Shape;1594;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32"/>
          <p:cNvGrpSpPr/>
          <p:nvPr/>
        </p:nvGrpSpPr>
        <p:grpSpPr>
          <a:xfrm rot="818061">
            <a:off x="3191051" y="1873268"/>
            <a:ext cx="465215" cy="597758"/>
            <a:chOff x="234492" y="148127"/>
            <a:chExt cx="579920" cy="745164"/>
          </a:xfrm>
        </p:grpSpPr>
        <p:sp>
          <p:nvSpPr>
            <p:cNvPr id="1597" name="Google Shape;1597;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2"/>
          <p:cNvGrpSpPr/>
          <p:nvPr/>
        </p:nvGrpSpPr>
        <p:grpSpPr>
          <a:xfrm rot="1569181">
            <a:off x="3403709" y="1730587"/>
            <a:ext cx="465231" cy="597762"/>
            <a:chOff x="234492" y="148127"/>
            <a:chExt cx="579920" cy="745164"/>
          </a:xfrm>
        </p:grpSpPr>
        <p:sp>
          <p:nvSpPr>
            <p:cNvPr id="1600" name="Google Shape;1600;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2" name="Google Shape;1602;p32"/>
          <p:cNvGrpSpPr/>
          <p:nvPr/>
        </p:nvGrpSpPr>
        <p:grpSpPr>
          <a:xfrm rot="-1829236">
            <a:off x="3150233" y="2323901"/>
            <a:ext cx="465219" cy="597753"/>
            <a:chOff x="234492" y="148127"/>
            <a:chExt cx="579920" cy="745164"/>
          </a:xfrm>
        </p:grpSpPr>
        <p:sp>
          <p:nvSpPr>
            <p:cNvPr id="1603" name="Google Shape;1603;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1605;p32"/>
          <p:cNvGrpSpPr/>
          <p:nvPr/>
        </p:nvGrpSpPr>
        <p:grpSpPr>
          <a:xfrm rot="-6054475">
            <a:off x="3540502" y="3010779"/>
            <a:ext cx="465208" cy="597707"/>
            <a:chOff x="234492" y="148127"/>
            <a:chExt cx="579920" cy="745164"/>
          </a:xfrm>
        </p:grpSpPr>
        <p:sp>
          <p:nvSpPr>
            <p:cNvPr id="1606" name="Google Shape;1606;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32"/>
          <p:cNvGrpSpPr/>
          <p:nvPr/>
        </p:nvGrpSpPr>
        <p:grpSpPr>
          <a:xfrm rot="-5303568">
            <a:off x="3322367" y="2876570"/>
            <a:ext cx="465221" cy="597780"/>
            <a:chOff x="234492" y="148127"/>
            <a:chExt cx="579920" cy="745164"/>
          </a:xfrm>
        </p:grpSpPr>
        <p:sp>
          <p:nvSpPr>
            <p:cNvPr id="1609" name="Google Shape;1609;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32"/>
          <p:cNvGrpSpPr/>
          <p:nvPr/>
        </p:nvGrpSpPr>
        <p:grpSpPr>
          <a:xfrm rot="-9332228">
            <a:off x="4258055" y="2786406"/>
            <a:ext cx="465220" cy="597689"/>
            <a:chOff x="234492" y="148127"/>
            <a:chExt cx="579920" cy="745164"/>
          </a:xfrm>
        </p:grpSpPr>
        <p:sp>
          <p:nvSpPr>
            <p:cNvPr id="1612" name="Google Shape;1612;p32"/>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32"/>
          <p:cNvSpPr/>
          <p:nvPr/>
        </p:nvSpPr>
        <p:spPr>
          <a:xfrm>
            <a:off x="3384165" y="2067675"/>
            <a:ext cx="1187834" cy="1140419"/>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6000" b="1">
                <a:solidFill>
                  <a:schemeClr val="lt1"/>
                </a:solidFill>
                <a:latin typeface="Cairo"/>
                <a:ea typeface="Cairo"/>
                <a:cs typeface="Cairo"/>
                <a:sym typeface="Cairo"/>
              </a:rPr>
              <a:t>DP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618"/>
        <p:cNvGrpSpPr/>
        <p:nvPr/>
      </p:nvGrpSpPr>
      <p:grpSpPr>
        <a:xfrm>
          <a:off x="0" y="0"/>
          <a:ext cx="0" cy="0"/>
          <a:chOff x="0" y="0"/>
          <a:chExt cx="0" cy="0"/>
        </a:xfrm>
      </p:grpSpPr>
      <p:sp>
        <p:nvSpPr>
          <p:cNvPr id="1619" name="Google Shape;1619;p33"/>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למה? מדוע? ושוב פעם למה?</a:t>
            </a:r>
            <a:endParaRPr sz="3400" b="1">
              <a:latin typeface="Noto Sans Hebrew"/>
              <a:ea typeface="Noto Sans Hebrew"/>
              <a:cs typeface="Noto Sans Hebrew"/>
              <a:sym typeface="Noto Sans Hebrew"/>
            </a:endParaRPr>
          </a:p>
        </p:txBody>
      </p:sp>
      <p:grpSp>
        <p:nvGrpSpPr>
          <p:cNvPr id="1620" name="Google Shape;1620;p33"/>
          <p:cNvGrpSpPr/>
          <p:nvPr/>
        </p:nvGrpSpPr>
        <p:grpSpPr>
          <a:xfrm>
            <a:off x="2779371" y="2142427"/>
            <a:ext cx="999509" cy="2374348"/>
            <a:chOff x="1068950" y="2342625"/>
            <a:chExt cx="608900" cy="1446450"/>
          </a:xfrm>
        </p:grpSpPr>
        <p:sp>
          <p:nvSpPr>
            <p:cNvPr id="1621" name="Google Shape;1621;p33"/>
            <p:cNvSpPr/>
            <p:nvPr/>
          </p:nvSpPr>
          <p:spPr>
            <a:xfrm>
              <a:off x="1239000" y="2342625"/>
              <a:ext cx="208300" cy="181350"/>
            </a:xfrm>
            <a:custGeom>
              <a:avLst/>
              <a:gdLst/>
              <a:ahLst/>
              <a:cxnLst/>
              <a:rect l="l" t="t" r="r" b="b"/>
              <a:pathLst>
                <a:path w="8332" h="7254" extrusionOk="0">
                  <a:moveTo>
                    <a:pt x="5852" y="0"/>
                  </a:moveTo>
                  <a:cubicBezTo>
                    <a:pt x="5326" y="0"/>
                    <a:pt x="5029" y="119"/>
                    <a:pt x="4748" y="269"/>
                  </a:cubicBezTo>
                  <a:cubicBezTo>
                    <a:pt x="4584" y="196"/>
                    <a:pt x="4409" y="160"/>
                    <a:pt x="4234" y="160"/>
                  </a:cubicBezTo>
                  <a:cubicBezTo>
                    <a:pt x="3972" y="160"/>
                    <a:pt x="3712" y="242"/>
                    <a:pt x="3493" y="406"/>
                  </a:cubicBezTo>
                  <a:cubicBezTo>
                    <a:pt x="3287" y="566"/>
                    <a:pt x="3150" y="771"/>
                    <a:pt x="3082" y="1000"/>
                  </a:cubicBezTo>
                  <a:cubicBezTo>
                    <a:pt x="2854" y="1068"/>
                    <a:pt x="2603" y="1114"/>
                    <a:pt x="2306" y="1136"/>
                  </a:cubicBezTo>
                  <a:cubicBezTo>
                    <a:pt x="1324" y="1273"/>
                    <a:pt x="891" y="1707"/>
                    <a:pt x="685" y="2209"/>
                  </a:cubicBezTo>
                  <a:cubicBezTo>
                    <a:pt x="663" y="2232"/>
                    <a:pt x="640" y="2255"/>
                    <a:pt x="594" y="2278"/>
                  </a:cubicBezTo>
                  <a:cubicBezTo>
                    <a:pt x="92" y="2666"/>
                    <a:pt x="1" y="3396"/>
                    <a:pt x="366" y="3921"/>
                  </a:cubicBezTo>
                  <a:cubicBezTo>
                    <a:pt x="297" y="4058"/>
                    <a:pt x="252" y="4218"/>
                    <a:pt x="229" y="4400"/>
                  </a:cubicBezTo>
                  <a:cubicBezTo>
                    <a:pt x="206" y="4903"/>
                    <a:pt x="480" y="5359"/>
                    <a:pt x="936" y="5565"/>
                  </a:cubicBezTo>
                  <a:cubicBezTo>
                    <a:pt x="959" y="5610"/>
                    <a:pt x="1005" y="5656"/>
                    <a:pt x="1051" y="5702"/>
                  </a:cubicBezTo>
                  <a:cubicBezTo>
                    <a:pt x="1005" y="5816"/>
                    <a:pt x="982" y="5953"/>
                    <a:pt x="982" y="6090"/>
                  </a:cubicBezTo>
                  <a:cubicBezTo>
                    <a:pt x="982" y="6729"/>
                    <a:pt x="1484" y="7254"/>
                    <a:pt x="2123" y="7254"/>
                  </a:cubicBezTo>
                  <a:cubicBezTo>
                    <a:pt x="2785" y="7254"/>
                    <a:pt x="3287" y="6729"/>
                    <a:pt x="3287" y="6090"/>
                  </a:cubicBezTo>
                  <a:cubicBezTo>
                    <a:pt x="3287" y="5450"/>
                    <a:pt x="5890" y="5131"/>
                    <a:pt x="6529" y="5131"/>
                  </a:cubicBezTo>
                  <a:cubicBezTo>
                    <a:pt x="6917" y="5131"/>
                    <a:pt x="7282" y="4948"/>
                    <a:pt x="7487" y="4652"/>
                  </a:cubicBezTo>
                  <a:cubicBezTo>
                    <a:pt x="7784" y="4446"/>
                    <a:pt x="7989" y="4104"/>
                    <a:pt x="8012" y="3716"/>
                  </a:cubicBezTo>
                  <a:cubicBezTo>
                    <a:pt x="8012" y="3465"/>
                    <a:pt x="7967" y="3236"/>
                    <a:pt x="7830" y="3031"/>
                  </a:cubicBezTo>
                  <a:cubicBezTo>
                    <a:pt x="8126" y="2803"/>
                    <a:pt x="8332" y="2460"/>
                    <a:pt x="8332" y="2072"/>
                  </a:cubicBezTo>
                  <a:cubicBezTo>
                    <a:pt x="8332" y="1593"/>
                    <a:pt x="8058" y="1205"/>
                    <a:pt x="7670" y="1000"/>
                  </a:cubicBezTo>
                  <a:cubicBezTo>
                    <a:pt x="7487" y="520"/>
                    <a:pt x="7076" y="64"/>
                    <a:pt x="6232" y="18"/>
                  </a:cubicBezTo>
                  <a:cubicBezTo>
                    <a:pt x="6093" y="6"/>
                    <a:pt x="5967" y="0"/>
                    <a:pt x="585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1266975" y="2406850"/>
              <a:ext cx="163225" cy="255300"/>
            </a:xfrm>
            <a:custGeom>
              <a:avLst/>
              <a:gdLst/>
              <a:ahLst/>
              <a:cxnLst/>
              <a:rect l="l" t="t" r="r" b="b"/>
              <a:pathLst>
                <a:path w="6529" h="10212" extrusionOk="0">
                  <a:moveTo>
                    <a:pt x="3285" y="0"/>
                  </a:moveTo>
                  <a:cubicBezTo>
                    <a:pt x="3194" y="0"/>
                    <a:pt x="3104" y="9"/>
                    <a:pt x="3013" y="28"/>
                  </a:cubicBezTo>
                  <a:cubicBezTo>
                    <a:pt x="2739" y="74"/>
                    <a:pt x="2351" y="142"/>
                    <a:pt x="2009" y="188"/>
                  </a:cubicBezTo>
                  <a:cubicBezTo>
                    <a:pt x="1643" y="257"/>
                    <a:pt x="1392" y="576"/>
                    <a:pt x="1415" y="941"/>
                  </a:cubicBezTo>
                  <a:cubicBezTo>
                    <a:pt x="1415" y="964"/>
                    <a:pt x="1415" y="964"/>
                    <a:pt x="1415" y="964"/>
                  </a:cubicBezTo>
                  <a:lnTo>
                    <a:pt x="1506" y="2128"/>
                  </a:lnTo>
                  <a:lnTo>
                    <a:pt x="959" y="2151"/>
                  </a:lnTo>
                  <a:lnTo>
                    <a:pt x="936" y="2151"/>
                  </a:lnTo>
                  <a:cubicBezTo>
                    <a:pt x="411" y="2174"/>
                    <a:pt x="0" y="2630"/>
                    <a:pt x="23" y="3155"/>
                  </a:cubicBezTo>
                  <a:cubicBezTo>
                    <a:pt x="23" y="3155"/>
                    <a:pt x="23" y="3178"/>
                    <a:pt x="23" y="3178"/>
                  </a:cubicBezTo>
                  <a:cubicBezTo>
                    <a:pt x="69" y="3635"/>
                    <a:pt x="411" y="4000"/>
                    <a:pt x="845" y="4068"/>
                  </a:cubicBezTo>
                  <a:lnTo>
                    <a:pt x="1004" y="4068"/>
                  </a:lnTo>
                  <a:cubicBezTo>
                    <a:pt x="1004" y="4114"/>
                    <a:pt x="982" y="4137"/>
                    <a:pt x="982" y="4182"/>
                  </a:cubicBezTo>
                  <a:lnTo>
                    <a:pt x="982" y="8177"/>
                  </a:lnTo>
                  <a:cubicBezTo>
                    <a:pt x="982" y="9250"/>
                    <a:pt x="1826" y="10163"/>
                    <a:pt x="2876" y="10208"/>
                  </a:cubicBezTo>
                  <a:cubicBezTo>
                    <a:pt x="2916" y="10211"/>
                    <a:pt x="2957" y="10212"/>
                    <a:pt x="2996" y="10212"/>
                  </a:cubicBezTo>
                  <a:cubicBezTo>
                    <a:pt x="4084" y="10212"/>
                    <a:pt x="4976" y="9323"/>
                    <a:pt x="4976" y="8223"/>
                  </a:cubicBezTo>
                  <a:lnTo>
                    <a:pt x="4976" y="6853"/>
                  </a:lnTo>
                  <a:cubicBezTo>
                    <a:pt x="5889" y="6625"/>
                    <a:pt x="6528" y="5780"/>
                    <a:pt x="6482" y="4799"/>
                  </a:cubicBezTo>
                  <a:cubicBezTo>
                    <a:pt x="6482" y="4799"/>
                    <a:pt x="6482" y="4685"/>
                    <a:pt x="6482" y="4685"/>
                  </a:cubicBezTo>
                  <a:lnTo>
                    <a:pt x="6368" y="2288"/>
                  </a:lnTo>
                  <a:lnTo>
                    <a:pt x="6323" y="1626"/>
                  </a:lnTo>
                  <a:cubicBezTo>
                    <a:pt x="6323" y="1626"/>
                    <a:pt x="6277" y="462"/>
                    <a:pt x="6277" y="462"/>
                  </a:cubicBezTo>
                  <a:cubicBezTo>
                    <a:pt x="6254" y="462"/>
                    <a:pt x="6209" y="462"/>
                    <a:pt x="6186" y="439"/>
                  </a:cubicBezTo>
                  <a:cubicBezTo>
                    <a:pt x="6140" y="439"/>
                    <a:pt x="6072" y="485"/>
                    <a:pt x="6026" y="485"/>
                  </a:cubicBezTo>
                  <a:cubicBezTo>
                    <a:pt x="5957" y="508"/>
                    <a:pt x="5889" y="530"/>
                    <a:pt x="5820" y="530"/>
                  </a:cubicBezTo>
                  <a:cubicBezTo>
                    <a:pt x="5763" y="542"/>
                    <a:pt x="5701" y="548"/>
                    <a:pt x="5635" y="548"/>
                  </a:cubicBezTo>
                  <a:cubicBezTo>
                    <a:pt x="5569" y="548"/>
                    <a:pt x="5501" y="542"/>
                    <a:pt x="5432" y="530"/>
                  </a:cubicBezTo>
                  <a:cubicBezTo>
                    <a:pt x="5204" y="508"/>
                    <a:pt x="4953" y="439"/>
                    <a:pt x="4725" y="371"/>
                  </a:cubicBezTo>
                  <a:cubicBezTo>
                    <a:pt x="4474" y="302"/>
                    <a:pt x="4223" y="188"/>
                    <a:pt x="3972" y="120"/>
                  </a:cubicBezTo>
                  <a:cubicBezTo>
                    <a:pt x="3743" y="54"/>
                    <a:pt x="3514" y="0"/>
                    <a:pt x="3285"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1293200" y="2507975"/>
              <a:ext cx="136700" cy="102750"/>
            </a:xfrm>
            <a:custGeom>
              <a:avLst/>
              <a:gdLst/>
              <a:ahLst/>
              <a:cxnLst/>
              <a:rect l="l" t="t" r="r" b="b"/>
              <a:pathLst>
                <a:path w="5468" h="4110" extrusionOk="0">
                  <a:moveTo>
                    <a:pt x="5433" y="640"/>
                  </a:moveTo>
                  <a:lnTo>
                    <a:pt x="5433" y="754"/>
                  </a:lnTo>
                  <a:cubicBezTo>
                    <a:pt x="5434" y="762"/>
                    <a:pt x="5434" y="770"/>
                    <a:pt x="5434" y="779"/>
                  </a:cubicBezTo>
                  <a:lnTo>
                    <a:pt x="5434" y="779"/>
                  </a:lnTo>
                  <a:cubicBezTo>
                    <a:pt x="5436" y="733"/>
                    <a:pt x="5435" y="686"/>
                    <a:pt x="5433" y="640"/>
                  </a:cubicBezTo>
                  <a:close/>
                  <a:moveTo>
                    <a:pt x="298" y="1"/>
                  </a:moveTo>
                  <a:lnTo>
                    <a:pt x="1" y="23"/>
                  </a:lnTo>
                  <a:lnTo>
                    <a:pt x="47" y="1005"/>
                  </a:lnTo>
                  <a:cubicBezTo>
                    <a:pt x="92" y="1804"/>
                    <a:pt x="572" y="2466"/>
                    <a:pt x="1256" y="2762"/>
                  </a:cubicBezTo>
                  <a:cubicBezTo>
                    <a:pt x="1256" y="2808"/>
                    <a:pt x="1256" y="2831"/>
                    <a:pt x="1256" y="2877"/>
                  </a:cubicBezTo>
                  <a:cubicBezTo>
                    <a:pt x="1256" y="3561"/>
                    <a:pt x="1850" y="4109"/>
                    <a:pt x="2580" y="4109"/>
                  </a:cubicBezTo>
                  <a:cubicBezTo>
                    <a:pt x="3311" y="4109"/>
                    <a:pt x="3904" y="3561"/>
                    <a:pt x="3904" y="2877"/>
                  </a:cubicBezTo>
                  <a:cubicBezTo>
                    <a:pt x="3904" y="2854"/>
                    <a:pt x="3904" y="2831"/>
                    <a:pt x="3904" y="2808"/>
                  </a:cubicBezTo>
                  <a:cubicBezTo>
                    <a:pt x="4809" y="2582"/>
                    <a:pt x="5468" y="1749"/>
                    <a:pt x="5434" y="779"/>
                  </a:cubicBezTo>
                  <a:lnTo>
                    <a:pt x="5434" y="779"/>
                  </a:lnTo>
                  <a:cubicBezTo>
                    <a:pt x="5406" y="1767"/>
                    <a:pt x="4611" y="2582"/>
                    <a:pt x="3607" y="2625"/>
                  </a:cubicBezTo>
                  <a:lnTo>
                    <a:pt x="2375" y="2694"/>
                  </a:lnTo>
                  <a:cubicBezTo>
                    <a:pt x="2346" y="2695"/>
                    <a:pt x="2318" y="2696"/>
                    <a:pt x="2289" y="2696"/>
                  </a:cubicBezTo>
                  <a:cubicBezTo>
                    <a:pt x="1277" y="2696"/>
                    <a:pt x="433" y="1911"/>
                    <a:pt x="366" y="868"/>
                  </a:cubicBezTo>
                  <a:lnTo>
                    <a:pt x="343"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1322325" y="2434425"/>
              <a:ext cx="39950" cy="16750"/>
            </a:xfrm>
            <a:custGeom>
              <a:avLst/>
              <a:gdLst/>
              <a:ahLst/>
              <a:cxnLst/>
              <a:rect l="l" t="t" r="r" b="b"/>
              <a:pathLst>
                <a:path w="1598" h="670" extrusionOk="0">
                  <a:moveTo>
                    <a:pt x="936" y="0"/>
                  </a:moveTo>
                  <a:cubicBezTo>
                    <a:pt x="871" y="0"/>
                    <a:pt x="802" y="7"/>
                    <a:pt x="730" y="21"/>
                  </a:cubicBezTo>
                  <a:cubicBezTo>
                    <a:pt x="388" y="67"/>
                    <a:pt x="160" y="249"/>
                    <a:pt x="91" y="386"/>
                  </a:cubicBezTo>
                  <a:cubicBezTo>
                    <a:pt x="0" y="523"/>
                    <a:pt x="69" y="637"/>
                    <a:pt x="160" y="660"/>
                  </a:cubicBezTo>
                  <a:cubicBezTo>
                    <a:pt x="187" y="667"/>
                    <a:pt x="215" y="669"/>
                    <a:pt x="246" y="669"/>
                  </a:cubicBezTo>
                  <a:cubicBezTo>
                    <a:pt x="320" y="669"/>
                    <a:pt x="405" y="653"/>
                    <a:pt x="502" y="637"/>
                  </a:cubicBezTo>
                  <a:cubicBezTo>
                    <a:pt x="616" y="614"/>
                    <a:pt x="730" y="592"/>
                    <a:pt x="822" y="569"/>
                  </a:cubicBezTo>
                  <a:cubicBezTo>
                    <a:pt x="936" y="546"/>
                    <a:pt x="1050" y="546"/>
                    <a:pt x="1164" y="523"/>
                  </a:cubicBezTo>
                  <a:cubicBezTo>
                    <a:pt x="1278" y="500"/>
                    <a:pt x="1415" y="500"/>
                    <a:pt x="1484" y="455"/>
                  </a:cubicBezTo>
                  <a:cubicBezTo>
                    <a:pt x="1575" y="409"/>
                    <a:pt x="1598" y="295"/>
                    <a:pt x="1461" y="181"/>
                  </a:cubicBezTo>
                  <a:cubicBezTo>
                    <a:pt x="1371" y="90"/>
                    <a:pt x="1181" y="0"/>
                    <a:pt x="936"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1390225" y="2424000"/>
              <a:ext cx="31400" cy="12350"/>
            </a:xfrm>
            <a:custGeom>
              <a:avLst/>
              <a:gdLst/>
              <a:ahLst/>
              <a:cxnLst/>
              <a:rect l="l" t="t" r="r" b="b"/>
              <a:pathLst>
                <a:path w="1256" h="494" extrusionOk="0">
                  <a:moveTo>
                    <a:pt x="678" y="1"/>
                  </a:moveTo>
                  <a:cubicBezTo>
                    <a:pt x="651" y="1"/>
                    <a:pt x="623" y="2"/>
                    <a:pt x="594" y="4"/>
                  </a:cubicBezTo>
                  <a:cubicBezTo>
                    <a:pt x="343" y="27"/>
                    <a:pt x="137" y="164"/>
                    <a:pt x="69" y="255"/>
                  </a:cubicBezTo>
                  <a:cubicBezTo>
                    <a:pt x="0" y="369"/>
                    <a:pt x="46" y="461"/>
                    <a:pt x="114" y="484"/>
                  </a:cubicBezTo>
                  <a:cubicBezTo>
                    <a:pt x="137" y="491"/>
                    <a:pt x="163" y="494"/>
                    <a:pt x="190" y="494"/>
                  </a:cubicBezTo>
                  <a:cubicBezTo>
                    <a:pt x="244" y="494"/>
                    <a:pt x="305" y="484"/>
                    <a:pt x="365" y="484"/>
                  </a:cubicBezTo>
                  <a:cubicBezTo>
                    <a:pt x="457" y="461"/>
                    <a:pt x="548" y="438"/>
                    <a:pt x="639" y="438"/>
                  </a:cubicBezTo>
                  <a:cubicBezTo>
                    <a:pt x="731" y="438"/>
                    <a:pt x="822" y="438"/>
                    <a:pt x="913" y="415"/>
                  </a:cubicBezTo>
                  <a:cubicBezTo>
                    <a:pt x="1005" y="415"/>
                    <a:pt x="1096" y="415"/>
                    <a:pt x="1164" y="369"/>
                  </a:cubicBezTo>
                  <a:cubicBezTo>
                    <a:pt x="1233" y="347"/>
                    <a:pt x="1256" y="255"/>
                    <a:pt x="1164" y="164"/>
                  </a:cubicBezTo>
                  <a:cubicBezTo>
                    <a:pt x="1083" y="82"/>
                    <a:pt x="910" y="1"/>
                    <a:pt x="678"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1282375" y="2473925"/>
              <a:ext cx="12575" cy="20375"/>
            </a:xfrm>
            <a:custGeom>
              <a:avLst/>
              <a:gdLst/>
              <a:ahLst/>
              <a:cxnLst/>
              <a:rect l="l" t="t" r="r" b="b"/>
              <a:pathLst>
                <a:path w="503" h="815" extrusionOk="0">
                  <a:moveTo>
                    <a:pt x="145" y="1"/>
                  </a:moveTo>
                  <a:cubicBezTo>
                    <a:pt x="129" y="1"/>
                    <a:pt x="111" y="6"/>
                    <a:pt x="92" y="16"/>
                  </a:cubicBezTo>
                  <a:cubicBezTo>
                    <a:pt x="46" y="16"/>
                    <a:pt x="46" y="61"/>
                    <a:pt x="69" y="107"/>
                  </a:cubicBezTo>
                  <a:lnTo>
                    <a:pt x="297" y="541"/>
                  </a:lnTo>
                  <a:lnTo>
                    <a:pt x="46" y="655"/>
                  </a:lnTo>
                  <a:cubicBezTo>
                    <a:pt x="0" y="678"/>
                    <a:pt x="0" y="723"/>
                    <a:pt x="0" y="769"/>
                  </a:cubicBezTo>
                  <a:cubicBezTo>
                    <a:pt x="23" y="792"/>
                    <a:pt x="46" y="815"/>
                    <a:pt x="69" y="815"/>
                  </a:cubicBezTo>
                  <a:cubicBezTo>
                    <a:pt x="92" y="815"/>
                    <a:pt x="92" y="815"/>
                    <a:pt x="114" y="792"/>
                  </a:cubicBezTo>
                  <a:lnTo>
                    <a:pt x="502" y="609"/>
                  </a:lnTo>
                  <a:lnTo>
                    <a:pt x="183" y="39"/>
                  </a:lnTo>
                  <a:cubicBezTo>
                    <a:pt x="183" y="12"/>
                    <a:pt x="167" y="1"/>
                    <a:pt x="145"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3"/>
            <p:cNvSpPr/>
            <p:nvPr/>
          </p:nvSpPr>
          <p:spPr>
            <a:xfrm>
              <a:off x="1398200" y="2461300"/>
              <a:ext cx="10875" cy="10050"/>
            </a:xfrm>
            <a:custGeom>
              <a:avLst/>
              <a:gdLst/>
              <a:ahLst/>
              <a:cxnLst/>
              <a:rect l="l" t="t" r="r" b="b"/>
              <a:pathLst>
                <a:path w="435" h="402" extrusionOk="0">
                  <a:moveTo>
                    <a:pt x="221" y="1"/>
                  </a:moveTo>
                  <a:cubicBezTo>
                    <a:pt x="150" y="1"/>
                    <a:pt x="80" y="43"/>
                    <a:pt x="46" y="110"/>
                  </a:cubicBezTo>
                  <a:cubicBezTo>
                    <a:pt x="1" y="224"/>
                    <a:pt x="46" y="338"/>
                    <a:pt x="138" y="384"/>
                  </a:cubicBezTo>
                  <a:cubicBezTo>
                    <a:pt x="162" y="396"/>
                    <a:pt x="188" y="402"/>
                    <a:pt x="214" y="402"/>
                  </a:cubicBezTo>
                  <a:cubicBezTo>
                    <a:pt x="285" y="402"/>
                    <a:pt x="355" y="359"/>
                    <a:pt x="389" y="293"/>
                  </a:cubicBezTo>
                  <a:cubicBezTo>
                    <a:pt x="435" y="178"/>
                    <a:pt x="389" y="64"/>
                    <a:pt x="298" y="19"/>
                  </a:cubicBezTo>
                  <a:cubicBezTo>
                    <a:pt x="273" y="6"/>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3"/>
            <p:cNvSpPr/>
            <p:nvPr/>
          </p:nvSpPr>
          <p:spPr>
            <a:xfrm>
              <a:off x="1346275" y="2464150"/>
              <a:ext cx="10875" cy="9500"/>
            </a:xfrm>
            <a:custGeom>
              <a:avLst/>
              <a:gdLst/>
              <a:ahLst/>
              <a:cxnLst/>
              <a:rect l="l" t="t" r="r" b="b"/>
              <a:pathLst>
                <a:path w="435" h="380" extrusionOk="0">
                  <a:moveTo>
                    <a:pt x="221" y="1"/>
                  </a:moveTo>
                  <a:cubicBezTo>
                    <a:pt x="150" y="1"/>
                    <a:pt x="80" y="43"/>
                    <a:pt x="46" y="110"/>
                  </a:cubicBezTo>
                  <a:cubicBezTo>
                    <a:pt x="1" y="201"/>
                    <a:pt x="46" y="316"/>
                    <a:pt x="138" y="361"/>
                  </a:cubicBezTo>
                  <a:cubicBezTo>
                    <a:pt x="162" y="373"/>
                    <a:pt x="188" y="379"/>
                    <a:pt x="214" y="379"/>
                  </a:cubicBezTo>
                  <a:cubicBezTo>
                    <a:pt x="285" y="379"/>
                    <a:pt x="355" y="337"/>
                    <a:pt x="389" y="270"/>
                  </a:cubicBezTo>
                  <a:cubicBezTo>
                    <a:pt x="434" y="179"/>
                    <a:pt x="389" y="64"/>
                    <a:pt x="297" y="19"/>
                  </a:cubicBezTo>
                  <a:cubicBezTo>
                    <a:pt x="273" y="7"/>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1398775" y="2469100"/>
              <a:ext cx="12025" cy="4675"/>
            </a:xfrm>
            <a:custGeom>
              <a:avLst/>
              <a:gdLst/>
              <a:ahLst/>
              <a:cxnLst/>
              <a:rect l="l" t="t" r="r" b="b"/>
              <a:pathLst>
                <a:path w="481" h="187" extrusionOk="0">
                  <a:moveTo>
                    <a:pt x="224" y="1"/>
                  </a:moveTo>
                  <a:cubicBezTo>
                    <a:pt x="124" y="1"/>
                    <a:pt x="52" y="52"/>
                    <a:pt x="23" y="95"/>
                  </a:cubicBezTo>
                  <a:cubicBezTo>
                    <a:pt x="1" y="118"/>
                    <a:pt x="1" y="140"/>
                    <a:pt x="46" y="163"/>
                  </a:cubicBezTo>
                  <a:cubicBezTo>
                    <a:pt x="46" y="163"/>
                    <a:pt x="69" y="186"/>
                    <a:pt x="69" y="186"/>
                  </a:cubicBezTo>
                  <a:cubicBezTo>
                    <a:pt x="92" y="186"/>
                    <a:pt x="92" y="163"/>
                    <a:pt x="115" y="163"/>
                  </a:cubicBezTo>
                  <a:cubicBezTo>
                    <a:pt x="115" y="149"/>
                    <a:pt x="151" y="107"/>
                    <a:pt x="218" y="107"/>
                  </a:cubicBezTo>
                  <a:cubicBezTo>
                    <a:pt x="258" y="107"/>
                    <a:pt x="307" y="121"/>
                    <a:pt x="366" y="163"/>
                  </a:cubicBezTo>
                  <a:cubicBezTo>
                    <a:pt x="412" y="163"/>
                    <a:pt x="434" y="163"/>
                    <a:pt x="457" y="140"/>
                  </a:cubicBezTo>
                  <a:cubicBezTo>
                    <a:pt x="480" y="118"/>
                    <a:pt x="457" y="72"/>
                    <a:pt x="434" y="72"/>
                  </a:cubicBezTo>
                  <a:cubicBezTo>
                    <a:pt x="356" y="20"/>
                    <a:pt x="285" y="1"/>
                    <a:pt x="224"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1346275" y="2471400"/>
              <a:ext cx="12025" cy="4650"/>
            </a:xfrm>
            <a:custGeom>
              <a:avLst/>
              <a:gdLst/>
              <a:ahLst/>
              <a:cxnLst/>
              <a:rect l="l" t="t" r="r" b="b"/>
              <a:pathLst>
                <a:path w="481" h="186" extrusionOk="0">
                  <a:moveTo>
                    <a:pt x="224" y="0"/>
                  </a:moveTo>
                  <a:cubicBezTo>
                    <a:pt x="124" y="0"/>
                    <a:pt x="52" y="51"/>
                    <a:pt x="24" y="94"/>
                  </a:cubicBezTo>
                  <a:cubicBezTo>
                    <a:pt x="1" y="117"/>
                    <a:pt x="1" y="162"/>
                    <a:pt x="24" y="185"/>
                  </a:cubicBezTo>
                  <a:lnTo>
                    <a:pt x="69" y="185"/>
                  </a:lnTo>
                  <a:cubicBezTo>
                    <a:pt x="69" y="185"/>
                    <a:pt x="92" y="185"/>
                    <a:pt x="92" y="162"/>
                  </a:cubicBezTo>
                  <a:cubicBezTo>
                    <a:pt x="107" y="162"/>
                    <a:pt x="153" y="112"/>
                    <a:pt x="236" y="112"/>
                  </a:cubicBezTo>
                  <a:cubicBezTo>
                    <a:pt x="277" y="112"/>
                    <a:pt x="328" y="124"/>
                    <a:pt x="389" y="162"/>
                  </a:cubicBezTo>
                  <a:cubicBezTo>
                    <a:pt x="400" y="174"/>
                    <a:pt x="412" y="180"/>
                    <a:pt x="423" y="180"/>
                  </a:cubicBezTo>
                  <a:cubicBezTo>
                    <a:pt x="434" y="180"/>
                    <a:pt x="446" y="174"/>
                    <a:pt x="457" y="162"/>
                  </a:cubicBezTo>
                  <a:cubicBezTo>
                    <a:pt x="480" y="117"/>
                    <a:pt x="480" y="94"/>
                    <a:pt x="434" y="71"/>
                  </a:cubicBezTo>
                  <a:cubicBezTo>
                    <a:pt x="357" y="19"/>
                    <a:pt x="285" y="0"/>
                    <a:pt x="224" y="0"/>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1376525" y="2538000"/>
              <a:ext cx="16000" cy="6525"/>
            </a:xfrm>
            <a:custGeom>
              <a:avLst/>
              <a:gdLst/>
              <a:ahLst/>
              <a:cxnLst/>
              <a:rect l="l" t="t" r="r" b="b"/>
              <a:pathLst>
                <a:path w="640" h="261" extrusionOk="0">
                  <a:moveTo>
                    <a:pt x="302" y="1"/>
                  </a:moveTo>
                  <a:cubicBezTo>
                    <a:pt x="166" y="1"/>
                    <a:pt x="59" y="55"/>
                    <a:pt x="46" y="55"/>
                  </a:cubicBezTo>
                  <a:cubicBezTo>
                    <a:pt x="23" y="78"/>
                    <a:pt x="0" y="123"/>
                    <a:pt x="23" y="169"/>
                  </a:cubicBezTo>
                  <a:cubicBezTo>
                    <a:pt x="39" y="185"/>
                    <a:pt x="67" y="201"/>
                    <a:pt x="90" y="201"/>
                  </a:cubicBezTo>
                  <a:cubicBezTo>
                    <a:pt x="99" y="201"/>
                    <a:pt x="108" y="199"/>
                    <a:pt x="115" y="192"/>
                  </a:cubicBezTo>
                  <a:cubicBezTo>
                    <a:pt x="115" y="192"/>
                    <a:pt x="194" y="152"/>
                    <a:pt x="296" y="152"/>
                  </a:cubicBezTo>
                  <a:cubicBezTo>
                    <a:pt x="367" y="152"/>
                    <a:pt x="450" y="172"/>
                    <a:pt x="525" y="238"/>
                  </a:cubicBezTo>
                  <a:cubicBezTo>
                    <a:pt x="525" y="260"/>
                    <a:pt x="548" y="260"/>
                    <a:pt x="571" y="260"/>
                  </a:cubicBezTo>
                  <a:cubicBezTo>
                    <a:pt x="594" y="260"/>
                    <a:pt x="617" y="260"/>
                    <a:pt x="617" y="238"/>
                  </a:cubicBezTo>
                  <a:cubicBezTo>
                    <a:pt x="640" y="215"/>
                    <a:pt x="640" y="146"/>
                    <a:pt x="617" y="123"/>
                  </a:cubicBezTo>
                  <a:cubicBezTo>
                    <a:pt x="512" y="28"/>
                    <a:pt x="400" y="1"/>
                    <a:pt x="302"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3"/>
            <p:cNvSpPr/>
            <p:nvPr/>
          </p:nvSpPr>
          <p:spPr>
            <a:xfrm>
              <a:off x="1340300" y="2491225"/>
              <a:ext cx="46450" cy="29500"/>
            </a:xfrm>
            <a:custGeom>
              <a:avLst/>
              <a:gdLst/>
              <a:ahLst/>
              <a:cxnLst/>
              <a:rect l="l" t="t" r="r" b="b"/>
              <a:pathLst>
                <a:path w="1858" h="1180" extrusionOk="0">
                  <a:moveTo>
                    <a:pt x="393" y="1"/>
                  </a:moveTo>
                  <a:cubicBezTo>
                    <a:pt x="50" y="1"/>
                    <a:pt x="1" y="1064"/>
                    <a:pt x="719" y="1173"/>
                  </a:cubicBezTo>
                  <a:cubicBezTo>
                    <a:pt x="760" y="1178"/>
                    <a:pt x="799" y="1180"/>
                    <a:pt x="838" y="1180"/>
                  </a:cubicBezTo>
                  <a:cubicBezTo>
                    <a:pt x="1514" y="1180"/>
                    <a:pt x="1857" y="460"/>
                    <a:pt x="1404" y="374"/>
                  </a:cubicBezTo>
                  <a:cubicBezTo>
                    <a:pt x="925" y="260"/>
                    <a:pt x="445" y="9"/>
                    <a:pt x="445" y="9"/>
                  </a:cubicBezTo>
                  <a:cubicBezTo>
                    <a:pt x="427" y="3"/>
                    <a:pt x="410"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p:nvPr/>
          </p:nvSpPr>
          <p:spPr>
            <a:xfrm>
              <a:off x="1325175" y="2448625"/>
              <a:ext cx="43375" cy="43400"/>
            </a:xfrm>
            <a:custGeom>
              <a:avLst/>
              <a:gdLst/>
              <a:ahLst/>
              <a:cxnLst/>
              <a:rect l="l" t="t" r="r" b="b"/>
              <a:pathLst>
                <a:path w="1735" h="1736" extrusionOk="0">
                  <a:moveTo>
                    <a:pt x="868" y="115"/>
                  </a:moveTo>
                  <a:cubicBezTo>
                    <a:pt x="1278" y="115"/>
                    <a:pt x="1621" y="457"/>
                    <a:pt x="1621" y="868"/>
                  </a:cubicBezTo>
                  <a:cubicBezTo>
                    <a:pt x="1621" y="1279"/>
                    <a:pt x="1278" y="1621"/>
                    <a:pt x="868" y="1621"/>
                  </a:cubicBezTo>
                  <a:cubicBezTo>
                    <a:pt x="457" y="1621"/>
                    <a:pt x="114" y="1279"/>
                    <a:pt x="114" y="868"/>
                  </a:cubicBezTo>
                  <a:cubicBezTo>
                    <a:pt x="114" y="457"/>
                    <a:pt x="457" y="115"/>
                    <a:pt x="868" y="115"/>
                  </a:cubicBezTo>
                  <a:close/>
                  <a:moveTo>
                    <a:pt x="868" y="1"/>
                  </a:moveTo>
                  <a:cubicBezTo>
                    <a:pt x="388" y="1"/>
                    <a:pt x="0" y="389"/>
                    <a:pt x="0" y="868"/>
                  </a:cubicBezTo>
                  <a:cubicBezTo>
                    <a:pt x="0" y="1347"/>
                    <a:pt x="388" y="1735"/>
                    <a:pt x="868" y="1735"/>
                  </a:cubicBezTo>
                  <a:cubicBezTo>
                    <a:pt x="1347" y="1735"/>
                    <a:pt x="1735" y="1347"/>
                    <a:pt x="1735" y="868"/>
                  </a:cubicBezTo>
                  <a:cubicBezTo>
                    <a:pt x="1735" y="389"/>
                    <a:pt x="1347"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1386800" y="2442350"/>
              <a:ext cx="43950" cy="43975"/>
            </a:xfrm>
            <a:custGeom>
              <a:avLst/>
              <a:gdLst/>
              <a:ahLst/>
              <a:cxnLst/>
              <a:rect l="l" t="t" r="r" b="b"/>
              <a:pathLst>
                <a:path w="1758" h="1759" extrusionOk="0">
                  <a:moveTo>
                    <a:pt x="868" y="115"/>
                  </a:moveTo>
                  <a:cubicBezTo>
                    <a:pt x="1301" y="115"/>
                    <a:pt x="1644" y="457"/>
                    <a:pt x="1644" y="868"/>
                  </a:cubicBezTo>
                  <a:cubicBezTo>
                    <a:pt x="1644" y="1302"/>
                    <a:pt x="1301" y="1644"/>
                    <a:pt x="868" y="1644"/>
                  </a:cubicBezTo>
                  <a:cubicBezTo>
                    <a:pt x="457" y="1644"/>
                    <a:pt x="114" y="1302"/>
                    <a:pt x="114" y="868"/>
                  </a:cubicBezTo>
                  <a:cubicBezTo>
                    <a:pt x="114" y="457"/>
                    <a:pt x="457" y="115"/>
                    <a:pt x="868" y="115"/>
                  </a:cubicBezTo>
                  <a:close/>
                  <a:moveTo>
                    <a:pt x="868" y="1"/>
                  </a:moveTo>
                  <a:cubicBezTo>
                    <a:pt x="388" y="1"/>
                    <a:pt x="0" y="389"/>
                    <a:pt x="0" y="868"/>
                  </a:cubicBezTo>
                  <a:cubicBezTo>
                    <a:pt x="0" y="1347"/>
                    <a:pt x="388" y="1758"/>
                    <a:pt x="868" y="1758"/>
                  </a:cubicBezTo>
                  <a:cubicBezTo>
                    <a:pt x="1370" y="1758"/>
                    <a:pt x="1758" y="1347"/>
                    <a:pt x="1758" y="868"/>
                  </a:cubicBezTo>
                  <a:cubicBezTo>
                    <a:pt x="1758" y="389"/>
                    <a:pt x="1370"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1370250" y="2445775"/>
              <a:ext cx="21700" cy="47400"/>
            </a:xfrm>
            <a:custGeom>
              <a:avLst/>
              <a:gdLst/>
              <a:ahLst/>
              <a:cxnLst/>
              <a:rect l="l" t="t" r="r" b="b"/>
              <a:pathLst>
                <a:path w="868" h="1896" extrusionOk="0">
                  <a:moveTo>
                    <a:pt x="229" y="1"/>
                  </a:moveTo>
                  <a:cubicBezTo>
                    <a:pt x="183" y="1"/>
                    <a:pt x="160" y="46"/>
                    <a:pt x="160" y="92"/>
                  </a:cubicBezTo>
                  <a:lnTo>
                    <a:pt x="206" y="777"/>
                  </a:lnTo>
                  <a:cubicBezTo>
                    <a:pt x="206" y="845"/>
                    <a:pt x="229" y="891"/>
                    <a:pt x="274" y="936"/>
                  </a:cubicBezTo>
                  <a:cubicBezTo>
                    <a:pt x="320" y="982"/>
                    <a:pt x="388" y="982"/>
                    <a:pt x="434" y="982"/>
                  </a:cubicBezTo>
                  <a:lnTo>
                    <a:pt x="525" y="982"/>
                  </a:lnTo>
                  <a:cubicBezTo>
                    <a:pt x="571" y="982"/>
                    <a:pt x="594" y="982"/>
                    <a:pt x="640" y="1005"/>
                  </a:cubicBezTo>
                  <a:cubicBezTo>
                    <a:pt x="662" y="1051"/>
                    <a:pt x="685" y="1073"/>
                    <a:pt x="685" y="1119"/>
                  </a:cubicBezTo>
                  <a:lnTo>
                    <a:pt x="708" y="1370"/>
                  </a:lnTo>
                  <a:cubicBezTo>
                    <a:pt x="708" y="1530"/>
                    <a:pt x="594" y="1667"/>
                    <a:pt x="434" y="1690"/>
                  </a:cubicBezTo>
                  <a:lnTo>
                    <a:pt x="69" y="1735"/>
                  </a:lnTo>
                  <a:cubicBezTo>
                    <a:pt x="23" y="1735"/>
                    <a:pt x="0" y="1781"/>
                    <a:pt x="0" y="1827"/>
                  </a:cubicBezTo>
                  <a:cubicBezTo>
                    <a:pt x="0" y="1872"/>
                    <a:pt x="23" y="1895"/>
                    <a:pt x="69" y="1895"/>
                  </a:cubicBezTo>
                  <a:lnTo>
                    <a:pt x="92" y="1895"/>
                  </a:lnTo>
                  <a:lnTo>
                    <a:pt x="457" y="1827"/>
                  </a:lnTo>
                  <a:cubicBezTo>
                    <a:pt x="685" y="1804"/>
                    <a:pt x="868" y="1598"/>
                    <a:pt x="845" y="1347"/>
                  </a:cubicBezTo>
                  <a:lnTo>
                    <a:pt x="845" y="1119"/>
                  </a:lnTo>
                  <a:cubicBezTo>
                    <a:pt x="845" y="1028"/>
                    <a:pt x="799" y="959"/>
                    <a:pt x="731" y="891"/>
                  </a:cubicBezTo>
                  <a:cubicBezTo>
                    <a:pt x="662" y="845"/>
                    <a:pt x="594" y="822"/>
                    <a:pt x="503" y="822"/>
                  </a:cubicBezTo>
                  <a:lnTo>
                    <a:pt x="434" y="845"/>
                  </a:lnTo>
                  <a:cubicBezTo>
                    <a:pt x="411" y="845"/>
                    <a:pt x="388" y="822"/>
                    <a:pt x="366" y="822"/>
                  </a:cubicBezTo>
                  <a:cubicBezTo>
                    <a:pt x="366" y="799"/>
                    <a:pt x="343" y="777"/>
                    <a:pt x="343" y="777"/>
                  </a:cubicBezTo>
                  <a:lnTo>
                    <a:pt x="297" y="69"/>
                  </a:lnTo>
                  <a:cubicBezTo>
                    <a:pt x="297" y="23"/>
                    <a:pt x="274" y="1"/>
                    <a:pt x="229"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1365675" y="2458850"/>
              <a:ext cx="22850" cy="6925"/>
            </a:xfrm>
            <a:custGeom>
              <a:avLst/>
              <a:gdLst/>
              <a:ahLst/>
              <a:cxnLst/>
              <a:rect l="l" t="t" r="r" b="b"/>
              <a:pathLst>
                <a:path w="914" h="277" extrusionOk="0">
                  <a:moveTo>
                    <a:pt x="529" y="0"/>
                  </a:moveTo>
                  <a:cubicBezTo>
                    <a:pt x="232" y="0"/>
                    <a:pt x="1" y="185"/>
                    <a:pt x="1" y="185"/>
                  </a:cubicBezTo>
                  <a:lnTo>
                    <a:pt x="69" y="276"/>
                  </a:lnTo>
                  <a:cubicBezTo>
                    <a:pt x="69" y="260"/>
                    <a:pt x="263" y="108"/>
                    <a:pt x="521" y="108"/>
                  </a:cubicBezTo>
                  <a:cubicBezTo>
                    <a:pt x="629" y="108"/>
                    <a:pt x="747" y="134"/>
                    <a:pt x="868" y="208"/>
                  </a:cubicBezTo>
                  <a:lnTo>
                    <a:pt x="914" y="117"/>
                  </a:lnTo>
                  <a:cubicBezTo>
                    <a:pt x="782" y="31"/>
                    <a:pt x="650"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1295500" y="2457525"/>
              <a:ext cx="33675" cy="7675"/>
            </a:xfrm>
            <a:custGeom>
              <a:avLst/>
              <a:gdLst/>
              <a:ahLst/>
              <a:cxnLst/>
              <a:rect l="l" t="t" r="r" b="b"/>
              <a:pathLst>
                <a:path w="1347" h="307" extrusionOk="0">
                  <a:moveTo>
                    <a:pt x="47" y="1"/>
                  </a:moveTo>
                  <a:cubicBezTo>
                    <a:pt x="25" y="1"/>
                    <a:pt x="0" y="22"/>
                    <a:pt x="0" y="56"/>
                  </a:cubicBezTo>
                  <a:cubicBezTo>
                    <a:pt x="0" y="78"/>
                    <a:pt x="23" y="101"/>
                    <a:pt x="46" y="124"/>
                  </a:cubicBezTo>
                  <a:lnTo>
                    <a:pt x="1279" y="307"/>
                  </a:lnTo>
                  <a:cubicBezTo>
                    <a:pt x="1324" y="307"/>
                    <a:pt x="1347" y="284"/>
                    <a:pt x="1347" y="261"/>
                  </a:cubicBezTo>
                  <a:cubicBezTo>
                    <a:pt x="1347" y="238"/>
                    <a:pt x="1324" y="215"/>
                    <a:pt x="1301" y="193"/>
                  </a:cubicBezTo>
                  <a:lnTo>
                    <a:pt x="69" y="10"/>
                  </a:lnTo>
                  <a:cubicBezTo>
                    <a:pt x="63" y="4"/>
                    <a:pt x="55" y="1"/>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1366250" y="3708025"/>
              <a:ext cx="160375" cy="75325"/>
            </a:xfrm>
            <a:custGeom>
              <a:avLst/>
              <a:gdLst/>
              <a:ahLst/>
              <a:cxnLst/>
              <a:rect l="l" t="t" r="r" b="b"/>
              <a:pathLst>
                <a:path w="6415" h="3013" extrusionOk="0">
                  <a:moveTo>
                    <a:pt x="2899" y="0"/>
                  </a:moveTo>
                  <a:lnTo>
                    <a:pt x="1" y="23"/>
                  </a:lnTo>
                  <a:lnTo>
                    <a:pt x="1" y="3013"/>
                  </a:lnTo>
                  <a:lnTo>
                    <a:pt x="6415" y="3013"/>
                  </a:lnTo>
                  <a:cubicBezTo>
                    <a:pt x="6415" y="2442"/>
                    <a:pt x="6027" y="1940"/>
                    <a:pt x="5479" y="1803"/>
                  </a:cubicBezTo>
                  <a:lnTo>
                    <a:pt x="3858" y="1392"/>
                  </a:lnTo>
                  <a:cubicBezTo>
                    <a:pt x="3721" y="1347"/>
                    <a:pt x="3607" y="1278"/>
                    <a:pt x="3516" y="1187"/>
                  </a:cubicBezTo>
                  <a:lnTo>
                    <a:pt x="289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1432450" y="3723750"/>
              <a:ext cx="17700" cy="8825"/>
            </a:xfrm>
            <a:custGeom>
              <a:avLst/>
              <a:gdLst/>
              <a:ahLst/>
              <a:cxnLst/>
              <a:rect l="l" t="t" r="r" b="b"/>
              <a:pathLst>
                <a:path w="708" h="353" extrusionOk="0">
                  <a:moveTo>
                    <a:pt x="641" y="1"/>
                  </a:moveTo>
                  <a:cubicBezTo>
                    <a:pt x="632" y="1"/>
                    <a:pt x="623" y="3"/>
                    <a:pt x="617" y="10"/>
                  </a:cubicBezTo>
                  <a:lnTo>
                    <a:pt x="46" y="261"/>
                  </a:lnTo>
                  <a:cubicBezTo>
                    <a:pt x="23" y="261"/>
                    <a:pt x="0" y="307"/>
                    <a:pt x="23" y="330"/>
                  </a:cubicBezTo>
                  <a:cubicBezTo>
                    <a:pt x="23" y="353"/>
                    <a:pt x="46" y="353"/>
                    <a:pt x="69" y="353"/>
                  </a:cubicBezTo>
                  <a:lnTo>
                    <a:pt x="92" y="353"/>
                  </a:lnTo>
                  <a:lnTo>
                    <a:pt x="662" y="101"/>
                  </a:lnTo>
                  <a:cubicBezTo>
                    <a:pt x="685" y="101"/>
                    <a:pt x="708" y="56"/>
                    <a:pt x="685" y="33"/>
                  </a:cubicBezTo>
                  <a:cubicBezTo>
                    <a:pt x="685" y="17"/>
                    <a:pt x="662" y="1"/>
                    <a:pt x="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1437575" y="3735975"/>
              <a:ext cx="17725" cy="9150"/>
            </a:xfrm>
            <a:custGeom>
              <a:avLst/>
              <a:gdLst/>
              <a:ahLst/>
              <a:cxnLst/>
              <a:rect l="l" t="t" r="r" b="b"/>
              <a:pathLst>
                <a:path w="709" h="366" extrusionOk="0">
                  <a:moveTo>
                    <a:pt x="617" y="0"/>
                  </a:moveTo>
                  <a:lnTo>
                    <a:pt x="46" y="252"/>
                  </a:lnTo>
                  <a:cubicBezTo>
                    <a:pt x="24" y="274"/>
                    <a:pt x="1" y="297"/>
                    <a:pt x="24" y="343"/>
                  </a:cubicBezTo>
                  <a:cubicBezTo>
                    <a:pt x="24" y="343"/>
                    <a:pt x="46" y="366"/>
                    <a:pt x="69" y="366"/>
                  </a:cubicBezTo>
                  <a:lnTo>
                    <a:pt x="92" y="366"/>
                  </a:lnTo>
                  <a:lnTo>
                    <a:pt x="663" y="115"/>
                  </a:lnTo>
                  <a:cubicBezTo>
                    <a:pt x="686" y="92"/>
                    <a:pt x="708" y="69"/>
                    <a:pt x="686" y="23"/>
                  </a:cubicBezTo>
                  <a:cubicBezTo>
                    <a:pt x="686" y="0"/>
                    <a:pt x="640"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1366250" y="3779925"/>
              <a:ext cx="160375" cy="9150"/>
            </a:xfrm>
            <a:custGeom>
              <a:avLst/>
              <a:gdLst/>
              <a:ahLst/>
              <a:cxnLst/>
              <a:rect l="l" t="t" r="r" b="b"/>
              <a:pathLst>
                <a:path w="6415" h="366" extrusionOk="0">
                  <a:moveTo>
                    <a:pt x="1" y="0"/>
                  </a:moveTo>
                  <a:lnTo>
                    <a:pt x="1" y="365"/>
                  </a:lnTo>
                  <a:lnTo>
                    <a:pt x="6415" y="365"/>
                  </a:lnTo>
                  <a:lnTo>
                    <a:pt x="6415"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1098625" y="3708025"/>
              <a:ext cx="160375" cy="75325"/>
            </a:xfrm>
            <a:custGeom>
              <a:avLst/>
              <a:gdLst/>
              <a:ahLst/>
              <a:cxnLst/>
              <a:rect l="l" t="t" r="r" b="b"/>
              <a:pathLst>
                <a:path w="6415" h="3013" extrusionOk="0">
                  <a:moveTo>
                    <a:pt x="3516" y="0"/>
                  </a:moveTo>
                  <a:lnTo>
                    <a:pt x="2899" y="1187"/>
                  </a:lnTo>
                  <a:cubicBezTo>
                    <a:pt x="2785" y="1278"/>
                    <a:pt x="2671" y="1347"/>
                    <a:pt x="2557" y="1392"/>
                  </a:cubicBezTo>
                  <a:lnTo>
                    <a:pt x="936" y="1803"/>
                  </a:lnTo>
                  <a:cubicBezTo>
                    <a:pt x="389" y="1940"/>
                    <a:pt x="1" y="2442"/>
                    <a:pt x="1" y="3013"/>
                  </a:cubicBezTo>
                  <a:lnTo>
                    <a:pt x="6414" y="3013"/>
                  </a:lnTo>
                  <a:lnTo>
                    <a:pt x="6414" y="23"/>
                  </a:lnTo>
                  <a:lnTo>
                    <a:pt x="3516"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1175100" y="3723750"/>
              <a:ext cx="17125" cy="8825"/>
            </a:xfrm>
            <a:custGeom>
              <a:avLst/>
              <a:gdLst/>
              <a:ahLst/>
              <a:cxnLst/>
              <a:rect l="l" t="t" r="r" b="b"/>
              <a:pathLst>
                <a:path w="685" h="353" extrusionOk="0">
                  <a:moveTo>
                    <a:pt x="57" y="1"/>
                  </a:moveTo>
                  <a:cubicBezTo>
                    <a:pt x="32" y="1"/>
                    <a:pt x="16" y="17"/>
                    <a:pt x="0" y="33"/>
                  </a:cubicBezTo>
                  <a:cubicBezTo>
                    <a:pt x="0" y="56"/>
                    <a:pt x="0" y="101"/>
                    <a:pt x="46" y="101"/>
                  </a:cubicBezTo>
                  <a:lnTo>
                    <a:pt x="594" y="353"/>
                  </a:lnTo>
                  <a:lnTo>
                    <a:pt x="616" y="353"/>
                  </a:lnTo>
                  <a:cubicBezTo>
                    <a:pt x="639" y="353"/>
                    <a:pt x="662" y="353"/>
                    <a:pt x="685" y="330"/>
                  </a:cubicBezTo>
                  <a:cubicBezTo>
                    <a:pt x="685" y="307"/>
                    <a:pt x="685" y="261"/>
                    <a:pt x="639" y="261"/>
                  </a:cubicBezTo>
                  <a:lnTo>
                    <a:pt x="91" y="10"/>
                  </a:lnTo>
                  <a:cubicBezTo>
                    <a:pt x="78" y="3"/>
                    <a:pt x="6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1169950" y="3735975"/>
              <a:ext cx="17150" cy="9150"/>
            </a:xfrm>
            <a:custGeom>
              <a:avLst/>
              <a:gdLst/>
              <a:ahLst/>
              <a:cxnLst/>
              <a:rect l="l" t="t" r="r" b="b"/>
              <a:pathLst>
                <a:path w="686" h="366" extrusionOk="0">
                  <a:moveTo>
                    <a:pt x="92" y="0"/>
                  </a:moveTo>
                  <a:cubicBezTo>
                    <a:pt x="69" y="0"/>
                    <a:pt x="24" y="0"/>
                    <a:pt x="1" y="23"/>
                  </a:cubicBezTo>
                  <a:cubicBezTo>
                    <a:pt x="1" y="69"/>
                    <a:pt x="1" y="92"/>
                    <a:pt x="46" y="115"/>
                  </a:cubicBezTo>
                  <a:lnTo>
                    <a:pt x="594" y="366"/>
                  </a:lnTo>
                  <a:lnTo>
                    <a:pt x="617" y="366"/>
                  </a:lnTo>
                  <a:cubicBezTo>
                    <a:pt x="640" y="366"/>
                    <a:pt x="663" y="343"/>
                    <a:pt x="685" y="343"/>
                  </a:cubicBezTo>
                  <a:cubicBezTo>
                    <a:pt x="685" y="297"/>
                    <a:pt x="685" y="274"/>
                    <a:pt x="640" y="252"/>
                  </a:cubicBez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1098625" y="3779925"/>
              <a:ext cx="160375" cy="9150"/>
            </a:xfrm>
            <a:custGeom>
              <a:avLst/>
              <a:gdLst/>
              <a:ahLst/>
              <a:cxnLst/>
              <a:rect l="l" t="t" r="r" b="b"/>
              <a:pathLst>
                <a:path w="6415" h="366" extrusionOk="0">
                  <a:moveTo>
                    <a:pt x="1" y="0"/>
                  </a:moveTo>
                  <a:lnTo>
                    <a:pt x="1" y="365"/>
                  </a:lnTo>
                  <a:lnTo>
                    <a:pt x="6414" y="365"/>
                  </a:lnTo>
                  <a:lnTo>
                    <a:pt x="6414"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1161975" y="3019400"/>
              <a:ext cx="318425" cy="698350"/>
            </a:xfrm>
            <a:custGeom>
              <a:avLst/>
              <a:gdLst/>
              <a:ahLst/>
              <a:cxnLst/>
              <a:rect l="l" t="t" r="r" b="b"/>
              <a:pathLst>
                <a:path w="12737" h="27934" extrusionOk="0">
                  <a:moveTo>
                    <a:pt x="2623" y="0"/>
                  </a:moveTo>
                  <a:cubicBezTo>
                    <a:pt x="2348" y="0"/>
                    <a:pt x="2096" y="205"/>
                    <a:pt x="2077" y="497"/>
                  </a:cubicBezTo>
                  <a:lnTo>
                    <a:pt x="23" y="26952"/>
                  </a:lnTo>
                  <a:cubicBezTo>
                    <a:pt x="0" y="27271"/>
                    <a:pt x="251" y="27545"/>
                    <a:pt x="571" y="27545"/>
                  </a:cubicBezTo>
                  <a:lnTo>
                    <a:pt x="4154" y="27545"/>
                  </a:lnTo>
                  <a:cubicBezTo>
                    <a:pt x="4520" y="27545"/>
                    <a:pt x="4793" y="27271"/>
                    <a:pt x="4839" y="26929"/>
                  </a:cubicBezTo>
                  <a:lnTo>
                    <a:pt x="6985" y="6843"/>
                  </a:lnTo>
                  <a:lnTo>
                    <a:pt x="7144" y="27408"/>
                  </a:lnTo>
                  <a:cubicBezTo>
                    <a:pt x="7144" y="27705"/>
                    <a:pt x="7396" y="27933"/>
                    <a:pt x="7692" y="27933"/>
                  </a:cubicBezTo>
                  <a:lnTo>
                    <a:pt x="11504" y="27933"/>
                  </a:lnTo>
                  <a:cubicBezTo>
                    <a:pt x="11801" y="27933"/>
                    <a:pt x="12029" y="27705"/>
                    <a:pt x="12029" y="27408"/>
                  </a:cubicBezTo>
                  <a:lnTo>
                    <a:pt x="12737" y="1250"/>
                  </a:lnTo>
                  <a:cubicBezTo>
                    <a:pt x="12737" y="933"/>
                    <a:pt x="12478" y="685"/>
                    <a:pt x="12186" y="685"/>
                  </a:cubicBezTo>
                  <a:cubicBezTo>
                    <a:pt x="12142" y="685"/>
                    <a:pt x="12097" y="691"/>
                    <a:pt x="12052" y="703"/>
                  </a:cubicBezTo>
                  <a:lnTo>
                    <a:pt x="2831" y="41"/>
                  </a:lnTo>
                  <a:cubicBezTo>
                    <a:pt x="2762" y="13"/>
                    <a:pt x="2692" y="0"/>
                    <a:pt x="2623"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1266975" y="2598125"/>
              <a:ext cx="152950" cy="475950"/>
            </a:xfrm>
            <a:custGeom>
              <a:avLst/>
              <a:gdLst/>
              <a:ahLst/>
              <a:cxnLst/>
              <a:rect l="l" t="t" r="r" b="b"/>
              <a:pathLst>
                <a:path w="6118" h="19038" extrusionOk="0">
                  <a:moveTo>
                    <a:pt x="5752" y="1"/>
                  </a:moveTo>
                  <a:lnTo>
                    <a:pt x="4177" y="663"/>
                  </a:lnTo>
                  <a:lnTo>
                    <a:pt x="3196" y="1074"/>
                  </a:lnTo>
                  <a:lnTo>
                    <a:pt x="183" y="366"/>
                  </a:lnTo>
                  <a:lnTo>
                    <a:pt x="69" y="14107"/>
                  </a:lnTo>
                  <a:lnTo>
                    <a:pt x="0" y="19037"/>
                  </a:lnTo>
                  <a:lnTo>
                    <a:pt x="6117" y="19037"/>
                  </a:lnTo>
                  <a:lnTo>
                    <a:pt x="5798" y="15088"/>
                  </a:lnTo>
                  <a:lnTo>
                    <a:pt x="5752" y="4589"/>
                  </a:lnTo>
                  <a:lnTo>
                    <a:pt x="5752"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1312625" y="2623825"/>
              <a:ext cx="67350" cy="52575"/>
            </a:xfrm>
            <a:custGeom>
              <a:avLst/>
              <a:gdLst/>
              <a:ahLst/>
              <a:cxnLst/>
              <a:rect l="l" t="t" r="r" b="b"/>
              <a:pathLst>
                <a:path w="2694" h="2103" extrusionOk="0">
                  <a:moveTo>
                    <a:pt x="2693" y="0"/>
                  </a:moveTo>
                  <a:lnTo>
                    <a:pt x="0" y="183"/>
                  </a:lnTo>
                  <a:lnTo>
                    <a:pt x="525" y="1575"/>
                  </a:lnTo>
                  <a:cubicBezTo>
                    <a:pt x="672" y="1926"/>
                    <a:pt x="999" y="2103"/>
                    <a:pt x="1325" y="2103"/>
                  </a:cubicBezTo>
                  <a:cubicBezTo>
                    <a:pt x="1655" y="2103"/>
                    <a:pt x="1985" y="1920"/>
                    <a:pt x="2123" y="1552"/>
                  </a:cubicBezTo>
                  <a:lnTo>
                    <a:pt x="2693"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1318325" y="2663750"/>
              <a:ext cx="54225" cy="190625"/>
            </a:xfrm>
            <a:custGeom>
              <a:avLst/>
              <a:gdLst/>
              <a:ahLst/>
              <a:cxnLst/>
              <a:rect l="l" t="t" r="r" b="b"/>
              <a:pathLst>
                <a:path w="2169" h="7625" extrusionOk="0">
                  <a:moveTo>
                    <a:pt x="822" y="1"/>
                  </a:moveTo>
                  <a:lnTo>
                    <a:pt x="46" y="4885"/>
                  </a:lnTo>
                  <a:cubicBezTo>
                    <a:pt x="0" y="5045"/>
                    <a:pt x="23" y="5182"/>
                    <a:pt x="92" y="5342"/>
                  </a:cubicBezTo>
                  <a:lnTo>
                    <a:pt x="1119" y="7533"/>
                  </a:lnTo>
                  <a:lnTo>
                    <a:pt x="1119" y="7624"/>
                  </a:lnTo>
                  <a:lnTo>
                    <a:pt x="1142" y="7602"/>
                  </a:lnTo>
                  <a:lnTo>
                    <a:pt x="1164" y="7624"/>
                  </a:lnTo>
                  <a:lnTo>
                    <a:pt x="1164" y="7533"/>
                  </a:lnTo>
                  <a:lnTo>
                    <a:pt x="2077" y="5319"/>
                  </a:lnTo>
                  <a:cubicBezTo>
                    <a:pt x="2146" y="5182"/>
                    <a:pt x="2169" y="5045"/>
                    <a:pt x="2146" y="4908"/>
                  </a:cubicBezTo>
                  <a:lnTo>
                    <a:pt x="146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1346850" y="2577700"/>
              <a:ext cx="62800" cy="81725"/>
            </a:xfrm>
            <a:custGeom>
              <a:avLst/>
              <a:gdLst/>
              <a:ahLst/>
              <a:cxnLst/>
              <a:rect l="l" t="t" r="r" b="b"/>
              <a:pathLst>
                <a:path w="2512" h="3269" extrusionOk="0">
                  <a:moveTo>
                    <a:pt x="2072" y="0"/>
                  </a:moveTo>
                  <a:cubicBezTo>
                    <a:pt x="2009" y="0"/>
                    <a:pt x="1946" y="21"/>
                    <a:pt x="1895" y="65"/>
                  </a:cubicBezTo>
                  <a:lnTo>
                    <a:pt x="1" y="1891"/>
                  </a:lnTo>
                  <a:lnTo>
                    <a:pt x="1096" y="3169"/>
                  </a:lnTo>
                  <a:cubicBezTo>
                    <a:pt x="1151" y="3235"/>
                    <a:pt x="1232" y="3269"/>
                    <a:pt x="1312" y="3269"/>
                  </a:cubicBezTo>
                  <a:cubicBezTo>
                    <a:pt x="1398" y="3269"/>
                    <a:pt x="1482" y="3229"/>
                    <a:pt x="1530" y="3146"/>
                  </a:cubicBezTo>
                  <a:lnTo>
                    <a:pt x="2511" y="1503"/>
                  </a:lnTo>
                  <a:lnTo>
                    <a:pt x="2352" y="247"/>
                  </a:lnTo>
                  <a:cubicBezTo>
                    <a:pt x="2336" y="92"/>
                    <a:pt x="2205" y="0"/>
                    <a:pt x="2072"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1273800" y="2575450"/>
              <a:ext cx="73075" cy="84125"/>
            </a:xfrm>
            <a:custGeom>
              <a:avLst/>
              <a:gdLst/>
              <a:ahLst/>
              <a:cxnLst/>
              <a:rect l="l" t="t" r="r" b="b"/>
              <a:pathLst>
                <a:path w="2923" h="3365" extrusionOk="0">
                  <a:moveTo>
                    <a:pt x="683" y="1"/>
                  </a:moveTo>
                  <a:cubicBezTo>
                    <a:pt x="633" y="1"/>
                    <a:pt x="585" y="31"/>
                    <a:pt x="572" y="86"/>
                  </a:cubicBezTo>
                  <a:lnTo>
                    <a:pt x="1" y="1570"/>
                  </a:lnTo>
                  <a:lnTo>
                    <a:pt x="1279" y="3259"/>
                  </a:lnTo>
                  <a:cubicBezTo>
                    <a:pt x="1339" y="3331"/>
                    <a:pt x="1417" y="3365"/>
                    <a:pt x="1495" y="3365"/>
                  </a:cubicBezTo>
                  <a:cubicBezTo>
                    <a:pt x="1565" y="3365"/>
                    <a:pt x="1636" y="3336"/>
                    <a:pt x="1690" y="3282"/>
                  </a:cubicBezTo>
                  <a:lnTo>
                    <a:pt x="2923" y="1981"/>
                  </a:lnTo>
                  <a:lnTo>
                    <a:pt x="777" y="41"/>
                  </a:lnTo>
                  <a:cubicBezTo>
                    <a:pt x="750" y="14"/>
                    <a:pt x="716" y="1"/>
                    <a:pt x="683"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3"/>
            <p:cNvSpPr/>
            <p:nvPr/>
          </p:nvSpPr>
          <p:spPr>
            <a:xfrm>
              <a:off x="1382225" y="2535900"/>
              <a:ext cx="295625" cy="699250"/>
            </a:xfrm>
            <a:custGeom>
              <a:avLst/>
              <a:gdLst/>
              <a:ahLst/>
              <a:cxnLst/>
              <a:rect l="l" t="t" r="r" b="b"/>
              <a:pathLst>
                <a:path w="11825" h="27970" extrusionOk="0">
                  <a:moveTo>
                    <a:pt x="6697" y="1"/>
                  </a:moveTo>
                  <a:cubicBezTo>
                    <a:pt x="6395" y="1"/>
                    <a:pt x="6165" y="265"/>
                    <a:pt x="6209" y="550"/>
                  </a:cubicBezTo>
                  <a:lnTo>
                    <a:pt x="6757" y="4521"/>
                  </a:lnTo>
                  <a:lnTo>
                    <a:pt x="4589" y="3608"/>
                  </a:lnTo>
                  <a:lnTo>
                    <a:pt x="663" y="2011"/>
                  </a:lnTo>
                  <a:lnTo>
                    <a:pt x="640" y="2695"/>
                  </a:lnTo>
                  <a:lnTo>
                    <a:pt x="1" y="18057"/>
                  </a:lnTo>
                  <a:lnTo>
                    <a:pt x="959" y="26981"/>
                  </a:lnTo>
                  <a:cubicBezTo>
                    <a:pt x="1023" y="27535"/>
                    <a:pt x="1505" y="27970"/>
                    <a:pt x="2069" y="27970"/>
                  </a:cubicBezTo>
                  <a:cubicBezTo>
                    <a:pt x="2110" y="27970"/>
                    <a:pt x="2151" y="27967"/>
                    <a:pt x="2192" y="27963"/>
                  </a:cubicBezTo>
                  <a:lnTo>
                    <a:pt x="5342" y="27666"/>
                  </a:lnTo>
                  <a:cubicBezTo>
                    <a:pt x="5935" y="27598"/>
                    <a:pt x="6346" y="27027"/>
                    <a:pt x="6209" y="26456"/>
                  </a:cubicBezTo>
                  <a:lnTo>
                    <a:pt x="3744" y="14450"/>
                  </a:lnTo>
                  <a:lnTo>
                    <a:pt x="4269" y="8767"/>
                  </a:lnTo>
                  <a:lnTo>
                    <a:pt x="5707" y="9543"/>
                  </a:lnTo>
                  <a:cubicBezTo>
                    <a:pt x="6446" y="9897"/>
                    <a:pt x="7181" y="10059"/>
                    <a:pt x="7877" y="10059"/>
                  </a:cubicBezTo>
                  <a:cubicBezTo>
                    <a:pt x="8750" y="10059"/>
                    <a:pt x="9563" y="9805"/>
                    <a:pt x="10249" y="9360"/>
                  </a:cubicBezTo>
                  <a:cubicBezTo>
                    <a:pt x="10934" y="8927"/>
                    <a:pt x="11391" y="8288"/>
                    <a:pt x="11619" y="7557"/>
                  </a:cubicBezTo>
                  <a:cubicBezTo>
                    <a:pt x="11801" y="6941"/>
                    <a:pt x="11824" y="6233"/>
                    <a:pt x="11687" y="5526"/>
                  </a:cubicBezTo>
                  <a:lnTo>
                    <a:pt x="10820" y="458"/>
                  </a:lnTo>
                  <a:cubicBezTo>
                    <a:pt x="10797" y="367"/>
                    <a:pt x="10751" y="322"/>
                    <a:pt x="10660" y="299"/>
                  </a:cubicBezTo>
                  <a:lnTo>
                    <a:pt x="6734" y="2"/>
                  </a:lnTo>
                  <a:cubicBezTo>
                    <a:pt x="6722" y="1"/>
                    <a:pt x="6709" y="1"/>
                    <a:pt x="6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3"/>
            <p:cNvSpPr/>
            <p:nvPr/>
          </p:nvSpPr>
          <p:spPr>
            <a:xfrm>
              <a:off x="1411900" y="2720825"/>
              <a:ext cx="38250" cy="8575"/>
            </a:xfrm>
            <a:custGeom>
              <a:avLst/>
              <a:gdLst/>
              <a:ahLst/>
              <a:cxnLst/>
              <a:rect l="l" t="t" r="r" b="b"/>
              <a:pathLst>
                <a:path w="1530" h="343" extrusionOk="0">
                  <a:moveTo>
                    <a:pt x="160" y="0"/>
                  </a:moveTo>
                  <a:cubicBezTo>
                    <a:pt x="69" y="0"/>
                    <a:pt x="1" y="69"/>
                    <a:pt x="1" y="183"/>
                  </a:cubicBezTo>
                  <a:cubicBezTo>
                    <a:pt x="1" y="274"/>
                    <a:pt x="69" y="343"/>
                    <a:pt x="160" y="343"/>
                  </a:cubicBezTo>
                  <a:lnTo>
                    <a:pt x="1370" y="343"/>
                  </a:lnTo>
                  <a:cubicBezTo>
                    <a:pt x="1461" y="343"/>
                    <a:pt x="1530" y="274"/>
                    <a:pt x="1530" y="183"/>
                  </a:cubicBezTo>
                  <a:cubicBezTo>
                    <a:pt x="1530" y="69"/>
                    <a:pt x="1461" y="0"/>
                    <a:pt x="1370"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p:nvPr/>
          </p:nvSpPr>
          <p:spPr>
            <a:xfrm>
              <a:off x="1472400" y="2747075"/>
              <a:ext cx="16575" cy="95325"/>
            </a:xfrm>
            <a:custGeom>
              <a:avLst/>
              <a:gdLst/>
              <a:ahLst/>
              <a:cxnLst/>
              <a:rect l="l" t="t" r="r" b="b"/>
              <a:pathLst>
                <a:path w="663" h="3813" extrusionOk="0">
                  <a:moveTo>
                    <a:pt x="0" y="0"/>
                  </a:moveTo>
                  <a:lnTo>
                    <a:pt x="343" y="3812"/>
                  </a:lnTo>
                  <a:lnTo>
                    <a:pt x="662" y="343"/>
                  </a:lnTo>
                  <a:lnTo>
                    <a:pt x="0"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3"/>
            <p:cNvSpPr/>
            <p:nvPr/>
          </p:nvSpPr>
          <p:spPr>
            <a:xfrm>
              <a:off x="1535725" y="2642075"/>
              <a:ext cx="18850" cy="40550"/>
            </a:xfrm>
            <a:custGeom>
              <a:avLst/>
              <a:gdLst/>
              <a:ahLst/>
              <a:cxnLst/>
              <a:rect l="l" t="t" r="r" b="b"/>
              <a:pathLst>
                <a:path w="754" h="1622" extrusionOk="0">
                  <a:moveTo>
                    <a:pt x="1" y="0"/>
                  </a:moveTo>
                  <a:lnTo>
                    <a:pt x="754" y="1621"/>
                  </a:lnTo>
                  <a:lnTo>
                    <a:pt x="594" y="229"/>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3"/>
            <p:cNvSpPr/>
            <p:nvPr/>
          </p:nvSpPr>
          <p:spPr>
            <a:xfrm>
              <a:off x="1145425" y="2586150"/>
              <a:ext cx="159225" cy="649000"/>
            </a:xfrm>
            <a:custGeom>
              <a:avLst/>
              <a:gdLst/>
              <a:ahLst/>
              <a:cxnLst/>
              <a:rect l="l" t="t" r="r" b="b"/>
              <a:pathLst>
                <a:path w="6369" h="25960" extrusionOk="0">
                  <a:moveTo>
                    <a:pt x="5684" y="1"/>
                  </a:moveTo>
                  <a:lnTo>
                    <a:pt x="1666" y="1758"/>
                  </a:lnTo>
                  <a:lnTo>
                    <a:pt x="2077" y="6711"/>
                  </a:lnTo>
                  <a:lnTo>
                    <a:pt x="2602" y="12440"/>
                  </a:lnTo>
                  <a:lnTo>
                    <a:pt x="137" y="24446"/>
                  </a:lnTo>
                  <a:cubicBezTo>
                    <a:pt x="0" y="25017"/>
                    <a:pt x="411" y="25588"/>
                    <a:pt x="1005" y="25656"/>
                  </a:cubicBezTo>
                  <a:lnTo>
                    <a:pt x="4154" y="25953"/>
                  </a:lnTo>
                  <a:cubicBezTo>
                    <a:pt x="4196" y="25957"/>
                    <a:pt x="4237" y="25960"/>
                    <a:pt x="4277" y="25960"/>
                  </a:cubicBezTo>
                  <a:cubicBezTo>
                    <a:pt x="4842" y="25960"/>
                    <a:pt x="5323" y="25525"/>
                    <a:pt x="5387" y="24971"/>
                  </a:cubicBezTo>
                  <a:lnTo>
                    <a:pt x="6368" y="16047"/>
                  </a:lnTo>
                  <a:lnTo>
                    <a:pt x="5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3"/>
            <p:cNvSpPr/>
            <p:nvPr/>
          </p:nvSpPr>
          <p:spPr>
            <a:xfrm>
              <a:off x="1211600" y="2737375"/>
              <a:ext cx="87350" cy="111300"/>
            </a:xfrm>
            <a:custGeom>
              <a:avLst/>
              <a:gdLst/>
              <a:ahLst/>
              <a:cxnLst/>
              <a:rect l="l" t="t" r="r" b="b"/>
              <a:pathLst>
                <a:path w="3494" h="4452" extrusionOk="0">
                  <a:moveTo>
                    <a:pt x="1416" y="0"/>
                  </a:moveTo>
                  <a:lnTo>
                    <a:pt x="1051" y="46"/>
                  </a:lnTo>
                  <a:lnTo>
                    <a:pt x="1074" y="343"/>
                  </a:lnTo>
                  <a:lnTo>
                    <a:pt x="1" y="4451"/>
                  </a:lnTo>
                  <a:lnTo>
                    <a:pt x="1" y="4451"/>
                  </a:lnTo>
                  <a:lnTo>
                    <a:pt x="3379" y="3264"/>
                  </a:lnTo>
                  <a:lnTo>
                    <a:pt x="3402" y="3264"/>
                  </a:lnTo>
                  <a:lnTo>
                    <a:pt x="3493" y="3219"/>
                  </a:lnTo>
                  <a:lnTo>
                    <a:pt x="3493" y="3219"/>
                  </a:lnTo>
                  <a:lnTo>
                    <a:pt x="777" y="3766"/>
                  </a:lnTo>
                  <a:cubicBezTo>
                    <a:pt x="765" y="3769"/>
                    <a:pt x="753" y="3770"/>
                    <a:pt x="742" y="3770"/>
                  </a:cubicBezTo>
                  <a:cubicBezTo>
                    <a:pt x="649" y="3770"/>
                    <a:pt x="597" y="3688"/>
                    <a:pt x="617" y="3607"/>
                  </a:cubicBezTo>
                  <a:lnTo>
                    <a:pt x="1416"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3"/>
            <p:cNvSpPr/>
            <p:nvPr/>
          </p:nvSpPr>
          <p:spPr>
            <a:xfrm>
              <a:off x="1192775" y="2947925"/>
              <a:ext cx="82775" cy="37125"/>
            </a:xfrm>
            <a:custGeom>
              <a:avLst/>
              <a:gdLst/>
              <a:ahLst/>
              <a:cxnLst/>
              <a:rect l="l" t="t" r="r" b="b"/>
              <a:pathLst>
                <a:path w="3311" h="1485" extrusionOk="0">
                  <a:moveTo>
                    <a:pt x="3265" y="1"/>
                  </a:moveTo>
                  <a:lnTo>
                    <a:pt x="275" y="1119"/>
                  </a:lnTo>
                  <a:cubicBezTo>
                    <a:pt x="183" y="1142"/>
                    <a:pt x="115" y="1188"/>
                    <a:pt x="46" y="1211"/>
                  </a:cubicBezTo>
                  <a:lnTo>
                    <a:pt x="1" y="1484"/>
                  </a:lnTo>
                  <a:lnTo>
                    <a:pt x="3310" y="389"/>
                  </a:lnTo>
                  <a:lnTo>
                    <a:pt x="326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3"/>
            <p:cNvSpPr/>
            <p:nvPr/>
          </p:nvSpPr>
          <p:spPr>
            <a:xfrm>
              <a:off x="1236150" y="2696700"/>
              <a:ext cx="190625" cy="261700"/>
            </a:xfrm>
            <a:custGeom>
              <a:avLst/>
              <a:gdLst/>
              <a:ahLst/>
              <a:cxnLst/>
              <a:rect l="l" t="t" r="r" b="b"/>
              <a:pathLst>
                <a:path w="7625" h="10468" extrusionOk="0">
                  <a:moveTo>
                    <a:pt x="5627" y="0"/>
                  </a:moveTo>
                  <a:cubicBezTo>
                    <a:pt x="5586" y="0"/>
                    <a:pt x="5544" y="2"/>
                    <a:pt x="5501" y="7"/>
                  </a:cubicBezTo>
                  <a:lnTo>
                    <a:pt x="1142" y="440"/>
                  </a:lnTo>
                  <a:cubicBezTo>
                    <a:pt x="480" y="509"/>
                    <a:pt x="0" y="1079"/>
                    <a:pt x="69" y="1741"/>
                  </a:cubicBezTo>
                  <a:lnTo>
                    <a:pt x="822" y="9411"/>
                  </a:lnTo>
                  <a:cubicBezTo>
                    <a:pt x="886" y="10009"/>
                    <a:pt x="1390" y="10467"/>
                    <a:pt x="1997" y="10467"/>
                  </a:cubicBezTo>
                  <a:cubicBezTo>
                    <a:pt x="2039" y="10467"/>
                    <a:pt x="2081" y="10465"/>
                    <a:pt x="2123" y="10461"/>
                  </a:cubicBezTo>
                  <a:lnTo>
                    <a:pt x="6483" y="10050"/>
                  </a:lnTo>
                  <a:cubicBezTo>
                    <a:pt x="7145" y="9981"/>
                    <a:pt x="7624" y="9388"/>
                    <a:pt x="7556" y="8749"/>
                  </a:cubicBezTo>
                  <a:lnTo>
                    <a:pt x="6802" y="1079"/>
                  </a:lnTo>
                  <a:cubicBezTo>
                    <a:pt x="6738" y="460"/>
                    <a:pt x="6234" y="0"/>
                    <a:pt x="5627"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3"/>
            <p:cNvSpPr/>
            <p:nvPr/>
          </p:nvSpPr>
          <p:spPr>
            <a:xfrm>
              <a:off x="1255550" y="2709825"/>
              <a:ext cx="150675" cy="226875"/>
            </a:xfrm>
            <a:custGeom>
              <a:avLst/>
              <a:gdLst/>
              <a:ahLst/>
              <a:cxnLst/>
              <a:rect l="l" t="t" r="r" b="b"/>
              <a:pathLst>
                <a:path w="6027" h="9075" extrusionOk="0">
                  <a:moveTo>
                    <a:pt x="4162" y="0"/>
                  </a:moveTo>
                  <a:cubicBezTo>
                    <a:pt x="4122" y="0"/>
                    <a:pt x="4081" y="2"/>
                    <a:pt x="4041" y="7"/>
                  </a:cubicBezTo>
                  <a:lnTo>
                    <a:pt x="1142" y="281"/>
                  </a:lnTo>
                  <a:cubicBezTo>
                    <a:pt x="480" y="349"/>
                    <a:pt x="1" y="943"/>
                    <a:pt x="69" y="1582"/>
                  </a:cubicBezTo>
                  <a:lnTo>
                    <a:pt x="708" y="7996"/>
                  </a:lnTo>
                  <a:cubicBezTo>
                    <a:pt x="751" y="8615"/>
                    <a:pt x="1274" y="9075"/>
                    <a:pt x="1883" y="9075"/>
                  </a:cubicBezTo>
                  <a:cubicBezTo>
                    <a:pt x="1925" y="9075"/>
                    <a:pt x="1967" y="9073"/>
                    <a:pt x="2009" y="9068"/>
                  </a:cubicBezTo>
                  <a:lnTo>
                    <a:pt x="4908" y="8794"/>
                  </a:lnTo>
                  <a:cubicBezTo>
                    <a:pt x="5547" y="8726"/>
                    <a:pt x="6026" y="8132"/>
                    <a:pt x="5981" y="7493"/>
                  </a:cubicBezTo>
                  <a:lnTo>
                    <a:pt x="5342" y="1079"/>
                  </a:lnTo>
                  <a:cubicBezTo>
                    <a:pt x="5278" y="460"/>
                    <a:pt x="4753" y="0"/>
                    <a:pt x="41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3"/>
            <p:cNvSpPr/>
            <p:nvPr/>
          </p:nvSpPr>
          <p:spPr>
            <a:xfrm>
              <a:off x="1276100" y="2690525"/>
              <a:ext cx="86750" cy="29800"/>
            </a:xfrm>
            <a:custGeom>
              <a:avLst/>
              <a:gdLst/>
              <a:ahLst/>
              <a:cxnLst/>
              <a:rect l="l" t="t" r="r" b="b"/>
              <a:pathLst>
                <a:path w="3470" h="1192" extrusionOk="0">
                  <a:moveTo>
                    <a:pt x="2964" y="1"/>
                  </a:moveTo>
                  <a:cubicBezTo>
                    <a:pt x="2950" y="1"/>
                    <a:pt x="2936" y="1"/>
                    <a:pt x="2922" y="3"/>
                  </a:cubicBezTo>
                  <a:lnTo>
                    <a:pt x="434" y="231"/>
                  </a:lnTo>
                  <a:cubicBezTo>
                    <a:pt x="183" y="277"/>
                    <a:pt x="0" y="505"/>
                    <a:pt x="23" y="756"/>
                  </a:cubicBezTo>
                  <a:cubicBezTo>
                    <a:pt x="45" y="1014"/>
                    <a:pt x="249" y="1191"/>
                    <a:pt x="502" y="1191"/>
                  </a:cubicBezTo>
                  <a:cubicBezTo>
                    <a:pt x="517" y="1191"/>
                    <a:pt x="533" y="1191"/>
                    <a:pt x="548" y="1190"/>
                  </a:cubicBezTo>
                  <a:lnTo>
                    <a:pt x="3013" y="938"/>
                  </a:lnTo>
                  <a:cubicBezTo>
                    <a:pt x="3287" y="916"/>
                    <a:pt x="3470" y="687"/>
                    <a:pt x="3447" y="413"/>
                  </a:cubicBezTo>
                  <a:cubicBezTo>
                    <a:pt x="3425" y="177"/>
                    <a:pt x="3201" y="1"/>
                    <a:pt x="296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3"/>
            <p:cNvSpPr/>
            <p:nvPr/>
          </p:nvSpPr>
          <p:spPr>
            <a:xfrm>
              <a:off x="1296075" y="2807325"/>
              <a:ext cx="131825" cy="112100"/>
            </a:xfrm>
            <a:custGeom>
              <a:avLst/>
              <a:gdLst/>
              <a:ahLst/>
              <a:cxnLst/>
              <a:rect l="l" t="t" r="r" b="b"/>
              <a:pathLst>
                <a:path w="5273" h="4484" extrusionOk="0">
                  <a:moveTo>
                    <a:pt x="2454" y="0"/>
                  </a:moveTo>
                  <a:cubicBezTo>
                    <a:pt x="2403" y="0"/>
                    <a:pt x="2353" y="3"/>
                    <a:pt x="2305" y="10"/>
                  </a:cubicBezTo>
                  <a:cubicBezTo>
                    <a:pt x="1666" y="78"/>
                    <a:pt x="1164" y="740"/>
                    <a:pt x="1164" y="740"/>
                  </a:cubicBezTo>
                  <a:lnTo>
                    <a:pt x="0" y="1060"/>
                  </a:lnTo>
                  <a:lnTo>
                    <a:pt x="502" y="4484"/>
                  </a:lnTo>
                  <a:lnTo>
                    <a:pt x="3766" y="3662"/>
                  </a:lnTo>
                  <a:cubicBezTo>
                    <a:pt x="3781" y="3663"/>
                    <a:pt x="3796" y="3664"/>
                    <a:pt x="3811" y="3664"/>
                  </a:cubicBezTo>
                  <a:cubicBezTo>
                    <a:pt x="4086" y="3664"/>
                    <a:pt x="4292" y="3464"/>
                    <a:pt x="4314" y="3183"/>
                  </a:cubicBezTo>
                  <a:cubicBezTo>
                    <a:pt x="4334" y="3123"/>
                    <a:pt x="4284" y="3063"/>
                    <a:pt x="4210" y="3033"/>
                  </a:cubicBezTo>
                  <a:lnTo>
                    <a:pt x="4210" y="3033"/>
                  </a:lnTo>
                  <a:lnTo>
                    <a:pt x="4405" y="3046"/>
                  </a:lnTo>
                  <a:cubicBezTo>
                    <a:pt x="4421" y="3047"/>
                    <a:pt x="4436" y="3047"/>
                    <a:pt x="4451" y="3047"/>
                  </a:cubicBezTo>
                  <a:cubicBezTo>
                    <a:pt x="4704" y="3047"/>
                    <a:pt x="4909" y="2870"/>
                    <a:pt x="4930" y="2612"/>
                  </a:cubicBezTo>
                  <a:lnTo>
                    <a:pt x="4930" y="2566"/>
                  </a:lnTo>
                  <a:cubicBezTo>
                    <a:pt x="4950" y="2387"/>
                    <a:pt x="4831" y="2242"/>
                    <a:pt x="4679" y="2193"/>
                  </a:cubicBezTo>
                  <a:lnTo>
                    <a:pt x="4679" y="2193"/>
                  </a:lnTo>
                  <a:lnTo>
                    <a:pt x="4793" y="2201"/>
                  </a:lnTo>
                  <a:cubicBezTo>
                    <a:pt x="4806" y="2202"/>
                    <a:pt x="4819" y="2203"/>
                    <a:pt x="4832" y="2203"/>
                  </a:cubicBezTo>
                  <a:cubicBezTo>
                    <a:pt x="5044" y="2203"/>
                    <a:pt x="5228" y="2028"/>
                    <a:pt x="5250" y="1813"/>
                  </a:cubicBezTo>
                  <a:lnTo>
                    <a:pt x="5250" y="1745"/>
                  </a:lnTo>
                  <a:cubicBezTo>
                    <a:pt x="5273" y="1516"/>
                    <a:pt x="5090" y="1311"/>
                    <a:pt x="4862" y="1288"/>
                  </a:cubicBezTo>
                  <a:lnTo>
                    <a:pt x="4835" y="1287"/>
                  </a:lnTo>
                  <a:lnTo>
                    <a:pt x="4835" y="1287"/>
                  </a:lnTo>
                  <a:cubicBezTo>
                    <a:pt x="5003" y="1263"/>
                    <a:pt x="5139" y="1118"/>
                    <a:pt x="5159" y="923"/>
                  </a:cubicBezTo>
                  <a:cubicBezTo>
                    <a:pt x="5181" y="672"/>
                    <a:pt x="4999" y="421"/>
                    <a:pt x="4725" y="398"/>
                  </a:cubicBezTo>
                  <a:cubicBezTo>
                    <a:pt x="4580" y="385"/>
                    <a:pt x="4412" y="371"/>
                    <a:pt x="4230" y="371"/>
                  </a:cubicBezTo>
                  <a:cubicBezTo>
                    <a:pt x="4097" y="371"/>
                    <a:pt x="3957" y="379"/>
                    <a:pt x="3812" y="398"/>
                  </a:cubicBezTo>
                  <a:cubicBezTo>
                    <a:pt x="3585" y="274"/>
                    <a:pt x="2946" y="0"/>
                    <a:pt x="2454"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3"/>
            <p:cNvSpPr/>
            <p:nvPr/>
          </p:nvSpPr>
          <p:spPr>
            <a:xfrm>
              <a:off x="1398775" y="2836100"/>
              <a:ext cx="21150" cy="6300"/>
            </a:xfrm>
            <a:custGeom>
              <a:avLst/>
              <a:gdLst/>
              <a:ahLst/>
              <a:cxnLst/>
              <a:rect l="l" t="t" r="r" b="b"/>
              <a:pathLst>
                <a:path w="846" h="252" extrusionOk="0">
                  <a:moveTo>
                    <a:pt x="92" y="0"/>
                  </a:moveTo>
                  <a:cubicBezTo>
                    <a:pt x="46" y="0"/>
                    <a:pt x="1" y="46"/>
                    <a:pt x="1" y="91"/>
                  </a:cubicBezTo>
                  <a:cubicBezTo>
                    <a:pt x="1" y="137"/>
                    <a:pt x="23" y="183"/>
                    <a:pt x="92" y="183"/>
                  </a:cubicBezTo>
                  <a:lnTo>
                    <a:pt x="754" y="251"/>
                  </a:lnTo>
                  <a:cubicBezTo>
                    <a:pt x="800" y="251"/>
                    <a:pt x="845" y="205"/>
                    <a:pt x="845" y="160"/>
                  </a:cubicBezTo>
                  <a:cubicBezTo>
                    <a:pt x="845" y="114"/>
                    <a:pt x="822" y="69"/>
                    <a:pt x="777" y="69"/>
                  </a:cubicBez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1392500" y="2857775"/>
              <a:ext cx="25700" cy="7450"/>
            </a:xfrm>
            <a:custGeom>
              <a:avLst/>
              <a:gdLst/>
              <a:ahLst/>
              <a:cxnLst/>
              <a:rect l="l" t="t" r="r" b="b"/>
              <a:pathLst>
                <a:path w="1028" h="298" extrusionOk="0">
                  <a:moveTo>
                    <a:pt x="115" y="0"/>
                  </a:moveTo>
                  <a:cubicBezTo>
                    <a:pt x="69" y="0"/>
                    <a:pt x="23" y="23"/>
                    <a:pt x="1" y="69"/>
                  </a:cubicBezTo>
                  <a:cubicBezTo>
                    <a:pt x="1" y="137"/>
                    <a:pt x="46" y="183"/>
                    <a:pt x="92" y="183"/>
                  </a:cubicBezTo>
                  <a:lnTo>
                    <a:pt x="914" y="297"/>
                  </a:lnTo>
                  <a:cubicBezTo>
                    <a:pt x="982" y="297"/>
                    <a:pt x="1028" y="274"/>
                    <a:pt x="1028" y="206"/>
                  </a:cubicBezTo>
                  <a:cubicBezTo>
                    <a:pt x="1028" y="160"/>
                    <a:pt x="1005" y="115"/>
                    <a:pt x="936" y="115"/>
                  </a:cubicBezTo>
                  <a:lnTo>
                    <a:pt x="115"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3"/>
            <p:cNvSpPr/>
            <p:nvPr/>
          </p:nvSpPr>
          <p:spPr>
            <a:xfrm>
              <a:off x="1385075" y="2878875"/>
              <a:ext cx="20575" cy="6325"/>
            </a:xfrm>
            <a:custGeom>
              <a:avLst/>
              <a:gdLst/>
              <a:ahLst/>
              <a:cxnLst/>
              <a:rect l="l" t="t" r="r" b="b"/>
              <a:pathLst>
                <a:path w="823" h="253" extrusionOk="0">
                  <a:moveTo>
                    <a:pt x="115" y="1"/>
                  </a:moveTo>
                  <a:cubicBezTo>
                    <a:pt x="69" y="1"/>
                    <a:pt x="24" y="47"/>
                    <a:pt x="24" y="92"/>
                  </a:cubicBezTo>
                  <a:cubicBezTo>
                    <a:pt x="1" y="138"/>
                    <a:pt x="47" y="184"/>
                    <a:pt x="92" y="184"/>
                  </a:cubicBezTo>
                  <a:lnTo>
                    <a:pt x="731" y="252"/>
                  </a:lnTo>
                  <a:cubicBezTo>
                    <a:pt x="777" y="252"/>
                    <a:pt x="823" y="206"/>
                    <a:pt x="823" y="161"/>
                  </a:cubicBezTo>
                  <a:cubicBezTo>
                    <a:pt x="823" y="115"/>
                    <a:pt x="800" y="69"/>
                    <a:pt x="731" y="69"/>
                  </a:cubicBezTo>
                  <a:lnTo>
                    <a:pt x="11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3"/>
            <p:cNvSpPr/>
            <p:nvPr/>
          </p:nvSpPr>
          <p:spPr>
            <a:xfrm>
              <a:off x="1346275" y="2817250"/>
              <a:ext cx="45675" cy="7450"/>
            </a:xfrm>
            <a:custGeom>
              <a:avLst/>
              <a:gdLst/>
              <a:ahLst/>
              <a:cxnLst/>
              <a:rect l="l" t="t" r="r" b="b"/>
              <a:pathLst>
                <a:path w="1827" h="298" extrusionOk="0">
                  <a:moveTo>
                    <a:pt x="1755" y="0"/>
                  </a:moveTo>
                  <a:cubicBezTo>
                    <a:pt x="1434" y="0"/>
                    <a:pt x="141" y="18"/>
                    <a:pt x="1" y="298"/>
                  </a:cubicBezTo>
                  <a:lnTo>
                    <a:pt x="1827" y="1"/>
                  </a:lnTo>
                  <a:cubicBezTo>
                    <a:pt x="1827" y="1"/>
                    <a:pt x="1801" y="0"/>
                    <a:pt x="1755"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1068950" y="2622200"/>
              <a:ext cx="253950" cy="362050"/>
            </a:xfrm>
            <a:custGeom>
              <a:avLst/>
              <a:gdLst/>
              <a:ahLst/>
              <a:cxnLst/>
              <a:rect l="l" t="t" r="r" b="b"/>
              <a:pathLst>
                <a:path w="10158" h="14482" extrusionOk="0">
                  <a:moveTo>
                    <a:pt x="5846" y="0"/>
                  </a:moveTo>
                  <a:cubicBezTo>
                    <a:pt x="4925" y="0"/>
                    <a:pt x="4067" y="563"/>
                    <a:pt x="3721" y="1480"/>
                  </a:cubicBezTo>
                  <a:lnTo>
                    <a:pt x="708" y="9241"/>
                  </a:lnTo>
                  <a:cubicBezTo>
                    <a:pt x="1" y="10770"/>
                    <a:pt x="160" y="12391"/>
                    <a:pt x="1188" y="13463"/>
                  </a:cubicBezTo>
                  <a:cubicBezTo>
                    <a:pt x="1735" y="14034"/>
                    <a:pt x="2443" y="14376"/>
                    <a:pt x="3219" y="14468"/>
                  </a:cubicBezTo>
                  <a:cubicBezTo>
                    <a:pt x="3331" y="14477"/>
                    <a:pt x="3444" y="14481"/>
                    <a:pt x="3557" y="14481"/>
                  </a:cubicBezTo>
                  <a:cubicBezTo>
                    <a:pt x="4023" y="14481"/>
                    <a:pt x="4504" y="14405"/>
                    <a:pt x="4999" y="14240"/>
                  </a:cubicBezTo>
                  <a:cubicBezTo>
                    <a:pt x="5068" y="14217"/>
                    <a:pt x="5136" y="14171"/>
                    <a:pt x="5228" y="14148"/>
                  </a:cubicBezTo>
                  <a:lnTo>
                    <a:pt x="8218" y="13030"/>
                  </a:lnTo>
                  <a:lnTo>
                    <a:pt x="10044" y="12368"/>
                  </a:lnTo>
                  <a:cubicBezTo>
                    <a:pt x="10112" y="12345"/>
                    <a:pt x="10158" y="12277"/>
                    <a:pt x="10158" y="12185"/>
                  </a:cubicBezTo>
                  <a:lnTo>
                    <a:pt x="9724" y="8282"/>
                  </a:lnTo>
                  <a:cubicBezTo>
                    <a:pt x="9705" y="8018"/>
                    <a:pt x="9500" y="7848"/>
                    <a:pt x="9262" y="7848"/>
                  </a:cubicBezTo>
                  <a:cubicBezTo>
                    <a:pt x="9211" y="7848"/>
                    <a:pt x="9160" y="7855"/>
                    <a:pt x="9108" y="7871"/>
                  </a:cubicBezTo>
                  <a:lnTo>
                    <a:pt x="9085" y="7871"/>
                  </a:lnTo>
                  <a:lnTo>
                    <a:pt x="5707" y="9058"/>
                  </a:lnTo>
                  <a:lnTo>
                    <a:pt x="5707" y="9058"/>
                  </a:lnTo>
                  <a:lnTo>
                    <a:pt x="6780" y="4950"/>
                  </a:lnTo>
                  <a:lnTo>
                    <a:pt x="6757" y="4653"/>
                  </a:lnTo>
                  <a:lnTo>
                    <a:pt x="6688" y="3991"/>
                  </a:lnTo>
                  <a:cubicBezTo>
                    <a:pt x="6666" y="3740"/>
                    <a:pt x="6757" y="3512"/>
                    <a:pt x="7008" y="3489"/>
                  </a:cubicBezTo>
                  <a:lnTo>
                    <a:pt x="7168" y="3466"/>
                  </a:lnTo>
                  <a:lnTo>
                    <a:pt x="7282" y="3146"/>
                  </a:lnTo>
                  <a:cubicBezTo>
                    <a:pt x="7738" y="1982"/>
                    <a:pt x="7898" y="659"/>
                    <a:pt x="6734" y="179"/>
                  </a:cubicBezTo>
                  <a:cubicBezTo>
                    <a:pt x="6441" y="58"/>
                    <a:pt x="6141" y="0"/>
                    <a:pt x="5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1544300" y="2470375"/>
              <a:ext cx="90750" cy="71300"/>
            </a:xfrm>
            <a:custGeom>
              <a:avLst/>
              <a:gdLst/>
              <a:ahLst/>
              <a:cxnLst/>
              <a:rect l="l" t="t" r="r" b="b"/>
              <a:pathLst>
                <a:path w="3630" h="2852" extrusionOk="0">
                  <a:moveTo>
                    <a:pt x="1125" y="1"/>
                  </a:moveTo>
                  <a:cubicBezTo>
                    <a:pt x="800" y="1"/>
                    <a:pt x="485" y="86"/>
                    <a:pt x="228" y="318"/>
                  </a:cubicBezTo>
                  <a:cubicBezTo>
                    <a:pt x="0" y="523"/>
                    <a:pt x="137" y="1756"/>
                    <a:pt x="434" y="2623"/>
                  </a:cubicBezTo>
                  <a:cubicBezTo>
                    <a:pt x="434" y="2646"/>
                    <a:pt x="3287" y="2851"/>
                    <a:pt x="3287" y="2851"/>
                  </a:cubicBezTo>
                  <a:lnTo>
                    <a:pt x="3333" y="2554"/>
                  </a:lnTo>
                  <a:cubicBezTo>
                    <a:pt x="3629" y="2007"/>
                    <a:pt x="3538" y="1139"/>
                    <a:pt x="3401" y="546"/>
                  </a:cubicBezTo>
                  <a:lnTo>
                    <a:pt x="3401" y="546"/>
                  </a:lnTo>
                  <a:lnTo>
                    <a:pt x="2967" y="637"/>
                  </a:lnTo>
                  <a:cubicBezTo>
                    <a:pt x="2967" y="637"/>
                    <a:pt x="2012" y="1"/>
                    <a:pt x="112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1554550" y="2468550"/>
              <a:ext cx="67375" cy="60350"/>
            </a:xfrm>
            <a:custGeom>
              <a:avLst/>
              <a:gdLst/>
              <a:ahLst/>
              <a:cxnLst/>
              <a:rect l="l" t="t" r="r" b="b"/>
              <a:pathLst>
                <a:path w="2695" h="2414" extrusionOk="0">
                  <a:moveTo>
                    <a:pt x="1442" y="1"/>
                  </a:moveTo>
                  <a:cubicBezTo>
                    <a:pt x="813" y="1"/>
                    <a:pt x="1" y="938"/>
                    <a:pt x="1" y="938"/>
                  </a:cubicBezTo>
                  <a:cubicBezTo>
                    <a:pt x="1" y="938"/>
                    <a:pt x="349" y="2413"/>
                    <a:pt x="1376" y="2413"/>
                  </a:cubicBezTo>
                  <a:cubicBezTo>
                    <a:pt x="1433" y="2413"/>
                    <a:pt x="1492" y="2409"/>
                    <a:pt x="1553" y="2399"/>
                  </a:cubicBezTo>
                  <a:cubicBezTo>
                    <a:pt x="2694" y="2239"/>
                    <a:pt x="2626" y="619"/>
                    <a:pt x="2626" y="619"/>
                  </a:cubicBezTo>
                  <a:cubicBezTo>
                    <a:pt x="2626" y="619"/>
                    <a:pt x="2306" y="368"/>
                    <a:pt x="1667" y="48"/>
                  </a:cubicBezTo>
                  <a:cubicBezTo>
                    <a:pt x="1596" y="15"/>
                    <a:pt x="1520" y="1"/>
                    <a:pt x="1442"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1573400" y="2474875"/>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4" y="92"/>
                    <a:pt x="114" y="69"/>
                  </a:cubicBezTo>
                  <a:cubicBezTo>
                    <a:pt x="114"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3"/>
            <p:cNvSpPr/>
            <p:nvPr/>
          </p:nvSpPr>
          <p:spPr>
            <a:xfrm>
              <a:off x="1581950" y="2494850"/>
              <a:ext cx="2875" cy="3450"/>
            </a:xfrm>
            <a:custGeom>
              <a:avLst/>
              <a:gdLst/>
              <a:ahLst/>
              <a:cxnLst/>
              <a:rect l="l" t="t" r="r" b="b"/>
              <a:pathLst>
                <a:path w="115" h="138" extrusionOk="0">
                  <a:moveTo>
                    <a:pt x="69" y="1"/>
                  </a:moveTo>
                  <a:cubicBezTo>
                    <a:pt x="23" y="1"/>
                    <a:pt x="1" y="46"/>
                    <a:pt x="1" y="69"/>
                  </a:cubicBezTo>
                  <a:cubicBezTo>
                    <a:pt x="1" y="115"/>
                    <a:pt x="23" y="138"/>
                    <a:pt x="69" y="138"/>
                  </a:cubicBezTo>
                  <a:cubicBezTo>
                    <a:pt x="92" y="138"/>
                    <a:pt x="115" y="115"/>
                    <a:pt x="115" y="69"/>
                  </a:cubicBezTo>
                  <a:cubicBezTo>
                    <a:pt x="115" y="23"/>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3"/>
            <p:cNvSpPr/>
            <p:nvPr/>
          </p:nvSpPr>
          <p:spPr>
            <a:xfrm>
              <a:off x="1569400" y="2504550"/>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5" y="92"/>
                    <a:pt x="115" y="46"/>
                  </a:cubicBezTo>
                  <a:cubicBezTo>
                    <a:pt x="115"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3"/>
            <p:cNvSpPr/>
            <p:nvPr/>
          </p:nvSpPr>
          <p:spPr>
            <a:xfrm>
              <a:off x="1587100" y="2452900"/>
              <a:ext cx="41675" cy="39050"/>
            </a:xfrm>
            <a:custGeom>
              <a:avLst/>
              <a:gdLst/>
              <a:ahLst/>
              <a:cxnLst/>
              <a:rect l="l" t="t" r="r" b="b"/>
              <a:pathLst>
                <a:path w="1667" h="1562" extrusionOk="0">
                  <a:moveTo>
                    <a:pt x="1275" y="1"/>
                  </a:moveTo>
                  <a:cubicBezTo>
                    <a:pt x="1181" y="1"/>
                    <a:pt x="1084" y="35"/>
                    <a:pt x="1004" y="104"/>
                  </a:cubicBezTo>
                  <a:lnTo>
                    <a:pt x="137" y="948"/>
                  </a:lnTo>
                  <a:cubicBezTo>
                    <a:pt x="0" y="1085"/>
                    <a:pt x="0" y="1313"/>
                    <a:pt x="137" y="1450"/>
                  </a:cubicBezTo>
                  <a:cubicBezTo>
                    <a:pt x="208" y="1521"/>
                    <a:pt x="304" y="1562"/>
                    <a:pt x="399" y="1562"/>
                  </a:cubicBezTo>
                  <a:cubicBezTo>
                    <a:pt x="486" y="1562"/>
                    <a:pt x="573" y="1527"/>
                    <a:pt x="639" y="1450"/>
                  </a:cubicBezTo>
                  <a:lnTo>
                    <a:pt x="1506" y="606"/>
                  </a:lnTo>
                  <a:cubicBezTo>
                    <a:pt x="1666" y="469"/>
                    <a:pt x="1666" y="241"/>
                    <a:pt x="1529" y="104"/>
                  </a:cubicBezTo>
                  <a:cubicBezTo>
                    <a:pt x="1461" y="35"/>
                    <a:pt x="1370" y="1"/>
                    <a:pt x="127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a:off x="1574525" y="2439850"/>
              <a:ext cx="41700" cy="39325"/>
            </a:xfrm>
            <a:custGeom>
              <a:avLst/>
              <a:gdLst/>
              <a:ahLst/>
              <a:cxnLst/>
              <a:rect l="l" t="t" r="r" b="b"/>
              <a:pathLst>
                <a:path w="1668" h="1573" extrusionOk="0">
                  <a:moveTo>
                    <a:pt x="1269" y="1"/>
                  </a:moveTo>
                  <a:cubicBezTo>
                    <a:pt x="1181" y="1"/>
                    <a:pt x="1094" y="35"/>
                    <a:pt x="1028" y="101"/>
                  </a:cubicBezTo>
                  <a:lnTo>
                    <a:pt x="138" y="945"/>
                  </a:lnTo>
                  <a:cubicBezTo>
                    <a:pt x="1" y="1082"/>
                    <a:pt x="1" y="1310"/>
                    <a:pt x="138" y="1470"/>
                  </a:cubicBezTo>
                  <a:cubicBezTo>
                    <a:pt x="206" y="1539"/>
                    <a:pt x="298" y="1573"/>
                    <a:pt x="389" y="1573"/>
                  </a:cubicBezTo>
                  <a:cubicBezTo>
                    <a:pt x="480" y="1573"/>
                    <a:pt x="572" y="1539"/>
                    <a:pt x="640" y="1470"/>
                  </a:cubicBezTo>
                  <a:lnTo>
                    <a:pt x="1507" y="626"/>
                  </a:lnTo>
                  <a:cubicBezTo>
                    <a:pt x="1667" y="489"/>
                    <a:pt x="1667" y="260"/>
                    <a:pt x="1530" y="123"/>
                  </a:cubicBezTo>
                  <a:cubicBezTo>
                    <a:pt x="1459" y="40"/>
                    <a:pt x="1363" y="1"/>
                    <a:pt x="1269"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3"/>
            <p:cNvSpPr/>
            <p:nvPr/>
          </p:nvSpPr>
          <p:spPr>
            <a:xfrm>
              <a:off x="1601925" y="2471225"/>
              <a:ext cx="33125" cy="30775"/>
            </a:xfrm>
            <a:custGeom>
              <a:avLst/>
              <a:gdLst/>
              <a:ahLst/>
              <a:cxnLst/>
              <a:rect l="l" t="t" r="r" b="b"/>
              <a:pathLst>
                <a:path w="1325" h="1231" extrusionOk="0">
                  <a:moveTo>
                    <a:pt x="926" y="1"/>
                  </a:moveTo>
                  <a:cubicBezTo>
                    <a:pt x="838" y="1"/>
                    <a:pt x="751" y="35"/>
                    <a:pt x="685" y="101"/>
                  </a:cubicBezTo>
                  <a:lnTo>
                    <a:pt x="160" y="626"/>
                  </a:lnTo>
                  <a:cubicBezTo>
                    <a:pt x="0" y="763"/>
                    <a:pt x="0" y="991"/>
                    <a:pt x="137" y="1128"/>
                  </a:cubicBezTo>
                  <a:cubicBezTo>
                    <a:pt x="206" y="1197"/>
                    <a:pt x="297" y="1231"/>
                    <a:pt x="391" y="1231"/>
                  </a:cubicBezTo>
                  <a:cubicBezTo>
                    <a:pt x="486" y="1231"/>
                    <a:pt x="583" y="1197"/>
                    <a:pt x="662" y="1128"/>
                  </a:cubicBezTo>
                  <a:lnTo>
                    <a:pt x="1187" y="626"/>
                  </a:lnTo>
                  <a:cubicBezTo>
                    <a:pt x="1324" y="489"/>
                    <a:pt x="1324" y="261"/>
                    <a:pt x="1187" y="124"/>
                  </a:cubicBezTo>
                  <a:cubicBezTo>
                    <a:pt x="1116" y="41"/>
                    <a:pt x="1021" y="1"/>
                    <a:pt x="926"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3"/>
            <p:cNvSpPr/>
            <p:nvPr/>
          </p:nvSpPr>
          <p:spPr>
            <a:xfrm>
              <a:off x="1545425" y="2473825"/>
              <a:ext cx="50250" cy="40475"/>
            </a:xfrm>
            <a:custGeom>
              <a:avLst/>
              <a:gdLst/>
              <a:ahLst/>
              <a:cxnLst/>
              <a:rect l="l" t="t" r="r" b="b"/>
              <a:pathLst>
                <a:path w="2010" h="1619" extrusionOk="0">
                  <a:moveTo>
                    <a:pt x="1137" y="0"/>
                  </a:moveTo>
                  <a:cubicBezTo>
                    <a:pt x="915" y="0"/>
                    <a:pt x="698" y="56"/>
                    <a:pt x="503" y="134"/>
                  </a:cubicBezTo>
                  <a:cubicBezTo>
                    <a:pt x="161" y="271"/>
                    <a:pt x="1" y="682"/>
                    <a:pt x="115" y="1024"/>
                  </a:cubicBezTo>
                  <a:lnTo>
                    <a:pt x="343" y="1572"/>
                  </a:lnTo>
                  <a:cubicBezTo>
                    <a:pt x="343" y="1572"/>
                    <a:pt x="330" y="1618"/>
                    <a:pt x="336" y="1618"/>
                  </a:cubicBezTo>
                  <a:cubicBezTo>
                    <a:pt x="340" y="1618"/>
                    <a:pt x="359" y="1584"/>
                    <a:pt x="412" y="1458"/>
                  </a:cubicBezTo>
                  <a:cubicBezTo>
                    <a:pt x="549" y="1184"/>
                    <a:pt x="1256" y="864"/>
                    <a:pt x="1621" y="590"/>
                  </a:cubicBezTo>
                  <a:cubicBezTo>
                    <a:pt x="2009" y="339"/>
                    <a:pt x="1644" y="111"/>
                    <a:pt x="1644" y="111"/>
                  </a:cubicBezTo>
                  <a:cubicBezTo>
                    <a:pt x="1477" y="32"/>
                    <a:pt x="1305" y="0"/>
                    <a:pt x="1137"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33"/>
          <p:cNvGrpSpPr/>
          <p:nvPr/>
        </p:nvGrpSpPr>
        <p:grpSpPr>
          <a:xfrm>
            <a:off x="5365133" y="2142423"/>
            <a:ext cx="982643" cy="2308852"/>
            <a:chOff x="2158850" y="2382525"/>
            <a:chExt cx="598625" cy="1406550"/>
          </a:xfrm>
        </p:grpSpPr>
        <p:sp>
          <p:nvSpPr>
            <p:cNvPr id="1678" name="Google Shape;1678;p33"/>
            <p:cNvSpPr/>
            <p:nvPr/>
          </p:nvSpPr>
          <p:spPr>
            <a:xfrm>
              <a:off x="2419075" y="2382525"/>
              <a:ext cx="247100" cy="185200"/>
            </a:xfrm>
            <a:custGeom>
              <a:avLst/>
              <a:gdLst/>
              <a:ahLst/>
              <a:cxnLst/>
              <a:rect l="l" t="t" r="r" b="b"/>
              <a:pathLst>
                <a:path w="9884" h="7408" extrusionOk="0">
                  <a:moveTo>
                    <a:pt x="2723" y="1"/>
                  </a:moveTo>
                  <a:cubicBezTo>
                    <a:pt x="1649" y="1"/>
                    <a:pt x="821" y="680"/>
                    <a:pt x="366" y="1709"/>
                  </a:cubicBezTo>
                  <a:lnTo>
                    <a:pt x="0" y="2531"/>
                  </a:lnTo>
                  <a:lnTo>
                    <a:pt x="639" y="2804"/>
                  </a:lnTo>
                  <a:lnTo>
                    <a:pt x="776" y="2873"/>
                  </a:lnTo>
                  <a:cubicBezTo>
                    <a:pt x="838" y="2893"/>
                    <a:pt x="899" y="2905"/>
                    <a:pt x="959" y="2905"/>
                  </a:cubicBezTo>
                  <a:cubicBezTo>
                    <a:pt x="1032" y="2905"/>
                    <a:pt x="1102" y="2888"/>
                    <a:pt x="1164" y="2850"/>
                  </a:cubicBezTo>
                  <a:lnTo>
                    <a:pt x="1552" y="2599"/>
                  </a:lnTo>
                  <a:lnTo>
                    <a:pt x="1552" y="2599"/>
                  </a:lnTo>
                  <a:cubicBezTo>
                    <a:pt x="1667" y="2645"/>
                    <a:pt x="1415" y="3147"/>
                    <a:pt x="1530" y="3193"/>
                  </a:cubicBezTo>
                  <a:cubicBezTo>
                    <a:pt x="1936" y="3331"/>
                    <a:pt x="2346" y="3397"/>
                    <a:pt x="2742" y="3397"/>
                  </a:cubicBezTo>
                  <a:cubicBezTo>
                    <a:pt x="3259" y="3397"/>
                    <a:pt x="3751" y="3285"/>
                    <a:pt x="4177" y="3078"/>
                  </a:cubicBezTo>
                  <a:cubicBezTo>
                    <a:pt x="4177" y="3124"/>
                    <a:pt x="4177" y="3170"/>
                    <a:pt x="4177" y="3238"/>
                  </a:cubicBezTo>
                  <a:cubicBezTo>
                    <a:pt x="3470" y="3877"/>
                    <a:pt x="3196" y="4927"/>
                    <a:pt x="3561" y="5886"/>
                  </a:cubicBezTo>
                  <a:cubicBezTo>
                    <a:pt x="3944" y="6826"/>
                    <a:pt x="4845" y="7408"/>
                    <a:pt x="5798" y="7408"/>
                  </a:cubicBezTo>
                  <a:cubicBezTo>
                    <a:pt x="6095" y="7408"/>
                    <a:pt x="6396" y="7352"/>
                    <a:pt x="6688" y="7233"/>
                  </a:cubicBezTo>
                  <a:cubicBezTo>
                    <a:pt x="7578" y="6890"/>
                    <a:pt x="8149" y="6046"/>
                    <a:pt x="8195" y="5133"/>
                  </a:cubicBezTo>
                  <a:cubicBezTo>
                    <a:pt x="9359" y="4471"/>
                    <a:pt x="9884" y="3056"/>
                    <a:pt x="9382" y="1777"/>
                  </a:cubicBezTo>
                  <a:cubicBezTo>
                    <a:pt x="8962" y="711"/>
                    <a:pt x="7939" y="59"/>
                    <a:pt x="6858" y="59"/>
                  </a:cubicBezTo>
                  <a:cubicBezTo>
                    <a:pt x="6528" y="59"/>
                    <a:pt x="6192" y="120"/>
                    <a:pt x="5866" y="248"/>
                  </a:cubicBezTo>
                  <a:cubicBezTo>
                    <a:pt x="5798" y="271"/>
                    <a:pt x="5707" y="317"/>
                    <a:pt x="5638" y="339"/>
                  </a:cubicBezTo>
                  <a:cubicBezTo>
                    <a:pt x="5393" y="132"/>
                    <a:pt x="5070" y="2"/>
                    <a:pt x="4733" y="2"/>
                  </a:cubicBezTo>
                  <a:cubicBezTo>
                    <a:pt x="4662" y="2"/>
                    <a:pt x="4591" y="8"/>
                    <a:pt x="4520" y="20"/>
                  </a:cubicBezTo>
                  <a:cubicBezTo>
                    <a:pt x="4291" y="65"/>
                    <a:pt x="4109" y="157"/>
                    <a:pt x="3949" y="271"/>
                  </a:cubicBezTo>
                  <a:cubicBezTo>
                    <a:pt x="3514" y="86"/>
                    <a:pt x="3103" y="1"/>
                    <a:pt x="27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3"/>
            <p:cNvSpPr/>
            <p:nvPr/>
          </p:nvSpPr>
          <p:spPr>
            <a:xfrm>
              <a:off x="2422500" y="2447500"/>
              <a:ext cx="167225" cy="269925"/>
            </a:xfrm>
            <a:custGeom>
              <a:avLst/>
              <a:gdLst/>
              <a:ahLst/>
              <a:cxnLst/>
              <a:rect l="l" t="t" r="r" b="b"/>
              <a:pathLst>
                <a:path w="6689" h="10797" extrusionOk="0">
                  <a:moveTo>
                    <a:pt x="1415" y="0"/>
                  </a:moveTo>
                  <a:lnTo>
                    <a:pt x="1027" y="251"/>
                  </a:lnTo>
                  <a:cubicBezTo>
                    <a:pt x="965" y="289"/>
                    <a:pt x="895" y="306"/>
                    <a:pt x="822" y="306"/>
                  </a:cubicBezTo>
                  <a:cubicBezTo>
                    <a:pt x="762" y="306"/>
                    <a:pt x="701" y="294"/>
                    <a:pt x="639" y="274"/>
                  </a:cubicBezTo>
                  <a:lnTo>
                    <a:pt x="502" y="205"/>
                  </a:lnTo>
                  <a:lnTo>
                    <a:pt x="388" y="913"/>
                  </a:lnTo>
                  <a:cubicBezTo>
                    <a:pt x="365" y="982"/>
                    <a:pt x="365" y="1027"/>
                    <a:pt x="343" y="1096"/>
                  </a:cubicBezTo>
                  <a:lnTo>
                    <a:pt x="69" y="3196"/>
                  </a:lnTo>
                  <a:cubicBezTo>
                    <a:pt x="0" y="3789"/>
                    <a:pt x="160" y="4383"/>
                    <a:pt x="457" y="4839"/>
                  </a:cubicBezTo>
                  <a:cubicBezTo>
                    <a:pt x="754" y="5432"/>
                    <a:pt x="1256" y="5912"/>
                    <a:pt x="1895" y="6140"/>
                  </a:cubicBezTo>
                  <a:lnTo>
                    <a:pt x="1986" y="7418"/>
                  </a:lnTo>
                  <a:lnTo>
                    <a:pt x="982" y="7738"/>
                  </a:lnTo>
                  <a:lnTo>
                    <a:pt x="1119" y="10568"/>
                  </a:lnTo>
                  <a:lnTo>
                    <a:pt x="6003" y="10796"/>
                  </a:lnTo>
                  <a:lnTo>
                    <a:pt x="6140" y="7738"/>
                  </a:lnTo>
                  <a:lnTo>
                    <a:pt x="5182" y="7464"/>
                  </a:lnTo>
                  <a:cubicBezTo>
                    <a:pt x="5182" y="7441"/>
                    <a:pt x="5182" y="7418"/>
                    <a:pt x="5182" y="7395"/>
                  </a:cubicBezTo>
                  <a:lnTo>
                    <a:pt x="4999" y="4862"/>
                  </a:lnTo>
                  <a:cubicBezTo>
                    <a:pt x="5136" y="4611"/>
                    <a:pt x="5227" y="4337"/>
                    <a:pt x="5250" y="4063"/>
                  </a:cubicBezTo>
                  <a:lnTo>
                    <a:pt x="5273" y="3903"/>
                  </a:lnTo>
                  <a:lnTo>
                    <a:pt x="5729" y="3949"/>
                  </a:lnTo>
                  <a:cubicBezTo>
                    <a:pt x="5759" y="3952"/>
                    <a:pt x="5788" y="3953"/>
                    <a:pt x="5817" y="3953"/>
                  </a:cubicBezTo>
                  <a:cubicBezTo>
                    <a:pt x="6214" y="3953"/>
                    <a:pt x="6556" y="3668"/>
                    <a:pt x="6620" y="3264"/>
                  </a:cubicBezTo>
                  <a:lnTo>
                    <a:pt x="6642" y="3036"/>
                  </a:lnTo>
                  <a:cubicBezTo>
                    <a:pt x="6688" y="2602"/>
                    <a:pt x="6391" y="2191"/>
                    <a:pt x="5958" y="2146"/>
                  </a:cubicBezTo>
                  <a:lnTo>
                    <a:pt x="5501" y="2077"/>
                  </a:lnTo>
                  <a:lnTo>
                    <a:pt x="5547" y="1803"/>
                  </a:lnTo>
                  <a:lnTo>
                    <a:pt x="5045" y="1712"/>
                  </a:lnTo>
                  <a:cubicBezTo>
                    <a:pt x="4634" y="1643"/>
                    <a:pt x="4337" y="1096"/>
                    <a:pt x="4269" y="365"/>
                  </a:cubicBezTo>
                  <a:cubicBezTo>
                    <a:pt x="3785" y="642"/>
                    <a:pt x="3209" y="793"/>
                    <a:pt x="2602" y="793"/>
                  </a:cubicBezTo>
                  <a:cubicBezTo>
                    <a:pt x="2206" y="793"/>
                    <a:pt x="1798" y="729"/>
                    <a:pt x="1393" y="594"/>
                  </a:cubicBezTo>
                  <a:cubicBezTo>
                    <a:pt x="1278" y="548"/>
                    <a:pt x="1530" y="46"/>
                    <a:pt x="1415"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3"/>
            <p:cNvSpPr/>
            <p:nvPr/>
          </p:nvSpPr>
          <p:spPr>
            <a:xfrm>
              <a:off x="2562300" y="2511550"/>
              <a:ext cx="13150" cy="19850"/>
            </a:xfrm>
            <a:custGeom>
              <a:avLst/>
              <a:gdLst/>
              <a:ahLst/>
              <a:cxnLst/>
              <a:rect l="l" t="t" r="r" b="b"/>
              <a:pathLst>
                <a:path w="526" h="794" extrusionOk="0">
                  <a:moveTo>
                    <a:pt x="446" y="0"/>
                  </a:moveTo>
                  <a:cubicBezTo>
                    <a:pt x="423" y="0"/>
                    <a:pt x="400" y="6"/>
                    <a:pt x="389" y="17"/>
                  </a:cubicBezTo>
                  <a:lnTo>
                    <a:pt x="23" y="428"/>
                  </a:lnTo>
                  <a:cubicBezTo>
                    <a:pt x="0" y="451"/>
                    <a:pt x="0" y="474"/>
                    <a:pt x="0" y="497"/>
                  </a:cubicBezTo>
                  <a:cubicBezTo>
                    <a:pt x="0" y="519"/>
                    <a:pt x="23" y="519"/>
                    <a:pt x="23" y="542"/>
                  </a:cubicBezTo>
                  <a:lnTo>
                    <a:pt x="366" y="771"/>
                  </a:lnTo>
                  <a:cubicBezTo>
                    <a:pt x="389" y="771"/>
                    <a:pt x="389" y="793"/>
                    <a:pt x="411" y="793"/>
                  </a:cubicBezTo>
                  <a:cubicBezTo>
                    <a:pt x="434" y="793"/>
                    <a:pt x="457" y="771"/>
                    <a:pt x="480" y="748"/>
                  </a:cubicBezTo>
                  <a:cubicBezTo>
                    <a:pt x="503" y="725"/>
                    <a:pt x="480" y="679"/>
                    <a:pt x="457" y="656"/>
                  </a:cubicBezTo>
                  <a:lnTo>
                    <a:pt x="183" y="474"/>
                  </a:lnTo>
                  <a:lnTo>
                    <a:pt x="503" y="131"/>
                  </a:lnTo>
                  <a:cubicBezTo>
                    <a:pt x="525" y="109"/>
                    <a:pt x="525" y="63"/>
                    <a:pt x="503" y="17"/>
                  </a:cubicBezTo>
                  <a:cubicBezTo>
                    <a:pt x="491" y="6"/>
                    <a:pt x="468" y="0"/>
                    <a:pt x="446"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3"/>
            <p:cNvSpPr/>
            <p:nvPr/>
          </p:nvSpPr>
          <p:spPr>
            <a:xfrm>
              <a:off x="2467575" y="2566950"/>
              <a:ext cx="16000" cy="7250"/>
            </a:xfrm>
            <a:custGeom>
              <a:avLst/>
              <a:gdLst/>
              <a:ahLst/>
              <a:cxnLst/>
              <a:rect l="l" t="t" r="r" b="b"/>
              <a:pathLst>
                <a:path w="640" h="290" extrusionOk="0">
                  <a:moveTo>
                    <a:pt x="269" y="1"/>
                  </a:moveTo>
                  <a:cubicBezTo>
                    <a:pt x="151" y="1"/>
                    <a:pt x="58" y="38"/>
                    <a:pt x="46" y="38"/>
                  </a:cubicBezTo>
                  <a:cubicBezTo>
                    <a:pt x="23" y="61"/>
                    <a:pt x="0" y="107"/>
                    <a:pt x="23" y="129"/>
                  </a:cubicBezTo>
                  <a:cubicBezTo>
                    <a:pt x="23" y="163"/>
                    <a:pt x="48" y="184"/>
                    <a:pt x="79" y="184"/>
                  </a:cubicBezTo>
                  <a:cubicBezTo>
                    <a:pt x="90" y="184"/>
                    <a:pt x="102" y="181"/>
                    <a:pt x="115" y="175"/>
                  </a:cubicBezTo>
                  <a:cubicBezTo>
                    <a:pt x="115" y="175"/>
                    <a:pt x="172" y="152"/>
                    <a:pt x="249" y="152"/>
                  </a:cubicBezTo>
                  <a:cubicBezTo>
                    <a:pt x="326" y="152"/>
                    <a:pt x="423" y="175"/>
                    <a:pt x="503" y="266"/>
                  </a:cubicBezTo>
                  <a:cubicBezTo>
                    <a:pt x="525" y="266"/>
                    <a:pt x="548" y="289"/>
                    <a:pt x="571" y="289"/>
                  </a:cubicBezTo>
                  <a:cubicBezTo>
                    <a:pt x="571" y="289"/>
                    <a:pt x="594" y="289"/>
                    <a:pt x="617" y="266"/>
                  </a:cubicBezTo>
                  <a:cubicBezTo>
                    <a:pt x="640" y="244"/>
                    <a:pt x="640" y="198"/>
                    <a:pt x="617" y="152"/>
                  </a:cubicBezTo>
                  <a:cubicBezTo>
                    <a:pt x="508" y="32"/>
                    <a:pt x="378" y="1"/>
                    <a:pt x="269"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3"/>
            <p:cNvSpPr/>
            <p:nvPr/>
          </p:nvSpPr>
          <p:spPr>
            <a:xfrm>
              <a:off x="2465775" y="2525425"/>
              <a:ext cx="44425" cy="22875"/>
            </a:xfrm>
            <a:custGeom>
              <a:avLst/>
              <a:gdLst/>
              <a:ahLst/>
              <a:cxnLst/>
              <a:rect l="l" t="t" r="r" b="b"/>
              <a:pathLst>
                <a:path w="1777" h="915" extrusionOk="0">
                  <a:moveTo>
                    <a:pt x="1461" y="0"/>
                  </a:moveTo>
                  <a:cubicBezTo>
                    <a:pt x="1441" y="0"/>
                    <a:pt x="1420" y="3"/>
                    <a:pt x="1396" y="10"/>
                  </a:cubicBezTo>
                  <a:cubicBezTo>
                    <a:pt x="1396" y="10"/>
                    <a:pt x="917" y="216"/>
                    <a:pt x="438" y="330"/>
                  </a:cubicBezTo>
                  <a:cubicBezTo>
                    <a:pt x="0" y="413"/>
                    <a:pt x="247" y="915"/>
                    <a:pt x="832" y="915"/>
                  </a:cubicBezTo>
                  <a:cubicBezTo>
                    <a:pt x="888" y="915"/>
                    <a:pt x="947" y="910"/>
                    <a:pt x="1008" y="900"/>
                  </a:cubicBezTo>
                  <a:cubicBezTo>
                    <a:pt x="1695" y="793"/>
                    <a:pt x="1776" y="0"/>
                    <a:pt x="1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3"/>
            <p:cNvSpPr/>
            <p:nvPr/>
          </p:nvSpPr>
          <p:spPr>
            <a:xfrm>
              <a:off x="2488125" y="2471575"/>
              <a:ext cx="27975" cy="12700"/>
            </a:xfrm>
            <a:custGeom>
              <a:avLst/>
              <a:gdLst/>
              <a:ahLst/>
              <a:cxnLst/>
              <a:rect l="l" t="t" r="r" b="b"/>
              <a:pathLst>
                <a:path w="1119" h="508" extrusionOk="0">
                  <a:moveTo>
                    <a:pt x="442" y="0"/>
                  </a:moveTo>
                  <a:cubicBezTo>
                    <a:pt x="284" y="0"/>
                    <a:pt x="164" y="38"/>
                    <a:pt x="114" y="87"/>
                  </a:cubicBezTo>
                  <a:cubicBezTo>
                    <a:pt x="0" y="178"/>
                    <a:pt x="23" y="247"/>
                    <a:pt x="69" y="292"/>
                  </a:cubicBezTo>
                  <a:cubicBezTo>
                    <a:pt x="137" y="338"/>
                    <a:pt x="228" y="338"/>
                    <a:pt x="297" y="361"/>
                  </a:cubicBezTo>
                  <a:cubicBezTo>
                    <a:pt x="388" y="384"/>
                    <a:pt x="480" y="384"/>
                    <a:pt x="548" y="407"/>
                  </a:cubicBezTo>
                  <a:cubicBezTo>
                    <a:pt x="616" y="429"/>
                    <a:pt x="708" y="452"/>
                    <a:pt x="776" y="475"/>
                  </a:cubicBezTo>
                  <a:cubicBezTo>
                    <a:pt x="841" y="491"/>
                    <a:pt x="894" y="507"/>
                    <a:pt x="944" y="507"/>
                  </a:cubicBezTo>
                  <a:cubicBezTo>
                    <a:pt x="964" y="507"/>
                    <a:pt x="984" y="505"/>
                    <a:pt x="1004" y="498"/>
                  </a:cubicBezTo>
                  <a:cubicBezTo>
                    <a:pt x="1073" y="498"/>
                    <a:pt x="1119" y="407"/>
                    <a:pt x="1073" y="315"/>
                  </a:cubicBezTo>
                  <a:cubicBezTo>
                    <a:pt x="1027" y="201"/>
                    <a:pt x="868" y="64"/>
                    <a:pt x="639" y="19"/>
                  </a:cubicBezTo>
                  <a:cubicBezTo>
                    <a:pt x="569" y="6"/>
                    <a:pt x="503" y="0"/>
                    <a:pt x="44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3"/>
            <p:cNvSpPr/>
            <p:nvPr/>
          </p:nvSpPr>
          <p:spPr>
            <a:xfrm>
              <a:off x="2436750" y="2490975"/>
              <a:ext cx="10300" cy="8925"/>
            </a:xfrm>
            <a:custGeom>
              <a:avLst/>
              <a:gdLst/>
              <a:ahLst/>
              <a:cxnLst/>
              <a:rect l="l" t="t" r="r" b="b"/>
              <a:pathLst>
                <a:path w="412" h="357" extrusionOk="0">
                  <a:moveTo>
                    <a:pt x="214" y="1"/>
                  </a:moveTo>
                  <a:cubicBezTo>
                    <a:pt x="188" y="1"/>
                    <a:pt x="162" y="6"/>
                    <a:pt x="138" y="19"/>
                  </a:cubicBezTo>
                  <a:cubicBezTo>
                    <a:pt x="47" y="41"/>
                    <a:pt x="1" y="156"/>
                    <a:pt x="47" y="247"/>
                  </a:cubicBezTo>
                  <a:cubicBezTo>
                    <a:pt x="80" y="314"/>
                    <a:pt x="138" y="356"/>
                    <a:pt x="202" y="356"/>
                  </a:cubicBezTo>
                  <a:cubicBezTo>
                    <a:pt x="226" y="356"/>
                    <a:pt x="250" y="350"/>
                    <a:pt x="275" y="338"/>
                  </a:cubicBezTo>
                  <a:cubicBezTo>
                    <a:pt x="366" y="293"/>
                    <a:pt x="412" y="201"/>
                    <a:pt x="366" y="110"/>
                  </a:cubicBezTo>
                  <a:cubicBezTo>
                    <a:pt x="349" y="43"/>
                    <a:pt x="284" y="1"/>
                    <a:pt x="214" y="1"/>
                  </a:cubicBezTo>
                  <a:close/>
                </a:path>
              </a:pathLst>
            </a:custGeom>
            <a:solidFill>
              <a:srgbClr val="4E18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3"/>
            <p:cNvSpPr/>
            <p:nvPr/>
          </p:nvSpPr>
          <p:spPr>
            <a:xfrm>
              <a:off x="2488125" y="2494400"/>
              <a:ext cx="10300" cy="8925"/>
            </a:xfrm>
            <a:custGeom>
              <a:avLst/>
              <a:gdLst/>
              <a:ahLst/>
              <a:cxnLst/>
              <a:rect l="l" t="t" r="r" b="b"/>
              <a:pathLst>
                <a:path w="412" h="357" extrusionOk="0">
                  <a:moveTo>
                    <a:pt x="214" y="1"/>
                  </a:moveTo>
                  <a:cubicBezTo>
                    <a:pt x="188" y="1"/>
                    <a:pt x="162" y="6"/>
                    <a:pt x="137" y="19"/>
                  </a:cubicBezTo>
                  <a:cubicBezTo>
                    <a:pt x="46" y="41"/>
                    <a:pt x="0" y="156"/>
                    <a:pt x="46" y="247"/>
                  </a:cubicBezTo>
                  <a:cubicBezTo>
                    <a:pt x="79" y="314"/>
                    <a:pt x="149" y="356"/>
                    <a:pt x="220" y="356"/>
                  </a:cubicBezTo>
                  <a:cubicBezTo>
                    <a:pt x="246" y="356"/>
                    <a:pt x="272" y="350"/>
                    <a:pt x="297" y="338"/>
                  </a:cubicBezTo>
                  <a:cubicBezTo>
                    <a:pt x="388" y="292"/>
                    <a:pt x="411" y="201"/>
                    <a:pt x="388" y="110"/>
                  </a:cubicBezTo>
                  <a:cubicBezTo>
                    <a:pt x="355" y="43"/>
                    <a:pt x="285" y="1"/>
                    <a:pt x="21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3"/>
            <p:cNvSpPr/>
            <p:nvPr/>
          </p:nvSpPr>
          <p:spPr>
            <a:xfrm>
              <a:off x="2433900" y="2498200"/>
              <a:ext cx="16000" cy="5800"/>
            </a:xfrm>
            <a:custGeom>
              <a:avLst/>
              <a:gdLst/>
              <a:ahLst/>
              <a:cxnLst/>
              <a:rect l="l" t="t" r="r" b="b"/>
              <a:pathLst>
                <a:path w="640" h="232" extrusionOk="0">
                  <a:moveTo>
                    <a:pt x="337" y="1"/>
                  </a:moveTo>
                  <a:cubicBezTo>
                    <a:pt x="259" y="1"/>
                    <a:pt x="168" y="19"/>
                    <a:pt x="69" y="72"/>
                  </a:cubicBezTo>
                  <a:cubicBezTo>
                    <a:pt x="24" y="72"/>
                    <a:pt x="1" y="118"/>
                    <a:pt x="24" y="163"/>
                  </a:cubicBezTo>
                  <a:cubicBezTo>
                    <a:pt x="46" y="209"/>
                    <a:pt x="92" y="209"/>
                    <a:pt x="138" y="209"/>
                  </a:cubicBezTo>
                  <a:cubicBezTo>
                    <a:pt x="206" y="171"/>
                    <a:pt x="270" y="158"/>
                    <a:pt x="324" y="158"/>
                  </a:cubicBezTo>
                  <a:cubicBezTo>
                    <a:pt x="432" y="158"/>
                    <a:pt x="503" y="209"/>
                    <a:pt x="503" y="209"/>
                  </a:cubicBezTo>
                  <a:cubicBezTo>
                    <a:pt x="526" y="209"/>
                    <a:pt x="549" y="232"/>
                    <a:pt x="549" y="232"/>
                  </a:cubicBezTo>
                  <a:cubicBezTo>
                    <a:pt x="571" y="232"/>
                    <a:pt x="594" y="209"/>
                    <a:pt x="617" y="186"/>
                  </a:cubicBezTo>
                  <a:cubicBezTo>
                    <a:pt x="640" y="163"/>
                    <a:pt x="640" y="118"/>
                    <a:pt x="594" y="72"/>
                  </a:cubicBezTo>
                  <a:cubicBezTo>
                    <a:pt x="594" y="72"/>
                    <a:pt x="493" y="1"/>
                    <a:pt x="337"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3"/>
            <p:cNvSpPr/>
            <p:nvPr/>
          </p:nvSpPr>
          <p:spPr>
            <a:xfrm>
              <a:off x="2485825" y="2501450"/>
              <a:ext cx="16000" cy="5400"/>
            </a:xfrm>
            <a:custGeom>
              <a:avLst/>
              <a:gdLst/>
              <a:ahLst/>
              <a:cxnLst/>
              <a:rect l="l" t="t" r="r" b="b"/>
              <a:pathLst>
                <a:path w="640" h="216" extrusionOk="0">
                  <a:moveTo>
                    <a:pt x="314" y="1"/>
                  </a:moveTo>
                  <a:cubicBezTo>
                    <a:pt x="241" y="1"/>
                    <a:pt x="158" y="15"/>
                    <a:pt x="69" y="56"/>
                  </a:cubicBezTo>
                  <a:cubicBezTo>
                    <a:pt x="24" y="79"/>
                    <a:pt x="1" y="125"/>
                    <a:pt x="24" y="170"/>
                  </a:cubicBezTo>
                  <a:cubicBezTo>
                    <a:pt x="40" y="186"/>
                    <a:pt x="67" y="203"/>
                    <a:pt x="90" y="203"/>
                  </a:cubicBezTo>
                  <a:cubicBezTo>
                    <a:pt x="100" y="203"/>
                    <a:pt x="108" y="200"/>
                    <a:pt x="115" y="193"/>
                  </a:cubicBezTo>
                  <a:cubicBezTo>
                    <a:pt x="191" y="163"/>
                    <a:pt x="260" y="152"/>
                    <a:pt x="317" y="152"/>
                  </a:cubicBezTo>
                  <a:cubicBezTo>
                    <a:pt x="432" y="152"/>
                    <a:pt x="503" y="193"/>
                    <a:pt x="503" y="193"/>
                  </a:cubicBezTo>
                  <a:cubicBezTo>
                    <a:pt x="526" y="216"/>
                    <a:pt x="526" y="216"/>
                    <a:pt x="549" y="216"/>
                  </a:cubicBezTo>
                  <a:cubicBezTo>
                    <a:pt x="572" y="216"/>
                    <a:pt x="594" y="216"/>
                    <a:pt x="617" y="193"/>
                  </a:cubicBezTo>
                  <a:cubicBezTo>
                    <a:pt x="640" y="147"/>
                    <a:pt x="640" y="102"/>
                    <a:pt x="594" y="79"/>
                  </a:cubicBezTo>
                  <a:cubicBezTo>
                    <a:pt x="594" y="79"/>
                    <a:pt x="482" y="1"/>
                    <a:pt x="314"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2476125" y="2485150"/>
              <a:ext cx="39400" cy="35400"/>
            </a:xfrm>
            <a:custGeom>
              <a:avLst/>
              <a:gdLst/>
              <a:ahLst/>
              <a:cxnLst/>
              <a:rect l="l" t="t" r="r" b="b"/>
              <a:pathLst>
                <a:path w="1576" h="1416" extrusionOk="0">
                  <a:moveTo>
                    <a:pt x="800" y="115"/>
                  </a:moveTo>
                  <a:cubicBezTo>
                    <a:pt x="1165" y="115"/>
                    <a:pt x="1462" y="389"/>
                    <a:pt x="1462" y="708"/>
                  </a:cubicBezTo>
                  <a:cubicBezTo>
                    <a:pt x="1462" y="1028"/>
                    <a:pt x="1165" y="1302"/>
                    <a:pt x="800" y="1302"/>
                  </a:cubicBezTo>
                  <a:cubicBezTo>
                    <a:pt x="412" y="1302"/>
                    <a:pt x="115" y="1028"/>
                    <a:pt x="115" y="708"/>
                  </a:cubicBezTo>
                  <a:cubicBezTo>
                    <a:pt x="115" y="389"/>
                    <a:pt x="412" y="115"/>
                    <a:pt x="800" y="115"/>
                  </a:cubicBezTo>
                  <a:close/>
                  <a:moveTo>
                    <a:pt x="800" y="1"/>
                  </a:moveTo>
                  <a:cubicBezTo>
                    <a:pt x="366" y="1"/>
                    <a:pt x="1" y="320"/>
                    <a:pt x="1" y="708"/>
                  </a:cubicBezTo>
                  <a:cubicBezTo>
                    <a:pt x="1" y="1096"/>
                    <a:pt x="366" y="1416"/>
                    <a:pt x="800" y="1416"/>
                  </a:cubicBezTo>
                  <a:cubicBezTo>
                    <a:pt x="1211" y="1416"/>
                    <a:pt x="1576" y="1096"/>
                    <a:pt x="1576" y="708"/>
                  </a:cubicBezTo>
                  <a:cubicBezTo>
                    <a:pt x="1576" y="320"/>
                    <a:pt x="1211" y="1"/>
                    <a:pt x="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2421350" y="2480025"/>
              <a:ext cx="39400" cy="35975"/>
            </a:xfrm>
            <a:custGeom>
              <a:avLst/>
              <a:gdLst/>
              <a:ahLst/>
              <a:cxnLst/>
              <a:rect l="l" t="t" r="r" b="b"/>
              <a:pathLst>
                <a:path w="1576" h="1439" extrusionOk="0">
                  <a:moveTo>
                    <a:pt x="800" y="114"/>
                  </a:moveTo>
                  <a:cubicBezTo>
                    <a:pt x="1165" y="114"/>
                    <a:pt x="1461" y="388"/>
                    <a:pt x="1461" y="708"/>
                  </a:cubicBezTo>
                  <a:cubicBezTo>
                    <a:pt x="1461" y="1050"/>
                    <a:pt x="1165" y="1324"/>
                    <a:pt x="800" y="1324"/>
                  </a:cubicBezTo>
                  <a:cubicBezTo>
                    <a:pt x="411" y="1324"/>
                    <a:pt x="115" y="1050"/>
                    <a:pt x="115" y="708"/>
                  </a:cubicBezTo>
                  <a:cubicBezTo>
                    <a:pt x="115" y="388"/>
                    <a:pt x="411" y="114"/>
                    <a:pt x="800" y="114"/>
                  </a:cubicBezTo>
                  <a:close/>
                  <a:moveTo>
                    <a:pt x="800" y="0"/>
                  </a:moveTo>
                  <a:cubicBezTo>
                    <a:pt x="366" y="0"/>
                    <a:pt x="1" y="320"/>
                    <a:pt x="1" y="708"/>
                  </a:cubicBezTo>
                  <a:cubicBezTo>
                    <a:pt x="1" y="1119"/>
                    <a:pt x="366" y="1438"/>
                    <a:pt x="800" y="1438"/>
                  </a:cubicBezTo>
                  <a:cubicBezTo>
                    <a:pt x="1210" y="1438"/>
                    <a:pt x="1576" y="1119"/>
                    <a:pt x="1576" y="708"/>
                  </a:cubicBezTo>
                  <a:cubicBezTo>
                    <a:pt x="1576" y="320"/>
                    <a:pt x="1210"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454450" y="2486150"/>
              <a:ext cx="22275" cy="41250"/>
            </a:xfrm>
            <a:custGeom>
              <a:avLst/>
              <a:gdLst/>
              <a:ahLst/>
              <a:cxnLst/>
              <a:rect l="l" t="t" r="r" b="b"/>
              <a:pathLst>
                <a:path w="891" h="1650" extrusionOk="0">
                  <a:moveTo>
                    <a:pt x="615" y="0"/>
                  </a:moveTo>
                  <a:cubicBezTo>
                    <a:pt x="579" y="0"/>
                    <a:pt x="548" y="37"/>
                    <a:pt x="548" y="75"/>
                  </a:cubicBezTo>
                  <a:lnTo>
                    <a:pt x="411" y="691"/>
                  </a:lnTo>
                  <a:lnTo>
                    <a:pt x="366" y="668"/>
                  </a:lnTo>
                  <a:cubicBezTo>
                    <a:pt x="206" y="668"/>
                    <a:pt x="69" y="782"/>
                    <a:pt x="23" y="965"/>
                  </a:cubicBezTo>
                  <a:lnTo>
                    <a:pt x="23" y="1056"/>
                  </a:lnTo>
                  <a:cubicBezTo>
                    <a:pt x="0" y="1170"/>
                    <a:pt x="23" y="1307"/>
                    <a:pt x="92" y="1399"/>
                  </a:cubicBezTo>
                  <a:cubicBezTo>
                    <a:pt x="160" y="1513"/>
                    <a:pt x="274" y="1558"/>
                    <a:pt x="389" y="1581"/>
                  </a:cubicBezTo>
                  <a:lnTo>
                    <a:pt x="799" y="1650"/>
                  </a:lnTo>
                  <a:cubicBezTo>
                    <a:pt x="845" y="1650"/>
                    <a:pt x="891" y="1604"/>
                    <a:pt x="891" y="1581"/>
                  </a:cubicBezTo>
                  <a:cubicBezTo>
                    <a:pt x="891" y="1535"/>
                    <a:pt x="868" y="1490"/>
                    <a:pt x="822" y="1467"/>
                  </a:cubicBezTo>
                  <a:lnTo>
                    <a:pt x="411" y="1421"/>
                  </a:lnTo>
                  <a:cubicBezTo>
                    <a:pt x="343" y="1399"/>
                    <a:pt x="274" y="1376"/>
                    <a:pt x="229" y="1307"/>
                  </a:cubicBezTo>
                  <a:cubicBezTo>
                    <a:pt x="183" y="1239"/>
                    <a:pt x="160" y="1170"/>
                    <a:pt x="183" y="1079"/>
                  </a:cubicBezTo>
                  <a:lnTo>
                    <a:pt x="206" y="988"/>
                  </a:lnTo>
                  <a:cubicBezTo>
                    <a:pt x="206" y="896"/>
                    <a:pt x="274" y="851"/>
                    <a:pt x="366" y="851"/>
                  </a:cubicBezTo>
                  <a:lnTo>
                    <a:pt x="548" y="851"/>
                  </a:lnTo>
                  <a:lnTo>
                    <a:pt x="708" y="97"/>
                  </a:lnTo>
                  <a:cubicBezTo>
                    <a:pt x="708" y="52"/>
                    <a:pt x="685" y="6"/>
                    <a:pt x="640" y="6"/>
                  </a:cubicBezTo>
                  <a:cubicBezTo>
                    <a:pt x="631" y="2"/>
                    <a:pt x="623" y="0"/>
                    <a:pt x="615"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459025" y="2494475"/>
              <a:ext cx="20550" cy="6675"/>
            </a:xfrm>
            <a:custGeom>
              <a:avLst/>
              <a:gdLst/>
              <a:ahLst/>
              <a:cxnLst/>
              <a:rect l="l" t="t" r="r" b="b"/>
              <a:pathLst>
                <a:path w="822" h="267" extrusionOk="0">
                  <a:moveTo>
                    <a:pt x="343" y="1"/>
                  </a:moveTo>
                  <a:cubicBezTo>
                    <a:pt x="235" y="1"/>
                    <a:pt x="117" y="29"/>
                    <a:pt x="0" y="107"/>
                  </a:cubicBezTo>
                  <a:lnTo>
                    <a:pt x="46" y="198"/>
                  </a:lnTo>
                  <a:cubicBezTo>
                    <a:pt x="145" y="142"/>
                    <a:pt x="242" y="122"/>
                    <a:pt x="329" y="122"/>
                  </a:cubicBezTo>
                  <a:cubicBezTo>
                    <a:pt x="563" y="122"/>
                    <a:pt x="737" y="267"/>
                    <a:pt x="753" y="267"/>
                  </a:cubicBezTo>
                  <a:lnTo>
                    <a:pt x="822" y="175"/>
                  </a:lnTo>
                  <a:cubicBezTo>
                    <a:pt x="822" y="175"/>
                    <a:pt x="612"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2512075" y="2493150"/>
              <a:ext cx="53675" cy="8575"/>
            </a:xfrm>
            <a:custGeom>
              <a:avLst/>
              <a:gdLst/>
              <a:ahLst/>
              <a:cxnLst/>
              <a:rect l="l" t="t" r="r" b="b"/>
              <a:pathLst>
                <a:path w="2147" h="343" extrusionOk="0">
                  <a:moveTo>
                    <a:pt x="2101" y="0"/>
                  </a:moveTo>
                  <a:lnTo>
                    <a:pt x="46" y="228"/>
                  </a:lnTo>
                  <a:cubicBezTo>
                    <a:pt x="24" y="228"/>
                    <a:pt x="1" y="251"/>
                    <a:pt x="1" y="274"/>
                  </a:cubicBezTo>
                  <a:cubicBezTo>
                    <a:pt x="1" y="320"/>
                    <a:pt x="24" y="342"/>
                    <a:pt x="69" y="342"/>
                  </a:cubicBezTo>
                  <a:lnTo>
                    <a:pt x="2101" y="114"/>
                  </a:lnTo>
                  <a:cubicBezTo>
                    <a:pt x="2124" y="114"/>
                    <a:pt x="2146" y="91"/>
                    <a:pt x="2146" y="46"/>
                  </a:cubicBezTo>
                  <a:cubicBezTo>
                    <a:pt x="2146" y="23"/>
                    <a:pt x="2124" y="0"/>
                    <a:pt x="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2429925" y="2475900"/>
              <a:ext cx="28550" cy="11800"/>
            </a:xfrm>
            <a:custGeom>
              <a:avLst/>
              <a:gdLst/>
              <a:ahLst/>
              <a:cxnLst/>
              <a:rect l="l" t="t" r="r" b="b"/>
              <a:pathLst>
                <a:path w="1142" h="472" extrusionOk="0">
                  <a:moveTo>
                    <a:pt x="505" y="1"/>
                  </a:moveTo>
                  <a:cubicBezTo>
                    <a:pt x="314" y="1"/>
                    <a:pt x="151" y="63"/>
                    <a:pt x="91" y="142"/>
                  </a:cubicBezTo>
                  <a:cubicBezTo>
                    <a:pt x="0" y="211"/>
                    <a:pt x="23" y="302"/>
                    <a:pt x="68" y="348"/>
                  </a:cubicBezTo>
                  <a:cubicBezTo>
                    <a:pt x="137" y="371"/>
                    <a:pt x="228" y="371"/>
                    <a:pt x="320" y="393"/>
                  </a:cubicBezTo>
                  <a:cubicBezTo>
                    <a:pt x="388" y="393"/>
                    <a:pt x="479" y="393"/>
                    <a:pt x="548" y="416"/>
                  </a:cubicBezTo>
                  <a:cubicBezTo>
                    <a:pt x="616" y="416"/>
                    <a:pt x="708" y="439"/>
                    <a:pt x="799" y="439"/>
                  </a:cubicBezTo>
                  <a:cubicBezTo>
                    <a:pt x="847" y="455"/>
                    <a:pt x="907" y="471"/>
                    <a:pt x="962" y="471"/>
                  </a:cubicBezTo>
                  <a:cubicBezTo>
                    <a:pt x="985" y="471"/>
                    <a:pt x="1007" y="469"/>
                    <a:pt x="1027" y="462"/>
                  </a:cubicBezTo>
                  <a:cubicBezTo>
                    <a:pt x="1096" y="439"/>
                    <a:pt x="1141" y="371"/>
                    <a:pt x="1073" y="279"/>
                  </a:cubicBezTo>
                  <a:cubicBezTo>
                    <a:pt x="1004" y="165"/>
                    <a:pt x="845" y="51"/>
                    <a:pt x="593" y="5"/>
                  </a:cubicBezTo>
                  <a:cubicBezTo>
                    <a:pt x="563" y="2"/>
                    <a:pt x="534" y="1"/>
                    <a:pt x="505"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2433900" y="2543925"/>
              <a:ext cx="120425" cy="75350"/>
            </a:xfrm>
            <a:custGeom>
              <a:avLst/>
              <a:gdLst/>
              <a:ahLst/>
              <a:cxnLst/>
              <a:rect l="l" t="t" r="r" b="b"/>
              <a:pathLst>
                <a:path w="4817" h="3014" extrusionOk="0">
                  <a:moveTo>
                    <a:pt x="4611" y="1"/>
                  </a:moveTo>
                  <a:cubicBezTo>
                    <a:pt x="4421" y="1268"/>
                    <a:pt x="3352" y="2164"/>
                    <a:pt x="2108" y="2164"/>
                  </a:cubicBezTo>
                  <a:cubicBezTo>
                    <a:pt x="2008" y="2164"/>
                    <a:pt x="1906" y="2158"/>
                    <a:pt x="1804" y="2146"/>
                  </a:cubicBezTo>
                  <a:cubicBezTo>
                    <a:pt x="1051" y="2032"/>
                    <a:pt x="412" y="1621"/>
                    <a:pt x="1" y="1005"/>
                  </a:cubicBezTo>
                  <a:lnTo>
                    <a:pt x="1" y="1005"/>
                  </a:lnTo>
                  <a:cubicBezTo>
                    <a:pt x="320" y="1644"/>
                    <a:pt x="891" y="2123"/>
                    <a:pt x="1621" y="2329"/>
                  </a:cubicBezTo>
                  <a:cubicBezTo>
                    <a:pt x="1850" y="2740"/>
                    <a:pt x="2283" y="3013"/>
                    <a:pt x="2785" y="3013"/>
                  </a:cubicBezTo>
                  <a:cubicBezTo>
                    <a:pt x="3539" y="3013"/>
                    <a:pt x="4155" y="2374"/>
                    <a:pt x="4155" y="1575"/>
                  </a:cubicBezTo>
                  <a:cubicBezTo>
                    <a:pt x="4497" y="1210"/>
                    <a:pt x="4726" y="731"/>
                    <a:pt x="4794" y="206"/>
                  </a:cubicBezTo>
                  <a:lnTo>
                    <a:pt x="4817" y="46"/>
                  </a:lnTo>
                  <a:lnTo>
                    <a:pt x="461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2525775" y="3735975"/>
              <a:ext cx="150100" cy="53100"/>
            </a:xfrm>
            <a:custGeom>
              <a:avLst/>
              <a:gdLst/>
              <a:ahLst/>
              <a:cxnLst/>
              <a:rect l="l" t="t" r="r" b="b"/>
              <a:pathLst>
                <a:path w="6004" h="2124" extrusionOk="0">
                  <a:moveTo>
                    <a:pt x="92" y="0"/>
                  </a:moveTo>
                  <a:cubicBezTo>
                    <a:pt x="23" y="434"/>
                    <a:pt x="1" y="845"/>
                    <a:pt x="1" y="1279"/>
                  </a:cubicBezTo>
                  <a:lnTo>
                    <a:pt x="46" y="2123"/>
                  </a:lnTo>
                  <a:lnTo>
                    <a:pt x="6004" y="2123"/>
                  </a:lnTo>
                  <a:lnTo>
                    <a:pt x="6004" y="2100"/>
                  </a:lnTo>
                  <a:cubicBezTo>
                    <a:pt x="6004" y="1621"/>
                    <a:pt x="5730" y="1187"/>
                    <a:pt x="5296" y="959"/>
                  </a:cubicBezTo>
                  <a:lnTo>
                    <a:pt x="4315" y="525"/>
                  </a:lnTo>
                  <a:cubicBezTo>
                    <a:pt x="4013" y="844"/>
                    <a:pt x="3479" y="1094"/>
                    <a:pt x="3009" y="1094"/>
                  </a:cubicBezTo>
                  <a:cubicBezTo>
                    <a:pt x="2873" y="1094"/>
                    <a:pt x="2743" y="1074"/>
                    <a:pt x="2626" y="1028"/>
                  </a:cubicBezTo>
                  <a:lnTo>
                    <a:pt x="92"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2527500" y="3716575"/>
              <a:ext cx="106150" cy="46775"/>
            </a:xfrm>
            <a:custGeom>
              <a:avLst/>
              <a:gdLst/>
              <a:ahLst/>
              <a:cxnLst/>
              <a:rect l="l" t="t" r="r" b="b"/>
              <a:pathLst>
                <a:path w="4246" h="1871" extrusionOk="0">
                  <a:moveTo>
                    <a:pt x="0" y="0"/>
                  </a:moveTo>
                  <a:lnTo>
                    <a:pt x="23" y="776"/>
                  </a:lnTo>
                  <a:lnTo>
                    <a:pt x="2557" y="1804"/>
                  </a:lnTo>
                  <a:cubicBezTo>
                    <a:pt x="2674" y="1850"/>
                    <a:pt x="2804" y="1870"/>
                    <a:pt x="2940" y="1870"/>
                  </a:cubicBezTo>
                  <a:cubicBezTo>
                    <a:pt x="3410" y="1870"/>
                    <a:pt x="3944" y="1620"/>
                    <a:pt x="4246" y="1301"/>
                  </a:cubicBezTo>
                  <a:lnTo>
                    <a:pt x="2739" y="503"/>
                  </a:lnTo>
                  <a:lnTo>
                    <a:pt x="2716" y="160"/>
                  </a:lnTo>
                  <a:cubicBezTo>
                    <a:pt x="2694" y="206"/>
                    <a:pt x="2625" y="252"/>
                    <a:pt x="2557" y="252"/>
                  </a:cubicBezTo>
                  <a:lnTo>
                    <a:pt x="23" y="0"/>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2221625" y="3735975"/>
              <a:ext cx="150675" cy="53100"/>
            </a:xfrm>
            <a:custGeom>
              <a:avLst/>
              <a:gdLst/>
              <a:ahLst/>
              <a:cxnLst/>
              <a:rect l="l" t="t" r="r" b="b"/>
              <a:pathLst>
                <a:path w="6027" h="2124" extrusionOk="0">
                  <a:moveTo>
                    <a:pt x="5913" y="0"/>
                  </a:moveTo>
                  <a:lnTo>
                    <a:pt x="3379" y="1028"/>
                  </a:lnTo>
                  <a:cubicBezTo>
                    <a:pt x="3261" y="1074"/>
                    <a:pt x="3131" y="1094"/>
                    <a:pt x="2996" y="1094"/>
                  </a:cubicBezTo>
                  <a:cubicBezTo>
                    <a:pt x="2526" y="1094"/>
                    <a:pt x="1991" y="844"/>
                    <a:pt x="1690" y="525"/>
                  </a:cubicBezTo>
                  <a:lnTo>
                    <a:pt x="708" y="959"/>
                  </a:lnTo>
                  <a:cubicBezTo>
                    <a:pt x="275" y="1187"/>
                    <a:pt x="1" y="1621"/>
                    <a:pt x="1" y="2100"/>
                  </a:cubicBezTo>
                  <a:lnTo>
                    <a:pt x="1" y="2123"/>
                  </a:lnTo>
                  <a:lnTo>
                    <a:pt x="5981" y="2123"/>
                  </a:lnTo>
                  <a:lnTo>
                    <a:pt x="6004" y="1279"/>
                  </a:lnTo>
                  <a:cubicBezTo>
                    <a:pt x="6027" y="845"/>
                    <a:pt x="5981" y="434"/>
                    <a:pt x="5913"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2263850" y="3712575"/>
              <a:ext cx="110175" cy="50775"/>
            </a:xfrm>
            <a:custGeom>
              <a:avLst/>
              <a:gdLst/>
              <a:ahLst/>
              <a:cxnLst/>
              <a:rect l="l" t="t" r="r" b="b"/>
              <a:pathLst>
                <a:path w="4407" h="2031" extrusionOk="0">
                  <a:moveTo>
                    <a:pt x="4406" y="1"/>
                  </a:moveTo>
                  <a:cubicBezTo>
                    <a:pt x="4383" y="69"/>
                    <a:pt x="4338" y="115"/>
                    <a:pt x="4269" y="138"/>
                  </a:cubicBezTo>
                  <a:lnTo>
                    <a:pt x="1713" y="640"/>
                  </a:lnTo>
                  <a:cubicBezTo>
                    <a:pt x="1701" y="643"/>
                    <a:pt x="1689" y="644"/>
                    <a:pt x="1678" y="644"/>
                  </a:cubicBezTo>
                  <a:cubicBezTo>
                    <a:pt x="1604" y="644"/>
                    <a:pt x="1550" y="582"/>
                    <a:pt x="1530" y="503"/>
                  </a:cubicBezTo>
                  <a:lnTo>
                    <a:pt x="1507" y="685"/>
                  </a:lnTo>
                  <a:lnTo>
                    <a:pt x="1" y="1461"/>
                  </a:lnTo>
                  <a:cubicBezTo>
                    <a:pt x="302" y="1780"/>
                    <a:pt x="837" y="2030"/>
                    <a:pt x="1307" y="2030"/>
                  </a:cubicBezTo>
                  <a:cubicBezTo>
                    <a:pt x="1442" y="2030"/>
                    <a:pt x="1572" y="2010"/>
                    <a:pt x="1690" y="1964"/>
                  </a:cubicBezTo>
                  <a:lnTo>
                    <a:pt x="4224" y="936"/>
                  </a:lnTo>
                  <a:lnTo>
                    <a:pt x="4406"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2302100" y="2991875"/>
              <a:ext cx="345825" cy="736825"/>
            </a:xfrm>
            <a:custGeom>
              <a:avLst/>
              <a:gdLst/>
              <a:ahLst/>
              <a:cxnLst/>
              <a:rect l="l" t="t" r="r" b="b"/>
              <a:pathLst>
                <a:path w="13833" h="29473" extrusionOk="0">
                  <a:moveTo>
                    <a:pt x="3789" y="0"/>
                  </a:moveTo>
                  <a:cubicBezTo>
                    <a:pt x="3743" y="0"/>
                    <a:pt x="3698" y="0"/>
                    <a:pt x="3675" y="46"/>
                  </a:cubicBezTo>
                  <a:cubicBezTo>
                    <a:pt x="2808" y="868"/>
                    <a:pt x="2305" y="2009"/>
                    <a:pt x="2305" y="3219"/>
                  </a:cubicBezTo>
                  <a:lnTo>
                    <a:pt x="0" y="29285"/>
                  </a:lnTo>
                  <a:cubicBezTo>
                    <a:pt x="0" y="29308"/>
                    <a:pt x="0" y="29331"/>
                    <a:pt x="0" y="29331"/>
                  </a:cubicBezTo>
                  <a:cubicBezTo>
                    <a:pt x="20" y="29410"/>
                    <a:pt x="74" y="29472"/>
                    <a:pt x="148" y="29472"/>
                  </a:cubicBezTo>
                  <a:cubicBezTo>
                    <a:pt x="159" y="29472"/>
                    <a:pt x="171" y="29471"/>
                    <a:pt x="183" y="29468"/>
                  </a:cubicBezTo>
                  <a:lnTo>
                    <a:pt x="2739" y="28966"/>
                  </a:lnTo>
                  <a:cubicBezTo>
                    <a:pt x="2808" y="28943"/>
                    <a:pt x="2853" y="28897"/>
                    <a:pt x="2876" y="28829"/>
                  </a:cubicBezTo>
                  <a:lnTo>
                    <a:pt x="7715" y="7601"/>
                  </a:lnTo>
                  <a:cubicBezTo>
                    <a:pt x="7716" y="7591"/>
                    <a:pt x="7718" y="7586"/>
                    <a:pt x="7720" y="7586"/>
                  </a:cubicBezTo>
                  <a:cubicBezTo>
                    <a:pt x="7838" y="7586"/>
                    <a:pt x="8879" y="28829"/>
                    <a:pt x="8879" y="28829"/>
                  </a:cubicBezTo>
                  <a:cubicBezTo>
                    <a:pt x="8879" y="28897"/>
                    <a:pt x="8948" y="28966"/>
                    <a:pt x="9016" y="28988"/>
                  </a:cubicBezTo>
                  <a:lnTo>
                    <a:pt x="9039" y="28988"/>
                  </a:lnTo>
                  <a:lnTo>
                    <a:pt x="11573" y="29240"/>
                  </a:lnTo>
                  <a:cubicBezTo>
                    <a:pt x="11641" y="29240"/>
                    <a:pt x="11710" y="29194"/>
                    <a:pt x="11732" y="29148"/>
                  </a:cubicBezTo>
                  <a:cubicBezTo>
                    <a:pt x="11755" y="29125"/>
                    <a:pt x="11755" y="29103"/>
                    <a:pt x="11755" y="29080"/>
                  </a:cubicBezTo>
                  <a:lnTo>
                    <a:pt x="13764" y="4406"/>
                  </a:lnTo>
                  <a:cubicBezTo>
                    <a:pt x="13832" y="3447"/>
                    <a:pt x="13741" y="2488"/>
                    <a:pt x="13421" y="1575"/>
                  </a:cubicBezTo>
                  <a:cubicBezTo>
                    <a:pt x="13170" y="868"/>
                    <a:pt x="12805" y="251"/>
                    <a:pt x="1241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2444750" y="2711700"/>
              <a:ext cx="135825" cy="45675"/>
            </a:xfrm>
            <a:custGeom>
              <a:avLst/>
              <a:gdLst/>
              <a:ahLst/>
              <a:cxnLst/>
              <a:rect l="l" t="t" r="r" b="b"/>
              <a:pathLst>
                <a:path w="5433" h="1827" extrusionOk="0">
                  <a:moveTo>
                    <a:pt x="0" y="0"/>
                  </a:moveTo>
                  <a:lnTo>
                    <a:pt x="229" y="137"/>
                  </a:lnTo>
                  <a:lnTo>
                    <a:pt x="2808" y="1826"/>
                  </a:lnTo>
                  <a:lnTo>
                    <a:pt x="5113" y="525"/>
                  </a:lnTo>
                  <a:lnTo>
                    <a:pt x="5410" y="343"/>
                  </a:lnTo>
                  <a:lnTo>
                    <a:pt x="5433" y="251"/>
                  </a:lnTo>
                  <a:lnTo>
                    <a:pt x="5113" y="228"/>
                  </a:lnTo>
                  <a:lnTo>
                    <a:pt x="22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2450450" y="2713400"/>
              <a:ext cx="114150" cy="280200"/>
            </a:xfrm>
            <a:custGeom>
              <a:avLst/>
              <a:gdLst/>
              <a:ahLst/>
              <a:cxnLst/>
              <a:rect l="l" t="t" r="r" b="b"/>
              <a:pathLst>
                <a:path w="4566" h="11208" extrusionOk="0">
                  <a:moveTo>
                    <a:pt x="1" y="1"/>
                  </a:moveTo>
                  <a:lnTo>
                    <a:pt x="138" y="2877"/>
                  </a:lnTo>
                  <a:lnTo>
                    <a:pt x="160" y="3333"/>
                  </a:lnTo>
                  <a:lnTo>
                    <a:pt x="526" y="11208"/>
                  </a:lnTo>
                  <a:lnTo>
                    <a:pt x="4086" y="11162"/>
                  </a:lnTo>
                  <a:lnTo>
                    <a:pt x="4452" y="3333"/>
                  </a:lnTo>
                  <a:lnTo>
                    <a:pt x="4452" y="2877"/>
                  </a:lnTo>
                  <a:lnTo>
                    <a:pt x="4566" y="617"/>
                  </a:lnTo>
                  <a:lnTo>
                    <a:pt x="2580" y="1758"/>
                  </a:lnTo>
                  <a:lnTo>
                    <a:pt x="1"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2550325" y="2632650"/>
              <a:ext cx="187175" cy="612250"/>
            </a:xfrm>
            <a:custGeom>
              <a:avLst/>
              <a:gdLst/>
              <a:ahLst/>
              <a:cxnLst/>
              <a:rect l="l" t="t" r="r" b="b"/>
              <a:pathLst>
                <a:path w="7487" h="24490" extrusionOk="0">
                  <a:moveTo>
                    <a:pt x="955" y="0"/>
                  </a:moveTo>
                  <a:cubicBezTo>
                    <a:pt x="845" y="0"/>
                    <a:pt x="749" y="82"/>
                    <a:pt x="731" y="195"/>
                  </a:cubicBezTo>
                  <a:lnTo>
                    <a:pt x="731" y="332"/>
                  </a:lnTo>
                  <a:lnTo>
                    <a:pt x="571" y="3847"/>
                  </a:lnTo>
                  <a:lnTo>
                    <a:pt x="457" y="6107"/>
                  </a:lnTo>
                  <a:lnTo>
                    <a:pt x="457" y="6563"/>
                  </a:lnTo>
                  <a:lnTo>
                    <a:pt x="91" y="14392"/>
                  </a:lnTo>
                  <a:lnTo>
                    <a:pt x="0" y="16195"/>
                  </a:lnTo>
                  <a:cubicBezTo>
                    <a:pt x="0" y="16309"/>
                    <a:pt x="0" y="16424"/>
                    <a:pt x="23" y="16515"/>
                  </a:cubicBezTo>
                  <a:lnTo>
                    <a:pt x="411" y="18113"/>
                  </a:lnTo>
                  <a:lnTo>
                    <a:pt x="1461" y="22860"/>
                  </a:lnTo>
                  <a:cubicBezTo>
                    <a:pt x="1676" y="23826"/>
                    <a:pt x="2536" y="24489"/>
                    <a:pt x="3492" y="24489"/>
                  </a:cubicBezTo>
                  <a:cubicBezTo>
                    <a:pt x="3552" y="24489"/>
                    <a:pt x="3614" y="24486"/>
                    <a:pt x="3675" y="24481"/>
                  </a:cubicBezTo>
                  <a:lnTo>
                    <a:pt x="6003" y="24253"/>
                  </a:lnTo>
                  <a:cubicBezTo>
                    <a:pt x="6893" y="24161"/>
                    <a:pt x="7487" y="23271"/>
                    <a:pt x="7167" y="22427"/>
                  </a:cubicBezTo>
                  <a:lnTo>
                    <a:pt x="4200" y="14050"/>
                  </a:lnTo>
                  <a:lnTo>
                    <a:pt x="3926" y="10443"/>
                  </a:lnTo>
                  <a:lnTo>
                    <a:pt x="3880" y="10055"/>
                  </a:lnTo>
                  <a:lnTo>
                    <a:pt x="3858" y="9713"/>
                  </a:lnTo>
                  <a:lnTo>
                    <a:pt x="4679" y="5970"/>
                  </a:lnTo>
                  <a:lnTo>
                    <a:pt x="4657" y="2409"/>
                  </a:lnTo>
                  <a:lnTo>
                    <a:pt x="4679" y="2112"/>
                  </a:lnTo>
                  <a:lnTo>
                    <a:pt x="4109" y="1131"/>
                  </a:lnTo>
                  <a:lnTo>
                    <a:pt x="1027" y="12"/>
                  </a:lnTo>
                  <a:cubicBezTo>
                    <a:pt x="1003" y="4"/>
                    <a:pt x="979" y="0"/>
                    <a:pt x="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2563450" y="2645250"/>
              <a:ext cx="51375" cy="197700"/>
            </a:xfrm>
            <a:custGeom>
              <a:avLst/>
              <a:gdLst/>
              <a:ahLst/>
              <a:cxnLst/>
              <a:rect l="l" t="t" r="r" b="b"/>
              <a:pathLst>
                <a:path w="2055" h="7908" extrusionOk="0">
                  <a:moveTo>
                    <a:pt x="942" y="1"/>
                  </a:moveTo>
                  <a:cubicBezTo>
                    <a:pt x="911" y="1"/>
                    <a:pt x="884" y="17"/>
                    <a:pt x="867" y="33"/>
                  </a:cubicBezTo>
                  <a:cubicBezTo>
                    <a:pt x="867" y="79"/>
                    <a:pt x="867" y="125"/>
                    <a:pt x="913" y="147"/>
                  </a:cubicBezTo>
                  <a:lnTo>
                    <a:pt x="1872" y="695"/>
                  </a:lnTo>
                  <a:lnTo>
                    <a:pt x="1895" y="718"/>
                  </a:lnTo>
                  <a:lnTo>
                    <a:pt x="982" y="1517"/>
                  </a:lnTo>
                  <a:lnTo>
                    <a:pt x="1803" y="1791"/>
                  </a:lnTo>
                  <a:cubicBezTo>
                    <a:pt x="1803" y="1814"/>
                    <a:pt x="1803" y="1814"/>
                    <a:pt x="1826" y="1814"/>
                  </a:cubicBezTo>
                  <a:cubicBezTo>
                    <a:pt x="1826" y="1814"/>
                    <a:pt x="1826" y="1836"/>
                    <a:pt x="1826" y="1859"/>
                  </a:cubicBezTo>
                  <a:lnTo>
                    <a:pt x="23" y="7817"/>
                  </a:lnTo>
                  <a:cubicBezTo>
                    <a:pt x="0" y="7839"/>
                    <a:pt x="23" y="7885"/>
                    <a:pt x="69" y="7908"/>
                  </a:cubicBezTo>
                  <a:lnTo>
                    <a:pt x="91" y="7908"/>
                  </a:lnTo>
                  <a:cubicBezTo>
                    <a:pt x="114" y="7908"/>
                    <a:pt x="160" y="7885"/>
                    <a:pt x="160" y="7839"/>
                  </a:cubicBezTo>
                  <a:lnTo>
                    <a:pt x="1963" y="1905"/>
                  </a:lnTo>
                  <a:cubicBezTo>
                    <a:pt x="1986" y="1859"/>
                    <a:pt x="1963" y="1791"/>
                    <a:pt x="1963" y="1745"/>
                  </a:cubicBezTo>
                  <a:cubicBezTo>
                    <a:pt x="1940" y="1699"/>
                    <a:pt x="1895" y="1677"/>
                    <a:pt x="1849" y="1654"/>
                  </a:cubicBezTo>
                  <a:lnTo>
                    <a:pt x="1278" y="1471"/>
                  </a:lnTo>
                  <a:lnTo>
                    <a:pt x="1986" y="832"/>
                  </a:lnTo>
                  <a:cubicBezTo>
                    <a:pt x="2032" y="786"/>
                    <a:pt x="2054" y="741"/>
                    <a:pt x="2032" y="695"/>
                  </a:cubicBezTo>
                  <a:cubicBezTo>
                    <a:pt x="2032" y="627"/>
                    <a:pt x="2009" y="581"/>
                    <a:pt x="1963" y="558"/>
                  </a:cubicBezTo>
                  <a:lnTo>
                    <a:pt x="982" y="10"/>
                  </a:lnTo>
                  <a:cubicBezTo>
                    <a:pt x="968" y="4"/>
                    <a:pt x="955" y="1"/>
                    <a:pt x="942"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2158850" y="2494850"/>
              <a:ext cx="307025" cy="750050"/>
            </a:xfrm>
            <a:custGeom>
              <a:avLst/>
              <a:gdLst/>
              <a:ahLst/>
              <a:cxnLst/>
              <a:rect l="l" t="t" r="r" b="b"/>
              <a:pathLst>
                <a:path w="12281" h="30002" extrusionOk="0">
                  <a:moveTo>
                    <a:pt x="3493" y="1"/>
                  </a:moveTo>
                  <a:lnTo>
                    <a:pt x="982" y="4041"/>
                  </a:lnTo>
                  <a:cubicBezTo>
                    <a:pt x="1" y="5273"/>
                    <a:pt x="435" y="7122"/>
                    <a:pt x="1895" y="7761"/>
                  </a:cubicBezTo>
                  <a:lnTo>
                    <a:pt x="7967" y="11208"/>
                  </a:lnTo>
                  <a:lnTo>
                    <a:pt x="8401" y="15225"/>
                  </a:lnTo>
                  <a:lnTo>
                    <a:pt x="8378" y="15567"/>
                  </a:lnTo>
                  <a:lnTo>
                    <a:pt x="8355" y="15955"/>
                  </a:lnTo>
                  <a:lnTo>
                    <a:pt x="8081" y="19562"/>
                  </a:lnTo>
                  <a:lnTo>
                    <a:pt x="5091" y="27939"/>
                  </a:lnTo>
                  <a:cubicBezTo>
                    <a:pt x="4794" y="28783"/>
                    <a:pt x="5365" y="29673"/>
                    <a:pt x="6255" y="29765"/>
                  </a:cubicBezTo>
                  <a:lnTo>
                    <a:pt x="8583" y="29993"/>
                  </a:lnTo>
                  <a:cubicBezTo>
                    <a:pt x="8646" y="29998"/>
                    <a:pt x="8709" y="30001"/>
                    <a:pt x="8771" y="30001"/>
                  </a:cubicBezTo>
                  <a:cubicBezTo>
                    <a:pt x="9745" y="30001"/>
                    <a:pt x="10604" y="29338"/>
                    <a:pt x="10797" y="28372"/>
                  </a:cubicBezTo>
                  <a:lnTo>
                    <a:pt x="11847" y="23625"/>
                  </a:lnTo>
                  <a:lnTo>
                    <a:pt x="12235" y="22027"/>
                  </a:lnTo>
                  <a:cubicBezTo>
                    <a:pt x="12258" y="21936"/>
                    <a:pt x="12281" y="21821"/>
                    <a:pt x="12281" y="21707"/>
                  </a:cubicBezTo>
                  <a:lnTo>
                    <a:pt x="12190" y="19950"/>
                  </a:lnTo>
                  <a:lnTo>
                    <a:pt x="11824" y="12075"/>
                  </a:lnTo>
                  <a:lnTo>
                    <a:pt x="11802" y="11619"/>
                  </a:lnTo>
                  <a:lnTo>
                    <a:pt x="11665" y="8743"/>
                  </a:lnTo>
                  <a:lnTo>
                    <a:pt x="11528" y="5844"/>
                  </a:lnTo>
                  <a:lnTo>
                    <a:pt x="11528" y="5821"/>
                  </a:lnTo>
                  <a:cubicBezTo>
                    <a:pt x="11528" y="5656"/>
                    <a:pt x="11395" y="5550"/>
                    <a:pt x="11249" y="5550"/>
                  </a:cubicBezTo>
                  <a:cubicBezTo>
                    <a:pt x="11213" y="5550"/>
                    <a:pt x="11176" y="5556"/>
                    <a:pt x="11140" y="5570"/>
                  </a:cubicBezTo>
                  <a:lnTo>
                    <a:pt x="9976" y="5981"/>
                  </a:lnTo>
                  <a:lnTo>
                    <a:pt x="9953" y="5981"/>
                  </a:lnTo>
                  <a:lnTo>
                    <a:pt x="5045" y="4429"/>
                  </a:lnTo>
                  <a:lnTo>
                    <a:pt x="6552" y="1005"/>
                  </a:lnTo>
                  <a:lnTo>
                    <a:pt x="3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2336325" y="2762475"/>
              <a:ext cx="38250" cy="65650"/>
            </a:xfrm>
            <a:custGeom>
              <a:avLst/>
              <a:gdLst/>
              <a:ahLst/>
              <a:cxnLst/>
              <a:rect l="l" t="t" r="r" b="b"/>
              <a:pathLst>
                <a:path w="1530" h="2626" extrusionOk="0">
                  <a:moveTo>
                    <a:pt x="1" y="1"/>
                  </a:moveTo>
                  <a:lnTo>
                    <a:pt x="868" y="503"/>
                  </a:lnTo>
                  <a:lnTo>
                    <a:pt x="1096" y="2626"/>
                  </a:lnTo>
                  <a:lnTo>
                    <a:pt x="1530" y="183"/>
                  </a:lnTo>
                  <a:lnTo>
                    <a:pt x="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2249600" y="2442350"/>
              <a:ext cx="98725" cy="77650"/>
            </a:xfrm>
            <a:custGeom>
              <a:avLst/>
              <a:gdLst/>
              <a:ahLst/>
              <a:cxnLst/>
              <a:rect l="l" t="t" r="r" b="b"/>
              <a:pathLst>
                <a:path w="3949" h="3106" extrusionOk="0">
                  <a:moveTo>
                    <a:pt x="822" y="1"/>
                  </a:moveTo>
                  <a:cubicBezTo>
                    <a:pt x="457" y="503"/>
                    <a:pt x="23" y="1233"/>
                    <a:pt x="69" y="1849"/>
                  </a:cubicBezTo>
                  <a:lnTo>
                    <a:pt x="0" y="2146"/>
                  </a:lnTo>
                  <a:cubicBezTo>
                    <a:pt x="0" y="2146"/>
                    <a:pt x="2610" y="3105"/>
                    <a:pt x="2692" y="3105"/>
                  </a:cubicBezTo>
                  <a:cubicBezTo>
                    <a:pt x="2693" y="3105"/>
                    <a:pt x="2693" y="3105"/>
                    <a:pt x="2694" y="3105"/>
                  </a:cubicBezTo>
                  <a:cubicBezTo>
                    <a:pt x="3310" y="2443"/>
                    <a:pt x="3949" y="1370"/>
                    <a:pt x="3812" y="1073"/>
                  </a:cubicBezTo>
                  <a:cubicBezTo>
                    <a:pt x="3487" y="339"/>
                    <a:pt x="2559" y="199"/>
                    <a:pt x="1898" y="199"/>
                  </a:cubicBezTo>
                  <a:cubicBezTo>
                    <a:pt x="1492" y="199"/>
                    <a:pt x="1187" y="252"/>
                    <a:pt x="1187" y="252"/>
                  </a:cubicBezTo>
                  <a:lnTo>
                    <a:pt x="822"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2260425" y="2442925"/>
              <a:ext cx="74775" cy="58900"/>
            </a:xfrm>
            <a:custGeom>
              <a:avLst/>
              <a:gdLst/>
              <a:ahLst/>
              <a:cxnLst/>
              <a:rect l="l" t="t" r="r" b="b"/>
              <a:pathLst>
                <a:path w="2991" h="2356" extrusionOk="0">
                  <a:moveTo>
                    <a:pt x="1866" y="0"/>
                  </a:moveTo>
                  <a:cubicBezTo>
                    <a:pt x="1860" y="0"/>
                    <a:pt x="1855" y="0"/>
                    <a:pt x="1850" y="0"/>
                  </a:cubicBezTo>
                  <a:cubicBezTo>
                    <a:pt x="1119" y="23"/>
                    <a:pt x="708" y="137"/>
                    <a:pt x="708" y="137"/>
                  </a:cubicBezTo>
                  <a:cubicBezTo>
                    <a:pt x="708" y="137"/>
                    <a:pt x="1" y="1575"/>
                    <a:pt x="982" y="2192"/>
                  </a:cubicBezTo>
                  <a:cubicBezTo>
                    <a:pt x="1168" y="2308"/>
                    <a:pt x="1355" y="2355"/>
                    <a:pt x="1536" y="2355"/>
                  </a:cubicBezTo>
                  <a:cubicBezTo>
                    <a:pt x="2315" y="2355"/>
                    <a:pt x="2991" y="1484"/>
                    <a:pt x="2991" y="1484"/>
                  </a:cubicBezTo>
                  <a:cubicBezTo>
                    <a:pt x="2991" y="1484"/>
                    <a:pt x="2564" y="0"/>
                    <a:pt x="1866"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2315225" y="2449200"/>
              <a:ext cx="3450" cy="3450"/>
            </a:xfrm>
            <a:custGeom>
              <a:avLst/>
              <a:gdLst/>
              <a:ahLst/>
              <a:cxnLst/>
              <a:rect l="l" t="t" r="r" b="b"/>
              <a:pathLst>
                <a:path w="138" h="138" extrusionOk="0">
                  <a:moveTo>
                    <a:pt x="91" y="1"/>
                  </a:moveTo>
                  <a:cubicBezTo>
                    <a:pt x="46" y="1"/>
                    <a:pt x="23" y="23"/>
                    <a:pt x="23" y="69"/>
                  </a:cubicBezTo>
                  <a:cubicBezTo>
                    <a:pt x="0" y="92"/>
                    <a:pt x="23" y="137"/>
                    <a:pt x="69" y="137"/>
                  </a:cubicBezTo>
                  <a:cubicBezTo>
                    <a:pt x="91" y="137"/>
                    <a:pt x="137" y="115"/>
                    <a:pt x="137" y="69"/>
                  </a:cubicBezTo>
                  <a:cubicBezTo>
                    <a:pt x="137" y="46"/>
                    <a:pt x="11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2304950" y="2468600"/>
              <a:ext cx="2875" cy="3450"/>
            </a:xfrm>
            <a:custGeom>
              <a:avLst/>
              <a:gdLst/>
              <a:ahLst/>
              <a:cxnLst/>
              <a:rect l="l" t="t" r="r" b="b"/>
              <a:pathLst>
                <a:path w="115" h="138" extrusionOk="0">
                  <a:moveTo>
                    <a:pt x="69" y="1"/>
                  </a:moveTo>
                  <a:cubicBezTo>
                    <a:pt x="23" y="1"/>
                    <a:pt x="0" y="23"/>
                    <a:pt x="0" y="46"/>
                  </a:cubicBezTo>
                  <a:cubicBezTo>
                    <a:pt x="0" y="92"/>
                    <a:pt x="23" y="115"/>
                    <a:pt x="46" y="138"/>
                  </a:cubicBezTo>
                  <a:cubicBezTo>
                    <a:pt x="92" y="138"/>
                    <a:pt x="114" y="115"/>
                    <a:pt x="114" y="69"/>
                  </a:cubicBezTo>
                  <a:cubicBezTo>
                    <a:pt x="114" y="46"/>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2316350" y="2479225"/>
              <a:ext cx="3450" cy="3100"/>
            </a:xfrm>
            <a:custGeom>
              <a:avLst/>
              <a:gdLst/>
              <a:ahLst/>
              <a:cxnLst/>
              <a:rect l="l" t="t" r="r" b="b"/>
              <a:pathLst>
                <a:path w="138" h="124" extrusionOk="0">
                  <a:moveTo>
                    <a:pt x="47" y="0"/>
                  </a:moveTo>
                  <a:cubicBezTo>
                    <a:pt x="25" y="0"/>
                    <a:pt x="1" y="22"/>
                    <a:pt x="1" y="55"/>
                  </a:cubicBezTo>
                  <a:cubicBezTo>
                    <a:pt x="1" y="101"/>
                    <a:pt x="24" y="123"/>
                    <a:pt x="69" y="123"/>
                  </a:cubicBezTo>
                  <a:cubicBezTo>
                    <a:pt x="92" y="123"/>
                    <a:pt x="138" y="101"/>
                    <a:pt x="138" y="78"/>
                  </a:cubicBezTo>
                  <a:cubicBezTo>
                    <a:pt x="138" y="32"/>
                    <a:pt x="115" y="9"/>
                    <a:pt x="69" y="9"/>
                  </a:cubicBezTo>
                  <a:cubicBezTo>
                    <a:pt x="63" y="3"/>
                    <a:pt x="55"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2278700" y="2417250"/>
              <a:ext cx="31975" cy="46250"/>
            </a:xfrm>
            <a:custGeom>
              <a:avLst/>
              <a:gdLst/>
              <a:ahLst/>
              <a:cxnLst/>
              <a:rect l="l" t="t" r="r" b="b"/>
              <a:pathLst>
                <a:path w="1279" h="1850" extrusionOk="0">
                  <a:moveTo>
                    <a:pt x="402" y="0"/>
                  </a:moveTo>
                  <a:cubicBezTo>
                    <a:pt x="359" y="0"/>
                    <a:pt x="315" y="8"/>
                    <a:pt x="274" y="23"/>
                  </a:cubicBezTo>
                  <a:cubicBezTo>
                    <a:pt x="92" y="92"/>
                    <a:pt x="0" y="320"/>
                    <a:pt x="92" y="502"/>
                  </a:cubicBezTo>
                  <a:lnTo>
                    <a:pt x="525" y="1621"/>
                  </a:lnTo>
                  <a:cubicBezTo>
                    <a:pt x="578" y="1762"/>
                    <a:pt x="727" y="1849"/>
                    <a:pt x="877" y="1849"/>
                  </a:cubicBezTo>
                  <a:cubicBezTo>
                    <a:pt x="920" y="1849"/>
                    <a:pt x="963" y="1842"/>
                    <a:pt x="1005" y="1826"/>
                  </a:cubicBezTo>
                  <a:cubicBezTo>
                    <a:pt x="1187" y="1758"/>
                    <a:pt x="1279" y="1552"/>
                    <a:pt x="1210" y="1370"/>
                  </a:cubicBezTo>
                  <a:lnTo>
                    <a:pt x="754" y="229"/>
                  </a:lnTo>
                  <a:cubicBezTo>
                    <a:pt x="700" y="87"/>
                    <a:pt x="551" y="0"/>
                    <a:pt x="402"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2295825" y="2410650"/>
              <a:ext cx="31400" cy="46325"/>
            </a:xfrm>
            <a:custGeom>
              <a:avLst/>
              <a:gdLst/>
              <a:ahLst/>
              <a:cxnLst/>
              <a:rect l="l" t="t" r="r" b="b"/>
              <a:pathLst>
                <a:path w="1256" h="1853" extrusionOk="0">
                  <a:moveTo>
                    <a:pt x="423" y="0"/>
                  </a:moveTo>
                  <a:cubicBezTo>
                    <a:pt x="373" y="0"/>
                    <a:pt x="323" y="12"/>
                    <a:pt x="274" y="36"/>
                  </a:cubicBezTo>
                  <a:cubicBezTo>
                    <a:pt x="91" y="105"/>
                    <a:pt x="0" y="310"/>
                    <a:pt x="69" y="493"/>
                  </a:cubicBezTo>
                  <a:lnTo>
                    <a:pt x="525" y="1634"/>
                  </a:lnTo>
                  <a:cubicBezTo>
                    <a:pt x="575" y="1768"/>
                    <a:pt x="699" y="1852"/>
                    <a:pt x="833" y="1852"/>
                  </a:cubicBezTo>
                  <a:cubicBezTo>
                    <a:pt x="882" y="1852"/>
                    <a:pt x="933" y="1841"/>
                    <a:pt x="982" y="1816"/>
                  </a:cubicBezTo>
                  <a:cubicBezTo>
                    <a:pt x="1164" y="1748"/>
                    <a:pt x="1255" y="1543"/>
                    <a:pt x="1187" y="1360"/>
                  </a:cubicBezTo>
                  <a:lnTo>
                    <a:pt x="730" y="219"/>
                  </a:lnTo>
                  <a:cubicBezTo>
                    <a:pt x="680" y="85"/>
                    <a:pt x="557" y="0"/>
                    <a:pt x="423"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2265575" y="2431525"/>
              <a:ext cx="26850" cy="35150"/>
            </a:xfrm>
            <a:custGeom>
              <a:avLst/>
              <a:gdLst/>
              <a:ahLst/>
              <a:cxnLst/>
              <a:rect l="l" t="t" r="r" b="b"/>
              <a:pathLst>
                <a:path w="1074" h="1406" extrusionOk="0">
                  <a:moveTo>
                    <a:pt x="399" y="0"/>
                  </a:moveTo>
                  <a:cubicBezTo>
                    <a:pt x="358" y="0"/>
                    <a:pt x="315" y="7"/>
                    <a:pt x="274" y="23"/>
                  </a:cubicBezTo>
                  <a:cubicBezTo>
                    <a:pt x="92" y="91"/>
                    <a:pt x="0" y="320"/>
                    <a:pt x="69" y="502"/>
                  </a:cubicBezTo>
                  <a:lnTo>
                    <a:pt x="343" y="1187"/>
                  </a:lnTo>
                  <a:cubicBezTo>
                    <a:pt x="393" y="1321"/>
                    <a:pt x="516" y="1405"/>
                    <a:pt x="651" y="1405"/>
                  </a:cubicBezTo>
                  <a:cubicBezTo>
                    <a:pt x="700" y="1405"/>
                    <a:pt x="750" y="1394"/>
                    <a:pt x="799" y="1369"/>
                  </a:cubicBezTo>
                  <a:cubicBezTo>
                    <a:pt x="982" y="1301"/>
                    <a:pt x="1073" y="1096"/>
                    <a:pt x="1005" y="913"/>
                  </a:cubicBezTo>
                  <a:lnTo>
                    <a:pt x="731" y="228"/>
                  </a:lnTo>
                  <a:cubicBezTo>
                    <a:pt x="678" y="87"/>
                    <a:pt x="542" y="0"/>
                    <a:pt x="399"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2302100" y="2453150"/>
              <a:ext cx="42250" cy="47675"/>
            </a:xfrm>
            <a:custGeom>
              <a:avLst/>
              <a:gdLst/>
              <a:ahLst/>
              <a:cxnLst/>
              <a:rect l="l" t="t" r="r" b="b"/>
              <a:pathLst>
                <a:path w="1690" h="1907" extrusionOk="0">
                  <a:moveTo>
                    <a:pt x="466" y="1"/>
                  </a:moveTo>
                  <a:cubicBezTo>
                    <a:pt x="448" y="1"/>
                    <a:pt x="429" y="1"/>
                    <a:pt x="411" y="2"/>
                  </a:cubicBezTo>
                  <a:cubicBezTo>
                    <a:pt x="411" y="2"/>
                    <a:pt x="0" y="71"/>
                    <a:pt x="228" y="436"/>
                  </a:cubicBezTo>
                  <a:cubicBezTo>
                    <a:pt x="457" y="824"/>
                    <a:pt x="982" y="1417"/>
                    <a:pt x="982" y="1737"/>
                  </a:cubicBezTo>
                  <a:cubicBezTo>
                    <a:pt x="982" y="1870"/>
                    <a:pt x="986" y="1907"/>
                    <a:pt x="991" y="1907"/>
                  </a:cubicBezTo>
                  <a:cubicBezTo>
                    <a:pt x="997" y="1907"/>
                    <a:pt x="1004" y="1851"/>
                    <a:pt x="1004" y="1851"/>
                  </a:cubicBezTo>
                  <a:lnTo>
                    <a:pt x="1415" y="1440"/>
                  </a:lnTo>
                  <a:cubicBezTo>
                    <a:pt x="1689" y="1189"/>
                    <a:pt x="1689" y="756"/>
                    <a:pt x="1438" y="482"/>
                  </a:cubicBezTo>
                  <a:cubicBezTo>
                    <a:pt x="1198" y="241"/>
                    <a:pt x="874" y="1"/>
                    <a:pt x="466"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2271275" y="2604425"/>
              <a:ext cx="23425" cy="29675"/>
            </a:xfrm>
            <a:custGeom>
              <a:avLst/>
              <a:gdLst/>
              <a:ahLst/>
              <a:cxnLst/>
              <a:rect l="l" t="t" r="r" b="b"/>
              <a:pathLst>
                <a:path w="937" h="1187" extrusionOk="0">
                  <a:moveTo>
                    <a:pt x="571" y="0"/>
                  </a:moveTo>
                  <a:lnTo>
                    <a:pt x="1" y="1187"/>
                  </a:lnTo>
                  <a:lnTo>
                    <a:pt x="936" y="183"/>
                  </a:lnTo>
                  <a:lnTo>
                    <a:pt x="57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2654175" y="2775025"/>
              <a:ext cx="5725" cy="65075"/>
            </a:xfrm>
            <a:custGeom>
              <a:avLst/>
              <a:gdLst/>
              <a:ahLst/>
              <a:cxnLst/>
              <a:rect l="l" t="t" r="r" b="b"/>
              <a:pathLst>
                <a:path w="229" h="2603" extrusionOk="0">
                  <a:moveTo>
                    <a:pt x="0" y="1"/>
                  </a:moveTo>
                  <a:lnTo>
                    <a:pt x="0" y="2603"/>
                  </a:lnTo>
                  <a:lnTo>
                    <a:pt x="229" y="1690"/>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2623350" y="2950775"/>
              <a:ext cx="29700" cy="12025"/>
            </a:xfrm>
            <a:custGeom>
              <a:avLst/>
              <a:gdLst/>
              <a:ahLst/>
              <a:cxnLst/>
              <a:rect l="l" t="t" r="r" b="b"/>
              <a:pathLst>
                <a:path w="1188" h="481" extrusionOk="0">
                  <a:moveTo>
                    <a:pt x="24" y="1"/>
                  </a:moveTo>
                  <a:lnTo>
                    <a:pt x="1" y="275"/>
                  </a:lnTo>
                  <a:lnTo>
                    <a:pt x="1188" y="480"/>
                  </a:lnTo>
                  <a:lnTo>
                    <a:pt x="1188" y="24"/>
                  </a:lnTo>
                  <a:lnTo>
                    <a:pt x="24"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2637625" y="2851500"/>
              <a:ext cx="13725" cy="8000"/>
            </a:xfrm>
            <a:custGeom>
              <a:avLst/>
              <a:gdLst/>
              <a:ahLst/>
              <a:cxnLst/>
              <a:rect l="l" t="t" r="r" b="b"/>
              <a:pathLst>
                <a:path w="549" h="320" extrusionOk="0">
                  <a:moveTo>
                    <a:pt x="92" y="0"/>
                  </a:moveTo>
                  <a:lnTo>
                    <a:pt x="0" y="320"/>
                  </a:lnTo>
                  <a:lnTo>
                    <a:pt x="503" y="297"/>
                  </a:lnTo>
                  <a:lnTo>
                    <a:pt x="548" y="92"/>
                  </a:ln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2404800" y="2649825"/>
              <a:ext cx="43975" cy="198275"/>
            </a:xfrm>
            <a:custGeom>
              <a:avLst/>
              <a:gdLst/>
              <a:ahLst/>
              <a:cxnLst/>
              <a:rect l="l" t="t" r="r" b="b"/>
              <a:pathLst>
                <a:path w="1759" h="7931" extrusionOk="0">
                  <a:moveTo>
                    <a:pt x="1121" y="1"/>
                  </a:moveTo>
                  <a:cubicBezTo>
                    <a:pt x="1112" y="1"/>
                    <a:pt x="1103" y="3"/>
                    <a:pt x="1096" y="10"/>
                  </a:cubicBezTo>
                  <a:lnTo>
                    <a:pt x="92" y="535"/>
                  </a:lnTo>
                  <a:cubicBezTo>
                    <a:pt x="46" y="558"/>
                    <a:pt x="24" y="603"/>
                    <a:pt x="1" y="649"/>
                  </a:cubicBezTo>
                  <a:cubicBezTo>
                    <a:pt x="1" y="695"/>
                    <a:pt x="24" y="740"/>
                    <a:pt x="46" y="786"/>
                  </a:cubicBezTo>
                  <a:lnTo>
                    <a:pt x="754" y="1448"/>
                  </a:lnTo>
                  <a:lnTo>
                    <a:pt x="160" y="1631"/>
                  </a:lnTo>
                  <a:cubicBezTo>
                    <a:pt x="115" y="1631"/>
                    <a:pt x="69" y="1676"/>
                    <a:pt x="46" y="1722"/>
                  </a:cubicBezTo>
                  <a:cubicBezTo>
                    <a:pt x="24" y="1768"/>
                    <a:pt x="24" y="1813"/>
                    <a:pt x="46" y="1859"/>
                  </a:cubicBezTo>
                  <a:lnTo>
                    <a:pt x="1598" y="7885"/>
                  </a:lnTo>
                  <a:cubicBezTo>
                    <a:pt x="1621" y="7908"/>
                    <a:pt x="1644" y="7930"/>
                    <a:pt x="1667" y="7930"/>
                  </a:cubicBezTo>
                  <a:lnTo>
                    <a:pt x="1690" y="7930"/>
                  </a:lnTo>
                  <a:cubicBezTo>
                    <a:pt x="1735" y="7908"/>
                    <a:pt x="1758" y="7885"/>
                    <a:pt x="1758" y="7839"/>
                  </a:cubicBezTo>
                  <a:lnTo>
                    <a:pt x="183" y="1813"/>
                  </a:lnTo>
                  <a:cubicBezTo>
                    <a:pt x="183" y="1790"/>
                    <a:pt x="183" y="1790"/>
                    <a:pt x="183" y="1790"/>
                  </a:cubicBezTo>
                  <a:cubicBezTo>
                    <a:pt x="183" y="1790"/>
                    <a:pt x="206" y="1768"/>
                    <a:pt x="206" y="1768"/>
                  </a:cubicBezTo>
                  <a:lnTo>
                    <a:pt x="1028" y="1516"/>
                  </a:lnTo>
                  <a:lnTo>
                    <a:pt x="160" y="672"/>
                  </a:lnTo>
                  <a:lnTo>
                    <a:pt x="115" y="740"/>
                  </a:lnTo>
                  <a:lnTo>
                    <a:pt x="115" y="740"/>
                  </a:lnTo>
                  <a:lnTo>
                    <a:pt x="160" y="649"/>
                  </a:lnTo>
                  <a:lnTo>
                    <a:pt x="1165" y="147"/>
                  </a:lnTo>
                  <a:cubicBezTo>
                    <a:pt x="1188" y="124"/>
                    <a:pt x="1210" y="78"/>
                    <a:pt x="1188" y="33"/>
                  </a:cubicBezTo>
                  <a:cubicBezTo>
                    <a:pt x="1171" y="17"/>
                    <a:pt x="1144" y="1"/>
                    <a:pt x="1121"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2384825" y="2636950"/>
              <a:ext cx="36550" cy="17125"/>
            </a:xfrm>
            <a:custGeom>
              <a:avLst/>
              <a:gdLst/>
              <a:ahLst/>
              <a:cxnLst/>
              <a:rect l="l" t="t" r="r" b="b"/>
              <a:pathLst>
                <a:path w="1462" h="685" extrusionOk="0">
                  <a:moveTo>
                    <a:pt x="1" y="0"/>
                  </a:moveTo>
                  <a:lnTo>
                    <a:pt x="891" y="685"/>
                  </a:lnTo>
                  <a:lnTo>
                    <a:pt x="1462" y="114"/>
                  </a:lnTo>
                  <a:lnTo>
                    <a:pt x="914" y="297"/>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2447600" y="2751925"/>
              <a:ext cx="201450" cy="266650"/>
            </a:xfrm>
            <a:custGeom>
              <a:avLst/>
              <a:gdLst/>
              <a:ahLst/>
              <a:cxnLst/>
              <a:rect l="l" t="t" r="r" b="b"/>
              <a:pathLst>
                <a:path w="8058" h="10666" extrusionOk="0">
                  <a:moveTo>
                    <a:pt x="2462" y="0"/>
                  </a:moveTo>
                  <a:cubicBezTo>
                    <a:pt x="1885" y="0"/>
                    <a:pt x="1362" y="432"/>
                    <a:pt x="1279" y="1016"/>
                  </a:cubicBezTo>
                  <a:lnTo>
                    <a:pt x="115" y="8640"/>
                  </a:lnTo>
                  <a:cubicBezTo>
                    <a:pt x="1" y="9279"/>
                    <a:pt x="457" y="9895"/>
                    <a:pt x="1096" y="9986"/>
                  </a:cubicBezTo>
                  <a:lnTo>
                    <a:pt x="5433" y="10648"/>
                  </a:lnTo>
                  <a:cubicBezTo>
                    <a:pt x="5501" y="10660"/>
                    <a:pt x="5569" y="10666"/>
                    <a:pt x="5636" y="10666"/>
                  </a:cubicBezTo>
                  <a:cubicBezTo>
                    <a:pt x="6213" y="10666"/>
                    <a:pt x="6700" y="10237"/>
                    <a:pt x="6803" y="9644"/>
                  </a:cubicBezTo>
                  <a:lnTo>
                    <a:pt x="7967" y="2043"/>
                  </a:lnTo>
                  <a:cubicBezTo>
                    <a:pt x="8058" y="1381"/>
                    <a:pt x="7624" y="788"/>
                    <a:pt x="6962" y="674"/>
                  </a:cubicBezTo>
                  <a:lnTo>
                    <a:pt x="2625" y="12"/>
                  </a:lnTo>
                  <a:cubicBezTo>
                    <a:pt x="2571" y="4"/>
                    <a:pt x="2516" y="0"/>
                    <a:pt x="24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2469275" y="2766025"/>
              <a:ext cx="159825" cy="229725"/>
            </a:xfrm>
            <a:custGeom>
              <a:avLst/>
              <a:gdLst/>
              <a:ahLst/>
              <a:cxnLst/>
              <a:rect l="l" t="t" r="r" b="b"/>
              <a:pathLst>
                <a:path w="6393" h="9189" extrusionOk="0">
                  <a:moveTo>
                    <a:pt x="2223" y="1"/>
                  </a:moveTo>
                  <a:cubicBezTo>
                    <a:pt x="1659" y="1"/>
                    <a:pt x="1156" y="429"/>
                    <a:pt x="1074" y="1023"/>
                  </a:cubicBezTo>
                  <a:lnTo>
                    <a:pt x="92" y="7391"/>
                  </a:lnTo>
                  <a:cubicBezTo>
                    <a:pt x="1" y="8030"/>
                    <a:pt x="435" y="8646"/>
                    <a:pt x="1097" y="8738"/>
                  </a:cubicBezTo>
                  <a:lnTo>
                    <a:pt x="3973" y="9171"/>
                  </a:lnTo>
                  <a:cubicBezTo>
                    <a:pt x="4039" y="9183"/>
                    <a:pt x="4105" y="9189"/>
                    <a:pt x="4170" y="9189"/>
                  </a:cubicBezTo>
                  <a:cubicBezTo>
                    <a:pt x="4734" y="9189"/>
                    <a:pt x="5237" y="8763"/>
                    <a:pt x="5319" y="8190"/>
                  </a:cubicBezTo>
                  <a:lnTo>
                    <a:pt x="6301" y="1822"/>
                  </a:lnTo>
                  <a:cubicBezTo>
                    <a:pt x="6392" y="1160"/>
                    <a:pt x="5958" y="566"/>
                    <a:pt x="5296" y="452"/>
                  </a:cubicBezTo>
                  <a:lnTo>
                    <a:pt x="2420" y="18"/>
                  </a:lnTo>
                  <a:cubicBezTo>
                    <a:pt x="2354" y="7"/>
                    <a:pt x="2288" y="1"/>
                    <a:pt x="22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2523500" y="2747025"/>
              <a:ext cx="87325" cy="33350"/>
            </a:xfrm>
            <a:custGeom>
              <a:avLst/>
              <a:gdLst/>
              <a:ahLst/>
              <a:cxnLst/>
              <a:rect l="l" t="t" r="r" b="b"/>
              <a:pathLst>
                <a:path w="3493" h="1334" extrusionOk="0">
                  <a:moveTo>
                    <a:pt x="548" y="0"/>
                  </a:moveTo>
                  <a:cubicBezTo>
                    <a:pt x="292" y="0"/>
                    <a:pt x="68" y="176"/>
                    <a:pt x="46" y="413"/>
                  </a:cubicBezTo>
                  <a:cubicBezTo>
                    <a:pt x="0" y="664"/>
                    <a:pt x="183" y="915"/>
                    <a:pt x="434" y="961"/>
                  </a:cubicBezTo>
                  <a:lnTo>
                    <a:pt x="2899" y="1326"/>
                  </a:lnTo>
                  <a:cubicBezTo>
                    <a:pt x="2925" y="1331"/>
                    <a:pt x="2951" y="1333"/>
                    <a:pt x="2977" y="1333"/>
                  </a:cubicBezTo>
                  <a:cubicBezTo>
                    <a:pt x="3200" y="1333"/>
                    <a:pt x="3406" y="1163"/>
                    <a:pt x="3447" y="938"/>
                  </a:cubicBezTo>
                  <a:cubicBezTo>
                    <a:pt x="3493" y="664"/>
                    <a:pt x="3310" y="436"/>
                    <a:pt x="3036" y="390"/>
                  </a:cubicBezTo>
                  <a:lnTo>
                    <a:pt x="594" y="2"/>
                  </a:lnTo>
                  <a:cubicBezTo>
                    <a:pt x="578" y="1"/>
                    <a:pt x="563" y="0"/>
                    <a:pt x="548"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2458450" y="2834975"/>
              <a:ext cx="154650" cy="105550"/>
            </a:xfrm>
            <a:custGeom>
              <a:avLst/>
              <a:gdLst/>
              <a:ahLst/>
              <a:cxnLst/>
              <a:rect l="l" t="t" r="r" b="b"/>
              <a:pathLst>
                <a:path w="6186" h="4222" extrusionOk="0">
                  <a:moveTo>
                    <a:pt x="2404" y="1"/>
                  </a:moveTo>
                  <a:cubicBezTo>
                    <a:pt x="2242" y="1"/>
                    <a:pt x="2080" y="47"/>
                    <a:pt x="1940" y="136"/>
                  </a:cubicBezTo>
                  <a:lnTo>
                    <a:pt x="434" y="1049"/>
                  </a:lnTo>
                  <a:cubicBezTo>
                    <a:pt x="137" y="1232"/>
                    <a:pt x="46" y="1643"/>
                    <a:pt x="251" y="1940"/>
                  </a:cubicBezTo>
                  <a:lnTo>
                    <a:pt x="457" y="2236"/>
                  </a:lnTo>
                  <a:lnTo>
                    <a:pt x="1233" y="1369"/>
                  </a:lnTo>
                  <a:lnTo>
                    <a:pt x="137" y="2624"/>
                  </a:lnTo>
                  <a:cubicBezTo>
                    <a:pt x="0" y="2761"/>
                    <a:pt x="46" y="2967"/>
                    <a:pt x="229" y="3058"/>
                  </a:cubicBezTo>
                  <a:cubicBezTo>
                    <a:pt x="290" y="3076"/>
                    <a:pt x="352" y="3087"/>
                    <a:pt x="413" y="3087"/>
                  </a:cubicBezTo>
                  <a:cubicBezTo>
                    <a:pt x="509" y="3087"/>
                    <a:pt x="601" y="3059"/>
                    <a:pt x="685" y="2990"/>
                  </a:cubicBezTo>
                  <a:lnTo>
                    <a:pt x="2123" y="1985"/>
                  </a:lnTo>
                  <a:lnTo>
                    <a:pt x="2123" y="1985"/>
                  </a:lnTo>
                  <a:lnTo>
                    <a:pt x="662" y="3332"/>
                  </a:lnTo>
                  <a:cubicBezTo>
                    <a:pt x="548" y="3446"/>
                    <a:pt x="617" y="3606"/>
                    <a:pt x="754" y="3629"/>
                  </a:cubicBezTo>
                  <a:cubicBezTo>
                    <a:pt x="788" y="3630"/>
                    <a:pt x="822" y="3631"/>
                    <a:pt x="857" y="3631"/>
                  </a:cubicBezTo>
                  <a:cubicBezTo>
                    <a:pt x="1370" y="3631"/>
                    <a:pt x="1876" y="3472"/>
                    <a:pt x="2283" y="3172"/>
                  </a:cubicBezTo>
                  <a:lnTo>
                    <a:pt x="2671" y="2898"/>
                  </a:lnTo>
                  <a:cubicBezTo>
                    <a:pt x="2671" y="2898"/>
                    <a:pt x="3127" y="3880"/>
                    <a:pt x="4291" y="4199"/>
                  </a:cubicBezTo>
                  <a:cubicBezTo>
                    <a:pt x="4360" y="4214"/>
                    <a:pt x="4429" y="4221"/>
                    <a:pt x="4498" y="4221"/>
                  </a:cubicBezTo>
                  <a:cubicBezTo>
                    <a:pt x="4751" y="4221"/>
                    <a:pt x="4997" y="4123"/>
                    <a:pt x="5159" y="3925"/>
                  </a:cubicBezTo>
                  <a:cubicBezTo>
                    <a:pt x="5638" y="3355"/>
                    <a:pt x="6186" y="2168"/>
                    <a:pt x="4314" y="798"/>
                  </a:cubicBezTo>
                  <a:lnTo>
                    <a:pt x="2785" y="91"/>
                  </a:lnTo>
                  <a:cubicBezTo>
                    <a:pt x="2664" y="30"/>
                    <a:pt x="2534" y="1"/>
                    <a:pt x="2404"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2573700" y="2660900"/>
              <a:ext cx="183775" cy="293950"/>
            </a:xfrm>
            <a:custGeom>
              <a:avLst/>
              <a:gdLst/>
              <a:ahLst/>
              <a:cxnLst/>
              <a:rect l="l" t="t" r="r" b="b"/>
              <a:pathLst>
                <a:path w="7351" h="11758" extrusionOk="0">
                  <a:moveTo>
                    <a:pt x="3174" y="1"/>
                  </a:moveTo>
                  <a:lnTo>
                    <a:pt x="3174" y="4429"/>
                  </a:lnTo>
                  <a:lnTo>
                    <a:pt x="3425" y="6186"/>
                  </a:lnTo>
                  <a:lnTo>
                    <a:pt x="3676" y="7898"/>
                  </a:lnTo>
                  <a:lnTo>
                    <a:pt x="617" y="8081"/>
                  </a:lnTo>
                  <a:cubicBezTo>
                    <a:pt x="457" y="8104"/>
                    <a:pt x="343" y="8218"/>
                    <a:pt x="321" y="8355"/>
                  </a:cubicBezTo>
                  <a:lnTo>
                    <a:pt x="24" y="11139"/>
                  </a:lnTo>
                  <a:cubicBezTo>
                    <a:pt x="1" y="11322"/>
                    <a:pt x="115" y="11459"/>
                    <a:pt x="298" y="11482"/>
                  </a:cubicBezTo>
                  <a:lnTo>
                    <a:pt x="5296" y="11756"/>
                  </a:lnTo>
                  <a:cubicBezTo>
                    <a:pt x="5324" y="11757"/>
                    <a:pt x="5352" y="11758"/>
                    <a:pt x="5380" y="11758"/>
                  </a:cubicBezTo>
                  <a:cubicBezTo>
                    <a:pt x="6256" y="11758"/>
                    <a:pt x="6986" y="11066"/>
                    <a:pt x="7008" y="10181"/>
                  </a:cubicBezTo>
                  <a:lnTo>
                    <a:pt x="7122" y="4383"/>
                  </a:lnTo>
                  <a:cubicBezTo>
                    <a:pt x="7351" y="3333"/>
                    <a:pt x="6803" y="1986"/>
                    <a:pt x="5890" y="1325"/>
                  </a:cubicBezTo>
                  <a:lnTo>
                    <a:pt x="3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2665025" y="2850925"/>
              <a:ext cx="23400" cy="7450"/>
            </a:xfrm>
            <a:custGeom>
              <a:avLst/>
              <a:gdLst/>
              <a:ahLst/>
              <a:cxnLst/>
              <a:rect l="l" t="t" r="r" b="b"/>
              <a:pathLst>
                <a:path w="936" h="298" extrusionOk="0">
                  <a:moveTo>
                    <a:pt x="0" y="1"/>
                  </a:moveTo>
                  <a:lnTo>
                    <a:pt x="23" y="297"/>
                  </a:lnTo>
                  <a:lnTo>
                    <a:pt x="936" y="206"/>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2468150" y="2864325"/>
              <a:ext cx="24550" cy="25800"/>
            </a:xfrm>
            <a:custGeom>
              <a:avLst/>
              <a:gdLst/>
              <a:ahLst/>
              <a:cxnLst/>
              <a:rect l="l" t="t" r="r" b="b"/>
              <a:pathLst>
                <a:path w="982" h="1032" extrusionOk="0">
                  <a:moveTo>
                    <a:pt x="910" y="1"/>
                  </a:moveTo>
                  <a:cubicBezTo>
                    <a:pt x="890" y="1"/>
                    <a:pt x="868" y="12"/>
                    <a:pt x="845" y="35"/>
                  </a:cubicBezTo>
                  <a:lnTo>
                    <a:pt x="23" y="903"/>
                  </a:lnTo>
                  <a:cubicBezTo>
                    <a:pt x="0" y="925"/>
                    <a:pt x="0" y="948"/>
                    <a:pt x="0" y="971"/>
                  </a:cubicBezTo>
                  <a:cubicBezTo>
                    <a:pt x="0" y="994"/>
                    <a:pt x="23" y="994"/>
                    <a:pt x="23" y="1017"/>
                  </a:cubicBezTo>
                  <a:cubicBezTo>
                    <a:pt x="33" y="1026"/>
                    <a:pt x="46" y="1032"/>
                    <a:pt x="60" y="1032"/>
                  </a:cubicBezTo>
                  <a:cubicBezTo>
                    <a:pt x="80" y="1032"/>
                    <a:pt x="101" y="1021"/>
                    <a:pt x="114" y="994"/>
                  </a:cubicBezTo>
                  <a:lnTo>
                    <a:pt x="959" y="126"/>
                  </a:lnTo>
                  <a:cubicBezTo>
                    <a:pt x="982" y="104"/>
                    <a:pt x="982" y="58"/>
                    <a:pt x="959" y="35"/>
                  </a:cubicBezTo>
                  <a:cubicBezTo>
                    <a:pt x="948" y="12"/>
                    <a:pt x="930" y="1"/>
                    <a:pt x="910"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2503525" y="2880925"/>
              <a:ext cx="9150" cy="9775"/>
            </a:xfrm>
            <a:custGeom>
              <a:avLst/>
              <a:gdLst/>
              <a:ahLst/>
              <a:cxnLst/>
              <a:rect l="l" t="t" r="r" b="b"/>
              <a:pathLst>
                <a:path w="366" h="391" extrusionOk="0">
                  <a:moveTo>
                    <a:pt x="71" y="1"/>
                  </a:moveTo>
                  <a:cubicBezTo>
                    <a:pt x="61" y="1"/>
                    <a:pt x="53" y="4"/>
                    <a:pt x="46" y="10"/>
                  </a:cubicBezTo>
                  <a:cubicBezTo>
                    <a:pt x="23" y="33"/>
                    <a:pt x="0" y="79"/>
                    <a:pt x="23" y="102"/>
                  </a:cubicBezTo>
                  <a:cubicBezTo>
                    <a:pt x="23" y="102"/>
                    <a:pt x="23" y="124"/>
                    <a:pt x="23" y="124"/>
                  </a:cubicBezTo>
                  <a:cubicBezTo>
                    <a:pt x="23" y="124"/>
                    <a:pt x="115" y="239"/>
                    <a:pt x="229" y="353"/>
                  </a:cubicBezTo>
                  <a:cubicBezTo>
                    <a:pt x="242" y="379"/>
                    <a:pt x="263" y="390"/>
                    <a:pt x="283" y="390"/>
                  </a:cubicBezTo>
                  <a:cubicBezTo>
                    <a:pt x="297" y="390"/>
                    <a:pt x="311" y="385"/>
                    <a:pt x="320" y="375"/>
                  </a:cubicBezTo>
                  <a:cubicBezTo>
                    <a:pt x="366" y="353"/>
                    <a:pt x="366" y="307"/>
                    <a:pt x="343" y="284"/>
                  </a:cubicBezTo>
                  <a:cubicBezTo>
                    <a:pt x="229" y="147"/>
                    <a:pt x="137" y="33"/>
                    <a:pt x="137" y="33"/>
                  </a:cubicBezTo>
                  <a:cubicBezTo>
                    <a:pt x="121" y="17"/>
                    <a:pt x="94" y="1"/>
                    <a:pt x="71"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2488125" y="2860825"/>
              <a:ext cx="8575" cy="9900"/>
            </a:xfrm>
            <a:custGeom>
              <a:avLst/>
              <a:gdLst/>
              <a:ahLst/>
              <a:cxnLst/>
              <a:rect l="l" t="t" r="r" b="b"/>
              <a:pathLst>
                <a:path w="343" h="396" extrusionOk="0">
                  <a:moveTo>
                    <a:pt x="60" y="0"/>
                  </a:moveTo>
                  <a:cubicBezTo>
                    <a:pt x="46" y="0"/>
                    <a:pt x="32" y="6"/>
                    <a:pt x="23" y="15"/>
                  </a:cubicBezTo>
                  <a:cubicBezTo>
                    <a:pt x="0" y="38"/>
                    <a:pt x="0" y="84"/>
                    <a:pt x="0" y="107"/>
                  </a:cubicBezTo>
                  <a:cubicBezTo>
                    <a:pt x="0" y="107"/>
                    <a:pt x="0" y="107"/>
                    <a:pt x="23" y="129"/>
                  </a:cubicBezTo>
                  <a:cubicBezTo>
                    <a:pt x="23" y="129"/>
                    <a:pt x="91" y="244"/>
                    <a:pt x="206" y="358"/>
                  </a:cubicBezTo>
                  <a:cubicBezTo>
                    <a:pt x="219" y="384"/>
                    <a:pt x="240" y="396"/>
                    <a:pt x="260" y="396"/>
                  </a:cubicBezTo>
                  <a:cubicBezTo>
                    <a:pt x="274" y="396"/>
                    <a:pt x="287" y="390"/>
                    <a:pt x="297" y="381"/>
                  </a:cubicBezTo>
                  <a:cubicBezTo>
                    <a:pt x="343" y="358"/>
                    <a:pt x="343" y="312"/>
                    <a:pt x="320" y="289"/>
                  </a:cubicBezTo>
                  <a:cubicBezTo>
                    <a:pt x="206" y="152"/>
                    <a:pt x="114" y="38"/>
                    <a:pt x="114" y="38"/>
                  </a:cubicBezTo>
                  <a:cubicBezTo>
                    <a:pt x="101" y="11"/>
                    <a:pt x="80" y="0"/>
                    <a:pt x="60"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2520650" y="2901275"/>
              <a:ext cx="9150" cy="8300"/>
            </a:xfrm>
            <a:custGeom>
              <a:avLst/>
              <a:gdLst/>
              <a:ahLst/>
              <a:cxnLst/>
              <a:rect l="l" t="t" r="r" b="b"/>
              <a:pathLst>
                <a:path w="366" h="332" extrusionOk="0">
                  <a:moveTo>
                    <a:pt x="277" y="1"/>
                  </a:moveTo>
                  <a:cubicBezTo>
                    <a:pt x="257" y="1"/>
                    <a:pt x="240" y="7"/>
                    <a:pt x="228" y="18"/>
                  </a:cubicBezTo>
                  <a:cubicBezTo>
                    <a:pt x="228" y="18"/>
                    <a:pt x="137" y="132"/>
                    <a:pt x="46" y="201"/>
                  </a:cubicBezTo>
                  <a:cubicBezTo>
                    <a:pt x="23" y="223"/>
                    <a:pt x="0" y="269"/>
                    <a:pt x="23" y="292"/>
                  </a:cubicBezTo>
                  <a:cubicBezTo>
                    <a:pt x="23" y="292"/>
                    <a:pt x="23" y="292"/>
                    <a:pt x="23" y="315"/>
                  </a:cubicBezTo>
                  <a:cubicBezTo>
                    <a:pt x="34" y="326"/>
                    <a:pt x="52" y="332"/>
                    <a:pt x="72" y="332"/>
                  </a:cubicBezTo>
                  <a:cubicBezTo>
                    <a:pt x="92" y="332"/>
                    <a:pt x="114" y="326"/>
                    <a:pt x="137" y="315"/>
                  </a:cubicBezTo>
                  <a:cubicBezTo>
                    <a:pt x="228" y="246"/>
                    <a:pt x="343" y="109"/>
                    <a:pt x="343" y="109"/>
                  </a:cubicBezTo>
                  <a:cubicBezTo>
                    <a:pt x="365" y="86"/>
                    <a:pt x="365" y="41"/>
                    <a:pt x="343" y="18"/>
                  </a:cubicBezTo>
                  <a:cubicBezTo>
                    <a:pt x="320" y="7"/>
                    <a:pt x="297" y="1"/>
                    <a:pt x="277"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1" name="Google Shape;1731;p33"/>
          <p:cNvSpPr txBox="1"/>
          <p:nvPr/>
        </p:nvSpPr>
        <p:spPr>
          <a:xfrm>
            <a:off x="5441400" y="4376425"/>
            <a:ext cx="83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DF6D6D"/>
                </a:solidFill>
                <a:latin typeface="Noto Sans Hebrew"/>
                <a:ea typeface="Noto Sans Hebrew"/>
                <a:cs typeface="Noto Sans Hebrew"/>
                <a:sym typeface="Noto Sans Hebrew"/>
              </a:rPr>
              <a:t>אליס</a:t>
            </a:r>
            <a:endParaRPr sz="100"/>
          </a:p>
        </p:txBody>
      </p:sp>
      <p:sp>
        <p:nvSpPr>
          <p:cNvPr id="1732" name="Google Shape;1732;p33"/>
          <p:cNvSpPr txBox="1"/>
          <p:nvPr/>
        </p:nvSpPr>
        <p:spPr>
          <a:xfrm>
            <a:off x="2699150" y="4409175"/>
            <a:ext cx="77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8989C9"/>
                </a:solidFill>
                <a:latin typeface="Noto Sans Hebrew"/>
                <a:ea typeface="Noto Sans Hebrew"/>
                <a:cs typeface="Noto Sans Hebrew"/>
                <a:sym typeface="Noto Sans Hebrew"/>
              </a:rPr>
              <a:t>בוב</a:t>
            </a:r>
            <a:endParaRPr sz="100">
              <a:solidFill>
                <a:srgbClr val="8989C9"/>
              </a:solidFill>
            </a:endParaRPr>
          </a:p>
        </p:txBody>
      </p:sp>
      <p:pic>
        <p:nvPicPr>
          <p:cNvPr id="1733" name="Google Shape;1733;p33"/>
          <p:cNvPicPr preferRelativeResize="0"/>
          <p:nvPr/>
        </p:nvPicPr>
        <p:blipFill>
          <a:blip r:embed="rId3">
            <a:alphaModFix/>
          </a:blip>
          <a:stretch>
            <a:fillRect/>
          </a:stretch>
        </p:blipFill>
        <p:spPr>
          <a:xfrm>
            <a:off x="3778881" y="3114319"/>
            <a:ext cx="1586250" cy="1586250"/>
          </a:xfrm>
          <a:prstGeom prst="rect">
            <a:avLst/>
          </a:prstGeom>
          <a:noFill/>
          <a:ln>
            <a:noFill/>
          </a:ln>
        </p:spPr>
      </p:pic>
      <p:pic>
        <p:nvPicPr>
          <p:cNvPr id="1734" name="Google Shape;1734;p33"/>
          <p:cNvPicPr preferRelativeResize="0"/>
          <p:nvPr/>
        </p:nvPicPr>
        <p:blipFill>
          <a:blip r:embed="rId3">
            <a:alphaModFix/>
          </a:blip>
          <a:stretch>
            <a:fillRect/>
          </a:stretch>
        </p:blipFill>
        <p:spPr>
          <a:xfrm>
            <a:off x="3778881" y="1778619"/>
            <a:ext cx="1586250" cy="158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738"/>
        <p:cNvGrpSpPr/>
        <p:nvPr/>
      </p:nvGrpSpPr>
      <p:grpSpPr>
        <a:xfrm>
          <a:off x="0" y="0"/>
          <a:ext cx="0" cy="0"/>
          <a:chOff x="0" y="0"/>
          <a:chExt cx="0" cy="0"/>
        </a:xfrm>
      </p:grpSpPr>
      <p:sp>
        <p:nvSpPr>
          <p:cNvPr id="1739" name="Google Shape;1739;p34"/>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למה? מדוע? ושוב פעם למה?</a:t>
            </a:r>
            <a:endParaRPr sz="3400" b="1">
              <a:latin typeface="Noto Sans Hebrew"/>
              <a:ea typeface="Noto Sans Hebrew"/>
              <a:cs typeface="Noto Sans Hebrew"/>
              <a:sym typeface="Noto Sans Hebrew"/>
            </a:endParaRPr>
          </a:p>
        </p:txBody>
      </p:sp>
      <p:grpSp>
        <p:nvGrpSpPr>
          <p:cNvPr id="1740" name="Google Shape;1740;p34"/>
          <p:cNvGrpSpPr/>
          <p:nvPr/>
        </p:nvGrpSpPr>
        <p:grpSpPr>
          <a:xfrm>
            <a:off x="2779371" y="2142427"/>
            <a:ext cx="999509" cy="2374348"/>
            <a:chOff x="1068950" y="2342625"/>
            <a:chExt cx="608900" cy="1446450"/>
          </a:xfrm>
        </p:grpSpPr>
        <p:sp>
          <p:nvSpPr>
            <p:cNvPr id="1741" name="Google Shape;1741;p34"/>
            <p:cNvSpPr/>
            <p:nvPr/>
          </p:nvSpPr>
          <p:spPr>
            <a:xfrm>
              <a:off x="1239000" y="2342625"/>
              <a:ext cx="208300" cy="181350"/>
            </a:xfrm>
            <a:custGeom>
              <a:avLst/>
              <a:gdLst/>
              <a:ahLst/>
              <a:cxnLst/>
              <a:rect l="l" t="t" r="r" b="b"/>
              <a:pathLst>
                <a:path w="8332" h="7254" extrusionOk="0">
                  <a:moveTo>
                    <a:pt x="5852" y="0"/>
                  </a:moveTo>
                  <a:cubicBezTo>
                    <a:pt x="5326" y="0"/>
                    <a:pt x="5029" y="119"/>
                    <a:pt x="4748" y="269"/>
                  </a:cubicBezTo>
                  <a:cubicBezTo>
                    <a:pt x="4584" y="196"/>
                    <a:pt x="4409" y="160"/>
                    <a:pt x="4234" y="160"/>
                  </a:cubicBezTo>
                  <a:cubicBezTo>
                    <a:pt x="3972" y="160"/>
                    <a:pt x="3712" y="242"/>
                    <a:pt x="3493" y="406"/>
                  </a:cubicBezTo>
                  <a:cubicBezTo>
                    <a:pt x="3287" y="566"/>
                    <a:pt x="3150" y="771"/>
                    <a:pt x="3082" y="1000"/>
                  </a:cubicBezTo>
                  <a:cubicBezTo>
                    <a:pt x="2854" y="1068"/>
                    <a:pt x="2603" y="1114"/>
                    <a:pt x="2306" y="1136"/>
                  </a:cubicBezTo>
                  <a:cubicBezTo>
                    <a:pt x="1324" y="1273"/>
                    <a:pt x="891" y="1707"/>
                    <a:pt x="685" y="2209"/>
                  </a:cubicBezTo>
                  <a:cubicBezTo>
                    <a:pt x="663" y="2232"/>
                    <a:pt x="640" y="2255"/>
                    <a:pt x="594" y="2278"/>
                  </a:cubicBezTo>
                  <a:cubicBezTo>
                    <a:pt x="92" y="2666"/>
                    <a:pt x="1" y="3396"/>
                    <a:pt x="366" y="3921"/>
                  </a:cubicBezTo>
                  <a:cubicBezTo>
                    <a:pt x="297" y="4058"/>
                    <a:pt x="252" y="4218"/>
                    <a:pt x="229" y="4400"/>
                  </a:cubicBezTo>
                  <a:cubicBezTo>
                    <a:pt x="206" y="4903"/>
                    <a:pt x="480" y="5359"/>
                    <a:pt x="936" y="5565"/>
                  </a:cubicBezTo>
                  <a:cubicBezTo>
                    <a:pt x="959" y="5610"/>
                    <a:pt x="1005" y="5656"/>
                    <a:pt x="1051" y="5702"/>
                  </a:cubicBezTo>
                  <a:cubicBezTo>
                    <a:pt x="1005" y="5816"/>
                    <a:pt x="982" y="5953"/>
                    <a:pt x="982" y="6090"/>
                  </a:cubicBezTo>
                  <a:cubicBezTo>
                    <a:pt x="982" y="6729"/>
                    <a:pt x="1484" y="7254"/>
                    <a:pt x="2123" y="7254"/>
                  </a:cubicBezTo>
                  <a:cubicBezTo>
                    <a:pt x="2785" y="7254"/>
                    <a:pt x="3287" y="6729"/>
                    <a:pt x="3287" y="6090"/>
                  </a:cubicBezTo>
                  <a:cubicBezTo>
                    <a:pt x="3287" y="5450"/>
                    <a:pt x="5890" y="5131"/>
                    <a:pt x="6529" y="5131"/>
                  </a:cubicBezTo>
                  <a:cubicBezTo>
                    <a:pt x="6917" y="5131"/>
                    <a:pt x="7282" y="4948"/>
                    <a:pt x="7487" y="4652"/>
                  </a:cubicBezTo>
                  <a:cubicBezTo>
                    <a:pt x="7784" y="4446"/>
                    <a:pt x="7989" y="4104"/>
                    <a:pt x="8012" y="3716"/>
                  </a:cubicBezTo>
                  <a:cubicBezTo>
                    <a:pt x="8012" y="3465"/>
                    <a:pt x="7967" y="3236"/>
                    <a:pt x="7830" y="3031"/>
                  </a:cubicBezTo>
                  <a:cubicBezTo>
                    <a:pt x="8126" y="2803"/>
                    <a:pt x="8332" y="2460"/>
                    <a:pt x="8332" y="2072"/>
                  </a:cubicBezTo>
                  <a:cubicBezTo>
                    <a:pt x="8332" y="1593"/>
                    <a:pt x="8058" y="1205"/>
                    <a:pt x="7670" y="1000"/>
                  </a:cubicBezTo>
                  <a:cubicBezTo>
                    <a:pt x="7487" y="520"/>
                    <a:pt x="7076" y="64"/>
                    <a:pt x="6232" y="18"/>
                  </a:cubicBezTo>
                  <a:cubicBezTo>
                    <a:pt x="6093" y="6"/>
                    <a:pt x="5967" y="0"/>
                    <a:pt x="585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1266975" y="2406850"/>
              <a:ext cx="163225" cy="255300"/>
            </a:xfrm>
            <a:custGeom>
              <a:avLst/>
              <a:gdLst/>
              <a:ahLst/>
              <a:cxnLst/>
              <a:rect l="l" t="t" r="r" b="b"/>
              <a:pathLst>
                <a:path w="6529" h="10212" extrusionOk="0">
                  <a:moveTo>
                    <a:pt x="3285" y="0"/>
                  </a:moveTo>
                  <a:cubicBezTo>
                    <a:pt x="3194" y="0"/>
                    <a:pt x="3104" y="9"/>
                    <a:pt x="3013" y="28"/>
                  </a:cubicBezTo>
                  <a:cubicBezTo>
                    <a:pt x="2739" y="74"/>
                    <a:pt x="2351" y="142"/>
                    <a:pt x="2009" y="188"/>
                  </a:cubicBezTo>
                  <a:cubicBezTo>
                    <a:pt x="1643" y="257"/>
                    <a:pt x="1392" y="576"/>
                    <a:pt x="1415" y="941"/>
                  </a:cubicBezTo>
                  <a:cubicBezTo>
                    <a:pt x="1415" y="964"/>
                    <a:pt x="1415" y="964"/>
                    <a:pt x="1415" y="964"/>
                  </a:cubicBezTo>
                  <a:lnTo>
                    <a:pt x="1506" y="2128"/>
                  </a:lnTo>
                  <a:lnTo>
                    <a:pt x="959" y="2151"/>
                  </a:lnTo>
                  <a:lnTo>
                    <a:pt x="936" y="2151"/>
                  </a:lnTo>
                  <a:cubicBezTo>
                    <a:pt x="411" y="2174"/>
                    <a:pt x="0" y="2630"/>
                    <a:pt x="23" y="3155"/>
                  </a:cubicBezTo>
                  <a:cubicBezTo>
                    <a:pt x="23" y="3155"/>
                    <a:pt x="23" y="3178"/>
                    <a:pt x="23" y="3178"/>
                  </a:cubicBezTo>
                  <a:cubicBezTo>
                    <a:pt x="69" y="3635"/>
                    <a:pt x="411" y="4000"/>
                    <a:pt x="845" y="4068"/>
                  </a:cubicBezTo>
                  <a:lnTo>
                    <a:pt x="1004" y="4068"/>
                  </a:lnTo>
                  <a:cubicBezTo>
                    <a:pt x="1004" y="4114"/>
                    <a:pt x="982" y="4137"/>
                    <a:pt x="982" y="4182"/>
                  </a:cubicBezTo>
                  <a:lnTo>
                    <a:pt x="982" y="8177"/>
                  </a:lnTo>
                  <a:cubicBezTo>
                    <a:pt x="982" y="9250"/>
                    <a:pt x="1826" y="10163"/>
                    <a:pt x="2876" y="10208"/>
                  </a:cubicBezTo>
                  <a:cubicBezTo>
                    <a:pt x="2916" y="10211"/>
                    <a:pt x="2957" y="10212"/>
                    <a:pt x="2996" y="10212"/>
                  </a:cubicBezTo>
                  <a:cubicBezTo>
                    <a:pt x="4084" y="10212"/>
                    <a:pt x="4976" y="9323"/>
                    <a:pt x="4976" y="8223"/>
                  </a:cubicBezTo>
                  <a:lnTo>
                    <a:pt x="4976" y="6853"/>
                  </a:lnTo>
                  <a:cubicBezTo>
                    <a:pt x="5889" y="6625"/>
                    <a:pt x="6528" y="5780"/>
                    <a:pt x="6482" y="4799"/>
                  </a:cubicBezTo>
                  <a:cubicBezTo>
                    <a:pt x="6482" y="4799"/>
                    <a:pt x="6482" y="4685"/>
                    <a:pt x="6482" y="4685"/>
                  </a:cubicBezTo>
                  <a:lnTo>
                    <a:pt x="6368" y="2288"/>
                  </a:lnTo>
                  <a:lnTo>
                    <a:pt x="6323" y="1626"/>
                  </a:lnTo>
                  <a:cubicBezTo>
                    <a:pt x="6323" y="1626"/>
                    <a:pt x="6277" y="462"/>
                    <a:pt x="6277" y="462"/>
                  </a:cubicBezTo>
                  <a:cubicBezTo>
                    <a:pt x="6254" y="462"/>
                    <a:pt x="6209" y="462"/>
                    <a:pt x="6186" y="439"/>
                  </a:cubicBezTo>
                  <a:cubicBezTo>
                    <a:pt x="6140" y="439"/>
                    <a:pt x="6072" y="485"/>
                    <a:pt x="6026" y="485"/>
                  </a:cubicBezTo>
                  <a:cubicBezTo>
                    <a:pt x="5957" y="508"/>
                    <a:pt x="5889" y="530"/>
                    <a:pt x="5820" y="530"/>
                  </a:cubicBezTo>
                  <a:cubicBezTo>
                    <a:pt x="5763" y="542"/>
                    <a:pt x="5701" y="548"/>
                    <a:pt x="5635" y="548"/>
                  </a:cubicBezTo>
                  <a:cubicBezTo>
                    <a:pt x="5569" y="548"/>
                    <a:pt x="5501" y="542"/>
                    <a:pt x="5432" y="530"/>
                  </a:cubicBezTo>
                  <a:cubicBezTo>
                    <a:pt x="5204" y="508"/>
                    <a:pt x="4953" y="439"/>
                    <a:pt x="4725" y="371"/>
                  </a:cubicBezTo>
                  <a:cubicBezTo>
                    <a:pt x="4474" y="302"/>
                    <a:pt x="4223" y="188"/>
                    <a:pt x="3972" y="120"/>
                  </a:cubicBezTo>
                  <a:cubicBezTo>
                    <a:pt x="3743" y="54"/>
                    <a:pt x="3514" y="0"/>
                    <a:pt x="3285"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1293200" y="2507975"/>
              <a:ext cx="136700" cy="102750"/>
            </a:xfrm>
            <a:custGeom>
              <a:avLst/>
              <a:gdLst/>
              <a:ahLst/>
              <a:cxnLst/>
              <a:rect l="l" t="t" r="r" b="b"/>
              <a:pathLst>
                <a:path w="5468" h="4110" extrusionOk="0">
                  <a:moveTo>
                    <a:pt x="5433" y="640"/>
                  </a:moveTo>
                  <a:lnTo>
                    <a:pt x="5433" y="754"/>
                  </a:lnTo>
                  <a:cubicBezTo>
                    <a:pt x="5434" y="762"/>
                    <a:pt x="5434" y="770"/>
                    <a:pt x="5434" y="779"/>
                  </a:cubicBezTo>
                  <a:lnTo>
                    <a:pt x="5434" y="779"/>
                  </a:lnTo>
                  <a:cubicBezTo>
                    <a:pt x="5436" y="733"/>
                    <a:pt x="5435" y="686"/>
                    <a:pt x="5433" y="640"/>
                  </a:cubicBezTo>
                  <a:close/>
                  <a:moveTo>
                    <a:pt x="298" y="1"/>
                  </a:moveTo>
                  <a:lnTo>
                    <a:pt x="1" y="23"/>
                  </a:lnTo>
                  <a:lnTo>
                    <a:pt x="47" y="1005"/>
                  </a:lnTo>
                  <a:cubicBezTo>
                    <a:pt x="92" y="1804"/>
                    <a:pt x="572" y="2466"/>
                    <a:pt x="1256" y="2762"/>
                  </a:cubicBezTo>
                  <a:cubicBezTo>
                    <a:pt x="1256" y="2808"/>
                    <a:pt x="1256" y="2831"/>
                    <a:pt x="1256" y="2877"/>
                  </a:cubicBezTo>
                  <a:cubicBezTo>
                    <a:pt x="1256" y="3561"/>
                    <a:pt x="1850" y="4109"/>
                    <a:pt x="2580" y="4109"/>
                  </a:cubicBezTo>
                  <a:cubicBezTo>
                    <a:pt x="3311" y="4109"/>
                    <a:pt x="3904" y="3561"/>
                    <a:pt x="3904" y="2877"/>
                  </a:cubicBezTo>
                  <a:cubicBezTo>
                    <a:pt x="3904" y="2854"/>
                    <a:pt x="3904" y="2831"/>
                    <a:pt x="3904" y="2808"/>
                  </a:cubicBezTo>
                  <a:cubicBezTo>
                    <a:pt x="4809" y="2582"/>
                    <a:pt x="5468" y="1749"/>
                    <a:pt x="5434" y="779"/>
                  </a:cubicBezTo>
                  <a:lnTo>
                    <a:pt x="5434" y="779"/>
                  </a:lnTo>
                  <a:cubicBezTo>
                    <a:pt x="5406" y="1767"/>
                    <a:pt x="4611" y="2582"/>
                    <a:pt x="3607" y="2625"/>
                  </a:cubicBezTo>
                  <a:lnTo>
                    <a:pt x="2375" y="2694"/>
                  </a:lnTo>
                  <a:cubicBezTo>
                    <a:pt x="2346" y="2695"/>
                    <a:pt x="2318" y="2696"/>
                    <a:pt x="2289" y="2696"/>
                  </a:cubicBezTo>
                  <a:cubicBezTo>
                    <a:pt x="1277" y="2696"/>
                    <a:pt x="433" y="1911"/>
                    <a:pt x="366" y="868"/>
                  </a:cubicBezTo>
                  <a:lnTo>
                    <a:pt x="343"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1322325" y="2434425"/>
              <a:ext cx="39950" cy="16750"/>
            </a:xfrm>
            <a:custGeom>
              <a:avLst/>
              <a:gdLst/>
              <a:ahLst/>
              <a:cxnLst/>
              <a:rect l="l" t="t" r="r" b="b"/>
              <a:pathLst>
                <a:path w="1598" h="670" extrusionOk="0">
                  <a:moveTo>
                    <a:pt x="936" y="0"/>
                  </a:moveTo>
                  <a:cubicBezTo>
                    <a:pt x="871" y="0"/>
                    <a:pt x="802" y="7"/>
                    <a:pt x="730" y="21"/>
                  </a:cubicBezTo>
                  <a:cubicBezTo>
                    <a:pt x="388" y="67"/>
                    <a:pt x="160" y="249"/>
                    <a:pt x="91" y="386"/>
                  </a:cubicBezTo>
                  <a:cubicBezTo>
                    <a:pt x="0" y="523"/>
                    <a:pt x="69" y="637"/>
                    <a:pt x="160" y="660"/>
                  </a:cubicBezTo>
                  <a:cubicBezTo>
                    <a:pt x="187" y="667"/>
                    <a:pt x="215" y="669"/>
                    <a:pt x="246" y="669"/>
                  </a:cubicBezTo>
                  <a:cubicBezTo>
                    <a:pt x="320" y="669"/>
                    <a:pt x="405" y="653"/>
                    <a:pt x="502" y="637"/>
                  </a:cubicBezTo>
                  <a:cubicBezTo>
                    <a:pt x="616" y="614"/>
                    <a:pt x="730" y="592"/>
                    <a:pt x="822" y="569"/>
                  </a:cubicBezTo>
                  <a:cubicBezTo>
                    <a:pt x="936" y="546"/>
                    <a:pt x="1050" y="546"/>
                    <a:pt x="1164" y="523"/>
                  </a:cubicBezTo>
                  <a:cubicBezTo>
                    <a:pt x="1278" y="500"/>
                    <a:pt x="1415" y="500"/>
                    <a:pt x="1484" y="455"/>
                  </a:cubicBezTo>
                  <a:cubicBezTo>
                    <a:pt x="1575" y="409"/>
                    <a:pt x="1598" y="295"/>
                    <a:pt x="1461" y="181"/>
                  </a:cubicBezTo>
                  <a:cubicBezTo>
                    <a:pt x="1371" y="90"/>
                    <a:pt x="1181" y="0"/>
                    <a:pt x="936"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4"/>
            <p:cNvSpPr/>
            <p:nvPr/>
          </p:nvSpPr>
          <p:spPr>
            <a:xfrm>
              <a:off x="1390225" y="2424000"/>
              <a:ext cx="31400" cy="12350"/>
            </a:xfrm>
            <a:custGeom>
              <a:avLst/>
              <a:gdLst/>
              <a:ahLst/>
              <a:cxnLst/>
              <a:rect l="l" t="t" r="r" b="b"/>
              <a:pathLst>
                <a:path w="1256" h="494" extrusionOk="0">
                  <a:moveTo>
                    <a:pt x="678" y="1"/>
                  </a:moveTo>
                  <a:cubicBezTo>
                    <a:pt x="651" y="1"/>
                    <a:pt x="623" y="2"/>
                    <a:pt x="594" y="4"/>
                  </a:cubicBezTo>
                  <a:cubicBezTo>
                    <a:pt x="343" y="27"/>
                    <a:pt x="137" y="164"/>
                    <a:pt x="69" y="255"/>
                  </a:cubicBezTo>
                  <a:cubicBezTo>
                    <a:pt x="0" y="369"/>
                    <a:pt x="46" y="461"/>
                    <a:pt x="114" y="484"/>
                  </a:cubicBezTo>
                  <a:cubicBezTo>
                    <a:pt x="137" y="491"/>
                    <a:pt x="163" y="494"/>
                    <a:pt x="190" y="494"/>
                  </a:cubicBezTo>
                  <a:cubicBezTo>
                    <a:pt x="244" y="494"/>
                    <a:pt x="305" y="484"/>
                    <a:pt x="365" y="484"/>
                  </a:cubicBezTo>
                  <a:cubicBezTo>
                    <a:pt x="457" y="461"/>
                    <a:pt x="548" y="438"/>
                    <a:pt x="639" y="438"/>
                  </a:cubicBezTo>
                  <a:cubicBezTo>
                    <a:pt x="731" y="438"/>
                    <a:pt x="822" y="438"/>
                    <a:pt x="913" y="415"/>
                  </a:cubicBezTo>
                  <a:cubicBezTo>
                    <a:pt x="1005" y="415"/>
                    <a:pt x="1096" y="415"/>
                    <a:pt x="1164" y="369"/>
                  </a:cubicBezTo>
                  <a:cubicBezTo>
                    <a:pt x="1233" y="347"/>
                    <a:pt x="1256" y="255"/>
                    <a:pt x="1164" y="164"/>
                  </a:cubicBezTo>
                  <a:cubicBezTo>
                    <a:pt x="1083" y="82"/>
                    <a:pt x="910" y="1"/>
                    <a:pt x="678"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4"/>
            <p:cNvSpPr/>
            <p:nvPr/>
          </p:nvSpPr>
          <p:spPr>
            <a:xfrm>
              <a:off x="1282375" y="2473925"/>
              <a:ext cx="12575" cy="20375"/>
            </a:xfrm>
            <a:custGeom>
              <a:avLst/>
              <a:gdLst/>
              <a:ahLst/>
              <a:cxnLst/>
              <a:rect l="l" t="t" r="r" b="b"/>
              <a:pathLst>
                <a:path w="503" h="815" extrusionOk="0">
                  <a:moveTo>
                    <a:pt x="145" y="1"/>
                  </a:moveTo>
                  <a:cubicBezTo>
                    <a:pt x="129" y="1"/>
                    <a:pt x="111" y="6"/>
                    <a:pt x="92" y="16"/>
                  </a:cubicBezTo>
                  <a:cubicBezTo>
                    <a:pt x="46" y="16"/>
                    <a:pt x="46" y="61"/>
                    <a:pt x="69" y="107"/>
                  </a:cubicBezTo>
                  <a:lnTo>
                    <a:pt x="297" y="541"/>
                  </a:lnTo>
                  <a:lnTo>
                    <a:pt x="46" y="655"/>
                  </a:lnTo>
                  <a:cubicBezTo>
                    <a:pt x="0" y="678"/>
                    <a:pt x="0" y="723"/>
                    <a:pt x="0" y="769"/>
                  </a:cubicBezTo>
                  <a:cubicBezTo>
                    <a:pt x="23" y="792"/>
                    <a:pt x="46" y="815"/>
                    <a:pt x="69" y="815"/>
                  </a:cubicBezTo>
                  <a:cubicBezTo>
                    <a:pt x="92" y="815"/>
                    <a:pt x="92" y="815"/>
                    <a:pt x="114" y="792"/>
                  </a:cubicBezTo>
                  <a:lnTo>
                    <a:pt x="502" y="609"/>
                  </a:lnTo>
                  <a:lnTo>
                    <a:pt x="183" y="39"/>
                  </a:lnTo>
                  <a:cubicBezTo>
                    <a:pt x="183" y="12"/>
                    <a:pt x="167" y="1"/>
                    <a:pt x="145"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1398200" y="2461300"/>
              <a:ext cx="10875" cy="10050"/>
            </a:xfrm>
            <a:custGeom>
              <a:avLst/>
              <a:gdLst/>
              <a:ahLst/>
              <a:cxnLst/>
              <a:rect l="l" t="t" r="r" b="b"/>
              <a:pathLst>
                <a:path w="435" h="402" extrusionOk="0">
                  <a:moveTo>
                    <a:pt x="221" y="1"/>
                  </a:moveTo>
                  <a:cubicBezTo>
                    <a:pt x="150" y="1"/>
                    <a:pt x="80" y="43"/>
                    <a:pt x="46" y="110"/>
                  </a:cubicBezTo>
                  <a:cubicBezTo>
                    <a:pt x="1" y="224"/>
                    <a:pt x="46" y="338"/>
                    <a:pt x="138" y="384"/>
                  </a:cubicBezTo>
                  <a:cubicBezTo>
                    <a:pt x="162" y="396"/>
                    <a:pt x="188" y="402"/>
                    <a:pt x="214" y="402"/>
                  </a:cubicBezTo>
                  <a:cubicBezTo>
                    <a:pt x="285" y="402"/>
                    <a:pt x="355" y="359"/>
                    <a:pt x="389" y="293"/>
                  </a:cubicBezTo>
                  <a:cubicBezTo>
                    <a:pt x="435" y="178"/>
                    <a:pt x="389" y="64"/>
                    <a:pt x="298" y="19"/>
                  </a:cubicBezTo>
                  <a:cubicBezTo>
                    <a:pt x="273" y="6"/>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1346275" y="2464150"/>
              <a:ext cx="10875" cy="9500"/>
            </a:xfrm>
            <a:custGeom>
              <a:avLst/>
              <a:gdLst/>
              <a:ahLst/>
              <a:cxnLst/>
              <a:rect l="l" t="t" r="r" b="b"/>
              <a:pathLst>
                <a:path w="435" h="380" extrusionOk="0">
                  <a:moveTo>
                    <a:pt x="221" y="1"/>
                  </a:moveTo>
                  <a:cubicBezTo>
                    <a:pt x="150" y="1"/>
                    <a:pt x="80" y="43"/>
                    <a:pt x="46" y="110"/>
                  </a:cubicBezTo>
                  <a:cubicBezTo>
                    <a:pt x="1" y="201"/>
                    <a:pt x="46" y="316"/>
                    <a:pt x="138" y="361"/>
                  </a:cubicBezTo>
                  <a:cubicBezTo>
                    <a:pt x="162" y="373"/>
                    <a:pt x="188" y="379"/>
                    <a:pt x="214" y="379"/>
                  </a:cubicBezTo>
                  <a:cubicBezTo>
                    <a:pt x="285" y="379"/>
                    <a:pt x="355" y="337"/>
                    <a:pt x="389" y="270"/>
                  </a:cubicBezTo>
                  <a:cubicBezTo>
                    <a:pt x="434" y="179"/>
                    <a:pt x="389" y="64"/>
                    <a:pt x="297" y="19"/>
                  </a:cubicBezTo>
                  <a:cubicBezTo>
                    <a:pt x="273" y="7"/>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1398775" y="2469100"/>
              <a:ext cx="12025" cy="4675"/>
            </a:xfrm>
            <a:custGeom>
              <a:avLst/>
              <a:gdLst/>
              <a:ahLst/>
              <a:cxnLst/>
              <a:rect l="l" t="t" r="r" b="b"/>
              <a:pathLst>
                <a:path w="481" h="187" extrusionOk="0">
                  <a:moveTo>
                    <a:pt x="224" y="1"/>
                  </a:moveTo>
                  <a:cubicBezTo>
                    <a:pt x="124" y="1"/>
                    <a:pt x="52" y="52"/>
                    <a:pt x="23" y="95"/>
                  </a:cubicBezTo>
                  <a:cubicBezTo>
                    <a:pt x="1" y="118"/>
                    <a:pt x="1" y="140"/>
                    <a:pt x="46" y="163"/>
                  </a:cubicBezTo>
                  <a:cubicBezTo>
                    <a:pt x="46" y="163"/>
                    <a:pt x="69" y="186"/>
                    <a:pt x="69" y="186"/>
                  </a:cubicBezTo>
                  <a:cubicBezTo>
                    <a:pt x="92" y="186"/>
                    <a:pt x="92" y="163"/>
                    <a:pt x="115" y="163"/>
                  </a:cubicBezTo>
                  <a:cubicBezTo>
                    <a:pt x="115" y="149"/>
                    <a:pt x="151" y="107"/>
                    <a:pt x="218" y="107"/>
                  </a:cubicBezTo>
                  <a:cubicBezTo>
                    <a:pt x="258" y="107"/>
                    <a:pt x="307" y="121"/>
                    <a:pt x="366" y="163"/>
                  </a:cubicBezTo>
                  <a:cubicBezTo>
                    <a:pt x="412" y="163"/>
                    <a:pt x="434" y="163"/>
                    <a:pt x="457" y="140"/>
                  </a:cubicBezTo>
                  <a:cubicBezTo>
                    <a:pt x="480" y="118"/>
                    <a:pt x="457" y="72"/>
                    <a:pt x="434" y="72"/>
                  </a:cubicBezTo>
                  <a:cubicBezTo>
                    <a:pt x="356" y="20"/>
                    <a:pt x="285" y="1"/>
                    <a:pt x="224"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4"/>
            <p:cNvSpPr/>
            <p:nvPr/>
          </p:nvSpPr>
          <p:spPr>
            <a:xfrm>
              <a:off x="1346275" y="2471400"/>
              <a:ext cx="12025" cy="4650"/>
            </a:xfrm>
            <a:custGeom>
              <a:avLst/>
              <a:gdLst/>
              <a:ahLst/>
              <a:cxnLst/>
              <a:rect l="l" t="t" r="r" b="b"/>
              <a:pathLst>
                <a:path w="481" h="186" extrusionOk="0">
                  <a:moveTo>
                    <a:pt x="224" y="0"/>
                  </a:moveTo>
                  <a:cubicBezTo>
                    <a:pt x="124" y="0"/>
                    <a:pt x="52" y="51"/>
                    <a:pt x="24" y="94"/>
                  </a:cubicBezTo>
                  <a:cubicBezTo>
                    <a:pt x="1" y="117"/>
                    <a:pt x="1" y="162"/>
                    <a:pt x="24" y="185"/>
                  </a:cubicBezTo>
                  <a:lnTo>
                    <a:pt x="69" y="185"/>
                  </a:lnTo>
                  <a:cubicBezTo>
                    <a:pt x="69" y="185"/>
                    <a:pt x="92" y="185"/>
                    <a:pt x="92" y="162"/>
                  </a:cubicBezTo>
                  <a:cubicBezTo>
                    <a:pt x="107" y="162"/>
                    <a:pt x="153" y="112"/>
                    <a:pt x="236" y="112"/>
                  </a:cubicBezTo>
                  <a:cubicBezTo>
                    <a:pt x="277" y="112"/>
                    <a:pt x="328" y="124"/>
                    <a:pt x="389" y="162"/>
                  </a:cubicBezTo>
                  <a:cubicBezTo>
                    <a:pt x="400" y="174"/>
                    <a:pt x="412" y="180"/>
                    <a:pt x="423" y="180"/>
                  </a:cubicBezTo>
                  <a:cubicBezTo>
                    <a:pt x="434" y="180"/>
                    <a:pt x="446" y="174"/>
                    <a:pt x="457" y="162"/>
                  </a:cubicBezTo>
                  <a:cubicBezTo>
                    <a:pt x="480" y="117"/>
                    <a:pt x="480" y="94"/>
                    <a:pt x="434" y="71"/>
                  </a:cubicBezTo>
                  <a:cubicBezTo>
                    <a:pt x="357" y="19"/>
                    <a:pt x="285" y="0"/>
                    <a:pt x="224" y="0"/>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4"/>
            <p:cNvSpPr/>
            <p:nvPr/>
          </p:nvSpPr>
          <p:spPr>
            <a:xfrm>
              <a:off x="1376525" y="2538000"/>
              <a:ext cx="16000" cy="6525"/>
            </a:xfrm>
            <a:custGeom>
              <a:avLst/>
              <a:gdLst/>
              <a:ahLst/>
              <a:cxnLst/>
              <a:rect l="l" t="t" r="r" b="b"/>
              <a:pathLst>
                <a:path w="640" h="261" extrusionOk="0">
                  <a:moveTo>
                    <a:pt x="302" y="1"/>
                  </a:moveTo>
                  <a:cubicBezTo>
                    <a:pt x="166" y="1"/>
                    <a:pt x="59" y="55"/>
                    <a:pt x="46" y="55"/>
                  </a:cubicBezTo>
                  <a:cubicBezTo>
                    <a:pt x="23" y="78"/>
                    <a:pt x="0" y="123"/>
                    <a:pt x="23" y="169"/>
                  </a:cubicBezTo>
                  <a:cubicBezTo>
                    <a:pt x="39" y="185"/>
                    <a:pt x="67" y="201"/>
                    <a:pt x="90" y="201"/>
                  </a:cubicBezTo>
                  <a:cubicBezTo>
                    <a:pt x="99" y="201"/>
                    <a:pt x="108" y="199"/>
                    <a:pt x="115" y="192"/>
                  </a:cubicBezTo>
                  <a:cubicBezTo>
                    <a:pt x="115" y="192"/>
                    <a:pt x="194" y="152"/>
                    <a:pt x="296" y="152"/>
                  </a:cubicBezTo>
                  <a:cubicBezTo>
                    <a:pt x="367" y="152"/>
                    <a:pt x="450" y="172"/>
                    <a:pt x="525" y="238"/>
                  </a:cubicBezTo>
                  <a:cubicBezTo>
                    <a:pt x="525" y="260"/>
                    <a:pt x="548" y="260"/>
                    <a:pt x="571" y="260"/>
                  </a:cubicBezTo>
                  <a:cubicBezTo>
                    <a:pt x="594" y="260"/>
                    <a:pt x="617" y="260"/>
                    <a:pt x="617" y="238"/>
                  </a:cubicBezTo>
                  <a:cubicBezTo>
                    <a:pt x="640" y="215"/>
                    <a:pt x="640" y="146"/>
                    <a:pt x="617" y="123"/>
                  </a:cubicBezTo>
                  <a:cubicBezTo>
                    <a:pt x="512" y="28"/>
                    <a:pt x="400" y="1"/>
                    <a:pt x="302"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4"/>
            <p:cNvSpPr/>
            <p:nvPr/>
          </p:nvSpPr>
          <p:spPr>
            <a:xfrm>
              <a:off x="1340300" y="2491225"/>
              <a:ext cx="46450" cy="29500"/>
            </a:xfrm>
            <a:custGeom>
              <a:avLst/>
              <a:gdLst/>
              <a:ahLst/>
              <a:cxnLst/>
              <a:rect l="l" t="t" r="r" b="b"/>
              <a:pathLst>
                <a:path w="1858" h="1180" extrusionOk="0">
                  <a:moveTo>
                    <a:pt x="393" y="1"/>
                  </a:moveTo>
                  <a:cubicBezTo>
                    <a:pt x="50" y="1"/>
                    <a:pt x="1" y="1064"/>
                    <a:pt x="719" y="1173"/>
                  </a:cubicBezTo>
                  <a:cubicBezTo>
                    <a:pt x="760" y="1178"/>
                    <a:pt x="799" y="1180"/>
                    <a:pt x="838" y="1180"/>
                  </a:cubicBezTo>
                  <a:cubicBezTo>
                    <a:pt x="1514" y="1180"/>
                    <a:pt x="1857" y="460"/>
                    <a:pt x="1404" y="374"/>
                  </a:cubicBezTo>
                  <a:cubicBezTo>
                    <a:pt x="925" y="260"/>
                    <a:pt x="445" y="9"/>
                    <a:pt x="445" y="9"/>
                  </a:cubicBezTo>
                  <a:cubicBezTo>
                    <a:pt x="427" y="3"/>
                    <a:pt x="410"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4"/>
            <p:cNvSpPr/>
            <p:nvPr/>
          </p:nvSpPr>
          <p:spPr>
            <a:xfrm>
              <a:off x="1325175" y="2448625"/>
              <a:ext cx="43375" cy="43400"/>
            </a:xfrm>
            <a:custGeom>
              <a:avLst/>
              <a:gdLst/>
              <a:ahLst/>
              <a:cxnLst/>
              <a:rect l="l" t="t" r="r" b="b"/>
              <a:pathLst>
                <a:path w="1735" h="1736" extrusionOk="0">
                  <a:moveTo>
                    <a:pt x="868" y="115"/>
                  </a:moveTo>
                  <a:cubicBezTo>
                    <a:pt x="1278" y="115"/>
                    <a:pt x="1621" y="457"/>
                    <a:pt x="1621" y="868"/>
                  </a:cubicBezTo>
                  <a:cubicBezTo>
                    <a:pt x="1621" y="1279"/>
                    <a:pt x="1278" y="1621"/>
                    <a:pt x="868" y="1621"/>
                  </a:cubicBezTo>
                  <a:cubicBezTo>
                    <a:pt x="457" y="1621"/>
                    <a:pt x="114" y="1279"/>
                    <a:pt x="114" y="868"/>
                  </a:cubicBezTo>
                  <a:cubicBezTo>
                    <a:pt x="114" y="457"/>
                    <a:pt x="457" y="115"/>
                    <a:pt x="868" y="115"/>
                  </a:cubicBezTo>
                  <a:close/>
                  <a:moveTo>
                    <a:pt x="868" y="1"/>
                  </a:moveTo>
                  <a:cubicBezTo>
                    <a:pt x="388" y="1"/>
                    <a:pt x="0" y="389"/>
                    <a:pt x="0" y="868"/>
                  </a:cubicBezTo>
                  <a:cubicBezTo>
                    <a:pt x="0" y="1347"/>
                    <a:pt x="388" y="1735"/>
                    <a:pt x="868" y="1735"/>
                  </a:cubicBezTo>
                  <a:cubicBezTo>
                    <a:pt x="1347" y="1735"/>
                    <a:pt x="1735" y="1347"/>
                    <a:pt x="1735" y="868"/>
                  </a:cubicBezTo>
                  <a:cubicBezTo>
                    <a:pt x="1735" y="389"/>
                    <a:pt x="1347"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4"/>
            <p:cNvSpPr/>
            <p:nvPr/>
          </p:nvSpPr>
          <p:spPr>
            <a:xfrm>
              <a:off x="1386800" y="2442350"/>
              <a:ext cx="43950" cy="43975"/>
            </a:xfrm>
            <a:custGeom>
              <a:avLst/>
              <a:gdLst/>
              <a:ahLst/>
              <a:cxnLst/>
              <a:rect l="l" t="t" r="r" b="b"/>
              <a:pathLst>
                <a:path w="1758" h="1759" extrusionOk="0">
                  <a:moveTo>
                    <a:pt x="868" y="115"/>
                  </a:moveTo>
                  <a:cubicBezTo>
                    <a:pt x="1301" y="115"/>
                    <a:pt x="1644" y="457"/>
                    <a:pt x="1644" y="868"/>
                  </a:cubicBezTo>
                  <a:cubicBezTo>
                    <a:pt x="1644" y="1302"/>
                    <a:pt x="1301" y="1644"/>
                    <a:pt x="868" y="1644"/>
                  </a:cubicBezTo>
                  <a:cubicBezTo>
                    <a:pt x="457" y="1644"/>
                    <a:pt x="114" y="1302"/>
                    <a:pt x="114" y="868"/>
                  </a:cubicBezTo>
                  <a:cubicBezTo>
                    <a:pt x="114" y="457"/>
                    <a:pt x="457" y="115"/>
                    <a:pt x="868" y="115"/>
                  </a:cubicBezTo>
                  <a:close/>
                  <a:moveTo>
                    <a:pt x="868" y="1"/>
                  </a:moveTo>
                  <a:cubicBezTo>
                    <a:pt x="388" y="1"/>
                    <a:pt x="0" y="389"/>
                    <a:pt x="0" y="868"/>
                  </a:cubicBezTo>
                  <a:cubicBezTo>
                    <a:pt x="0" y="1347"/>
                    <a:pt x="388" y="1758"/>
                    <a:pt x="868" y="1758"/>
                  </a:cubicBezTo>
                  <a:cubicBezTo>
                    <a:pt x="1370" y="1758"/>
                    <a:pt x="1758" y="1347"/>
                    <a:pt x="1758" y="868"/>
                  </a:cubicBezTo>
                  <a:cubicBezTo>
                    <a:pt x="1758" y="389"/>
                    <a:pt x="1370"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4"/>
            <p:cNvSpPr/>
            <p:nvPr/>
          </p:nvSpPr>
          <p:spPr>
            <a:xfrm>
              <a:off x="1370250" y="2445775"/>
              <a:ext cx="21700" cy="47400"/>
            </a:xfrm>
            <a:custGeom>
              <a:avLst/>
              <a:gdLst/>
              <a:ahLst/>
              <a:cxnLst/>
              <a:rect l="l" t="t" r="r" b="b"/>
              <a:pathLst>
                <a:path w="868" h="1896" extrusionOk="0">
                  <a:moveTo>
                    <a:pt x="229" y="1"/>
                  </a:moveTo>
                  <a:cubicBezTo>
                    <a:pt x="183" y="1"/>
                    <a:pt x="160" y="46"/>
                    <a:pt x="160" y="92"/>
                  </a:cubicBezTo>
                  <a:lnTo>
                    <a:pt x="206" y="777"/>
                  </a:lnTo>
                  <a:cubicBezTo>
                    <a:pt x="206" y="845"/>
                    <a:pt x="229" y="891"/>
                    <a:pt x="274" y="936"/>
                  </a:cubicBezTo>
                  <a:cubicBezTo>
                    <a:pt x="320" y="982"/>
                    <a:pt x="388" y="982"/>
                    <a:pt x="434" y="982"/>
                  </a:cubicBezTo>
                  <a:lnTo>
                    <a:pt x="525" y="982"/>
                  </a:lnTo>
                  <a:cubicBezTo>
                    <a:pt x="571" y="982"/>
                    <a:pt x="594" y="982"/>
                    <a:pt x="640" y="1005"/>
                  </a:cubicBezTo>
                  <a:cubicBezTo>
                    <a:pt x="662" y="1051"/>
                    <a:pt x="685" y="1073"/>
                    <a:pt x="685" y="1119"/>
                  </a:cubicBezTo>
                  <a:lnTo>
                    <a:pt x="708" y="1370"/>
                  </a:lnTo>
                  <a:cubicBezTo>
                    <a:pt x="708" y="1530"/>
                    <a:pt x="594" y="1667"/>
                    <a:pt x="434" y="1690"/>
                  </a:cubicBezTo>
                  <a:lnTo>
                    <a:pt x="69" y="1735"/>
                  </a:lnTo>
                  <a:cubicBezTo>
                    <a:pt x="23" y="1735"/>
                    <a:pt x="0" y="1781"/>
                    <a:pt x="0" y="1827"/>
                  </a:cubicBezTo>
                  <a:cubicBezTo>
                    <a:pt x="0" y="1872"/>
                    <a:pt x="23" y="1895"/>
                    <a:pt x="69" y="1895"/>
                  </a:cubicBezTo>
                  <a:lnTo>
                    <a:pt x="92" y="1895"/>
                  </a:lnTo>
                  <a:lnTo>
                    <a:pt x="457" y="1827"/>
                  </a:lnTo>
                  <a:cubicBezTo>
                    <a:pt x="685" y="1804"/>
                    <a:pt x="868" y="1598"/>
                    <a:pt x="845" y="1347"/>
                  </a:cubicBezTo>
                  <a:lnTo>
                    <a:pt x="845" y="1119"/>
                  </a:lnTo>
                  <a:cubicBezTo>
                    <a:pt x="845" y="1028"/>
                    <a:pt x="799" y="959"/>
                    <a:pt x="731" y="891"/>
                  </a:cubicBezTo>
                  <a:cubicBezTo>
                    <a:pt x="662" y="845"/>
                    <a:pt x="594" y="822"/>
                    <a:pt x="503" y="822"/>
                  </a:cubicBezTo>
                  <a:lnTo>
                    <a:pt x="434" y="845"/>
                  </a:lnTo>
                  <a:cubicBezTo>
                    <a:pt x="411" y="845"/>
                    <a:pt x="388" y="822"/>
                    <a:pt x="366" y="822"/>
                  </a:cubicBezTo>
                  <a:cubicBezTo>
                    <a:pt x="366" y="799"/>
                    <a:pt x="343" y="777"/>
                    <a:pt x="343" y="777"/>
                  </a:cubicBezTo>
                  <a:lnTo>
                    <a:pt x="297" y="69"/>
                  </a:lnTo>
                  <a:cubicBezTo>
                    <a:pt x="297" y="23"/>
                    <a:pt x="274" y="1"/>
                    <a:pt x="229"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4"/>
            <p:cNvSpPr/>
            <p:nvPr/>
          </p:nvSpPr>
          <p:spPr>
            <a:xfrm>
              <a:off x="1365675" y="2458850"/>
              <a:ext cx="22850" cy="6925"/>
            </a:xfrm>
            <a:custGeom>
              <a:avLst/>
              <a:gdLst/>
              <a:ahLst/>
              <a:cxnLst/>
              <a:rect l="l" t="t" r="r" b="b"/>
              <a:pathLst>
                <a:path w="914" h="277" extrusionOk="0">
                  <a:moveTo>
                    <a:pt x="529" y="0"/>
                  </a:moveTo>
                  <a:cubicBezTo>
                    <a:pt x="232" y="0"/>
                    <a:pt x="1" y="185"/>
                    <a:pt x="1" y="185"/>
                  </a:cubicBezTo>
                  <a:lnTo>
                    <a:pt x="69" y="276"/>
                  </a:lnTo>
                  <a:cubicBezTo>
                    <a:pt x="69" y="260"/>
                    <a:pt x="263" y="108"/>
                    <a:pt x="521" y="108"/>
                  </a:cubicBezTo>
                  <a:cubicBezTo>
                    <a:pt x="629" y="108"/>
                    <a:pt x="747" y="134"/>
                    <a:pt x="868" y="208"/>
                  </a:cubicBezTo>
                  <a:lnTo>
                    <a:pt x="914" y="117"/>
                  </a:lnTo>
                  <a:cubicBezTo>
                    <a:pt x="782" y="31"/>
                    <a:pt x="650"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4"/>
            <p:cNvSpPr/>
            <p:nvPr/>
          </p:nvSpPr>
          <p:spPr>
            <a:xfrm>
              <a:off x="1295500" y="2457525"/>
              <a:ext cx="33675" cy="7675"/>
            </a:xfrm>
            <a:custGeom>
              <a:avLst/>
              <a:gdLst/>
              <a:ahLst/>
              <a:cxnLst/>
              <a:rect l="l" t="t" r="r" b="b"/>
              <a:pathLst>
                <a:path w="1347" h="307" extrusionOk="0">
                  <a:moveTo>
                    <a:pt x="47" y="1"/>
                  </a:moveTo>
                  <a:cubicBezTo>
                    <a:pt x="25" y="1"/>
                    <a:pt x="0" y="22"/>
                    <a:pt x="0" y="56"/>
                  </a:cubicBezTo>
                  <a:cubicBezTo>
                    <a:pt x="0" y="78"/>
                    <a:pt x="23" y="101"/>
                    <a:pt x="46" y="124"/>
                  </a:cubicBezTo>
                  <a:lnTo>
                    <a:pt x="1279" y="307"/>
                  </a:lnTo>
                  <a:cubicBezTo>
                    <a:pt x="1324" y="307"/>
                    <a:pt x="1347" y="284"/>
                    <a:pt x="1347" y="261"/>
                  </a:cubicBezTo>
                  <a:cubicBezTo>
                    <a:pt x="1347" y="238"/>
                    <a:pt x="1324" y="215"/>
                    <a:pt x="1301" y="193"/>
                  </a:cubicBezTo>
                  <a:lnTo>
                    <a:pt x="69" y="10"/>
                  </a:lnTo>
                  <a:cubicBezTo>
                    <a:pt x="63" y="4"/>
                    <a:pt x="55" y="1"/>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4"/>
            <p:cNvSpPr/>
            <p:nvPr/>
          </p:nvSpPr>
          <p:spPr>
            <a:xfrm>
              <a:off x="1366250" y="3708025"/>
              <a:ext cx="160375" cy="75325"/>
            </a:xfrm>
            <a:custGeom>
              <a:avLst/>
              <a:gdLst/>
              <a:ahLst/>
              <a:cxnLst/>
              <a:rect l="l" t="t" r="r" b="b"/>
              <a:pathLst>
                <a:path w="6415" h="3013" extrusionOk="0">
                  <a:moveTo>
                    <a:pt x="2899" y="0"/>
                  </a:moveTo>
                  <a:lnTo>
                    <a:pt x="1" y="23"/>
                  </a:lnTo>
                  <a:lnTo>
                    <a:pt x="1" y="3013"/>
                  </a:lnTo>
                  <a:lnTo>
                    <a:pt x="6415" y="3013"/>
                  </a:lnTo>
                  <a:cubicBezTo>
                    <a:pt x="6415" y="2442"/>
                    <a:pt x="6027" y="1940"/>
                    <a:pt x="5479" y="1803"/>
                  </a:cubicBezTo>
                  <a:lnTo>
                    <a:pt x="3858" y="1392"/>
                  </a:lnTo>
                  <a:cubicBezTo>
                    <a:pt x="3721" y="1347"/>
                    <a:pt x="3607" y="1278"/>
                    <a:pt x="3516" y="1187"/>
                  </a:cubicBezTo>
                  <a:lnTo>
                    <a:pt x="289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4"/>
            <p:cNvSpPr/>
            <p:nvPr/>
          </p:nvSpPr>
          <p:spPr>
            <a:xfrm>
              <a:off x="1432450" y="3723750"/>
              <a:ext cx="17700" cy="8825"/>
            </a:xfrm>
            <a:custGeom>
              <a:avLst/>
              <a:gdLst/>
              <a:ahLst/>
              <a:cxnLst/>
              <a:rect l="l" t="t" r="r" b="b"/>
              <a:pathLst>
                <a:path w="708" h="353" extrusionOk="0">
                  <a:moveTo>
                    <a:pt x="641" y="1"/>
                  </a:moveTo>
                  <a:cubicBezTo>
                    <a:pt x="632" y="1"/>
                    <a:pt x="623" y="3"/>
                    <a:pt x="617" y="10"/>
                  </a:cubicBezTo>
                  <a:lnTo>
                    <a:pt x="46" y="261"/>
                  </a:lnTo>
                  <a:cubicBezTo>
                    <a:pt x="23" y="261"/>
                    <a:pt x="0" y="307"/>
                    <a:pt x="23" y="330"/>
                  </a:cubicBezTo>
                  <a:cubicBezTo>
                    <a:pt x="23" y="353"/>
                    <a:pt x="46" y="353"/>
                    <a:pt x="69" y="353"/>
                  </a:cubicBezTo>
                  <a:lnTo>
                    <a:pt x="92" y="353"/>
                  </a:lnTo>
                  <a:lnTo>
                    <a:pt x="662" y="101"/>
                  </a:lnTo>
                  <a:cubicBezTo>
                    <a:pt x="685" y="101"/>
                    <a:pt x="708" y="56"/>
                    <a:pt x="685" y="33"/>
                  </a:cubicBezTo>
                  <a:cubicBezTo>
                    <a:pt x="685" y="17"/>
                    <a:pt x="662" y="1"/>
                    <a:pt x="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4"/>
            <p:cNvSpPr/>
            <p:nvPr/>
          </p:nvSpPr>
          <p:spPr>
            <a:xfrm>
              <a:off x="1437575" y="3735975"/>
              <a:ext cx="17725" cy="9150"/>
            </a:xfrm>
            <a:custGeom>
              <a:avLst/>
              <a:gdLst/>
              <a:ahLst/>
              <a:cxnLst/>
              <a:rect l="l" t="t" r="r" b="b"/>
              <a:pathLst>
                <a:path w="709" h="366" extrusionOk="0">
                  <a:moveTo>
                    <a:pt x="617" y="0"/>
                  </a:moveTo>
                  <a:lnTo>
                    <a:pt x="46" y="252"/>
                  </a:lnTo>
                  <a:cubicBezTo>
                    <a:pt x="24" y="274"/>
                    <a:pt x="1" y="297"/>
                    <a:pt x="24" y="343"/>
                  </a:cubicBezTo>
                  <a:cubicBezTo>
                    <a:pt x="24" y="343"/>
                    <a:pt x="46" y="366"/>
                    <a:pt x="69" y="366"/>
                  </a:cubicBezTo>
                  <a:lnTo>
                    <a:pt x="92" y="366"/>
                  </a:lnTo>
                  <a:lnTo>
                    <a:pt x="663" y="115"/>
                  </a:lnTo>
                  <a:cubicBezTo>
                    <a:pt x="686" y="92"/>
                    <a:pt x="708" y="69"/>
                    <a:pt x="686" y="23"/>
                  </a:cubicBezTo>
                  <a:cubicBezTo>
                    <a:pt x="686" y="0"/>
                    <a:pt x="640"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4"/>
            <p:cNvSpPr/>
            <p:nvPr/>
          </p:nvSpPr>
          <p:spPr>
            <a:xfrm>
              <a:off x="1366250" y="3779925"/>
              <a:ext cx="160375" cy="9150"/>
            </a:xfrm>
            <a:custGeom>
              <a:avLst/>
              <a:gdLst/>
              <a:ahLst/>
              <a:cxnLst/>
              <a:rect l="l" t="t" r="r" b="b"/>
              <a:pathLst>
                <a:path w="6415" h="366" extrusionOk="0">
                  <a:moveTo>
                    <a:pt x="1" y="0"/>
                  </a:moveTo>
                  <a:lnTo>
                    <a:pt x="1" y="365"/>
                  </a:lnTo>
                  <a:lnTo>
                    <a:pt x="6415" y="365"/>
                  </a:lnTo>
                  <a:lnTo>
                    <a:pt x="6415"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4"/>
            <p:cNvSpPr/>
            <p:nvPr/>
          </p:nvSpPr>
          <p:spPr>
            <a:xfrm>
              <a:off x="1098625" y="3708025"/>
              <a:ext cx="160375" cy="75325"/>
            </a:xfrm>
            <a:custGeom>
              <a:avLst/>
              <a:gdLst/>
              <a:ahLst/>
              <a:cxnLst/>
              <a:rect l="l" t="t" r="r" b="b"/>
              <a:pathLst>
                <a:path w="6415" h="3013" extrusionOk="0">
                  <a:moveTo>
                    <a:pt x="3516" y="0"/>
                  </a:moveTo>
                  <a:lnTo>
                    <a:pt x="2899" y="1187"/>
                  </a:lnTo>
                  <a:cubicBezTo>
                    <a:pt x="2785" y="1278"/>
                    <a:pt x="2671" y="1347"/>
                    <a:pt x="2557" y="1392"/>
                  </a:cubicBezTo>
                  <a:lnTo>
                    <a:pt x="936" y="1803"/>
                  </a:lnTo>
                  <a:cubicBezTo>
                    <a:pt x="389" y="1940"/>
                    <a:pt x="1" y="2442"/>
                    <a:pt x="1" y="3013"/>
                  </a:cubicBezTo>
                  <a:lnTo>
                    <a:pt x="6414" y="3013"/>
                  </a:lnTo>
                  <a:lnTo>
                    <a:pt x="6414" y="23"/>
                  </a:lnTo>
                  <a:lnTo>
                    <a:pt x="3516"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4"/>
            <p:cNvSpPr/>
            <p:nvPr/>
          </p:nvSpPr>
          <p:spPr>
            <a:xfrm>
              <a:off x="1175100" y="3723750"/>
              <a:ext cx="17125" cy="8825"/>
            </a:xfrm>
            <a:custGeom>
              <a:avLst/>
              <a:gdLst/>
              <a:ahLst/>
              <a:cxnLst/>
              <a:rect l="l" t="t" r="r" b="b"/>
              <a:pathLst>
                <a:path w="685" h="353" extrusionOk="0">
                  <a:moveTo>
                    <a:pt x="57" y="1"/>
                  </a:moveTo>
                  <a:cubicBezTo>
                    <a:pt x="32" y="1"/>
                    <a:pt x="16" y="17"/>
                    <a:pt x="0" y="33"/>
                  </a:cubicBezTo>
                  <a:cubicBezTo>
                    <a:pt x="0" y="56"/>
                    <a:pt x="0" y="101"/>
                    <a:pt x="46" y="101"/>
                  </a:cubicBezTo>
                  <a:lnTo>
                    <a:pt x="594" y="353"/>
                  </a:lnTo>
                  <a:lnTo>
                    <a:pt x="616" y="353"/>
                  </a:lnTo>
                  <a:cubicBezTo>
                    <a:pt x="639" y="353"/>
                    <a:pt x="662" y="353"/>
                    <a:pt x="685" y="330"/>
                  </a:cubicBezTo>
                  <a:cubicBezTo>
                    <a:pt x="685" y="307"/>
                    <a:pt x="685" y="261"/>
                    <a:pt x="639" y="261"/>
                  </a:cubicBezTo>
                  <a:lnTo>
                    <a:pt x="91" y="10"/>
                  </a:lnTo>
                  <a:cubicBezTo>
                    <a:pt x="78" y="3"/>
                    <a:pt x="6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4"/>
            <p:cNvSpPr/>
            <p:nvPr/>
          </p:nvSpPr>
          <p:spPr>
            <a:xfrm>
              <a:off x="1169950" y="3735975"/>
              <a:ext cx="17150" cy="9150"/>
            </a:xfrm>
            <a:custGeom>
              <a:avLst/>
              <a:gdLst/>
              <a:ahLst/>
              <a:cxnLst/>
              <a:rect l="l" t="t" r="r" b="b"/>
              <a:pathLst>
                <a:path w="686" h="366" extrusionOk="0">
                  <a:moveTo>
                    <a:pt x="92" y="0"/>
                  </a:moveTo>
                  <a:cubicBezTo>
                    <a:pt x="69" y="0"/>
                    <a:pt x="24" y="0"/>
                    <a:pt x="1" y="23"/>
                  </a:cubicBezTo>
                  <a:cubicBezTo>
                    <a:pt x="1" y="69"/>
                    <a:pt x="1" y="92"/>
                    <a:pt x="46" y="115"/>
                  </a:cubicBezTo>
                  <a:lnTo>
                    <a:pt x="594" y="366"/>
                  </a:lnTo>
                  <a:lnTo>
                    <a:pt x="617" y="366"/>
                  </a:lnTo>
                  <a:cubicBezTo>
                    <a:pt x="640" y="366"/>
                    <a:pt x="663" y="343"/>
                    <a:pt x="685" y="343"/>
                  </a:cubicBezTo>
                  <a:cubicBezTo>
                    <a:pt x="685" y="297"/>
                    <a:pt x="685" y="274"/>
                    <a:pt x="640" y="252"/>
                  </a:cubicBez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4"/>
            <p:cNvSpPr/>
            <p:nvPr/>
          </p:nvSpPr>
          <p:spPr>
            <a:xfrm>
              <a:off x="1098625" y="3779925"/>
              <a:ext cx="160375" cy="9150"/>
            </a:xfrm>
            <a:custGeom>
              <a:avLst/>
              <a:gdLst/>
              <a:ahLst/>
              <a:cxnLst/>
              <a:rect l="l" t="t" r="r" b="b"/>
              <a:pathLst>
                <a:path w="6415" h="366" extrusionOk="0">
                  <a:moveTo>
                    <a:pt x="1" y="0"/>
                  </a:moveTo>
                  <a:lnTo>
                    <a:pt x="1" y="365"/>
                  </a:lnTo>
                  <a:lnTo>
                    <a:pt x="6414" y="365"/>
                  </a:lnTo>
                  <a:lnTo>
                    <a:pt x="6414"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4"/>
            <p:cNvSpPr/>
            <p:nvPr/>
          </p:nvSpPr>
          <p:spPr>
            <a:xfrm>
              <a:off x="1161975" y="3019400"/>
              <a:ext cx="318425" cy="698350"/>
            </a:xfrm>
            <a:custGeom>
              <a:avLst/>
              <a:gdLst/>
              <a:ahLst/>
              <a:cxnLst/>
              <a:rect l="l" t="t" r="r" b="b"/>
              <a:pathLst>
                <a:path w="12737" h="27934" extrusionOk="0">
                  <a:moveTo>
                    <a:pt x="2623" y="0"/>
                  </a:moveTo>
                  <a:cubicBezTo>
                    <a:pt x="2348" y="0"/>
                    <a:pt x="2096" y="205"/>
                    <a:pt x="2077" y="497"/>
                  </a:cubicBezTo>
                  <a:lnTo>
                    <a:pt x="23" y="26952"/>
                  </a:lnTo>
                  <a:cubicBezTo>
                    <a:pt x="0" y="27271"/>
                    <a:pt x="251" y="27545"/>
                    <a:pt x="571" y="27545"/>
                  </a:cubicBezTo>
                  <a:lnTo>
                    <a:pt x="4154" y="27545"/>
                  </a:lnTo>
                  <a:cubicBezTo>
                    <a:pt x="4520" y="27545"/>
                    <a:pt x="4793" y="27271"/>
                    <a:pt x="4839" y="26929"/>
                  </a:cubicBezTo>
                  <a:lnTo>
                    <a:pt x="6985" y="6843"/>
                  </a:lnTo>
                  <a:lnTo>
                    <a:pt x="7144" y="27408"/>
                  </a:lnTo>
                  <a:cubicBezTo>
                    <a:pt x="7144" y="27705"/>
                    <a:pt x="7396" y="27933"/>
                    <a:pt x="7692" y="27933"/>
                  </a:cubicBezTo>
                  <a:lnTo>
                    <a:pt x="11504" y="27933"/>
                  </a:lnTo>
                  <a:cubicBezTo>
                    <a:pt x="11801" y="27933"/>
                    <a:pt x="12029" y="27705"/>
                    <a:pt x="12029" y="27408"/>
                  </a:cubicBezTo>
                  <a:lnTo>
                    <a:pt x="12737" y="1250"/>
                  </a:lnTo>
                  <a:cubicBezTo>
                    <a:pt x="12737" y="933"/>
                    <a:pt x="12478" y="685"/>
                    <a:pt x="12186" y="685"/>
                  </a:cubicBezTo>
                  <a:cubicBezTo>
                    <a:pt x="12142" y="685"/>
                    <a:pt x="12097" y="691"/>
                    <a:pt x="12052" y="703"/>
                  </a:cubicBezTo>
                  <a:lnTo>
                    <a:pt x="2831" y="41"/>
                  </a:lnTo>
                  <a:cubicBezTo>
                    <a:pt x="2762" y="13"/>
                    <a:pt x="2692" y="0"/>
                    <a:pt x="2623"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4"/>
            <p:cNvSpPr/>
            <p:nvPr/>
          </p:nvSpPr>
          <p:spPr>
            <a:xfrm>
              <a:off x="1266975" y="2598125"/>
              <a:ext cx="152950" cy="475950"/>
            </a:xfrm>
            <a:custGeom>
              <a:avLst/>
              <a:gdLst/>
              <a:ahLst/>
              <a:cxnLst/>
              <a:rect l="l" t="t" r="r" b="b"/>
              <a:pathLst>
                <a:path w="6118" h="19038" extrusionOk="0">
                  <a:moveTo>
                    <a:pt x="5752" y="1"/>
                  </a:moveTo>
                  <a:lnTo>
                    <a:pt x="4177" y="663"/>
                  </a:lnTo>
                  <a:lnTo>
                    <a:pt x="3196" y="1074"/>
                  </a:lnTo>
                  <a:lnTo>
                    <a:pt x="183" y="366"/>
                  </a:lnTo>
                  <a:lnTo>
                    <a:pt x="69" y="14107"/>
                  </a:lnTo>
                  <a:lnTo>
                    <a:pt x="0" y="19037"/>
                  </a:lnTo>
                  <a:lnTo>
                    <a:pt x="6117" y="19037"/>
                  </a:lnTo>
                  <a:lnTo>
                    <a:pt x="5798" y="15088"/>
                  </a:lnTo>
                  <a:lnTo>
                    <a:pt x="5752" y="4589"/>
                  </a:lnTo>
                  <a:lnTo>
                    <a:pt x="5752"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4"/>
            <p:cNvSpPr/>
            <p:nvPr/>
          </p:nvSpPr>
          <p:spPr>
            <a:xfrm>
              <a:off x="1312625" y="2623825"/>
              <a:ext cx="67350" cy="52575"/>
            </a:xfrm>
            <a:custGeom>
              <a:avLst/>
              <a:gdLst/>
              <a:ahLst/>
              <a:cxnLst/>
              <a:rect l="l" t="t" r="r" b="b"/>
              <a:pathLst>
                <a:path w="2694" h="2103" extrusionOk="0">
                  <a:moveTo>
                    <a:pt x="2693" y="0"/>
                  </a:moveTo>
                  <a:lnTo>
                    <a:pt x="0" y="183"/>
                  </a:lnTo>
                  <a:lnTo>
                    <a:pt x="525" y="1575"/>
                  </a:lnTo>
                  <a:cubicBezTo>
                    <a:pt x="672" y="1926"/>
                    <a:pt x="999" y="2103"/>
                    <a:pt x="1325" y="2103"/>
                  </a:cubicBezTo>
                  <a:cubicBezTo>
                    <a:pt x="1655" y="2103"/>
                    <a:pt x="1985" y="1920"/>
                    <a:pt x="2123" y="1552"/>
                  </a:cubicBezTo>
                  <a:lnTo>
                    <a:pt x="2693"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4"/>
            <p:cNvSpPr/>
            <p:nvPr/>
          </p:nvSpPr>
          <p:spPr>
            <a:xfrm>
              <a:off x="1318325" y="2663750"/>
              <a:ext cx="54225" cy="190625"/>
            </a:xfrm>
            <a:custGeom>
              <a:avLst/>
              <a:gdLst/>
              <a:ahLst/>
              <a:cxnLst/>
              <a:rect l="l" t="t" r="r" b="b"/>
              <a:pathLst>
                <a:path w="2169" h="7625" extrusionOk="0">
                  <a:moveTo>
                    <a:pt x="822" y="1"/>
                  </a:moveTo>
                  <a:lnTo>
                    <a:pt x="46" y="4885"/>
                  </a:lnTo>
                  <a:cubicBezTo>
                    <a:pt x="0" y="5045"/>
                    <a:pt x="23" y="5182"/>
                    <a:pt x="92" y="5342"/>
                  </a:cubicBezTo>
                  <a:lnTo>
                    <a:pt x="1119" y="7533"/>
                  </a:lnTo>
                  <a:lnTo>
                    <a:pt x="1119" y="7624"/>
                  </a:lnTo>
                  <a:lnTo>
                    <a:pt x="1142" y="7602"/>
                  </a:lnTo>
                  <a:lnTo>
                    <a:pt x="1164" y="7624"/>
                  </a:lnTo>
                  <a:lnTo>
                    <a:pt x="1164" y="7533"/>
                  </a:lnTo>
                  <a:lnTo>
                    <a:pt x="2077" y="5319"/>
                  </a:lnTo>
                  <a:cubicBezTo>
                    <a:pt x="2146" y="5182"/>
                    <a:pt x="2169" y="5045"/>
                    <a:pt x="2146" y="4908"/>
                  </a:cubicBezTo>
                  <a:lnTo>
                    <a:pt x="146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4"/>
            <p:cNvSpPr/>
            <p:nvPr/>
          </p:nvSpPr>
          <p:spPr>
            <a:xfrm>
              <a:off x="1346850" y="2577700"/>
              <a:ext cx="62800" cy="81725"/>
            </a:xfrm>
            <a:custGeom>
              <a:avLst/>
              <a:gdLst/>
              <a:ahLst/>
              <a:cxnLst/>
              <a:rect l="l" t="t" r="r" b="b"/>
              <a:pathLst>
                <a:path w="2512" h="3269" extrusionOk="0">
                  <a:moveTo>
                    <a:pt x="2072" y="0"/>
                  </a:moveTo>
                  <a:cubicBezTo>
                    <a:pt x="2009" y="0"/>
                    <a:pt x="1946" y="21"/>
                    <a:pt x="1895" y="65"/>
                  </a:cubicBezTo>
                  <a:lnTo>
                    <a:pt x="1" y="1891"/>
                  </a:lnTo>
                  <a:lnTo>
                    <a:pt x="1096" y="3169"/>
                  </a:lnTo>
                  <a:cubicBezTo>
                    <a:pt x="1151" y="3235"/>
                    <a:pt x="1232" y="3269"/>
                    <a:pt x="1312" y="3269"/>
                  </a:cubicBezTo>
                  <a:cubicBezTo>
                    <a:pt x="1398" y="3269"/>
                    <a:pt x="1482" y="3229"/>
                    <a:pt x="1530" y="3146"/>
                  </a:cubicBezTo>
                  <a:lnTo>
                    <a:pt x="2511" y="1503"/>
                  </a:lnTo>
                  <a:lnTo>
                    <a:pt x="2352" y="247"/>
                  </a:lnTo>
                  <a:cubicBezTo>
                    <a:pt x="2336" y="92"/>
                    <a:pt x="2205" y="0"/>
                    <a:pt x="2072"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4"/>
            <p:cNvSpPr/>
            <p:nvPr/>
          </p:nvSpPr>
          <p:spPr>
            <a:xfrm>
              <a:off x="1273800" y="2575450"/>
              <a:ext cx="73075" cy="84125"/>
            </a:xfrm>
            <a:custGeom>
              <a:avLst/>
              <a:gdLst/>
              <a:ahLst/>
              <a:cxnLst/>
              <a:rect l="l" t="t" r="r" b="b"/>
              <a:pathLst>
                <a:path w="2923" h="3365" extrusionOk="0">
                  <a:moveTo>
                    <a:pt x="683" y="1"/>
                  </a:moveTo>
                  <a:cubicBezTo>
                    <a:pt x="633" y="1"/>
                    <a:pt x="585" y="31"/>
                    <a:pt x="572" y="86"/>
                  </a:cubicBezTo>
                  <a:lnTo>
                    <a:pt x="1" y="1570"/>
                  </a:lnTo>
                  <a:lnTo>
                    <a:pt x="1279" y="3259"/>
                  </a:lnTo>
                  <a:cubicBezTo>
                    <a:pt x="1339" y="3331"/>
                    <a:pt x="1417" y="3365"/>
                    <a:pt x="1495" y="3365"/>
                  </a:cubicBezTo>
                  <a:cubicBezTo>
                    <a:pt x="1565" y="3365"/>
                    <a:pt x="1636" y="3336"/>
                    <a:pt x="1690" y="3282"/>
                  </a:cubicBezTo>
                  <a:lnTo>
                    <a:pt x="2923" y="1981"/>
                  </a:lnTo>
                  <a:lnTo>
                    <a:pt x="777" y="41"/>
                  </a:lnTo>
                  <a:cubicBezTo>
                    <a:pt x="750" y="14"/>
                    <a:pt x="716" y="1"/>
                    <a:pt x="683"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4"/>
            <p:cNvSpPr/>
            <p:nvPr/>
          </p:nvSpPr>
          <p:spPr>
            <a:xfrm>
              <a:off x="1382225" y="2535900"/>
              <a:ext cx="295625" cy="699250"/>
            </a:xfrm>
            <a:custGeom>
              <a:avLst/>
              <a:gdLst/>
              <a:ahLst/>
              <a:cxnLst/>
              <a:rect l="l" t="t" r="r" b="b"/>
              <a:pathLst>
                <a:path w="11825" h="27970" extrusionOk="0">
                  <a:moveTo>
                    <a:pt x="6697" y="1"/>
                  </a:moveTo>
                  <a:cubicBezTo>
                    <a:pt x="6395" y="1"/>
                    <a:pt x="6165" y="265"/>
                    <a:pt x="6209" y="550"/>
                  </a:cubicBezTo>
                  <a:lnTo>
                    <a:pt x="6757" y="4521"/>
                  </a:lnTo>
                  <a:lnTo>
                    <a:pt x="4589" y="3608"/>
                  </a:lnTo>
                  <a:lnTo>
                    <a:pt x="663" y="2011"/>
                  </a:lnTo>
                  <a:lnTo>
                    <a:pt x="640" y="2695"/>
                  </a:lnTo>
                  <a:lnTo>
                    <a:pt x="1" y="18057"/>
                  </a:lnTo>
                  <a:lnTo>
                    <a:pt x="959" y="26981"/>
                  </a:lnTo>
                  <a:cubicBezTo>
                    <a:pt x="1023" y="27535"/>
                    <a:pt x="1505" y="27970"/>
                    <a:pt x="2069" y="27970"/>
                  </a:cubicBezTo>
                  <a:cubicBezTo>
                    <a:pt x="2110" y="27970"/>
                    <a:pt x="2151" y="27967"/>
                    <a:pt x="2192" y="27963"/>
                  </a:cubicBezTo>
                  <a:lnTo>
                    <a:pt x="5342" y="27666"/>
                  </a:lnTo>
                  <a:cubicBezTo>
                    <a:pt x="5935" y="27598"/>
                    <a:pt x="6346" y="27027"/>
                    <a:pt x="6209" y="26456"/>
                  </a:cubicBezTo>
                  <a:lnTo>
                    <a:pt x="3744" y="14450"/>
                  </a:lnTo>
                  <a:lnTo>
                    <a:pt x="4269" y="8767"/>
                  </a:lnTo>
                  <a:lnTo>
                    <a:pt x="5707" y="9543"/>
                  </a:lnTo>
                  <a:cubicBezTo>
                    <a:pt x="6446" y="9897"/>
                    <a:pt x="7181" y="10059"/>
                    <a:pt x="7877" y="10059"/>
                  </a:cubicBezTo>
                  <a:cubicBezTo>
                    <a:pt x="8750" y="10059"/>
                    <a:pt x="9563" y="9805"/>
                    <a:pt x="10249" y="9360"/>
                  </a:cubicBezTo>
                  <a:cubicBezTo>
                    <a:pt x="10934" y="8927"/>
                    <a:pt x="11391" y="8288"/>
                    <a:pt x="11619" y="7557"/>
                  </a:cubicBezTo>
                  <a:cubicBezTo>
                    <a:pt x="11801" y="6941"/>
                    <a:pt x="11824" y="6233"/>
                    <a:pt x="11687" y="5526"/>
                  </a:cubicBezTo>
                  <a:lnTo>
                    <a:pt x="10820" y="458"/>
                  </a:lnTo>
                  <a:cubicBezTo>
                    <a:pt x="10797" y="367"/>
                    <a:pt x="10751" y="322"/>
                    <a:pt x="10660" y="299"/>
                  </a:cubicBezTo>
                  <a:lnTo>
                    <a:pt x="6734" y="2"/>
                  </a:lnTo>
                  <a:cubicBezTo>
                    <a:pt x="6722" y="1"/>
                    <a:pt x="6709" y="1"/>
                    <a:pt x="6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4"/>
            <p:cNvSpPr/>
            <p:nvPr/>
          </p:nvSpPr>
          <p:spPr>
            <a:xfrm>
              <a:off x="1411900" y="2720825"/>
              <a:ext cx="38250" cy="8575"/>
            </a:xfrm>
            <a:custGeom>
              <a:avLst/>
              <a:gdLst/>
              <a:ahLst/>
              <a:cxnLst/>
              <a:rect l="l" t="t" r="r" b="b"/>
              <a:pathLst>
                <a:path w="1530" h="343" extrusionOk="0">
                  <a:moveTo>
                    <a:pt x="160" y="0"/>
                  </a:moveTo>
                  <a:cubicBezTo>
                    <a:pt x="69" y="0"/>
                    <a:pt x="1" y="69"/>
                    <a:pt x="1" y="183"/>
                  </a:cubicBezTo>
                  <a:cubicBezTo>
                    <a:pt x="1" y="274"/>
                    <a:pt x="69" y="343"/>
                    <a:pt x="160" y="343"/>
                  </a:cubicBezTo>
                  <a:lnTo>
                    <a:pt x="1370" y="343"/>
                  </a:lnTo>
                  <a:cubicBezTo>
                    <a:pt x="1461" y="343"/>
                    <a:pt x="1530" y="274"/>
                    <a:pt x="1530" y="183"/>
                  </a:cubicBezTo>
                  <a:cubicBezTo>
                    <a:pt x="1530" y="69"/>
                    <a:pt x="1461" y="0"/>
                    <a:pt x="1370"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4"/>
            <p:cNvSpPr/>
            <p:nvPr/>
          </p:nvSpPr>
          <p:spPr>
            <a:xfrm>
              <a:off x="1472400" y="2747075"/>
              <a:ext cx="16575" cy="95325"/>
            </a:xfrm>
            <a:custGeom>
              <a:avLst/>
              <a:gdLst/>
              <a:ahLst/>
              <a:cxnLst/>
              <a:rect l="l" t="t" r="r" b="b"/>
              <a:pathLst>
                <a:path w="663" h="3813" extrusionOk="0">
                  <a:moveTo>
                    <a:pt x="0" y="0"/>
                  </a:moveTo>
                  <a:lnTo>
                    <a:pt x="343" y="3812"/>
                  </a:lnTo>
                  <a:lnTo>
                    <a:pt x="662" y="343"/>
                  </a:lnTo>
                  <a:lnTo>
                    <a:pt x="0"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4"/>
            <p:cNvSpPr/>
            <p:nvPr/>
          </p:nvSpPr>
          <p:spPr>
            <a:xfrm>
              <a:off x="1535725" y="2642075"/>
              <a:ext cx="18850" cy="40550"/>
            </a:xfrm>
            <a:custGeom>
              <a:avLst/>
              <a:gdLst/>
              <a:ahLst/>
              <a:cxnLst/>
              <a:rect l="l" t="t" r="r" b="b"/>
              <a:pathLst>
                <a:path w="754" h="1622" extrusionOk="0">
                  <a:moveTo>
                    <a:pt x="1" y="0"/>
                  </a:moveTo>
                  <a:lnTo>
                    <a:pt x="754" y="1621"/>
                  </a:lnTo>
                  <a:lnTo>
                    <a:pt x="594" y="229"/>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4"/>
            <p:cNvSpPr/>
            <p:nvPr/>
          </p:nvSpPr>
          <p:spPr>
            <a:xfrm>
              <a:off x="1145425" y="2586150"/>
              <a:ext cx="159225" cy="649000"/>
            </a:xfrm>
            <a:custGeom>
              <a:avLst/>
              <a:gdLst/>
              <a:ahLst/>
              <a:cxnLst/>
              <a:rect l="l" t="t" r="r" b="b"/>
              <a:pathLst>
                <a:path w="6369" h="25960" extrusionOk="0">
                  <a:moveTo>
                    <a:pt x="5684" y="1"/>
                  </a:moveTo>
                  <a:lnTo>
                    <a:pt x="1666" y="1758"/>
                  </a:lnTo>
                  <a:lnTo>
                    <a:pt x="2077" y="6711"/>
                  </a:lnTo>
                  <a:lnTo>
                    <a:pt x="2602" y="12440"/>
                  </a:lnTo>
                  <a:lnTo>
                    <a:pt x="137" y="24446"/>
                  </a:lnTo>
                  <a:cubicBezTo>
                    <a:pt x="0" y="25017"/>
                    <a:pt x="411" y="25588"/>
                    <a:pt x="1005" y="25656"/>
                  </a:cubicBezTo>
                  <a:lnTo>
                    <a:pt x="4154" y="25953"/>
                  </a:lnTo>
                  <a:cubicBezTo>
                    <a:pt x="4196" y="25957"/>
                    <a:pt x="4237" y="25960"/>
                    <a:pt x="4277" y="25960"/>
                  </a:cubicBezTo>
                  <a:cubicBezTo>
                    <a:pt x="4842" y="25960"/>
                    <a:pt x="5323" y="25525"/>
                    <a:pt x="5387" y="24971"/>
                  </a:cubicBezTo>
                  <a:lnTo>
                    <a:pt x="6368" y="16047"/>
                  </a:lnTo>
                  <a:lnTo>
                    <a:pt x="5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4"/>
            <p:cNvSpPr/>
            <p:nvPr/>
          </p:nvSpPr>
          <p:spPr>
            <a:xfrm>
              <a:off x="1211600" y="2737375"/>
              <a:ext cx="87350" cy="111300"/>
            </a:xfrm>
            <a:custGeom>
              <a:avLst/>
              <a:gdLst/>
              <a:ahLst/>
              <a:cxnLst/>
              <a:rect l="l" t="t" r="r" b="b"/>
              <a:pathLst>
                <a:path w="3494" h="4452" extrusionOk="0">
                  <a:moveTo>
                    <a:pt x="1416" y="0"/>
                  </a:moveTo>
                  <a:lnTo>
                    <a:pt x="1051" y="46"/>
                  </a:lnTo>
                  <a:lnTo>
                    <a:pt x="1074" y="343"/>
                  </a:lnTo>
                  <a:lnTo>
                    <a:pt x="1" y="4451"/>
                  </a:lnTo>
                  <a:lnTo>
                    <a:pt x="1" y="4451"/>
                  </a:lnTo>
                  <a:lnTo>
                    <a:pt x="3379" y="3264"/>
                  </a:lnTo>
                  <a:lnTo>
                    <a:pt x="3402" y="3264"/>
                  </a:lnTo>
                  <a:lnTo>
                    <a:pt x="3493" y="3219"/>
                  </a:lnTo>
                  <a:lnTo>
                    <a:pt x="3493" y="3219"/>
                  </a:lnTo>
                  <a:lnTo>
                    <a:pt x="777" y="3766"/>
                  </a:lnTo>
                  <a:cubicBezTo>
                    <a:pt x="765" y="3769"/>
                    <a:pt x="753" y="3770"/>
                    <a:pt x="742" y="3770"/>
                  </a:cubicBezTo>
                  <a:cubicBezTo>
                    <a:pt x="649" y="3770"/>
                    <a:pt x="597" y="3688"/>
                    <a:pt x="617" y="3607"/>
                  </a:cubicBezTo>
                  <a:lnTo>
                    <a:pt x="1416"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4"/>
            <p:cNvSpPr/>
            <p:nvPr/>
          </p:nvSpPr>
          <p:spPr>
            <a:xfrm>
              <a:off x="1192775" y="2947925"/>
              <a:ext cx="82775" cy="37125"/>
            </a:xfrm>
            <a:custGeom>
              <a:avLst/>
              <a:gdLst/>
              <a:ahLst/>
              <a:cxnLst/>
              <a:rect l="l" t="t" r="r" b="b"/>
              <a:pathLst>
                <a:path w="3311" h="1485" extrusionOk="0">
                  <a:moveTo>
                    <a:pt x="3265" y="1"/>
                  </a:moveTo>
                  <a:lnTo>
                    <a:pt x="275" y="1119"/>
                  </a:lnTo>
                  <a:cubicBezTo>
                    <a:pt x="183" y="1142"/>
                    <a:pt x="115" y="1188"/>
                    <a:pt x="46" y="1211"/>
                  </a:cubicBezTo>
                  <a:lnTo>
                    <a:pt x="1" y="1484"/>
                  </a:lnTo>
                  <a:lnTo>
                    <a:pt x="3310" y="389"/>
                  </a:lnTo>
                  <a:lnTo>
                    <a:pt x="326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4"/>
            <p:cNvSpPr/>
            <p:nvPr/>
          </p:nvSpPr>
          <p:spPr>
            <a:xfrm>
              <a:off x="1236150" y="2696700"/>
              <a:ext cx="190625" cy="261700"/>
            </a:xfrm>
            <a:custGeom>
              <a:avLst/>
              <a:gdLst/>
              <a:ahLst/>
              <a:cxnLst/>
              <a:rect l="l" t="t" r="r" b="b"/>
              <a:pathLst>
                <a:path w="7625" h="10468" extrusionOk="0">
                  <a:moveTo>
                    <a:pt x="5627" y="0"/>
                  </a:moveTo>
                  <a:cubicBezTo>
                    <a:pt x="5586" y="0"/>
                    <a:pt x="5544" y="2"/>
                    <a:pt x="5501" y="7"/>
                  </a:cubicBezTo>
                  <a:lnTo>
                    <a:pt x="1142" y="440"/>
                  </a:lnTo>
                  <a:cubicBezTo>
                    <a:pt x="480" y="509"/>
                    <a:pt x="0" y="1079"/>
                    <a:pt x="69" y="1741"/>
                  </a:cubicBezTo>
                  <a:lnTo>
                    <a:pt x="822" y="9411"/>
                  </a:lnTo>
                  <a:cubicBezTo>
                    <a:pt x="886" y="10009"/>
                    <a:pt x="1390" y="10467"/>
                    <a:pt x="1997" y="10467"/>
                  </a:cubicBezTo>
                  <a:cubicBezTo>
                    <a:pt x="2039" y="10467"/>
                    <a:pt x="2081" y="10465"/>
                    <a:pt x="2123" y="10461"/>
                  </a:cubicBezTo>
                  <a:lnTo>
                    <a:pt x="6483" y="10050"/>
                  </a:lnTo>
                  <a:cubicBezTo>
                    <a:pt x="7145" y="9981"/>
                    <a:pt x="7624" y="9388"/>
                    <a:pt x="7556" y="8749"/>
                  </a:cubicBezTo>
                  <a:lnTo>
                    <a:pt x="6802" y="1079"/>
                  </a:lnTo>
                  <a:cubicBezTo>
                    <a:pt x="6738" y="460"/>
                    <a:pt x="6234" y="0"/>
                    <a:pt x="5627"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4"/>
            <p:cNvSpPr/>
            <p:nvPr/>
          </p:nvSpPr>
          <p:spPr>
            <a:xfrm>
              <a:off x="1255550" y="2709825"/>
              <a:ext cx="150675" cy="226875"/>
            </a:xfrm>
            <a:custGeom>
              <a:avLst/>
              <a:gdLst/>
              <a:ahLst/>
              <a:cxnLst/>
              <a:rect l="l" t="t" r="r" b="b"/>
              <a:pathLst>
                <a:path w="6027" h="9075" extrusionOk="0">
                  <a:moveTo>
                    <a:pt x="4162" y="0"/>
                  </a:moveTo>
                  <a:cubicBezTo>
                    <a:pt x="4122" y="0"/>
                    <a:pt x="4081" y="2"/>
                    <a:pt x="4041" y="7"/>
                  </a:cubicBezTo>
                  <a:lnTo>
                    <a:pt x="1142" y="281"/>
                  </a:lnTo>
                  <a:cubicBezTo>
                    <a:pt x="480" y="349"/>
                    <a:pt x="1" y="943"/>
                    <a:pt x="69" y="1582"/>
                  </a:cubicBezTo>
                  <a:lnTo>
                    <a:pt x="708" y="7996"/>
                  </a:lnTo>
                  <a:cubicBezTo>
                    <a:pt x="751" y="8615"/>
                    <a:pt x="1274" y="9075"/>
                    <a:pt x="1883" y="9075"/>
                  </a:cubicBezTo>
                  <a:cubicBezTo>
                    <a:pt x="1925" y="9075"/>
                    <a:pt x="1967" y="9073"/>
                    <a:pt x="2009" y="9068"/>
                  </a:cubicBezTo>
                  <a:lnTo>
                    <a:pt x="4908" y="8794"/>
                  </a:lnTo>
                  <a:cubicBezTo>
                    <a:pt x="5547" y="8726"/>
                    <a:pt x="6026" y="8132"/>
                    <a:pt x="5981" y="7493"/>
                  </a:cubicBezTo>
                  <a:lnTo>
                    <a:pt x="5342" y="1079"/>
                  </a:lnTo>
                  <a:cubicBezTo>
                    <a:pt x="5278" y="460"/>
                    <a:pt x="4753" y="0"/>
                    <a:pt x="41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4"/>
            <p:cNvSpPr/>
            <p:nvPr/>
          </p:nvSpPr>
          <p:spPr>
            <a:xfrm>
              <a:off x="1276100" y="2690525"/>
              <a:ext cx="86750" cy="29800"/>
            </a:xfrm>
            <a:custGeom>
              <a:avLst/>
              <a:gdLst/>
              <a:ahLst/>
              <a:cxnLst/>
              <a:rect l="l" t="t" r="r" b="b"/>
              <a:pathLst>
                <a:path w="3470" h="1192" extrusionOk="0">
                  <a:moveTo>
                    <a:pt x="2964" y="1"/>
                  </a:moveTo>
                  <a:cubicBezTo>
                    <a:pt x="2950" y="1"/>
                    <a:pt x="2936" y="1"/>
                    <a:pt x="2922" y="3"/>
                  </a:cubicBezTo>
                  <a:lnTo>
                    <a:pt x="434" y="231"/>
                  </a:lnTo>
                  <a:cubicBezTo>
                    <a:pt x="183" y="277"/>
                    <a:pt x="0" y="505"/>
                    <a:pt x="23" y="756"/>
                  </a:cubicBezTo>
                  <a:cubicBezTo>
                    <a:pt x="45" y="1014"/>
                    <a:pt x="249" y="1191"/>
                    <a:pt x="502" y="1191"/>
                  </a:cubicBezTo>
                  <a:cubicBezTo>
                    <a:pt x="517" y="1191"/>
                    <a:pt x="533" y="1191"/>
                    <a:pt x="548" y="1190"/>
                  </a:cubicBezTo>
                  <a:lnTo>
                    <a:pt x="3013" y="938"/>
                  </a:lnTo>
                  <a:cubicBezTo>
                    <a:pt x="3287" y="916"/>
                    <a:pt x="3470" y="687"/>
                    <a:pt x="3447" y="413"/>
                  </a:cubicBezTo>
                  <a:cubicBezTo>
                    <a:pt x="3425" y="177"/>
                    <a:pt x="3201" y="1"/>
                    <a:pt x="296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4"/>
            <p:cNvSpPr/>
            <p:nvPr/>
          </p:nvSpPr>
          <p:spPr>
            <a:xfrm>
              <a:off x="1296075" y="2807325"/>
              <a:ext cx="131825" cy="112100"/>
            </a:xfrm>
            <a:custGeom>
              <a:avLst/>
              <a:gdLst/>
              <a:ahLst/>
              <a:cxnLst/>
              <a:rect l="l" t="t" r="r" b="b"/>
              <a:pathLst>
                <a:path w="5273" h="4484" extrusionOk="0">
                  <a:moveTo>
                    <a:pt x="2454" y="0"/>
                  </a:moveTo>
                  <a:cubicBezTo>
                    <a:pt x="2403" y="0"/>
                    <a:pt x="2353" y="3"/>
                    <a:pt x="2305" y="10"/>
                  </a:cubicBezTo>
                  <a:cubicBezTo>
                    <a:pt x="1666" y="78"/>
                    <a:pt x="1164" y="740"/>
                    <a:pt x="1164" y="740"/>
                  </a:cubicBezTo>
                  <a:lnTo>
                    <a:pt x="0" y="1060"/>
                  </a:lnTo>
                  <a:lnTo>
                    <a:pt x="502" y="4484"/>
                  </a:lnTo>
                  <a:lnTo>
                    <a:pt x="3766" y="3662"/>
                  </a:lnTo>
                  <a:cubicBezTo>
                    <a:pt x="3781" y="3663"/>
                    <a:pt x="3796" y="3664"/>
                    <a:pt x="3811" y="3664"/>
                  </a:cubicBezTo>
                  <a:cubicBezTo>
                    <a:pt x="4086" y="3664"/>
                    <a:pt x="4292" y="3464"/>
                    <a:pt x="4314" y="3183"/>
                  </a:cubicBezTo>
                  <a:cubicBezTo>
                    <a:pt x="4334" y="3123"/>
                    <a:pt x="4284" y="3063"/>
                    <a:pt x="4210" y="3033"/>
                  </a:cubicBezTo>
                  <a:lnTo>
                    <a:pt x="4210" y="3033"/>
                  </a:lnTo>
                  <a:lnTo>
                    <a:pt x="4405" y="3046"/>
                  </a:lnTo>
                  <a:cubicBezTo>
                    <a:pt x="4421" y="3047"/>
                    <a:pt x="4436" y="3047"/>
                    <a:pt x="4451" y="3047"/>
                  </a:cubicBezTo>
                  <a:cubicBezTo>
                    <a:pt x="4704" y="3047"/>
                    <a:pt x="4909" y="2870"/>
                    <a:pt x="4930" y="2612"/>
                  </a:cubicBezTo>
                  <a:lnTo>
                    <a:pt x="4930" y="2566"/>
                  </a:lnTo>
                  <a:cubicBezTo>
                    <a:pt x="4950" y="2387"/>
                    <a:pt x="4831" y="2242"/>
                    <a:pt x="4679" y="2193"/>
                  </a:cubicBezTo>
                  <a:lnTo>
                    <a:pt x="4679" y="2193"/>
                  </a:lnTo>
                  <a:lnTo>
                    <a:pt x="4793" y="2201"/>
                  </a:lnTo>
                  <a:cubicBezTo>
                    <a:pt x="4806" y="2202"/>
                    <a:pt x="4819" y="2203"/>
                    <a:pt x="4832" y="2203"/>
                  </a:cubicBezTo>
                  <a:cubicBezTo>
                    <a:pt x="5044" y="2203"/>
                    <a:pt x="5228" y="2028"/>
                    <a:pt x="5250" y="1813"/>
                  </a:cubicBezTo>
                  <a:lnTo>
                    <a:pt x="5250" y="1745"/>
                  </a:lnTo>
                  <a:cubicBezTo>
                    <a:pt x="5273" y="1516"/>
                    <a:pt x="5090" y="1311"/>
                    <a:pt x="4862" y="1288"/>
                  </a:cubicBezTo>
                  <a:lnTo>
                    <a:pt x="4835" y="1287"/>
                  </a:lnTo>
                  <a:lnTo>
                    <a:pt x="4835" y="1287"/>
                  </a:lnTo>
                  <a:cubicBezTo>
                    <a:pt x="5003" y="1263"/>
                    <a:pt x="5139" y="1118"/>
                    <a:pt x="5159" y="923"/>
                  </a:cubicBezTo>
                  <a:cubicBezTo>
                    <a:pt x="5181" y="672"/>
                    <a:pt x="4999" y="421"/>
                    <a:pt x="4725" y="398"/>
                  </a:cubicBezTo>
                  <a:cubicBezTo>
                    <a:pt x="4580" y="385"/>
                    <a:pt x="4412" y="371"/>
                    <a:pt x="4230" y="371"/>
                  </a:cubicBezTo>
                  <a:cubicBezTo>
                    <a:pt x="4097" y="371"/>
                    <a:pt x="3957" y="379"/>
                    <a:pt x="3812" y="398"/>
                  </a:cubicBezTo>
                  <a:cubicBezTo>
                    <a:pt x="3585" y="274"/>
                    <a:pt x="2946" y="0"/>
                    <a:pt x="2454"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4"/>
            <p:cNvSpPr/>
            <p:nvPr/>
          </p:nvSpPr>
          <p:spPr>
            <a:xfrm>
              <a:off x="1398775" y="2836100"/>
              <a:ext cx="21150" cy="6300"/>
            </a:xfrm>
            <a:custGeom>
              <a:avLst/>
              <a:gdLst/>
              <a:ahLst/>
              <a:cxnLst/>
              <a:rect l="l" t="t" r="r" b="b"/>
              <a:pathLst>
                <a:path w="846" h="252" extrusionOk="0">
                  <a:moveTo>
                    <a:pt x="92" y="0"/>
                  </a:moveTo>
                  <a:cubicBezTo>
                    <a:pt x="46" y="0"/>
                    <a:pt x="1" y="46"/>
                    <a:pt x="1" y="91"/>
                  </a:cubicBezTo>
                  <a:cubicBezTo>
                    <a:pt x="1" y="137"/>
                    <a:pt x="23" y="183"/>
                    <a:pt x="92" y="183"/>
                  </a:cubicBezTo>
                  <a:lnTo>
                    <a:pt x="754" y="251"/>
                  </a:lnTo>
                  <a:cubicBezTo>
                    <a:pt x="800" y="251"/>
                    <a:pt x="845" y="205"/>
                    <a:pt x="845" y="160"/>
                  </a:cubicBezTo>
                  <a:cubicBezTo>
                    <a:pt x="845" y="114"/>
                    <a:pt x="822" y="69"/>
                    <a:pt x="777" y="69"/>
                  </a:cubicBez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4"/>
            <p:cNvSpPr/>
            <p:nvPr/>
          </p:nvSpPr>
          <p:spPr>
            <a:xfrm>
              <a:off x="1392500" y="2857775"/>
              <a:ext cx="25700" cy="7450"/>
            </a:xfrm>
            <a:custGeom>
              <a:avLst/>
              <a:gdLst/>
              <a:ahLst/>
              <a:cxnLst/>
              <a:rect l="l" t="t" r="r" b="b"/>
              <a:pathLst>
                <a:path w="1028" h="298" extrusionOk="0">
                  <a:moveTo>
                    <a:pt x="115" y="0"/>
                  </a:moveTo>
                  <a:cubicBezTo>
                    <a:pt x="69" y="0"/>
                    <a:pt x="23" y="23"/>
                    <a:pt x="1" y="69"/>
                  </a:cubicBezTo>
                  <a:cubicBezTo>
                    <a:pt x="1" y="137"/>
                    <a:pt x="46" y="183"/>
                    <a:pt x="92" y="183"/>
                  </a:cubicBezTo>
                  <a:lnTo>
                    <a:pt x="914" y="297"/>
                  </a:lnTo>
                  <a:cubicBezTo>
                    <a:pt x="982" y="297"/>
                    <a:pt x="1028" y="274"/>
                    <a:pt x="1028" y="206"/>
                  </a:cubicBezTo>
                  <a:cubicBezTo>
                    <a:pt x="1028" y="160"/>
                    <a:pt x="1005" y="115"/>
                    <a:pt x="936" y="115"/>
                  </a:cubicBezTo>
                  <a:lnTo>
                    <a:pt x="115"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4"/>
            <p:cNvSpPr/>
            <p:nvPr/>
          </p:nvSpPr>
          <p:spPr>
            <a:xfrm>
              <a:off x="1385075" y="2878875"/>
              <a:ext cx="20575" cy="6325"/>
            </a:xfrm>
            <a:custGeom>
              <a:avLst/>
              <a:gdLst/>
              <a:ahLst/>
              <a:cxnLst/>
              <a:rect l="l" t="t" r="r" b="b"/>
              <a:pathLst>
                <a:path w="823" h="253" extrusionOk="0">
                  <a:moveTo>
                    <a:pt x="115" y="1"/>
                  </a:moveTo>
                  <a:cubicBezTo>
                    <a:pt x="69" y="1"/>
                    <a:pt x="24" y="47"/>
                    <a:pt x="24" y="92"/>
                  </a:cubicBezTo>
                  <a:cubicBezTo>
                    <a:pt x="1" y="138"/>
                    <a:pt x="47" y="184"/>
                    <a:pt x="92" y="184"/>
                  </a:cubicBezTo>
                  <a:lnTo>
                    <a:pt x="731" y="252"/>
                  </a:lnTo>
                  <a:cubicBezTo>
                    <a:pt x="777" y="252"/>
                    <a:pt x="823" y="206"/>
                    <a:pt x="823" y="161"/>
                  </a:cubicBezTo>
                  <a:cubicBezTo>
                    <a:pt x="823" y="115"/>
                    <a:pt x="800" y="69"/>
                    <a:pt x="731" y="69"/>
                  </a:cubicBezTo>
                  <a:lnTo>
                    <a:pt x="11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4"/>
            <p:cNvSpPr/>
            <p:nvPr/>
          </p:nvSpPr>
          <p:spPr>
            <a:xfrm>
              <a:off x="1346275" y="2817250"/>
              <a:ext cx="45675" cy="7450"/>
            </a:xfrm>
            <a:custGeom>
              <a:avLst/>
              <a:gdLst/>
              <a:ahLst/>
              <a:cxnLst/>
              <a:rect l="l" t="t" r="r" b="b"/>
              <a:pathLst>
                <a:path w="1827" h="298" extrusionOk="0">
                  <a:moveTo>
                    <a:pt x="1755" y="0"/>
                  </a:moveTo>
                  <a:cubicBezTo>
                    <a:pt x="1434" y="0"/>
                    <a:pt x="141" y="18"/>
                    <a:pt x="1" y="298"/>
                  </a:cubicBezTo>
                  <a:lnTo>
                    <a:pt x="1827" y="1"/>
                  </a:lnTo>
                  <a:cubicBezTo>
                    <a:pt x="1827" y="1"/>
                    <a:pt x="1801" y="0"/>
                    <a:pt x="1755"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4"/>
            <p:cNvSpPr/>
            <p:nvPr/>
          </p:nvSpPr>
          <p:spPr>
            <a:xfrm>
              <a:off x="1068950" y="2622200"/>
              <a:ext cx="253950" cy="362050"/>
            </a:xfrm>
            <a:custGeom>
              <a:avLst/>
              <a:gdLst/>
              <a:ahLst/>
              <a:cxnLst/>
              <a:rect l="l" t="t" r="r" b="b"/>
              <a:pathLst>
                <a:path w="10158" h="14482" extrusionOk="0">
                  <a:moveTo>
                    <a:pt x="5846" y="0"/>
                  </a:moveTo>
                  <a:cubicBezTo>
                    <a:pt x="4925" y="0"/>
                    <a:pt x="4067" y="563"/>
                    <a:pt x="3721" y="1480"/>
                  </a:cubicBezTo>
                  <a:lnTo>
                    <a:pt x="708" y="9241"/>
                  </a:lnTo>
                  <a:cubicBezTo>
                    <a:pt x="1" y="10770"/>
                    <a:pt x="160" y="12391"/>
                    <a:pt x="1188" y="13463"/>
                  </a:cubicBezTo>
                  <a:cubicBezTo>
                    <a:pt x="1735" y="14034"/>
                    <a:pt x="2443" y="14376"/>
                    <a:pt x="3219" y="14468"/>
                  </a:cubicBezTo>
                  <a:cubicBezTo>
                    <a:pt x="3331" y="14477"/>
                    <a:pt x="3444" y="14481"/>
                    <a:pt x="3557" y="14481"/>
                  </a:cubicBezTo>
                  <a:cubicBezTo>
                    <a:pt x="4023" y="14481"/>
                    <a:pt x="4504" y="14405"/>
                    <a:pt x="4999" y="14240"/>
                  </a:cubicBezTo>
                  <a:cubicBezTo>
                    <a:pt x="5068" y="14217"/>
                    <a:pt x="5136" y="14171"/>
                    <a:pt x="5228" y="14148"/>
                  </a:cubicBezTo>
                  <a:lnTo>
                    <a:pt x="8218" y="13030"/>
                  </a:lnTo>
                  <a:lnTo>
                    <a:pt x="10044" y="12368"/>
                  </a:lnTo>
                  <a:cubicBezTo>
                    <a:pt x="10112" y="12345"/>
                    <a:pt x="10158" y="12277"/>
                    <a:pt x="10158" y="12185"/>
                  </a:cubicBezTo>
                  <a:lnTo>
                    <a:pt x="9724" y="8282"/>
                  </a:lnTo>
                  <a:cubicBezTo>
                    <a:pt x="9705" y="8018"/>
                    <a:pt x="9500" y="7848"/>
                    <a:pt x="9262" y="7848"/>
                  </a:cubicBezTo>
                  <a:cubicBezTo>
                    <a:pt x="9211" y="7848"/>
                    <a:pt x="9160" y="7855"/>
                    <a:pt x="9108" y="7871"/>
                  </a:cubicBezTo>
                  <a:lnTo>
                    <a:pt x="9085" y="7871"/>
                  </a:lnTo>
                  <a:lnTo>
                    <a:pt x="5707" y="9058"/>
                  </a:lnTo>
                  <a:lnTo>
                    <a:pt x="5707" y="9058"/>
                  </a:lnTo>
                  <a:lnTo>
                    <a:pt x="6780" y="4950"/>
                  </a:lnTo>
                  <a:lnTo>
                    <a:pt x="6757" y="4653"/>
                  </a:lnTo>
                  <a:lnTo>
                    <a:pt x="6688" y="3991"/>
                  </a:lnTo>
                  <a:cubicBezTo>
                    <a:pt x="6666" y="3740"/>
                    <a:pt x="6757" y="3512"/>
                    <a:pt x="7008" y="3489"/>
                  </a:cubicBezTo>
                  <a:lnTo>
                    <a:pt x="7168" y="3466"/>
                  </a:lnTo>
                  <a:lnTo>
                    <a:pt x="7282" y="3146"/>
                  </a:lnTo>
                  <a:cubicBezTo>
                    <a:pt x="7738" y="1982"/>
                    <a:pt x="7898" y="659"/>
                    <a:pt x="6734" y="179"/>
                  </a:cubicBezTo>
                  <a:cubicBezTo>
                    <a:pt x="6441" y="58"/>
                    <a:pt x="6141" y="0"/>
                    <a:pt x="5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4"/>
            <p:cNvSpPr/>
            <p:nvPr/>
          </p:nvSpPr>
          <p:spPr>
            <a:xfrm>
              <a:off x="1544300" y="2470375"/>
              <a:ext cx="90750" cy="71300"/>
            </a:xfrm>
            <a:custGeom>
              <a:avLst/>
              <a:gdLst/>
              <a:ahLst/>
              <a:cxnLst/>
              <a:rect l="l" t="t" r="r" b="b"/>
              <a:pathLst>
                <a:path w="3630" h="2852" extrusionOk="0">
                  <a:moveTo>
                    <a:pt x="1125" y="1"/>
                  </a:moveTo>
                  <a:cubicBezTo>
                    <a:pt x="800" y="1"/>
                    <a:pt x="485" y="86"/>
                    <a:pt x="228" y="318"/>
                  </a:cubicBezTo>
                  <a:cubicBezTo>
                    <a:pt x="0" y="523"/>
                    <a:pt x="137" y="1756"/>
                    <a:pt x="434" y="2623"/>
                  </a:cubicBezTo>
                  <a:cubicBezTo>
                    <a:pt x="434" y="2646"/>
                    <a:pt x="3287" y="2851"/>
                    <a:pt x="3287" y="2851"/>
                  </a:cubicBezTo>
                  <a:lnTo>
                    <a:pt x="3333" y="2554"/>
                  </a:lnTo>
                  <a:cubicBezTo>
                    <a:pt x="3629" y="2007"/>
                    <a:pt x="3538" y="1139"/>
                    <a:pt x="3401" y="546"/>
                  </a:cubicBezTo>
                  <a:lnTo>
                    <a:pt x="3401" y="546"/>
                  </a:lnTo>
                  <a:lnTo>
                    <a:pt x="2967" y="637"/>
                  </a:lnTo>
                  <a:cubicBezTo>
                    <a:pt x="2967" y="637"/>
                    <a:pt x="2012" y="1"/>
                    <a:pt x="112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4"/>
            <p:cNvSpPr/>
            <p:nvPr/>
          </p:nvSpPr>
          <p:spPr>
            <a:xfrm>
              <a:off x="1554550" y="2468550"/>
              <a:ext cx="67375" cy="60350"/>
            </a:xfrm>
            <a:custGeom>
              <a:avLst/>
              <a:gdLst/>
              <a:ahLst/>
              <a:cxnLst/>
              <a:rect l="l" t="t" r="r" b="b"/>
              <a:pathLst>
                <a:path w="2695" h="2414" extrusionOk="0">
                  <a:moveTo>
                    <a:pt x="1442" y="1"/>
                  </a:moveTo>
                  <a:cubicBezTo>
                    <a:pt x="813" y="1"/>
                    <a:pt x="1" y="938"/>
                    <a:pt x="1" y="938"/>
                  </a:cubicBezTo>
                  <a:cubicBezTo>
                    <a:pt x="1" y="938"/>
                    <a:pt x="349" y="2413"/>
                    <a:pt x="1376" y="2413"/>
                  </a:cubicBezTo>
                  <a:cubicBezTo>
                    <a:pt x="1433" y="2413"/>
                    <a:pt x="1492" y="2409"/>
                    <a:pt x="1553" y="2399"/>
                  </a:cubicBezTo>
                  <a:cubicBezTo>
                    <a:pt x="2694" y="2239"/>
                    <a:pt x="2626" y="619"/>
                    <a:pt x="2626" y="619"/>
                  </a:cubicBezTo>
                  <a:cubicBezTo>
                    <a:pt x="2626" y="619"/>
                    <a:pt x="2306" y="368"/>
                    <a:pt x="1667" y="48"/>
                  </a:cubicBezTo>
                  <a:cubicBezTo>
                    <a:pt x="1596" y="15"/>
                    <a:pt x="1520" y="1"/>
                    <a:pt x="1442"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4"/>
            <p:cNvSpPr/>
            <p:nvPr/>
          </p:nvSpPr>
          <p:spPr>
            <a:xfrm>
              <a:off x="1573400" y="2474875"/>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4" y="92"/>
                    <a:pt x="114" y="69"/>
                  </a:cubicBezTo>
                  <a:cubicBezTo>
                    <a:pt x="114"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4"/>
            <p:cNvSpPr/>
            <p:nvPr/>
          </p:nvSpPr>
          <p:spPr>
            <a:xfrm>
              <a:off x="1581950" y="2494850"/>
              <a:ext cx="2875" cy="3450"/>
            </a:xfrm>
            <a:custGeom>
              <a:avLst/>
              <a:gdLst/>
              <a:ahLst/>
              <a:cxnLst/>
              <a:rect l="l" t="t" r="r" b="b"/>
              <a:pathLst>
                <a:path w="115" h="138" extrusionOk="0">
                  <a:moveTo>
                    <a:pt x="69" y="1"/>
                  </a:moveTo>
                  <a:cubicBezTo>
                    <a:pt x="23" y="1"/>
                    <a:pt x="1" y="46"/>
                    <a:pt x="1" y="69"/>
                  </a:cubicBezTo>
                  <a:cubicBezTo>
                    <a:pt x="1" y="115"/>
                    <a:pt x="23" y="138"/>
                    <a:pt x="69" y="138"/>
                  </a:cubicBezTo>
                  <a:cubicBezTo>
                    <a:pt x="92" y="138"/>
                    <a:pt x="115" y="115"/>
                    <a:pt x="115" y="69"/>
                  </a:cubicBezTo>
                  <a:cubicBezTo>
                    <a:pt x="115" y="23"/>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4"/>
            <p:cNvSpPr/>
            <p:nvPr/>
          </p:nvSpPr>
          <p:spPr>
            <a:xfrm>
              <a:off x="1569400" y="2504550"/>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5" y="92"/>
                    <a:pt x="115" y="46"/>
                  </a:cubicBezTo>
                  <a:cubicBezTo>
                    <a:pt x="115"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4"/>
            <p:cNvSpPr/>
            <p:nvPr/>
          </p:nvSpPr>
          <p:spPr>
            <a:xfrm>
              <a:off x="1587100" y="2452900"/>
              <a:ext cx="41675" cy="39050"/>
            </a:xfrm>
            <a:custGeom>
              <a:avLst/>
              <a:gdLst/>
              <a:ahLst/>
              <a:cxnLst/>
              <a:rect l="l" t="t" r="r" b="b"/>
              <a:pathLst>
                <a:path w="1667" h="1562" extrusionOk="0">
                  <a:moveTo>
                    <a:pt x="1275" y="1"/>
                  </a:moveTo>
                  <a:cubicBezTo>
                    <a:pt x="1181" y="1"/>
                    <a:pt x="1084" y="35"/>
                    <a:pt x="1004" y="104"/>
                  </a:cubicBezTo>
                  <a:lnTo>
                    <a:pt x="137" y="948"/>
                  </a:lnTo>
                  <a:cubicBezTo>
                    <a:pt x="0" y="1085"/>
                    <a:pt x="0" y="1313"/>
                    <a:pt x="137" y="1450"/>
                  </a:cubicBezTo>
                  <a:cubicBezTo>
                    <a:pt x="208" y="1521"/>
                    <a:pt x="304" y="1562"/>
                    <a:pt x="399" y="1562"/>
                  </a:cubicBezTo>
                  <a:cubicBezTo>
                    <a:pt x="486" y="1562"/>
                    <a:pt x="573" y="1527"/>
                    <a:pt x="639" y="1450"/>
                  </a:cubicBezTo>
                  <a:lnTo>
                    <a:pt x="1506" y="606"/>
                  </a:lnTo>
                  <a:cubicBezTo>
                    <a:pt x="1666" y="469"/>
                    <a:pt x="1666" y="241"/>
                    <a:pt x="1529" y="104"/>
                  </a:cubicBezTo>
                  <a:cubicBezTo>
                    <a:pt x="1461" y="35"/>
                    <a:pt x="1370" y="1"/>
                    <a:pt x="127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4"/>
            <p:cNvSpPr/>
            <p:nvPr/>
          </p:nvSpPr>
          <p:spPr>
            <a:xfrm>
              <a:off x="1574525" y="2439850"/>
              <a:ext cx="41700" cy="39325"/>
            </a:xfrm>
            <a:custGeom>
              <a:avLst/>
              <a:gdLst/>
              <a:ahLst/>
              <a:cxnLst/>
              <a:rect l="l" t="t" r="r" b="b"/>
              <a:pathLst>
                <a:path w="1668" h="1573" extrusionOk="0">
                  <a:moveTo>
                    <a:pt x="1269" y="1"/>
                  </a:moveTo>
                  <a:cubicBezTo>
                    <a:pt x="1181" y="1"/>
                    <a:pt x="1094" y="35"/>
                    <a:pt x="1028" y="101"/>
                  </a:cubicBezTo>
                  <a:lnTo>
                    <a:pt x="138" y="945"/>
                  </a:lnTo>
                  <a:cubicBezTo>
                    <a:pt x="1" y="1082"/>
                    <a:pt x="1" y="1310"/>
                    <a:pt x="138" y="1470"/>
                  </a:cubicBezTo>
                  <a:cubicBezTo>
                    <a:pt x="206" y="1539"/>
                    <a:pt x="298" y="1573"/>
                    <a:pt x="389" y="1573"/>
                  </a:cubicBezTo>
                  <a:cubicBezTo>
                    <a:pt x="480" y="1573"/>
                    <a:pt x="572" y="1539"/>
                    <a:pt x="640" y="1470"/>
                  </a:cubicBezTo>
                  <a:lnTo>
                    <a:pt x="1507" y="626"/>
                  </a:lnTo>
                  <a:cubicBezTo>
                    <a:pt x="1667" y="489"/>
                    <a:pt x="1667" y="260"/>
                    <a:pt x="1530" y="123"/>
                  </a:cubicBezTo>
                  <a:cubicBezTo>
                    <a:pt x="1459" y="40"/>
                    <a:pt x="1363" y="1"/>
                    <a:pt x="1269"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4"/>
            <p:cNvSpPr/>
            <p:nvPr/>
          </p:nvSpPr>
          <p:spPr>
            <a:xfrm>
              <a:off x="1601925" y="2471225"/>
              <a:ext cx="33125" cy="30775"/>
            </a:xfrm>
            <a:custGeom>
              <a:avLst/>
              <a:gdLst/>
              <a:ahLst/>
              <a:cxnLst/>
              <a:rect l="l" t="t" r="r" b="b"/>
              <a:pathLst>
                <a:path w="1325" h="1231" extrusionOk="0">
                  <a:moveTo>
                    <a:pt x="926" y="1"/>
                  </a:moveTo>
                  <a:cubicBezTo>
                    <a:pt x="838" y="1"/>
                    <a:pt x="751" y="35"/>
                    <a:pt x="685" y="101"/>
                  </a:cubicBezTo>
                  <a:lnTo>
                    <a:pt x="160" y="626"/>
                  </a:lnTo>
                  <a:cubicBezTo>
                    <a:pt x="0" y="763"/>
                    <a:pt x="0" y="991"/>
                    <a:pt x="137" y="1128"/>
                  </a:cubicBezTo>
                  <a:cubicBezTo>
                    <a:pt x="206" y="1197"/>
                    <a:pt x="297" y="1231"/>
                    <a:pt x="391" y="1231"/>
                  </a:cubicBezTo>
                  <a:cubicBezTo>
                    <a:pt x="486" y="1231"/>
                    <a:pt x="583" y="1197"/>
                    <a:pt x="662" y="1128"/>
                  </a:cubicBezTo>
                  <a:lnTo>
                    <a:pt x="1187" y="626"/>
                  </a:lnTo>
                  <a:cubicBezTo>
                    <a:pt x="1324" y="489"/>
                    <a:pt x="1324" y="261"/>
                    <a:pt x="1187" y="124"/>
                  </a:cubicBezTo>
                  <a:cubicBezTo>
                    <a:pt x="1116" y="41"/>
                    <a:pt x="1021" y="1"/>
                    <a:pt x="926"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4"/>
            <p:cNvSpPr/>
            <p:nvPr/>
          </p:nvSpPr>
          <p:spPr>
            <a:xfrm>
              <a:off x="1545425" y="2473825"/>
              <a:ext cx="50250" cy="40475"/>
            </a:xfrm>
            <a:custGeom>
              <a:avLst/>
              <a:gdLst/>
              <a:ahLst/>
              <a:cxnLst/>
              <a:rect l="l" t="t" r="r" b="b"/>
              <a:pathLst>
                <a:path w="2010" h="1619" extrusionOk="0">
                  <a:moveTo>
                    <a:pt x="1137" y="0"/>
                  </a:moveTo>
                  <a:cubicBezTo>
                    <a:pt x="915" y="0"/>
                    <a:pt x="698" y="56"/>
                    <a:pt x="503" y="134"/>
                  </a:cubicBezTo>
                  <a:cubicBezTo>
                    <a:pt x="161" y="271"/>
                    <a:pt x="1" y="682"/>
                    <a:pt x="115" y="1024"/>
                  </a:cubicBezTo>
                  <a:lnTo>
                    <a:pt x="343" y="1572"/>
                  </a:lnTo>
                  <a:cubicBezTo>
                    <a:pt x="343" y="1572"/>
                    <a:pt x="330" y="1618"/>
                    <a:pt x="336" y="1618"/>
                  </a:cubicBezTo>
                  <a:cubicBezTo>
                    <a:pt x="340" y="1618"/>
                    <a:pt x="359" y="1584"/>
                    <a:pt x="412" y="1458"/>
                  </a:cubicBezTo>
                  <a:cubicBezTo>
                    <a:pt x="549" y="1184"/>
                    <a:pt x="1256" y="864"/>
                    <a:pt x="1621" y="590"/>
                  </a:cubicBezTo>
                  <a:cubicBezTo>
                    <a:pt x="2009" y="339"/>
                    <a:pt x="1644" y="111"/>
                    <a:pt x="1644" y="111"/>
                  </a:cubicBezTo>
                  <a:cubicBezTo>
                    <a:pt x="1477" y="32"/>
                    <a:pt x="1305" y="0"/>
                    <a:pt x="1137"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7" name="Google Shape;1797;p34"/>
          <p:cNvGrpSpPr/>
          <p:nvPr/>
        </p:nvGrpSpPr>
        <p:grpSpPr>
          <a:xfrm>
            <a:off x="5365133" y="2142423"/>
            <a:ext cx="982643" cy="2308852"/>
            <a:chOff x="2158850" y="2382525"/>
            <a:chExt cx="598625" cy="1406550"/>
          </a:xfrm>
        </p:grpSpPr>
        <p:sp>
          <p:nvSpPr>
            <p:cNvPr id="1798" name="Google Shape;1798;p34"/>
            <p:cNvSpPr/>
            <p:nvPr/>
          </p:nvSpPr>
          <p:spPr>
            <a:xfrm>
              <a:off x="2419075" y="2382525"/>
              <a:ext cx="247100" cy="185200"/>
            </a:xfrm>
            <a:custGeom>
              <a:avLst/>
              <a:gdLst/>
              <a:ahLst/>
              <a:cxnLst/>
              <a:rect l="l" t="t" r="r" b="b"/>
              <a:pathLst>
                <a:path w="9884" h="7408" extrusionOk="0">
                  <a:moveTo>
                    <a:pt x="2723" y="1"/>
                  </a:moveTo>
                  <a:cubicBezTo>
                    <a:pt x="1649" y="1"/>
                    <a:pt x="821" y="680"/>
                    <a:pt x="366" y="1709"/>
                  </a:cubicBezTo>
                  <a:lnTo>
                    <a:pt x="0" y="2531"/>
                  </a:lnTo>
                  <a:lnTo>
                    <a:pt x="639" y="2804"/>
                  </a:lnTo>
                  <a:lnTo>
                    <a:pt x="776" y="2873"/>
                  </a:lnTo>
                  <a:cubicBezTo>
                    <a:pt x="838" y="2893"/>
                    <a:pt x="899" y="2905"/>
                    <a:pt x="959" y="2905"/>
                  </a:cubicBezTo>
                  <a:cubicBezTo>
                    <a:pt x="1032" y="2905"/>
                    <a:pt x="1102" y="2888"/>
                    <a:pt x="1164" y="2850"/>
                  </a:cubicBezTo>
                  <a:lnTo>
                    <a:pt x="1552" y="2599"/>
                  </a:lnTo>
                  <a:lnTo>
                    <a:pt x="1552" y="2599"/>
                  </a:lnTo>
                  <a:cubicBezTo>
                    <a:pt x="1667" y="2645"/>
                    <a:pt x="1415" y="3147"/>
                    <a:pt x="1530" y="3193"/>
                  </a:cubicBezTo>
                  <a:cubicBezTo>
                    <a:pt x="1936" y="3331"/>
                    <a:pt x="2346" y="3397"/>
                    <a:pt x="2742" y="3397"/>
                  </a:cubicBezTo>
                  <a:cubicBezTo>
                    <a:pt x="3259" y="3397"/>
                    <a:pt x="3751" y="3285"/>
                    <a:pt x="4177" y="3078"/>
                  </a:cubicBezTo>
                  <a:cubicBezTo>
                    <a:pt x="4177" y="3124"/>
                    <a:pt x="4177" y="3170"/>
                    <a:pt x="4177" y="3238"/>
                  </a:cubicBezTo>
                  <a:cubicBezTo>
                    <a:pt x="3470" y="3877"/>
                    <a:pt x="3196" y="4927"/>
                    <a:pt x="3561" y="5886"/>
                  </a:cubicBezTo>
                  <a:cubicBezTo>
                    <a:pt x="3944" y="6826"/>
                    <a:pt x="4845" y="7408"/>
                    <a:pt x="5798" y="7408"/>
                  </a:cubicBezTo>
                  <a:cubicBezTo>
                    <a:pt x="6095" y="7408"/>
                    <a:pt x="6396" y="7352"/>
                    <a:pt x="6688" y="7233"/>
                  </a:cubicBezTo>
                  <a:cubicBezTo>
                    <a:pt x="7578" y="6890"/>
                    <a:pt x="8149" y="6046"/>
                    <a:pt x="8195" y="5133"/>
                  </a:cubicBezTo>
                  <a:cubicBezTo>
                    <a:pt x="9359" y="4471"/>
                    <a:pt x="9884" y="3056"/>
                    <a:pt x="9382" y="1777"/>
                  </a:cubicBezTo>
                  <a:cubicBezTo>
                    <a:pt x="8962" y="711"/>
                    <a:pt x="7939" y="59"/>
                    <a:pt x="6858" y="59"/>
                  </a:cubicBezTo>
                  <a:cubicBezTo>
                    <a:pt x="6528" y="59"/>
                    <a:pt x="6192" y="120"/>
                    <a:pt x="5866" y="248"/>
                  </a:cubicBezTo>
                  <a:cubicBezTo>
                    <a:pt x="5798" y="271"/>
                    <a:pt x="5707" y="317"/>
                    <a:pt x="5638" y="339"/>
                  </a:cubicBezTo>
                  <a:cubicBezTo>
                    <a:pt x="5393" y="132"/>
                    <a:pt x="5070" y="2"/>
                    <a:pt x="4733" y="2"/>
                  </a:cubicBezTo>
                  <a:cubicBezTo>
                    <a:pt x="4662" y="2"/>
                    <a:pt x="4591" y="8"/>
                    <a:pt x="4520" y="20"/>
                  </a:cubicBezTo>
                  <a:cubicBezTo>
                    <a:pt x="4291" y="65"/>
                    <a:pt x="4109" y="157"/>
                    <a:pt x="3949" y="271"/>
                  </a:cubicBezTo>
                  <a:cubicBezTo>
                    <a:pt x="3514" y="86"/>
                    <a:pt x="3103" y="1"/>
                    <a:pt x="27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4"/>
            <p:cNvSpPr/>
            <p:nvPr/>
          </p:nvSpPr>
          <p:spPr>
            <a:xfrm>
              <a:off x="2422500" y="2447500"/>
              <a:ext cx="167225" cy="269925"/>
            </a:xfrm>
            <a:custGeom>
              <a:avLst/>
              <a:gdLst/>
              <a:ahLst/>
              <a:cxnLst/>
              <a:rect l="l" t="t" r="r" b="b"/>
              <a:pathLst>
                <a:path w="6689" h="10797" extrusionOk="0">
                  <a:moveTo>
                    <a:pt x="1415" y="0"/>
                  </a:moveTo>
                  <a:lnTo>
                    <a:pt x="1027" y="251"/>
                  </a:lnTo>
                  <a:cubicBezTo>
                    <a:pt x="965" y="289"/>
                    <a:pt x="895" y="306"/>
                    <a:pt x="822" y="306"/>
                  </a:cubicBezTo>
                  <a:cubicBezTo>
                    <a:pt x="762" y="306"/>
                    <a:pt x="701" y="294"/>
                    <a:pt x="639" y="274"/>
                  </a:cubicBezTo>
                  <a:lnTo>
                    <a:pt x="502" y="205"/>
                  </a:lnTo>
                  <a:lnTo>
                    <a:pt x="388" y="913"/>
                  </a:lnTo>
                  <a:cubicBezTo>
                    <a:pt x="365" y="982"/>
                    <a:pt x="365" y="1027"/>
                    <a:pt x="343" y="1096"/>
                  </a:cubicBezTo>
                  <a:lnTo>
                    <a:pt x="69" y="3196"/>
                  </a:lnTo>
                  <a:cubicBezTo>
                    <a:pt x="0" y="3789"/>
                    <a:pt x="160" y="4383"/>
                    <a:pt x="457" y="4839"/>
                  </a:cubicBezTo>
                  <a:cubicBezTo>
                    <a:pt x="754" y="5432"/>
                    <a:pt x="1256" y="5912"/>
                    <a:pt x="1895" y="6140"/>
                  </a:cubicBezTo>
                  <a:lnTo>
                    <a:pt x="1986" y="7418"/>
                  </a:lnTo>
                  <a:lnTo>
                    <a:pt x="982" y="7738"/>
                  </a:lnTo>
                  <a:lnTo>
                    <a:pt x="1119" y="10568"/>
                  </a:lnTo>
                  <a:lnTo>
                    <a:pt x="6003" y="10796"/>
                  </a:lnTo>
                  <a:lnTo>
                    <a:pt x="6140" y="7738"/>
                  </a:lnTo>
                  <a:lnTo>
                    <a:pt x="5182" y="7464"/>
                  </a:lnTo>
                  <a:cubicBezTo>
                    <a:pt x="5182" y="7441"/>
                    <a:pt x="5182" y="7418"/>
                    <a:pt x="5182" y="7395"/>
                  </a:cubicBezTo>
                  <a:lnTo>
                    <a:pt x="4999" y="4862"/>
                  </a:lnTo>
                  <a:cubicBezTo>
                    <a:pt x="5136" y="4611"/>
                    <a:pt x="5227" y="4337"/>
                    <a:pt x="5250" y="4063"/>
                  </a:cubicBezTo>
                  <a:lnTo>
                    <a:pt x="5273" y="3903"/>
                  </a:lnTo>
                  <a:lnTo>
                    <a:pt x="5729" y="3949"/>
                  </a:lnTo>
                  <a:cubicBezTo>
                    <a:pt x="5759" y="3952"/>
                    <a:pt x="5788" y="3953"/>
                    <a:pt x="5817" y="3953"/>
                  </a:cubicBezTo>
                  <a:cubicBezTo>
                    <a:pt x="6214" y="3953"/>
                    <a:pt x="6556" y="3668"/>
                    <a:pt x="6620" y="3264"/>
                  </a:cubicBezTo>
                  <a:lnTo>
                    <a:pt x="6642" y="3036"/>
                  </a:lnTo>
                  <a:cubicBezTo>
                    <a:pt x="6688" y="2602"/>
                    <a:pt x="6391" y="2191"/>
                    <a:pt x="5958" y="2146"/>
                  </a:cubicBezTo>
                  <a:lnTo>
                    <a:pt x="5501" y="2077"/>
                  </a:lnTo>
                  <a:lnTo>
                    <a:pt x="5547" y="1803"/>
                  </a:lnTo>
                  <a:lnTo>
                    <a:pt x="5045" y="1712"/>
                  </a:lnTo>
                  <a:cubicBezTo>
                    <a:pt x="4634" y="1643"/>
                    <a:pt x="4337" y="1096"/>
                    <a:pt x="4269" y="365"/>
                  </a:cubicBezTo>
                  <a:cubicBezTo>
                    <a:pt x="3785" y="642"/>
                    <a:pt x="3209" y="793"/>
                    <a:pt x="2602" y="793"/>
                  </a:cubicBezTo>
                  <a:cubicBezTo>
                    <a:pt x="2206" y="793"/>
                    <a:pt x="1798" y="729"/>
                    <a:pt x="1393" y="594"/>
                  </a:cubicBezTo>
                  <a:cubicBezTo>
                    <a:pt x="1278" y="548"/>
                    <a:pt x="1530" y="46"/>
                    <a:pt x="1415"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4"/>
            <p:cNvSpPr/>
            <p:nvPr/>
          </p:nvSpPr>
          <p:spPr>
            <a:xfrm>
              <a:off x="2562300" y="2511550"/>
              <a:ext cx="13150" cy="19850"/>
            </a:xfrm>
            <a:custGeom>
              <a:avLst/>
              <a:gdLst/>
              <a:ahLst/>
              <a:cxnLst/>
              <a:rect l="l" t="t" r="r" b="b"/>
              <a:pathLst>
                <a:path w="526" h="794" extrusionOk="0">
                  <a:moveTo>
                    <a:pt x="446" y="0"/>
                  </a:moveTo>
                  <a:cubicBezTo>
                    <a:pt x="423" y="0"/>
                    <a:pt x="400" y="6"/>
                    <a:pt x="389" y="17"/>
                  </a:cubicBezTo>
                  <a:lnTo>
                    <a:pt x="23" y="428"/>
                  </a:lnTo>
                  <a:cubicBezTo>
                    <a:pt x="0" y="451"/>
                    <a:pt x="0" y="474"/>
                    <a:pt x="0" y="497"/>
                  </a:cubicBezTo>
                  <a:cubicBezTo>
                    <a:pt x="0" y="519"/>
                    <a:pt x="23" y="519"/>
                    <a:pt x="23" y="542"/>
                  </a:cubicBezTo>
                  <a:lnTo>
                    <a:pt x="366" y="771"/>
                  </a:lnTo>
                  <a:cubicBezTo>
                    <a:pt x="389" y="771"/>
                    <a:pt x="389" y="793"/>
                    <a:pt x="411" y="793"/>
                  </a:cubicBezTo>
                  <a:cubicBezTo>
                    <a:pt x="434" y="793"/>
                    <a:pt x="457" y="771"/>
                    <a:pt x="480" y="748"/>
                  </a:cubicBezTo>
                  <a:cubicBezTo>
                    <a:pt x="503" y="725"/>
                    <a:pt x="480" y="679"/>
                    <a:pt x="457" y="656"/>
                  </a:cubicBezTo>
                  <a:lnTo>
                    <a:pt x="183" y="474"/>
                  </a:lnTo>
                  <a:lnTo>
                    <a:pt x="503" y="131"/>
                  </a:lnTo>
                  <a:cubicBezTo>
                    <a:pt x="525" y="109"/>
                    <a:pt x="525" y="63"/>
                    <a:pt x="503" y="17"/>
                  </a:cubicBezTo>
                  <a:cubicBezTo>
                    <a:pt x="491" y="6"/>
                    <a:pt x="468" y="0"/>
                    <a:pt x="446"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4"/>
            <p:cNvSpPr/>
            <p:nvPr/>
          </p:nvSpPr>
          <p:spPr>
            <a:xfrm>
              <a:off x="2467575" y="2566950"/>
              <a:ext cx="16000" cy="7250"/>
            </a:xfrm>
            <a:custGeom>
              <a:avLst/>
              <a:gdLst/>
              <a:ahLst/>
              <a:cxnLst/>
              <a:rect l="l" t="t" r="r" b="b"/>
              <a:pathLst>
                <a:path w="640" h="290" extrusionOk="0">
                  <a:moveTo>
                    <a:pt x="269" y="1"/>
                  </a:moveTo>
                  <a:cubicBezTo>
                    <a:pt x="151" y="1"/>
                    <a:pt x="58" y="38"/>
                    <a:pt x="46" y="38"/>
                  </a:cubicBezTo>
                  <a:cubicBezTo>
                    <a:pt x="23" y="61"/>
                    <a:pt x="0" y="107"/>
                    <a:pt x="23" y="129"/>
                  </a:cubicBezTo>
                  <a:cubicBezTo>
                    <a:pt x="23" y="163"/>
                    <a:pt x="48" y="184"/>
                    <a:pt x="79" y="184"/>
                  </a:cubicBezTo>
                  <a:cubicBezTo>
                    <a:pt x="90" y="184"/>
                    <a:pt x="102" y="181"/>
                    <a:pt x="115" y="175"/>
                  </a:cubicBezTo>
                  <a:cubicBezTo>
                    <a:pt x="115" y="175"/>
                    <a:pt x="172" y="152"/>
                    <a:pt x="249" y="152"/>
                  </a:cubicBezTo>
                  <a:cubicBezTo>
                    <a:pt x="326" y="152"/>
                    <a:pt x="423" y="175"/>
                    <a:pt x="503" y="266"/>
                  </a:cubicBezTo>
                  <a:cubicBezTo>
                    <a:pt x="525" y="266"/>
                    <a:pt x="548" y="289"/>
                    <a:pt x="571" y="289"/>
                  </a:cubicBezTo>
                  <a:cubicBezTo>
                    <a:pt x="571" y="289"/>
                    <a:pt x="594" y="289"/>
                    <a:pt x="617" y="266"/>
                  </a:cubicBezTo>
                  <a:cubicBezTo>
                    <a:pt x="640" y="244"/>
                    <a:pt x="640" y="198"/>
                    <a:pt x="617" y="152"/>
                  </a:cubicBezTo>
                  <a:cubicBezTo>
                    <a:pt x="508" y="32"/>
                    <a:pt x="378" y="1"/>
                    <a:pt x="269"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4"/>
            <p:cNvSpPr/>
            <p:nvPr/>
          </p:nvSpPr>
          <p:spPr>
            <a:xfrm>
              <a:off x="2465775" y="2525425"/>
              <a:ext cx="44425" cy="22875"/>
            </a:xfrm>
            <a:custGeom>
              <a:avLst/>
              <a:gdLst/>
              <a:ahLst/>
              <a:cxnLst/>
              <a:rect l="l" t="t" r="r" b="b"/>
              <a:pathLst>
                <a:path w="1777" h="915" extrusionOk="0">
                  <a:moveTo>
                    <a:pt x="1461" y="0"/>
                  </a:moveTo>
                  <a:cubicBezTo>
                    <a:pt x="1441" y="0"/>
                    <a:pt x="1420" y="3"/>
                    <a:pt x="1396" y="10"/>
                  </a:cubicBezTo>
                  <a:cubicBezTo>
                    <a:pt x="1396" y="10"/>
                    <a:pt x="917" y="216"/>
                    <a:pt x="438" y="330"/>
                  </a:cubicBezTo>
                  <a:cubicBezTo>
                    <a:pt x="0" y="413"/>
                    <a:pt x="247" y="915"/>
                    <a:pt x="832" y="915"/>
                  </a:cubicBezTo>
                  <a:cubicBezTo>
                    <a:pt x="888" y="915"/>
                    <a:pt x="947" y="910"/>
                    <a:pt x="1008" y="900"/>
                  </a:cubicBezTo>
                  <a:cubicBezTo>
                    <a:pt x="1695" y="793"/>
                    <a:pt x="1776" y="0"/>
                    <a:pt x="1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4"/>
            <p:cNvSpPr/>
            <p:nvPr/>
          </p:nvSpPr>
          <p:spPr>
            <a:xfrm>
              <a:off x="2488125" y="2471575"/>
              <a:ext cx="27975" cy="12700"/>
            </a:xfrm>
            <a:custGeom>
              <a:avLst/>
              <a:gdLst/>
              <a:ahLst/>
              <a:cxnLst/>
              <a:rect l="l" t="t" r="r" b="b"/>
              <a:pathLst>
                <a:path w="1119" h="508" extrusionOk="0">
                  <a:moveTo>
                    <a:pt x="442" y="0"/>
                  </a:moveTo>
                  <a:cubicBezTo>
                    <a:pt x="284" y="0"/>
                    <a:pt x="164" y="38"/>
                    <a:pt x="114" y="87"/>
                  </a:cubicBezTo>
                  <a:cubicBezTo>
                    <a:pt x="0" y="178"/>
                    <a:pt x="23" y="247"/>
                    <a:pt x="69" y="292"/>
                  </a:cubicBezTo>
                  <a:cubicBezTo>
                    <a:pt x="137" y="338"/>
                    <a:pt x="228" y="338"/>
                    <a:pt x="297" y="361"/>
                  </a:cubicBezTo>
                  <a:cubicBezTo>
                    <a:pt x="388" y="384"/>
                    <a:pt x="480" y="384"/>
                    <a:pt x="548" y="407"/>
                  </a:cubicBezTo>
                  <a:cubicBezTo>
                    <a:pt x="616" y="429"/>
                    <a:pt x="708" y="452"/>
                    <a:pt x="776" y="475"/>
                  </a:cubicBezTo>
                  <a:cubicBezTo>
                    <a:pt x="841" y="491"/>
                    <a:pt x="894" y="507"/>
                    <a:pt x="944" y="507"/>
                  </a:cubicBezTo>
                  <a:cubicBezTo>
                    <a:pt x="964" y="507"/>
                    <a:pt x="984" y="505"/>
                    <a:pt x="1004" y="498"/>
                  </a:cubicBezTo>
                  <a:cubicBezTo>
                    <a:pt x="1073" y="498"/>
                    <a:pt x="1119" y="407"/>
                    <a:pt x="1073" y="315"/>
                  </a:cubicBezTo>
                  <a:cubicBezTo>
                    <a:pt x="1027" y="201"/>
                    <a:pt x="868" y="64"/>
                    <a:pt x="639" y="19"/>
                  </a:cubicBezTo>
                  <a:cubicBezTo>
                    <a:pt x="569" y="6"/>
                    <a:pt x="503" y="0"/>
                    <a:pt x="44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4"/>
            <p:cNvSpPr/>
            <p:nvPr/>
          </p:nvSpPr>
          <p:spPr>
            <a:xfrm>
              <a:off x="2436750" y="2490975"/>
              <a:ext cx="10300" cy="8925"/>
            </a:xfrm>
            <a:custGeom>
              <a:avLst/>
              <a:gdLst/>
              <a:ahLst/>
              <a:cxnLst/>
              <a:rect l="l" t="t" r="r" b="b"/>
              <a:pathLst>
                <a:path w="412" h="357" extrusionOk="0">
                  <a:moveTo>
                    <a:pt x="214" y="1"/>
                  </a:moveTo>
                  <a:cubicBezTo>
                    <a:pt x="188" y="1"/>
                    <a:pt x="162" y="6"/>
                    <a:pt x="138" y="19"/>
                  </a:cubicBezTo>
                  <a:cubicBezTo>
                    <a:pt x="47" y="41"/>
                    <a:pt x="1" y="156"/>
                    <a:pt x="47" y="247"/>
                  </a:cubicBezTo>
                  <a:cubicBezTo>
                    <a:pt x="80" y="314"/>
                    <a:pt x="138" y="356"/>
                    <a:pt x="202" y="356"/>
                  </a:cubicBezTo>
                  <a:cubicBezTo>
                    <a:pt x="226" y="356"/>
                    <a:pt x="250" y="350"/>
                    <a:pt x="275" y="338"/>
                  </a:cubicBezTo>
                  <a:cubicBezTo>
                    <a:pt x="366" y="293"/>
                    <a:pt x="412" y="201"/>
                    <a:pt x="366" y="110"/>
                  </a:cubicBezTo>
                  <a:cubicBezTo>
                    <a:pt x="349" y="43"/>
                    <a:pt x="284" y="1"/>
                    <a:pt x="214" y="1"/>
                  </a:cubicBezTo>
                  <a:close/>
                </a:path>
              </a:pathLst>
            </a:custGeom>
            <a:solidFill>
              <a:srgbClr val="4E18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4"/>
            <p:cNvSpPr/>
            <p:nvPr/>
          </p:nvSpPr>
          <p:spPr>
            <a:xfrm>
              <a:off x="2488125" y="2494400"/>
              <a:ext cx="10300" cy="8925"/>
            </a:xfrm>
            <a:custGeom>
              <a:avLst/>
              <a:gdLst/>
              <a:ahLst/>
              <a:cxnLst/>
              <a:rect l="l" t="t" r="r" b="b"/>
              <a:pathLst>
                <a:path w="412" h="357" extrusionOk="0">
                  <a:moveTo>
                    <a:pt x="214" y="1"/>
                  </a:moveTo>
                  <a:cubicBezTo>
                    <a:pt x="188" y="1"/>
                    <a:pt x="162" y="6"/>
                    <a:pt x="137" y="19"/>
                  </a:cubicBezTo>
                  <a:cubicBezTo>
                    <a:pt x="46" y="41"/>
                    <a:pt x="0" y="156"/>
                    <a:pt x="46" y="247"/>
                  </a:cubicBezTo>
                  <a:cubicBezTo>
                    <a:pt x="79" y="314"/>
                    <a:pt x="149" y="356"/>
                    <a:pt x="220" y="356"/>
                  </a:cubicBezTo>
                  <a:cubicBezTo>
                    <a:pt x="246" y="356"/>
                    <a:pt x="272" y="350"/>
                    <a:pt x="297" y="338"/>
                  </a:cubicBezTo>
                  <a:cubicBezTo>
                    <a:pt x="388" y="292"/>
                    <a:pt x="411" y="201"/>
                    <a:pt x="388" y="110"/>
                  </a:cubicBezTo>
                  <a:cubicBezTo>
                    <a:pt x="355" y="43"/>
                    <a:pt x="285" y="1"/>
                    <a:pt x="21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4"/>
            <p:cNvSpPr/>
            <p:nvPr/>
          </p:nvSpPr>
          <p:spPr>
            <a:xfrm>
              <a:off x="2433900" y="2498200"/>
              <a:ext cx="16000" cy="5800"/>
            </a:xfrm>
            <a:custGeom>
              <a:avLst/>
              <a:gdLst/>
              <a:ahLst/>
              <a:cxnLst/>
              <a:rect l="l" t="t" r="r" b="b"/>
              <a:pathLst>
                <a:path w="640" h="232" extrusionOk="0">
                  <a:moveTo>
                    <a:pt x="337" y="1"/>
                  </a:moveTo>
                  <a:cubicBezTo>
                    <a:pt x="259" y="1"/>
                    <a:pt x="168" y="19"/>
                    <a:pt x="69" y="72"/>
                  </a:cubicBezTo>
                  <a:cubicBezTo>
                    <a:pt x="24" y="72"/>
                    <a:pt x="1" y="118"/>
                    <a:pt x="24" y="163"/>
                  </a:cubicBezTo>
                  <a:cubicBezTo>
                    <a:pt x="46" y="209"/>
                    <a:pt x="92" y="209"/>
                    <a:pt x="138" y="209"/>
                  </a:cubicBezTo>
                  <a:cubicBezTo>
                    <a:pt x="206" y="171"/>
                    <a:pt x="270" y="158"/>
                    <a:pt x="324" y="158"/>
                  </a:cubicBezTo>
                  <a:cubicBezTo>
                    <a:pt x="432" y="158"/>
                    <a:pt x="503" y="209"/>
                    <a:pt x="503" y="209"/>
                  </a:cubicBezTo>
                  <a:cubicBezTo>
                    <a:pt x="526" y="209"/>
                    <a:pt x="549" y="232"/>
                    <a:pt x="549" y="232"/>
                  </a:cubicBezTo>
                  <a:cubicBezTo>
                    <a:pt x="571" y="232"/>
                    <a:pt x="594" y="209"/>
                    <a:pt x="617" y="186"/>
                  </a:cubicBezTo>
                  <a:cubicBezTo>
                    <a:pt x="640" y="163"/>
                    <a:pt x="640" y="118"/>
                    <a:pt x="594" y="72"/>
                  </a:cubicBezTo>
                  <a:cubicBezTo>
                    <a:pt x="594" y="72"/>
                    <a:pt x="493" y="1"/>
                    <a:pt x="337"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4"/>
            <p:cNvSpPr/>
            <p:nvPr/>
          </p:nvSpPr>
          <p:spPr>
            <a:xfrm>
              <a:off x="2485825" y="2501450"/>
              <a:ext cx="16000" cy="5400"/>
            </a:xfrm>
            <a:custGeom>
              <a:avLst/>
              <a:gdLst/>
              <a:ahLst/>
              <a:cxnLst/>
              <a:rect l="l" t="t" r="r" b="b"/>
              <a:pathLst>
                <a:path w="640" h="216" extrusionOk="0">
                  <a:moveTo>
                    <a:pt x="314" y="1"/>
                  </a:moveTo>
                  <a:cubicBezTo>
                    <a:pt x="241" y="1"/>
                    <a:pt x="158" y="15"/>
                    <a:pt x="69" y="56"/>
                  </a:cubicBezTo>
                  <a:cubicBezTo>
                    <a:pt x="24" y="79"/>
                    <a:pt x="1" y="125"/>
                    <a:pt x="24" y="170"/>
                  </a:cubicBezTo>
                  <a:cubicBezTo>
                    <a:pt x="40" y="186"/>
                    <a:pt x="67" y="203"/>
                    <a:pt x="90" y="203"/>
                  </a:cubicBezTo>
                  <a:cubicBezTo>
                    <a:pt x="100" y="203"/>
                    <a:pt x="108" y="200"/>
                    <a:pt x="115" y="193"/>
                  </a:cubicBezTo>
                  <a:cubicBezTo>
                    <a:pt x="191" y="163"/>
                    <a:pt x="260" y="152"/>
                    <a:pt x="317" y="152"/>
                  </a:cubicBezTo>
                  <a:cubicBezTo>
                    <a:pt x="432" y="152"/>
                    <a:pt x="503" y="193"/>
                    <a:pt x="503" y="193"/>
                  </a:cubicBezTo>
                  <a:cubicBezTo>
                    <a:pt x="526" y="216"/>
                    <a:pt x="526" y="216"/>
                    <a:pt x="549" y="216"/>
                  </a:cubicBezTo>
                  <a:cubicBezTo>
                    <a:pt x="572" y="216"/>
                    <a:pt x="594" y="216"/>
                    <a:pt x="617" y="193"/>
                  </a:cubicBezTo>
                  <a:cubicBezTo>
                    <a:pt x="640" y="147"/>
                    <a:pt x="640" y="102"/>
                    <a:pt x="594" y="79"/>
                  </a:cubicBezTo>
                  <a:cubicBezTo>
                    <a:pt x="594" y="79"/>
                    <a:pt x="482" y="1"/>
                    <a:pt x="314"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4"/>
            <p:cNvSpPr/>
            <p:nvPr/>
          </p:nvSpPr>
          <p:spPr>
            <a:xfrm>
              <a:off x="2476125" y="2485150"/>
              <a:ext cx="39400" cy="35400"/>
            </a:xfrm>
            <a:custGeom>
              <a:avLst/>
              <a:gdLst/>
              <a:ahLst/>
              <a:cxnLst/>
              <a:rect l="l" t="t" r="r" b="b"/>
              <a:pathLst>
                <a:path w="1576" h="1416" extrusionOk="0">
                  <a:moveTo>
                    <a:pt x="800" y="115"/>
                  </a:moveTo>
                  <a:cubicBezTo>
                    <a:pt x="1165" y="115"/>
                    <a:pt x="1462" y="389"/>
                    <a:pt x="1462" y="708"/>
                  </a:cubicBezTo>
                  <a:cubicBezTo>
                    <a:pt x="1462" y="1028"/>
                    <a:pt x="1165" y="1302"/>
                    <a:pt x="800" y="1302"/>
                  </a:cubicBezTo>
                  <a:cubicBezTo>
                    <a:pt x="412" y="1302"/>
                    <a:pt x="115" y="1028"/>
                    <a:pt x="115" y="708"/>
                  </a:cubicBezTo>
                  <a:cubicBezTo>
                    <a:pt x="115" y="389"/>
                    <a:pt x="412" y="115"/>
                    <a:pt x="800" y="115"/>
                  </a:cubicBezTo>
                  <a:close/>
                  <a:moveTo>
                    <a:pt x="800" y="1"/>
                  </a:moveTo>
                  <a:cubicBezTo>
                    <a:pt x="366" y="1"/>
                    <a:pt x="1" y="320"/>
                    <a:pt x="1" y="708"/>
                  </a:cubicBezTo>
                  <a:cubicBezTo>
                    <a:pt x="1" y="1096"/>
                    <a:pt x="366" y="1416"/>
                    <a:pt x="800" y="1416"/>
                  </a:cubicBezTo>
                  <a:cubicBezTo>
                    <a:pt x="1211" y="1416"/>
                    <a:pt x="1576" y="1096"/>
                    <a:pt x="1576" y="708"/>
                  </a:cubicBezTo>
                  <a:cubicBezTo>
                    <a:pt x="1576" y="320"/>
                    <a:pt x="1211" y="1"/>
                    <a:pt x="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4"/>
            <p:cNvSpPr/>
            <p:nvPr/>
          </p:nvSpPr>
          <p:spPr>
            <a:xfrm>
              <a:off x="2421350" y="2480025"/>
              <a:ext cx="39400" cy="35975"/>
            </a:xfrm>
            <a:custGeom>
              <a:avLst/>
              <a:gdLst/>
              <a:ahLst/>
              <a:cxnLst/>
              <a:rect l="l" t="t" r="r" b="b"/>
              <a:pathLst>
                <a:path w="1576" h="1439" extrusionOk="0">
                  <a:moveTo>
                    <a:pt x="800" y="114"/>
                  </a:moveTo>
                  <a:cubicBezTo>
                    <a:pt x="1165" y="114"/>
                    <a:pt x="1461" y="388"/>
                    <a:pt x="1461" y="708"/>
                  </a:cubicBezTo>
                  <a:cubicBezTo>
                    <a:pt x="1461" y="1050"/>
                    <a:pt x="1165" y="1324"/>
                    <a:pt x="800" y="1324"/>
                  </a:cubicBezTo>
                  <a:cubicBezTo>
                    <a:pt x="411" y="1324"/>
                    <a:pt x="115" y="1050"/>
                    <a:pt x="115" y="708"/>
                  </a:cubicBezTo>
                  <a:cubicBezTo>
                    <a:pt x="115" y="388"/>
                    <a:pt x="411" y="114"/>
                    <a:pt x="800" y="114"/>
                  </a:cubicBezTo>
                  <a:close/>
                  <a:moveTo>
                    <a:pt x="800" y="0"/>
                  </a:moveTo>
                  <a:cubicBezTo>
                    <a:pt x="366" y="0"/>
                    <a:pt x="1" y="320"/>
                    <a:pt x="1" y="708"/>
                  </a:cubicBezTo>
                  <a:cubicBezTo>
                    <a:pt x="1" y="1119"/>
                    <a:pt x="366" y="1438"/>
                    <a:pt x="800" y="1438"/>
                  </a:cubicBezTo>
                  <a:cubicBezTo>
                    <a:pt x="1210" y="1438"/>
                    <a:pt x="1576" y="1119"/>
                    <a:pt x="1576" y="708"/>
                  </a:cubicBezTo>
                  <a:cubicBezTo>
                    <a:pt x="1576" y="320"/>
                    <a:pt x="1210"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4"/>
            <p:cNvSpPr/>
            <p:nvPr/>
          </p:nvSpPr>
          <p:spPr>
            <a:xfrm>
              <a:off x="2454450" y="2486150"/>
              <a:ext cx="22275" cy="41250"/>
            </a:xfrm>
            <a:custGeom>
              <a:avLst/>
              <a:gdLst/>
              <a:ahLst/>
              <a:cxnLst/>
              <a:rect l="l" t="t" r="r" b="b"/>
              <a:pathLst>
                <a:path w="891" h="1650" extrusionOk="0">
                  <a:moveTo>
                    <a:pt x="615" y="0"/>
                  </a:moveTo>
                  <a:cubicBezTo>
                    <a:pt x="579" y="0"/>
                    <a:pt x="548" y="37"/>
                    <a:pt x="548" y="75"/>
                  </a:cubicBezTo>
                  <a:lnTo>
                    <a:pt x="411" y="691"/>
                  </a:lnTo>
                  <a:lnTo>
                    <a:pt x="366" y="668"/>
                  </a:lnTo>
                  <a:cubicBezTo>
                    <a:pt x="206" y="668"/>
                    <a:pt x="69" y="782"/>
                    <a:pt x="23" y="965"/>
                  </a:cubicBezTo>
                  <a:lnTo>
                    <a:pt x="23" y="1056"/>
                  </a:lnTo>
                  <a:cubicBezTo>
                    <a:pt x="0" y="1170"/>
                    <a:pt x="23" y="1307"/>
                    <a:pt x="92" y="1399"/>
                  </a:cubicBezTo>
                  <a:cubicBezTo>
                    <a:pt x="160" y="1513"/>
                    <a:pt x="274" y="1558"/>
                    <a:pt x="389" y="1581"/>
                  </a:cubicBezTo>
                  <a:lnTo>
                    <a:pt x="799" y="1650"/>
                  </a:lnTo>
                  <a:cubicBezTo>
                    <a:pt x="845" y="1650"/>
                    <a:pt x="891" y="1604"/>
                    <a:pt x="891" y="1581"/>
                  </a:cubicBezTo>
                  <a:cubicBezTo>
                    <a:pt x="891" y="1535"/>
                    <a:pt x="868" y="1490"/>
                    <a:pt x="822" y="1467"/>
                  </a:cubicBezTo>
                  <a:lnTo>
                    <a:pt x="411" y="1421"/>
                  </a:lnTo>
                  <a:cubicBezTo>
                    <a:pt x="343" y="1399"/>
                    <a:pt x="274" y="1376"/>
                    <a:pt x="229" y="1307"/>
                  </a:cubicBezTo>
                  <a:cubicBezTo>
                    <a:pt x="183" y="1239"/>
                    <a:pt x="160" y="1170"/>
                    <a:pt x="183" y="1079"/>
                  </a:cubicBezTo>
                  <a:lnTo>
                    <a:pt x="206" y="988"/>
                  </a:lnTo>
                  <a:cubicBezTo>
                    <a:pt x="206" y="896"/>
                    <a:pt x="274" y="851"/>
                    <a:pt x="366" y="851"/>
                  </a:cubicBezTo>
                  <a:lnTo>
                    <a:pt x="548" y="851"/>
                  </a:lnTo>
                  <a:lnTo>
                    <a:pt x="708" y="97"/>
                  </a:lnTo>
                  <a:cubicBezTo>
                    <a:pt x="708" y="52"/>
                    <a:pt x="685" y="6"/>
                    <a:pt x="640" y="6"/>
                  </a:cubicBezTo>
                  <a:cubicBezTo>
                    <a:pt x="631" y="2"/>
                    <a:pt x="623" y="0"/>
                    <a:pt x="615"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4"/>
            <p:cNvSpPr/>
            <p:nvPr/>
          </p:nvSpPr>
          <p:spPr>
            <a:xfrm>
              <a:off x="2459025" y="2494475"/>
              <a:ext cx="20550" cy="6675"/>
            </a:xfrm>
            <a:custGeom>
              <a:avLst/>
              <a:gdLst/>
              <a:ahLst/>
              <a:cxnLst/>
              <a:rect l="l" t="t" r="r" b="b"/>
              <a:pathLst>
                <a:path w="822" h="267" extrusionOk="0">
                  <a:moveTo>
                    <a:pt x="343" y="1"/>
                  </a:moveTo>
                  <a:cubicBezTo>
                    <a:pt x="235" y="1"/>
                    <a:pt x="117" y="29"/>
                    <a:pt x="0" y="107"/>
                  </a:cubicBezTo>
                  <a:lnTo>
                    <a:pt x="46" y="198"/>
                  </a:lnTo>
                  <a:cubicBezTo>
                    <a:pt x="145" y="142"/>
                    <a:pt x="242" y="122"/>
                    <a:pt x="329" y="122"/>
                  </a:cubicBezTo>
                  <a:cubicBezTo>
                    <a:pt x="563" y="122"/>
                    <a:pt x="737" y="267"/>
                    <a:pt x="753" y="267"/>
                  </a:cubicBezTo>
                  <a:lnTo>
                    <a:pt x="822" y="175"/>
                  </a:lnTo>
                  <a:cubicBezTo>
                    <a:pt x="822" y="175"/>
                    <a:pt x="612"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4"/>
            <p:cNvSpPr/>
            <p:nvPr/>
          </p:nvSpPr>
          <p:spPr>
            <a:xfrm>
              <a:off x="2512075" y="2493150"/>
              <a:ext cx="53675" cy="8575"/>
            </a:xfrm>
            <a:custGeom>
              <a:avLst/>
              <a:gdLst/>
              <a:ahLst/>
              <a:cxnLst/>
              <a:rect l="l" t="t" r="r" b="b"/>
              <a:pathLst>
                <a:path w="2147" h="343" extrusionOk="0">
                  <a:moveTo>
                    <a:pt x="2101" y="0"/>
                  </a:moveTo>
                  <a:lnTo>
                    <a:pt x="46" y="228"/>
                  </a:lnTo>
                  <a:cubicBezTo>
                    <a:pt x="24" y="228"/>
                    <a:pt x="1" y="251"/>
                    <a:pt x="1" y="274"/>
                  </a:cubicBezTo>
                  <a:cubicBezTo>
                    <a:pt x="1" y="320"/>
                    <a:pt x="24" y="342"/>
                    <a:pt x="69" y="342"/>
                  </a:cubicBezTo>
                  <a:lnTo>
                    <a:pt x="2101" y="114"/>
                  </a:lnTo>
                  <a:cubicBezTo>
                    <a:pt x="2124" y="114"/>
                    <a:pt x="2146" y="91"/>
                    <a:pt x="2146" y="46"/>
                  </a:cubicBezTo>
                  <a:cubicBezTo>
                    <a:pt x="2146" y="23"/>
                    <a:pt x="2124" y="0"/>
                    <a:pt x="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4"/>
            <p:cNvSpPr/>
            <p:nvPr/>
          </p:nvSpPr>
          <p:spPr>
            <a:xfrm>
              <a:off x="2429925" y="2475900"/>
              <a:ext cx="28550" cy="11800"/>
            </a:xfrm>
            <a:custGeom>
              <a:avLst/>
              <a:gdLst/>
              <a:ahLst/>
              <a:cxnLst/>
              <a:rect l="l" t="t" r="r" b="b"/>
              <a:pathLst>
                <a:path w="1142" h="472" extrusionOk="0">
                  <a:moveTo>
                    <a:pt x="505" y="1"/>
                  </a:moveTo>
                  <a:cubicBezTo>
                    <a:pt x="314" y="1"/>
                    <a:pt x="151" y="63"/>
                    <a:pt x="91" y="142"/>
                  </a:cubicBezTo>
                  <a:cubicBezTo>
                    <a:pt x="0" y="211"/>
                    <a:pt x="23" y="302"/>
                    <a:pt x="68" y="348"/>
                  </a:cubicBezTo>
                  <a:cubicBezTo>
                    <a:pt x="137" y="371"/>
                    <a:pt x="228" y="371"/>
                    <a:pt x="320" y="393"/>
                  </a:cubicBezTo>
                  <a:cubicBezTo>
                    <a:pt x="388" y="393"/>
                    <a:pt x="479" y="393"/>
                    <a:pt x="548" y="416"/>
                  </a:cubicBezTo>
                  <a:cubicBezTo>
                    <a:pt x="616" y="416"/>
                    <a:pt x="708" y="439"/>
                    <a:pt x="799" y="439"/>
                  </a:cubicBezTo>
                  <a:cubicBezTo>
                    <a:pt x="847" y="455"/>
                    <a:pt x="907" y="471"/>
                    <a:pt x="962" y="471"/>
                  </a:cubicBezTo>
                  <a:cubicBezTo>
                    <a:pt x="985" y="471"/>
                    <a:pt x="1007" y="469"/>
                    <a:pt x="1027" y="462"/>
                  </a:cubicBezTo>
                  <a:cubicBezTo>
                    <a:pt x="1096" y="439"/>
                    <a:pt x="1141" y="371"/>
                    <a:pt x="1073" y="279"/>
                  </a:cubicBezTo>
                  <a:cubicBezTo>
                    <a:pt x="1004" y="165"/>
                    <a:pt x="845" y="51"/>
                    <a:pt x="593" y="5"/>
                  </a:cubicBezTo>
                  <a:cubicBezTo>
                    <a:pt x="563" y="2"/>
                    <a:pt x="534" y="1"/>
                    <a:pt x="505"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4"/>
            <p:cNvSpPr/>
            <p:nvPr/>
          </p:nvSpPr>
          <p:spPr>
            <a:xfrm>
              <a:off x="2433900" y="2543925"/>
              <a:ext cx="120425" cy="75350"/>
            </a:xfrm>
            <a:custGeom>
              <a:avLst/>
              <a:gdLst/>
              <a:ahLst/>
              <a:cxnLst/>
              <a:rect l="l" t="t" r="r" b="b"/>
              <a:pathLst>
                <a:path w="4817" h="3014" extrusionOk="0">
                  <a:moveTo>
                    <a:pt x="4611" y="1"/>
                  </a:moveTo>
                  <a:cubicBezTo>
                    <a:pt x="4421" y="1268"/>
                    <a:pt x="3352" y="2164"/>
                    <a:pt x="2108" y="2164"/>
                  </a:cubicBezTo>
                  <a:cubicBezTo>
                    <a:pt x="2008" y="2164"/>
                    <a:pt x="1906" y="2158"/>
                    <a:pt x="1804" y="2146"/>
                  </a:cubicBezTo>
                  <a:cubicBezTo>
                    <a:pt x="1051" y="2032"/>
                    <a:pt x="412" y="1621"/>
                    <a:pt x="1" y="1005"/>
                  </a:cubicBezTo>
                  <a:lnTo>
                    <a:pt x="1" y="1005"/>
                  </a:lnTo>
                  <a:cubicBezTo>
                    <a:pt x="320" y="1644"/>
                    <a:pt x="891" y="2123"/>
                    <a:pt x="1621" y="2329"/>
                  </a:cubicBezTo>
                  <a:cubicBezTo>
                    <a:pt x="1850" y="2740"/>
                    <a:pt x="2283" y="3013"/>
                    <a:pt x="2785" y="3013"/>
                  </a:cubicBezTo>
                  <a:cubicBezTo>
                    <a:pt x="3539" y="3013"/>
                    <a:pt x="4155" y="2374"/>
                    <a:pt x="4155" y="1575"/>
                  </a:cubicBezTo>
                  <a:cubicBezTo>
                    <a:pt x="4497" y="1210"/>
                    <a:pt x="4726" y="731"/>
                    <a:pt x="4794" y="206"/>
                  </a:cubicBezTo>
                  <a:lnTo>
                    <a:pt x="4817" y="46"/>
                  </a:lnTo>
                  <a:lnTo>
                    <a:pt x="461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4"/>
            <p:cNvSpPr/>
            <p:nvPr/>
          </p:nvSpPr>
          <p:spPr>
            <a:xfrm>
              <a:off x="2525775" y="3735975"/>
              <a:ext cx="150100" cy="53100"/>
            </a:xfrm>
            <a:custGeom>
              <a:avLst/>
              <a:gdLst/>
              <a:ahLst/>
              <a:cxnLst/>
              <a:rect l="l" t="t" r="r" b="b"/>
              <a:pathLst>
                <a:path w="6004" h="2124" extrusionOk="0">
                  <a:moveTo>
                    <a:pt x="92" y="0"/>
                  </a:moveTo>
                  <a:cubicBezTo>
                    <a:pt x="23" y="434"/>
                    <a:pt x="1" y="845"/>
                    <a:pt x="1" y="1279"/>
                  </a:cubicBezTo>
                  <a:lnTo>
                    <a:pt x="46" y="2123"/>
                  </a:lnTo>
                  <a:lnTo>
                    <a:pt x="6004" y="2123"/>
                  </a:lnTo>
                  <a:lnTo>
                    <a:pt x="6004" y="2100"/>
                  </a:lnTo>
                  <a:cubicBezTo>
                    <a:pt x="6004" y="1621"/>
                    <a:pt x="5730" y="1187"/>
                    <a:pt x="5296" y="959"/>
                  </a:cubicBezTo>
                  <a:lnTo>
                    <a:pt x="4315" y="525"/>
                  </a:lnTo>
                  <a:cubicBezTo>
                    <a:pt x="4013" y="844"/>
                    <a:pt x="3479" y="1094"/>
                    <a:pt x="3009" y="1094"/>
                  </a:cubicBezTo>
                  <a:cubicBezTo>
                    <a:pt x="2873" y="1094"/>
                    <a:pt x="2743" y="1074"/>
                    <a:pt x="2626" y="1028"/>
                  </a:cubicBezTo>
                  <a:lnTo>
                    <a:pt x="92"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4"/>
            <p:cNvSpPr/>
            <p:nvPr/>
          </p:nvSpPr>
          <p:spPr>
            <a:xfrm>
              <a:off x="2527500" y="3716575"/>
              <a:ext cx="106150" cy="46775"/>
            </a:xfrm>
            <a:custGeom>
              <a:avLst/>
              <a:gdLst/>
              <a:ahLst/>
              <a:cxnLst/>
              <a:rect l="l" t="t" r="r" b="b"/>
              <a:pathLst>
                <a:path w="4246" h="1871" extrusionOk="0">
                  <a:moveTo>
                    <a:pt x="0" y="0"/>
                  </a:moveTo>
                  <a:lnTo>
                    <a:pt x="23" y="776"/>
                  </a:lnTo>
                  <a:lnTo>
                    <a:pt x="2557" y="1804"/>
                  </a:lnTo>
                  <a:cubicBezTo>
                    <a:pt x="2674" y="1850"/>
                    <a:pt x="2804" y="1870"/>
                    <a:pt x="2940" y="1870"/>
                  </a:cubicBezTo>
                  <a:cubicBezTo>
                    <a:pt x="3410" y="1870"/>
                    <a:pt x="3944" y="1620"/>
                    <a:pt x="4246" y="1301"/>
                  </a:cubicBezTo>
                  <a:lnTo>
                    <a:pt x="2739" y="503"/>
                  </a:lnTo>
                  <a:lnTo>
                    <a:pt x="2716" y="160"/>
                  </a:lnTo>
                  <a:cubicBezTo>
                    <a:pt x="2694" y="206"/>
                    <a:pt x="2625" y="252"/>
                    <a:pt x="2557" y="252"/>
                  </a:cubicBezTo>
                  <a:lnTo>
                    <a:pt x="23" y="0"/>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4"/>
            <p:cNvSpPr/>
            <p:nvPr/>
          </p:nvSpPr>
          <p:spPr>
            <a:xfrm>
              <a:off x="2221625" y="3735975"/>
              <a:ext cx="150675" cy="53100"/>
            </a:xfrm>
            <a:custGeom>
              <a:avLst/>
              <a:gdLst/>
              <a:ahLst/>
              <a:cxnLst/>
              <a:rect l="l" t="t" r="r" b="b"/>
              <a:pathLst>
                <a:path w="6027" h="2124" extrusionOk="0">
                  <a:moveTo>
                    <a:pt x="5913" y="0"/>
                  </a:moveTo>
                  <a:lnTo>
                    <a:pt x="3379" y="1028"/>
                  </a:lnTo>
                  <a:cubicBezTo>
                    <a:pt x="3261" y="1074"/>
                    <a:pt x="3131" y="1094"/>
                    <a:pt x="2996" y="1094"/>
                  </a:cubicBezTo>
                  <a:cubicBezTo>
                    <a:pt x="2526" y="1094"/>
                    <a:pt x="1991" y="844"/>
                    <a:pt x="1690" y="525"/>
                  </a:cubicBezTo>
                  <a:lnTo>
                    <a:pt x="708" y="959"/>
                  </a:lnTo>
                  <a:cubicBezTo>
                    <a:pt x="275" y="1187"/>
                    <a:pt x="1" y="1621"/>
                    <a:pt x="1" y="2100"/>
                  </a:cubicBezTo>
                  <a:lnTo>
                    <a:pt x="1" y="2123"/>
                  </a:lnTo>
                  <a:lnTo>
                    <a:pt x="5981" y="2123"/>
                  </a:lnTo>
                  <a:lnTo>
                    <a:pt x="6004" y="1279"/>
                  </a:lnTo>
                  <a:cubicBezTo>
                    <a:pt x="6027" y="845"/>
                    <a:pt x="5981" y="434"/>
                    <a:pt x="5913"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4"/>
            <p:cNvSpPr/>
            <p:nvPr/>
          </p:nvSpPr>
          <p:spPr>
            <a:xfrm>
              <a:off x="2263850" y="3712575"/>
              <a:ext cx="110175" cy="50775"/>
            </a:xfrm>
            <a:custGeom>
              <a:avLst/>
              <a:gdLst/>
              <a:ahLst/>
              <a:cxnLst/>
              <a:rect l="l" t="t" r="r" b="b"/>
              <a:pathLst>
                <a:path w="4407" h="2031" extrusionOk="0">
                  <a:moveTo>
                    <a:pt x="4406" y="1"/>
                  </a:moveTo>
                  <a:cubicBezTo>
                    <a:pt x="4383" y="69"/>
                    <a:pt x="4338" y="115"/>
                    <a:pt x="4269" y="138"/>
                  </a:cubicBezTo>
                  <a:lnTo>
                    <a:pt x="1713" y="640"/>
                  </a:lnTo>
                  <a:cubicBezTo>
                    <a:pt x="1701" y="643"/>
                    <a:pt x="1689" y="644"/>
                    <a:pt x="1678" y="644"/>
                  </a:cubicBezTo>
                  <a:cubicBezTo>
                    <a:pt x="1604" y="644"/>
                    <a:pt x="1550" y="582"/>
                    <a:pt x="1530" y="503"/>
                  </a:cubicBezTo>
                  <a:lnTo>
                    <a:pt x="1507" y="685"/>
                  </a:lnTo>
                  <a:lnTo>
                    <a:pt x="1" y="1461"/>
                  </a:lnTo>
                  <a:cubicBezTo>
                    <a:pt x="302" y="1780"/>
                    <a:pt x="837" y="2030"/>
                    <a:pt x="1307" y="2030"/>
                  </a:cubicBezTo>
                  <a:cubicBezTo>
                    <a:pt x="1442" y="2030"/>
                    <a:pt x="1572" y="2010"/>
                    <a:pt x="1690" y="1964"/>
                  </a:cubicBezTo>
                  <a:lnTo>
                    <a:pt x="4224" y="936"/>
                  </a:lnTo>
                  <a:lnTo>
                    <a:pt x="4406"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4"/>
            <p:cNvSpPr/>
            <p:nvPr/>
          </p:nvSpPr>
          <p:spPr>
            <a:xfrm>
              <a:off x="2302100" y="2991875"/>
              <a:ext cx="345825" cy="736825"/>
            </a:xfrm>
            <a:custGeom>
              <a:avLst/>
              <a:gdLst/>
              <a:ahLst/>
              <a:cxnLst/>
              <a:rect l="l" t="t" r="r" b="b"/>
              <a:pathLst>
                <a:path w="13833" h="29473" extrusionOk="0">
                  <a:moveTo>
                    <a:pt x="3789" y="0"/>
                  </a:moveTo>
                  <a:cubicBezTo>
                    <a:pt x="3743" y="0"/>
                    <a:pt x="3698" y="0"/>
                    <a:pt x="3675" y="46"/>
                  </a:cubicBezTo>
                  <a:cubicBezTo>
                    <a:pt x="2808" y="868"/>
                    <a:pt x="2305" y="2009"/>
                    <a:pt x="2305" y="3219"/>
                  </a:cubicBezTo>
                  <a:lnTo>
                    <a:pt x="0" y="29285"/>
                  </a:lnTo>
                  <a:cubicBezTo>
                    <a:pt x="0" y="29308"/>
                    <a:pt x="0" y="29331"/>
                    <a:pt x="0" y="29331"/>
                  </a:cubicBezTo>
                  <a:cubicBezTo>
                    <a:pt x="20" y="29410"/>
                    <a:pt x="74" y="29472"/>
                    <a:pt x="148" y="29472"/>
                  </a:cubicBezTo>
                  <a:cubicBezTo>
                    <a:pt x="159" y="29472"/>
                    <a:pt x="171" y="29471"/>
                    <a:pt x="183" y="29468"/>
                  </a:cubicBezTo>
                  <a:lnTo>
                    <a:pt x="2739" y="28966"/>
                  </a:lnTo>
                  <a:cubicBezTo>
                    <a:pt x="2808" y="28943"/>
                    <a:pt x="2853" y="28897"/>
                    <a:pt x="2876" y="28829"/>
                  </a:cubicBezTo>
                  <a:lnTo>
                    <a:pt x="7715" y="7601"/>
                  </a:lnTo>
                  <a:cubicBezTo>
                    <a:pt x="7716" y="7591"/>
                    <a:pt x="7718" y="7586"/>
                    <a:pt x="7720" y="7586"/>
                  </a:cubicBezTo>
                  <a:cubicBezTo>
                    <a:pt x="7838" y="7586"/>
                    <a:pt x="8879" y="28829"/>
                    <a:pt x="8879" y="28829"/>
                  </a:cubicBezTo>
                  <a:cubicBezTo>
                    <a:pt x="8879" y="28897"/>
                    <a:pt x="8948" y="28966"/>
                    <a:pt x="9016" y="28988"/>
                  </a:cubicBezTo>
                  <a:lnTo>
                    <a:pt x="9039" y="28988"/>
                  </a:lnTo>
                  <a:lnTo>
                    <a:pt x="11573" y="29240"/>
                  </a:lnTo>
                  <a:cubicBezTo>
                    <a:pt x="11641" y="29240"/>
                    <a:pt x="11710" y="29194"/>
                    <a:pt x="11732" y="29148"/>
                  </a:cubicBezTo>
                  <a:cubicBezTo>
                    <a:pt x="11755" y="29125"/>
                    <a:pt x="11755" y="29103"/>
                    <a:pt x="11755" y="29080"/>
                  </a:cubicBezTo>
                  <a:lnTo>
                    <a:pt x="13764" y="4406"/>
                  </a:lnTo>
                  <a:cubicBezTo>
                    <a:pt x="13832" y="3447"/>
                    <a:pt x="13741" y="2488"/>
                    <a:pt x="13421" y="1575"/>
                  </a:cubicBezTo>
                  <a:cubicBezTo>
                    <a:pt x="13170" y="868"/>
                    <a:pt x="12805" y="251"/>
                    <a:pt x="1241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4"/>
            <p:cNvSpPr/>
            <p:nvPr/>
          </p:nvSpPr>
          <p:spPr>
            <a:xfrm>
              <a:off x="2444750" y="2711700"/>
              <a:ext cx="135825" cy="45675"/>
            </a:xfrm>
            <a:custGeom>
              <a:avLst/>
              <a:gdLst/>
              <a:ahLst/>
              <a:cxnLst/>
              <a:rect l="l" t="t" r="r" b="b"/>
              <a:pathLst>
                <a:path w="5433" h="1827" extrusionOk="0">
                  <a:moveTo>
                    <a:pt x="0" y="0"/>
                  </a:moveTo>
                  <a:lnTo>
                    <a:pt x="229" y="137"/>
                  </a:lnTo>
                  <a:lnTo>
                    <a:pt x="2808" y="1826"/>
                  </a:lnTo>
                  <a:lnTo>
                    <a:pt x="5113" y="525"/>
                  </a:lnTo>
                  <a:lnTo>
                    <a:pt x="5410" y="343"/>
                  </a:lnTo>
                  <a:lnTo>
                    <a:pt x="5433" y="251"/>
                  </a:lnTo>
                  <a:lnTo>
                    <a:pt x="5113" y="228"/>
                  </a:lnTo>
                  <a:lnTo>
                    <a:pt x="22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4"/>
            <p:cNvSpPr/>
            <p:nvPr/>
          </p:nvSpPr>
          <p:spPr>
            <a:xfrm>
              <a:off x="2450450" y="2713400"/>
              <a:ext cx="114150" cy="280200"/>
            </a:xfrm>
            <a:custGeom>
              <a:avLst/>
              <a:gdLst/>
              <a:ahLst/>
              <a:cxnLst/>
              <a:rect l="l" t="t" r="r" b="b"/>
              <a:pathLst>
                <a:path w="4566" h="11208" extrusionOk="0">
                  <a:moveTo>
                    <a:pt x="1" y="1"/>
                  </a:moveTo>
                  <a:lnTo>
                    <a:pt x="138" y="2877"/>
                  </a:lnTo>
                  <a:lnTo>
                    <a:pt x="160" y="3333"/>
                  </a:lnTo>
                  <a:lnTo>
                    <a:pt x="526" y="11208"/>
                  </a:lnTo>
                  <a:lnTo>
                    <a:pt x="4086" y="11162"/>
                  </a:lnTo>
                  <a:lnTo>
                    <a:pt x="4452" y="3333"/>
                  </a:lnTo>
                  <a:lnTo>
                    <a:pt x="4452" y="2877"/>
                  </a:lnTo>
                  <a:lnTo>
                    <a:pt x="4566" y="617"/>
                  </a:lnTo>
                  <a:lnTo>
                    <a:pt x="2580" y="1758"/>
                  </a:lnTo>
                  <a:lnTo>
                    <a:pt x="1"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4"/>
            <p:cNvSpPr/>
            <p:nvPr/>
          </p:nvSpPr>
          <p:spPr>
            <a:xfrm>
              <a:off x="2550325" y="2632650"/>
              <a:ext cx="187175" cy="612250"/>
            </a:xfrm>
            <a:custGeom>
              <a:avLst/>
              <a:gdLst/>
              <a:ahLst/>
              <a:cxnLst/>
              <a:rect l="l" t="t" r="r" b="b"/>
              <a:pathLst>
                <a:path w="7487" h="24490" extrusionOk="0">
                  <a:moveTo>
                    <a:pt x="955" y="0"/>
                  </a:moveTo>
                  <a:cubicBezTo>
                    <a:pt x="845" y="0"/>
                    <a:pt x="749" y="82"/>
                    <a:pt x="731" y="195"/>
                  </a:cubicBezTo>
                  <a:lnTo>
                    <a:pt x="731" y="332"/>
                  </a:lnTo>
                  <a:lnTo>
                    <a:pt x="571" y="3847"/>
                  </a:lnTo>
                  <a:lnTo>
                    <a:pt x="457" y="6107"/>
                  </a:lnTo>
                  <a:lnTo>
                    <a:pt x="457" y="6563"/>
                  </a:lnTo>
                  <a:lnTo>
                    <a:pt x="91" y="14392"/>
                  </a:lnTo>
                  <a:lnTo>
                    <a:pt x="0" y="16195"/>
                  </a:lnTo>
                  <a:cubicBezTo>
                    <a:pt x="0" y="16309"/>
                    <a:pt x="0" y="16424"/>
                    <a:pt x="23" y="16515"/>
                  </a:cubicBezTo>
                  <a:lnTo>
                    <a:pt x="411" y="18113"/>
                  </a:lnTo>
                  <a:lnTo>
                    <a:pt x="1461" y="22860"/>
                  </a:lnTo>
                  <a:cubicBezTo>
                    <a:pt x="1676" y="23826"/>
                    <a:pt x="2536" y="24489"/>
                    <a:pt x="3492" y="24489"/>
                  </a:cubicBezTo>
                  <a:cubicBezTo>
                    <a:pt x="3552" y="24489"/>
                    <a:pt x="3614" y="24486"/>
                    <a:pt x="3675" y="24481"/>
                  </a:cubicBezTo>
                  <a:lnTo>
                    <a:pt x="6003" y="24253"/>
                  </a:lnTo>
                  <a:cubicBezTo>
                    <a:pt x="6893" y="24161"/>
                    <a:pt x="7487" y="23271"/>
                    <a:pt x="7167" y="22427"/>
                  </a:cubicBezTo>
                  <a:lnTo>
                    <a:pt x="4200" y="14050"/>
                  </a:lnTo>
                  <a:lnTo>
                    <a:pt x="3926" y="10443"/>
                  </a:lnTo>
                  <a:lnTo>
                    <a:pt x="3880" y="10055"/>
                  </a:lnTo>
                  <a:lnTo>
                    <a:pt x="3858" y="9713"/>
                  </a:lnTo>
                  <a:lnTo>
                    <a:pt x="4679" y="5970"/>
                  </a:lnTo>
                  <a:lnTo>
                    <a:pt x="4657" y="2409"/>
                  </a:lnTo>
                  <a:lnTo>
                    <a:pt x="4679" y="2112"/>
                  </a:lnTo>
                  <a:lnTo>
                    <a:pt x="4109" y="1131"/>
                  </a:lnTo>
                  <a:lnTo>
                    <a:pt x="1027" y="12"/>
                  </a:lnTo>
                  <a:cubicBezTo>
                    <a:pt x="1003" y="4"/>
                    <a:pt x="979" y="0"/>
                    <a:pt x="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4"/>
            <p:cNvSpPr/>
            <p:nvPr/>
          </p:nvSpPr>
          <p:spPr>
            <a:xfrm>
              <a:off x="2563450" y="2645250"/>
              <a:ext cx="51375" cy="197700"/>
            </a:xfrm>
            <a:custGeom>
              <a:avLst/>
              <a:gdLst/>
              <a:ahLst/>
              <a:cxnLst/>
              <a:rect l="l" t="t" r="r" b="b"/>
              <a:pathLst>
                <a:path w="2055" h="7908" extrusionOk="0">
                  <a:moveTo>
                    <a:pt x="942" y="1"/>
                  </a:moveTo>
                  <a:cubicBezTo>
                    <a:pt x="911" y="1"/>
                    <a:pt x="884" y="17"/>
                    <a:pt x="867" y="33"/>
                  </a:cubicBezTo>
                  <a:cubicBezTo>
                    <a:pt x="867" y="79"/>
                    <a:pt x="867" y="125"/>
                    <a:pt x="913" y="147"/>
                  </a:cubicBezTo>
                  <a:lnTo>
                    <a:pt x="1872" y="695"/>
                  </a:lnTo>
                  <a:lnTo>
                    <a:pt x="1895" y="718"/>
                  </a:lnTo>
                  <a:lnTo>
                    <a:pt x="982" y="1517"/>
                  </a:lnTo>
                  <a:lnTo>
                    <a:pt x="1803" y="1791"/>
                  </a:lnTo>
                  <a:cubicBezTo>
                    <a:pt x="1803" y="1814"/>
                    <a:pt x="1803" y="1814"/>
                    <a:pt x="1826" y="1814"/>
                  </a:cubicBezTo>
                  <a:cubicBezTo>
                    <a:pt x="1826" y="1814"/>
                    <a:pt x="1826" y="1836"/>
                    <a:pt x="1826" y="1859"/>
                  </a:cubicBezTo>
                  <a:lnTo>
                    <a:pt x="23" y="7817"/>
                  </a:lnTo>
                  <a:cubicBezTo>
                    <a:pt x="0" y="7839"/>
                    <a:pt x="23" y="7885"/>
                    <a:pt x="69" y="7908"/>
                  </a:cubicBezTo>
                  <a:lnTo>
                    <a:pt x="91" y="7908"/>
                  </a:lnTo>
                  <a:cubicBezTo>
                    <a:pt x="114" y="7908"/>
                    <a:pt x="160" y="7885"/>
                    <a:pt x="160" y="7839"/>
                  </a:cubicBezTo>
                  <a:lnTo>
                    <a:pt x="1963" y="1905"/>
                  </a:lnTo>
                  <a:cubicBezTo>
                    <a:pt x="1986" y="1859"/>
                    <a:pt x="1963" y="1791"/>
                    <a:pt x="1963" y="1745"/>
                  </a:cubicBezTo>
                  <a:cubicBezTo>
                    <a:pt x="1940" y="1699"/>
                    <a:pt x="1895" y="1677"/>
                    <a:pt x="1849" y="1654"/>
                  </a:cubicBezTo>
                  <a:lnTo>
                    <a:pt x="1278" y="1471"/>
                  </a:lnTo>
                  <a:lnTo>
                    <a:pt x="1986" y="832"/>
                  </a:lnTo>
                  <a:cubicBezTo>
                    <a:pt x="2032" y="786"/>
                    <a:pt x="2054" y="741"/>
                    <a:pt x="2032" y="695"/>
                  </a:cubicBezTo>
                  <a:cubicBezTo>
                    <a:pt x="2032" y="627"/>
                    <a:pt x="2009" y="581"/>
                    <a:pt x="1963" y="558"/>
                  </a:cubicBezTo>
                  <a:lnTo>
                    <a:pt x="982" y="10"/>
                  </a:lnTo>
                  <a:cubicBezTo>
                    <a:pt x="968" y="4"/>
                    <a:pt x="955" y="1"/>
                    <a:pt x="942"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4"/>
            <p:cNvSpPr/>
            <p:nvPr/>
          </p:nvSpPr>
          <p:spPr>
            <a:xfrm>
              <a:off x="2158850" y="2494850"/>
              <a:ext cx="307025" cy="750050"/>
            </a:xfrm>
            <a:custGeom>
              <a:avLst/>
              <a:gdLst/>
              <a:ahLst/>
              <a:cxnLst/>
              <a:rect l="l" t="t" r="r" b="b"/>
              <a:pathLst>
                <a:path w="12281" h="30002" extrusionOk="0">
                  <a:moveTo>
                    <a:pt x="3493" y="1"/>
                  </a:moveTo>
                  <a:lnTo>
                    <a:pt x="982" y="4041"/>
                  </a:lnTo>
                  <a:cubicBezTo>
                    <a:pt x="1" y="5273"/>
                    <a:pt x="435" y="7122"/>
                    <a:pt x="1895" y="7761"/>
                  </a:cubicBezTo>
                  <a:lnTo>
                    <a:pt x="7967" y="11208"/>
                  </a:lnTo>
                  <a:lnTo>
                    <a:pt x="8401" y="15225"/>
                  </a:lnTo>
                  <a:lnTo>
                    <a:pt x="8378" y="15567"/>
                  </a:lnTo>
                  <a:lnTo>
                    <a:pt x="8355" y="15955"/>
                  </a:lnTo>
                  <a:lnTo>
                    <a:pt x="8081" y="19562"/>
                  </a:lnTo>
                  <a:lnTo>
                    <a:pt x="5091" y="27939"/>
                  </a:lnTo>
                  <a:cubicBezTo>
                    <a:pt x="4794" y="28783"/>
                    <a:pt x="5365" y="29673"/>
                    <a:pt x="6255" y="29765"/>
                  </a:cubicBezTo>
                  <a:lnTo>
                    <a:pt x="8583" y="29993"/>
                  </a:lnTo>
                  <a:cubicBezTo>
                    <a:pt x="8646" y="29998"/>
                    <a:pt x="8709" y="30001"/>
                    <a:pt x="8771" y="30001"/>
                  </a:cubicBezTo>
                  <a:cubicBezTo>
                    <a:pt x="9745" y="30001"/>
                    <a:pt x="10604" y="29338"/>
                    <a:pt x="10797" y="28372"/>
                  </a:cubicBezTo>
                  <a:lnTo>
                    <a:pt x="11847" y="23625"/>
                  </a:lnTo>
                  <a:lnTo>
                    <a:pt x="12235" y="22027"/>
                  </a:lnTo>
                  <a:cubicBezTo>
                    <a:pt x="12258" y="21936"/>
                    <a:pt x="12281" y="21821"/>
                    <a:pt x="12281" y="21707"/>
                  </a:cubicBezTo>
                  <a:lnTo>
                    <a:pt x="12190" y="19950"/>
                  </a:lnTo>
                  <a:lnTo>
                    <a:pt x="11824" y="12075"/>
                  </a:lnTo>
                  <a:lnTo>
                    <a:pt x="11802" y="11619"/>
                  </a:lnTo>
                  <a:lnTo>
                    <a:pt x="11665" y="8743"/>
                  </a:lnTo>
                  <a:lnTo>
                    <a:pt x="11528" y="5844"/>
                  </a:lnTo>
                  <a:lnTo>
                    <a:pt x="11528" y="5821"/>
                  </a:lnTo>
                  <a:cubicBezTo>
                    <a:pt x="11528" y="5656"/>
                    <a:pt x="11395" y="5550"/>
                    <a:pt x="11249" y="5550"/>
                  </a:cubicBezTo>
                  <a:cubicBezTo>
                    <a:pt x="11213" y="5550"/>
                    <a:pt x="11176" y="5556"/>
                    <a:pt x="11140" y="5570"/>
                  </a:cubicBezTo>
                  <a:lnTo>
                    <a:pt x="9976" y="5981"/>
                  </a:lnTo>
                  <a:lnTo>
                    <a:pt x="9953" y="5981"/>
                  </a:lnTo>
                  <a:lnTo>
                    <a:pt x="5045" y="4429"/>
                  </a:lnTo>
                  <a:lnTo>
                    <a:pt x="6552" y="1005"/>
                  </a:lnTo>
                  <a:lnTo>
                    <a:pt x="3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4"/>
            <p:cNvSpPr/>
            <p:nvPr/>
          </p:nvSpPr>
          <p:spPr>
            <a:xfrm>
              <a:off x="2336325" y="2762475"/>
              <a:ext cx="38250" cy="65650"/>
            </a:xfrm>
            <a:custGeom>
              <a:avLst/>
              <a:gdLst/>
              <a:ahLst/>
              <a:cxnLst/>
              <a:rect l="l" t="t" r="r" b="b"/>
              <a:pathLst>
                <a:path w="1530" h="2626" extrusionOk="0">
                  <a:moveTo>
                    <a:pt x="1" y="1"/>
                  </a:moveTo>
                  <a:lnTo>
                    <a:pt x="868" y="503"/>
                  </a:lnTo>
                  <a:lnTo>
                    <a:pt x="1096" y="2626"/>
                  </a:lnTo>
                  <a:lnTo>
                    <a:pt x="1530" y="183"/>
                  </a:lnTo>
                  <a:lnTo>
                    <a:pt x="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4"/>
            <p:cNvSpPr/>
            <p:nvPr/>
          </p:nvSpPr>
          <p:spPr>
            <a:xfrm>
              <a:off x="2249600" y="2442350"/>
              <a:ext cx="98725" cy="77650"/>
            </a:xfrm>
            <a:custGeom>
              <a:avLst/>
              <a:gdLst/>
              <a:ahLst/>
              <a:cxnLst/>
              <a:rect l="l" t="t" r="r" b="b"/>
              <a:pathLst>
                <a:path w="3949" h="3106" extrusionOk="0">
                  <a:moveTo>
                    <a:pt x="822" y="1"/>
                  </a:moveTo>
                  <a:cubicBezTo>
                    <a:pt x="457" y="503"/>
                    <a:pt x="23" y="1233"/>
                    <a:pt x="69" y="1849"/>
                  </a:cubicBezTo>
                  <a:lnTo>
                    <a:pt x="0" y="2146"/>
                  </a:lnTo>
                  <a:cubicBezTo>
                    <a:pt x="0" y="2146"/>
                    <a:pt x="2610" y="3105"/>
                    <a:pt x="2692" y="3105"/>
                  </a:cubicBezTo>
                  <a:cubicBezTo>
                    <a:pt x="2693" y="3105"/>
                    <a:pt x="2693" y="3105"/>
                    <a:pt x="2694" y="3105"/>
                  </a:cubicBezTo>
                  <a:cubicBezTo>
                    <a:pt x="3310" y="2443"/>
                    <a:pt x="3949" y="1370"/>
                    <a:pt x="3812" y="1073"/>
                  </a:cubicBezTo>
                  <a:cubicBezTo>
                    <a:pt x="3487" y="339"/>
                    <a:pt x="2559" y="199"/>
                    <a:pt x="1898" y="199"/>
                  </a:cubicBezTo>
                  <a:cubicBezTo>
                    <a:pt x="1492" y="199"/>
                    <a:pt x="1187" y="252"/>
                    <a:pt x="1187" y="252"/>
                  </a:cubicBezTo>
                  <a:lnTo>
                    <a:pt x="822"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4"/>
            <p:cNvSpPr/>
            <p:nvPr/>
          </p:nvSpPr>
          <p:spPr>
            <a:xfrm>
              <a:off x="2260425" y="2442925"/>
              <a:ext cx="74775" cy="58900"/>
            </a:xfrm>
            <a:custGeom>
              <a:avLst/>
              <a:gdLst/>
              <a:ahLst/>
              <a:cxnLst/>
              <a:rect l="l" t="t" r="r" b="b"/>
              <a:pathLst>
                <a:path w="2991" h="2356" extrusionOk="0">
                  <a:moveTo>
                    <a:pt x="1866" y="0"/>
                  </a:moveTo>
                  <a:cubicBezTo>
                    <a:pt x="1860" y="0"/>
                    <a:pt x="1855" y="0"/>
                    <a:pt x="1850" y="0"/>
                  </a:cubicBezTo>
                  <a:cubicBezTo>
                    <a:pt x="1119" y="23"/>
                    <a:pt x="708" y="137"/>
                    <a:pt x="708" y="137"/>
                  </a:cubicBezTo>
                  <a:cubicBezTo>
                    <a:pt x="708" y="137"/>
                    <a:pt x="1" y="1575"/>
                    <a:pt x="982" y="2192"/>
                  </a:cubicBezTo>
                  <a:cubicBezTo>
                    <a:pt x="1168" y="2308"/>
                    <a:pt x="1355" y="2355"/>
                    <a:pt x="1536" y="2355"/>
                  </a:cubicBezTo>
                  <a:cubicBezTo>
                    <a:pt x="2315" y="2355"/>
                    <a:pt x="2991" y="1484"/>
                    <a:pt x="2991" y="1484"/>
                  </a:cubicBezTo>
                  <a:cubicBezTo>
                    <a:pt x="2991" y="1484"/>
                    <a:pt x="2564" y="0"/>
                    <a:pt x="1866"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4"/>
            <p:cNvSpPr/>
            <p:nvPr/>
          </p:nvSpPr>
          <p:spPr>
            <a:xfrm>
              <a:off x="2315225" y="2449200"/>
              <a:ext cx="3450" cy="3450"/>
            </a:xfrm>
            <a:custGeom>
              <a:avLst/>
              <a:gdLst/>
              <a:ahLst/>
              <a:cxnLst/>
              <a:rect l="l" t="t" r="r" b="b"/>
              <a:pathLst>
                <a:path w="138" h="138" extrusionOk="0">
                  <a:moveTo>
                    <a:pt x="91" y="1"/>
                  </a:moveTo>
                  <a:cubicBezTo>
                    <a:pt x="46" y="1"/>
                    <a:pt x="23" y="23"/>
                    <a:pt x="23" y="69"/>
                  </a:cubicBezTo>
                  <a:cubicBezTo>
                    <a:pt x="0" y="92"/>
                    <a:pt x="23" y="137"/>
                    <a:pt x="69" y="137"/>
                  </a:cubicBezTo>
                  <a:cubicBezTo>
                    <a:pt x="91" y="137"/>
                    <a:pt x="137" y="115"/>
                    <a:pt x="137" y="69"/>
                  </a:cubicBezTo>
                  <a:cubicBezTo>
                    <a:pt x="137" y="46"/>
                    <a:pt x="11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4"/>
            <p:cNvSpPr/>
            <p:nvPr/>
          </p:nvSpPr>
          <p:spPr>
            <a:xfrm>
              <a:off x="2304950" y="2468600"/>
              <a:ext cx="2875" cy="3450"/>
            </a:xfrm>
            <a:custGeom>
              <a:avLst/>
              <a:gdLst/>
              <a:ahLst/>
              <a:cxnLst/>
              <a:rect l="l" t="t" r="r" b="b"/>
              <a:pathLst>
                <a:path w="115" h="138" extrusionOk="0">
                  <a:moveTo>
                    <a:pt x="69" y="1"/>
                  </a:moveTo>
                  <a:cubicBezTo>
                    <a:pt x="23" y="1"/>
                    <a:pt x="0" y="23"/>
                    <a:pt x="0" y="46"/>
                  </a:cubicBezTo>
                  <a:cubicBezTo>
                    <a:pt x="0" y="92"/>
                    <a:pt x="23" y="115"/>
                    <a:pt x="46" y="138"/>
                  </a:cubicBezTo>
                  <a:cubicBezTo>
                    <a:pt x="92" y="138"/>
                    <a:pt x="114" y="115"/>
                    <a:pt x="114" y="69"/>
                  </a:cubicBezTo>
                  <a:cubicBezTo>
                    <a:pt x="114" y="46"/>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4"/>
            <p:cNvSpPr/>
            <p:nvPr/>
          </p:nvSpPr>
          <p:spPr>
            <a:xfrm>
              <a:off x="2316350" y="2479225"/>
              <a:ext cx="3450" cy="3100"/>
            </a:xfrm>
            <a:custGeom>
              <a:avLst/>
              <a:gdLst/>
              <a:ahLst/>
              <a:cxnLst/>
              <a:rect l="l" t="t" r="r" b="b"/>
              <a:pathLst>
                <a:path w="138" h="124" extrusionOk="0">
                  <a:moveTo>
                    <a:pt x="47" y="0"/>
                  </a:moveTo>
                  <a:cubicBezTo>
                    <a:pt x="25" y="0"/>
                    <a:pt x="1" y="22"/>
                    <a:pt x="1" y="55"/>
                  </a:cubicBezTo>
                  <a:cubicBezTo>
                    <a:pt x="1" y="101"/>
                    <a:pt x="24" y="123"/>
                    <a:pt x="69" y="123"/>
                  </a:cubicBezTo>
                  <a:cubicBezTo>
                    <a:pt x="92" y="123"/>
                    <a:pt x="138" y="101"/>
                    <a:pt x="138" y="78"/>
                  </a:cubicBezTo>
                  <a:cubicBezTo>
                    <a:pt x="138" y="32"/>
                    <a:pt x="115" y="9"/>
                    <a:pt x="69" y="9"/>
                  </a:cubicBezTo>
                  <a:cubicBezTo>
                    <a:pt x="63" y="3"/>
                    <a:pt x="55"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4"/>
            <p:cNvSpPr/>
            <p:nvPr/>
          </p:nvSpPr>
          <p:spPr>
            <a:xfrm>
              <a:off x="2278700" y="2417250"/>
              <a:ext cx="31975" cy="46250"/>
            </a:xfrm>
            <a:custGeom>
              <a:avLst/>
              <a:gdLst/>
              <a:ahLst/>
              <a:cxnLst/>
              <a:rect l="l" t="t" r="r" b="b"/>
              <a:pathLst>
                <a:path w="1279" h="1850" extrusionOk="0">
                  <a:moveTo>
                    <a:pt x="402" y="0"/>
                  </a:moveTo>
                  <a:cubicBezTo>
                    <a:pt x="359" y="0"/>
                    <a:pt x="315" y="8"/>
                    <a:pt x="274" y="23"/>
                  </a:cubicBezTo>
                  <a:cubicBezTo>
                    <a:pt x="92" y="92"/>
                    <a:pt x="0" y="320"/>
                    <a:pt x="92" y="502"/>
                  </a:cubicBezTo>
                  <a:lnTo>
                    <a:pt x="525" y="1621"/>
                  </a:lnTo>
                  <a:cubicBezTo>
                    <a:pt x="578" y="1762"/>
                    <a:pt x="727" y="1849"/>
                    <a:pt x="877" y="1849"/>
                  </a:cubicBezTo>
                  <a:cubicBezTo>
                    <a:pt x="920" y="1849"/>
                    <a:pt x="963" y="1842"/>
                    <a:pt x="1005" y="1826"/>
                  </a:cubicBezTo>
                  <a:cubicBezTo>
                    <a:pt x="1187" y="1758"/>
                    <a:pt x="1279" y="1552"/>
                    <a:pt x="1210" y="1370"/>
                  </a:cubicBezTo>
                  <a:lnTo>
                    <a:pt x="754" y="229"/>
                  </a:lnTo>
                  <a:cubicBezTo>
                    <a:pt x="700" y="87"/>
                    <a:pt x="551" y="0"/>
                    <a:pt x="402"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4"/>
            <p:cNvSpPr/>
            <p:nvPr/>
          </p:nvSpPr>
          <p:spPr>
            <a:xfrm>
              <a:off x="2295825" y="2410650"/>
              <a:ext cx="31400" cy="46325"/>
            </a:xfrm>
            <a:custGeom>
              <a:avLst/>
              <a:gdLst/>
              <a:ahLst/>
              <a:cxnLst/>
              <a:rect l="l" t="t" r="r" b="b"/>
              <a:pathLst>
                <a:path w="1256" h="1853" extrusionOk="0">
                  <a:moveTo>
                    <a:pt x="423" y="0"/>
                  </a:moveTo>
                  <a:cubicBezTo>
                    <a:pt x="373" y="0"/>
                    <a:pt x="323" y="12"/>
                    <a:pt x="274" y="36"/>
                  </a:cubicBezTo>
                  <a:cubicBezTo>
                    <a:pt x="91" y="105"/>
                    <a:pt x="0" y="310"/>
                    <a:pt x="69" y="493"/>
                  </a:cubicBezTo>
                  <a:lnTo>
                    <a:pt x="525" y="1634"/>
                  </a:lnTo>
                  <a:cubicBezTo>
                    <a:pt x="575" y="1768"/>
                    <a:pt x="699" y="1852"/>
                    <a:pt x="833" y="1852"/>
                  </a:cubicBezTo>
                  <a:cubicBezTo>
                    <a:pt x="882" y="1852"/>
                    <a:pt x="933" y="1841"/>
                    <a:pt x="982" y="1816"/>
                  </a:cubicBezTo>
                  <a:cubicBezTo>
                    <a:pt x="1164" y="1748"/>
                    <a:pt x="1255" y="1543"/>
                    <a:pt x="1187" y="1360"/>
                  </a:cubicBezTo>
                  <a:lnTo>
                    <a:pt x="730" y="219"/>
                  </a:lnTo>
                  <a:cubicBezTo>
                    <a:pt x="680" y="85"/>
                    <a:pt x="557" y="0"/>
                    <a:pt x="423"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4"/>
            <p:cNvSpPr/>
            <p:nvPr/>
          </p:nvSpPr>
          <p:spPr>
            <a:xfrm>
              <a:off x="2265575" y="2431525"/>
              <a:ext cx="26850" cy="35150"/>
            </a:xfrm>
            <a:custGeom>
              <a:avLst/>
              <a:gdLst/>
              <a:ahLst/>
              <a:cxnLst/>
              <a:rect l="l" t="t" r="r" b="b"/>
              <a:pathLst>
                <a:path w="1074" h="1406" extrusionOk="0">
                  <a:moveTo>
                    <a:pt x="399" y="0"/>
                  </a:moveTo>
                  <a:cubicBezTo>
                    <a:pt x="358" y="0"/>
                    <a:pt x="315" y="7"/>
                    <a:pt x="274" y="23"/>
                  </a:cubicBezTo>
                  <a:cubicBezTo>
                    <a:pt x="92" y="91"/>
                    <a:pt x="0" y="320"/>
                    <a:pt x="69" y="502"/>
                  </a:cubicBezTo>
                  <a:lnTo>
                    <a:pt x="343" y="1187"/>
                  </a:lnTo>
                  <a:cubicBezTo>
                    <a:pt x="393" y="1321"/>
                    <a:pt x="516" y="1405"/>
                    <a:pt x="651" y="1405"/>
                  </a:cubicBezTo>
                  <a:cubicBezTo>
                    <a:pt x="700" y="1405"/>
                    <a:pt x="750" y="1394"/>
                    <a:pt x="799" y="1369"/>
                  </a:cubicBezTo>
                  <a:cubicBezTo>
                    <a:pt x="982" y="1301"/>
                    <a:pt x="1073" y="1096"/>
                    <a:pt x="1005" y="913"/>
                  </a:cubicBezTo>
                  <a:lnTo>
                    <a:pt x="731" y="228"/>
                  </a:lnTo>
                  <a:cubicBezTo>
                    <a:pt x="678" y="87"/>
                    <a:pt x="542" y="0"/>
                    <a:pt x="399"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4"/>
            <p:cNvSpPr/>
            <p:nvPr/>
          </p:nvSpPr>
          <p:spPr>
            <a:xfrm>
              <a:off x="2302100" y="2453150"/>
              <a:ext cx="42250" cy="47675"/>
            </a:xfrm>
            <a:custGeom>
              <a:avLst/>
              <a:gdLst/>
              <a:ahLst/>
              <a:cxnLst/>
              <a:rect l="l" t="t" r="r" b="b"/>
              <a:pathLst>
                <a:path w="1690" h="1907" extrusionOk="0">
                  <a:moveTo>
                    <a:pt x="466" y="1"/>
                  </a:moveTo>
                  <a:cubicBezTo>
                    <a:pt x="448" y="1"/>
                    <a:pt x="429" y="1"/>
                    <a:pt x="411" y="2"/>
                  </a:cubicBezTo>
                  <a:cubicBezTo>
                    <a:pt x="411" y="2"/>
                    <a:pt x="0" y="71"/>
                    <a:pt x="228" y="436"/>
                  </a:cubicBezTo>
                  <a:cubicBezTo>
                    <a:pt x="457" y="824"/>
                    <a:pt x="982" y="1417"/>
                    <a:pt x="982" y="1737"/>
                  </a:cubicBezTo>
                  <a:cubicBezTo>
                    <a:pt x="982" y="1870"/>
                    <a:pt x="986" y="1907"/>
                    <a:pt x="991" y="1907"/>
                  </a:cubicBezTo>
                  <a:cubicBezTo>
                    <a:pt x="997" y="1907"/>
                    <a:pt x="1004" y="1851"/>
                    <a:pt x="1004" y="1851"/>
                  </a:cubicBezTo>
                  <a:lnTo>
                    <a:pt x="1415" y="1440"/>
                  </a:lnTo>
                  <a:cubicBezTo>
                    <a:pt x="1689" y="1189"/>
                    <a:pt x="1689" y="756"/>
                    <a:pt x="1438" y="482"/>
                  </a:cubicBezTo>
                  <a:cubicBezTo>
                    <a:pt x="1198" y="241"/>
                    <a:pt x="874" y="1"/>
                    <a:pt x="466"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4"/>
            <p:cNvSpPr/>
            <p:nvPr/>
          </p:nvSpPr>
          <p:spPr>
            <a:xfrm>
              <a:off x="2271275" y="2604425"/>
              <a:ext cx="23425" cy="29675"/>
            </a:xfrm>
            <a:custGeom>
              <a:avLst/>
              <a:gdLst/>
              <a:ahLst/>
              <a:cxnLst/>
              <a:rect l="l" t="t" r="r" b="b"/>
              <a:pathLst>
                <a:path w="937" h="1187" extrusionOk="0">
                  <a:moveTo>
                    <a:pt x="571" y="0"/>
                  </a:moveTo>
                  <a:lnTo>
                    <a:pt x="1" y="1187"/>
                  </a:lnTo>
                  <a:lnTo>
                    <a:pt x="936" y="183"/>
                  </a:lnTo>
                  <a:lnTo>
                    <a:pt x="57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a:off x="2654175" y="2775025"/>
              <a:ext cx="5725" cy="65075"/>
            </a:xfrm>
            <a:custGeom>
              <a:avLst/>
              <a:gdLst/>
              <a:ahLst/>
              <a:cxnLst/>
              <a:rect l="l" t="t" r="r" b="b"/>
              <a:pathLst>
                <a:path w="229" h="2603" extrusionOk="0">
                  <a:moveTo>
                    <a:pt x="0" y="1"/>
                  </a:moveTo>
                  <a:lnTo>
                    <a:pt x="0" y="2603"/>
                  </a:lnTo>
                  <a:lnTo>
                    <a:pt x="229" y="1690"/>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a:off x="2623350" y="2950775"/>
              <a:ext cx="29700" cy="12025"/>
            </a:xfrm>
            <a:custGeom>
              <a:avLst/>
              <a:gdLst/>
              <a:ahLst/>
              <a:cxnLst/>
              <a:rect l="l" t="t" r="r" b="b"/>
              <a:pathLst>
                <a:path w="1188" h="481" extrusionOk="0">
                  <a:moveTo>
                    <a:pt x="24" y="1"/>
                  </a:moveTo>
                  <a:lnTo>
                    <a:pt x="1" y="275"/>
                  </a:lnTo>
                  <a:lnTo>
                    <a:pt x="1188" y="480"/>
                  </a:lnTo>
                  <a:lnTo>
                    <a:pt x="1188" y="24"/>
                  </a:lnTo>
                  <a:lnTo>
                    <a:pt x="24"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a:off x="2637625" y="2851500"/>
              <a:ext cx="13725" cy="8000"/>
            </a:xfrm>
            <a:custGeom>
              <a:avLst/>
              <a:gdLst/>
              <a:ahLst/>
              <a:cxnLst/>
              <a:rect l="l" t="t" r="r" b="b"/>
              <a:pathLst>
                <a:path w="549" h="320" extrusionOk="0">
                  <a:moveTo>
                    <a:pt x="92" y="0"/>
                  </a:moveTo>
                  <a:lnTo>
                    <a:pt x="0" y="320"/>
                  </a:lnTo>
                  <a:lnTo>
                    <a:pt x="503" y="297"/>
                  </a:lnTo>
                  <a:lnTo>
                    <a:pt x="548" y="92"/>
                  </a:ln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a:off x="2404800" y="2649825"/>
              <a:ext cx="43975" cy="198275"/>
            </a:xfrm>
            <a:custGeom>
              <a:avLst/>
              <a:gdLst/>
              <a:ahLst/>
              <a:cxnLst/>
              <a:rect l="l" t="t" r="r" b="b"/>
              <a:pathLst>
                <a:path w="1759" h="7931" extrusionOk="0">
                  <a:moveTo>
                    <a:pt x="1121" y="1"/>
                  </a:moveTo>
                  <a:cubicBezTo>
                    <a:pt x="1112" y="1"/>
                    <a:pt x="1103" y="3"/>
                    <a:pt x="1096" y="10"/>
                  </a:cubicBezTo>
                  <a:lnTo>
                    <a:pt x="92" y="535"/>
                  </a:lnTo>
                  <a:cubicBezTo>
                    <a:pt x="46" y="558"/>
                    <a:pt x="24" y="603"/>
                    <a:pt x="1" y="649"/>
                  </a:cubicBezTo>
                  <a:cubicBezTo>
                    <a:pt x="1" y="695"/>
                    <a:pt x="24" y="740"/>
                    <a:pt x="46" y="786"/>
                  </a:cubicBezTo>
                  <a:lnTo>
                    <a:pt x="754" y="1448"/>
                  </a:lnTo>
                  <a:lnTo>
                    <a:pt x="160" y="1631"/>
                  </a:lnTo>
                  <a:cubicBezTo>
                    <a:pt x="115" y="1631"/>
                    <a:pt x="69" y="1676"/>
                    <a:pt x="46" y="1722"/>
                  </a:cubicBezTo>
                  <a:cubicBezTo>
                    <a:pt x="24" y="1768"/>
                    <a:pt x="24" y="1813"/>
                    <a:pt x="46" y="1859"/>
                  </a:cubicBezTo>
                  <a:lnTo>
                    <a:pt x="1598" y="7885"/>
                  </a:lnTo>
                  <a:cubicBezTo>
                    <a:pt x="1621" y="7908"/>
                    <a:pt x="1644" y="7930"/>
                    <a:pt x="1667" y="7930"/>
                  </a:cubicBezTo>
                  <a:lnTo>
                    <a:pt x="1690" y="7930"/>
                  </a:lnTo>
                  <a:cubicBezTo>
                    <a:pt x="1735" y="7908"/>
                    <a:pt x="1758" y="7885"/>
                    <a:pt x="1758" y="7839"/>
                  </a:cubicBezTo>
                  <a:lnTo>
                    <a:pt x="183" y="1813"/>
                  </a:lnTo>
                  <a:cubicBezTo>
                    <a:pt x="183" y="1790"/>
                    <a:pt x="183" y="1790"/>
                    <a:pt x="183" y="1790"/>
                  </a:cubicBezTo>
                  <a:cubicBezTo>
                    <a:pt x="183" y="1790"/>
                    <a:pt x="206" y="1768"/>
                    <a:pt x="206" y="1768"/>
                  </a:cubicBezTo>
                  <a:lnTo>
                    <a:pt x="1028" y="1516"/>
                  </a:lnTo>
                  <a:lnTo>
                    <a:pt x="160" y="672"/>
                  </a:lnTo>
                  <a:lnTo>
                    <a:pt x="115" y="740"/>
                  </a:lnTo>
                  <a:lnTo>
                    <a:pt x="115" y="740"/>
                  </a:lnTo>
                  <a:lnTo>
                    <a:pt x="160" y="649"/>
                  </a:lnTo>
                  <a:lnTo>
                    <a:pt x="1165" y="147"/>
                  </a:lnTo>
                  <a:cubicBezTo>
                    <a:pt x="1188" y="124"/>
                    <a:pt x="1210" y="78"/>
                    <a:pt x="1188" y="33"/>
                  </a:cubicBezTo>
                  <a:cubicBezTo>
                    <a:pt x="1171" y="17"/>
                    <a:pt x="1144" y="1"/>
                    <a:pt x="1121"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4"/>
            <p:cNvSpPr/>
            <p:nvPr/>
          </p:nvSpPr>
          <p:spPr>
            <a:xfrm>
              <a:off x="2384825" y="2636950"/>
              <a:ext cx="36550" cy="17125"/>
            </a:xfrm>
            <a:custGeom>
              <a:avLst/>
              <a:gdLst/>
              <a:ahLst/>
              <a:cxnLst/>
              <a:rect l="l" t="t" r="r" b="b"/>
              <a:pathLst>
                <a:path w="1462" h="685" extrusionOk="0">
                  <a:moveTo>
                    <a:pt x="1" y="0"/>
                  </a:moveTo>
                  <a:lnTo>
                    <a:pt x="891" y="685"/>
                  </a:lnTo>
                  <a:lnTo>
                    <a:pt x="1462" y="114"/>
                  </a:lnTo>
                  <a:lnTo>
                    <a:pt x="914" y="297"/>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4"/>
            <p:cNvSpPr/>
            <p:nvPr/>
          </p:nvSpPr>
          <p:spPr>
            <a:xfrm>
              <a:off x="2447600" y="2751925"/>
              <a:ext cx="201450" cy="266650"/>
            </a:xfrm>
            <a:custGeom>
              <a:avLst/>
              <a:gdLst/>
              <a:ahLst/>
              <a:cxnLst/>
              <a:rect l="l" t="t" r="r" b="b"/>
              <a:pathLst>
                <a:path w="8058" h="10666" extrusionOk="0">
                  <a:moveTo>
                    <a:pt x="2462" y="0"/>
                  </a:moveTo>
                  <a:cubicBezTo>
                    <a:pt x="1885" y="0"/>
                    <a:pt x="1362" y="432"/>
                    <a:pt x="1279" y="1016"/>
                  </a:cubicBezTo>
                  <a:lnTo>
                    <a:pt x="115" y="8640"/>
                  </a:lnTo>
                  <a:cubicBezTo>
                    <a:pt x="1" y="9279"/>
                    <a:pt x="457" y="9895"/>
                    <a:pt x="1096" y="9986"/>
                  </a:cubicBezTo>
                  <a:lnTo>
                    <a:pt x="5433" y="10648"/>
                  </a:lnTo>
                  <a:cubicBezTo>
                    <a:pt x="5501" y="10660"/>
                    <a:pt x="5569" y="10666"/>
                    <a:pt x="5636" y="10666"/>
                  </a:cubicBezTo>
                  <a:cubicBezTo>
                    <a:pt x="6213" y="10666"/>
                    <a:pt x="6700" y="10237"/>
                    <a:pt x="6803" y="9644"/>
                  </a:cubicBezTo>
                  <a:lnTo>
                    <a:pt x="7967" y="2043"/>
                  </a:lnTo>
                  <a:cubicBezTo>
                    <a:pt x="8058" y="1381"/>
                    <a:pt x="7624" y="788"/>
                    <a:pt x="6962" y="674"/>
                  </a:cubicBezTo>
                  <a:lnTo>
                    <a:pt x="2625" y="12"/>
                  </a:lnTo>
                  <a:cubicBezTo>
                    <a:pt x="2571" y="4"/>
                    <a:pt x="2516" y="0"/>
                    <a:pt x="24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2469275" y="2766025"/>
              <a:ext cx="159825" cy="229725"/>
            </a:xfrm>
            <a:custGeom>
              <a:avLst/>
              <a:gdLst/>
              <a:ahLst/>
              <a:cxnLst/>
              <a:rect l="l" t="t" r="r" b="b"/>
              <a:pathLst>
                <a:path w="6393" h="9189" extrusionOk="0">
                  <a:moveTo>
                    <a:pt x="2223" y="1"/>
                  </a:moveTo>
                  <a:cubicBezTo>
                    <a:pt x="1659" y="1"/>
                    <a:pt x="1156" y="429"/>
                    <a:pt x="1074" y="1023"/>
                  </a:cubicBezTo>
                  <a:lnTo>
                    <a:pt x="92" y="7391"/>
                  </a:lnTo>
                  <a:cubicBezTo>
                    <a:pt x="1" y="8030"/>
                    <a:pt x="435" y="8646"/>
                    <a:pt x="1097" y="8738"/>
                  </a:cubicBezTo>
                  <a:lnTo>
                    <a:pt x="3973" y="9171"/>
                  </a:lnTo>
                  <a:cubicBezTo>
                    <a:pt x="4039" y="9183"/>
                    <a:pt x="4105" y="9189"/>
                    <a:pt x="4170" y="9189"/>
                  </a:cubicBezTo>
                  <a:cubicBezTo>
                    <a:pt x="4734" y="9189"/>
                    <a:pt x="5237" y="8763"/>
                    <a:pt x="5319" y="8190"/>
                  </a:cubicBezTo>
                  <a:lnTo>
                    <a:pt x="6301" y="1822"/>
                  </a:lnTo>
                  <a:cubicBezTo>
                    <a:pt x="6392" y="1160"/>
                    <a:pt x="5958" y="566"/>
                    <a:pt x="5296" y="452"/>
                  </a:cubicBezTo>
                  <a:lnTo>
                    <a:pt x="2420" y="18"/>
                  </a:lnTo>
                  <a:cubicBezTo>
                    <a:pt x="2354" y="7"/>
                    <a:pt x="2288" y="1"/>
                    <a:pt x="22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2523500" y="2747025"/>
              <a:ext cx="87325" cy="33350"/>
            </a:xfrm>
            <a:custGeom>
              <a:avLst/>
              <a:gdLst/>
              <a:ahLst/>
              <a:cxnLst/>
              <a:rect l="l" t="t" r="r" b="b"/>
              <a:pathLst>
                <a:path w="3493" h="1334" extrusionOk="0">
                  <a:moveTo>
                    <a:pt x="548" y="0"/>
                  </a:moveTo>
                  <a:cubicBezTo>
                    <a:pt x="292" y="0"/>
                    <a:pt x="68" y="176"/>
                    <a:pt x="46" y="413"/>
                  </a:cubicBezTo>
                  <a:cubicBezTo>
                    <a:pt x="0" y="664"/>
                    <a:pt x="183" y="915"/>
                    <a:pt x="434" y="961"/>
                  </a:cubicBezTo>
                  <a:lnTo>
                    <a:pt x="2899" y="1326"/>
                  </a:lnTo>
                  <a:cubicBezTo>
                    <a:pt x="2925" y="1331"/>
                    <a:pt x="2951" y="1333"/>
                    <a:pt x="2977" y="1333"/>
                  </a:cubicBezTo>
                  <a:cubicBezTo>
                    <a:pt x="3200" y="1333"/>
                    <a:pt x="3406" y="1163"/>
                    <a:pt x="3447" y="938"/>
                  </a:cubicBezTo>
                  <a:cubicBezTo>
                    <a:pt x="3493" y="664"/>
                    <a:pt x="3310" y="436"/>
                    <a:pt x="3036" y="390"/>
                  </a:cubicBezTo>
                  <a:lnTo>
                    <a:pt x="594" y="2"/>
                  </a:lnTo>
                  <a:cubicBezTo>
                    <a:pt x="578" y="1"/>
                    <a:pt x="563" y="0"/>
                    <a:pt x="548"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a:off x="2458450" y="2834975"/>
              <a:ext cx="154650" cy="105550"/>
            </a:xfrm>
            <a:custGeom>
              <a:avLst/>
              <a:gdLst/>
              <a:ahLst/>
              <a:cxnLst/>
              <a:rect l="l" t="t" r="r" b="b"/>
              <a:pathLst>
                <a:path w="6186" h="4222" extrusionOk="0">
                  <a:moveTo>
                    <a:pt x="2404" y="1"/>
                  </a:moveTo>
                  <a:cubicBezTo>
                    <a:pt x="2242" y="1"/>
                    <a:pt x="2080" y="47"/>
                    <a:pt x="1940" y="136"/>
                  </a:cubicBezTo>
                  <a:lnTo>
                    <a:pt x="434" y="1049"/>
                  </a:lnTo>
                  <a:cubicBezTo>
                    <a:pt x="137" y="1232"/>
                    <a:pt x="46" y="1643"/>
                    <a:pt x="251" y="1940"/>
                  </a:cubicBezTo>
                  <a:lnTo>
                    <a:pt x="457" y="2236"/>
                  </a:lnTo>
                  <a:lnTo>
                    <a:pt x="1233" y="1369"/>
                  </a:lnTo>
                  <a:lnTo>
                    <a:pt x="137" y="2624"/>
                  </a:lnTo>
                  <a:cubicBezTo>
                    <a:pt x="0" y="2761"/>
                    <a:pt x="46" y="2967"/>
                    <a:pt x="229" y="3058"/>
                  </a:cubicBezTo>
                  <a:cubicBezTo>
                    <a:pt x="290" y="3076"/>
                    <a:pt x="352" y="3087"/>
                    <a:pt x="413" y="3087"/>
                  </a:cubicBezTo>
                  <a:cubicBezTo>
                    <a:pt x="509" y="3087"/>
                    <a:pt x="601" y="3059"/>
                    <a:pt x="685" y="2990"/>
                  </a:cubicBezTo>
                  <a:lnTo>
                    <a:pt x="2123" y="1985"/>
                  </a:lnTo>
                  <a:lnTo>
                    <a:pt x="2123" y="1985"/>
                  </a:lnTo>
                  <a:lnTo>
                    <a:pt x="662" y="3332"/>
                  </a:lnTo>
                  <a:cubicBezTo>
                    <a:pt x="548" y="3446"/>
                    <a:pt x="617" y="3606"/>
                    <a:pt x="754" y="3629"/>
                  </a:cubicBezTo>
                  <a:cubicBezTo>
                    <a:pt x="788" y="3630"/>
                    <a:pt x="822" y="3631"/>
                    <a:pt x="857" y="3631"/>
                  </a:cubicBezTo>
                  <a:cubicBezTo>
                    <a:pt x="1370" y="3631"/>
                    <a:pt x="1876" y="3472"/>
                    <a:pt x="2283" y="3172"/>
                  </a:cubicBezTo>
                  <a:lnTo>
                    <a:pt x="2671" y="2898"/>
                  </a:lnTo>
                  <a:cubicBezTo>
                    <a:pt x="2671" y="2898"/>
                    <a:pt x="3127" y="3880"/>
                    <a:pt x="4291" y="4199"/>
                  </a:cubicBezTo>
                  <a:cubicBezTo>
                    <a:pt x="4360" y="4214"/>
                    <a:pt x="4429" y="4221"/>
                    <a:pt x="4498" y="4221"/>
                  </a:cubicBezTo>
                  <a:cubicBezTo>
                    <a:pt x="4751" y="4221"/>
                    <a:pt x="4997" y="4123"/>
                    <a:pt x="5159" y="3925"/>
                  </a:cubicBezTo>
                  <a:cubicBezTo>
                    <a:pt x="5638" y="3355"/>
                    <a:pt x="6186" y="2168"/>
                    <a:pt x="4314" y="798"/>
                  </a:cubicBezTo>
                  <a:lnTo>
                    <a:pt x="2785" y="91"/>
                  </a:lnTo>
                  <a:cubicBezTo>
                    <a:pt x="2664" y="30"/>
                    <a:pt x="2534" y="1"/>
                    <a:pt x="2404"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2573700" y="2660900"/>
              <a:ext cx="183775" cy="293950"/>
            </a:xfrm>
            <a:custGeom>
              <a:avLst/>
              <a:gdLst/>
              <a:ahLst/>
              <a:cxnLst/>
              <a:rect l="l" t="t" r="r" b="b"/>
              <a:pathLst>
                <a:path w="7351" h="11758" extrusionOk="0">
                  <a:moveTo>
                    <a:pt x="3174" y="1"/>
                  </a:moveTo>
                  <a:lnTo>
                    <a:pt x="3174" y="4429"/>
                  </a:lnTo>
                  <a:lnTo>
                    <a:pt x="3425" y="6186"/>
                  </a:lnTo>
                  <a:lnTo>
                    <a:pt x="3676" y="7898"/>
                  </a:lnTo>
                  <a:lnTo>
                    <a:pt x="617" y="8081"/>
                  </a:lnTo>
                  <a:cubicBezTo>
                    <a:pt x="457" y="8104"/>
                    <a:pt x="343" y="8218"/>
                    <a:pt x="321" y="8355"/>
                  </a:cubicBezTo>
                  <a:lnTo>
                    <a:pt x="24" y="11139"/>
                  </a:lnTo>
                  <a:cubicBezTo>
                    <a:pt x="1" y="11322"/>
                    <a:pt x="115" y="11459"/>
                    <a:pt x="298" y="11482"/>
                  </a:cubicBezTo>
                  <a:lnTo>
                    <a:pt x="5296" y="11756"/>
                  </a:lnTo>
                  <a:cubicBezTo>
                    <a:pt x="5324" y="11757"/>
                    <a:pt x="5352" y="11758"/>
                    <a:pt x="5380" y="11758"/>
                  </a:cubicBezTo>
                  <a:cubicBezTo>
                    <a:pt x="6256" y="11758"/>
                    <a:pt x="6986" y="11066"/>
                    <a:pt x="7008" y="10181"/>
                  </a:cubicBezTo>
                  <a:lnTo>
                    <a:pt x="7122" y="4383"/>
                  </a:lnTo>
                  <a:cubicBezTo>
                    <a:pt x="7351" y="3333"/>
                    <a:pt x="6803" y="1986"/>
                    <a:pt x="5890" y="1325"/>
                  </a:cubicBezTo>
                  <a:lnTo>
                    <a:pt x="3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2665025" y="2850925"/>
              <a:ext cx="23400" cy="7450"/>
            </a:xfrm>
            <a:custGeom>
              <a:avLst/>
              <a:gdLst/>
              <a:ahLst/>
              <a:cxnLst/>
              <a:rect l="l" t="t" r="r" b="b"/>
              <a:pathLst>
                <a:path w="936" h="298" extrusionOk="0">
                  <a:moveTo>
                    <a:pt x="0" y="1"/>
                  </a:moveTo>
                  <a:lnTo>
                    <a:pt x="23" y="297"/>
                  </a:lnTo>
                  <a:lnTo>
                    <a:pt x="936" y="206"/>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2468150" y="2864325"/>
              <a:ext cx="24550" cy="25800"/>
            </a:xfrm>
            <a:custGeom>
              <a:avLst/>
              <a:gdLst/>
              <a:ahLst/>
              <a:cxnLst/>
              <a:rect l="l" t="t" r="r" b="b"/>
              <a:pathLst>
                <a:path w="982" h="1032" extrusionOk="0">
                  <a:moveTo>
                    <a:pt x="910" y="1"/>
                  </a:moveTo>
                  <a:cubicBezTo>
                    <a:pt x="890" y="1"/>
                    <a:pt x="868" y="12"/>
                    <a:pt x="845" y="35"/>
                  </a:cubicBezTo>
                  <a:lnTo>
                    <a:pt x="23" y="903"/>
                  </a:lnTo>
                  <a:cubicBezTo>
                    <a:pt x="0" y="925"/>
                    <a:pt x="0" y="948"/>
                    <a:pt x="0" y="971"/>
                  </a:cubicBezTo>
                  <a:cubicBezTo>
                    <a:pt x="0" y="994"/>
                    <a:pt x="23" y="994"/>
                    <a:pt x="23" y="1017"/>
                  </a:cubicBezTo>
                  <a:cubicBezTo>
                    <a:pt x="33" y="1026"/>
                    <a:pt x="46" y="1032"/>
                    <a:pt x="60" y="1032"/>
                  </a:cubicBezTo>
                  <a:cubicBezTo>
                    <a:pt x="80" y="1032"/>
                    <a:pt x="101" y="1021"/>
                    <a:pt x="114" y="994"/>
                  </a:cubicBezTo>
                  <a:lnTo>
                    <a:pt x="959" y="126"/>
                  </a:lnTo>
                  <a:cubicBezTo>
                    <a:pt x="982" y="104"/>
                    <a:pt x="982" y="58"/>
                    <a:pt x="959" y="35"/>
                  </a:cubicBezTo>
                  <a:cubicBezTo>
                    <a:pt x="948" y="12"/>
                    <a:pt x="930" y="1"/>
                    <a:pt x="910"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2503525" y="2880925"/>
              <a:ext cx="9150" cy="9775"/>
            </a:xfrm>
            <a:custGeom>
              <a:avLst/>
              <a:gdLst/>
              <a:ahLst/>
              <a:cxnLst/>
              <a:rect l="l" t="t" r="r" b="b"/>
              <a:pathLst>
                <a:path w="366" h="391" extrusionOk="0">
                  <a:moveTo>
                    <a:pt x="71" y="1"/>
                  </a:moveTo>
                  <a:cubicBezTo>
                    <a:pt x="61" y="1"/>
                    <a:pt x="53" y="4"/>
                    <a:pt x="46" y="10"/>
                  </a:cubicBezTo>
                  <a:cubicBezTo>
                    <a:pt x="23" y="33"/>
                    <a:pt x="0" y="79"/>
                    <a:pt x="23" y="102"/>
                  </a:cubicBezTo>
                  <a:cubicBezTo>
                    <a:pt x="23" y="102"/>
                    <a:pt x="23" y="124"/>
                    <a:pt x="23" y="124"/>
                  </a:cubicBezTo>
                  <a:cubicBezTo>
                    <a:pt x="23" y="124"/>
                    <a:pt x="115" y="239"/>
                    <a:pt x="229" y="353"/>
                  </a:cubicBezTo>
                  <a:cubicBezTo>
                    <a:pt x="242" y="379"/>
                    <a:pt x="263" y="390"/>
                    <a:pt x="283" y="390"/>
                  </a:cubicBezTo>
                  <a:cubicBezTo>
                    <a:pt x="297" y="390"/>
                    <a:pt x="311" y="385"/>
                    <a:pt x="320" y="375"/>
                  </a:cubicBezTo>
                  <a:cubicBezTo>
                    <a:pt x="366" y="353"/>
                    <a:pt x="366" y="307"/>
                    <a:pt x="343" y="284"/>
                  </a:cubicBezTo>
                  <a:cubicBezTo>
                    <a:pt x="229" y="147"/>
                    <a:pt x="137" y="33"/>
                    <a:pt x="137" y="33"/>
                  </a:cubicBezTo>
                  <a:cubicBezTo>
                    <a:pt x="121" y="17"/>
                    <a:pt x="94" y="1"/>
                    <a:pt x="71"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4"/>
            <p:cNvSpPr/>
            <p:nvPr/>
          </p:nvSpPr>
          <p:spPr>
            <a:xfrm>
              <a:off x="2488125" y="2860825"/>
              <a:ext cx="8575" cy="9900"/>
            </a:xfrm>
            <a:custGeom>
              <a:avLst/>
              <a:gdLst/>
              <a:ahLst/>
              <a:cxnLst/>
              <a:rect l="l" t="t" r="r" b="b"/>
              <a:pathLst>
                <a:path w="343" h="396" extrusionOk="0">
                  <a:moveTo>
                    <a:pt x="60" y="0"/>
                  </a:moveTo>
                  <a:cubicBezTo>
                    <a:pt x="46" y="0"/>
                    <a:pt x="32" y="6"/>
                    <a:pt x="23" y="15"/>
                  </a:cubicBezTo>
                  <a:cubicBezTo>
                    <a:pt x="0" y="38"/>
                    <a:pt x="0" y="84"/>
                    <a:pt x="0" y="107"/>
                  </a:cubicBezTo>
                  <a:cubicBezTo>
                    <a:pt x="0" y="107"/>
                    <a:pt x="0" y="107"/>
                    <a:pt x="23" y="129"/>
                  </a:cubicBezTo>
                  <a:cubicBezTo>
                    <a:pt x="23" y="129"/>
                    <a:pt x="91" y="244"/>
                    <a:pt x="206" y="358"/>
                  </a:cubicBezTo>
                  <a:cubicBezTo>
                    <a:pt x="219" y="384"/>
                    <a:pt x="240" y="396"/>
                    <a:pt x="260" y="396"/>
                  </a:cubicBezTo>
                  <a:cubicBezTo>
                    <a:pt x="274" y="396"/>
                    <a:pt x="287" y="390"/>
                    <a:pt x="297" y="381"/>
                  </a:cubicBezTo>
                  <a:cubicBezTo>
                    <a:pt x="343" y="358"/>
                    <a:pt x="343" y="312"/>
                    <a:pt x="320" y="289"/>
                  </a:cubicBezTo>
                  <a:cubicBezTo>
                    <a:pt x="206" y="152"/>
                    <a:pt x="114" y="38"/>
                    <a:pt x="114" y="38"/>
                  </a:cubicBezTo>
                  <a:cubicBezTo>
                    <a:pt x="101" y="11"/>
                    <a:pt x="80" y="0"/>
                    <a:pt x="60"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2520650" y="2901275"/>
              <a:ext cx="9150" cy="8300"/>
            </a:xfrm>
            <a:custGeom>
              <a:avLst/>
              <a:gdLst/>
              <a:ahLst/>
              <a:cxnLst/>
              <a:rect l="l" t="t" r="r" b="b"/>
              <a:pathLst>
                <a:path w="366" h="332" extrusionOk="0">
                  <a:moveTo>
                    <a:pt x="277" y="1"/>
                  </a:moveTo>
                  <a:cubicBezTo>
                    <a:pt x="257" y="1"/>
                    <a:pt x="240" y="7"/>
                    <a:pt x="228" y="18"/>
                  </a:cubicBezTo>
                  <a:cubicBezTo>
                    <a:pt x="228" y="18"/>
                    <a:pt x="137" y="132"/>
                    <a:pt x="46" y="201"/>
                  </a:cubicBezTo>
                  <a:cubicBezTo>
                    <a:pt x="23" y="223"/>
                    <a:pt x="0" y="269"/>
                    <a:pt x="23" y="292"/>
                  </a:cubicBezTo>
                  <a:cubicBezTo>
                    <a:pt x="23" y="292"/>
                    <a:pt x="23" y="292"/>
                    <a:pt x="23" y="315"/>
                  </a:cubicBezTo>
                  <a:cubicBezTo>
                    <a:pt x="34" y="326"/>
                    <a:pt x="52" y="332"/>
                    <a:pt x="72" y="332"/>
                  </a:cubicBezTo>
                  <a:cubicBezTo>
                    <a:pt x="92" y="332"/>
                    <a:pt x="114" y="326"/>
                    <a:pt x="137" y="315"/>
                  </a:cubicBezTo>
                  <a:cubicBezTo>
                    <a:pt x="228" y="246"/>
                    <a:pt x="343" y="109"/>
                    <a:pt x="343" y="109"/>
                  </a:cubicBezTo>
                  <a:cubicBezTo>
                    <a:pt x="365" y="86"/>
                    <a:pt x="365" y="41"/>
                    <a:pt x="343" y="18"/>
                  </a:cubicBezTo>
                  <a:cubicBezTo>
                    <a:pt x="320" y="7"/>
                    <a:pt x="297" y="1"/>
                    <a:pt x="277"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1" name="Google Shape;1851;p34"/>
          <p:cNvSpPr txBox="1"/>
          <p:nvPr/>
        </p:nvSpPr>
        <p:spPr>
          <a:xfrm>
            <a:off x="5441400" y="4376425"/>
            <a:ext cx="83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DF6D6D"/>
                </a:solidFill>
                <a:latin typeface="Noto Sans Hebrew"/>
                <a:ea typeface="Noto Sans Hebrew"/>
                <a:cs typeface="Noto Sans Hebrew"/>
                <a:sym typeface="Noto Sans Hebrew"/>
              </a:rPr>
              <a:t>אליס</a:t>
            </a:r>
            <a:endParaRPr sz="100"/>
          </a:p>
        </p:txBody>
      </p:sp>
      <p:sp>
        <p:nvSpPr>
          <p:cNvPr id="1852" name="Google Shape;1852;p34"/>
          <p:cNvSpPr txBox="1"/>
          <p:nvPr/>
        </p:nvSpPr>
        <p:spPr>
          <a:xfrm>
            <a:off x="2699150" y="4409175"/>
            <a:ext cx="77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8989C9"/>
                </a:solidFill>
                <a:latin typeface="Noto Sans Hebrew"/>
                <a:ea typeface="Noto Sans Hebrew"/>
                <a:cs typeface="Noto Sans Hebrew"/>
                <a:sym typeface="Noto Sans Hebrew"/>
              </a:rPr>
              <a:t>בוב</a:t>
            </a:r>
            <a:endParaRPr sz="100">
              <a:solidFill>
                <a:srgbClr val="8989C9"/>
              </a:solidFill>
            </a:endParaRPr>
          </a:p>
        </p:txBody>
      </p:sp>
      <p:pic>
        <p:nvPicPr>
          <p:cNvPr id="1853" name="Google Shape;1853;p34"/>
          <p:cNvPicPr preferRelativeResize="0"/>
          <p:nvPr/>
        </p:nvPicPr>
        <p:blipFill>
          <a:blip r:embed="rId3">
            <a:alphaModFix/>
          </a:blip>
          <a:stretch>
            <a:fillRect/>
          </a:stretch>
        </p:blipFill>
        <p:spPr>
          <a:xfrm>
            <a:off x="3778881" y="3114319"/>
            <a:ext cx="1586250" cy="1586250"/>
          </a:xfrm>
          <a:prstGeom prst="rect">
            <a:avLst/>
          </a:prstGeom>
          <a:noFill/>
          <a:ln>
            <a:noFill/>
          </a:ln>
        </p:spPr>
      </p:pic>
      <p:pic>
        <p:nvPicPr>
          <p:cNvPr id="1854" name="Google Shape;1854;p34"/>
          <p:cNvPicPr preferRelativeResize="0"/>
          <p:nvPr/>
        </p:nvPicPr>
        <p:blipFill>
          <a:blip r:embed="rId3">
            <a:alphaModFix/>
          </a:blip>
          <a:stretch>
            <a:fillRect/>
          </a:stretch>
        </p:blipFill>
        <p:spPr>
          <a:xfrm>
            <a:off x="3778881" y="1778619"/>
            <a:ext cx="1586250" cy="1586250"/>
          </a:xfrm>
          <a:prstGeom prst="rect">
            <a:avLst/>
          </a:prstGeom>
          <a:noFill/>
          <a:ln>
            <a:noFill/>
          </a:ln>
        </p:spPr>
      </p:pic>
      <p:sp>
        <p:nvSpPr>
          <p:cNvPr id="1855" name="Google Shape;1855;p34"/>
          <p:cNvSpPr/>
          <p:nvPr/>
        </p:nvSpPr>
        <p:spPr>
          <a:xfrm>
            <a:off x="6205625" y="1169425"/>
            <a:ext cx="2872500" cy="3730200"/>
          </a:xfrm>
          <a:prstGeom prst="verticalScroll">
            <a:avLst>
              <a:gd name="adj" fmla="val 6910"/>
            </a:avLst>
          </a:prstGeom>
          <a:solidFill>
            <a:srgbClr val="FFB1A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br>
              <a:rPr lang="iw" sz="1800">
                <a:latin typeface="Noto Sans Hebrew"/>
                <a:ea typeface="Noto Sans Hebrew"/>
                <a:cs typeface="Noto Sans Hebrew"/>
                <a:sym typeface="Noto Sans Hebrew"/>
              </a:rPr>
            </a:br>
            <a:r>
              <a:rPr lang="iw" sz="1800">
                <a:latin typeface="Noto Sans Hebrew"/>
                <a:ea typeface="Noto Sans Hebrew"/>
                <a:cs typeface="Noto Sans Hebrew"/>
                <a:sym typeface="Noto Sans Hebrew"/>
              </a:rPr>
              <a:t>מרץ:</a:t>
            </a:r>
            <a:br>
              <a:rPr lang="iw" sz="1800">
                <a:latin typeface="Noto Sans Hebrew"/>
                <a:ea typeface="Noto Sans Hebrew"/>
                <a:cs typeface="Noto Sans Hebrew"/>
                <a:sym typeface="Noto Sans Hebrew"/>
              </a:rPr>
            </a:br>
            <a:r>
              <a:rPr lang="iw" sz="1800">
                <a:latin typeface="Noto Sans Hebrew"/>
                <a:ea typeface="Noto Sans Hebrew"/>
                <a:cs typeface="Noto Sans Hebrew"/>
                <a:sym typeface="Noto Sans Hebrew"/>
              </a:rPr>
              <a:t>נכון לעכשיו, יש כ-3005 סטודנטים בשנה הראשונה שלהם באוניברסיטה הפרטית, ו-202 מהם מגיעים ממשפחות המרוויחות מעל ל-350 אלף דולר בשנה.</a:t>
            </a:r>
            <a:endParaRPr sz="1800">
              <a:latin typeface="Noto Sans Hebrew"/>
              <a:ea typeface="Noto Sans Hebrew"/>
              <a:cs typeface="Noto Sans Hebrew"/>
              <a:sym typeface="Noto Sans Hebrew"/>
            </a:endParaRPr>
          </a:p>
          <a:p>
            <a:pPr marL="0" lvl="0" indent="0" algn="ctr" rtl="1">
              <a:spcBef>
                <a:spcPts val="0"/>
              </a:spcBef>
              <a:spcAft>
                <a:spcPts val="0"/>
              </a:spcAft>
              <a:buNone/>
            </a:pPr>
            <a:endParaRPr sz="1800">
              <a:latin typeface="Noto Sans Hebrew"/>
              <a:ea typeface="Noto Sans Hebrew"/>
              <a:cs typeface="Noto Sans Hebrew"/>
              <a:sym typeface="Noto Sans Hebr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859"/>
        <p:cNvGrpSpPr/>
        <p:nvPr/>
      </p:nvGrpSpPr>
      <p:grpSpPr>
        <a:xfrm>
          <a:off x="0" y="0"/>
          <a:ext cx="0" cy="0"/>
          <a:chOff x="0" y="0"/>
          <a:chExt cx="0" cy="0"/>
        </a:xfrm>
      </p:grpSpPr>
      <p:sp>
        <p:nvSpPr>
          <p:cNvPr id="1860" name="Google Shape;1860;p35"/>
          <p:cNvSpPr/>
          <p:nvPr/>
        </p:nvSpPr>
        <p:spPr>
          <a:xfrm>
            <a:off x="65875" y="1169425"/>
            <a:ext cx="2872500" cy="3730200"/>
          </a:xfrm>
          <a:prstGeom prst="verticalScroll">
            <a:avLst>
              <a:gd name="adj" fmla="val 6910"/>
            </a:avLst>
          </a:prstGeom>
          <a:solidFill>
            <a:srgbClr val="D4C6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br>
              <a:rPr lang="iw" sz="1800">
                <a:latin typeface="Noto Sans Hebrew"/>
                <a:ea typeface="Noto Sans Hebrew"/>
                <a:cs typeface="Noto Sans Hebrew"/>
                <a:sym typeface="Noto Sans Hebrew"/>
              </a:rPr>
            </a:br>
            <a:r>
              <a:rPr lang="iw" sz="1800">
                <a:latin typeface="Noto Sans Hebrew"/>
                <a:ea typeface="Noto Sans Hebrew"/>
                <a:cs typeface="Noto Sans Hebrew"/>
                <a:sym typeface="Noto Sans Hebrew"/>
              </a:rPr>
              <a:t>אפריל:</a:t>
            </a:r>
            <a:br>
              <a:rPr lang="iw" sz="1800">
                <a:latin typeface="Noto Sans Hebrew"/>
                <a:ea typeface="Noto Sans Hebrew"/>
                <a:cs typeface="Noto Sans Hebrew"/>
                <a:sym typeface="Noto Sans Hebrew"/>
              </a:rPr>
            </a:br>
            <a:r>
              <a:rPr lang="iw" sz="1800">
                <a:latin typeface="Noto Sans Hebrew"/>
                <a:ea typeface="Noto Sans Hebrew"/>
                <a:cs typeface="Noto Sans Hebrew"/>
                <a:sym typeface="Noto Sans Hebrew"/>
              </a:rPr>
              <a:t>ל-201 סטודנטים באוניברסיטה הפרטית, מתוך 3004 סטודנטים אשר נמצאים בשנה הראשונה שלהם ללימודים באוניברסיטה יש הכנסת משק בית מעל ל-350 אלף דולר בשנה.</a:t>
            </a:r>
            <a:endParaRPr sz="1800">
              <a:latin typeface="Noto Sans Hebrew"/>
              <a:ea typeface="Noto Sans Hebrew"/>
              <a:cs typeface="Noto Sans Hebrew"/>
              <a:sym typeface="Noto Sans Hebrew"/>
            </a:endParaRPr>
          </a:p>
        </p:txBody>
      </p:sp>
      <p:sp>
        <p:nvSpPr>
          <p:cNvPr id="1861" name="Google Shape;1861;p35"/>
          <p:cNvSpPr txBox="1"/>
          <p:nvPr/>
        </p:nvSpPr>
        <p:spPr>
          <a:xfrm>
            <a:off x="2633875" y="281150"/>
            <a:ext cx="6255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למה? מדוע? ושוב פעם למה?</a:t>
            </a:r>
            <a:endParaRPr sz="3400" b="1">
              <a:latin typeface="Noto Sans Hebrew"/>
              <a:ea typeface="Noto Sans Hebrew"/>
              <a:cs typeface="Noto Sans Hebrew"/>
              <a:sym typeface="Noto Sans Hebrew"/>
            </a:endParaRPr>
          </a:p>
        </p:txBody>
      </p:sp>
      <p:grpSp>
        <p:nvGrpSpPr>
          <p:cNvPr id="1862" name="Google Shape;1862;p35"/>
          <p:cNvGrpSpPr/>
          <p:nvPr/>
        </p:nvGrpSpPr>
        <p:grpSpPr>
          <a:xfrm>
            <a:off x="2779371" y="2142427"/>
            <a:ext cx="999509" cy="2374348"/>
            <a:chOff x="1068950" y="2342625"/>
            <a:chExt cx="608900" cy="1446450"/>
          </a:xfrm>
        </p:grpSpPr>
        <p:sp>
          <p:nvSpPr>
            <p:cNvPr id="1863" name="Google Shape;1863;p35"/>
            <p:cNvSpPr/>
            <p:nvPr/>
          </p:nvSpPr>
          <p:spPr>
            <a:xfrm>
              <a:off x="1239000" y="2342625"/>
              <a:ext cx="208300" cy="181350"/>
            </a:xfrm>
            <a:custGeom>
              <a:avLst/>
              <a:gdLst/>
              <a:ahLst/>
              <a:cxnLst/>
              <a:rect l="l" t="t" r="r" b="b"/>
              <a:pathLst>
                <a:path w="8332" h="7254" extrusionOk="0">
                  <a:moveTo>
                    <a:pt x="5852" y="0"/>
                  </a:moveTo>
                  <a:cubicBezTo>
                    <a:pt x="5326" y="0"/>
                    <a:pt x="5029" y="119"/>
                    <a:pt x="4748" y="269"/>
                  </a:cubicBezTo>
                  <a:cubicBezTo>
                    <a:pt x="4584" y="196"/>
                    <a:pt x="4409" y="160"/>
                    <a:pt x="4234" y="160"/>
                  </a:cubicBezTo>
                  <a:cubicBezTo>
                    <a:pt x="3972" y="160"/>
                    <a:pt x="3712" y="242"/>
                    <a:pt x="3493" y="406"/>
                  </a:cubicBezTo>
                  <a:cubicBezTo>
                    <a:pt x="3287" y="566"/>
                    <a:pt x="3150" y="771"/>
                    <a:pt x="3082" y="1000"/>
                  </a:cubicBezTo>
                  <a:cubicBezTo>
                    <a:pt x="2854" y="1068"/>
                    <a:pt x="2603" y="1114"/>
                    <a:pt x="2306" y="1136"/>
                  </a:cubicBezTo>
                  <a:cubicBezTo>
                    <a:pt x="1324" y="1273"/>
                    <a:pt x="891" y="1707"/>
                    <a:pt x="685" y="2209"/>
                  </a:cubicBezTo>
                  <a:cubicBezTo>
                    <a:pt x="663" y="2232"/>
                    <a:pt x="640" y="2255"/>
                    <a:pt x="594" y="2278"/>
                  </a:cubicBezTo>
                  <a:cubicBezTo>
                    <a:pt x="92" y="2666"/>
                    <a:pt x="1" y="3396"/>
                    <a:pt x="366" y="3921"/>
                  </a:cubicBezTo>
                  <a:cubicBezTo>
                    <a:pt x="297" y="4058"/>
                    <a:pt x="252" y="4218"/>
                    <a:pt x="229" y="4400"/>
                  </a:cubicBezTo>
                  <a:cubicBezTo>
                    <a:pt x="206" y="4903"/>
                    <a:pt x="480" y="5359"/>
                    <a:pt x="936" y="5565"/>
                  </a:cubicBezTo>
                  <a:cubicBezTo>
                    <a:pt x="959" y="5610"/>
                    <a:pt x="1005" y="5656"/>
                    <a:pt x="1051" y="5702"/>
                  </a:cubicBezTo>
                  <a:cubicBezTo>
                    <a:pt x="1005" y="5816"/>
                    <a:pt x="982" y="5953"/>
                    <a:pt x="982" y="6090"/>
                  </a:cubicBezTo>
                  <a:cubicBezTo>
                    <a:pt x="982" y="6729"/>
                    <a:pt x="1484" y="7254"/>
                    <a:pt x="2123" y="7254"/>
                  </a:cubicBezTo>
                  <a:cubicBezTo>
                    <a:pt x="2785" y="7254"/>
                    <a:pt x="3287" y="6729"/>
                    <a:pt x="3287" y="6090"/>
                  </a:cubicBezTo>
                  <a:cubicBezTo>
                    <a:pt x="3287" y="5450"/>
                    <a:pt x="5890" y="5131"/>
                    <a:pt x="6529" y="5131"/>
                  </a:cubicBezTo>
                  <a:cubicBezTo>
                    <a:pt x="6917" y="5131"/>
                    <a:pt x="7282" y="4948"/>
                    <a:pt x="7487" y="4652"/>
                  </a:cubicBezTo>
                  <a:cubicBezTo>
                    <a:pt x="7784" y="4446"/>
                    <a:pt x="7989" y="4104"/>
                    <a:pt x="8012" y="3716"/>
                  </a:cubicBezTo>
                  <a:cubicBezTo>
                    <a:pt x="8012" y="3465"/>
                    <a:pt x="7967" y="3236"/>
                    <a:pt x="7830" y="3031"/>
                  </a:cubicBezTo>
                  <a:cubicBezTo>
                    <a:pt x="8126" y="2803"/>
                    <a:pt x="8332" y="2460"/>
                    <a:pt x="8332" y="2072"/>
                  </a:cubicBezTo>
                  <a:cubicBezTo>
                    <a:pt x="8332" y="1593"/>
                    <a:pt x="8058" y="1205"/>
                    <a:pt x="7670" y="1000"/>
                  </a:cubicBezTo>
                  <a:cubicBezTo>
                    <a:pt x="7487" y="520"/>
                    <a:pt x="7076" y="64"/>
                    <a:pt x="6232" y="18"/>
                  </a:cubicBezTo>
                  <a:cubicBezTo>
                    <a:pt x="6093" y="6"/>
                    <a:pt x="5967" y="0"/>
                    <a:pt x="585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1266975" y="2406850"/>
              <a:ext cx="163225" cy="255300"/>
            </a:xfrm>
            <a:custGeom>
              <a:avLst/>
              <a:gdLst/>
              <a:ahLst/>
              <a:cxnLst/>
              <a:rect l="l" t="t" r="r" b="b"/>
              <a:pathLst>
                <a:path w="6529" h="10212" extrusionOk="0">
                  <a:moveTo>
                    <a:pt x="3285" y="0"/>
                  </a:moveTo>
                  <a:cubicBezTo>
                    <a:pt x="3194" y="0"/>
                    <a:pt x="3104" y="9"/>
                    <a:pt x="3013" y="28"/>
                  </a:cubicBezTo>
                  <a:cubicBezTo>
                    <a:pt x="2739" y="74"/>
                    <a:pt x="2351" y="142"/>
                    <a:pt x="2009" y="188"/>
                  </a:cubicBezTo>
                  <a:cubicBezTo>
                    <a:pt x="1643" y="257"/>
                    <a:pt x="1392" y="576"/>
                    <a:pt x="1415" y="941"/>
                  </a:cubicBezTo>
                  <a:cubicBezTo>
                    <a:pt x="1415" y="964"/>
                    <a:pt x="1415" y="964"/>
                    <a:pt x="1415" y="964"/>
                  </a:cubicBezTo>
                  <a:lnTo>
                    <a:pt x="1506" y="2128"/>
                  </a:lnTo>
                  <a:lnTo>
                    <a:pt x="959" y="2151"/>
                  </a:lnTo>
                  <a:lnTo>
                    <a:pt x="936" y="2151"/>
                  </a:lnTo>
                  <a:cubicBezTo>
                    <a:pt x="411" y="2174"/>
                    <a:pt x="0" y="2630"/>
                    <a:pt x="23" y="3155"/>
                  </a:cubicBezTo>
                  <a:cubicBezTo>
                    <a:pt x="23" y="3155"/>
                    <a:pt x="23" y="3178"/>
                    <a:pt x="23" y="3178"/>
                  </a:cubicBezTo>
                  <a:cubicBezTo>
                    <a:pt x="69" y="3635"/>
                    <a:pt x="411" y="4000"/>
                    <a:pt x="845" y="4068"/>
                  </a:cubicBezTo>
                  <a:lnTo>
                    <a:pt x="1004" y="4068"/>
                  </a:lnTo>
                  <a:cubicBezTo>
                    <a:pt x="1004" y="4114"/>
                    <a:pt x="982" y="4137"/>
                    <a:pt x="982" y="4182"/>
                  </a:cubicBezTo>
                  <a:lnTo>
                    <a:pt x="982" y="8177"/>
                  </a:lnTo>
                  <a:cubicBezTo>
                    <a:pt x="982" y="9250"/>
                    <a:pt x="1826" y="10163"/>
                    <a:pt x="2876" y="10208"/>
                  </a:cubicBezTo>
                  <a:cubicBezTo>
                    <a:pt x="2916" y="10211"/>
                    <a:pt x="2957" y="10212"/>
                    <a:pt x="2996" y="10212"/>
                  </a:cubicBezTo>
                  <a:cubicBezTo>
                    <a:pt x="4084" y="10212"/>
                    <a:pt x="4976" y="9323"/>
                    <a:pt x="4976" y="8223"/>
                  </a:cubicBezTo>
                  <a:lnTo>
                    <a:pt x="4976" y="6853"/>
                  </a:lnTo>
                  <a:cubicBezTo>
                    <a:pt x="5889" y="6625"/>
                    <a:pt x="6528" y="5780"/>
                    <a:pt x="6482" y="4799"/>
                  </a:cubicBezTo>
                  <a:cubicBezTo>
                    <a:pt x="6482" y="4799"/>
                    <a:pt x="6482" y="4685"/>
                    <a:pt x="6482" y="4685"/>
                  </a:cubicBezTo>
                  <a:lnTo>
                    <a:pt x="6368" y="2288"/>
                  </a:lnTo>
                  <a:lnTo>
                    <a:pt x="6323" y="1626"/>
                  </a:lnTo>
                  <a:cubicBezTo>
                    <a:pt x="6323" y="1626"/>
                    <a:pt x="6277" y="462"/>
                    <a:pt x="6277" y="462"/>
                  </a:cubicBezTo>
                  <a:cubicBezTo>
                    <a:pt x="6254" y="462"/>
                    <a:pt x="6209" y="462"/>
                    <a:pt x="6186" y="439"/>
                  </a:cubicBezTo>
                  <a:cubicBezTo>
                    <a:pt x="6140" y="439"/>
                    <a:pt x="6072" y="485"/>
                    <a:pt x="6026" y="485"/>
                  </a:cubicBezTo>
                  <a:cubicBezTo>
                    <a:pt x="5957" y="508"/>
                    <a:pt x="5889" y="530"/>
                    <a:pt x="5820" y="530"/>
                  </a:cubicBezTo>
                  <a:cubicBezTo>
                    <a:pt x="5763" y="542"/>
                    <a:pt x="5701" y="548"/>
                    <a:pt x="5635" y="548"/>
                  </a:cubicBezTo>
                  <a:cubicBezTo>
                    <a:pt x="5569" y="548"/>
                    <a:pt x="5501" y="542"/>
                    <a:pt x="5432" y="530"/>
                  </a:cubicBezTo>
                  <a:cubicBezTo>
                    <a:pt x="5204" y="508"/>
                    <a:pt x="4953" y="439"/>
                    <a:pt x="4725" y="371"/>
                  </a:cubicBezTo>
                  <a:cubicBezTo>
                    <a:pt x="4474" y="302"/>
                    <a:pt x="4223" y="188"/>
                    <a:pt x="3972" y="120"/>
                  </a:cubicBezTo>
                  <a:cubicBezTo>
                    <a:pt x="3743" y="54"/>
                    <a:pt x="3514" y="0"/>
                    <a:pt x="3285"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1293200" y="2507975"/>
              <a:ext cx="136700" cy="102750"/>
            </a:xfrm>
            <a:custGeom>
              <a:avLst/>
              <a:gdLst/>
              <a:ahLst/>
              <a:cxnLst/>
              <a:rect l="l" t="t" r="r" b="b"/>
              <a:pathLst>
                <a:path w="5468" h="4110" extrusionOk="0">
                  <a:moveTo>
                    <a:pt x="5433" y="640"/>
                  </a:moveTo>
                  <a:lnTo>
                    <a:pt x="5433" y="754"/>
                  </a:lnTo>
                  <a:cubicBezTo>
                    <a:pt x="5434" y="762"/>
                    <a:pt x="5434" y="770"/>
                    <a:pt x="5434" y="779"/>
                  </a:cubicBezTo>
                  <a:lnTo>
                    <a:pt x="5434" y="779"/>
                  </a:lnTo>
                  <a:cubicBezTo>
                    <a:pt x="5436" y="733"/>
                    <a:pt x="5435" y="686"/>
                    <a:pt x="5433" y="640"/>
                  </a:cubicBezTo>
                  <a:close/>
                  <a:moveTo>
                    <a:pt x="298" y="1"/>
                  </a:moveTo>
                  <a:lnTo>
                    <a:pt x="1" y="23"/>
                  </a:lnTo>
                  <a:lnTo>
                    <a:pt x="47" y="1005"/>
                  </a:lnTo>
                  <a:cubicBezTo>
                    <a:pt x="92" y="1804"/>
                    <a:pt x="572" y="2466"/>
                    <a:pt x="1256" y="2762"/>
                  </a:cubicBezTo>
                  <a:cubicBezTo>
                    <a:pt x="1256" y="2808"/>
                    <a:pt x="1256" y="2831"/>
                    <a:pt x="1256" y="2877"/>
                  </a:cubicBezTo>
                  <a:cubicBezTo>
                    <a:pt x="1256" y="3561"/>
                    <a:pt x="1850" y="4109"/>
                    <a:pt x="2580" y="4109"/>
                  </a:cubicBezTo>
                  <a:cubicBezTo>
                    <a:pt x="3311" y="4109"/>
                    <a:pt x="3904" y="3561"/>
                    <a:pt x="3904" y="2877"/>
                  </a:cubicBezTo>
                  <a:cubicBezTo>
                    <a:pt x="3904" y="2854"/>
                    <a:pt x="3904" y="2831"/>
                    <a:pt x="3904" y="2808"/>
                  </a:cubicBezTo>
                  <a:cubicBezTo>
                    <a:pt x="4809" y="2582"/>
                    <a:pt x="5468" y="1749"/>
                    <a:pt x="5434" y="779"/>
                  </a:cubicBezTo>
                  <a:lnTo>
                    <a:pt x="5434" y="779"/>
                  </a:lnTo>
                  <a:cubicBezTo>
                    <a:pt x="5406" y="1767"/>
                    <a:pt x="4611" y="2582"/>
                    <a:pt x="3607" y="2625"/>
                  </a:cubicBezTo>
                  <a:lnTo>
                    <a:pt x="2375" y="2694"/>
                  </a:lnTo>
                  <a:cubicBezTo>
                    <a:pt x="2346" y="2695"/>
                    <a:pt x="2318" y="2696"/>
                    <a:pt x="2289" y="2696"/>
                  </a:cubicBezTo>
                  <a:cubicBezTo>
                    <a:pt x="1277" y="2696"/>
                    <a:pt x="433" y="1911"/>
                    <a:pt x="366" y="868"/>
                  </a:cubicBezTo>
                  <a:lnTo>
                    <a:pt x="343"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1322325" y="2434425"/>
              <a:ext cx="39950" cy="16750"/>
            </a:xfrm>
            <a:custGeom>
              <a:avLst/>
              <a:gdLst/>
              <a:ahLst/>
              <a:cxnLst/>
              <a:rect l="l" t="t" r="r" b="b"/>
              <a:pathLst>
                <a:path w="1598" h="670" extrusionOk="0">
                  <a:moveTo>
                    <a:pt x="936" y="0"/>
                  </a:moveTo>
                  <a:cubicBezTo>
                    <a:pt x="871" y="0"/>
                    <a:pt x="802" y="7"/>
                    <a:pt x="730" y="21"/>
                  </a:cubicBezTo>
                  <a:cubicBezTo>
                    <a:pt x="388" y="67"/>
                    <a:pt x="160" y="249"/>
                    <a:pt x="91" y="386"/>
                  </a:cubicBezTo>
                  <a:cubicBezTo>
                    <a:pt x="0" y="523"/>
                    <a:pt x="69" y="637"/>
                    <a:pt x="160" y="660"/>
                  </a:cubicBezTo>
                  <a:cubicBezTo>
                    <a:pt x="187" y="667"/>
                    <a:pt x="215" y="669"/>
                    <a:pt x="246" y="669"/>
                  </a:cubicBezTo>
                  <a:cubicBezTo>
                    <a:pt x="320" y="669"/>
                    <a:pt x="405" y="653"/>
                    <a:pt x="502" y="637"/>
                  </a:cubicBezTo>
                  <a:cubicBezTo>
                    <a:pt x="616" y="614"/>
                    <a:pt x="730" y="592"/>
                    <a:pt x="822" y="569"/>
                  </a:cubicBezTo>
                  <a:cubicBezTo>
                    <a:pt x="936" y="546"/>
                    <a:pt x="1050" y="546"/>
                    <a:pt x="1164" y="523"/>
                  </a:cubicBezTo>
                  <a:cubicBezTo>
                    <a:pt x="1278" y="500"/>
                    <a:pt x="1415" y="500"/>
                    <a:pt x="1484" y="455"/>
                  </a:cubicBezTo>
                  <a:cubicBezTo>
                    <a:pt x="1575" y="409"/>
                    <a:pt x="1598" y="295"/>
                    <a:pt x="1461" y="181"/>
                  </a:cubicBezTo>
                  <a:cubicBezTo>
                    <a:pt x="1371" y="90"/>
                    <a:pt x="1181" y="0"/>
                    <a:pt x="936"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1390225" y="2424000"/>
              <a:ext cx="31400" cy="12350"/>
            </a:xfrm>
            <a:custGeom>
              <a:avLst/>
              <a:gdLst/>
              <a:ahLst/>
              <a:cxnLst/>
              <a:rect l="l" t="t" r="r" b="b"/>
              <a:pathLst>
                <a:path w="1256" h="494" extrusionOk="0">
                  <a:moveTo>
                    <a:pt x="678" y="1"/>
                  </a:moveTo>
                  <a:cubicBezTo>
                    <a:pt x="651" y="1"/>
                    <a:pt x="623" y="2"/>
                    <a:pt x="594" y="4"/>
                  </a:cubicBezTo>
                  <a:cubicBezTo>
                    <a:pt x="343" y="27"/>
                    <a:pt x="137" y="164"/>
                    <a:pt x="69" y="255"/>
                  </a:cubicBezTo>
                  <a:cubicBezTo>
                    <a:pt x="0" y="369"/>
                    <a:pt x="46" y="461"/>
                    <a:pt x="114" y="484"/>
                  </a:cubicBezTo>
                  <a:cubicBezTo>
                    <a:pt x="137" y="491"/>
                    <a:pt x="163" y="494"/>
                    <a:pt x="190" y="494"/>
                  </a:cubicBezTo>
                  <a:cubicBezTo>
                    <a:pt x="244" y="494"/>
                    <a:pt x="305" y="484"/>
                    <a:pt x="365" y="484"/>
                  </a:cubicBezTo>
                  <a:cubicBezTo>
                    <a:pt x="457" y="461"/>
                    <a:pt x="548" y="438"/>
                    <a:pt x="639" y="438"/>
                  </a:cubicBezTo>
                  <a:cubicBezTo>
                    <a:pt x="731" y="438"/>
                    <a:pt x="822" y="438"/>
                    <a:pt x="913" y="415"/>
                  </a:cubicBezTo>
                  <a:cubicBezTo>
                    <a:pt x="1005" y="415"/>
                    <a:pt x="1096" y="415"/>
                    <a:pt x="1164" y="369"/>
                  </a:cubicBezTo>
                  <a:cubicBezTo>
                    <a:pt x="1233" y="347"/>
                    <a:pt x="1256" y="255"/>
                    <a:pt x="1164" y="164"/>
                  </a:cubicBezTo>
                  <a:cubicBezTo>
                    <a:pt x="1083" y="82"/>
                    <a:pt x="910" y="1"/>
                    <a:pt x="678"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1282375" y="2473925"/>
              <a:ext cx="12575" cy="20375"/>
            </a:xfrm>
            <a:custGeom>
              <a:avLst/>
              <a:gdLst/>
              <a:ahLst/>
              <a:cxnLst/>
              <a:rect l="l" t="t" r="r" b="b"/>
              <a:pathLst>
                <a:path w="503" h="815" extrusionOk="0">
                  <a:moveTo>
                    <a:pt x="145" y="1"/>
                  </a:moveTo>
                  <a:cubicBezTo>
                    <a:pt x="129" y="1"/>
                    <a:pt x="111" y="6"/>
                    <a:pt x="92" y="16"/>
                  </a:cubicBezTo>
                  <a:cubicBezTo>
                    <a:pt x="46" y="16"/>
                    <a:pt x="46" y="61"/>
                    <a:pt x="69" y="107"/>
                  </a:cubicBezTo>
                  <a:lnTo>
                    <a:pt x="297" y="541"/>
                  </a:lnTo>
                  <a:lnTo>
                    <a:pt x="46" y="655"/>
                  </a:lnTo>
                  <a:cubicBezTo>
                    <a:pt x="0" y="678"/>
                    <a:pt x="0" y="723"/>
                    <a:pt x="0" y="769"/>
                  </a:cubicBezTo>
                  <a:cubicBezTo>
                    <a:pt x="23" y="792"/>
                    <a:pt x="46" y="815"/>
                    <a:pt x="69" y="815"/>
                  </a:cubicBezTo>
                  <a:cubicBezTo>
                    <a:pt x="92" y="815"/>
                    <a:pt x="92" y="815"/>
                    <a:pt x="114" y="792"/>
                  </a:cubicBezTo>
                  <a:lnTo>
                    <a:pt x="502" y="609"/>
                  </a:lnTo>
                  <a:lnTo>
                    <a:pt x="183" y="39"/>
                  </a:lnTo>
                  <a:cubicBezTo>
                    <a:pt x="183" y="12"/>
                    <a:pt x="167" y="1"/>
                    <a:pt x="145"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1398200" y="2461300"/>
              <a:ext cx="10875" cy="10050"/>
            </a:xfrm>
            <a:custGeom>
              <a:avLst/>
              <a:gdLst/>
              <a:ahLst/>
              <a:cxnLst/>
              <a:rect l="l" t="t" r="r" b="b"/>
              <a:pathLst>
                <a:path w="435" h="402" extrusionOk="0">
                  <a:moveTo>
                    <a:pt x="221" y="1"/>
                  </a:moveTo>
                  <a:cubicBezTo>
                    <a:pt x="150" y="1"/>
                    <a:pt x="80" y="43"/>
                    <a:pt x="46" y="110"/>
                  </a:cubicBezTo>
                  <a:cubicBezTo>
                    <a:pt x="1" y="224"/>
                    <a:pt x="46" y="338"/>
                    <a:pt x="138" y="384"/>
                  </a:cubicBezTo>
                  <a:cubicBezTo>
                    <a:pt x="162" y="396"/>
                    <a:pt x="188" y="402"/>
                    <a:pt x="214" y="402"/>
                  </a:cubicBezTo>
                  <a:cubicBezTo>
                    <a:pt x="285" y="402"/>
                    <a:pt x="355" y="359"/>
                    <a:pt x="389" y="293"/>
                  </a:cubicBezTo>
                  <a:cubicBezTo>
                    <a:pt x="435" y="178"/>
                    <a:pt x="389" y="64"/>
                    <a:pt x="298" y="19"/>
                  </a:cubicBezTo>
                  <a:cubicBezTo>
                    <a:pt x="273" y="6"/>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1346275" y="2464150"/>
              <a:ext cx="10875" cy="9500"/>
            </a:xfrm>
            <a:custGeom>
              <a:avLst/>
              <a:gdLst/>
              <a:ahLst/>
              <a:cxnLst/>
              <a:rect l="l" t="t" r="r" b="b"/>
              <a:pathLst>
                <a:path w="435" h="380" extrusionOk="0">
                  <a:moveTo>
                    <a:pt x="221" y="1"/>
                  </a:moveTo>
                  <a:cubicBezTo>
                    <a:pt x="150" y="1"/>
                    <a:pt x="80" y="43"/>
                    <a:pt x="46" y="110"/>
                  </a:cubicBezTo>
                  <a:cubicBezTo>
                    <a:pt x="1" y="201"/>
                    <a:pt x="46" y="316"/>
                    <a:pt x="138" y="361"/>
                  </a:cubicBezTo>
                  <a:cubicBezTo>
                    <a:pt x="162" y="373"/>
                    <a:pt x="188" y="379"/>
                    <a:pt x="214" y="379"/>
                  </a:cubicBezTo>
                  <a:cubicBezTo>
                    <a:pt x="285" y="379"/>
                    <a:pt x="355" y="337"/>
                    <a:pt x="389" y="270"/>
                  </a:cubicBezTo>
                  <a:cubicBezTo>
                    <a:pt x="434" y="179"/>
                    <a:pt x="389" y="64"/>
                    <a:pt x="297" y="19"/>
                  </a:cubicBezTo>
                  <a:cubicBezTo>
                    <a:pt x="273" y="7"/>
                    <a:pt x="247" y="1"/>
                    <a:pt x="221"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1398775" y="2469100"/>
              <a:ext cx="12025" cy="4675"/>
            </a:xfrm>
            <a:custGeom>
              <a:avLst/>
              <a:gdLst/>
              <a:ahLst/>
              <a:cxnLst/>
              <a:rect l="l" t="t" r="r" b="b"/>
              <a:pathLst>
                <a:path w="481" h="187" extrusionOk="0">
                  <a:moveTo>
                    <a:pt x="224" y="1"/>
                  </a:moveTo>
                  <a:cubicBezTo>
                    <a:pt x="124" y="1"/>
                    <a:pt x="52" y="52"/>
                    <a:pt x="23" y="95"/>
                  </a:cubicBezTo>
                  <a:cubicBezTo>
                    <a:pt x="1" y="118"/>
                    <a:pt x="1" y="140"/>
                    <a:pt x="46" y="163"/>
                  </a:cubicBezTo>
                  <a:cubicBezTo>
                    <a:pt x="46" y="163"/>
                    <a:pt x="69" y="186"/>
                    <a:pt x="69" y="186"/>
                  </a:cubicBezTo>
                  <a:cubicBezTo>
                    <a:pt x="92" y="186"/>
                    <a:pt x="92" y="163"/>
                    <a:pt x="115" y="163"/>
                  </a:cubicBezTo>
                  <a:cubicBezTo>
                    <a:pt x="115" y="149"/>
                    <a:pt x="151" y="107"/>
                    <a:pt x="218" y="107"/>
                  </a:cubicBezTo>
                  <a:cubicBezTo>
                    <a:pt x="258" y="107"/>
                    <a:pt x="307" y="121"/>
                    <a:pt x="366" y="163"/>
                  </a:cubicBezTo>
                  <a:cubicBezTo>
                    <a:pt x="412" y="163"/>
                    <a:pt x="434" y="163"/>
                    <a:pt x="457" y="140"/>
                  </a:cubicBezTo>
                  <a:cubicBezTo>
                    <a:pt x="480" y="118"/>
                    <a:pt x="457" y="72"/>
                    <a:pt x="434" y="72"/>
                  </a:cubicBezTo>
                  <a:cubicBezTo>
                    <a:pt x="356" y="20"/>
                    <a:pt x="285" y="1"/>
                    <a:pt x="224"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1346275" y="2471400"/>
              <a:ext cx="12025" cy="4650"/>
            </a:xfrm>
            <a:custGeom>
              <a:avLst/>
              <a:gdLst/>
              <a:ahLst/>
              <a:cxnLst/>
              <a:rect l="l" t="t" r="r" b="b"/>
              <a:pathLst>
                <a:path w="481" h="186" extrusionOk="0">
                  <a:moveTo>
                    <a:pt x="224" y="0"/>
                  </a:moveTo>
                  <a:cubicBezTo>
                    <a:pt x="124" y="0"/>
                    <a:pt x="52" y="51"/>
                    <a:pt x="24" y="94"/>
                  </a:cubicBezTo>
                  <a:cubicBezTo>
                    <a:pt x="1" y="117"/>
                    <a:pt x="1" y="162"/>
                    <a:pt x="24" y="185"/>
                  </a:cubicBezTo>
                  <a:lnTo>
                    <a:pt x="69" y="185"/>
                  </a:lnTo>
                  <a:cubicBezTo>
                    <a:pt x="69" y="185"/>
                    <a:pt x="92" y="185"/>
                    <a:pt x="92" y="162"/>
                  </a:cubicBezTo>
                  <a:cubicBezTo>
                    <a:pt x="107" y="162"/>
                    <a:pt x="153" y="112"/>
                    <a:pt x="236" y="112"/>
                  </a:cubicBezTo>
                  <a:cubicBezTo>
                    <a:pt x="277" y="112"/>
                    <a:pt x="328" y="124"/>
                    <a:pt x="389" y="162"/>
                  </a:cubicBezTo>
                  <a:cubicBezTo>
                    <a:pt x="400" y="174"/>
                    <a:pt x="412" y="180"/>
                    <a:pt x="423" y="180"/>
                  </a:cubicBezTo>
                  <a:cubicBezTo>
                    <a:pt x="434" y="180"/>
                    <a:pt x="446" y="174"/>
                    <a:pt x="457" y="162"/>
                  </a:cubicBezTo>
                  <a:cubicBezTo>
                    <a:pt x="480" y="117"/>
                    <a:pt x="480" y="94"/>
                    <a:pt x="434" y="71"/>
                  </a:cubicBezTo>
                  <a:cubicBezTo>
                    <a:pt x="357" y="19"/>
                    <a:pt x="285" y="0"/>
                    <a:pt x="224" y="0"/>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1376525" y="2538000"/>
              <a:ext cx="16000" cy="6525"/>
            </a:xfrm>
            <a:custGeom>
              <a:avLst/>
              <a:gdLst/>
              <a:ahLst/>
              <a:cxnLst/>
              <a:rect l="l" t="t" r="r" b="b"/>
              <a:pathLst>
                <a:path w="640" h="261" extrusionOk="0">
                  <a:moveTo>
                    <a:pt x="302" y="1"/>
                  </a:moveTo>
                  <a:cubicBezTo>
                    <a:pt x="166" y="1"/>
                    <a:pt x="59" y="55"/>
                    <a:pt x="46" y="55"/>
                  </a:cubicBezTo>
                  <a:cubicBezTo>
                    <a:pt x="23" y="78"/>
                    <a:pt x="0" y="123"/>
                    <a:pt x="23" y="169"/>
                  </a:cubicBezTo>
                  <a:cubicBezTo>
                    <a:pt x="39" y="185"/>
                    <a:pt x="67" y="201"/>
                    <a:pt x="90" y="201"/>
                  </a:cubicBezTo>
                  <a:cubicBezTo>
                    <a:pt x="99" y="201"/>
                    <a:pt x="108" y="199"/>
                    <a:pt x="115" y="192"/>
                  </a:cubicBezTo>
                  <a:cubicBezTo>
                    <a:pt x="115" y="192"/>
                    <a:pt x="194" y="152"/>
                    <a:pt x="296" y="152"/>
                  </a:cubicBezTo>
                  <a:cubicBezTo>
                    <a:pt x="367" y="152"/>
                    <a:pt x="450" y="172"/>
                    <a:pt x="525" y="238"/>
                  </a:cubicBezTo>
                  <a:cubicBezTo>
                    <a:pt x="525" y="260"/>
                    <a:pt x="548" y="260"/>
                    <a:pt x="571" y="260"/>
                  </a:cubicBezTo>
                  <a:cubicBezTo>
                    <a:pt x="594" y="260"/>
                    <a:pt x="617" y="260"/>
                    <a:pt x="617" y="238"/>
                  </a:cubicBezTo>
                  <a:cubicBezTo>
                    <a:pt x="640" y="215"/>
                    <a:pt x="640" y="146"/>
                    <a:pt x="617" y="123"/>
                  </a:cubicBezTo>
                  <a:cubicBezTo>
                    <a:pt x="512" y="28"/>
                    <a:pt x="400" y="1"/>
                    <a:pt x="302"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1340300" y="2491225"/>
              <a:ext cx="46450" cy="29500"/>
            </a:xfrm>
            <a:custGeom>
              <a:avLst/>
              <a:gdLst/>
              <a:ahLst/>
              <a:cxnLst/>
              <a:rect l="l" t="t" r="r" b="b"/>
              <a:pathLst>
                <a:path w="1858" h="1180" extrusionOk="0">
                  <a:moveTo>
                    <a:pt x="393" y="1"/>
                  </a:moveTo>
                  <a:cubicBezTo>
                    <a:pt x="50" y="1"/>
                    <a:pt x="1" y="1064"/>
                    <a:pt x="719" y="1173"/>
                  </a:cubicBezTo>
                  <a:cubicBezTo>
                    <a:pt x="760" y="1178"/>
                    <a:pt x="799" y="1180"/>
                    <a:pt x="838" y="1180"/>
                  </a:cubicBezTo>
                  <a:cubicBezTo>
                    <a:pt x="1514" y="1180"/>
                    <a:pt x="1857" y="460"/>
                    <a:pt x="1404" y="374"/>
                  </a:cubicBezTo>
                  <a:cubicBezTo>
                    <a:pt x="925" y="260"/>
                    <a:pt x="445" y="9"/>
                    <a:pt x="445" y="9"/>
                  </a:cubicBezTo>
                  <a:cubicBezTo>
                    <a:pt x="427" y="3"/>
                    <a:pt x="410"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1325175" y="2448625"/>
              <a:ext cx="43375" cy="43400"/>
            </a:xfrm>
            <a:custGeom>
              <a:avLst/>
              <a:gdLst/>
              <a:ahLst/>
              <a:cxnLst/>
              <a:rect l="l" t="t" r="r" b="b"/>
              <a:pathLst>
                <a:path w="1735" h="1736" extrusionOk="0">
                  <a:moveTo>
                    <a:pt x="868" y="115"/>
                  </a:moveTo>
                  <a:cubicBezTo>
                    <a:pt x="1278" y="115"/>
                    <a:pt x="1621" y="457"/>
                    <a:pt x="1621" y="868"/>
                  </a:cubicBezTo>
                  <a:cubicBezTo>
                    <a:pt x="1621" y="1279"/>
                    <a:pt x="1278" y="1621"/>
                    <a:pt x="868" y="1621"/>
                  </a:cubicBezTo>
                  <a:cubicBezTo>
                    <a:pt x="457" y="1621"/>
                    <a:pt x="114" y="1279"/>
                    <a:pt x="114" y="868"/>
                  </a:cubicBezTo>
                  <a:cubicBezTo>
                    <a:pt x="114" y="457"/>
                    <a:pt x="457" y="115"/>
                    <a:pt x="868" y="115"/>
                  </a:cubicBezTo>
                  <a:close/>
                  <a:moveTo>
                    <a:pt x="868" y="1"/>
                  </a:moveTo>
                  <a:cubicBezTo>
                    <a:pt x="388" y="1"/>
                    <a:pt x="0" y="389"/>
                    <a:pt x="0" y="868"/>
                  </a:cubicBezTo>
                  <a:cubicBezTo>
                    <a:pt x="0" y="1347"/>
                    <a:pt x="388" y="1735"/>
                    <a:pt x="868" y="1735"/>
                  </a:cubicBezTo>
                  <a:cubicBezTo>
                    <a:pt x="1347" y="1735"/>
                    <a:pt x="1735" y="1347"/>
                    <a:pt x="1735" y="868"/>
                  </a:cubicBezTo>
                  <a:cubicBezTo>
                    <a:pt x="1735" y="389"/>
                    <a:pt x="1347"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1386800" y="2442350"/>
              <a:ext cx="43950" cy="43975"/>
            </a:xfrm>
            <a:custGeom>
              <a:avLst/>
              <a:gdLst/>
              <a:ahLst/>
              <a:cxnLst/>
              <a:rect l="l" t="t" r="r" b="b"/>
              <a:pathLst>
                <a:path w="1758" h="1759" extrusionOk="0">
                  <a:moveTo>
                    <a:pt x="868" y="115"/>
                  </a:moveTo>
                  <a:cubicBezTo>
                    <a:pt x="1301" y="115"/>
                    <a:pt x="1644" y="457"/>
                    <a:pt x="1644" y="868"/>
                  </a:cubicBezTo>
                  <a:cubicBezTo>
                    <a:pt x="1644" y="1302"/>
                    <a:pt x="1301" y="1644"/>
                    <a:pt x="868" y="1644"/>
                  </a:cubicBezTo>
                  <a:cubicBezTo>
                    <a:pt x="457" y="1644"/>
                    <a:pt x="114" y="1302"/>
                    <a:pt x="114" y="868"/>
                  </a:cubicBezTo>
                  <a:cubicBezTo>
                    <a:pt x="114" y="457"/>
                    <a:pt x="457" y="115"/>
                    <a:pt x="868" y="115"/>
                  </a:cubicBezTo>
                  <a:close/>
                  <a:moveTo>
                    <a:pt x="868" y="1"/>
                  </a:moveTo>
                  <a:cubicBezTo>
                    <a:pt x="388" y="1"/>
                    <a:pt x="0" y="389"/>
                    <a:pt x="0" y="868"/>
                  </a:cubicBezTo>
                  <a:cubicBezTo>
                    <a:pt x="0" y="1347"/>
                    <a:pt x="388" y="1758"/>
                    <a:pt x="868" y="1758"/>
                  </a:cubicBezTo>
                  <a:cubicBezTo>
                    <a:pt x="1370" y="1758"/>
                    <a:pt x="1758" y="1347"/>
                    <a:pt x="1758" y="868"/>
                  </a:cubicBezTo>
                  <a:cubicBezTo>
                    <a:pt x="1758" y="389"/>
                    <a:pt x="1370" y="1"/>
                    <a:pt x="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1370250" y="2445775"/>
              <a:ext cx="21700" cy="47400"/>
            </a:xfrm>
            <a:custGeom>
              <a:avLst/>
              <a:gdLst/>
              <a:ahLst/>
              <a:cxnLst/>
              <a:rect l="l" t="t" r="r" b="b"/>
              <a:pathLst>
                <a:path w="868" h="1896" extrusionOk="0">
                  <a:moveTo>
                    <a:pt x="229" y="1"/>
                  </a:moveTo>
                  <a:cubicBezTo>
                    <a:pt x="183" y="1"/>
                    <a:pt x="160" y="46"/>
                    <a:pt x="160" y="92"/>
                  </a:cubicBezTo>
                  <a:lnTo>
                    <a:pt x="206" y="777"/>
                  </a:lnTo>
                  <a:cubicBezTo>
                    <a:pt x="206" y="845"/>
                    <a:pt x="229" y="891"/>
                    <a:pt x="274" y="936"/>
                  </a:cubicBezTo>
                  <a:cubicBezTo>
                    <a:pt x="320" y="982"/>
                    <a:pt x="388" y="982"/>
                    <a:pt x="434" y="982"/>
                  </a:cubicBezTo>
                  <a:lnTo>
                    <a:pt x="525" y="982"/>
                  </a:lnTo>
                  <a:cubicBezTo>
                    <a:pt x="571" y="982"/>
                    <a:pt x="594" y="982"/>
                    <a:pt x="640" y="1005"/>
                  </a:cubicBezTo>
                  <a:cubicBezTo>
                    <a:pt x="662" y="1051"/>
                    <a:pt x="685" y="1073"/>
                    <a:pt x="685" y="1119"/>
                  </a:cubicBezTo>
                  <a:lnTo>
                    <a:pt x="708" y="1370"/>
                  </a:lnTo>
                  <a:cubicBezTo>
                    <a:pt x="708" y="1530"/>
                    <a:pt x="594" y="1667"/>
                    <a:pt x="434" y="1690"/>
                  </a:cubicBezTo>
                  <a:lnTo>
                    <a:pt x="69" y="1735"/>
                  </a:lnTo>
                  <a:cubicBezTo>
                    <a:pt x="23" y="1735"/>
                    <a:pt x="0" y="1781"/>
                    <a:pt x="0" y="1827"/>
                  </a:cubicBezTo>
                  <a:cubicBezTo>
                    <a:pt x="0" y="1872"/>
                    <a:pt x="23" y="1895"/>
                    <a:pt x="69" y="1895"/>
                  </a:cubicBezTo>
                  <a:lnTo>
                    <a:pt x="92" y="1895"/>
                  </a:lnTo>
                  <a:lnTo>
                    <a:pt x="457" y="1827"/>
                  </a:lnTo>
                  <a:cubicBezTo>
                    <a:pt x="685" y="1804"/>
                    <a:pt x="868" y="1598"/>
                    <a:pt x="845" y="1347"/>
                  </a:cubicBezTo>
                  <a:lnTo>
                    <a:pt x="845" y="1119"/>
                  </a:lnTo>
                  <a:cubicBezTo>
                    <a:pt x="845" y="1028"/>
                    <a:pt x="799" y="959"/>
                    <a:pt x="731" y="891"/>
                  </a:cubicBezTo>
                  <a:cubicBezTo>
                    <a:pt x="662" y="845"/>
                    <a:pt x="594" y="822"/>
                    <a:pt x="503" y="822"/>
                  </a:cubicBezTo>
                  <a:lnTo>
                    <a:pt x="434" y="845"/>
                  </a:lnTo>
                  <a:cubicBezTo>
                    <a:pt x="411" y="845"/>
                    <a:pt x="388" y="822"/>
                    <a:pt x="366" y="822"/>
                  </a:cubicBezTo>
                  <a:cubicBezTo>
                    <a:pt x="366" y="799"/>
                    <a:pt x="343" y="777"/>
                    <a:pt x="343" y="777"/>
                  </a:cubicBezTo>
                  <a:lnTo>
                    <a:pt x="297" y="69"/>
                  </a:lnTo>
                  <a:cubicBezTo>
                    <a:pt x="297" y="23"/>
                    <a:pt x="274" y="1"/>
                    <a:pt x="229" y="1"/>
                  </a:cubicBezTo>
                  <a:close/>
                </a:path>
              </a:pathLst>
            </a:custGeom>
            <a:solidFill>
              <a:srgbClr val="F9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1365675" y="2458850"/>
              <a:ext cx="22850" cy="6925"/>
            </a:xfrm>
            <a:custGeom>
              <a:avLst/>
              <a:gdLst/>
              <a:ahLst/>
              <a:cxnLst/>
              <a:rect l="l" t="t" r="r" b="b"/>
              <a:pathLst>
                <a:path w="914" h="277" extrusionOk="0">
                  <a:moveTo>
                    <a:pt x="529" y="0"/>
                  </a:moveTo>
                  <a:cubicBezTo>
                    <a:pt x="232" y="0"/>
                    <a:pt x="1" y="185"/>
                    <a:pt x="1" y="185"/>
                  </a:cubicBezTo>
                  <a:lnTo>
                    <a:pt x="69" y="276"/>
                  </a:lnTo>
                  <a:cubicBezTo>
                    <a:pt x="69" y="260"/>
                    <a:pt x="263" y="108"/>
                    <a:pt x="521" y="108"/>
                  </a:cubicBezTo>
                  <a:cubicBezTo>
                    <a:pt x="629" y="108"/>
                    <a:pt x="747" y="134"/>
                    <a:pt x="868" y="208"/>
                  </a:cubicBezTo>
                  <a:lnTo>
                    <a:pt x="914" y="117"/>
                  </a:lnTo>
                  <a:cubicBezTo>
                    <a:pt x="782" y="31"/>
                    <a:pt x="650" y="0"/>
                    <a:pt x="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1295500" y="2457525"/>
              <a:ext cx="33675" cy="7675"/>
            </a:xfrm>
            <a:custGeom>
              <a:avLst/>
              <a:gdLst/>
              <a:ahLst/>
              <a:cxnLst/>
              <a:rect l="l" t="t" r="r" b="b"/>
              <a:pathLst>
                <a:path w="1347" h="307" extrusionOk="0">
                  <a:moveTo>
                    <a:pt x="47" y="1"/>
                  </a:moveTo>
                  <a:cubicBezTo>
                    <a:pt x="25" y="1"/>
                    <a:pt x="0" y="22"/>
                    <a:pt x="0" y="56"/>
                  </a:cubicBezTo>
                  <a:cubicBezTo>
                    <a:pt x="0" y="78"/>
                    <a:pt x="23" y="101"/>
                    <a:pt x="46" y="124"/>
                  </a:cubicBezTo>
                  <a:lnTo>
                    <a:pt x="1279" y="307"/>
                  </a:lnTo>
                  <a:cubicBezTo>
                    <a:pt x="1324" y="307"/>
                    <a:pt x="1347" y="284"/>
                    <a:pt x="1347" y="261"/>
                  </a:cubicBezTo>
                  <a:cubicBezTo>
                    <a:pt x="1347" y="238"/>
                    <a:pt x="1324" y="215"/>
                    <a:pt x="1301" y="193"/>
                  </a:cubicBezTo>
                  <a:lnTo>
                    <a:pt x="69" y="10"/>
                  </a:lnTo>
                  <a:cubicBezTo>
                    <a:pt x="63" y="4"/>
                    <a:pt x="55" y="1"/>
                    <a:pt x="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1366250" y="3708025"/>
              <a:ext cx="160375" cy="75325"/>
            </a:xfrm>
            <a:custGeom>
              <a:avLst/>
              <a:gdLst/>
              <a:ahLst/>
              <a:cxnLst/>
              <a:rect l="l" t="t" r="r" b="b"/>
              <a:pathLst>
                <a:path w="6415" h="3013" extrusionOk="0">
                  <a:moveTo>
                    <a:pt x="2899" y="0"/>
                  </a:moveTo>
                  <a:lnTo>
                    <a:pt x="1" y="23"/>
                  </a:lnTo>
                  <a:lnTo>
                    <a:pt x="1" y="3013"/>
                  </a:lnTo>
                  <a:lnTo>
                    <a:pt x="6415" y="3013"/>
                  </a:lnTo>
                  <a:cubicBezTo>
                    <a:pt x="6415" y="2442"/>
                    <a:pt x="6027" y="1940"/>
                    <a:pt x="5479" y="1803"/>
                  </a:cubicBezTo>
                  <a:lnTo>
                    <a:pt x="3858" y="1392"/>
                  </a:lnTo>
                  <a:cubicBezTo>
                    <a:pt x="3721" y="1347"/>
                    <a:pt x="3607" y="1278"/>
                    <a:pt x="3516" y="1187"/>
                  </a:cubicBezTo>
                  <a:lnTo>
                    <a:pt x="289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1432450" y="3723750"/>
              <a:ext cx="17700" cy="8825"/>
            </a:xfrm>
            <a:custGeom>
              <a:avLst/>
              <a:gdLst/>
              <a:ahLst/>
              <a:cxnLst/>
              <a:rect l="l" t="t" r="r" b="b"/>
              <a:pathLst>
                <a:path w="708" h="353" extrusionOk="0">
                  <a:moveTo>
                    <a:pt x="641" y="1"/>
                  </a:moveTo>
                  <a:cubicBezTo>
                    <a:pt x="632" y="1"/>
                    <a:pt x="623" y="3"/>
                    <a:pt x="617" y="10"/>
                  </a:cubicBezTo>
                  <a:lnTo>
                    <a:pt x="46" y="261"/>
                  </a:lnTo>
                  <a:cubicBezTo>
                    <a:pt x="23" y="261"/>
                    <a:pt x="0" y="307"/>
                    <a:pt x="23" y="330"/>
                  </a:cubicBezTo>
                  <a:cubicBezTo>
                    <a:pt x="23" y="353"/>
                    <a:pt x="46" y="353"/>
                    <a:pt x="69" y="353"/>
                  </a:cubicBezTo>
                  <a:lnTo>
                    <a:pt x="92" y="353"/>
                  </a:lnTo>
                  <a:lnTo>
                    <a:pt x="662" y="101"/>
                  </a:lnTo>
                  <a:cubicBezTo>
                    <a:pt x="685" y="101"/>
                    <a:pt x="708" y="56"/>
                    <a:pt x="685" y="33"/>
                  </a:cubicBezTo>
                  <a:cubicBezTo>
                    <a:pt x="685" y="17"/>
                    <a:pt x="662" y="1"/>
                    <a:pt x="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437575" y="3735975"/>
              <a:ext cx="17725" cy="9150"/>
            </a:xfrm>
            <a:custGeom>
              <a:avLst/>
              <a:gdLst/>
              <a:ahLst/>
              <a:cxnLst/>
              <a:rect l="l" t="t" r="r" b="b"/>
              <a:pathLst>
                <a:path w="709" h="366" extrusionOk="0">
                  <a:moveTo>
                    <a:pt x="617" y="0"/>
                  </a:moveTo>
                  <a:lnTo>
                    <a:pt x="46" y="252"/>
                  </a:lnTo>
                  <a:cubicBezTo>
                    <a:pt x="24" y="274"/>
                    <a:pt x="1" y="297"/>
                    <a:pt x="24" y="343"/>
                  </a:cubicBezTo>
                  <a:cubicBezTo>
                    <a:pt x="24" y="343"/>
                    <a:pt x="46" y="366"/>
                    <a:pt x="69" y="366"/>
                  </a:cubicBezTo>
                  <a:lnTo>
                    <a:pt x="92" y="366"/>
                  </a:lnTo>
                  <a:lnTo>
                    <a:pt x="663" y="115"/>
                  </a:lnTo>
                  <a:cubicBezTo>
                    <a:pt x="686" y="92"/>
                    <a:pt x="708" y="69"/>
                    <a:pt x="686" y="23"/>
                  </a:cubicBezTo>
                  <a:cubicBezTo>
                    <a:pt x="686" y="0"/>
                    <a:pt x="640" y="0"/>
                    <a:pt x="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366250" y="3779925"/>
              <a:ext cx="160375" cy="9150"/>
            </a:xfrm>
            <a:custGeom>
              <a:avLst/>
              <a:gdLst/>
              <a:ahLst/>
              <a:cxnLst/>
              <a:rect l="l" t="t" r="r" b="b"/>
              <a:pathLst>
                <a:path w="6415" h="366" extrusionOk="0">
                  <a:moveTo>
                    <a:pt x="1" y="0"/>
                  </a:moveTo>
                  <a:lnTo>
                    <a:pt x="1" y="365"/>
                  </a:lnTo>
                  <a:lnTo>
                    <a:pt x="6415" y="365"/>
                  </a:lnTo>
                  <a:lnTo>
                    <a:pt x="6415"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p:nvPr/>
          </p:nvSpPr>
          <p:spPr>
            <a:xfrm>
              <a:off x="1098625" y="3708025"/>
              <a:ext cx="160375" cy="75325"/>
            </a:xfrm>
            <a:custGeom>
              <a:avLst/>
              <a:gdLst/>
              <a:ahLst/>
              <a:cxnLst/>
              <a:rect l="l" t="t" r="r" b="b"/>
              <a:pathLst>
                <a:path w="6415" h="3013" extrusionOk="0">
                  <a:moveTo>
                    <a:pt x="3516" y="0"/>
                  </a:moveTo>
                  <a:lnTo>
                    <a:pt x="2899" y="1187"/>
                  </a:lnTo>
                  <a:cubicBezTo>
                    <a:pt x="2785" y="1278"/>
                    <a:pt x="2671" y="1347"/>
                    <a:pt x="2557" y="1392"/>
                  </a:cubicBezTo>
                  <a:lnTo>
                    <a:pt x="936" y="1803"/>
                  </a:lnTo>
                  <a:cubicBezTo>
                    <a:pt x="389" y="1940"/>
                    <a:pt x="1" y="2442"/>
                    <a:pt x="1" y="3013"/>
                  </a:cubicBezTo>
                  <a:lnTo>
                    <a:pt x="6414" y="3013"/>
                  </a:lnTo>
                  <a:lnTo>
                    <a:pt x="6414" y="23"/>
                  </a:lnTo>
                  <a:lnTo>
                    <a:pt x="3516"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5"/>
            <p:cNvSpPr/>
            <p:nvPr/>
          </p:nvSpPr>
          <p:spPr>
            <a:xfrm>
              <a:off x="1175100" y="3723750"/>
              <a:ext cx="17125" cy="8825"/>
            </a:xfrm>
            <a:custGeom>
              <a:avLst/>
              <a:gdLst/>
              <a:ahLst/>
              <a:cxnLst/>
              <a:rect l="l" t="t" r="r" b="b"/>
              <a:pathLst>
                <a:path w="685" h="353" extrusionOk="0">
                  <a:moveTo>
                    <a:pt x="57" y="1"/>
                  </a:moveTo>
                  <a:cubicBezTo>
                    <a:pt x="32" y="1"/>
                    <a:pt x="16" y="17"/>
                    <a:pt x="0" y="33"/>
                  </a:cubicBezTo>
                  <a:cubicBezTo>
                    <a:pt x="0" y="56"/>
                    <a:pt x="0" y="101"/>
                    <a:pt x="46" y="101"/>
                  </a:cubicBezTo>
                  <a:lnTo>
                    <a:pt x="594" y="353"/>
                  </a:lnTo>
                  <a:lnTo>
                    <a:pt x="616" y="353"/>
                  </a:lnTo>
                  <a:cubicBezTo>
                    <a:pt x="639" y="353"/>
                    <a:pt x="662" y="353"/>
                    <a:pt x="685" y="330"/>
                  </a:cubicBezTo>
                  <a:cubicBezTo>
                    <a:pt x="685" y="307"/>
                    <a:pt x="685" y="261"/>
                    <a:pt x="639" y="261"/>
                  </a:cubicBezTo>
                  <a:lnTo>
                    <a:pt x="91" y="10"/>
                  </a:lnTo>
                  <a:cubicBezTo>
                    <a:pt x="78" y="3"/>
                    <a:pt x="6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5"/>
            <p:cNvSpPr/>
            <p:nvPr/>
          </p:nvSpPr>
          <p:spPr>
            <a:xfrm>
              <a:off x="1169950" y="3735975"/>
              <a:ext cx="17150" cy="9150"/>
            </a:xfrm>
            <a:custGeom>
              <a:avLst/>
              <a:gdLst/>
              <a:ahLst/>
              <a:cxnLst/>
              <a:rect l="l" t="t" r="r" b="b"/>
              <a:pathLst>
                <a:path w="686" h="366" extrusionOk="0">
                  <a:moveTo>
                    <a:pt x="92" y="0"/>
                  </a:moveTo>
                  <a:cubicBezTo>
                    <a:pt x="69" y="0"/>
                    <a:pt x="24" y="0"/>
                    <a:pt x="1" y="23"/>
                  </a:cubicBezTo>
                  <a:cubicBezTo>
                    <a:pt x="1" y="69"/>
                    <a:pt x="1" y="92"/>
                    <a:pt x="46" y="115"/>
                  </a:cubicBezTo>
                  <a:lnTo>
                    <a:pt x="594" y="366"/>
                  </a:lnTo>
                  <a:lnTo>
                    <a:pt x="617" y="366"/>
                  </a:lnTo>
                  <a:cubicBezTo>
                    <a:pt x="640" y="366"/>
                    <a:pt x="663" y="343"/>
                    <a:pt x="685" y="343"/>
                  </a:cubicBezTo>
                  <a:cubicBezTo>
                    <a:pt x="685" y="297"/>
                    <a:pt x="685" y="274"/>
                    <a:pt x="640" y="252"/>
                  </a:cubicBezTo>
                  <a:lnTo>
                    <a:pt x="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5"/>
            <p:cNvSpPr/>
            <p:nvPr/>
          </p:nvSpPr>
          <p:spPr>
            <a:xfrm>
              <a:off x="1098625" y="3779925"/>
              <a:ext cx="160375" cy="9150"/>
            </a:xfrm>
            <a:custGeom>
              <a:avLst/>
              <a:gdLst/>
              <a:ahLst/>
              <a:cxnLst/>
              <a:rect l="l" t="t" r="r" b="b"/>
              <a:pathLst>
                <a:path w="6415" h="366" extrusionOk="0">
                  <a:moveTo>
                    <a:pt x="1" y="0"/>
                  </a:moveTo>
                  <a:lnTo>
                    <a:pt x="1" y="365"/>
                  </a:lnTo>
                  <a:lnTo>
                    <a:pt x="6414" y="365"/>
                  </a:lnTo>
                  <a:lnTo>
                    <a:pt x="6414"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5"/>
            <p:cNvSpPr/>
            <p:nvPr/>
          </p:nvSpPr>
          <p:spPr>
            <a:xfrm>
              <a:off x="1161975" y="3019400"/>
              <a:ext cx="318425" cy="698350"/>
            </a:xfrm>
            <a:custGeom>
              <a:avLst/>
              <a:gdLst/>
              <a:ahLst/>
              <a:cxnLst/>
              <a:rect l="l" t="t" r="r" b="b"/>
              <a:pathLst>
                <a:path w="12737" h="27934" extrusionOk="0">
                  <a:moveTo>
                    <a:pt x="2623" y="0"/>
                  </a:moveTo>
                  <a:cubicBezTo>
                    <a:pt x="2348" y="0"/>
                    <a:pt x="2096" y="205"/>
                    <a:pt x="2077" y="497"/>
                  </a:cubicBezTo>
                  <a:lnTo>
                    <a:pt x="23" y="26952"/>
                  </a:lnTo>
                  <a:cubicBezTo>
                    <a:pt x="0" y="27271"/>
                    <a:pt x="251" y="27545"/>
                    <a:pt x="571" y="27545"/>
                  </a:cubicBezTo>
                  <a:lnTo>
                    <a:pt x="4154" y="27545"/>
                  </a:lnTo>
                  <a:cubicBezTo>
                    <a:pt x="4520" y="27545"/>
                    <a:pt x="4793" y="27271"/>
                    <a:pt x="4839" y="26929"/>
                  </a:cubicBezTo>
                  <a:lnTo>
                    <a:pt x="6985" y="6843"/>
                  </a:lnTo>
                  <a:lnTo>
                    <a:pt x="7144" y="27408"/>
                  </a:lnTo>
                  <a:cubicBezTo>
                    <a:pt x="7144" y="27705"/>
                    <a:pt x="7396" y="27933"/>
                    <a:pt x="7692" y="27933"/>
                  </a:cubicBezTo>
                  <a:lnTo>
                    <a:pt x="11504" y="27933"/>
                  </a:lnTo>
                  <a:cubicBezTo>
                    <a:pt x="11801" y="27933"/>
                    <a:pt x="12029" y="27705"/>
                    <a:pt x="12029" y="27408"/>
                  </a:cubicBezTo>
                  <a:lnTo>
                    <a:pt x="12737" y="1250"/>
                  </a:lnTo>
                  <a:cubicBezTo>
                    <a:pt x="12737" y="933"/>
                    <a:pt x="12478" y="685"/>
                    <a:pt x="12186" y="685"/>
                  </a:cubicBezTo>
                  <a:cubicBezTo>
                    <a:pt x="12142" y="685"/>
                    <a:pt x="12097" y="691"/>
                    <a:pt x="12052" y="703"/>
                  </a:cubicBezTo>
                  <a:lnTo>
                    <a:pt x="2831" y="41"/>
                  </a:lnTo>
                  <a:cubicBezTo>
                    <a:pt x="2762" y="13"/>
                    <a:pt x="2692" y="0"/>
                    <a:pt x="2623"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5"/>
            <p:cNvSpPr/>
            <p:nvPr/>
          </p:nvSpPr>
          <p:spPr>
            <a:xfrm>
              <a:off x="1266975" y="2598125"/>
              <a:ext cx="152950" cy="475950"/>
            </a:xfrm>
            <a:custGeom>
              <a:avLst/>
              <a:gdLst/>
              <a:ahLst/>
              <a:cxnLst/>
              <a:rect l="l" t="t" r="r" b="b"/>
              <a:pathLst>
                <a:path w="6118" h="19038" extrusionOk="0">
                  <a:moveTo>
                    <a:pt x="5752" y="1"/>
                  </a:moveTo>
                  <a:lnTo>
                    <a:pt x="4177" y="663"/>
                  </a:lnTo>
                  <a:lnTo>
                    <a:pt x="3196" y="1074"/>
                  </a:lnTo>
                  <a:lnTo>
                    <a:pt x="183" y="366"/>
                  </a:lnTo>
                  <a:lnTo>
                    <a:pt x="69" y="14107"/>
                  </a:lnTo>
                  <a:lnTo>
                    <a:pt x="0" y="19037"/>
                  </a:lnTo>
                  <a:lnTo>
                    <a:pt x="6117" y="19037"/>
                  </a:lnTo>
                  <a:lnTo>
                    <a:pt x="5798" y="15088"/>
                  </a:lnTo>
                  <a:lnTo>
                    <a:pt x="5752" y="4589"/>
                  </a:lnTo>
                  <a:lnTo>
                    <a:pt x="5752"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5"/>
            <p:cNvSpPr/>
            <p:nvPr/>
          </p:nvSpPr>
          <p:spPr>
            <a:xfrm>
              <a:off x="1312625" y="2623825"/>
              <a:ext cx="67350" cy="52575"/>
            </a:xfrm>
            <a:custGeom>
              <a:avLst/>
              <a:gdLst/>
              <a:ahLst/>
              <a:cxnLst/>
              <a:rect l="l" t="t" r="r" b="b"/>
              <a:pathLst>
                <a:path w="2694" h="2103" extrusionOk="0">
                  <a:moveTo>
                    <a:pt x="2693" y="0"/>
                  </a:moveTo>
                  <a:lnTo>
                    <a:pt x="0" y="183"/>
                  </a:lnTo>
                  <a:lnTo>
                    <a:pt x="525" y="1575"/>
                  </a:lnTo>
                  <a:cubicBezTo>
                    <a:pt x="672" y="1926"/>
                    <a:pt x="999" y="2103"/>
                    <a:pt x="1325" y="2103"/>
                  </a:cubicBezTo>
                  <a:cubicBezTo>
                    <a:pt x="1655" y="2103"/>
                    <a:pt x="1985" y="1920"/>
                    <a:pt x="2123" y="1552"/>
                  </a:cubicBezTo>
                  <a:lnTo>
                    <a:pt x="2693"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5"/>
            <p:cNvSpPr/>
            <p:nvPr/>
          </p:nvSpPr>
          <p:spPr>
            <a:xfrm>
              <a:off x="1318325" y="2663750"/>
              <a:ext cx="54225" cy="190625"/>
            </a:xfrm>
            <a:custGeom>
              <a:avLst/>
              <a:gdLst/>
              <a:ahLst/>
              <a:cxnLst/>
              <a:rect l="l" t="t" r="r" b="b"/>
              <a:pathLst>
                <a:path w="2169" h="7625" extrusionOk="0">
                  <a:moveTo>
                    <a:pt x="822" y="1"/>
                  </a:moveTo>
                  <a:lnTo>
                    <a:pt x="46" y="4885"/>
                  </a:lnTo>
                  <a:cubicBezTo>
                    <a:pt x="0" y="5045"/>
                    <a:pt x="23" y="5182"/>
                    <a:pt x="92" y="5342"/>
                  </a:cubicBezTo>
                  <a:lnTo>
                    <a:pt x="1119" y="7533"/>
                  </a:lnTo>
                  <a:lnTo>
                    <a:pt x="1119" y="7624"/>
                  </a:lnTo>
                  <a:lnTo>
                    <a:pt x="1142" y="7602"/>
                  </a:lnTo>
                  <a:lnTo>
                    <a:pt x="1164" y="7624"/>
                  </a:lnTo>
                  <a:lnTo>
                    <a:pt x="1164" y="7533"/>
                  </a:lnTo>
                  <a:lnTo>
                    <a:pt x="2077" y="5319"/>
                  </a:lnTo>
                  <a:cubicBezTo>
                    <a:pt x="2146" y="5182"/>
                    <a:pt x="2169" y="5045"/>
                    <a:pt x="2146" y="4908"/>
                  </a:cubicBezTo>
                  <a:lnTo>
                    <a:pt x="146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5"/>
            <p:cNvSpPr/>
            <p:nvPr/>
          </p:nvSpPr>
          <p:spPr>
            <a:xfrm>
              <a:off x="1346850" y="2577700"/>
              <a:ext cx="62800" cy="81725"/>
            </a:xfrm>
            <a:custGeom>
              <a:avLst/>
              <a:gdLst/>
              <a:ahLst/>
              <a:cxnLst/>
              <a:rect l="l" t="t" r="r" b="b"/>
              <a:pathLst>
                <a:path w="2512" h="3269" extrusionOk="0">
                  <a:moveTo>
                    <a:pt x="2072" y="0"/>
                  </a:moveTo>
                  <a:cubicBezTo>
                    <a:pt x="2009" y="0"/>
                    <a:pt x="1946" y="21"/>
                    <a:pt x="1895" y="65"/>
                  </a:cubicBezTo>
                  <a:lnTo>
                    <a:pt x="1" y="1891"/>
                  </a:lnTo>
                  <a:lnTo>
                    <a:pt x="1096" y="3169"/>
                  </a:lnTo>
                  <a:cubicBezTo>
                    <a:pt x="1151" y="3235"/>
                    <a:pt x="1232" y="3269"/>
                    <a:pt x="1312" y="3269"/>
                  </a:cubicBezTo>
                  <a:cubicBezTo>
                    <a:pt x="1398" y="3269"/>
                    <a:pt x="1482" y="3229"/>
                    <a:pt x="1530" y="3146"/>
                  </a:cubicBezTo>
                  <a:lnTo>
                    <a:pt x="2511" y="1503"/>
                  </a:lnTo>
                  <a:lnTo>
                    <a:pt x="2352" y="247"/>
                  </a:lnTo>
                  <a:cubicBezTo>
                    <a:pt x="2336" y="92"/>
                    <a:pt x="2205" y="0"/>
                    <a:pt x="2072"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5"/>
            <p:cNvSpPr/>
            <p:nvPr/>
          </p:nvSpPr>
          <p:spPr>
            <a:xfrm>
              <a:off x="1273800" y="2575450"/>
              <a:ext cx="73075" cy="84125"/>
            </a:xfrm>
            <a:custGeom>
              <a:avLst/>
              <a:gdLst/>
              <a:ahLst/>
              <a:cxnLst/>
              <a:rect l="l" t="t" r="r" b="b"/>
              <a:pathLst>
                <a:path w="2923" h="3365" extrusionOk="0">
                  <a:moveTo>
                    <a:pt x="683" y="1"/>
                  </a:moveTo>
                  <a:cubicBezTo>
                    <a:pt x="633" y="1"/>
                    <a:pt x="585" y="31"/>
                    <a:pt x="572" y="86"/>
                  </a:cubicBezTo>
                  <a:lnTo>
                    <a:pt x="1" y="1570"/>
                  </a:lnTo>
                  <a:lnTo>
                    <a:pt x="1279" y="3259"/>
                  </a:lnTo>
                  <a:cubicBezTo>
                    <a:pt x="1339" y="3331"/>
                    <a:pt x="1417" y="3365"/>
                    <a:pt x="1495" y="3365"/>
                  </a:cubicBezTo>
                  <a:cubicBezTo>
                    <a:pt x="1565" y="3365"/>
                    <a:pt x="1636" y="3336"/>
                    <a:pt x="1690" y="3282"/>
                  </a:cubicBezTo>
                  <a:lnTo>
                    <a:pt x="2923" y="1981"/>
                  </a:lnTo>
                  <a:lnTo>
                    <a:pt x="777" y="41"/>
                  </a:lnTo>
                  <a:cubicBezTo>
                    <a:pt x="750" y="14"/>
                    <a:pt x="716" y="1"/>
                    <a:pt x="683"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5"/>
            <p:cNvSpPr/>
            <p:nvPr/>
          </p:nvSpPr>
          <p:spPr>
            <a:xfrm>
              <a:off x="1382225" y="2535900"/>
              <a:ext cx="295625" cy="699250"/>
            </a:xfrm>
            <a:custGeom>
              <a:avLst/>
              <a:gdLst/>
              <a:ahLst/>
              <a:cxnLst/>
              <a:rect l="l" t="t" r="r" b="b"/>
              <a:pathLst>
                <a:path w="11825" h="27970" extrusionOk="0">
                  <a:moveTo>
                    <a:pt x="6697" y="1"/>
                  </a:moveTo>
                  <a:cubicBezTo>
                    <a:pt x="6395" y="1"/>
                    <a:pt x="6165" y="265"/>
                    <a:pt x="6209" y="550"/>
                  </a:cubicBezTo>
                  <a:lnTo>
                    <a:pt x="6757" y="4521"/>
                  </a:lnTo>
                  <a:lnTo>
                    <a:pt x="4589" y="3608"/>
                  </a:lnTo>
                  <a:lnTo>
                    <a:pt x="663" y="2011"/>
                  </a:lnTo>
                  <a:lnTo>
                    <a:pt x="640" y="2695"/>
                  </a:lnTo>
                  <a:lnTo>
                    <a:pt x="1" y="18057"/>
                  </a:lnTo>
                  <a:lnTo>
                    <a:pt x="959" y="26981"/>
                  </a:lnTo>
                  <a:cubicBezTo>
                    <a:pt x="1023" y="27535"/>
                    <a:pt x="1505" y="27970"/>
                    <a:pt x="2069" y="27970"/>
                  </a:cubicBezTo>
                  <a:cubicBezTo>
                    <a:pt x="2110" y="27970"/>
                    <a:pt x="2151" y="27967"/>
                    <a:pt x="2192" y="27963"/>
                  </a:cubicBezTo>
                  <a:lnTo>
                    <a:pt x="5342" y="27666"/>
                  </a:lnTo>
                  <a:cubicBezTo>
                    <a:pt x="5935" y="27598"/>
                    <a:pt x="6346" y="27027"/>
                    <a:pt x="6209" y="26456"/>
                  </a:cubicBezTo>
                  <a:lnTo>
                    <a:pt x="3744" y="14450"/>
                  </a:lnTo>
                  <a:lnTo>
                    <a:pt x="4269" y="8767"/>
                  </a:lnTo>
                  <a:lnTo>
                    <a:pt x="5707" y="9543"/>
                  </a:lnTo>
                  <a:cubicBezTo>
                    <a:pt x="6446" y="9897"/>
                    <a:pt x="7181" y="10059"/>
                    <a:pt x="7877" y="10059"/>
                  </a:cubicBezTo>
                  <a:cubicBezTo>
                    <a:pt x="8750" y="10059"/>
                    <a:pt x="9563" y="9805"/>
                    <a:pt x="10249" y="9360"/>
                  </a:cubicBezTo>
                  <a:cubicBezTo>
                    <a:pt x="10934" y="8927"/>
                    <a:pt x="11391" y="8288"/>
                    <a:pt x="11619" y="7557"/>
                  </a:cubicBezTo>
                  <a:cubicBezTo>
                    <a:pt x="11801" y="6941"/>
                    <a:pt x="11824" y="6233"/>
                    <a:pt x="11687" y="5526"/>
                  </a:cubicBezTo>
                  <a:lnTo>
                    <a:pt x="10820" y="458"/>
                  </a:lnTo>
                  <a:cubicBezTo>
                    <a:pt x="10797" y="367"/>
                    <a:pt x="10751" y="322"/>
                    <a:pt x="10660" y="299"/>
                  </a:cubicBezTo>
                  <a:lnTo>
                    <a:pt x="6734" y="2"/>
                  </a:lnTo>
                  <a:cubicBezTo>
                    <a:pt x="6722" y="1"/>
                    <a:pt x="6709" y="1"/>
                    <a:pt x="6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1411900" y="2720825"/>
              <a:ext cx="38250" cy="8575"/>
            </a:xfrm>
            <a:custGeom>
              <a:avLst/>
              <a:gdLst/>
              <a:ahLst/>
              <a:cxnLst/>
              <a:rect l="l" t="t" r="r" b="b"/>
              <a:pathLst>
                <a:path w="1530" h="343" extrusionOk="0">
                  <a:moveTo>
                    <a:pt x="160" y="0"/>
                  </a:moveTo>
                  <a:cubicBezTo>
                    <a:pt x="69" y="0"/>
                    <a:pt x="1" y="69"/>
                    <a:pt x="1" y="183"/>
                  </a:cubicBezTo>
                  <a:cubicBezTo>
                    <a:pt x="1" y="274"/>
                    <a:pt x="69" y="343"/>
                    <a:pt x="160" y="343"/>
                  </a:cubicBezTo>
                  <a:lnTo>
                    <a:pt x="1370" y="343"/>
                  </a:lnTo>
                  <a:cubicBezTo>
                    <a:pt x="1461" y="343"/>
                    <a:pt x="1530" y="274"/>
                    <a:pt x="1530" y="183"/>
                  </a:cubicBezTo>
                  <a:cubicBezTo>
                    <a:pt x="1530" y="69"/>
                    <a:pt x="1461" y="0"/>
                    <a:pt x="1370"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1472400" y="2747075"/>
              <a:ext cx="16575" cy="95325"/>
            </a:xfrm>
            <a:custGeom>
              <a:avLst/>
              <a:gdLst/>
              <a:ahLst/>
              <a:cxnLst/>
              <a:rect l="l" t="t" r="r" b="b"/>
              <a:pathLst>
                <a:path w="663" h="3813" extrusionOk="0">
                  <a:moveTo>
                    <a:pt x="0" y="0"/>
                  </a:moveTo>
                  <a:lnTo>
                    <a:pt x="343" y="3812"/>
                  </a:lnTo>
                  <a:lnTo>
                    <a:pt x="662" y="343"/>
                  </a:lnTo>
                  <a:lnTo>
                    <a:pt x="0"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1535725" y="2642075"/>
              <a:ext cx="18850" cy="40550"/>
            </a:xfrm>
            <a:custGeom>
              <a:avLst/>
              <a:gdLst/>
              <a:ahLst/>
              <a:cxnLst/>
              <a:rect l="l" t="t" r="r" b="b"/>
              <a:pathLst>
                <a:path w="754" h="1622" extrusionOk="0">
                  <a:moveTo>
                    <a:pt x="1" y="0"/>
                  </a:moveTo>
                  <a:lnTo>
                    <a:pt x="754" y="1621"/>
                  </a:lnTo>
                  <a:lnTo>
                    <a:pt x="594" y="229"/>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1145425" y="2586150"/>
              <a:ext cx="159225" cy="649000"/>
            </a:xfrm>
            <a:custGeom>
              <a:avLst/>
              <a:gdLst/>
              <a:ahLst/>
              <a:cxnLst/>
              <a:rect l="l" t="t" r="r" b="b"/>
              <a:pathLst>
                <a:path w="6369" h="25960" extrusionOk="0">
                  <a:moveTo>
                    <a:pt x="5684" y="1"/>
                  </a:moveTo>
                  <a:lnTo>
                    <a:pt x="1666" y="1758"/>
                  </a:lnTo>
                  <a:lnTo>
                    <a:pt x="2077" y="6711"/>
                  </a:lnTo>
                  <a:lnTo>
                    <a:pt x="2602" y="12440"/>
                  </a:lnTo>
                  <a:lnTo>
                    <a:pt x="137" y="24446"/>
                  </a:lnTo>
                  <a:cubicBezTo>
                    <a:pt x="0" y="25017"/>
                    <a:pt x="411" y="25588"/>
                    <a:pt x="1005" y="25656"/>
                  </a:cubicBezTo>
                  <a:lnTo>
                    <a:pt x="4154" y="25953"/>
                  </a:lnTo>
                  <a:cubicBezTo>
                    <a:pt x="4196" y="25957"/>
                    <a:pt x="4237" y="25960"/>
                    <a:pt x="4277" y="25960"/>
                  </a:cubicBezTo>
                  <a:cubicBezTo>
                    <a:pt x="4842" y="25960"/>
                    <a:pt x="5323" y="25525"/>
                    <a:pt x="5387" y="24971"/>
                  </a:cubicBezTo>
                  <a:lnTo>
                    <a:pt x="6368" y="16047"/>
                  </a:lnTo>
                  <a:lnTo>
                    <a:pt x="5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1211600" y="2737375"/>
              <a:ext cx="87350" cy="111300"/>
            </a:xfrm>
            <a:custGeom>
              <a:avLst/>
              <a:gdLst/>
              <a:ahLst/>
              <a:cxnLst/>
              <a:rect l="l" t="t" r="r" b="b"/>
              <a:pathLst>
                <a:path w="3494" h="4452" extrusionOk="0">
                  <a:moveTo>
                    <a:pt x="1416" y="0"/>
                  </a:moveTo>
                  <a:lnTo>
                    <a:pt x="1051" y="46"/>
                  </a:lnTo>
                  <a:lnTo>
                    <a:pt x="1074" y="343"/>
                  </a:lnTo>
                  <a:lnTo>
                    <a:pt x="1" y="4451"/>
                  </a:lnTo>
                  <a:lnTo>
                    <a:pt x="1" y="4451"/>
                  </a:lnTo>
                  <a:lnTo>
                    <a:pt x="3379" y="3264"/>
                  </a:lnTo>
                  <a:lnTo>
                    <a:pt x="3402" y="3264"/>
                  </a:lnTo>
                  <a:lnTo>
                    <a:pt x="3493" y="3219"/>
                  </a:lnTo>
                  <a:lnTo>
                    <a:pt x="3493" y="3219"/>
                  </a:lnTo>
                  <a:lnTo>
                    <a:pt x="777" y="3766"/>
                  </a:lnTo>
                  <a:cubicBezTo>
                    <a:pt x="765" y="3769"/>
                    <a:pt x="753" y="3770"/>
                    <a:pt x="742" y="3770"/>
                  </a:cubicBezTo>
                  <a:cubicBezTo>
                    <a:pt x="649" y="3770"/>
                    <a:pt x="597" y="3688"/>
                    <a:pt x="617" y="3607"/>
                  </a:cubicBezTo>
                  <a:lnTo>
                    <a:pt x="1416"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1192775" y="2947925"/>
              <a:ext cx="82775" cy="37125"/>
            </a:xfrm>
            <a:custGeom>
              <a:avLst/>
              <a:gdLst/>
              <a:ahLst/>
              <a:cxnLst/>
              <a:rect l="l" t="t" r="r" b="b"/>
              <a:pathLst>
                <a:path w="3311" h="1485" extrusionOk="0">
                  <a:moveTo>
                    <a:pt x="3265" y="1"/>
                  </a:moveTo>
                  <a:lnTo>
                    <a:pt x="275" y="1119"/>
                  </a:lnTo>
                  <a:cubicBezTo>
                    <a:pt x="183" y="1142"/>
                    <a:pt x="115" y="1188"/>
                    <a:pt x="46" y="1211"/>
                  </a:cubicBezTo>
                  <a:lnTo>
                    <a:pt x="1" y="1484"/>
                  </a:lnTo>
                  <a:lnTo>
                    <a:pt x="3310" y="389"/>
                  </a:lnTo>
                  <a:lnTo>
                    <a:pt x="326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1236150" y="2696700"/>
              <a:ext cx="190625" cy="261700"/>
            </a:xfrm>
            <a:custGeom>
              <a:avLst/>
              <a:gdLst/>
              <a:ahLst/>
              <a:cxnLst/>
              <a:rect l="l" t="t" r="r" b="b"/>
              <a:pathLst>
                <a:path w="7625" h="10468" extrusionOk="0">
                  <a:moveTo>
                    <a:pt x="5627" y="0"/>
                  </a:moveTo>
                  <a:cubicBezTo>
                    <a:pt x="5586" y="0"/>
                    <a:pt x="5544" y="2"/>
                    <a:pt x="5501" y="7"/>
                  </a:cubicBezTo>
                  <a:lnTo>
                    <a:pt x="1142" y="440"/>
                  </a:lnTo>
                  <a:cubicBezTo>
                    <a:pt x="480" y="509"/>
                    <a:pt x="0" y="1079"/>
                    <a:pt x="69" y="1741"/>
                  </a:cubicBezTo>
                  <a:lnTo>
                    <a:pt x="822" y="9411"/>
                  </a:lnTo>
                  <a:cubicBezTo>
                    <a:pt x="886" y="10009"/>
                    <a:pt x="1390" y="10467"/>
                    <a:pt x="1997" y="10467"/>
                  </a:cubicBezTo>
                  <a:cubicBezTo>
                    <a:pt x="2039" y="10467"/>
                    <a:pt x="2081" y="10465"/>
                    <a:pt x="2123" y="10461"/>
                  </a:cubicBezTo>
                  <a:lnTo>
                    <a:pt x="6483" y="10050"/>
                  </a:lnTo>
                  <a:cubicBezTo>
                    <a:pt x="7145" y="9981"/>
                    <a:pt x="7624" y="9388"/>
                    <a:pt x="7556" y="8749"/>
                  </a:cubicBezTo>
                  <a:lnTo>
                    <a:pt x="6802" y="1079"/>
                  </a:lnTo>
                  <a:cubicBezTo>
                    <a:pt x="6738" y="460"/>
                    <a:pt x="6234" y="0"/>
                    <a:pt x="5627"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1255550" y="2709825"/>
              <a:ext cx="150675" cy="226875"/>
            </a:xfrm>
            <a:custGeom>
              <a:avLst/>
              <a:gdLst/>
              <a:ahLst/>
              <a:cxnLst/>
              <a:rect l="l" t="t" r="r" b="b"/>
              <a:pathLst>
                <a:path w="6027" h="9075" extrusionOk="0">
                  <a:moveTo>
                    <a:pt x="4162" y="0"/>
                  </a:moveTo>
                  <a:cubicBezTo>
                    <a:pt x="4122" y="0"/>
                    <a:pt x="4081" y="2"/>
                    <a:pt x="4041" y="7"/>
                  </a:cubicBezTo>
                  <a:lnTo>
                    <a:pt x="1142" y="281"/>
                  </a:lnTo>
                  <a:cubicBezTo>
                    <a:pt x="480" y="349"/>
                    <a:pt x="1" y="943"/>
                    <a:pt x="69" y="1582"/>
                  </a:cubicBezTo>
                  <a:lnTo>
                    <a:pt x="708" y="7996"/>
                  </a:lnTo>
                  <a:cubicBezTo>
                    <a:pt x="751" y="8615"/>
                    <a:pt x="1274" y="9075"/>
                    <a:pt x="1883" y="9075"/>
                  </a:cubicBezTo>
                  <a:cubicBezTo>
                    <a:pt x="1925" y="9075"/>
                    <a:pt x="1967" y="9073"/>
                    <a:pt x="2009" y="9068"/>
                  </a:cubicBezTo>
                  <a:lnTo>
                    <a:pt x="4908" y="8794"/>
                  </a:lnTo>
                  <a:cubicBezTo>
                    <a:pt x="5547" y="8726"/>
                    <a:pt x="6026" y="8132"/>
                    <a:pt x="5981" y="7493"/>
                  </a:cubicBezTo>
                  <a:lnTo>
                    <a:pt x="5342" y="1079"/>
                  </a:lnTo>
                  <a:cubicBezTo>
                    <a:pt x="5278" y="460"/>
                    <a:pt x="4753" y="0"/>
                    <a:pt x="41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1276100" y="2690525"/>
              <a:ext cx="86750" cy="29800"/>
            </a:xfrm>
            <a:custGeom>
              <a:avLst/>
              <a:gdLst/>
              <a:ahLst/>
              <a:cxnLst/>
              <a:rect l="l" t="t" r="r" b="b"/>
              <a:pathLst>
                <a:path w="3470" h="1192" extrusionOk="0">
                  <a:moveTo>
                    <a:pt x="2964" y="1"/>
                  </a:moveTo>
                  <a:cubicBezTo>
                    <a:pt x="2950" y="1"/>
                    <a:pt x="2936" y="1"/>
                    <a:pt x="2922" y="3"/>
                  </a:cubicBezTo>
                  <a:lnTo>
                    <a:pt x="434" y="231"/>
                  </a:lnTo>
                  <a:cubicBezTo>
                    <a:pt x="183" y="277"/>
                    <a:pt x="0" y="505"/>
                    <a:pt x="23" y="756"/>
                  </a:cubicBezTo>
                  <a:cubicBezTo>
                    <a:pt x="45" y="1014"/>
                    <a:pt x="249" y="1191"/>
                    <a:pt x="502" y="1191"/>
                  </a:cubicBezTo>
                  <a:cubicBezTo>
                    <a:pt x="517" y="1191"/>
                    <a:pt x="533" y="1191"/>
                    <a:pt x="548" y="1190"/>
                  </a:cubicBezTo>
                  <a:lnTo>
                    <a:pt x="3013" y="938"/>
                  </a:lnTo>
                  <a:cubicBezTo>
                    <a:pt x="3287" y="916"/>
                    <a:pt x="3470" y="687"/>
                    <a:pt x="3447" y="413"/>
                  </a:cubicBezTo>
                  <a:cubicBezTo>
                    <a:pt x="3425" y="177"/>
                    <a:pt x="3201" y="1"/>
                    <a:pt x="296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1296075" y="2807325"/>
              <a:ext cx="131825" cy="112100"/>
            </a:xfrm>
            <a:custGeom>
              <a:avLst/>
              <a:gdLst/>
              <a:ahLst/>
              <a:cxnLst/>
              <a:rect l="l" t="t" r="r" b="b"/>
              <a:pathLst>
                <a:path w="5273" h="4484" extrusionOk="0">
                  <a:moveTo>
                    <a:pt x="2454" y="0"/>
                  </a:moveTo>
                  <a:cubicBezTo>
                    <a:pt x="2403" y="0"/>
                    <a:pt x="2353" y="3"/>
                    <a:pt x="2305" y="10"/>
                  </a:cubicBezTo>
                  <a:cubicBezTo>
                    <a:pt x="1666" y="78"/>
                    <a:pt x="1164" y="740"/>
                    <a:pt x="1164" y="740"/>
                  </a:cubicBezTo>
                  <a:lnTo>
                    <a:pt x="0" y="1060"/>
                  </a:lnTo>
                  <a:lnTo>
                    <a:pt x="502" y="4484"/>
                  </a:lnTo>
                  <a:lnTo>
                    <a:pt x="3766" y="3662"/>
                  </a:lnTo>
                  <a:cubicBezTo>
                    <a:pt x="3781" y="3663"/>
                    <a:pt x="3796" y="3664"/>
                    <a:pt x="3811" y="3664"/>
                  </a:cubicBezTo>
                  <a:cubicBezTo>
                    <a:pt x="4086" y="3664"/>
                    <a:pt x="4292" y="3464"/>
                    <a:pt x="4314" y="3183"/>
                  </a:cubicBezTo>
                  <a:cubicBezTo>
                    <a:pt x="4334" y="3123"/>
                    <a:pt x="4284" y="3063"/>
                    <a:pt x="4210" y="3033"/>
                  </a:cubicBezTo>
                  <a:lnTo>
                    <a:pt x="4210" y="3033"/>
                  </a:lnTo>
                  <a:lnTo>
                    <a:pt x="4405" y="3046"/>
                  </a:lnTo>
                  <a:cubicBezTo>
                    <a:pt x="4421" y="3047"/>
                    <a:pt x="4436" y="3047"/>
                    <a:pt x="4451" y="3047"/>
                  </a:cubicBezTo>
                  <a:cubicBezTo>
                    <a:pt x="4704" y="3047"/>
                    <a:pt x="4909" y="2870"/>
                    <a:pt x="4930" y="2612"/>
                  </a:cubicBezTo>
                  <a:lnTo>
                    <a:pt x="4930" y="2566"/>
                  </a:lnTo>
                  <a:cubicBezTo>
                    <a:pt x="4950" y="2387"/>
                    <a:pt x="4831" y="2242"/>
                    <a:pt x="4679" y="2193"/>
                  </a:cubicBezTo>
                  <a:lnTo>
                    <a:pt x="4679" y="2193"/>
                  </a:lnTo>
                  <a:lnTo>
                    <a:pt x="4793" y="2201"/>
                  </a:lnTo>
                  <a:cubicBezTo>
                    <a:pt x="4806" y="2202"/>
                    <a:pt x="4819" y="2203"/>
                    <a:pt x="4832" y="2203"/>
                  </a:cubicBezTo>
                  <a:cubicBezTo>
                    <a:pt x="5044" y="2203"/>
                    <a:pt x="5228" y="2028"/>
                    <a:pt x="5250" y="1813"/>
                  </a:cubicBezTo>
                  <a:lnTo>
                    <a:pt x="5250" y="1745"/>
                  </a:lnTo>
                  <a:cubicBezTo>
                    <a:pt x="5273" y="1516"/>
                    <a:pt x="5090" y="1311"/>
                    <a:pt x="4862" y="1288"/>
                  </a:cubicBezTo>
                  <a:lnTo>
                    <a:pt x="4835" y="1287"/>
                  </a:lnTo>
                  <a:lnTo>
                    <a:pt x="4835" y="1287"/>
                  </a:lnTo>
                  <a:cubicBezTo>
                    <a:pt x="5003" y="1263"/>
                    <a:pt x="5139" y="1118"/>
                    <a:pt x="5159" y="923"/>
                  </a:cubicBezTo>
                  <a:cubicBezTo>
                    <a:pt x="5181" y="672"/>
                    <a:pt x="4999" y="421"/>
                    <a:pt x="4725" y="398"/>
                  </a:cubicBezTo>
                  <a:cubicBezTo>
                    <a:pt x="4580" y="385"/>
                    <a:pt x="4412" y="371"/>
                    <a:pt x="4230" y="371"/>
                  </a:cubicBezTo>
                  <a:cubicBezTo>
                    <a:pt x="4097" y="371"/>
                    <a:pt x="3957" y="379"/>
                    <a:pt x="3812" y="398"/>
                  </a:cubicBezTo>
                  <a:cubicBezTo>
                    <a:pt x="3585" y="274"/>
                    <a:pt x="2946" y="0"/>
                    <a:pt x="2454"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1398775" y="2836100"/>
              <a:ext cx="21150" cy="6300"/>
            </a:xfrm>
            <a:custGeom>
              <a:avLst/>
              <a:gdLst/>
              <a:ahLst/>
              <a:cxnLst/>
              <a:rect l="l" t="t" r="r" b="b"/>
              <a:pathLst>
                <a:path w="846" h="252" extrusionOk="0">
                  <a:moveTo>
                    <a:pt x="92" y="0"/>
                  </a:moveTo>
                  <a:cubicBezTo>
                    <a:pt x="46" y="0"/>
                    <a:pt x="1" y="46"/>
                    <a:pt x="1" y="91"/>
                  </a:cubicBezTo>
                  <a:cubicBezTo>
                    <a:pt x="1" y="137"/>
                    <a:pt x="23" y="183"/>
                    <a:pt x="92" y="183"/>
                  </a:cubicBezTo>
                  <a:lnTo>
                    <a:pt x="754" y="251"/>
                  </a:lnTo>
                  <a:cubicBezTo>
                    <a:pt x="800" y="251"/>
                    <a:pt x="845" y="205"/>
                    <a:pt x="845" y="160"/>
                  </a:cubicBezTo>
                  <a:cubicBezTo>
                    <a:pt x="845" y="114"/>
                    <a:pt x="822" y="69"/>
                    <a:pt x="777" y="69"/>
                  </a:cubicBez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1392500" y="2857775"/>
              <a:ext cx="25700" cy="7450"/>
            </a:xfrm>
            <a:custGeom>
              <a:avLst/>
              <a:gdLst/>
              <a:ahLst/>
              <a:cxnLst/>
              <a:rect l="l" t="t" r="r" b="b"/>
              <a:pathLst>
                <a:path w="1028" h="298" extrusionOk="0">
                  <a:moveTo>
                    <a:pt x="115" y="0"/>
                  </a:moveTo>
                  <a:cubicBezTo>
                    <a:pt x="69" y="0"/>
                    <a:pt x="23" y="23"/>
                    <a:pt x="1" y="69"/>
                  </a:cubicBezTo>
                  <a:cubicBezTo>
                    <a:pt x="1" y="137"/>
                    <a:pt x="46" y="183"/>
                    <a:pt x="92" y="183"/>
                  </a:cubicBezTo>
                  <a:lnTo>
                    <a:pt x="914" y="297"/>
                  </a:lnTo>
                  <a:cubicBezTo>
                    <a:pt x="982" y="297"/>
                    <a:pt x="1028" y="274"/>
                    <a:pt x="1028" y="206"/>
                  </a:cubicBezTo>
                  <a:cubicBezTo>
                    <a:pt x="1028" y="160"/>
                    <a:pt x="1005" y="115"/>
                    <a:pt x="936" y="115"/>
                  </a:cubicBezTo>
                  <a:lnTo>
                    <a:pt x="115"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1385075" y="2878875"/>
              <a:ext cx="20575" cy="6325"/>
            </a:xfrm>
            <a:custGeom>
              <a:avLst/>
              <a:gdLst/>
              <a:ahLst/>
              <a:cxnLst/>
              <a:rect l="l" t="t" r="r" b="b"/>
              <a:pathLst>
                <a:path w="823" h="253" extrusionOk="0">
                  <a:moveTo>
                    <a:pt x="115" y="1"/>
                  </a:moveTo>
                  <a:cubicBezTo>
                    <a:pt x="69" y="1"/>
                    <a:pt x="24" y="47"/>
                    <a:pt x="24" y="92"/>
                  </a:cubicBezTo>
                  <a:cubicBezTo>
                    <a:pt x="1" y="138"/>
                    <a:pt x="47" y="184"/>
                    <a:pt x="92" y="184"/>
                  </a:cubicBezTo>
                  <a:lnTo>
                    <a:pt x="731" y="252"/>
                  </a:lnTo>
                  <a:cubicBezTo>
                    <a:pt x="777" y="252"/>
                    <a:pt x="823" y="206"/>
                    <a:pt x="823" y="161"/>
                  </a:cubicBezTo>
                  <a:cubicBezTo>
                    <a:pt x="823" y="115"/>
                    <a:pt x="800" y="69"/>
                    <a:pt x="731" y="69"/>
                  </a:cubicBezTo>
                  <a:lnTo>
                    <a:pt x="115"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1346275" y="2817250"/>
              <a:ext cx="45675" cy="7450"/>
            </a:xfrm>
            <a:custGeom>
              <a:avLst/>
              <a:gdLst/>
              <a:ahLst/>
              <a:cxnLst/>
              <a:rect l="l" t="t" r="r" b="b"/>
              <a:pathLst>
                <a:path w="1827" h="298" extrusionOk="0">
                  <a:moveTo>
                    <a:pt x="1755" y="0"/>
                  </a:moveTo>
                  <a:cubicBezTo>
                    <a:pt x="1434" y="0"/>
                    <a:pt x="141" y="18"/>
                    <a:pt x="1" y="298"/>
                  </a:cubicBezTo>
                  <a:lnTo>
                    <a:pt x="1827" y="1"/>
                  </a:lnTo>
                  <a:cubicBezTo>
                    <a:pt x="1827" y="1"/>
                    <a:pt x="1801" y="0"/>
                    <a:pt x="1755"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1068950" y="2622200"/>
              <a:ext cx="253950" cy="362050"/>
            </a:xfrm>
            <a:custGeom>
              <a:avLst/>
              <a:gdLst/>
              <a:ahLst/>
              <a:cxnLst/>
              <a:rect l="l" t="t" r="r" b="b"/>
              <a:pathLst>
                <a:path w="10158" h="14482" extrusionOk="0">
                  <a:moveTo>
                    <a:pt x="5846" y="0"/>
                  </a:moveTo>
                  <a:cubicBezTo>
                    <a:pt x="4925" y="0"/>
                    <a:pt x="4067" y="563"/>
                    <a:pt x="3721" y="1480"/>
                  </a:cubicBezTo>
                  <a:lnTo>
                    <a:pt x="708" y="9241"/>
                  </a:lnTo>
                  <a:cubicBezTo>
                    <a:pt x="1" y="10770"/>
                    <a:pt x="160" y="12391"/>
                    <a:pt x="1188" y="13463"/>
                  </a:cubicBezTo>
                  <a:cubicBezTo>
                    <a:pt x="1735" y="14034"/>
                    <a:pt x="2443" y="14376"/>
                    <a:pt x="3219" y="14468"/>
                  </a:cubicBezTo>
                  <a:cubicBezTo>
                    <a:pt x="3331" y="14477"/>
                    <a:pt x="3444" y="14481"/>
                    <a:pt x="3557" y="14481"/>
                  </a:cubicBezTo>
                  <a:cubicBezTo>
                    <a:pt x="4023" y="14481"/>
                    <a:pt x="4504" y="14405"/>
                    <a:pt x="4999" y="14240"/>
                  </a:cubicBezTo>
                  <a:cubicBezTo>
                    <a:pt x="5068" y="14217"/>
                    <a:pt x="5136" y="14171"/>
                    <a:pt x="5228" y="14148"/>
                  </a:cubicBezTo>
                  <a:lnTo>
                    <a:pt x="8218" y="13030"/>
                  </a:lnTo>
                  <a:lnTo>
                    <a:pt x="10044" y="12368"/>
                  </a:lnTo>
                  <a:cubicBezTo>
                    <a:pt x="10112" y="12345"/>
                    <a:pt x="10158" y="12277"/>
                    <a:pt x="10158" y="12185"/>
                  </a:cubicBezTo>
                  <a:lnTo>
                    <a:pt x="9724" y="8282"/>
                  </a:lnTo>
                  <a:cubicBezTo>
                    <a:pt x="9705" y="8018"/>
                    <a:pt x="9500" y="7848"/>
                    <a:pt x="9262" y="7848"/>
                  </a:cubicBezTo>
                  <a:cubicBezTo>
                    <a:pt x="9211" y="7848"/>
                    <a:pt x="9160" y="7855"/>
                    <a:pt x="9108" y="7871"/>
                  </a:cubicBezTo>
                  <a:lnTo>
                    <a:pt x="9085" y="7871"/>
                  </a:lnTo>
                  <a:lnTo>
                    <a:pt x="5707" y="9058"/>
                  </a:lnTo>
                  <a:lnTo>
                    <a:pt x="5707" y="9058"/>
                  </a:lnTo>
                  <a:lnTo>
                    <a:pt x="6780" y="4950"/>
                  </a:lnTo>
                  <a:lnTo>
                    <a:pt x="6757" y="4653"/>
                  </a:lnTo>
                  <a:lnTo>
                    <a:pt x="6688" y="3991"/>
                  </a:lnTo>
                  <a:cubicBezTo>
                    <a:pt x="6666" y="3740"/>
                    <a:pt x="6757" y="3512"/>
                    <a:pt x="7008" y="3489"/>
                  </a:cubicBezTo>
                  <a:lnTo>
                    <a:pt x="7168" y="3466"/>
                  </a:lnTo>
                  <a:lnTo>
                    <a:pt x="7282" y="3146"/>
                  </a:lnTo>
                  <a:cubicBezTo>
                    <a:pt x="7738" y="1982"/>
                    <a:pt x="7898" y="659"/>
                    <a:pt x="6734" y="179"/>
                  </a:cubicBezTo>
                  <a:cubicBezTo>
                    <a:pt x="6441" y="58"/>
                    <a:pt x="6141" y="0"/>
                    <a:pt x="58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1544300" y="2470375"/>
              <a:ext cx="90750" cy="71300"/>
            </a:xfrm>
            <a:custGeom>
              <a:avLst/>
              <a:gdLst/>
              <a:ahLst/>
              <a:cxnLst/>
              <a:rect l="l" t="t" r="r" b="b"/>
              <a:pathLst>
                <a:path w="3630" h="2852" extrusionOk="0">
                  <a:moveTo>
                    <a:pt x="1125" y="1"/>
                  </a:moveTo>
                  <a:cubicBezTo>
                    <a:pt x="800" y="1"/>
                    <a:pt x="485" y="86"/>
                    <a:pt x="228" y="318"/>
                  </a:cubicBezTo>
                  <a:cubicBezTo>
                    <a:pt x="0" y="523"/>
                    <a:pt x="137" y="1756"/>
                    <a:pt x="434" y="2623"/>
                  </a:cubicBezTo>
                  <a:cubicBezTo>
                    <a:pt x="434" y="2646"/>
                    <a:pt x="3287" y="2851"/>
                    <a:pt x="3287" y="2851"/>
                  </a:cubicBezTo>
                  <a:lnTo>
                    <a:pt x="3333" y="2554"/>
                  </a:lnTo>
                  <a:cubicBezTo>
                    <a:pt x="3629" y="2007"/>
                    <a:pt x="3538" y="1139"/>
                    <a:pt x="3401" y="546"/>
                  </a:cubicBezTo>
                  <a:lnTo>
                    <a:pt x="3401" y="546"/>
                  </a:lnTo>
                  <a:lnTo>
                    <a:pt x="2967" y="637"/>
                  </a:lnTo>
                  <a:cubicBezTo>
                    <a:pt x="2967" y="637"/>
                    <a:pt x="2012" y="1"/>
                    <a:pt x="112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1554550" y="2468550"/>
              <a:ext cx="67375" cy="60350"/>
            </a:xfrm>
            <a:custGeom>
              <a:avLst/>
              <a:gdLst/>
              <a:ahLst/>
              <a:cxnLst/>
              <a:rect l="l" t="t" r="r" b="b"/>
              <a:pathLst>
                <a:path w="2695" h="2414" extrusionOk="0">
                  <a:moveTo>
                    <a:pt x="1442" y="1"/>
                  </a:moveTo>
                  <a:cubicBezTo>
                    <a:pt x="813" y="1"/>
                    <a:pt x="1" y="938"/>
                    <a:pt x="1" y="938"/>
                  </a:cubicBezTo>
                  <a:cubicBezTo>
                    <a:pt x="1" y="938"/>
                    <a:pt x="349" y="2413"/>
                    <a:pt x="1376" y="2413"/>
                  </a:cubicBezTo>
                  <a:cubicBezTo>
                    <a:pt x="1433" y="2413"/>
                    <a:pt x="1492" y="2409"/>
                    <a:pt x="1553" y="2399"/>
                  </a:cubicBezTo>
                  <a:cubicBezTo>
                    <a:pt x="2694" y="2239"/>
                    <a:pt x="2626" y="619"/>
                    <a:pt x="2626" y="619"/>
                  </a:cubicBezTo>
                  <a:cubicBezTo>
                    <a:pt x="2626" y="619"/>
                    <a:pt x="2306" y="368"/>
                    <a:pt x="1667" y="48"/>
                  </a:cubicBezTo>
                  <a:cubicBezTo>
                    <a:pt x="1596" y="15"/>
                    <a:pt x="1520" y="1"/>
                    <a:pt x="1442"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a:off x="1573400" y="2474875"/>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4" y="92"/>
                    <a:pt x="114" y="69"/>
                  </a:cubicBezTo>
                  <a:cubicBezTo>
                    <a:pt x="114"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a:off x="1581950" y="2494850"/>
              <a:ext cx="2875" cy="3450"/>
            </a:xfrm>
            <a:custGeom>
              <a:avLst/>
              <a:gdLst/>
              <a:ahLst/>
              <a:cxnLst/>
              <a:rect l="l" t="t" r="r" b="b"/>
              <a:pathLst>
                <a:path w="115" h="138" extrusionOk="0">
                  <a:moveTo>
                    <a:pt x="69" y="1"/>
                  </a:moveTo>
                  <a:cubicBezTo>
                    <a:pt x="23" y="1"/>
                    <a:pt x="1" y="46"/>
                    <a:pt x="1" y="69"/>
                  </a:cubicBezTo>
                  <a:cubicBezTo>
                    <a:pt x="1" y="115"/>
                    <a:pt x="23" y="138"/>
                    <a:pt x="69" y="138"/>
                  </a:cubicBezTo>
                  <a:cubicBezTo>
                    <a:pt x="92" y="138"/>
                    <a:pt x="115" y="115"/>
                    <a:pt x="115" y="69"/>
                  </a:cubicBezTo>
                  <a:cubicBezTo>
                    <a:pt x="115" y="23"/>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1569400" y="2504550"/>
              <a:ext cx="2875" cy="2875"/>
            </a:xfrm>
            <a:custGeom>
              <a:avLst/>
              <a:gdLst/>
              <a:ahLst/>
              <a:cxnLst/>
              <a:rect l="l" t="t" r="r" b="b"/>
              <a:pathLst>
                <a:path w="115" h="115" extrusionOk="0">
                  <a:moveTo>
                    <a:pt x="46" y="1"/>
                  </a:moveTo>
                  <a:cubicBezTo>
                    <a:pt x="23" y="1"/>
                    <a:pt x="0" y="23"/>
                    <a:pt x="0" y="69"/>
                  </a:cubicBezTo>
                  <a:cubicBezTo>
                    <a:pt x="0" y="92"/>
                    <a:pt x="23" y="115"/>
                    <a:pt x="46" y="115"/>
                  </a:cubicBezTo>
                  <a:cubicBezTo>
                    <a:pt x="92" y="115"/>
                    <a:pt x="115" y="92"/>
                    <a:pt x="115" y="46"/>
                  </a:cubicBezTo>
                  <a:cubicBezTo>
                    <a:pt x="115" y="23"/>
                    <a:pt x="92"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5"/>
            <p:cNvSpPr/>
            <p:nvPr/>
          </p:nvSpPr>
          <p:spPr>
            <a:xfrm>
              <a:off x="1587100" y="2452900"/>
              <a:ext cx="41675" cy="39050"/>
            </a:xfrm>
            <a:custGeom>
              <a:avLst/>
              <a:gdLst/>
              <a:ahLst/>
              <a:cxnLst/>
              <a:rect l="l" t="t" r="r" b="b"/>
              <a:pathLst>
                <a:path w="1667" h="1562" extrusionOk="0">
                  <a:moveTo>
                    <a:pt x="1275" y="1"/>
                  </a:moveTo>
                  <a:cubicBezTo>
                    <a:pt x="1181" y="1"/>
                    <a:pt x="1084" y="35"/>
                    <a:pt x="1004" y="104"/>
                  </a:cubicBezTo>
                  <a:lnTo>
                    <a:pt x="137" y="948"/>
                  </a:lnTo>
                  <a:cubicBezTo>
                    <a:pt x="0" y="1085"/>
                    <a:pt x="0" y="1313"/>
                    <a:pt x="137" y="1450"/>
                  </a:cubicBezTo>
                  <a:cubicBezTo>
                    <a:pt x="208" y="1521"/>
                    <a:pt x="304" y="1562"/>
                    <a:pt x="399" y="1562"/>
                  </a:cubicBezTo>
                  <a:cubicBezTo>
                    <a:pt x="486" y="1562"/>
                    <a:pt x="573" y="1527"/>
                    <a:pt x="639" y="1450"/>
                  </a:cubicBezTo>
                  <a:lnTo>
                    <a:pt x="1506" y="606"/>
                  </a:lnTo>
                  <a:cubicBezTo>
                    <a:pt x="1666" y="469"/>
                    <a:pt x="1666" y="241"/>
                    <a:pt x="1529" y="104"/>
                  </a:cubicBezTo>
                  <a:cubicBezTo>
                    <a:pt x="1461" y="35"/>
                    <a:pt x="1370" y="1"/>
                    <a:pt x="1275"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5"/>
            <p:cNvSpPr/>
            <p:nvPr/>
          </p:nvSpPr>
          <p:spPr>
            <a:xfrm>
              <a:off x="1574525" y="2439850"/>
              <a:ext cx="41700" cy="39325"/>
            </a:xfrm>
            <a:custGeom>
              <a:avLst/>
              <a:gdLst/>
              <a:ahLst/>
              <a:cxnLst/>
              <a:rect l="l" t="t" r="r" b="b"/>
              <a:pathLst>
                <a:path w="1668" h="1573" extrusionOk="0">
                  <a:moveTo>
                    <a:pt x="1269" y="1"/>
                  </a:moveTo>
                  <a:cubicBezTo>
                    <a:pt x="1181" y="1"/>
                    <a:pt x="1094" y="35"/>
                    <a:pt x="1028" y="101"/>
                  </a:cubicBezTo>
                  <a:lnTo>
                    <a:pt x="138" y="945"/>
                  </a:lnTo>
                  <a:cubicBezTo>
                    <a:pt x="1" y="1082"/>
                    <a:pt x="1" y="1310"/>
                    <a:pt x="138" y="1470"/>
                  </a:cubicBezTo>
                  <a:cubicBezTo>
                    <a:pt x="206" y="1539"/>
                    <a:pt x="298" y="1573"/>
                    <a:pt x="389" y="1573"/>
                  </a:cubicBezTo>
                  <a:cubicBezTo>
                    <a:pt x="480" y="1573"/>
                    <a:pt x="572" y="1539"/>
                    <a:pt x="640" y="1470"/>
                  </a:cubicBezTo>
                  <a:lnTo>
                    <a:pt x="1507" y="626"/>
                  </a:lnTo>
                  <a:cubicBezTo>
                    <a:pt x="1667" y="489"/>
                    <a:pt x="1667" y="260"/>
                    <a:pt x="1530" y="123"/>
                  </a:cubicBezTo>
                  <a:cubicBezTo>
                    <a:pt x="1459" y="40"/>
                    <a:pt x="1363" y="1"/>
                    <a:pt x="1269"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5"/>
            <p:cNvSpPr/>
            <p:nvPr/>
          </p:nvSpPr>
          <p:spPr>
            <a:xfrm>
              <a:off x="1601925" y="2471225"/>
              <a:ext cx="33125" cy="30775"/>
            </a:xfrm>
            <a:custGeom>
              <a:avLst/>
              <a:gdLst/>
              <a:ahLst/>
              <a:cxnLst/>
              <a:rect l="l" t="t" r="r" b="b"/>
              <a:pathLst>
                <a:path w="1325" h="1231" extrusionOk="0">
                  <a:moveTo>
                    <a:pt x="926" y="1"/>
                  </a:moveTo>
                  <a:cubicBezTo>
                    <a:pt x="838" y="1"/>
                    <a:pt x="751" y="35"/>
                    <a:pt x="685" y="101"/>
                  </a:cubicBezTo>
                  <a:lnTo>
                    <a:pt x="160" y="626"/>
                  </a:lnTo>
                  <a:cubicBezTo>
                    <a:pt x="0" y="763"/>
                    <a:pt x="0" y="991"/>
                    <a:pt x="137" y="1128"/>
                  </a:cubicBezTo>
                  <a:cubicBezTo>
                    <a:pt x="206" y="1197"/>
                    <a:pt x="297" y="1231"/>
                    <a:pt x="391" y="1231"/>
                  </a:cubicBezTo>
                  <a:cubicBezTo>
                    <a:pt x="486" y="1231"/>
                    <a:pt x="583" y="1197"/>
                    <a:pt x="662" y="1128"/>
                  </a:cubicBezTo>
                  <a:lnTo>
                    <a:pt x="1187" y="626"/>
                  </a:lnTo>
                  <a:cubicBezTo>
                    <a:pt x="1324" y="489"/>
                    <a:pt x="1324" y="261"/>
                    <a:pt x="1187" y="124"/>
                  </a:cubicBezTo>
                  <a:cubicBezTo>
                    <a:pt x="1116" y="41"/>
                    <a:pt x="1021" y="1"/>
                    <a:pt x="926" y="1"/>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5"/>
            <p:cNvSpPr/>
            <p:nvPr/>
          </p:nvSpPr>
          <p:spPr>
            <a:xfrm>
              <a:off x="1545425" y="2473825"/>
              <a:ext cx="50250" cy="40475"/>
            </a:xfrm>
            <a:custGeom>
              <a:avLst/>
              <a:gdLst/>
              <a:ahLst/>
              <a:cxnLst/>
              <a:rect l="l" t="t" r="r" b="b"/>
              <a:pathLst>
                <a:path w="2010" h="1619" extrusionOk="0">
                  <a:moveTo>
                    <a:pt x="1137" y="0"/>
                  </a:moveTo>
                  <a:cubicBezTo>
                    <a:pt x="915" y="0"/>
                    <a:pt x="698" y="56"/>
                    <a:pt x="503" y="134"/>
                  </a:cubicBezTo>
                  <a:cubicBezTo>
                    <a:pt x="161" y="271"/>
                    <a:pt x="1" y="682"/>
                    <a:pt x="115" y="1024"/>
                  </a:cubicBezTo>
                  <a:lnTo>
                    <a:pt x="343" y="1572"/>
                  </a:lnTo>
                  <a:cubicBezTo>
                    <a:pt x="343" y="1572"/>
                    <a:pt x="330" y="1618"/>
                    <a:pt x="336" y="1618"/>
                  </a:cubicBezTo>
                  <a:cubicBezTo>
                    <a:pt x="340" y="1618"/>
                    <a:pt x="359" y="1584"/>
                    <a:pt x="412" y="1458"/>
                  </a:cubicBezTo>
                  <a:cubicBezTo>
                    <a:pt x="549" y="1184"/>
                    <a:pt x="1256" y="864"/>
                    <a:pt x="1621" y="590"/>
                  </a:cubicBezTo>
                  <a:cubicBezTo>
                    <a:pt x="2009" y="339"/>
                    <a:pt x="1644" y="111"/>
                    <a:pt x="1644" y="111"/>
                  </a:cubicBezTo>
                  <a:cubicBezTo>
                    <a:pt x="1477" y="32"/>
                    <a:pt x="1305" y="0"/>
                    <a:pt x="1137" y="0"/>
                  </a:cubicBezTo>
                  <a:close/>
                </a:path>
              </a:pathLst>
            </a:custGeom>
            <a:solidFill>
              <a:srgbClr val="FDB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5"/>
          <p:cNvGrpSpPr/>
          <p:nvPr/>
        </p:nvGrpSpPr>
        <p:grpSpPr>
          <a:xfrm>
            <a:off x="5365133" y="2142423"/>
            <a:ext cx="982643" cy="2308852"/>
            <a:chOff x="2158850" y="2382525"/>
            <a:chExt cx="598625" cy="1406550"/>
          </a:xfrm>
        </p:grpSpPr>
        <p:sp>
          <p:nvSpPr>
            <p:cNvPr id="1920" name="Google Shape;1920;p35"/>
            <p:cNvSpPr/>
            <p:nvPr/>
          </p:nvSpPr>
          <p:spPr>
            <a:xfrm>
              <a:off x="2419075" y="2382525"/>
              <a:ext cx="247100" cy="185200"/>
            </a:xfrm>
            <a:custGeom>
              <a:avLst/>
              <a:gdLst/>
              <a:ahLst/>
              <a:cxnLst/>
              <a:rect l="l" t="t" r="r" b="b"/>
              <a:pathLst>
                <a:path w="9884" h="7408" extrusionOk="0">
                  <a:moveTo>
                    <a:pt x="2723" y="1"/>
                  </a:moveTo>
                  <a:cubicBezTo>
                    <a:pt x="1649" y="1"/>
                    <a:pt x="821" y="680"/>
                    <a:pt x="366" y="1709"/>
                  </a:cubicBezTo>
                  <a:lnTo>
                    <a:pt x="0" y="2531"/>
                  </a:lnTo>
                  <a:lnTo>
                    <a:pt x="639" y="2804"/>
                  </a:lnTo>
                  <a:lnTo>
                    <a:pt x="776" y="2873"/>
                  </a:lnTo>
                  <a:cubicBezTo>
                    <a:pt x="838" y="2893"/>
                    <a:pt x="899" y="2905"/>
                    <a:pt x="959" y="2905"/>
                  </a:cubicBezTo>
                  <a:cubicBezTo>
                    <a:pt x="1032" y="2905"/>
                    <a:pt x="1102" y="2888"/>
                    <a:pt x="1164" y="2850"/>
                  </a:cubicBezTo>
                  <a:lnTo>
                    <a:pt x="1552" y="2599"/>
                  </a:lnTo>
                  <a:lnTo>
                    <a:pt x="1552" y="2599"/>
                  </a:lnTo>
                  <a:cubicBezTo>
                    <a:pt x="1667" y="2645"/>
                    <a:pt x="1415" y="3147"/>
                    <a:pt x="1530" y="3193"/>
                  </a:cubicBezTo>
                  <a:cubicBezTo>
                    <a:pt x="1936" y="3331"/>
                    <a:pt x="2346" y="3397"/>
                    <a:pt x="2742" y="3397"/>
                  </a:cubicBezTo>
                  <a:cubicBezTo>
                    <a:pt x="3259" y="3397"/>
                    <a:pt x="3751" y="3285"/>
                    <a:pt x="4177" y="3078"/>
                  </a:cubicBezTo>
                  <a:cubicBezTo>
                    <a:pt x="4177" y="3124"/>
                    <a:pt x="4177" y="3170"/>
                    <a:pt x="4177" y="3238"/>
                  </a:cubicBezTo>
                  <a:cubicBezTo>
                    <a:pt x="3470" y="3877"/>
                    <a:pt x="3196" y="4927"/>
                    <a:pt x="3561" y="5886"/>
                  </a:cubicBezTo>
                  <a:cubicBezTo>
                    <a:pt x="3944" y="6826"/>
                    <a:pt x="4845" y="7408"/>
                    <a:pt x="5798" y="7408"/>
                  </a:cubicBezTo>
                  <a:cubicBezTo>
                    <a:pt x="6095" y="7408"/>
                    <a:pt x="6396" y="7352"/>
                    <a:pt x="6688" y="7233"/>
                  </a:cubicBezTo>
                  <a:cubicBezTo>
                    <a:pt x="7578" y="6890"/>
                    <a:pt x="8149" y="6046"/>
                    <a:pt x="8195" y="5133"/>
                  </a:cubicBezTo>
                  <a:cubicBezTo>
                    <a:pt x="9359" y="4471"/>
                    <a:pt x="9884" y="3056"/>
                    <a:pt x="9382" y="1777"/>
                  </a:cubicBezTo>
                  <a:cubicBezTo>
                    <a:pt x="8962" y="711"/>
                    <a:pt x="7939" y="59"/>
                    <a:pt x="6858" y="59"/>
                  </a:cubicBezTo>
                  <a:cubicBezTo>
                    <a:pt x="6528" y="59"/>
                    <a:pt x="6192" y="120"/>
                    <a:pt x="5866" y="248"/>
                  </a:cubicBezTo>
                  <a:cubicBezTo>
                    <a:pt x="5798" y="271"/>
                    <a:pt x="5707" y="317"/>
                    <a:pt x="5638" y="339"/>
                  </a:cubicBezTo>
                  <a:cubicBezTo>
                    <a:pt x="5393" y="132"/>
                    <a:pt x="5070" y="2"/>
                    <a:pt x="4733" y="2"/>
                  </a:cubicBezTo>
                  <a:cubicBezTo>
                    <a:pt x="4662" y="2"/>
                    <a:pt x="4591" y="8"/>
                    <a:pt x="4520" y="20"/>
                  </a:cubicBezTo>
                  <a:cubicBezTo>
                    <a:pt x="4291" y="65"/>
                    <a:pt x="4109" y="157"/>
                    <a:pt x="3949" y="271"/>
                  </a:cubicBezTo>
                  <a:cubicBezTo>
                    <a:pt x="3514" y="86"/>
                    <a:pt x="3103" y="1"/>
                    <a:pt x="27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5"/>
            <p:cNvSpPr/>
            <p:nvPr/>
          </p:nvSpPr>
          <p:spPr>
            <a:xfrm>
              <a:off x="2422500" y="2447500"/>
              <a:ext cx="167225" cy="269925"/>
            </a:xfrm>
            <a:custGeom>
              <a:avLst/>
              <a:gdLst/>
              <a:ahLst/>
              <a:cxnLst/>
              <a:rect l="l" t="t" r="r" b="b"/>
              <a:pathLst>
                <a:path w="6689" h="10797" extrusionOk="0">
                  <a:moveTo>
                    <a:pt x="1415" y="0"/>
                  </a:moveTo>
                  <a:lnTo>
                    <a:pt x="1027" y="251"/>
                  </a:lnTo>
                  <a:cubicBezTo>
                    <a:pt x="965" y="289"/>
                    <a:pt x="895" y="306"/>
                    <a:pt x="822" y="306"/>
                  </a:cubicBezTo>
                  <a:cubicBezTo>
                    <a:pt x="762" y="306"/>
                    <a:pt x="701" y="294"/>
                    <a:pt x="639" y="274"/>
                  </a:cubicBezTo>
                  <a:lnTo>
                    <a:pt x="502" y="205"/>
                  </a:lnTo>
                  <a:lnTo>
                    <a:pt x="388" y="913"/>
                  </a:lnTo>
                  <a:cubicBezTo>
                    <a:pt x="365" y="982"/>
                    <a:pt x="365" y="1027"/>
                    <a:pt x="343" y="1096"/>
                  </a:cubicBezTo>
                  <a:lnTo>
                    <a:pt x="69" y="3196"/>
                  </a:lnTo>
                  <a:cubicBezTo>
                    <a:pt x="0" y="3789"/>
                    <a:pt x="160" y="4383"/>
                    <a:pt x="457" y="4839"/>
                  </a:cubicBezTo>
                  <a:cubicBezTo>
                    <a:pt x="754" y="5432"/>
                    <a:pt x="1256" y="5912"/>
                    <a:pt x="1895" y="6140"/>
                  </a:cubicBezTo>
                  <a:lnTo>
                    <a:pt x="1986" y="7418"/>
                  </a:lnTo>
                  <a:lnTo>
                    <a:pt x="982" y="7738"/>
                  </a:lnTo>
                  <a:lnTo>
                    <a:pt x="1119" y="10568"/>
                  </a:lnTo>
                  <a:lnTo>
                    <a:pt x="6003" y="10796"/>
                  </a:lnTo>
                  <a:lnTo>
                    <a:pt x="6140" y="7738"/>
                  </a:lnTo>
                  <a:lnTo>
                    <a:pt x="5182" y="7464"/>
                  </a:lnTo>
                  <a:cubicBezTo>
                    <a:pt x="5182" y="7441"/>
                    <a:pt x="5182" y="7418"/>
                    <a:pt x="5182" y="7395"/>
                  </a:cubicBezTo>
                  <a:lnTo>
                    <a:pt x="4999" y="4862"/>
                  </a:lnTo>
                  <a:cubicBezTo>
                    <a:pt x="5136" y="4611"/>
                    <a:pt x="5227" y="4337"/>
                    <a:pt x="5250" y="4063"/>
                  </a:cubicBezTo>
                  <a:lnTo>
                    <a:pt x="5273" y="3903"/>
                  </a:lnTo>
                  <a:lnTo>
                    <a:pt x="5729" y="3949"/>
                  </a:lnTo>
                  <a:cubicBezTo>
                    <a:pt x="5759" y="3952"/>
                    <a:pt x="5788" y="3953"/>
                    <a:pt x="5817" y="3953"/>
                  </a:cubicBezTo>
                  <a:cubicBezTo>
                    <a:pt x="6214" y="3953"/>
                    <a:pt x="6556" y="3668"/>
                    <a:pt x="6620" y="3264"/>
                  </a:cubicBezTo>
                  <a:lnTo>
                    <a:pt x="6642" y="3036"/>
                  </a:lnTo>
                  <a:cubicBezTo>
                    <a:pt x="6688" y="2602"/>
                    <a:pt x="6391" y="2191"/>
                    <a:pt x="5958" y="2146"/>
                  </a:cubicBezTo>
                  <a:lnTo>
                    <a:pt x="5501" y="2077"/>
                  </a:lnTo>
                  <a:lnTo>
                    <a:pt x="5547" y="1803"/>
                  </a:lnTo>
                  <a:lnTo>
                    <a:pt x="5045" y="1712"/>
                  </a:lnTo>
                  <a:cubicBezTo>
                    <a:pt x="4634" y="1643"/>
                    <a:pt x="4337" y="1096"/>
                    <a:pt x="4269" y="365"/>
                  </a:cubicBezTo>
                  <a:cubicBezTo>
                    <a:pt x="3785" y="642"/>
                    <a:pt x="3209" y="793"/>
                    <a:pt x="2602" y="793"/>
                  </a:cubicBezTo>
                  <a:cubicBezTo>
                    <a:pt x="2206" y="793"/>
                    <a:pt x="1798" y="729"/>
                    <a:pt x="1393" y="594"/>
                  </a:cubicBezTo>
                  <a:cubicBezTo>
                    <a:pt x="1278" y="548"/>
                    <a:pt x="1530" y="46"/>
                    <a:pt x="1415"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5"/>
            <p:cNvSpPr/>
            <p:nvPr/>
          </p:nvSpPr>
          <p:spPr>
            <a:xfrm>
              <a:off x="2562300" y="2511550"/>
              <a:ext cx="13150" cy="19850"/>
            </a:xfrm>
            <a:custGeom>
              <a:avLst/>
              <a:gdLst/>
              <a:ahLst/>
              <a:cxnLst/>
              <a:rect l="l" t="t" r="r" b="b"/>
              <a:pathLst>
                <a:path w="526" h="794" extrusionOk="0">
                  <a:moveTo>
                    <a:pt x="446" y="0"/>
                  </a:moveTo>
                  <a:cubicBezTo>
                    <a:pt x="423" y="0"/>
                    <a:pt x="400" y="6"/>
                    <a:pt x="389" y="17"/>
                  </a:cubicBezTo>
                  <a:lnTo>
                    <a:pt x="23" y="428"/>
                  </a:lnTo>
                  <a:cubicBezTo>
                    <a:pt x="0" y="451"/>
                    <a:pt x="0" y="474"/>
                    <a:pt x="0" y="497"/>
                  </a:cubicBezTo>
                  <a:cubicBezTo>
                    <a:pt x="0" y="519"/>
                    <a:pt x="23" y="519"/>
                    <a:pt x="23" y="542"/>
                  </a:cubicBezTo>
                  <a:lnTo>
                    <a:pt x="366" y="771"/>
                  </a:lnTo>
                  <a:cubicBezTo>
                    <a:pt x="389" y="771"/>
                    <a:pt x="389" y="793"/>
                    <a:pt x="411" y="793"/>
                  </a:cubicBezTo>
                  <a:cubicBezTo>
                    <a:pt x="434" y="793"/>
                    <a:pt x="457" y="771"/>
                    <a:pt x="480" y="748"/>
                  </a:cubicBezTo>
                  <a:cubicBezTo>
                    <a:pt x="503" y="725"/>
                    <a:pt x="480" y="679"/>
                    <a:pt x="457" y="656"/>
                  </a:cubicBezTo>
                  <a:lnTo>
                    <a:pt x="183" y="474"/>
                  </a:lnTo>
                  <a:lnTo>
                    <a:pt x="503" y="131"/>
                  </a:lnTo>
                  <a:cubicBezTo>
                    <a:pt x="525" y="109"/>
                    <a:pt x="525" y="63"/>
                    <a:pt x="503" y="17"/>
                  </a:cubicBezTo>
                  <a:cubicBezTo>
                    <a:pt x="491" y="6"/>
                    <a:pt x="468" y="0"/>
                    <a:pt x="446"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5"/>
            <p:cNvSpPr/>
            <p:nvPr/>
          </p:nvSpPr>
          <p:spPr>
            <a:xfrm>
              <a:off x="2467575" y="2566950"/>
              <a:ext cx="16000" cy="7250"/>
            </a:xfrm>
            <a:custGeom>
              <a:avLst/>
              <a:gdLst/>
              <a:ahLst/>
              <a:cxnLst/>
              <a:rect l="l" t="t" r="r" b="b"/>
              <a:pathLst>
                <a:path w="640" h="290" extrusionOk="0">
                  <a:moveTo>
                    <a:pt x="269" y="1"/>
                  </a:moveTo>
                  <a:cubicBezTo>
                    <a:pt x="151" y="1"/>
                    <a:pt x="58" y="38"/>
                    <a:pt x="46" y="38"/>
                  </a:cubicBezTo>
                  <a:cubicBezTo>
                    <a:pt x="23" y="61"/>
                    <a:pt x="0" y="107"/>
                    <a:pt x="23" y="129"/>
                  </a:cubicBezTo>
                  <a:cubicBezTo>
                    <a:pt x="23" y="163"/>
                    <a:pt x="48" y="184"/>
                    <a:pt x="79" y="184"/>
                  </a:cubicBezTo>
                  <a:cubicBezTo>
                    <a:pt x="90" y="184"/>
                    <a:pt x="102" y="181"/>
                    <a:pt x="115" y="175"/>
                  </a:cubicBezTo>
                  <a:cubicBezTo>
                    <a:pt x="115" y="175"/>
                    <a:pt x="172" y="152"/>
                    <a:pt x="249" y="152"/>
                  </a:cubicBezTo>
                  <a:cubicBezTo>
                    <a:pt x="326" y="152"/>
                    <a:pt x="423" y="175"/>
                    <a:pt x="503" y="266"/>
                  </a:cubicBezTo>
                  <a:cubicBezTo>
                    <a:pt x="525" y="266"/>
                    <a:pt x="548" y="289"/>
                    <a:pt x="571" y="289"/>
                  </a:cubicBezTo>
                  <a:cubicBezTo>
                    <a:pt x="571" y="289"/>
                    <a:pt x="594" y="289"/>
                    <a:pt x="617" y="266"/>
                  </a:cubicBezTo>
                  <a:cubicBezTo>
                    <a:pt x="640" y="244"/>
                    <a:pt x="640" y="198"/>
                    <a:pt x="617" y="152"/>
                  </a:cubicBezTo>
                  <a:cubicBezTo>
                    <a:pt x="508" y="32"/>
                    <a:pt x="378" y="1"/>
                    <a:pt x="269"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5"/>
            <p:cNvSpPr/>
            <p:nvPr/>
          </p:nvSpPr>
          <p:spPr>
            <a:xfrm>
              <a:off x="2465775" y="2525425"/>
              <a:ext cx="44425" cy="22875"/>
            </a:xfrm>
            <a:custGeom>
              <a:avLst/>
              <a:gdLst/>
              <a:ahLst/>
              <a:cxnLst/>
              <a:rect l="l" t="t" r="r" b="b"/>
              <a:pathLst>
                <a:path w="1777" h="915" extrusionOk="0">
                  <a:moveTo>
                    <a:pt x="1461" y="0"/>
                  </a:moveTo>
                  <a:cubicBezTo>
                    <a:pt x="1441" y="0"/>
                    <a:pt x="1420" y="3"/>
                    <a:pt x="1396" y="10"/>
                  </a:cubicBezTo>
                  <a:cubicBezTo>
                    <a:pt x="1396" y="10"/>
                    <a:pt x="917" y="216"/>
                    <a:pt x="438" y="330"/>
                  </a:cubicBezTo>
                  <a:cubicBezTo>
                    <a:pt x="0" y="413"/>
                    <a:pt x="247" y="915"/>
                    <a:pt x="832" y="915"/>
                  </a:cubicBezTo>
                  <a:cubicBezTo>
                    <a:pt x="888" y="915"/>
                    <a:pt x="947" y="910"/>
                    <a:pt x="1008" y="900"/>
                  </a:cubicBezTo>
                  <a:cubicBezTo>
                    <a:pt x="1695" y="793"/>
                    <a:pt x="1776" y="0"/>
                    <a:pt x="14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5"/>
            <p:cNvSpPr/>
            <p:nvPr/>
          </p:nvSpPr>
          <p:spPr>
            <a:xfrm>
              <a:off x="2488125" y="2471575"/>
              <a:ext cx="27975" cy="12700"/>
            </a:xfrm>
            <a:custGeom>
              <a:avLst/>
              <a:gdLst/>
              <a:ahLst/>
              <a:cxnLst/>
              <a:rect l="l" t="t" r="r" b="b"/>
              <a:pathLst>
                <a:path w="1119" h="508" extrusionOk="0">
                  <a:moveTo>
                    <a:pt x="442" y="0"/>
                  </a:moveTo>
                  <a:cubicBezTo>
                    <a:pt x="284" y="0"/>
                    <a:pt x="164" y="38"/>
                    <a:pt x="114" y="87"/>
                  </a:cubicBezTo>
                  <a:cubicBezTo>
                    <a:pt x="0" y="178"/>
                    <a:pt x="23" y="247"/>
                    <a:pt x="69" y="292"/>
                  </a:cubicBezTo>
                  <a:cubicBezTo>
                    <a:pt x="137" y="338"/>
                    <a:pt x="228" y="338"/>
                    <a:pt x="297" y="361"/>
                  </a:cubicBezTo>
                  <a:cubicBezTo>
                    <a:pt x="388" y="384"/>
                    <a:pt x="480" y="384"/>
                    <a:pt x="548" y="407"/>
                  </a:cubicBezTo>
                  <a:cubicBezTo>
                    <a:pt x="616" y="429"/>
                    <a:pt x="708" y="452"/>
                    <a:pt x="776" y="475"/>
                  </a:cubicBezTo>
                  <a:cubicBezTo>
                    <a:pt x="841" y="491"/>
                    <a:pt x="894" y="507"/>
                    <a:pt x="944" y="507"/>
                  </a:cubicBezTo>
                  <a:cubicBezTo>
                    <a:pt x="964" y="507"/>
                    <a:pt x="984" y="505"/>
                    <a:pt x="1004" y="498"/>
                  </a:cubicBezTo>
                  <a:cubicBezTo>
                    <a:pt x="1073" y="498"/>
                    <a:pt x="1119" y="407"/>
                    <a:pt x="1073" y="315"/>
                  </a:cubicBezTo>
                  <a:cubicBezTo>
                    <a:pt x="1027" y="201"/>
                    <a:pt x="868" y="64"/>
                    <a:pt x="639" y="19"/>
                  </a:cubicBezTo>
                  <a:cubicBezTo>
                    <a:pt x="569" y="6"/>
                    <a:pt x="503" y="0"/>
                    <a:pt x="44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a:off x="2436750" y="2490975"/>
              <a:ext cx="10300" cy="8925"/>
            </a:xfrm>
            <a:custGeom>
              <a:avLst/>
              <a:gdLst/>
              <a:ahLst/>
              <a:cxnLst/>
              <a:rect l="l" t="t" r="r" b="b"/>
              <a:pathLst>
                <a:path w="412" h="357" extrusionOk="0">
                  <a:moveTo>
                    <a:pt x="214" y="1"/>
                  </a:moveTo>
                  <a:cubicBezTo>
                    <a:pt x="188" y="1"/>
                    <a:pt x="162" y="6"/>
                    <a:pt x="138" y="19"/>
                  </a:cubicBezTo>
                  <a:cubicBezTo>
                    <a:pt x="47" y="41"/>
                    <a:pt x="1" y="156"/>
                    <a:pt x="47" y="247"/>
                  </a:cubicBezTo>
                  <a:cubicBezTo>
                    <a:pt x="80" y="314"/>
                    <a:pt x="138" y="356"/>
                    <a:pt x="202" y="356"/>
                  </a:cubicBezTo>
                  <a:cubicBezTo>
                    <a:pt x="226" y="356"/>
                    <a:pt x="250" y="350"/>
                    <a:pt x="275" y="338"/>
                  </a:cubicBezTo>
                  <a:cubicBezTo>
                    <a:pt x="366" y="293"/>
                    <a:pt x="412" y="201"/>
                    <a:pt x="366" y="110"/>
                  </a:cubicBezTo>
                  <a:cubicBezTo>
                    <a:pt x="349" y="43"/>
                    <a:pt x="284" y="1"/>
                    <a:pt x="214" y="1"/>
                  </a:cubicBezTo>
                  <a:close/>
                </a:path>
              </a:pathLst>
            </a:custGeom>
            <a:solidFill>
              <a:srgbClr val="4E18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5"/>
            <p:cNvSpPr/>
            <p:nvPr/>
          </p:nvSpPr>
          <p:spPr>
            <a:xfrm>
              <a:off x="2488125" y="2494400"/>
              <a:ext cx="10300" cy="8925"/>
            </a:xfrm>
            <a:custGeom>
              <a:avLst/>
              <a:gdLst/>
              <a:ahLst/>
              <a:cxnLst/>
              <a:rect l="l" t="t" r="r" b="b"/>
              <a:pathLst>
                <a:path w="412" h="357" extrusionOk="0">
                  <a:moveTo>
                    <a:pt x="214" y="1"/>
                  </a:moveTo>
                  <a:cubicBezTo>
                    <a:pt x="188" y="1"/>
                    <a:pt x="162" y="6"/>
                    <a:pt x="137" y="19"/>
                  </a:cubicBezTo>
                  <a:cubicBezTo>
                    <a:pt x="46" y="41"/>
                    <a:pt x="0" y="156"/>
                    <a:pt x="46" y="247"/>
                  </a:cubicBezTo>
                  <a:cubicBezTo>
                    <a:pt x="79" y="314"/>
                    <a:pt x="149" y="356"/>
                    <a:pt x="220" y="356"/>
                  </a:cubicBezTo>
                  <a:cubicBezTo>
                    <a:pt x="246" y="356"/>
                    <a:pt x="272" y="350"/>
                    <a:pt x="297" y="338"/>
                  </a:cubicBezTo>
                  <a:cubicBezTo>
                    <a:pt x="388" y="292"/>
                    <a:pt x="411" y="201"/>
                    <a:pt x="388" y="110"/>
                  </a:cubicBezTo>
                  <a:cubicBezTo>
                    <a:pt x="355" y="43"/>
                    <a:pt x="285" y="1"/>
                    <a:pt x="21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5"/>
            <p:cNvSpPr/>
            <p:nvPr/>
          </p:nvSpPr>
          <p:spPr>
            <a:xfrm>
              <a:off x="2433900" y="2498200"/>
              <a:ext cx="16000" cy="5800"/>
            </a:xfrm>
            <a:custGeom>
              <a:avLst/>
              <a:gdLst/>
              <a:ahLst/>
              <a:cxnLst/>
              <a:rect l="l" t="t" r="r" b="b"/>
              <a:pathLst>
                <a:path w="640" h="232" extrusionOk="0">
                  <a:moveTo>
                    <a:pt x="337" y="1"/>
                  </a:moveTo>
                  <a:cubicBezTo>
                    <a:pt x="259" y="1"/>
                    <a:pt x="168" y="19"/>
                    <a:pt x="69" y="72"/>
                  </a:cubicBezTo>
                  <a:cubicBezTo>
                    <a:pt x="24" y="72"/>
                    <a:pt x="1" y="118"/>
                    <a:pt x="24" y="163"/>
                  </a:cubicBezTo>
                  <a:cubicBezTo>
                    <a:pt x="46" y="209"/>
                    <a:pt x="92" y="209"/>
                    <a:pt x="138" y="209"/>
                  </a:cubicBezTo>
                  <a:cubicBezTo>
                    <a:pt x="206" y="171"/>
                    <a:pt x="270" y="158"/>
                    <a:pt x="324" y="158"/>
                  </a:cubicBezTo>
                  <a:cubicBezTo>
                    <a:pt x="432" y="158"/>
                    <a:pt x="503" y="209"/>
                    <a:pt x="503" y="209"/>
                  </a:cubicBezTo>
                  <a:cubicBezTo>
                    <a:pt x="526" y="209"/>
                    <a:pt x="549" y="232"/>
                    <a:pt x="549" y="232"/>
                  </a:cubicBezTo>
                  <a:cubicBezTo>
                    <a:pt x="571" y="232"/>
                    <a:pt x="594" y="209"/>
                    <a:pt x="617" y="186"/>
                  </a:cubicBezTo>
                  <a:cubicBezTo>
                    <a:pt x="640" y="163"/>
                    <a:pt x="640" y="118"/>
                    <a:pt x="594" y="72"/>
                  </a:cubicBezTo>
                  <a:cubicBezTo>
                    <a:pt x="594" y="72"/>
                    <a:pt x="493" y="1"/>
                    <a:pt x="337"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5"/>
            <p:cNvSpPr/>
            <p:nvPr/>
          </p:nvSpPr>
          <p:spPr>
            <a:xfrm>
              <a:off x="2485825" y="2501450"/>
              <a:ext cx="16000" cy="5400"/>
            </a:xfrm>
            <a:custGeom>
              <a:avLst/>
              <a:gdLst/>
              <a:ahLst/>
              <a:cxnLst/>
              <a:rect l="l" t="t" r="r" b="b"/>
              <a:pathLst>
                <a:path w="640" h="216" extrusionOk="0">
                  <a:moveTo>
                    <a:pt x="314" y="1"/>
                  </a:moveTo>
                  <a:cubicBezTo>
                    <a:pt x="241" y="1"/>
                    <a:pt x="158" y="15"/>
                    <a:pt x="69" y="56"/>
                  </a:cubicBezTo>
                  <a:cubicBezTo>
                    <a:pt x="24" y="79"/>
                    <a:pt x="1" y="125"/>
                    <a:pt x="24" y="170"/>
                  </a:cubicBezTo>
                  <a:cubicBezTo>
                    <a:pt x="40" y="186"/>
                    <a:pt x="67" y="203"/>
                    <a:pt x="90" y="203"/>
                  </a:cubicBezTo>
                  <a:cubicBezTo>
                    <a:pt x="100" y="203"/>
                    <a:pt x="108" y="200"/>
                    <a:pt x="115" y="193"/>
                  </a:cubicBezTo>
                  <a:cubicBezTo>
                    <a:pt x="191" y="163"/>
                    <a:pt x="260" y="152"/>
                    <a:pt x="317" y="152"/>
                  </a:cubicBezTo>
                  <a:cubicBezTo>
                    <a:pt x="432" y="152"/>
                    <a:pt x="503" y="193"/>
                    <a:pt x="503" y="193"/>
                  </a:cubicBezTo>
                  <a:cubicBezTo>
                    <a:pt x="526" y="216"/>
                    <a:pt x="526" y="216"/>
                    <a:pt x="549" y="216"/>
                  </a:cubicBezTo>
                  <a:cubicBezTo>
                    <a:pt x="572" y="216"/>
                    <a:pt x="594" y="216"/>
                    <a:pt x="617" y="193"/>
                  </a:cubicBezTo>
                  <a:cubicBezTo>
                    <a:pt x="640" y="147"/>
                    <a:pt x="640" y="102"/>
                    <a:pt x="594" y="79"/>
                  </a:cubicBezTo>
                  <a:cubicBezTo>
                    <a:pt x="594" y="79"/>
                    <a:pt x="482" y="1"/>
                    <a:pt x="314" y="1"/>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5"/>
            <p:cNvSpPr/>
            <p:nvPr/>
          </p:nvSpPr>
          <p:spPr>
            <a:xfrm>
              <a:off x="2476125" y="2485150"/>
              <a:ext cx="39400" cy="35400"/>
            </a:xfrm>
            <a:custGeom>
              <a:avLst/>
              <a:gdLst/>
              <a:ahLst/>
              <a:cxnLst/>
              <a:rect l="l" t="t" r="r" b="b"/>
              <a:pathLst>
                <a:path w="1576" h="1416" extrusionOk="0">
                  <a:moveTo>
                    <a:pt x="800" y="115"/>
                  </a:moveTo>
                  <a:cubicBezTo>
                    <a:pt x="1165" y="115"/>
                    <a:pt x="1462" y="389"/>
                    <a:pt x="1462" y="708"/>
                  </a:cubicBezTo>
                  <a:cubicBezTo>
                    <a:pt x="1462" y="1028"/>
                    <a:pt x="1165" y="1302"/>
                    <a:pt x="800" y="1302"/>
                  </a:cubicBezTo>
                  <a:cubicBezTo>
                    <a:pt x="412" y="1302"/>
                    <a:pt x="115" y="1028"/>
                    <a:pt x="115" y="708"/>
                  </a:cubicBezTo>
                  <a:cubicBezTo>
                    <a:pt x="115" y="389"/>
                    <a:pt x="412" y="115"/>
                    <a:pt x="800" y="115"/>
                  </a:cubicBezTo>
                  <a:close/>
                  <a:moveTo>
                    <a:pt x="800" y="1"/>
                  </a:moveTo>
                  <a:cubicBezTo>
                    <a:pt x="366" y="1"/>
                    <a:pt x="1" y="320"/>
                    <a:pt x="1" y="708"/>
                  </a:cubicBezTo>
                  <a:cubicBezTo>
                    <a:pt x="1" y="1096"/>
                    <a:pt x="366" y="1416"/>
                    <a:pt x="800" y="1416"/>
                  </a:cubicBezTo>
                  <a:cubicBezTo>
                    <a:pt x="1211" y="1416"/>
                    <a:pt x="1576" y="1096"/>
                    <a:pt x="1576" y="708"/>
                  </a:cubicBezTo>
                  <a:cubicBezTo>
                    <a:pt x="1576" y="320"/>
                    <a:pt x="1211" y="1"/>
                    <a:pt x="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5"/>
            <p:cNvSpPr/>
            <p:nvPr/>
          </p:nvSpPr>
          <p:spPr>
            <a:xfrm>
              <a:off x="2421350" y="2480025"/>
              <a:ext cx="39400" cy="35975"/>
            </a:xfrm>
            <a:custGeom>
              <a:avLst/>
              <a:gdLst/>
              <a:ahLst/>
              <a:cxnLst/>
              <a:rect l="l" t="t" r="r" b="b"/>
              <a:pathLst>
                <a:path w="1576" h="1439" extrusionOk="0">
                  <a:moveTo>
                    <a:pt x="800" y="114"/>
                  </a:moveTo>
                  <a:cubicBezTo>
                    <a:pt x="1165" y="114"/>
                    <a:pt x="1461" y="388"/>
                    <a:pt x="1461" y="708"/>
                  </a:cubicBezTo>
                  <a:cubicBezTo>
                    <a:pt x="1461" y="1050"/>
                    <a:pt x="1165" y="1324"/>
                    <a:pt x="800" y="1324"/>
                  </a:cubicBezTo>
                  <a:cubicBezTo>
                    <a:pt x="411" y="1324"/>
                    <a:pt x="115" y="1050"/>
                    <a:pt x="115" y="708"/>
                  </a:cubicBezTo>
                  <a:cubicBezTo>
                    <a:pt x="115" y="388"/>
                    <a:pt x="411" y="114"/>
                    <a:pt x="800" y="114"/>
                  </a:cubicBezTo>
                  <a:close/>
                  <a:moveTo>
                    <a:pt x="800" y="0"/>
                  </a:moveTo>
                  <a:cubicBezTo>
                    <a:pt x="366" y="0"/>
                    <a:pt x="1" y="320"/>
                    <a:pt x="1" y="708"/>
                  </a:cubicBezTo>
                  <a:cubicBezTo>
                    <a:pt x="1" y="1119"/>
                    <a:pt x="366" y="1438"/>
                    <a:pt x="800" y="1438"/>
                  </a:cubicBezTo>
                  <a:cubicBezTo>
                    <a:pt x="1210" y="1438"/>
                    <a:pt x="1576" y="1119"/>
                    <a:pt x="1576" y="708"/>
                  </a:cubicBezTo>
                  <a:cubicBezTo>
                    <a:pt x="1576" y="320"/>
                    <a:pt x="1210"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5"/>
            <p:cNvSpPr/>
            <p:nvPr/>
          </p:nvSpPr>
          <p:spPr>
            <a:xfrm>
              <a:off x="2454450" y="2486150"/>
              <a:ext cx="22275" cy="41250"/>
            </a:xfrm>
            <a:custGeom>
              <a:avLst/>
              <a:gdLst/>
              <a:ahLst/>
              <a:cxnLst/>
              <a:rect l="l" t="t" r="r" b="b"/>
              <a:pathLst>
                <a:path w="891" h="1650" extrusionOk="0">
                  <a:moveTo>
                    <a:pt x="615" y="0"/>
                  </a:moveTo>
                  <a:cubicBezTo>
                    <a:pt x="579" y="0"/>
                    <a:pt x="548" y="37"/>
                    <a:pt x="548" y="75"/>
                  </a:cubicBezTo>
                  <a:lnTo>
                    <a:pt x="411" y="691"/>
                  </a:lnTo>
                  <a:lnTo>
                    <a:pt x="366" y="668"/>
                  </a:lnTo>
                  <a:cubicBezTo>
                    <a:pt x="206" y="668"/>
                    <a:pt x="69" y="782"/>
                    <a:pt x="23" y="965"/>
                  </a:cubicBezTo>
                  <a:lnTo>
                    <a:pt x="23" y="1056"/>
                  </a:lnTo>
                  <a:cubicBezTo>
                    <a:pt x="0" y="1170"/>
                    <a:pt x="23" y="1307"/>
                    <a:pt x="92" y="1399"/>
                  </a:cubicBezTo>
                  <a:cubicBezTo>
                    <a:pt x="160" y="1513"/>
                    <a:pt x="274" y="1558"/>
                    <a:pt x="389" y="1581"/>
                  </a:cubicBezTo>
                  <a:lnTo>
                    <a:pt x="799" y="1650"/>
                  </a:lnTo>
                  <a:cubicBezTo>
                    <a:pt x="845" y="1650"/>
                    <a:pt x="891" y="1604"/>
                    <a:pt x="891" y="1581"/>
                  </a:cubicBezTo>
                  <a:cubicBezTo>
                    <a:pt x="891" y="1535"/>
                    <a:pt x="868" y="1490"/>
                    <a:pt x="822" y="1467"/>
                  </a:cubicBezTo>
                  <a:lnTo>
                    <a:pt x="411" y="1421"/>
                  </a:lnTo>
                  <a:cubicBezTo>
                    <a:pt x="343" y="1399"/>
                    <a:pt x="274" y="1376"/>
                    <a:pt x="229" y="1307"/>
                  </a:cubicBezTo>
                  <a:cubicBezTo>
                    <a:pt x="183" y="1239"/>
                    <a:pt x="160" y="1170"/>
                    <a:pt x="183" y="1079"/>
                  </a:cubicBezTo>
                  <a:lnTo>
                    <a:pt x="206" y="988"/>
                  </a:lnTo>
                  <a:cubicBezTo>
                    <a:pt x="206" y="896"/>
                    <a:pt x="274" y="851"/>
                    <a:pt x="366" y="851"/>
                  </a:cubicBezTo>
                  <a:lnTo>
                    <a:pt x="548" y="851"/>
                  </a:lnTo>
                  <a:lnTo>
                    <a:pt x="708" y="97"/>
                  </a:lnTo>
                  <a:cubicBezTo>
                    <a:pt x="708" y="52"/>
                    <a:pt x="685" y="6"/>
                    <a:pt x="640" y="6"/>
                  </a:cubicBezTo>
                  <a:cubicBezTo>
                    <a:pt x="631" y="2"/>
                    <a:pt x="623" y="0"/>
                    <a:pt x="615" y="0"/>
                  </a:cubicBezTo>
                  <a:close/>
                </a:path>
              </a:pathLst>
            </a:custGeom>
            <a:solidFill>
              <a:srgbClr val="AD5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5"/>
            <p:cNvSpPr/>
            <p:nvPr/>
          </p:nvSpPr>
          <p:spPr>
            <a:xfrm>
              <a:off x="2459025" y="2494475"/>
              <a:ext cx="20550" cy="6675"/>
            </a:xfrm>
            <a:custGeom>
              <a:avLst/>
              <a:gdLst/>
              <a:ahLst/>
              <a:cxnLst/>
              <a:rect l="l" t="t" r="r" b="b"/>
              <a:pathLst>
                <a:path w="822" h="267" extrusionOk="0">
                  <a:moveTo>
                    <a:pt x="343" y="1"/>
                  </a:moveTo>
                  <a:cubicBezTo>
                    <a:pt x="235" y="1"/>
                    <a:pt x="117" y="29"/>
                    <a:pt x="0" y="107"/>
                  </a:cubicBezTo>
                  <a:lnTo>
                    <a:pt x="46" y="198"/>
                  </a:lnTo>
                  <a:cubicBezTo>
                    <a:pt x="145" y="142"/>
                    <a:pt x="242" y="122"/>
                    <a:pt x="329" y="122"/>
                  </a:cubicBezTo>
                  <a:cubicBezTo>
                    <a:pt x="563" y="122"/>
                    <a:pt x="737" y="267"/>
                    <a:pt x="753" y="267"/>
                  </a:cubicBezTo>
                  <a:lnTo>
                    <a:pt x="822" y="175"/>
                  </a:lnTo>
                  <a:cubicBezTo>
                    <a:pt x="822" y="175"/>
                    <a:pt x="612"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2512075" y="2493150"/>
              <a:ext cx="53675" cy="8575"/>
            </a:xfrm>
            <a:custGeom>
              <a:avLst/>
              <a:gdLst/>
              <a:ahLst/>
              <a:cxnLst/>
              <a:rect l="l" t="t" r="r" b="b"/>
              <a:pathLst>
                <a:path w="2147" h="343" extrusionOk="0">
                  <a:moveTo>
                    <a:pt x="2101" y="0"/>
                  </a:moveTo>
                  <a:lnTo>
                    <a:pt x="46" y="228"/>
                  </a:lnTo>
                  <a:cubicBezTo>
                    <a:pt x="24" y="228"/>
                    <a:pt x="1" y="251"/>
                    <a:pt x="1" y="274"/>
                  </a:cubicBezTo>
                  <a:cubicBezTo>
                    <a:pt x="1" y="320"/>
                    <a:pt x="24" y="342"/>
                    <a:pt x="69" y="342"/>
                  </a:cubicBezTo>
                  <a:lnTo>
                    <a:pt x="2101" y="114"/>
                  </a:lnTo>
                  <a:cubicBezTo>
                    <a:pt x="2124" y="114"/>
                    <a:pt x="2146" y="91"/>
                    <a:pt x="2146" y="46"/>
                  </a:cubicBezTo>
                  <a:cubicBezTo>
                    <a:pt x="2146" y="23"/>
                    <a:pt x="2124" y="0"/>
                    <a:pt x="2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5"/>
            <p:cNvSpPr/>
            <p:nvPr/>
          </p:nvSpPr>
          <p:spPr>
            <a:xfrm>
              <a:off x="2429925" y="2475900"/>
              <a:ext cx="28550" cy="11800"/>
            </a:xfrm>
            <a:custGeom>
              <a:avLst/>
              <a:gdLst/>
              <a:ahLst/>
              <a:cxnLst/>
              <a:rect l="l" t="t" r="r" b="b"/>
              <a:pathLst>
                <a:path w="1142" h="472" extrusionOk="0">
                  <a:moveTo>
                    <a:pt x="505" y="1"/>
                  </a:moveTo>
                  <a:cubicBezTo>
                    <a:pt x="314" y="1"/>
                    <a:pt x="151" y="63"/>
                    <a:pt x="91" y="142"/>
                  </a:cubicBezTo>
                  <a:cubicBezTo>
                    <a:pt x="0" y="211"/>
                    <a:pt x="23" y="302"/>
                    <a:pt x="68" y="348"/>
                  </a:cubicBezTo>
                  <a:cubicBezTo>
                    <a:pt x="137" y="371"/>
                    <a:pt x="228" y="371"/>
                    <a:pt x="320" y="393"/>
                  </a:cubicBezTo>
                  <a:cubicBezTo>
                    <a:pt x="388" y="393"/>
                    <a:pt x="479" y="393"/>
                    <a:pt x="548" y="416"/>
                  </a:cubicBezTo>
                  <a:cubicBezTo>
                    <a:pt x="616" y="416"/>
                    <a:pt x="708" y="439"/>
                    <a:pt x="799" y="439"/>
                  </a:cubicBezTo>
                  <a:cubicBezTo>
                    <a:pt x="847" y="455"/>
                    <a:pt x="907" y="471"/>
                    <a:pt x="962" y="471"/>
                  </a:cubicBezTo>
                  <a:cubicBezTo>
                    <a:pt x="985" y="471"/>
                    <a:pt x="1007" y="469"/>
                    <a:pt x="1027" y="462"/>
                  </a:cubicBezTo>
                  <a:cubicBezTo>
                    <a:pt x="1096" y="439"/>
                    <a:pt x="1141" y="371"/>
                    <a:pt x="1073" y="279"/>
                  </a:cubicBezTo>
                  <a:cubicBezTo>
                    <a:pt x="1004" y="165"/>
                    <a:pt x="845" y="51"/>
                    <a:pt x="593" y="5"/>
                  </a:cubicBezTo>
                  <a:cubicBezTo>
                    <a:pt x="563" y="2"/>
                    <a:pt x="534" y="1"/>
                    <a:pt x="505"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5"/>
            <p:cNvSpPr/>
            <p:nvPr/>
          </p:nvSpPr>
          <p:spPr>
            <a:xfrm>
              <a:off x="2433900" y="2543925"/>
              <a:ext cx="120425" cy="75350"/>
            </a:xfrm>
            <a:custGeom>
              <a:avLst/>
              <a:gdLst/>
              <a:ahLst/>
              <a:cxnLst/>
              <a:rect l="l" t="t" r="r" b="b"/>
              <a:pathLst>
                <a:path w="4817" h="3014" extrusionOk="0">
                  <a:moveTo>
                    <a:pt x="4611" y="1"/>
                  </a:moveTo>
                  <a:cubicBezTo>
                    <a:pt x="4421" y="1268"/>
                    <a:pt x="3352" y="2164"/>
                    <a:pt x="2108" y="2164"/>
                  </a:cubicBezTo>
                  <a:cubicBezTo>
                    <a:pt x="2008" y="2164"/>
                    <a:pt x="1906" y="2158"/>
                    <a:pt x="1804" y="2146"/>
                  </a:cubicBezTo>
                  <a:cubicBezTo>
                    <a:pt x="1051" y="2032"/>
                    <a:pt x="412" y="1621"/>
                    <a:pt x="1" y="1005"/>
                  </a:cubicBezTo>
                  <a:lnTo>
                    <a:pt x="1" y="1005"/>
                  </a:lnTo>
                  <a:cubicBezTo>
                    <a:pt x="320" y="1644"/>
                    <a:pt x="891" y="2123"/>
                    <a:pt x="1621" y="2329"/>
                  </a:cubicBezTo>
                  <a:cubicBezTo>
                    <a:pt x="1850" y="2740"/>
                    <a:pt x="2283" y="3013"/>
                    <a:pt x="2785" y="3013"/>
                  </a:cubicBezTo>
                  <a:cubicBezTo>
                    <a:pt x="3539" y="3013"/>
                    <a:pt x="4155" y="2374"/>
                    <a:pt x="4155" y="1575"/>
                  </a:cubicBezTo>
                  <a:cubicBezTo>
                    <a:pt x="4497" y="1210"/>
                    <a:pt x="4726" y="731"/>
                    <a:pt x="4794" y="206"/>
                  </a:cubicBezTo>
                  <a:lnTo>
                    <a:pt x="4817" y="46"/>
                  </a:lnTo>
                  <a:lnTo>
                    <a:pt x="461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5"/>
            <p:cNvSpPr/>
            <p:nvPr/>
          </p:nvSpPr>
          <p:spPr>
            <a:xfrm>
              <a:off x="2525775" y="3735975"/>
              <a:ext cx="150100" cy="53100"/>
            </a:xfrm>
            <a:custGeom>
              <a:avLst/>
              <a:gdLst/>
              <a:ahLst/>
              <a:cxnLst/>
              <a:rect l="l" t="t" r="r" b="b"/>
              <a:pathLst>
                <a:path w="6004" h="2124" extrusionOk="0">
                  <a:moveTo>
                    <a:pt x="92" y="0"/>
                  </a:moveTo>
                  <a:cubicBezTo>
                    <a:pt x="23" y="434"/>
                    <a:pt x="1" y="845"/>
                    <a:pt x="1" y="1279"/>
                  </a:cubicBezTo>
                  <a:lnTo>
                    <a:pt x="46" y="2123"/>
                  </a:lnTo>
                  <a:lnTo>
                    <a:pt x="6004" y="2123"/>
                  </a:lnTo>
                  <a:lnTo>
                    <a:pt x="6004" y="2100"/>
                  </a:lnTo>
                  <a:cubicBezTo>
                    <a:pt x="6004" y="1621"/>
                    <a:pt x="5730" y="1187"/>
                    <a:pt x="5296" y="959"/>
                  </a:cubicBezTo>
                  <a:lnTo>
                    <a:pt x="4315" y="525"/>
                  </a:lnTo>
                  <a:cubicBezTo>
                    <a:pt x="4013" y="844"/>
                    <a:pt x="3479" y="1094"/>
                    <a:pt x="3009" y="1094"/>
                  </a:cubicBezTo>
                  <a:cubicBezTo>
                    <a:pt x="2873" y="1094"/>
                    <a:pt x="2743" y="1074"/>
                    <a:pt x="2626" y="1028"/>
                  </a:cubicBezTo>
                  <a:lnTo>
                    <a:pt x="92"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5"/>
            <p:cNvSpPr/>
            <p:nvPr/>
          </p:nvSpPr>
          <p:spPr>
            <a:xfrm>
              <a:off x="2527500" y="3716575"/>
              <a:ext cx="106150" cy="46775"/>
            </a:xfrm>
            <a:custGeom>
              <a:avLst/>
              <a:gdLst/>
              <a:ahLst/>
              <a:cxnLst/>
              <a:rect l="l" t="t" r="r" b="b"/>
              <a:pathLst>
                <a:path w="4246" h="1871" extrusionOk="0">
                  <a:moveTo>
                    <a:pt x="0" y="0"/>
                  </a:moveTo>
                  <a:lnTo>
                    <a:pt x="23" y="776"/>
                  </a:lnTo>
                  <a:lnTo>
                    <a:pt x="2557" y="1804"/>
                  </a:lnTo>
                  <a:cubicBezTo>
                    <a:pt x="2674" y="1850"/>
                    <a:pt x="2804" y="1870"/>
                    <a:pt x="2940" y="1870"/>
                  </a:cubicBezTo>
                  <a:cubicBezTo>
                    <a:pt x="3410" y="1870"/>
                    <a:pt x="3944" y="1620"/>
                    <a:pt x="4246" y="1301"/>
                  </a:cubicBezTo>
                  <a:lnTo>
                    <a:pt x="2739" y="503"/>
                  </a:lnTo>
                  <a:lnTo>
                    <a:pt x="2716" y="160"/>
                  </a:lnTo>
                  <a:cubicBezTo>
                    <a:pt x="2694" y="206"/>
                    <a:pt x="2625" y="252"/>
                    <a:pt x="2557" y="252"/>
                  </a:cubicBezTo>
                  <a:lnTo>
                    <a:pt x="23" y="0"/>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5"/>
            <p:cNvSpPr/>
            <p:nvPr/>
          </p:nvSpPr>
          <p:spPr>
            <a:xfrm>
              <a:off x="2221625" y="3735975"/>
              <a:ext cx="150675" cy="53100"/>
            </a:xfrm>
            <a:custGeom>
              <a:avLst/>
              <a:gdLst/>
              <a:ahLst/>
              <a:cxnLst/>
              <a:rect l="l" t="t" r="r" b="b"/>
              <a:pathLst>
                <a:path w="6027" h="2124" extrusionOk="0">
                  <a:moveTo>
                    <a:pt x="5913" y="0"/>
                  </a:moveTo>
                  <a:lnTo>
                    <a:pt x="3379" y="1028"/>
                  </a:lnTo>
                  <a:cubicBezTo>
                    <a:pt x="3261" y="1074"/>
                    <a:pt x="3131" y="1094"/>
                    <a:pt x="2996" y="1094"/>
                  </a:cubicBezTo>
                  <a:cubicBezTo>
                    <a:pt x="2526" y="1094"/>
                    <a:pt x="1991" y="844"/>
                    <a:pt x="1690" y="525"/>
                  </a:cubicBezTo>
                  <a:lnTo>
                    <a:pt x="708" y="959"/>
                  </a:lnTo>
                  <a:cubicBezTo>
                    <a:pt x="275" y="1187"/>
                    <a:pt x="1" y="1621"/>
                    <a:pt x="1" y="2100"/>
                  </a:cubicBezTo>
                  <a:lnTo>
                    <a:pt x="1" y="2123"/>
                  </a:lnTo>
                  <a:lnTo>
                    <a:pt x="5981" y="2123"/>
                  </a:lnTo>
                  <a:lnTo>
                    <a:pt x="6004" y="1279"/>
                  </a:lnTo>
                  <a:cubicBezTo>
                    <a:pt x="6027" y="845"/>
                    <a:pt x="5981" y="434"/>
                    <a:pt x="5913"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5"/>
            <p:cNvSpPr/>
            <p:nvPr/>
          </p:nvSpPr>
          <p:spPr>
            <a:xfrm>
              <a:off x="2263850" y="3712575"/>
              <a:ext cx="110175" cy="50775"/>
            </a:xfrm>
            <a:custGeom>
              <a:avLst/>
              <a:gdLst/>
              <a:ahLst/>
              <a:cxnLst/>
              <a:rect l="l" t="t" r="r" b="b"/>
              <a:pathLst>
                <a:path w="4407" h="2031" extrusionOk="0">
                  <a:moveTo>
                    <a:pt x="4406" y="1"/>
                  </a:moveTo>
                  <a:cubicBezTo>
                    <a:pt x="4383" y="69"/>
                    <a:pt x="4338" y="115"/>
                    <a:pt x="4269" y="138"/>
                  </a:cubicBezTo>
                  <a:lnTo>
                    <a:pt x="1713" y="640"/>
                  </a:lnTo>
                  <a:cubicBezTo>
                    <a:pt x="1701" y="643"/>
                    <a:pt x="1689" y="644"/>
                    <a:pt x="1678" y="644"/>
                  </a:cubicBezTo>
                  <a:cubicBezTo>
                    <a:pt x="1604" y="644"/>
                    <a:pt x="1550" y="582"/>
                    <a:pt x="1530" y="503"/>
                  </a:cubicBezTo>
                  <a:lnTo>
                    <a:pt x="1507" y="685"/>
                  </a:lnTo>
                  <a:lnTo>
                    <a:pt x="1" y="1461"/>
                  </a:lnTo>
                  <a:cubicBezTo>
                    <a:pt x="302" y="1780"/>
                    <a:pt x="837" y="2030"/>
                    <a:pt x="1307" y="2030"/>
                  </a:cubicBezTo>
                  <a:cubicBezTo>
                    <a:pt x="1442" y="2030"/>
                    <a:pt x="1572" y="2010"/>
                    <a:pt x="1690" y="1964"/>
                  </a:cubicBezTo>
                  <a:lnTo>
                    <a:pt x="4224" y="936"/>
                  </a:lnTo>
                  <a:lnTo>
                    <a:pt x="4406"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5"/>
            <p:cNvSpPr/>
            <p:nvPr/>
          </p:nvSpPr>
          <p:spPr>
            <a:xfrm>
              <a:off x="2302100" y="2991875"/>
              <a:ext cx="345825" cy="736825"/>
            </a:xfrm>
            <a:custGeom>
              <a:avLst/>
              <a:gdLst/>
              <a:ahLst/>
              <a:cxnLst/>
              <a:rect l="l" t="t" r="r" b="b"/>
              <a:pathLst>
                <a:path w="13833" h="29473" extrusionOk="0">
                  <a:moveTo>
                    <a:pt x="3789" y="0"/>
                  </a:moveTo>
                  <a:cubicBezTo>
                    <a:pt x="3743" y="0"/>
                    <a:pt x="3698" y="0"/>
                    <a:pt x="3675" y="46"/>
                  </a:cubicBezTo>
                  <a:cubicBezTo>
                    <a:pt x="2808" y="868"/>
                    <a:pt x="2305" y="2009"/>
                    <a:pt x="2305" y="3219"/>
                  </a:cubicBezTo>
                  <a:lnTo>
                    <a:pt x="0" y="29285"/>
                  </a:lnTo>
                  <a:cubicBezTo>
                    <a:pt x="0" y="29308"/>
                    <a:pt x="0" y="29331"/>
                    <a:pt x="0" y="29331"/>
                  </a:cubicBezTo>
                  <a:cubicBezTo>
                    <a:pt x="20" y="29410"/>
                    <a:pt x="74" y="29472"/>
                    <a:pt x="148" y="29472"/>
                  </a:cubicBezTo>
                  <a:cubicBezTo>
                    <a:pt x="159" y="29472"/>
                    <a:pt x="171" y="29471"/>
                    <a:pt x="183" y="29468"/>
                  </a:cubicBezTo>
                  <a:lnTo>
                    <a:pt x="2739" y="28966"/>
                  </a:lnTo>
                  <a:cubicBezTo>
                    <a:pt x="2808" y="28943"/>
                    <a:pt x="2853" y="28897"/>
                    <a:pt x="2876" y="28829"/>
                  </a:cubicBezTo>
                  <a:lnTo>
                    <a:pt x="7715" y="7601"/>
                  </a:lnTo>
                  <a:cubicBezTo>
                    <a:pt x="7716" y="7591"/>
                    <a:pt x="7718" y="7586"/>
                    <a:pt x="7720" y="7586"/>
                  </a:cubicBezTo>
                  <a:cubicBezTo>
                    <a:pt x="7838" y="7586"/>
                    <a:pt x="8879" y="28829"/>
                    <a:pt x="8879" y="28829"/>
                  </a:cubicBezTo>
                  <a:cubicBezTo>
                    <a:pt x="8879" y="28897"/>
                    <a:pt x="8948" y="28966"/>
                    <a:pt x="9016" y="28988"/>
                  </a:cubicBezTo>
                  <a:lnTo>
                    <a:pt x="9039" y="28988"/>
                  </a:lnTo>
                  <a:lnTo>
                    <a:pt x="11573" y="29240"/>
                  </a:lnTo>
                  <a:cubicBezTo>
                    <a:pt x="11641" y="29240"/>
                    <a:pt x="11710" y="29194"/>
                    <a:pt x="11732" y="29148"/>
                  </a:cubicBezTo>
                  <a:cubicBezTo>
                    <a:pt x="11755" y="29125"/>
                    <a:pt x="11755" y="29103"/>
                    <a:pt x="11755" y="29080"/>
                  </a:cubicBezTo>
                  <a:lnTo>
                    <a:pt x="13764" y="4406"/>
                  </a:lnTo>
                  <a:cubicBezTo>
                    <a:pt x="13832" y="3447"/>
                    <a:pt x="13741" y="2488"/>
                    <a:pt x="13421" y="1575"/>
                  </a:cubicBezTo>
                  <a:cubicBezTo>
                    <a:pt x="13170" y="868"/>
                    <a:pt x="12805" y="251"/>
                    <a:pt x="1241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5"/>
            <p:cNvSpPr/>
            <p:nvPr/>
          </p:nvSpPr>
          <p:spPr>
            <a:xfrm>
              <a:off x="2444750" y="2711700"/>
              <a:ext cx="135825" cy="45675"/>
            </a:xfrm>
            <a:custGeom>
              <a:avLst/>
              <a:gdLst/>
              <a:ahLst/>
              <a:cxnLst/>
              <a:rect l="l" t="t" r="r" b="b"/>
              <a:pathLst>
                <a:path w="5433" h="1827" extrusionOk="0">
                  <a:moveTo>
                    <a:pt x="0" y="0"/>
                  </a:moveTo>
                  <a:lnTo>
                    <a:pt x="229" y="137"/>
                  </a:lnTo>
                  <a:lnTo>
                    <a:pt x="2808" y="1826"/>
                  </a:lnTo>
                  <a:lnTo>
                    <a:pt x="5113" y="525"/>
                  </a:lnTo>
                  <a:lnTo>
                    <a:pt x="5410" y="343"/>
                  </a:lnTo>
                  <a:lnTo>
                    <a:pt x="5433" y="251"/>
                  </a:lnTo>
                  <a:lnTo>
                    <a:pt x="5113" y="228"/>
                  </a:lnTo>
                  <a:lnTo>
                    <a:pt x="229"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5"/>
            <p:cNvSpPr/>
            <p:nvPr/>
          </p:nvSpPr>
          <p:spPr>
            <a:xfrm>
              <a:off x="2450450" y="2713400"/>
              <a:ext cx="114150" cy="280200"/>
            </a:xfrm>
            <a:custGeom>
              <a:avLst/>
              <a:gdLst/>
              <a:ahLst/>
              <a:cxnLst/>
              <a:rect l="l" t="t" r="r" b="b"/>
              <a:pathLst>
                <a:path w="4566" h="11208" extrusionOk="0">
                  <a:moveTo>
                    <a:pt x="1" y="1"/>
                  </a:moveTo>
                  <a:lnTo>
                    <a:pt x="138" y="2877"/>
                  </a:lnTo>
                  <a:lnTo>
                    <a:pt x="160" y="3333"/>
                  </a:lnTo>
                  <a:lnTo>
                    <a:pt x="526" y="11208"/>
                  </a:lnTo>
                  <a:lnTo>
                    <a:pt x="4086" y="11162"/>
                  </a:lnTo>
                  <a:lnTo>
                    <a:pt x="4452" y="3333"/>
                  </a:lnTo>
                  <a:lnTo>
                    <a:pt x="4452" y="2877"/>
                  </a:lnTo>
                  <a:lnTo>
                    <a:pt x="4566" y="617"/>
                  </a:lnTo>
                  <a:lnTo>
                    <a:pt x="2580" y="1758"/>
                  </a:lnTo>
                  <a:lnTo>
                    <a:pt x="1"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5"/>
            <p:cNvSpPr/>
            <p:nvPr/>
          </p:nvSpPr>
          <p:spPr>
            <a:xfrm>
              <a:off x="2550325" y="2632650"/>
              <a:ext cx="187175" cy="612250"/>
            </a:xfrm>
            <a:custGeom>
              <a:avLst/>
              <a:gdLst/>
              <a:ahLst/>
              <a:cxnLst/>
              <a:rect l="l" t="t" r="r" b="b"/>
              <a:pathLst>
                <a:path w="7487" h="24490" extrusionOk="0">
                  <a:moveTo>
                    <a:pt x="955" y="0"/>
                  </a:moveTo>
                  <a:cubicBezTo>
                    <a:pt x="845" y="0"/>
                    <a:pt x="749" y="82"/>
                    <a:pt x="731" y="195"/>
                  </a:cubicBezTo>
                  <a:lnTo>
                    <a:pt x="731" y="332"/>
                  </a:lnTo>
                  <a:lnTo>
                    <a:pt x="571" y="3847"/>
                  </a:lnTo>
                  <a:lnTo>
                    <a:pt x="457" y="6107"/>
                  </a:lnTo>
                  <a:lnTo>
                    <a:pt x="457" y="6563"/>
                  </a:lnTo>
                  <a:lnTo>
                    <a:pt x="91" y="14392"/>
                  </a:lnTo>
                  <a:lnTo>
                    <a:pt x="0" y="16195"/>
                  </a:lnTo>
                  <a:cubicBezTo>
                    <a:pt x="0" y="16309"/>
                    <a:pt x="0" y="16424"/>
                    <a:pt x="23" y="16515"/>
                  </a:cubicBezTo>
                  <a:lnTo>
                    <a:pt x="411" y="18113"/>
                  </a:lnTo>
                  <a:lnTo>
                    <a:pt x="1461" y="22860"/>
                  </a:lnTo>
                  <a:cubicBezTo>
                    <a:pt x="1676" y="23826"/>
                    <a:pt x="2536" y="24489"/>
                    <a:pt x="3492" y="24489"/>
                  </a:cubicBezTo>
                  <a:cubicBezTo>
                    <a:pt x="3552" y="24489"/>
                    <a:pt x="3614" y="24486"/>
                    <a:pt x="3675" y="24481"/>
                  </a:cubicBezTo>
                  <a:lnTo>
                    <a:pt x="6003" y="24253"/>
                  </a:lnTo>
                  <a:cubicBezTo>
                    <a:pt x="6893" y="24161"/>
                    <a:pt x="7487" y="23271"/>
                    <a:pt x="7167" y="22427"/>
                  </a:cubicBezTo>
                  <a:lnTo>
                    <a:pt x="4200" y="14050"/>
                  </a:lnTo>
                  <a:lnTo>
                    <a:pt x="3926" y="10443"/>
                  </a:lnTo>
                  <a:lnTo>
                    <a:pt x="3880" y="10055"/>
                  </a:lnTo>
                  <a:lnTo>
                    <a:pt x="3858" y="9713"/>
                  </a:lnTo>
                  <a:lnTo>
                    <a:pt x="4679" y="5970"/>
                  </a:lnTo>
                  <a:lnTo>
                    <a:pt x="4657" y="2409"/>
                  </a:lnTo>
                  <a:lnTo>
                    <a:pt x="4679" y="2112"/>
                  </a:lnTo>
                  <a:lnTo>
                    <a:pt x="4109" y="1131"/>
                  </a:lnTo>
                  <a:lnTo>
                    <a:pt x="1027" y="12"/>
                  </a:lnTo>
                  <a:cubicBezTo>
                    <a:pt x="1003" y="4"/>
                    <a:pt x="979" y="0"/>
                    <a:pt x="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5"/>
            <p:cNvSpPr/>
            <p:nvPr/>
          </p:nvSpPr>
          <p:spPr>
            <a:xfrm>
              <a:off x="2563450" y="2645250"/>
              <a:ext cx="51375" cy="197700"/>
            </a:xfrm>
            <a:custGeom>
              <a:avLst/>
              <a:gdLst/>
              <a:ahLst/>
              <a:cxnLst/>
              <a:rect l="l" t="t" r="r" b="b"/>
              <a:pathLst>
                <a:path w="2055" h="7908" extrusionOk="0">
                  <a:moveTo>
                    <a:pt x="942" y="1"/>
                  </a:moveTo>
                  <a:cubicBezTo>
                    <a:pt x="911" y="1"/>
                    <a:pt x="884" y="17"/>
                    <a:pt x="867" y="33"/>
                  </a:cubicBezTo>
                  <a:cubicBezTo>
                    <a:pt x="867" y="79"/>
                    <a:pt x="867" y="125"/>
                    <a:pt x="913" y="147"/>
                  </a:cubicBezTo>
                  <a:lnTo>
                    <a:pt x="1872" y="695"/>
                  </a:lnTo>
                  <a:lnTo>
                    <a:pt x="1895" y="718"/>
                  </a:lnTo>
                  <a:lnTo>
                    <a:pt x="982" y="1517"/>
                  </a:lnTo>
                  <a:lnTo>
                    <a:pt x="1803" y="1791"/>
                  </a:lnTo>
                  <a:cubicBezTo>
                    <a:pt x="1803" y="1814"/>
                    <a:pt x="1803" y="1814"/>
                    <a:pt x="1826" y="1814"/>
                  </a:cubicBezTo>
                  <a:cubicBezTo>
                    <a:pt x="1826" y="1814"/>
                    <a:pt x="1826" y="1836"/>
                    <a:pt x="1826" y="1859"/>
                  </a:cubicBezTo>
                  <a:lnTo>
                    <a:pt x="23" y="7817"/>
                  </a:lnTo>
                  <a:cubicBezTo>
                    <a:pt x="0" y="7839"/>
                    <a:pt x="23" y="7885"/>
                    <a:pt x="69" y="7908"/>
                  </a:cubicBezTo>
                  <a:lnTo>
                    <a:pt x="91" y="7908"/>
                  </a:lnTo>
                  <a:cubicBezTo>
                    <a:pt x="114" y="7908"/>
                    <a:pt x="160" y="7885"/>
                    <a:pt x="160" y="7839"/>
                  </a:cubicBezTo>
                  <a:lnTo>
                    <a:pt x="1963" y="1905"/>
                  </a:lnTo>
                  <a:cubicBezTo>
                    <a:pt x="1986" y="1859"/>
                    <a:pt x="1963" y="1791"/>
                    <a:pt x="1963" y="1745"/>
                  </a:cubicBezTo>
                  <a:cubicBezTo>
                    <a:pt x="1940" y="1699"/>
                    <a:pt x="1895" y="1677"/>
                    <a:pt x="1849" y="1654"/>
                  </a:cubicBezTo>
                  <a:lnTo>
                    <a:pt x="1278" y="1471"/>
                  </a:lnTo>
                  <a:lnTo>
                    <a:pt x="1986" y="832"/>
                  </a:lnTo>
                  <a:cubicBezTo>
                    <a:pt x="2032" y="786"/>
                    <a:pt x="2054" y="741"/>
                    <a:pt x="2032" y="695"/>
                  </a:cubicBezTo>
                  <a:cubicBezTo>
                    <a:pt x="2032" y="627"/>
                    <a:pt x="2009" y="581"/>
                    <a:pt x="1963" y="558"/>
                  </a:cubicBezTo>
                  <a:lnTo>
                    <a:pt x="982" y="10"/>
                  </a:lnTo>
                  <a:cubicBezTo>
                    <a:pt x="968" y="4"/>
                    <a:pt x="955" y="1"/>
                    <a:pt x="942"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5"/>
            <p:cNvSpPr/>
            <p:nvPr/>
          </p:nvSpPr>
          <p:spPr>
            <a:xfrm>
              <a:off x="2158850" y="2494850"/>
              <a:ext cx="307025" cy="750050"/>
            </a:xfrm>
            <a:custGeom>
              <a:avLst/>
              <a:gdLst/>
              <a:ahLst/>
              <a:cxnLst/>
              <a:rect l="l" t="t" r="r" b="b"/>
              <a:pathLst>
                <a:path w="12281" h="30002" extrusionOk="0">
                  <a:moveTo>
                    <a:pt x="3493" y="1"/>
                  </a:moveTo>
                  <a:lnTo>
                    <a:pt x="982" y="4041"/>
                  </a:lnTo>
                  <a:cubicBezTo>
                    <a:pt x="1" y="5273"/>
                    <a:pt x="435" y="7122"/>
                    <a:pt x="1895" y="7761"/>
                  </a:cubicBezTo>
                  <a:lnTo>
                    <a:pt x="7967" y="11208"/>
                  </a:lnTo>
                  <a:lnTo>
                    <a:pt x="8401" y="15225"/>
                  </a:lnTo>
                  <a:lnTo>
                    <a:pt x="8378" y="15567"/>
                  </a:lnTo>
                  <a:lnTo>
                    <a:pt x="8355" y="15955"/>
                  </a:lnTo>
                  <a:lnTo>
                    <a:pt x="8081" y="19562"/>
                  </a:lnTo>
                  <a:lnTo>
                    <a:pt x="5091" y="27939"/>
                  </a:lnTo>
                  <a:cubicBezTo>
                    <a:pt x="4794" y="28783"/>
                    <a:pt x="5365" y="29673"/>
                    <a:pt x="6255" y="29765"/>
                  </a:cubicBezTo>
                  <a:lnTo>
                    <a:pt x="8583" y="29993"/>
                  </a:lnTo>
                  <a:cubicBezTo>
                    <a:pt x="8646" y="29998"/>
                    <a:pt x="8709" y="30001"/>
                    <a:pt x="8771" y="30001"/>
                  </a:cubicBezTo>
                  <a:cubicBezTo>
                    <a:pt x="9745" y="30001"/>
                    <a:pt x="10604" y="29338"/>
                    <a:pt x="10797" y="28372"/>
                  </a:cubicBezTo>
                  <a:lnTo>
                    <a:pt x="11847" y="23625"/>
                  </a:lnTo>
                  <a:lnTo>
                    <a:pt x="12235" y="22027"/>
                  </a:lnTo>
                  <a:cubicBezTo>
                    <a:pt x="12258" y="21936"/>
                    <a:pt x="12281" y="21821"/>
                    <a:pt x="12281" y="21707"/>
                  </a:cubicBezTo>
                  <a:lnTo>
                    <a:pt x="12190" y="19950"/>
                  </a:lnTo>
                  <a:lnTo>
                    <a:pt x="11824" y="12075"/>
                  </a:lnTo>
                  <a:lnTo>
                    <a:pt x="11802" y="11619"/>
                  </a:lnTo>
                  <a:lnTo>
                    <a:pt x="11665" y="8743"/>
                  </a:lnTo>
                  <a:lnTo>
                    <a:pt x="11528" y="5844"/>
                  </a:lnTo>
                  <a:lnTo>
                    <a:pt x="11528" y="5821"/>
                  </a:lnTo>
                  <a:cubicBezTo>
                    <a:pt x="11528" y="5656"/>
                    <a:pt x="11395" y="5550"/>
                    <a:pt x="11249" y="5550"/>
                  </a:cubicBezTo>
                  <a:cubicBezTo>
                    <a:pt x="11213" y="5550"/>
                    <a:pt x="11176" y="5556"/>
                    <a:pt x="11140" y="5570"/>
                  </a:cubicBezTo>
                  <a:lnTo>
                    <a:pt x="9976" y="5981"/>
                  </a:lnTo>
                  <a:lnTo>
                    <a:pt x="9953" y="5981"/>
                  </a:lnTo>
                  <a:lnTo>
                    <a:pt x="5045" y="4429"/>
                  </a:lnTo>
                  <a:lnTo>
                    <a:pt x="6552" y="1005"/>
                  </a:lnTo>
                  <a:lnTo>
                    <a:pt x="34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5"/>
            <p:cNvSpPr/>
            <p:nvPr/>
          </p:nvSpPr>
          <p:spPr>
            <a:xfrm>
              <a:off x="2336325" y="2762475"/>
              <a:ext cx="38250" cy="65650"/>
            </a:xfrm>
            <a:custGeom>
              <a:avLst/>
              <a:gdLst/>
              <a:ahLst/>
              <a:cxnLst/>
              <a:rect l="l" t="t" r="r" b="b"/>
              <a:pathLst>
                <a:path w="1530" h="2626" extrusionOk="0">
                  <a:moveTo>
                    <a:pt x="1" y="1"/>
                  </a:moveTo>
                  <a:lnTo>
                    <a:pt x="868" y="503"/>
                  </a:lnTo>
                  <a:lnTo>
                    <a:pt x="1096" y="2626"/>
                  </a:lnTo>
                  <a:lnTo>
                    <a:pt x="1530" y="183"/>
                  </a:lnTo>
                  <a:lnTo>
                    <a:pt x="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5"/>
            <p:cNvSpPr/>
            <p:nvPr/>
          </p:nvSpPr>
          <p:spPr>
            <a:xfrm>
              <a:off x="2249600" y="2442350"/>
              <a:ext cx="98725" cy="77650"/>
            </a:xfrm>
            <a:custGeom>
              <a:avLst/>
              <a:gdLst/>
              <a:ahLst/>
              <a:cxnLst/>
              <a:rect l="l" t="t" r="r" b="b"/>
              <a:pathLst>
                <a:path w="3949" h="3106" extrusionOk="0">
                  <a:moveTo>
                    <a:pt x="822" y="1"/>
                  </a:moveTo>
                  <a:cubicBezTo>
                    <a:pt x="457" y="503"/>
                    <a:pt x="23" y="1233"/>
                    <a:pt x="69" y="1849"/>
                  </a:cubicBezTo>
                  <a:lnTo>
                    <a:pt x="0" y="2146"/>
                  </a:lnTo>
                  <a:cubicBezTo>
                    <a:pt x="0" y="2146"/>
                    <a:pt x="2610" y="3105"/>
                    <a:pt x="2692" y="3105"/>
                  </a:cubicBezTo>
                  <a:cubicBezTo>
                    <a:pt x="2693" y="3105"/>
                    <a:pt x="2693" y="3105"/>
                    <a:pt x="2694" y="3105"/>
                  </a:cubicBezTo>
                  <a:cubicBezTo>
                    <a:pt x="3310" y="2443"/>
                    <a:pt x="3949" y="1370"/>
                    <a:pt x="3812" y="1073"/>
                  </a:cubicBezTo>
                  <a:cubicBezTo>
                    <a:pt x="3487" y="339"/>
                    <a:pt x="2559" y="199"/>
                    <a:pt x="1898" y="199"/>
                  </a:cubicBezTo>
                  <a:cubicBezTo>
                    <a:pt x="1492" y="199"/>
                    <a:pt x="1187" y="252"/>
                    <a:pt x="1187" y="252"/>
                  </a:cubicBezTo>
                  <a:lnTo>
                    <a:pt x="822" y="1"/>
                  </a:ln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5"/>
            <p:cNvSpPr/>
            <p:nvPr/>
          </p:nvSpPr>
          <p:spPr>
            <a:xfrm>
              <a:off x="2260425" y="2442925"/>
              <a:ext cx="74775" cy="58900"/>
            </a:xfrm>
            <a:custGeom>
              <a:avLst/>
              <a:gdLst/>
              <a:ahLst/>
              <a:cxnLst/>
              <a:rect l="l" t="t" r="r" b="b"/>
              <a:pathLst>
                <a:path w="2991" h="2356" extrusionOk="0">
                  <a:moveTo>
                    <a:pt x="1866" y="0"/>
                  </a:moveTo>
                  <a:cubicBezTo>
                    <a:pt x="1860" y="0"/>
                    <a:pt x="1855" y="0"/>
                    <a:pt x="1850" y="0"/>
                  </a:cubicBezTo>
                  <a:cubicBezTo>
                    <a:pt x="1119" y="23"/>
                    <a:pt x="708" y="137"/>
                    <a:pt x="708" y="137"/>
                  </a:cubicBezTo>
                  <a:cubicBezTo>
                    <a:pt x="708" y="137"/>
                    <a:pt x="1" y="1575"/>
                    <a:pt x="982" y="2192"/>
                  </a:cubicBezTo>
                  <a:cubicBezTo>
                    <a:pt x="1168" y="2308"/>
                    <a:pt x="1355" y="2355"/>
                    <a:pt x="1536" y="2355"/>
                  </a:cubicBezTo>
                  <a:cubicBezTo>
                    <a:pt x="2315" y="2355"/>
                    <a:pt x="2991" y="1484"/>
                    <a:pt x="2991" y="1484"/>
                  </a:cubicBezTo>
                  <a:cubicBezTo>
                    <a:pt x="2991" y="1484"/>
                    <a:pt x="2564" y="0"/>
                    <a:pt x="1866"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5"/>
            <p:cNvSpPr/>
            <p:nvPr/>
          </p:nvSpPr>
          <p:spPr>
            <a:xfrm>
              <a:off x="2315225" y="2449200"/>
              <a:ext cx="3450" cy="3450"/>
            </a:xfrm>
            <a:custGeom>
              <a:avLst/>
              <a:gdLst/>
              <a:ahLst/>
              <a:cxnLst/>
              <a:rect l="l" t="t" r="r" b="b"/>
              <a:pathLst>
                <a:path w="138" h="138" extrusionOk="0">
                  <a:moveTo>
                    <a:pt x="91" y="1"/>
                  </a:moveTo>
                  <a:cubicBezTo>
                    <a:pt x="46" y="1"/>
                    <a:pt x="23" y="23"/>
                    <a:pt x="23" y="69"/>
                  </a:cubicBezTo>
                  <a:cubicBezTo>
                    <a:pt x="0" y="92"/>
                    <a:pt x="23" y="137"/>
                    <a:pt x="69" y="137"/>
                  </a:cubicBezTo>
                  <a:cubicBezTo>
                    <a:pt x="91" y="137"/>
                    <a:pt x="137" y="115"/>
                    <a:pt x="137" y="69"/>
                  </a:cubicBezTo>
                  <a:cubicBezTo>
                    <a:pt x="137" y="46"/>
                    <a:pt x="114"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5"/>
            <p:cNvSpPr/>
            <p:nvPr/>
          </p:nvSpPr>
          <p:spPr>
            <a:xfrm>
              <a:off x="2304950" y="2468600"/>
              <a:ext cx="2875" cy="3450"/>
            </a:xfrm>
            <a:custGeom>
              <a:avLst/>
              <a:gdLst/>
              <a:ahLst/>
              <a:cxnLst/>
              <a:rect l="l" t="t" r="r" b="b"/>
              <a:pathLst>
                <a:path w="115" h="138" extrusionOk="0">
                  <a:moveTo>
                    <a:pt x="69" y="1"/>
                  </a:moveTo>
                  <a:cubicBezTo>
                    <a:pt x="23" y="1"/>
                    <a:pt x="0" y="23"/>
                    <a:pt x="0" y="46"/>
                  </a:cubicBezTo>
                  <a:cubicBezTo>
                    <a:pt x="0" y="92"/>
                    <a:pt x="23" y="115"/>
                    <a:pt x="46" y="138"/>
                  </a:cubicBezTo>
                  <a:cubicBezTo>
                    <a:pt x="92" y="138"/>
                    <a:pt x="114" y="115"/>
                    <a:pt x="114" y="69"/>
                  </a:cubicBezTo>
                  <a:cubicBezTo>
                    <a:pt x="114" y="46"/>
                    <a:pt x="92" y="1"/>
                    <a:pt x="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5"/>
            <p:cNvSpPr/>
            <p:nvPr/>
          </p:nvSpPr>
          <p:spPr>
            <a:xfrm>
              <a:off x="2316350" y="2479225"/>
              <a:ext cx="3450" cy="3100"/>
            </a:xfrm>
            <a:custGeom>
              <a:avLst/>
              <a:gdLst/>
              <a:ahLst/>
              <a:cxnLst/>
              <a:rect l="l" t="t" r="r" b="b"/>
              <a:pathLst>
                <a:path w="138" h="124" extrusionOk="0">
                  <a:moveTo>
                    <a:pt x="47" y="0"/>
                  </a:moveTo>
                  <a:cubicBezTo>
                    <a:pt x="25" y="0"/>
                    <a:pt x="1" y="22"/>
                    <a:pt x="1" y="55"/>
                  </a:cubicBezTo>
                  <a:cubicBezTo>
                    <a:pt x="1" y="101"/>
                    <a:pt x="24" y="123"/>
                    <a:pt x="69" y="123"/>
                  </a:cubicBezTo>
                  <a:cubicBezTo>
                    <a:pt x="92" y="123"/>
                    <a:pt x="138" y="101"/>
                    <a:pt x="138" y="78"/>
                  </a:cubicBezTo>
                  <a:cubicBezTo>
                    <a:pt x="138" y="32"/>
                    <a:pt x="115" y="9"/>
                    <a:pt x="69" y="9"/>
                  </a:cubicBezTo>
                  <a:cubicBezTo>
                    <a:pt x="63" y="3"/>
                    <a:pt x="55"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5"/>
            <p:cNvSpPr/>
            <p:nvPr/>
          </p:nvSpPr>
          <p:spPr>
            <a:xfrm>
              <a:off x="2278700" y="2417250"/>
              <a:ext cx="31975" cy="46250"/>
            </a:xfrm>
            <a:custGeom>
              <a:avLst/>
              <a:gdLst/>
              <a:ahLst/>
              <a:cxnLst/>
              <a:rect l="l" t="t" r="r" b="b"/>
              <a:pathLst>
                <a:path w="1279" h="1850" extrusionOk="0">
                  <a:moveTo>
                    <a:pt x="402" y="0"/>
                  </a:moveTo>
                  <a:cubicBezTo>
                    <a:pt x="359" y="0"/>
                    <a:pt x="315" y="8"/>
                    <a:pt x="274" y="23"/>
                  </a:cubicBezTo>
                  <a:cubicBezTo>
                    <a:pt x="92" y="92"/>
                    <a:pt x="0" y="320"/>
                    <a:pt x="92" y="502"/>
                  </a:cubicBezTo>
                  <a:lnTo>
                    <a:pt x="525" y="1621"/>
                  </a:lnTo>
                  <a:cubicBezTo>
                    <a:pt x="578" y="1762"/>
                    <a:pt x="727" y="1849"/>
                    <a:pt x="877" y="1849"/>
                  </a:cubicBezTo>
                  <a:cubicBezTo>
                    <a:pt x="920" y="1849"/>
                    <a:pt x="963" y="1842"/>
                    <a:pt x="1005" y="1826"/>
                  </a:cubicBezTo>
                  <a:cubicBezTo>
                    <a:pt x="1187" y="1758"/>
                    <a:pt x="1279" y="1552"/>
                    <a:pt x="1210" y="1370"/>
                  </a:cubicBezTo>
                  <a:lnTo>
                    <a:pt x="754" y="229"/>
                  </a:lnTo>
                  <a:cubicBezTo>
                    <a:pt x="700" y="87"/>
                    <a:pt x="551" y="0"/>
                    <a:pt x="402"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5"/>
            <p:cNvSpPr/>
            <p:nvPr/>
          </p:nvSpPr>
          <p:spPr>
            <a:xfrm>
              <a:off x="2295825" y="2410650"/>
              <a:ext cx="31400" cy="46325"/>
            </a:xfrm>
            <a:custGeom>
              <a:avLst/>
              <a:gdLst/>
              <a:ahLst/>
              <a:cxnLst/>
              <a:rect l="l" t="t" r="r" b="b"/>
              <a:pathLst>
                <a:path w="1256" h="1853" extrusionOk="0">
                  <a:moveTo>
                    <a:pt x="423" y="0"/>
                  </a:moveTo>
                  <a:cubicBezTo>
                    <a:pt x="373" y="0"/>
                    <a:pt x="323" y="12"/>
                    <a:pt x="274" y="36"/>
                  </a:cubicBezTo>
                  <a:cubicBezTo>
                    <a:pt x="91" y="105"/>
                    <a:pt x="0" y="310"/>
                    <a:pt x="69" y="493"/>
                  </a:cubicBezTo>
                  <a:lnTo>
                    <a:pt x="525" y="1634"/>
                  </a:lnTo>
                  <a:cubicBezTo>
                    <a:pt x="575" y="1768"/>
                    <a:pt x="699" y="1852"/>
                    <a:pt x="833" y="1852"/>
                  </a:cubicBezTo>
                  <a:cubicBezTo>
                    <a:pt x="882" y="1852"/>
                    <a:pt x="933" y="1841"/>
                    <a:pt x="982" y="1816"/>
                  </a:cubicBezTo>
                  <a:cubicBezTo>
                    <a:pt x="1164" y="1748"/>
                    <a:pt x="1255" y="1543"/>
                    <a:pt x="1187" y="1360"/>
                  </a:cubicBezTo>
                  <a:lnTo>
                    <a:pt x="730" y="219"/>
                  </a:lnTo>
                  <a:cubicBezTo>
                    <a:pt x="680" y="85"/>
                    <a:pt x="557" y="0"/>
                    <a:pt x="423"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5"/>
            <p:cNvSpPr/>
            <p:nvPr/>
          </p:nvSpPr>
          <p:spPr>
            <a:xfrm>
              <a:off x="2265575" y="2431525"/>
              <a:ext cx="26850" cy="35150"/>
            </a:xfrm>
            <a:custGeom>
              <a:avLst/>
              <a:gdLst/>
              <a:ahLst/>
              <a:cxnLst/>
              <a:rect l="l" t="t" r="r" b="b"/>
              <a:pathLst>
                <a:path w="1074" h="1406" extrusionOk="0">
                  <a:moveTo>
                    <a:pt x="399" y="0"/>
                  </a:moveTo>
                  <a:cubicBezTo>
                    <a:pt x="358" y="0"/>
                    <a:pt x="315" y="7"/>
                    <a:pt x="274" y="23"/>
                  </a:cubicBezTo>
                  <a:cubicBezTo>
                    <a:pt x="92" y="91"/>
                    <a:pt x="0" y="320"/>
                    <a:pt x="69" y="502"/>
                  </a:cubicBezTo>
                  <a:lnTo>
                    <a:pt x="343" y="1187"/>
                  </a:lnTo>
                  <a:cubicBezTo>
                    <a:pt x="393" y="1321"/>
                    <a:pt x="516" y="1405"/>
                    <a:pt x="651" y="1405"/>
                  </a:cubicBezTo>
                  <a:cubicBezTo>
                    <a:pt x="700" y="1405"/>
                    <a:pt x="750" y="1394"/>
                    <a:pt x="799" y="1369"/>
                  </a:cubicBezTo>
                  <a:cubicBezTo>
                    <a:pt x="982" y="1301"/>
                    <a:pt x="1073" y="1096"/>
                    <a:pt x="1005" y="913"/>
                  </a:cubicBezTo>
                  <a:lnTo>
                    <a:pt x="731" y="228"/>
                  </a:lnTo>
                  <a:cubicBezTo>
                    <a:pt x="678" y="87"/>
                    <a:pt x="542" y="0"/>
                    <a:pt x="399" y="0"/>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5"/>
            <p:cNvSpPr/>
            <p:nvPr/>
          </p:nvSpPr>
          <p:spPr>
            <a:xfrm>
              <a:off x="2302100" y="2453150"/>
              <a:ext cx="42250" cy="47675"/>
            </a:xfrm>
            <a:custGeom>
              <a:avLst/>
              <a:gdLst/>
              <a:ahLst/>
              <a:cxnLst/>
              <a:rect l="l" t="t" r="r" b="b"/>
              <a:pathLst>
                <a:path w="1690" h="1907" extrusionOk="0">
                  <a:moveTo>
                    <a:pt x="466" y="1"/>
                  </a:moveTo>
                  <a:cubicBezTo>
                    <a:pt x="448" y="1"/>
                    <a:pt x="429" y="1"/>
                    <a:pt x="411" y="2"/>
                  </a:cubicBezTo>
                  <a:cubicBezTo>
                    <a:pt x="411" y="2"/>
                    <a:pt x="0" y="71"/>
                    <a:pt x="228" y="436"/>
                  </a:cubicBezTo>
                  <a:cubicBezTo>
                    <a:pt x="457" y="824"/>
                    <a:pt x="982" y="1417"/>
                    <a:pt x="982" y="1737"/>
                  </a:cubicBezTo>
                  <a:cubicBezTo>
                    <a:pt x="982" y="1870"/>
                    <a:pt x="986" y="1907"/>
                    <a:pt x="991" y="1907"/>
                  </a:cubicBezTo>
                  <a:cubicBezTo>
                    <a:pt x="997" y="1907"/>
                    <a:pt x="1004" y="1851"/>
                    <a:pt x="1004" y="1851"/>
                  </a:cubicBezTo>
                  <a:lnTo>
                    <a:pt x="1415" y="1440"/>
                  </a:lnTo>
                  <a:cubicBezTo>
                    <a:pt x="1689" y="1189"/>
                    <a:pt x="1689" y="756"/>
                    <a:pt x="1438" y="482"/>
                  </a:cubicBezTo>
                  <a:cubicBezTo>
                    <a:pt x="1198" y="241"/>
                    <a:pt x="874" y="1"/>
                    <a:pt x="466"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5"/>
            <p:cNvSpPr/>
            <p:nvPr/>
          </p:nvSpPr>
          <p:spPr>
            <a:xfrm>
              <a:off x="2271275" y="2604425"/>
              <a:ext cx="23425" cy="29675"/>
            </a:xfrm>
            <a:custGeom>
              <a:avLst/>
              <a:gdLst/>
              <a:ahLst/>
              <a:cxnLst/>
              <a:rect l="l" t="t" r="r" b="b"/>
              <a:pathLst>
                <a:path w="937" h="1187" extrusionOk="0">
                  <a:moveTo>
                    <a:pt x="571" y="0"/>
                  </a:moveTo>
                  <a:lnTo>
                    <a:pt x="1" y="1187"/>
                  </a:lnTo>
                  <a:lnTo>
                    <a:pt x="936" y="183"/>
                  </a:lnTo>
                  <a:lnTo>
                    <a:pt x="57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5"/>
            <p:cNvSpPr/>
            <p:nvPr/>
          </p:nvSpPr>
          <p:spPr>
            <a:xfrm>
              <a:off x="2654175" y="2775025"/>
              <a:ext cx="5725" cy="65075"/>
            </a:xfrm>
            <a:custGeom>
              <a:avLst/>
              <a:gdLst/>
              <a:ahLst/>
              <a:cxnLst/>
              <a:rect l="l" t="t" r="r" b="b"/>
              <a:pathLst>
                <a:path w="229" h="2603" extrusionOk="0">
                  <a:moveTo>
                    <a:pt x="0" y="1"/>
                  </a:moveTo>
                  <a:lnTo>
                    <a:pt x="0" y="2603"/>
                  </a:lnTo>
                  <a:lnTo>
                    <a:pt x="229" y="1690"/>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5"/>
            <p:cNvSpPr/>
            <p:nvPr/>
          </p:nvSpPr>
          <p:spPr>
            <a:xfrm>
              <a:off x="2623350" y="2950775"/>
              <a:ext cx="29700" cy="12025"/>
            </a:xfrm>
            <a:custGeom>
              <a:avLst/>
              <a:gdLst/>
              <a:ahLst/>
              <a:cxnLst/>
              <a:rect l="l" t="t" r="r" b="b"/>
              <a:pathLst>
                <a:path w="1188" h="481" extrusionOk="0">
                  <a:moveTo>
                    <a:pt x="24" y="1"/>
                  </a:moveTo>
                  <a:lnTo>
                    <a:pt x="1" y="275"/>
                  </a:lnTo>
                  <a:lnTo>
                    <a:pt x="1188" y="480"/>
                  </a:lnTo>
                  <a:lnTo>
                    <a:pt x="1188" y="24"/>
                  </a:lnTo>
                  <a:lnTo>
                    <a:pt x="24"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5"/>
            <p:cNvSpPr/>
            <p:nvPr/>
          </p:nvSpPr>
          <p:spPr>
            <a:xfrm>
              <a:off x="2637625" y="2851500"/>
              <a:ext cx="13725" cy="8000"/>
            </a:xfrm>
            <a:custGeom>
              <a:avLst/>
              <a:gdLst/>
              <a:ahLst/>
              <a:cxnLst/>
              <a:rect l="l" t="t" r="r" b="b"/>
              <a:pathLst>
                <a:path w="549" h="320" extrusionOk="0">
                  <a:moveTo>
                    <a:pt x="92" y="0"/>
                  </a:moveTo>
                  <a:lnTo>
                    <a:pt x="0" y="320"/>
                  </a:lnTo>
                  <a:lnTo>
                    <a:pt x="503" y="297"/>
                  </a:lnTo>
                  <a:lnTo>
                    <a:pt x="548" y="92"/>
                  </a:lnTo>
                  <a:lnTo>
                    <a:pt x="92"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5"/>
            <p:cNvSpPr/>
            <p:nvPr/>
          </p:nvSpPr>
          <p:spPr>
            <a:xfrm>
              <a:off x="2404800" y="2649825"/>
              <a:ext cx="43975" cy="198275"/>
            </a:xfrm>
            <a:custGeom>
              <a:avLst/>
              <a:gdLst/>
              <a:ahLst/>
              <a:cxnLst/>
              <a:rect l="l" t="t" r="r" b="b"/>
              <a:pathLst>
                <a:path w="1759" h="7931" extrusionOk="0">
                  <a:moveTo>
                    <a:pt x="1121" y="1"/>
                  </a:moveTo>
                  <a:cubicBezTo>
                    <a:pt x="1112" y="1"/>
                    <a:pt x="1103" y="3"/>
                    <a:pt x="1096" y="10"/>
                  </a:cubicBezTo>
                  <a:lnTo>
                    <a:pt x="92" y="535"/>
                  </a:lnTo>
                  <a:cubicBezTo>
                    <a:pt x="46" y="558"/>
                    <a:pt x="24" y="603"/>
                    <a:pt x="1" y="649"/>
                  </a:cubicBezTo>
                  <a:cubicBezTo>
                    <a:pt x="1" y="695"/>
                    <a:pt x="24" y="740"/>
                    <a:pt x="46" y="786"/>
                  </a:cubicBezTo>
                  <a:lnTo>
                    <a:pt x="754" y="1448"/>
                  </a:lnTo>
                  <a:lnTo>
                    <a:pt x="160" y="1631"/>
                  </a:lnTo>
                  <a:cubicBezTo>
                    <a:pt x="115" y="1631"/>
                    <a:pt x="69" y="1676"/>
                    <a:pt x="46" y="1722"/>
                  </a:cubicBezTo>
                  <a:cubicBezTo>
                    <a:pt x="24" y="1768"/>
                    <a:pt x="24" y="1813"/>
                    <a:pt x="46" y="1859"/>
                  </a:cubicBezTo>
                  <a:lnTo>
                    <a:pt x="1598" y="7885"/>
                  </a:lnTo>
                  <a:cubicBezTo>
                    <a:pt x="1621" y="7908"/>
                    <a:pt x="1644" y="7930"/>
                    <a:pt x="1667" y="7930"/>
                  </a:cubicBezTo>
                  <a:lnTo>
                    <a:pt x="1690" y="7930"/>
                  </a:lnTo>
                  <a:cubicBezTo>
                    <a:pt x="1735" y="7908"/>
                    <a:pt x="1758" y="7885"/>
                    <a:pt x="1758" y="7839"/>
                  </a:cubicBezTo>
                  <a:lnTo>
                    <a:pt x="183" y="1813"/>
                  </a:lnTo>
                  <a:cubicBezTo>
                    <a:pt x="183" y="1790"/>
                    <a:pt x="183" y="1790"/>
                    <a:pt x="183" y="1790"/>
                  </a:cubicBezTo>
                  <a:cubicBezTo>
                    <a:pt x="183" y="1790"/>
                    <a:pt x="206" y="1768"/>
                    <a:pt x="206" y="1768"/>
                  </a:cubicBezTo>
                  <a:lnTo>
                    <a:pt x="1028" y="1516"/>
                  </a:lnTo>
                  <a:lnTo>
                    <a:pt x="160" y="672"/>
                  </a:lnTo>
                  <a:lnTo>
                    <a:pt x="115" y="740"/>
                  </a:lnTo>
                  <a:lnTo>
                    <a:pt x="115" y="740"/>
                  </a:lnTo>
                  <a:lnTo>
                    <a:pt x="160" y="649"/>
                  </a:lnTo>
                  <a:lnTo>
                    <a:pt x="1165" y="147"/>
                  </a:lnTo>
                  <a:cubicBezTo>
                    <a:pt x="1188" y="124"/>
                    <a:pt x="1210" y="78"/>
                    <a:pt x="1188" y="33"/>
                  </a:cubicBezTo>
                  <a:cubicBezTo>
                    <a:pt x="1171" y="17"/>
                    <a:pt x="1144" y="1"/>
                    <a:pt x="1121"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5"/>
            <p:cNvSpPr/>
            <p:nvPr/>
          </p:nvSpPr>
          <p:spPr>
            <a:xfrm>
              <a:off x="2384825" y="2636950"/>
              <a:ext cx="36550" cy="17125"/>
            </a:xfrm>
            <a:custGeom>
              <a:avLst/>
              <a:gdLst/>
              <a:ahLst/>
              <a:cxnLst/>
              <a:rect l="l" t="t" r="r" b="b"/>
              <a:pathLst>
                <a:path w="1462" h="685" extrusionOk="0">
                  <a:moveTo>
                    <a:pt x="1" y="0"/>
                  </a:moveTo>
                  <a:lnTo>
                    <a:pt x="891" y="685"/>
                  </a:lnTo>
                  <a:lnTo>
                    <a:pt x="1462" y="114"/>
                  </a:lnTo>
                  <a:lnTo>
                    <a:pt x="914" y="297"/>
                  </a:lnTo>
                  <a:lnTo>
                    <a:pt x="1"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5"/>
            <p:cNvSpPr/>
            <p:nvPr/>
          </p:nvSpPr>
          <p:spPr>
            <a:xfrm>
              <a:off x="2447600" y="2751925"/>
              <a:ext cx="201450" cy="266650"/>
            </a:xfrm>
            <a:custGeom>
              <a:avLst/>
              <a:gdLst/>
              <a:ahLst/>
              <a:cxnLst/>
              <a:rect l="l" t="t" r="r" b="b"/>
              <a:pathLst>
                <a:path w="8058" h="10666" extrusionOk="0">
                  <a:moveTo>
                    <a:pt x="2462" y="0"/>
                  </a:moveTo>
                  <a:cubicBezTo>
                    <a:pt x="1885" y="0"/>
                    <a:pt x="1362" y="432"/>
                    <a:pt x="1279" y="1016"/>
                  </a:cubicBezTo>
                  <a:lnTo>
                    <a:pt x="115" y="8640"/>
                  </a:lnTo>
                  <a:cubicBezTo>
                    <a:pt x="1" y="9279"/>
                    <a:pt x="457" y="9895"/>
                    <a:pt x="1096" y="9986"/>
                  </a:cubicBezTo>
                  <a:lnTo>
                    <a:pt x="5433" y="10648"/>
                  </a:lnTo>
                  <a:cubicBezTo>
                    <a:pt x="5501" y="10660"/>
                    <a:pt x="5569" y="10666"/>
                    <a:pt x="5636" y="10666"/>
                  </a:cubicBezTo>
                  <a:cubicBezTo>
                    <a:pt x="6213" y="10666"/>
                    <a:pt x="6700" y="10237"/>
                    <a:pt x="6803" y="9644"/>
                  </a:cubicBezTo>
                  <a:lnTo>
                    <a:pt x="7967" y="2043"/>
                  </a:lnTo>
                  <a:cubicBezTo>
                    <a:pt x="8058" y="1381"/>
                    <a:pt x="7624" y="788"/>
                    <a:pt x="6962" y="674"/>
                  </a:cubicBezTo>
                  <a:lnTo>
                    <a:pt x="2625" y="12"/>
                  </a:lnTo>
                  <a:cubicBezTo>
                    <a:pt x="2571" y="4"/>
                    <a:pt x="2516" y="0"/>
                    <a:pt x="2462"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5"/>
            <p:cNvSpPr/>
            <p:nvPr/>
          </p:nvSpPr>
          <p:spPr>
            <a:xfrm>
              <a:off x="2469275" y="2766025"/>
              <a:ext cx="159825" cy="229725"/>
            </a:xfrm>
            <a:custGeom>
              <a:avLst/>
              <a:gdLst/>
              <a:ahLst/>
              <a:cxnLst/>
              <a:rect l="l" t="t" r="r" b="b"/>
              <a:pathLst>
                <a:path w="6393" h="9189" extrusionOk="0">
                  <a:moveTo>
                    <a:pt x="2223" y="1"/>
                  </a:moveTo>
                  <a:cubicBezTo>
                    <a:pt x="1659" y="1"/>
                    <a:pt x="1156" y="429"/>
                    <a:pt x="1074" y="1023"/>
                  </a:cubicBezTo>
                  <a:lnTo>
                    <a:pt x="92" y="7391"/>
                  </a:lnTo>
                  <a:cubicBezTo>
                    <a:pt x="1" y="8030"/>
                    <a:pt x="435" y="8646"/>
                    <a:pt x="1097" y="8738"/>
                  </a:cubicBezTo>
                  <a:lnTo>
                    <a:pt x="3973" y="9171"/>
                  </a:lnTo>
                  <a:cubicBezTo>
                    <a:pt x="4039" y="9183"/>
                    <a:pt x="4105" y="9189"/>
                    <a:pt x="4170" y="9189"/>
                  </a:cubicBezTo>
                  <a:cubicBezTo>
                    <a:pt x="4734" y="9189"/>
                    <a:pt x="5237" y="8763"/>
                    <a:pt x="5319" y="8190"/>
                  </a:cubicBezTo>
                  <a:lnTo>
                    <a:pt x="6301" y="1822"/>
                  </a:lnTo>
                  <a:cubicBezTo>
                    <a:pt x="6392" y="1160"/>
                    <a:pt x="5958" y="566"/>
                    <a:pt x="5296" y="452"/>
                  </a:cubicBezTo>
                  <a:lnTo>
                    <a:pt x="2420" y="18"/>
                  </a:lnTo>
                  <a:cubicBezTo>
                    <a:pt x="2354" y="7"/>
                    <a:pt x="2288" y="1"/>
                    <a:pt x="222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5"/>
            <p:cNvSpPr/>
            <p:nvPr/>
          </p:nvSpPr>
          <p:spPr>
            <a:xfrm>
              <a:off x="2523500" y="2747025"/>
              <a:ext cx="87325" cy="33350"/>
            </a:xfrm>
            <a:custGeom>
              <a:avLst/>
              <a:gdLst/>
              <a:ahLst/>
              <a:cxnLst/>
              <a:rect l="l" t="t" r="r" b="b"/>
              <a:pathLst>
                <a:path w="3493" h="1334" extrusionOk="0">
                  <a:moveTo>
                    <a:pt x="548" y="0"/>
                  </a:moveTo>
                  <a:cubicBezTo>
                    <a:pt x="292" y="0"/>
                    <a:pt x="68" y="176"/>
                    <a:pt x="46" y="413"/>
                  </a:cubicBezTo>
                  <a:cubicBezTo>
                    <a:pt x="0" y="664"/>
                    <a:pt x="183" y="915"/>
                    <a:pt x="434" y="961"/>
                  </a:cubicBezTo>
                  <a:lnTo>
                    <a:pt x="2899" y="1326"/>
                  </a:lnTo>
                  <a:cubicBezTo>
                    <a:pt x="2925" y="1331"/>
                    <a:pt x="2951" y="1333"/>
                    <a:pt x="2977" y="1333"/>
                  </a:cubicBezTo>
                  <a:cubicBezTo>
                    <a:pt x="3200" y="1333"/>
                    <a:pt x="3406" y="1163"/>
                    <a:pt x="3447" y="938"/>
                  </a:cubicBezTo>
                  <a:cubicBezTo>
                    <a:pt x="3493" y="664"/>
                    <a:pt x="3310" y="436"/>
                    <a:pt x="3036" y="390"/>
                  </a:cubicBezTo>
                  <a:lnTo>
                    <a:pt x="594" y="2"/>
                  </a:lnTo>
                  <a:cubicBezTo>
                    <a:pt x="578" y="1"/>
                    <a:pt x="563" y="0"/>
                    <a:pt x="548"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5"/>
            <p:cNvSpPr/>
            <p:nvPr/>
          </p:nvSpPr>
          <p:spPr>
            <a:xfrm>
              <a:off x="2458450" y="2834975"/>
              <a:ext cx="154650" cy="105550"/>
            </a:xfrm>
            <a:custGeom>
              <a:avLst/>
              <a:gdLst/>
              <a:ahLst/>
              <a:cxnLst/>
              <a:rect l="l" t="t" r="r" b="b"/>
              <a:pathLst>
                <a:path w="6186" h="4222" extrusionOk="0">
                  <a:moveTo>
                    <a:pt x="2404" y="1"/>
                  </a:moveTo>
                  <a:cubicBezTo>
                    <a:pt x="2242" y="1"/>
                    <a:pt x="2080" y="47"/>
                    <a:pt x="1940" y="136"/>
                  </a:cubicBezTo>
                  <a:lnTo>
                    <a:pt x="434" y="1049"/>
                  </a:lnTo>
                  <a:cubicBezTo>
                    <a:pt x="137" y="1232"/>
                    <a:pt x="46" y="1643"/>
                    <a:pt x="251" y="1940"/>
                  </a:cubicBezTo>
                  <a:lnTo>
                    <a:pt x="457" y="2236"/>
                  </a:lnTo>
                  <a:lnTo>
                    <a:pt x="1233" y="1369"/>
                  </a:lnTo>
                  <a:lnTo>
                    <a:pt x="137" y="2624"/>
                  </a:lnTo>
                  <a:cubicBezTo>
                    <a:pt x="0" y="2761"/>
                    <a:pt x="46" y="2967"/>
                    <a:pt x="229" y="3058"/>
                  </a:cubicBezTo>
                  <a:cubicBezTo>
                    <a:pt x="290" y="3076"/>
                    <a:pt x="352" y="3087"/>
                    <a:pt x="413" y="3087"/>
                  </a:cubicBezTo>
                  <a:cubicBezTo>
                    <a:pt x="509" y="3087"/>
                    <a:pt x="601" y="3059"/>
                    <a:pt x="685" y="2990"/>
                  </a:cubicBezTo>
                  <a:lnTo>
                    <a:pt x="2123" y="1985"/>
                  </a:lnTo>
                  <a:lnTo>
                    <a:pt x="2123" y="1985"/>
                  </a:lnTo>
                  <a:lnTo>
                    <a:pt x="662" y="3332"/>
                  </a:lnTo>
                  <a:cubicBezTo>
                    <a:pt x="548" y="3446"/>
                    <a:pt x="617" y="3606"/>
                    <a:pt x="754" y="3629"/>
                  </a:cubicBezTo>
                  <a:cubicBezTo>
                    <a:pt x="788" y="3630"/>
                    <a:pt x="822" y="3631"/>
                    <a:pt x="857" y="3631"/>
                  </a:cubicBezTo>
                  <a:cubicBezTo>
                    <a:pt x="1370" y="3631"/>
                    <a:pt x="1876" y="3472"/>
                    <a:pt x="2283" y="3172"/>
                  </a:cubicBezTo>
                  <a:lnTo>
                    <a:pt x="2671" y="2898"/>
                  </a:lnTo>
                  <a:cubicBezTo>
                    <a:pt x="2671" y="2898"/>
                    <a:pt x="3127" y="3880"/>
                    <a:pt x="4291" y="4199"/>
                  </a:cubicBezTo>
                  <a:cubicBezTo>
                    <a:pt x="4360" y="4214"/>
                    <a:pt x="4429" y="4221"/>
                    <a:pt x="4498" y="4221"/>
                  </a:cubicBezTo>
                  <a:cubicBezTo>
                    <a:pt x="4751" y="4221"/>
                    <a:pt x="4997" y="4123"/>
                    <a:pt x="5159" y="3925"/>
                  </a:cubicBezTo>
                  <a:cubicBezTo>
                    <a:pt x="5638" y="3355"/>
                    <a:pt x="6186" y="2168"/>
                    <a:pt x="4314" y="798"/>
                  </a:cubicBezTo>
                  <a:lnTo>
                    <a:pt x="2785" y="91"/>
                  </a:lnTo>
                  <a:cubicBezTo>
                    <a:pt x="2664" y="30"/>
                    <a:pt x="2534" y="1"/>
                    <a:pt x="2404" y="1"/>
                  </a:cubicBezTo>
                  <a:close/>
                </a:path>
              </a:pathLst>
            </a:custGeom>
            <a:solidFill>
              <a:srgbClr val="C76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5"/>
            <p:cNvSpPr/>
            <p:nvPr/>
          </p:nvSpPr>
          <p:spPr>
            <a:xfrm>
              <a:off x="2573700" y="2660900"/>
              <a:ext cx="183775" cy="293950"/>
            </a:xfrm>
            <a:custGeom>
              <a:avLst/>
              <a:gdLst/>
              <a:ahLst/>
              <a:cxnLst/>
              <a:rect l="l" t="t" r="r" b="b"/>
              <a:pathLst>
                <a:path w="7351" h="11758" extrusionOk="0">
                  <a:moveTo>
                    <a:pt x="3174" y="1"/>
                  </a:moveTo>
                  <a:lnTo>
                    <a:pt x="3174" y="4429"/>
                  </a:lnTo>
                  <a:lnTo>
                    <a:pt x="3425" y="6186"/>
                  </a:lnTo>
                  <a:lnTo>
                    <a:pt x="3676" y="7898"/>
                  </a:lnTo>
                  <a:lnTo>
                    <a:pt x="617" y="8081"/>
                  </a:lnTo>
                  <a:cubicBezTo>
                    <a:pt x="457" y="8104"/>
                    <a:pt x="343" y="8218"/>
                    <a:pt x="321" y="8355"/>
                  </a:cubicBezTo>
                  <a:lnTo>
                    <a:pt x="24" y="11139"/>
                  </a:lnTo>
                  <a:cubicBezTo>
                    <a:pt x="1" y="11322"/>
                    <a:pt x="115" y="11459"/>
                    <a:pt x="298" y="11482"/>
                  </a:cubicBezTo>
                  <a:lnTo>
                    <a:pt x="5296" y="11756"/>
                  </a:lnTo>
                  <a:cubicBezTo>
                    <a:pt x="5324" y="11757"/>
                    <a:pt x="5352" y="11758"/>
                    <a:pt x="5380" y="11758"/>
                  </a:cubicBezTo>
                  <a:cubicBezTo>
                    <a:pt x="6256" y="11758"/>
                    <a:pt x="6986" y="11066"/>
                    <a:pt x="7008" y="10181"/>
                  </a:cubicBezTo>
                  <a:lnTo>
                    <a:pt x="7122" y="4383"/>
                  </a:lnTo>
                  <a:cubicBezTo>
                    <a:pt x="7351" y="3333"/>
                    <a:pt x="6803" y="1986"/>
                    <a:pt x="5890" y="1325"/>
                  </a:cubicBezTo>
                  <a:lnTo>
                    <a:pt x="31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5"/>
            <p:cNvSpPr/>
            <p:nvPr/>
          </p:nvSpPr>
          <p:spPr>
            <a:xfrm>
              <a:off x="2665025" y="2850925"/>
              <a:ext cx="23400" cy="7450"/>
            </a:xfrm>
            <a:custGeom>
              <a:avLst/>
              <a:gdLst/>
              <a:ahLst/>
              <a:cxnLst/>
              <a:rect l="l" t="t" r="r" b="b"/>
              <a:pathLst>
                <a:path w="936" h="298" extrusionOk="0">
                  <a:moveTo>
                    <a:pt x="0" y="1"/>
                  </a:moveTo>
                  <a:lnTo>
                    <a:pt x="23" y="297"/>
                  </a:lnTo>
                  <a:lnTo>
                    <a:pt x="936" y="206"/>
                  </a:lnTo>
                  <a:lnTo>
                    <a:pt x="0"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5"/>
            <p:cNvSpPr/>
            <p:nvPr/>
          </p:nvSpPr>
          <p:spPr>
            <a:xfrm>
              <a:off x="2468150" y="2864325"/>
              <a:ext cx="24550" cy="25800"/>
            </a:xfrm>
            <a:custGeom>
              <a:avLst/>
              <a:gdLst/>
              <a:ahLst/>
              <a:cxnLst/>
              <a:rect l="l" t="t" r="r" b="b"/>
              <a:pathLst>
                <a:path w="982" h="1032" extrusionOk="0">
                  <a:moveTo>
                    <a:pt x="910" y="1"/>
                  </a:moveTo>
                  <a:cubicBezTo>
                    <a:pt x="890" y="1"/>
                    <a:pt x="868" y="12"/>
                    <a:pt x="845" y="35"/>
                  </a:cubicBezTo>
                  <a:lnTo>
                    <a:pt x="23" y="903"/>
                  </a:lnTo>
                  <a:cubicBezTo>
                    <a:pt x="0" y="925"/>
                    <a:pt x="0" y="948"/>
                    <a:pt x="0" y="971"/>
                  </a:cubicBezTo>
                  <a:cubicBezTo>
                    <a:pt x="0" y="994"/>
                    <a:pt x="23" y="994"/>
                    <a:pt x="23" y="1017"/>
                  </a:cubicBezTo>
                  <a:cubicBezTo>
                    <a:pt x="33" y="1026"/>
                    <a:pt x="46" y="1032"/>
                    <a:pt x="60" y="1032"/>
                  </a:cubicBezTo>
                  <a:cubicBezTo>
                    <a:pt x="80" y="1032"/>
                    <a:pt x="101" y="1021"/>
                    <a:pt x="114" y="994"/>
                  </a:cubicBezTo>
                  <a:lnTo>
                    <a:pt x="959" y="126"/>
                  </a:lnTo>
                  <a:cubicBezTo>
                    <a:pt x="982" y="104"/>
                    <a:pt x="982" y="58"/>
                    <a:pt x="959" y="35"/>
                  </a:cubicBezTo>
                  <a:cubicBezTo>
                    <a:pt x="948" y="12"/>
                    <a:pt x="930" y="1"/>
                    <a:pt x="910"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5"/>
            <p:cNvSpPr/>
            <p:nvPr/>
          </p:nvSpPr>
          <p:spPr>
            <a:xfrm>
              <a:off x="2503525" y="2880925"/>
              <a:ext cx="9150" cy="9775"/>
            </a:xfrm>
            <a:custGeom>
              <a:avLst/>
              <a:gdLst/>
              <a:ahLst/>
              <a:cxnLst/>
              <a:rect l="l" t="t" r="r" b="b"/>
              <a:pathLst>
                <a:path w="366" h="391" extrusionOk="0">
                  <a:moveTo>
                    <a:pt x="71" y="1"/>
                  </a:moveTo>
                  <a:cubicBezTo>
                    <a:pt x="61" y="1"/>
                    <a:pt x="53" y="4"/>
                    <a:pt x="46" y="10"/>
                  </a:cubicBezTo>
                  <a:cubicBezTo>
                    <a:pt x="23" y="33"/>
                    <a:pt x="0" y="79"/>
                    <a:pt x="23" y="102"/>
                  </a:cubicBezTo>
                  <a:cubicBezTo>
                    <a:pt x="23" y="102"/>
                    <a:pt x="23" y="124"/>
                    <a:pt x="23" y="124"/>
                  </a:cubicBezTo>
                  <a:cubicBezTo>
                    <a:pt x="23" y="124"/>
                    <a:pt x="115" y="239"/>
                    <a:pt x="229" y="353"/>
                  </a:cubicBezTo>
                  <a:cubicBezTo>
                    <a:pt x="242" y="379"/>
                    <a:pt x="263" y="390"/>
                    <a:pt x="283" y="390"/>
                  </a:cubicBezTo>
                  <a:cubicBezTo>
                    <a:pt x="297" y="390"/>
                    <a:pt x="311" y="385"/>
                    <a:pt x="320" y="375"/>
                  </a:cubicBezTo>
                  <a:cubicBezTo>
                    <a:pt x="366" y="353"/>
                    <a:pt x="366" y="307"/>
                    <a:pt x="343" y="284"/>
                  </a:cubicBezTo>
                  <a:cubicBezTo>
                    <a:pt x="229" y="147"/>
                    <a:pt x="137" y="33"/>
                    <a:pt x="137" y="33"/>
                  </a:cubicBezTo>
                  <a:cubicBezTo>
                    <a:pt x="121" y="17"/>
                    <a:pt x="94" y="1"/>
                    <a:pt x="71"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a:off x="2488125" y="2860825"/>
              <a:ext cx="8575" cy="9900"/>
            </a:xfrm>
            <a:custGeom>
              <a:avLst/>
              <a:gdLst/>
              <a:ahLst/>
              <a:cxnLst/>
              <a:rect l="l" t="t" r="r" b="b"/>
              <a:pathLst>
                <a:path w="343" h="396" extrusionOk="0">
                  <a:moveTo>
                    <a:pt x="60" y="0"/>
                  </a:moveTo>
                  <a:cubicBezTo>
                    <a:pt x="46" y="0"/>
                    <a:pt x="32" y="6"/>
                    <a:pt x="23" y="15"/>
                  </a:cubicBezTo>
                  <a:cubicBezTo>
                    <a:pt x="0" y="38"/>
                    <a:pt x="0" y="84"/>
                    <a:pt x="0" y="107"/>
                  </a:cubicBezTo>
                  <a:cubicBezTo>
                    <a:pt x="0" y="107"/>
                    <a:pt x="0" y="107"/>
                    <a:pt x="23" y="129"/>
                  </a:cubicBezTo>
                  <a:cubicBezTo>
                    <a:pt x="23" y="129"/>
                    <a:pt x="91" y="244"/>
                    <a:pt x="206" y="358"/>
                  </a:cubicBezTo>
                  <a:cubicBezTo>
                    <a:pt x="219" y="384"/>
                    <a:pt x="240" y="396"/>
                    <a:pt x="260" y="396"/>
                  </a:cubicBezTo>
                  <a:cubicBezTo>
                    <a:pt x="274" y="396"/>
                    <a:pt x="287" y="390"/>
                    <a:pt x="297" y="381"/>
                  </a:cubicBezTo>
                  <a:cubicBezTo>
                    <a:pt x="343" y="358"/>
                    <a:pt x="343" y="312"/>
                    <a:pt x="320" y="289"/>
                  </a:cubicBezTo>
                  <a:cubicBezTo>
                    <a:pt x="206" y="152"/>
                    <a:pt x="114" y="38"/>
                    <a:pt x="114" y="38"/>
                  </a:cubicBezTo>
                  <a:cubicBezTo>
                    <a:pt x="101" y="11"/>
                    <a:pt x="80" y="0"/>
                    <a:pt x="60"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a:off x="2520650" y="2901275"/>
              <a:ext cx="9150" cy="8300"/>
            </a:xfrm>
            <a:custGeom>
              <a:avLst/>
              <a:gdLst/>
              <a:ahLst/>
              <a:cxnLst/>
              <a:rect l="l" t="t" r="r" b="b"/>
              <a:pathLst>
                <a:path w="366" h="332" extrusionOk="0">
                  <a:moveTo>
                    <a:pt x="277" y="1"/>
                  </a:moveTo>
                  <a:cubicBezTo>
                    <a:pt x="257" y="1"/>
                    <a:pt x="240" y="7"/>
                    <a:pt x="228" y="18"/>
                  </a:cubicBezTo>
                  <a:cubicBezTo>
                    <a:pt x="228" y="18"/>
                    <a:pt x="137" y="132"/>
                    <a:pt x="46" y="201"/>
                  </a:cubicBezTo>
                  <a:cubicBezTo>
                    <a:pt x="23" y="223"/>
                    <a:pt x="0" y="269"/>
                    <a:pt x="23" y="292"/>
                  </a:cubicBezTo>
                  <a:cubicBezTo>
                    <a:pt x="23" y="292"/>
                    <a:pt x="23" y="292"/>
                    <a:pt x="23" y="315"/>
                  </a:cubicBezTo>
                  <a:cubicBezTo>
                    <a:pt x="34" y="326"/>
                    <a:pt x="52" y="332"/>
                    <a:pt x="72" y="332"/>
                  </a:cubicBezTo>
                  <a:cubicBezTo>
                    <a:pt x="92" y="332"/>
                    <a:pt x="114" y="326"/>
                    <a:pt x="137" y="315"/>
                  </a:cubicBezTo>
                  <a:cubicBezTo>
                    <a:pt x="228" y="246"/>
                    <a:pt x="343" y="109"/>
                    <a:pt x="343" y="109"/>
                  </a:cubicBezTo>
                  <a:cubicBezTo>
                    <a:pt x="365" y="86"/>
                    <a:pt x="365" y="41"/>
                    <a:pt x="343" y="18"/>
                  </a:cubicBezTo>
                  <a:cubicBezTo>
                    <a:pt x="320" y="7"/>
                    <a:pt x="297" y="1"/>
                    <a:pt x="277"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5"/>
          <p:cNvSpPr txBox="1"/>
          <p:nvPr/>
        </p:nvSpPr>
        <p:spPr>
          <a:xfrm>
            <a:off x="5441400" y="4376425"/>
            <a:ext cx="83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DF6D6D"/>
                </a:solidFill>
                <a:latin typeface="Noto Sans Hebrew"/>
                <a:ea typeface="Noto Sans Hebrew"/>
                <a:cs typeface="Noto Sans Hebrew"/>
                <a:sym typeface="Noto Sans Hebrew"/>
              </a:rPr>
              <a:t>אליס</a:t>
            </a:r>
            <a:endParaRPr sz="100"/>
          </a:p>
        </p:txBody>
      </p:sp>
      <p:sp>
        <p:nvSpPr>
          <p:cNvPr id="1974" name="Google Shape;1974;p35"/>
          <p:cNvSpPr txBox="1"/>
          <p:nvPr/>
        </p:nvSpPr>
        <p:spPr>
          <a:xfrm>
            <a:off x="2699150" y="4409175"/>
            <a:ext cx="7701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b="1">
                <a:solidFill>
                  <a:srgbClr val="8989C9"/>
                </a:solidFill>
                <a:latin typeface="Noto Sans Hebrew"/>
                <a:ea typeface="Noto Sans Hebrew"/>
                <a:cs typeface="Noto Sans Hebrew"/>
                <a:sym typeface="Noto Sans Hebrew"/>
              </a:rPr>
              <a:t>בוב</a:t>
            </a:r>
            <a:endParaRPr sz="100">
              <a:solidFill>
                <a:srgbClr val="8989C9"/>
              </a:solidFill>
            </a:endParaRPr>
          </a:p>
        </p:txBody>
      </p:sp>
      <p:pic>
        <p:nvPicPr>
          <p:cNvPr id="1975" name="Google Shape;1975;p35"/>
          <p:cNvPicPr preferRelativeResize="0"/>
          <p:nvPr/>
        </p:nvPicPr>
        <p:blipFill>
          <a:blip r:embed="rId3">
            <a:alphaModFix/>
          </a:blip>
          <a:stretch>
            <a:fillRect/>
          </a:stretch>
        </p:blipFill>
        <p:spPr>
          <a:xfrm>
            <a:off x="3778881" y="3114319"/>
            <a:ext cx="1586250" cy="1586250"/>
          </a:xfrm>
          <a:prstGeom prst="rect">
            <a:avLst/>
          </a:prstGeom>
          <a:noFill/>
          <a:ln>
            <a:noFill/>
          </a:ln>
        </p:spPr>
      </p:pic>
      <p:pic>
        <p:nvPicPr>
          <p:cNvPr id="1976" name="Google Shape;1976;p35"/>
          <p:cNvPicPr preferRelativeResize="0"/>
          <p:nvPr/>
        </p:nvPicPr>
        <p:blipFill>
          <a:blip r:embed="rId3">
            <a:alphaModFix/>
          </a:blip>
          <a:stretch>
            <a:fillRect/>
          </a:stretch>
        </p:blipFill>
        <p:spPr>
          <a:xfrm>
            <a:off x="3778881" y="1778619"/>
            <a:ext cx="1586250" cy="1586250"/>
          </a:xfrm>
          <a:prstGeom prst="rect">
            <a:avLst/>
          </a:prstGeom>
          <a:noFill/>
          <a:ln>
            <a:noFill/>
          </a:ln>
        </p:spPr>
      </p:pic>
      <p:sp>
        <p:nvSpPr>
          <p:cNvPr id="1977" name="Google Shape;1977;p35"/>
          <p:cNvSpPr/>
          <p:nvPr/>
        </p:nvSpPr>
        <p:spPr>
          <a:xfrm>
            <a:off x="6205625" y="1169425"/>
            <a:ext cx="2872500" cy="3730200"/>
          </a:xfrm>
          <a:prstGeom prst="verticalScroll">
            <a:avLst>
              <a:gd name="adj" fmla="val 6910"/>
            </a:avLst>
          </a:prstGeom>
          <a:solidFill>
            <a:srgbClr val="FFB1A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iw" sz="1800">
                <a:latin typeface="Noto Sans Hebrew"/>
                <a:ea typeface="Noto Sans Hebrew"/>
                <a:cs typeface="Noto Sans Hebrew"/>
                <a:sym typeface="Noto Sans Hebrew"/>
              </a:rPr>
              <a:t>מרץ:</a:t>
            </a:r>
            <a:br>
              <a:rPr lang="iw" sz="1800">
                <a:latin typeface="Noto Sans Hebrew"/>
                <a:ea typeface="Noto Sans Hebrew"/>
                <a:cs typeface="Noto Sans Hebrew"/>
                <a:sym typeface="Noto Sans Hebrew"/>
              </a:rPr>
            </a:br>
            <a:r>
              <a:rPr lang="iw" sz="1800">
                <a:latin typeface="Noto Sans Hebrew"/>
                <a:ea typeface="Noto Sans Hebrew"/>
                <a:cs typeface="Noto Sans Hebrew"/>
                <a:sym typeface="Noto Sans Hebrew"/>
              </a:rPr>
              <a:t>נכון לעכשיו, יש כ-3005 סטודנטים בשנה הראשונה שלהם באוניברסיטה הפרטית, ו-202 מהם מגיעים ממשפחות המרוויחות מעל ל-350 אלף דולר בשנה.</a:t>
            </a:r>
            <a:endParaRPr sz="1800">
              <a:latin typeface="Noto Sans Hebrew"/>
              <a:ea typeface="Noto Sans Hebrew"/>
              <a:cs typeface="Noto Sans Hebrew"/>
              <a:sym typeface="Noto Sans Hebr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1981"/>
        <p:cNvGrpSpPr/>
        <p:nvPr/>
      </p:nvGrpSpPr>
      <p:grpSpPr>
        <a:xfrm>
          <a:off x="0" y="0"/>
          <a:ext cx="0" cy="0"/>
          <a:chOff x="0" y="0"/>
          <a:chExt cx="0" cy="0"/>
        </a:xfrm>
      </p:grpSpPr>
      <p:sp>
        <p:nvSpPr>
          <p:cNvPr id="1982" name="Google Shape;1982;p36"/>
          <p:cNvSpPr txBox="1"/>
          <p:nvPr/>
        </p:nvSpPr>
        <p:spPr>
          <a:xfrm>
            <a:off x="1454825" y="281150"/>
            <a:ext cx="7434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איך זה עובד?</a:t>
            </a:r>
            <a:endParaRPr sz="3400" b="1">
              <a:latin typeface="Noto Sans Hebrew"/>
              <a:ea typeface="Noto Sans Hebrew"/>
              <a:cs typeface="Noto Sans Hebrew"/>
              <a:sym typeface="Noto Sans Hebrew"/>
            </a:endParaRPr>
          </a:p>
        </p:txBody>
      </p:sp>
      <p:grpSp>
        <p:nvGrpSpPr>
          <p:cNvPr id="1983" name="Google Shape;1983;p36"/>
          <p:cNvGrpSpPr/>
          <p:nvPr/>
        </p:nvGrpSpPr>
        <p:grpSpPr>
          <a:xfrm rot="6675696">
            <a:off x="263183" y="972708"/>
            <a:ext cx="1863907" cy="1541963"/>
            <a:chOff x="193669" y="148127"/>
            <a:chExt cx="2323487" cy="1922250"/>
          </a:xfrm>
        </p:grpSpPr>
        <p:sp>
          <p:nvSpPr>
            <p:cNvPr id="1984" name="Google Shape;1984;p3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7" name="Google Shape;1987;p36"/>
            <p:cNvGrpSpPr/>
            <p:nvPr/>
          </p:nvGrpSpPr>
          <p:grpSpPr>
            <a:xfrm rot="-3943890">
              <a:off x="413745" y="559232"/>
              <a:ext cx="579901" cy="745140"/>
              <a:chOff x="234492" y="148127"/>
              <a:chExt cx="579920" cy="745164"/>
            </a:xfrm>
          </p:grpSpPr>
          <p:sp>
            <p:nvSpPr>
              <p:cNvPr id="1988" name="Google Shape;1988;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36"/>
            <p:cNvGrpSpPr/>
            <p:nvPr/>
          </p:nvGrpSpPr>
          <p:grpSpPr>
            <a:xfrm>
              <a:off x="416768" y="148127"/>
              <a:ext cx="1867051" cy="1922250"/>
              <a:chOff x="111968" y="148127"/>
              <a:chExt cx="1867051" cy="1922250"/>
            </a:xfrm>
          </p:grpSpPr>
          <p:sp>
            <p:nvSpPr>
              <p:cNvPr id="1991" name="Google Shape;1991;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3" name="Google Shape;1993;p36"/>
              <p:cNvGrpSpPr/>
              <p:nvPr/>
            </p:nvGrpSpPr>
            <p:grpSpPr>
              <a:xfrm rot="2700200">
                <a:off x="519774" y="342293"/>
                <a:ext cx="1051439" cy="1589031"/>
                <a:chOff x="2374700" y="932638"/>
                <a:chExt cx="864662" cy="1306680"/>
              </a:xfrm>
            </p:grpSpPr>
            <p:sp>
              <p:nvSpPr>
                <p:cNvPr id="1994" name="Google Shape;1994;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01" name="Google Shape;2001;p36"/>
          <p:cNvGrpSpPr/>
          <p:nvPr/>
        </p:nvGrpSpPr>
        <p:grpSpPr>
          <a:xfrm rot="2542677">
            <a:off x="2107248" y="2553577"/>
            <a:ext cx="1863911" cy="1542049"/>
            <a:chOff x="193669" y="148127"/>
            <a:chExt cx="2323487" cy="1922250"/>
          </a:xfrm>
        </p:grpSpPr>
        <p:sp>
          <p:nvSpPr>
            <p:cNvPr id="2002" name="Google Shape;2002;p3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36"/>
            <p:cNvGrpSpPr/>
            <p:nvPr/>
          </p:nvGrpSpPr>
          <p:grpSpPr>
            <a:xfrm rot="-3943890">
              <a:off x="413745" y="559232"/>
              <a:ext cx="579901" cy="745140"/>
              <a:chOff x="234492" y="148127"/>
              <a:chExt cx="579920" cy="745164"/>
            </a:xfrm>
          </p:grpSpPr>
          <p:sp>
            <p:nvSpPr>
              <p:cNvPr id="2006" name="Google Shape;2006;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36"/>
            <p:cNvGrpSpPr/>
            <p:nvPr/>
          </p:nvGrpSpPr>
          <p:grpSpPr>
            <a:xfrm>
              <a:off x="416768" y="148127"/>
              <a:ext cx="1867051" cy="1922250"/>
              <a:chOff x="111968" y="148127"/>
              <a:chExt cx="1867051" cy="1922250"/>
            </a:xfrm>
          </p:grpSpPr>
          <p:sp>
            <p:nvSpPr>
              <p:cNvPr id="2009" name="Google Shape;2009;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1" name="Google Shape;2011;p36"/>
              <p:cNvGrpSpPr/>
              <p:nvPr/>
            </p:nvGrpSpPr>
            <p:grpSpPr>
              <a:xfrm rot="2700200">
                <a:off x="519774" y="342293"/>
                <a:ext cx="1051439" cy="1589031"/>
                <a:chOff x="2374700" y="932638"/>
                <a:chExt cx="864662" cy="1306680"/>
              </a:xfrm>
            </p:grpSpPr>
            <p:sp>
              <p:nvSpPr>
                <p:cNvPr id="2012" name="Google Shape;2012;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19" name="Google Shape;2019;p36"/>
          <p:cNvGrpSpPr/>
          <p:nvPr/>
        </p:nvGrpSpPr>
        <p:grpSpPr>
          <a:xfrm rot="6675696">
            <a:off x="3397033" y="2948783"/>
            <a:ext cx="1863907" cy="1541963"/>
            <a:chOff x="193669" y="148127"/>
            <a:chExt cx="2323487" cy="1922250"/>
          </a:xfrm>
        </p:grpSpPr>
        <p:sp>
          <p:nvSpPr>
            <p:cNvPr id="2020" name="Google Shape;2020;p3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3" name="Google Shape;2023;p36"/>
            <p:cNvGrpSpPr/>
            <p:nvPr/>
          </p:nvGrpSpPr>
          <p:grpSpPr>
            <a:xfrm rot="-3943890">
              <a:off x="413745" y="559232"/>
              <a:ext cx="579901" cy="745140"/>
              <a:chOff x="234492" y="148127"/>
              <a:chExt cx="579920" cy="745164"/>
            </a:xfrm>
          </p:grpSpPr>
          <p:sp>
            <p:nvSpPr>
              <p:cNvPr id="2024" name="Google Shape;2024;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36"/>
            <p:cNvGrpSpPr/>
            <p:nvPr/>
          </p:nvGrpSpPr>
          <p:grpSpPr>
            <a:xfrm>
              <a:off x="416768" y="148127"/>
              <a:ext cx="1867051" cy="1922250"/>
              <a:chOff x="111968" y="148127"/>
              <a:chExt cx="1867051" cy="1922250"/>
            </a:xfrm>
          </p:grpSpPr>
          <p:sp>
            <p:nvSpPr>
              <p:cNvPr id="2027" name="Google Shape;2027;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029;p36"/>
              <p:cNvGrpSpPr/>
              <p:nvPr/>
            </p:nvGrpSpPr>
            <p:grpSpPr>
              <a:xfrm rot="2700200">
                <a:off x="519774" y="342293"/>
                <a:ext cx="1051439" cy="1589031"/>
                <a:chOff x="2374700" y="932638"/>
                <a:chExt cx="864662" cy="1306680"/>
              </a:xfrm>
            </p:grpSpPr>
            <p:sp>
              <p:nvSpPr>
                <p:cNvPr id="2030" name="Google Shape;2030;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37" name="Google Shape;2037;p36"/>
          <p:cNvGrpSpPr/>
          <p:nvPr/>
        </p:nvGrpSpPr>
        <p:grpSpPr>
          <a:xfrm rot="-8598091">
            <a:off x="5155924" y="1273551"/>
            <a:ext cx="1863910" cy="1541921"/>
            <a:chOff x="193669" y="148127"/>
            <a:chExt cx="2323487" cy="1922250"/>
          </a:xfrm>
        </p:grpSpPr>
        <p:sp>
          <p:nvSpPr>
            <p:cNvPr id="2038" name="Google Shape;2038;p3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1" name="Google Shape;2041;p36"/>
            <p:cNvGrpSpPr/>
            <p:nvPr/>
          </p:nvGrpSpPr>
          <p:grpSpPr>
            <a:xfrm rot="-3943890">
              <a:off x="413745" y="559232"/>
              <a:ext cx="579901" cy="745140"/>
              <a:chOff x="234492" y="148127"/>
              <a:chExt cx="579920" cy="745164"/>
            </a:xfrm>
          </p:grpSpPr>
          <p:sp>
            <p:nvSpPr>
              <p:cNvPr id="2042" name="Google Shape;2042;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36"/>
            <p:cNvGrpSpPr/>
            <p:nvPr/>
          </p:nvGrpSpPr>
          <p:grpSpPr>
            <a:xfrm>
              <a:off x="416768" y="148127"/>
              <a:ext cx="1867051" cy="1922250"/>
              <a:chOff x="111968" y="148127"/>
              <a:chExt cx="1867051" cy="1922250"/>
            </a:xfrm>
          </p:grpSpPr>
          <p:sp>
            <p:nvSpPr>
              <p:cNvPr id="2045" name="Google Shape;2045;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36"/>
              <p:cNvGrpSpPr/>
              <p:nvPr/>
            </p:nvGrpSpPr>
            <p:grpSpPr>
              <a:xfrm rot="2700200">
                <a:off x="519774" y="342293"/>
                <a:ext cx="1051439" cy="1589031"/>
                <a:chOff x="2374700" y="932638"/>
                <a:chExt cx="864662" cy="1306680"/>
              </a:xfrm>
            </p:grpSpPr>
            <p:sp>
              <p:nvSpPr>
                <p:cNvPr id="2048" name="Google Shape;2048;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55" name="Google Shape;2055;p36"/>
          <p:cNvGrpSpPr/>
          <p:nvPr/>
        </p:nvGrpSpPr>
        <p:grpSpPr>
          <a:xfrm rot="6675696">
            <a:off x="7241758" y="2193608"/>
            <a:ext cx="1863907" cy="1541963"/>
            <a:chOff x="193669" y="148127"/>
            <a:chExt cx="2323487" cy="1922250"/>
          </a:xfrm>
        </p:grpSpPr>
        <p:sp>
          <p:nvSpPr>
            <p:cNvPr id="2056" name="Google Shape;2056;p36"/>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9" name="Google Shape;2059;p36"/>
            <p:cNvGrpSpPr/>
            <p:nvPr/>
          </p:nvGrpSpPr>
          <p:grpSpPr>
            <a:xfrm rot="-3943890">
              <a:off x="413745" y="559232"/>
              <a:ext cx="579901" cy="745140"/>
              <a:chOff x="234492" y="148127"/>
              <a:chExt cx="579920" cy="745164"/>
            </a:xfrm>
          </p:grpSpPr>
          <p:sp>
            <p:nvSpPr>
              <p:cNvPr id="2060" name="Google Shape;2060;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36"/>
            <p:cNvGrpSpPr/>
            <p:nvPr/>
          </p:nvGrpSpPr>
          <p:grpSpPr>
            <a:xfrm>
              <a:off x="416768" y="148127"/>
              <a:ext cx="1867051" cy="1922250"/>
              <a:chOff x="111968" y="148127"/>
              <a:chExt cx="1867051" cy="1922250"/>
            </a:xfrm>
          </p:grpSpPr>
          <p:sp>
            <p:nvSpPr>
              <p:cNvPr id="2063" name="Google Shape;2063;p36"/>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36"/>
              <p:cNvGrpSpPr/>
              <p:nvPr/>
            </p:nvGrpSpPr>
            <p:grpSpPr>
              <a:xfrm rot="2700200">
                <a:off x="519774" y="342293"/>
                <a:ext cx="1051439" cy="1589031"/>
                <a:chOff x="2374700" y="932638"/>
                <a:chExt cx="864662" cy="1306680"/>
              </a:xfrm>
            </p:grpSpPr>
            <p:sp>
              <p:nvSpPr>
                <p:cNvPr id="2066" name="Google Shape;2066;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6"/>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6"/>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6"/>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073" name="Google Shape;2073;p36"/>
          <p:cNvPicPr preferRelativeResize="0"/>
          <p:nvPr/>
        </p:nvPicPr>
        <p:blipFill>
          <a:blip r:embed="rId3">
            <a:alphaModFix/>
          </a:blip>
          <a:stretch>
            <a:fillRect/>
          </a:stretch>
        </p:blipFill>
        <p:spPr>
          <a:xfrm>
            <a:off x="572772" y="1756553"/>
            <a:ext cx="2416050" cy="2416050"/>
          </a:xfrm>
          <a:prstGeom prst="rect">
            <a:avLst/>
          </a:prstGeom>
          <a:noFill/>
          <a:ln>
            <a:noFill/>
          </a:ln>
        </p:spPr>
      </p:pic>
      <p:cxnSp>
        <p:nvCxnSpPr>
          <p:cNvPr id="2074" name="Google Shape;2074;p36"/>
          <p:cNvCxnSpPr/>
          <p:nvPr/>
        </p:nvCxnSpPr>
        <p:spPr>
          <a:xfrm rot="10800000">
            <a:off x="3110175" y="2135625"/>
            <a:ext cx="4975800" cy="0"/>
          </a:xfrm>
          <a:prstGeom prst="straightConnector1">
            <a:avLst/>
          </a:prstGeom>
          <a:noFill/>
          <a:ln w="38100" cap="flat" cmpd="sng">
            <a:solidFill>
              <a:schemeClr val="dk2"/>
            </a:solidFill>
            <a:prstDash val="solid"/>
            <a:round/>
            <a:headEnd type="none" w="med" len="med"/>
            <a:tailEnd type="triangle" w="med" len="med"/>
          </a:ln>
        </p:spPr>
      </p:cxnSp>
      <p:sp>
        <p:nvSpPr>
          <p:cNvPr id="2075" name="Google Shape;2075;p36"/>
          <p:cNvSpPr txBox="1"/>
          <p:nvPr/>
        </p:nvSpPr>
        <p:spPr>
          <a:xfrm>
            <a:off x="6451125" y="1659063"/>
            <a:ext cx="1694700" cy="6003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700" b="1">
                <a:solidFill>
                  <a:schemeClr val="dk2"/>
                </a:solidFill>
                <a:latin typeface="Noto Sans Hebrew"/>
                <a:ea typeface="Noto Sans Hebrew"/>
                <a:cs typeface="Noto Sans Hebrew"/>
                <a:sym typeface="Noto Sans Hebrew"/>
              </a:rPr>
              <a:t>שאילתא</a:t>
            </a:r>
            <a:endParaRPr sz="2700" b="1">
              <a:solidFill>
                <a:schemeClr val="dk2"/>
              </a:solidFill>
              <a:latin typeface="Noto Sans Hebrew"/>
              <a:ea typeface="Noto Sans Hebrew"/>
              <a:cs typeface="Noto Sans Hebrew"/>
              <a:sym typeface="Noto Sans Hebrew"/>
            </a:endParaRPr>
          </a:p>
        </p:txBody>
      </p:sp>
      <p:cxnSp>
        <p:nvCxnSpPr>
          <p:cNvPr id="2076" name="Google Shape;2076;p36"/>
          <p:cNvCxnSpPr/>
          <p:nvPr/>
        </p:nvCxnSpPr>
        <p:spPr>
          <a:xfrm>
            <a:off x="3195525" y="3642550"/>
            <a:ext cx="1208400" cy="14100"/>
          </a:xfrm>
          <a:prstGeom prst="straightConnector1">
            <a:avLst/>
          </a:prstGeom>
          <a:noFill/>
          <a:ln w="38100" cap="flat" cmpd="sng">
            <a:solidFill>
              <a:schemeClr val="dk2"/>
            </a:solidFill>
            <a:prstDash val="solid"/>
            <a:round/>
            <a:headEnd type="none" w="med" len="med"/>
            <a:tailEnd type="triangle" w="med" len="med"/>
          </a:ln>
        </p:spPr>
      </p:cxnSp>
      <p:sp>
        <p:nvSpPr>
          <p:cNvPr id="2077" name="Google Shape;2077;p36"/>
          <p:cNvSpPr txBox="1"/>
          <p:nvPr/>
        </p:nvSpPr>
        <p:spPr>
          <a:xfrm>
            <a:off x="3110175" y="4172600"/>
            <a:ext cx="3454800" cy="800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b="1">
                <a:solidFill>
                  <a:schemeClr val="dk2"/>
                </a:solidFill>
                <a:latin typeface="Noto Sans Hebrew"/>
                <a:ea typeface="Noto Sans Hebrew"/>
                <a:cs typeface="Noto Sans Hebrew"/>
                <a:sym typeface="Noto Sans Hebrew"/>
              </a:rPr>
              <a:t>הוספת רעש על ידי </a:t>
            </a:r>
            <a:br>
              <a:rPr lang="iw" sz="2000" b="1">
                <a:solidFill>
                  <a:schemeClr val="dk2"/>
                </a:solidFill>
                <a:latin typeface="Noto Sans Hebrew"/>
                <a:ea typeface="Noto Sans Hebrew"/>
                <a:cs typeface="Noto Sans Hebrew"/>
                <a:sym typeface="Noto Sans Hebrew"/>
              </a:rPr>
            </a:br>
            <a:r>
              <a:rPr lang="iw" sz="2000" b="1">
                <a:solidFill>
                  <a:schemeClr val="dk2"/>
                </a:solidFill>
                <a:latin typeface="Noto Sans Hebrew"/>
                <a:ea typeface="Noto Sans Hebrew"/>
                <a:cs typeface="Noto Sans Hebrew"/>
                <a:sym typeface="Noto Sans Hebrew"/>
              </a:rPr>
              <a:t>אלגוריתם פרטי דיפרנציאלי</a:t>
            </a:r>
            <a:endParaRPr sz="2000" b="1">
              <a:solidFill>
                <a:schemeClr val="dk2"/>
              </a:solidFill>
              <a:latin typeface="Noto Sans Hebrew"/>
              <a:ea typeface="Noto Sans Hebrew"/>
              <a:cs typeface="Noto Sans Hebrew"/>
              <a:sym typeface="Noto Sans Hebrew"/>
            </a:endParaRPr>
          </a:p>
        </p:txBody>
      </p:sp>
      <p:sp>
        <p:nvSpPr>
          <p:cNvPr id="2078" name="Google Shape;2078;p36"/>
          <p:cNvSpPr/>
          <p:nvPr/>
        </p:nvSpPr>
        <p:spPr>
          <a:xfrm>
            <a:off x="4503450" y="3166300"/>
            <a:ext cx="1819800" cy="966600"/>
          </a:xfrm>
          <a:prstGeom prst="rect">
            <a:avLst/>
          </a:prstGeom>
          <a:solidFill>
            <a:srgbClr val="DF6D6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w" sz="3300" b="1">
                <a:latin typeface="Nunito"/>
                <a:ea typeface="Nunito"/>
                <a:cs typeface="Nunito"/>
                <a:sym typeface="Nunito"/>
              </a:rPr>
              <a:t>A</a:t>
            </a:r>
            <a:endParaRPr sz="3300" b="1">
              <a:latin typeface="Nunito"/>
              <a:ea typeface="Nunito"/>
              <a:cs typeface="Nunito"/>
              <a:sym typeface="Nunito"/>
            </a:endParaRPr>
          </a:p>
        </p:txBody>
      </p:sp>
      <p:cxnSp>
        <p:nvCxnSpPr>
          <p:cNvPr id="2079" name="Google Shape;2079;p36"/>
          <p:cNvCxnSpPr/>
          <p:nvPr/>
        </p:nvCxnSpPr>
        <p:spPr>
          <a:xfrm>
            <a:off x="6323250" y="3642550"/>
            <a:ext cx="1663800" cy="23700"/>
          </a:xfrm>
          <a:prstGeom prst="straightConnector1">
            <a:avLst/>
          </a:prstGeom>
          <a:noFill/>
          <a:ln w="38100" cap="flat" cmpd="sng">
            <a:solidFill>
              <a:schemeClr val="dk2"/>
            </a:solidFill>
            <a:prstDash val="solid"/>
            <a:round/>
            <a:headEnd type="none" w="med" len="med"/>
            <a:tailEnd type="triangle" w="med" len="med"/>
          </a:ln>
        </p:spPr>
      </p:cxnSp>
      <p:sp>
        <p:nvSpPr>
          <p:cNvPr id="2080" name="Google Shape;2080;p36"/>
          <p:cNvSpPr txBox="1"/>
          <p:nvPr/>
        </p:nvSpPr>
        <p:spPr>
          <a:xfrm>
            <a:off x="6103250" y="3166288"/>
            <a:ext cx="1694700" cy="6003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700" b="1">
                <a:solidFill>
                  <a:schemeClr val="dk2"/>
                </a:solidFill>
                <a:latin typeface="Noto Sans Hebrew"/>
                <a:ea typeface="Noto Sans Hebrew"/>
                <a:cs typeface="Noto Sans Hebrew"/>
                <a:sym typeface="Noto Sans Hebrew"/>
              </a:rPr>
              <a:t>תוצאה</a:t>
            </a:r>
            <a:endParaRPr sz="2700" b="1">
              <a:solidFill>
                <a:schemeClr val="dk2"/>
              </a:solidFill>
              <a:latin typeface="Noto Sans Hebrew"/>
              <a:ea typeface="Noto Sans Hebrew"/>
              <a:cs typeface="Noto Sans Hebrew"/>
              <a:sym typeface="Noto Sans Hebr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084"/>
        <p:cNvGrpSpPr/>
        <p:nvPr/>
      </p:nvGrpSpPr>
      <p:grpSpPr>
        <a:xfrm>
          <a:off x="0" y="0"/>
          <a:ext cx="0" cy="0"/>
          <a:chOff x="0" y="0"/>
          <a:chExt cx="0" cy="0"/>
        </a:xfrm>
      </p:grpSpPr>
      <p:sp>
        <p:nvSpPr>
          <p:cNvPr id="2085" name="Google Shape;2085;p37"/>
          <p:cNvSpPr txBox="1"/>
          <p:nvPr/>
        </p:nvSpPr>
        <p:spPr>
          <a:xfrm>
            <a:off x="1454825" y="281150"/>
            <a:ext cx="7434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אז מה היא פרטיות דיפרנציאלית?</a:t>
            </a:r>
            <a:endParaRPr sz="3400" b="1">
              <a:latin typeface="Noto Sans Hebrew"/>
              <a:ea typeface="Noto Sans Hebrew"/>
              <a:cs typeface="Noto Sans Hebrew"/>
              <a:sym typeface="Noto Sans Hebrew"/>
            </a:endParaRPr>
          </a:p>
        </p:txBody>
      </p:sp>
      <p:grpSp>
        <p:nvGrpSpPr>
          <p:cNvPr id="2086" name="Google Shape;2086;p37"/>
          <p:cNvGrpSpPr/>
          <p:nvPr/>
        </p:nvGrpSpPr>
        <p:grpSpPr>
          <a:xfrm rot="6675696">
            <a:off x="263183" y="972708"/>
            <a:ext cx="1863907" cy="1541963"/>
            <a:chOff x="193669" y="148127"/>
            <a:chExt cx="2323487" cy="1922250"/>
          </a:xfrm>
        </p:grpSpPr>
        <p:sp>
          <p:nvSpPr>
            <p:cNvPr id="2087" name="Google Shape;2087;p3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0" name="Google Shape;2090;p37"/>
            <p:cNvGrpSpPr/>
            <p:nvPr/>
          </p:nvGrpSpPr>
          <p:grpSpPr>
            <a:xfrm rot="-3943890">
              <a:off x="413745" y="559232"/>
              <a:ext cx="579901" cy="745140"/>
              <a:chOff x="234492" y="148127"/>
              <a:chExt cx="579920" cy="745164"/>
            </a:xfrm>
          </p:grpSpPr>
          <p:sp>
            <p:nvSpPr>
              <p:cNvPr id="2091" name="Google Shape;2091;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37"/>
            <p:cNvGrpSpPr/>
            <p:nvPr/>
          </p:nvGrpSpPr>
          <p:grpSpPr>
            <a:xfrm>
              <a:off x="416768" y="148127"/>
              <a:ext cx="1867051" cy="1922250"/>
              <a:chOff x="111968" y="148127"/>
              <a:chExt cx="1867051" cy="1922250"/>
            </a:xfrm>
          </p:grpSpPr>
          <p:sp>
            <p:nvSpPr>
              <p:cNvPr id="2094" name="Google Shape;2094;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37"/>
              <p:cNvGrpSpPr/>
              <p:nvPr/>
            </p:nvGrpSpPr>
            <p:grpSpPr>
              <a:xfrm rot="2700200">
                <a:off x="519774" y="342293"/>
                <a:ext cx="1051439" cy="1589031"/>
                <a:chOff x="2374700" y="932638"/>
                <a:chExt cx="864662" cy="1306680"/>
              </a:xfrm>
            </p:grpSpPr>
            <p:sp>
              <p:nvSpPr>
                <p:cNvPr id="2097" name="Google Shape;2097;p3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04" name="Google Shape;2104;p37"/>
          <p:cNvGrpSpPr/>
          <p:nvPr/>
        </p:nvGrpSpPr>
        <p:grpSpPr>
          <a:xfrm rot="2542677">
            <a:off x="2107248" y="2553577"/>
            <a:ext cx="1863911" cy="1542049"/>
            <a:chOff x="193669" y="148127"/>
            <a:chExt cx="2323487" cy="1922250"/>
          </a:xfrm>
        </p:grpSpPr>
        <p:sp>
          <p:nvSpPr>
            <p:cNvPr id="2105" name="Google Shape;2105;p3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8" name="Google Shape;2108;p37"/>
            <p:cNvGrpSpPr/>
            <p:nvPr/>
          </p:nvGrpSpPr>
          <p:grpSpPr>
            <a:xfrm rot="-3943890">
              <a:off x="413745" y="559232"/>
              <a:ext cx="579901" cy="745140"/>
              <a:chOff x="234492" y="148127"/>
              <a:chExt cx="579920" cy="745164"/>
            </a:xfrm>
          </p:grpSpPr>
          <p:sp>
            <p:nvSpPr>
              <p:cNvPr id="2109" name="Google Shape;2109;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37"/>
            <p:cNvGrpSpPr/>
            <p:nvPr/>
          </p:nvGrpSpPr>
          <p:grpSpPr>
            <a:xfrm>
              <a:off x="416768" y="148127"/>
              <a:ext cx="1867051" cy="1922250"/>
              <a:chOff x="111968" y="148127"/>
              <a:chExt cx="1867051" cy="1922250"/>
            </a:xfrm>
          </p:grpSpPr>
          <p:sp>
            <p:nvSpPr>
              <p:cNvPr id="2112" name="Google Shape;2112;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4" name="Google Shape;2114;p37"/>
              <p:cNvGrpSpPr/>
              <p:nvPr/>
            </p:nvGrpSpPr>
            <p:grpSpPr>
              <a:xfrm rot="2700200">
                <a:off x="519774" y="342293"/>
                <a:ext cx="1051439" cy="1589031"/>
                <a:chOff x="2374700" y="932638"/>
                <a:chExt cx="864662" cy="1306680"/>
              </a:xfrm>
            </p:grpSpPr>
            <p:sp>
              <p:nvSpPr>
                <p:cNvPr id="2115" name="Google Shape;2115;p3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22" name="Google Shape;2122;p37"/>
          <p:cNvGrpSpPr/>
          <p:nvPr/>
        </p:nvGrpSpPr>
        <p:grpSpPr>
          <a:xfrm rot="6675696">
            <a:off x="3397033" y="2948783"/>
            <a:ext cx="1863907" cy="1541963"/>
            <a:chOff x="193669" y="148127"/>
            <a:chExt cx="2323487" cy="1922250"/>
          </a:xfrm>
        </p:grpSpPr>
        <p:sp>
          <p:nvSpPr>
            <p:cNvPr id="2123" name="Google Shape;2123;p3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6" name="Google Shape;2126;p37"/>
            <p:cNvGrpSpPr/>
            <p:nvPr/>
          </p:nvGrpSpPr>
          <p:grpSpPr>
            <a:xfrm rot="-3943890">
              <a:off x="413745" y="559232"/>
              <a:ext cx="579901" cy="745140"/>
              <a:chOff x="234492" y="148127"/>
              <a:chExt cx="579920" cy="745164"/>
            </a:xfrm>
          </p:grpSpPr>
          <p:sp>
            <p:nvSpPr>
              <p:cNvPr id="2127" name="Google Shape;2127;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7"/>
            <p:cNvGrpSpPr/>
            <p:nvPr/>
          </p:nvGrpSpPr>
          <p:grpSpPr>
            <a:xfrm>
              <a:off x="416768" y="148127"/>
              <a:ext cx="1867051" cy="1922250"/>
              <a:chOff x="111968" y="148127"/>
              <a:chExt cx="1867051" cy="1922250"/>
            </a:xfrm>
          </p:grpSpPr>
          <p:sp>
            <p:nvSpPr>
              <p:cNvPr id="2130" name="Google Shape;2130;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2" name="Google Shape;2132;p37"/>
              <p:cNvGrpSpPr/>
              <p:nvPr/>
            </p:nvGrpSpPr>
            <p:grpSpPr>
              <a:xfrm rot="2700200">
                <a:off x="519774" y="342293"/>
                <a:ext cx="1051439" cy="1589031"/>
                <a:chOff x="2374700" y="932638"/>
                <a:chExt cx="864662" cy="1306680"/>
              </a:xfrm>
            </p:grpSpPr>
            <p:sp>
              <p:nvSpPr>
                <p:cNvPr id="2133" name="Google Shape;2133;p3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40" name="Google Shape;2140;p37"/>
          <p:cNvGrpSpPr/>
          <p:nvPr/>
        </p:nvGrpSpPr>
        <p:grpSpPr>
          <a:xfrm rot="-8598091">
            <a:off x="5155924" y="1273551"/>
            <a:ext cx="1863910" cy="1541921"/>
            <a:chOff x="193669" y="148127"/>
            <a:chExt cx="2323487" cy="1922250"/>
          </a:xfrm>
        </p:grpSpPr>
        <p:sp>
          <p:nvSpPr>
            <p:cNvPr id="2141" name="Google Shape;2141;p3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4" name="Google Shape;2144;p37"/>
            <p:cNvGrpSpPr/>
            <p:nvPr/>
          </p:nvGrpSpPr>
          <p:grpSpPr>
            <a:xfrm rot="-3943890">
              <a:off x="413745" y="559232"/>
              <a:ext cx="579901" cy="745140"/>
              <a:chOff x="234492" y="148127"/>
              <a:chExt cx="579920" cy="745164"/>
            </a:xfrm>
          </p:grpSpPr>
          <p:sp>
            <p:nvSpPr>
              <p:cNvPr id="2145" name="Google Shape;2145;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37"/>
            <p:cNvGrpSpPr/>
            <p:nvPr/>
          </p:nvGrpSpPr>
          <p:grpSpPr>
            <a:xfrm>
              <a:off x="416768" y="148127"/>
              <a:ext cx="1867051" cy="1922250"/>
              <a:chOff x="111968" y="148127"/>
              <a:chExt cx="1867051" cy="1922250"/>
            </a:xfrm>
          </p:grpSpPr>
          <p:sp>
            <p:nvSpPr>
              <p:cNvPr id="2148" name="Google Shape;2148;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0" name="Google Shape;2150;p37"/>
              <p:cNvGrpSpPr/>
              <p:nvPr/>
            </p:nvGrpSpPr>
            <p:grpSpPr>
              <a:xfrm rot="2700200">
                <a:off x="519774" y="342293"/>
                <a:ext cx="1051439" cy="1589031"/>
                <a:chOff x="2374700" y="932638"/>
                <a:chExt cx="864662" cy="1306680"/>
              </a:xfrm>
            </p:grpSpPr>
            <p:sp>
              <p:nvSpPr>
                <p:cNvPr id="2151" name="Google Shape;2151;p3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58" name="Google Shape;2158;p37"/>
          <p:cNvGrpSpPr/>
          <p:nvPr/>
        </p:nvGrpSpPr>
        <p:grpSpPr>
          <a:xfrm rot="6675696">
            <a:off x="7241758" y="2193608"/>
            <a:ext cx="1863907" cy="1541963"/>
            <a:chOff x="193669" y="148127"/>
            <a:chExt cx="2323487" cy="1922250"/>
          </a:xfrm>
        </p:grpSpPr>
        <p:sp>
          <p:nvSpPr>
            <p:cNvPr id="2159" name="Google Shape;2159;p37"/>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7"/>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7"/>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2" name="Google Shape;2162;p37"/>
            <p:cNvGrpSpPr/>
            <p:nvPr/>
          </p:nvGrpSpPr>
          <p:grpSpPr>
            <a:xfrm rot="-3943890">
              <a:off x="413745" y="559232"/>
              <a:ext cx="579901" cy="745140"/>
              <a:chOff x="234492" y="148127"/>
              <a:chExt cx="579920" cy="745164"/>
            </a:xfrm>
          </p:grpSpPr>
          <p:sp>
            <p:nvSpPr>
              <p:cNvPr id="2163" name="Google Shape;2163;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7"/>
            <p:cNvGrpSpPr/>
            <p:nvPr/>
          </p:nvGrpSpPr>
          <p:grpSpPr>
            <a:xfrm>
              <a:off x="416768" y="148127"/>
              <a:ext cx="1867051" cy="1922250"/>
              <a:chOff x="111968" y="148127"/>
              <a:chExt cx="1867051" cy="1922250"/>
            </a:xfrm>
          </p:grpSpPr>
          <p:sp>
            <p:nvSpPr>
              <p:cNvPr id="2166" name="Google Shape;2166;p37"/>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7"/>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8" name="Google Shape;2168;p37"/>
              <p:cNvGrpSpPr/>
              <p:nvPr/>
            </p:nvGrpSpPr>
            <p:grpSpPr>
              <a:xfrm rot="2700200">
                <a:off x="519774" y="342293"/>
                <a:ext cx="1051439" cy="1589031"/>
                <a:chOff x="2374700" y="932638"/>
                <a:chExt cx="864662" cy="1306680"/>
              </a:xfrm>
            </p:grpSpPr>
            <p:sp>
              <p:nvSpPr>
                <p:cNvPr id="2169" name="Google Shape;2169;p3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7"/>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7"/>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7"/>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176" name="Google Shape;2176;p37"/>
          <p:cNvPicPr preferRelativeResize="0"/>
          <p:nvPr/>
        </p:nvPicPr>
        <p:blipFill>
          <a:blip r:embed="rId3">
            <a:alphaModFix/>
          </a:blip>
          <a:stretch>
            <a:fillRect/>
          </a:stretch>
        </p:blipFill>
        <p:spPr>
          <a:xfrm>
            <a:off x="34985" y="2271138"/>
            <a:ext cx="9074025" cy="6012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180"/>
        <p:cNvGrpSpPr/>
        <p:nvPr/>
      </p:nvGrpSpPr>
      <p:grpSpPr>
        <a:xfrm>
          <a:off x="0" y="0"/>
          <a:ext cx="0" cy="0"/>
          <a:chOff x="0" y="0"/>
          <a:chExt cx="0" cy="0"/>
        </a:xfrm>
      </p:grpSpPr>
      <p:sp>
        <p:nvSpPr>
          <p:cNvPr id="2181" name="Google Shape;2181;p38"/>
          <p:cNvSpPr txBox="1"/>
          <p:nvPr/>
        </p:nvSpPr>
        <p:spPr>
          <a:xfrm>
            <a:off x="1454825" y="281150"/>
            <a:ext cx="74340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אז מה היא פרטיות דיפרנציאלית?</a:t>
            </a:r>
            <a:endParaRPr sz="3400" b="1">
              <a:latin typeface="Noto Sans Hebrew"/>
              <a:ea typeface="Noto Sans Hebrew"/>
              <a:cs typeface="Noto Sans Hebrew"/>
              <a:sym typeface="Noto Sans Hebrew"/>
            </a:endParaRPr>
          </a:p>
        </p:txBody>
      </p:sp>
      <p:grpSp>
        <p:nvGrpSpPr>
          <p:cNvPr id="2182" name="Google Shape;2182;p38"/>
          <p:cNvGrpSpPr/>
          <p:nvPr/>
        </p:nvGrpSpPr>
        <p:grpSpPr>
          <a:xfrm rot="6675696">
            <a:off x="263183" y="972708"/>
            <a:ext cx="1863907" cy="1541963"/>
            <a:chOff x="193669" y="148127"/>
            <a:chExt cx="2323487" cy="1922250"/>
          </a:xfrm>
        </p:grpSpPr>
        <p:sp>
          <p:nvSpPr>
            <p:cNvPr id="2183" name="Google Shape;2183;p3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6" name="Google Shape;2186;p38"/>
            <p:cNvGrpSpPr/>
            <p:nvPr/>
          </p:nvGrpSpPr>
          <p:grpSpPr>
            <a:xfrm rot="-3943890">
              <a:off x="413745" y="559232"/>
              <a:ext cx="579901" cy="745140"/>
              <a:chOff x="234492" y="148127"/>
              <a:chExt cx="579920" cy="745164"/>
            </a:xfrm>
          </p:grpSpPr>
          <p:sp>
            <p:nvSpPr>
              <p:cNvPr id="2187" name="Google Shape;2187;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9" name="Google Shape;2189;p38"/>
            <p:cNvGrpSpPr/>
            <p:nvPr/>
          </p:nvGrpSpPr>
          <p:grpSpPr>
            <a:xfrm>
              <a:off x="416768" y="148127"/>
              <a:ext cx="1867051" cy="1922250"/>
              <a:chOff x="111968" y="148127"/>
              <a:chExt cx="1867051" cy="1922250"/>
            </a:xfrm>
          </p:grpSpPr>
          <p:sp>
            <p:nvSpPr>
              <p:cNvPr id="2190" name="Google Shape;2190;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38"/>
              <p:cNvGrpSpPr/>
              <p:nvPr/>
            </p:nvGrpSpPr>
            <p:grpSpPr>
              <a:xfrm rot="2700200">
                <a:off x="519774" y="342293"/>
                <a:ext cx="1051439" cy="1589031"/>
                <a:chOff x="2374700" y="932638"/>
                <a:chExt cx="864662" cy="1306680"/>
              </a:xfrm>
            </p:grpSpPr>
            <p:sp>
              <p:nvSpPr>
                <p:cNvPr id="2193" name="Google Shape;2193;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00" name="Google Shape;2200;p38"/>
          <p:cNvGrpSpPr/>
          <p:nvPr/>
        </p:nvGrpSpPr>
        <p:grpSpPr>
          <a:xfrm rot="2542677">
            <a:off x="2107248" y="2553577"/>
            <a:ext cx="1863911" cy="1542049"/>
            <a:chOff x="193669" y="148127"/>
            <a:chExt cx="2323487" cy="1922250"/>
          </a:xfrm>
        </p:grpSpPr>
        <p:sp>
          <p:nvSpPr>
            <p:cNvPr id="2201" name="Google Shape;2201;p3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4" name="Google Shape;2204;p38"/>
            <p:cNvGrpSpPr/>
            <p:nvPr/>
          </p:nvGrpSpPr>
          <p:grpSpPr>
            <a:xfrm rot="-3943890">
              <a:off x="413745" y="559232"/>
              <a:ext cx="579901" cy="745140"/>
              <a:chOff x="234492" y="148127"/>
              <a:chExt cx="579920" cy="745164"/>
            </a:xfrm>
          </p:grpSpPr>
          <p:sp>
            <p:nvSpPr>
              <p:cNvPr id="2205" name="Google Shape;2205;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38"/>
            <p:cNvGrpSpPr/>
            <p:nvPr/>
          </p:nvGrpSpPr>
          <p:grpSpPr>
            <a:xfrm>
              <a:off x="416768" y="148127"/>
              <a:ext cx="1867051" cy="1922250"/>
              <a:chOff x="111968" y="148127"/>
              <a:chExt cx="1867051" cy="1922250"/>
            </a:xfrm>
          </p:grpSpPr>
          <p:sp>
            <p:nvSpPr>
              <p:cNvPr id="2208" name="Google Shape;2208;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38"/>
              <p:cNvGrpSpPr/>
              <p:nvPr/>
            </p:nvGrpSpPr>
            <p:grpSpPr>
              <a:xfrm rot="2700200">
                <a:off x="519774" y="342293"/>
                <a:ext cx="1051439" cy="1589031"/>
                <a:chOff x="2374700" y="932638"/>
                <a:chExt cx="864662" cy="1306680"/>
              </a:xfrm>
            </p:grpSpPr>
            <p:sp>
              <p:nvSpPr>
                <p:cNvPr id="2211" name="Google Shape;2211;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18" name="Google Shape;2218;p38"/>
          <p:cNvGrpSpPr/>
          <p:nvPr/>
        </p:nvGrpSpPr>
        <p:grpSpPr>
          <a:xfrm rot="6675696">
            <a:off x="3397033" y="2948783"/>
            <a:ext cx="1863907" cy="1541963"/>
            <a:chOff x="193669" y="148127"/>
            <a:chExt cx="2323487" cy="1922250"/>
          </a:xfrm>
        </p:grpSpPr>
        <p:sp>
          <p:nvSpPr>
            <p:cNvPr id="2219" name="Google Shape;2219;p3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2" name="Google Shape;2222;p38"/>
            <p:cNvGrpSpPr/>
            <p:nvPr/>
          </p:nvGrpSpPr>
          <p:grpSpPr>
            <a:xfrm rot="-3943890">
              <a:off x="413745" y="559232"/>
              <a:ext cx="579901" cy="745140"/>
              <a:chOff x="234492" y="148127"/>
              <a:chExt cx="579920" cy="745164"/>
            </a:xfrm>
          </p:grpSpPr>
          <p:sp>
            <p:nvSpPr>
              <p:cNvPr id="2223" name="Google Shape;2223;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8"/>
            <p:cNvGrpSpPr/>
            <p:nvPr/>
          </p:nvGrpSpPr>
          <p:grpSpPr>
            <a:xfrm>
              <a:off x="416768" y="148127"/>
              <a:ext cx="1867051" cy="1922250"/>
              <a:chOff x="111968" y="148127"/>
              <a:chExt cx="1867051" cy="1922250"/>
            </a:xfrm>
          </p:grpSpPr>
          <p:sp>
            <p:nvSpPr>
              <p:cNvPr id="2226" name="Google Shape;2226;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8" name="Google Shape;2228;p38"/>
              <p:cNvGrpSpPr/>
              <p:nvPr/>
            </p:nvGrpSpPr>
            <p:grpSpPr>
              <a:xfrm rot="2700200">
                <a:off x="519774" y="342293"/>
                <a:ext cx="1051439" cy="1589031"/>
                <a:chOff x="2374700" y="932638"/>
                <a:chExt cx="864662" cy="1306680"/>
              </a:xfrm>
            </p:grpSpPr>
            <p:sp>
              <p:nvSpPr>
                <p:cNvPr id="2229" name="Google Shape;2229;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36" name="Google Shape;2236;p38"/>
          <p:cNvGrpSpPr/>
          <p:nvPr/>
        </p:nvGrpSpPr>
        <p:grpSpPr>
          <a:xfrm rot="-8598091">
            <a:off x="5155924" y="1273551"/>
            <a:ext cx="1863910" cy="1541921"/>
            <a:chOff x="193669" y="148127"/>
            <a:chExt cx="2323487" cy="1922250"/>
          </a:xfrm>
        </p:grpSpPr>
        <p:sp>
          <p:nvSpPr>
            <p:cNvPr id="2237" name="Google Shape;2237;p3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0" name="Google Shape;2240;p38"/>
            <p:cNvGrpSpPr/>
            <p:nvPr/>
          </p:nvGrpSpPr>
          <p:grpSpPr>
            <a:xfrm rot="-3943890">
              <a:off x="413745" y="559232"/>
              <a:ext cx="579901" cy="745140"/>
              <a:chOff x="234492" y="148127"/>
              <a:chExt cx="579920" cy="745164"/>
            </a:xfrm>
          </p:grpSpPr>
          <p:sp>
            <p:nvSpPr>
              <p:cNvPr id="2241" name="Google Shape;2241;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3" name="Google Shape;2243;p38"/>
            <p:cNvGrpSpPr/>
            <p:nvPr/>
          </p:nvGrpSpPr>
          <p:grpSpPr>
            <a:xfrm>
              <a:off x="416768" y="148127"/>
              <a:ext cx="1867051" cy="1922250"/>
              <a:chOff x="111968" y="148127"/>
              <a:chExt cx="1867051" cy="1922250"/>
            </a:xfrm>
          </p:grpSpPr>
          <p:sp>
            <p:nvSpPr>
              <p:cNvPr id="2244" name="Google Shape;2244;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38"/>
              <p:cNvGrpSpPr/>
              <p:nvPr/>
            </p:nvGrpSpPr>
            <p:grpSpPr>
              <a:xfrm rot="2700200">
                <a:off x="519774" y="342293"/>
                <a:ext cx="1051439" cy="1589031"/>
                <a:chOff x="2374700" y="932638"/>
                <a:chExt cx="864662" cy="1306680"/>
              </a:xfrm>
            </p:grpSpPr>
            <p:sp>
              <p:nvSpPr>
                <p:cNvPr id="2247" name="Google Shape;2247;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54" name="Google Shape;2254;p38"/>
          <p:cNvGrpSpPr/>
          <p:nvPr/>
        </p:nvGrpSpPr>
        <p:grpSpPr>
          <a:xfrm rot="6675696">
            <a:off x="7241758" y="2193608"/>
            <a:ext cx="1863907" cy="1541963"/>
            <a:chOff x="193669" y="148127"/>
            <a:chExt cx="2323487" cy="1922250"/>
          </a:xfrm>
        </p:grpSpPr>
        <p:sp>
          <p:nvSpPr>
            <p:cNvPr id="2255" name="Google Shape;2255;p38"/>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8"/>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8" name="Google Shape;2258;p38"/>
            <p:cNvGrpSpPr/>
            <p:nvPr/>
          </p:nvGrpSpPr>
          <p:grpSpPr>
            <a:xfrm rot="-3943890">
              <a:off x="413745" y="559232"/>
              <a:ext cx="579901" cy="745140"/>
              <a:chOff x="234492" y="148127"/>
              <a:chExt cx="579920" cy="745164"/>
            </a:xfrm>
          </p:grpSpPr>
          <p:sp>
            <p:nvSpPr>
              <p:cNvPr id="2259" name="Google Shape;2259;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1" name="Google Shape;2261;p38"/>
            <p:cNvGrpSpPr/>
            <p:nvPr/>
          </p:nvGrpSpPr>
          <p:grpSpPr>
            <a:xfrm>
              <a:off x="416768" y="148127"/>
              <a:ext cx="1867051" cy="1922250"/>
              <a:chOff x="111968" y="148127"/>
              <a:chExt cx="1867051" cy="1922250"/>
            </a:xfrm>
          </p:grpSpPr>
          <p:sp>
            <p:nvSpPr>
              <p:cNvPr id="2262" name="Google Shape;2262;p3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4" name="Google Shape;2264;p38"/>
              <p:cNvGrpSpPr/>
              <p:nvPr/>
            </p:nvGrpSpPr>
            <p:grpSpPr>
              <a:xfrm rot="2700200">
                <a:off x="519774" y="342293"/>
                <a:ext cx="1051439" cy="1589031"/>
                <a:chOff x="2374700" y="932638"/>
                <a:chExt cx="864662" cy="1306680"/>
              </a:xfrm>
            </p:grpSpPr>
            <p:sp>
              <p:nvSpPr>
                <p:cNvPr id="2265" name="Google Shape;2265;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8"/>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8"/>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8"/>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272" name="Google Shape;2272;p38"/>
          <p:cNvPicPr preferRelativeResize="0"/>
          <p:nvPr/>
        </p:nvPicPr>
        <p:blipFill>
          <a:blip r:embed="rId3">
            <a:alphaModFix/>
          </a:blip>
          <a:stretch>
            <a:fillRect/>
          </a:stretch>
        </p:blipFill>
        <p:spPr>
          <a:xfrm>
            <a:off x="3363972" y="1756566"/>
            <a:ext cx="2416050" cy="2416050"/>
          </a:xfrm>
          <a:prstGeom prst="rect">
            <a:avLst/>
          </a:prstGeom>
          <a:noFill/>
          <a:ln>
            <a:noFill/>
          </a:ln>
        </p:spPr>
      </p:pic>
      <p:cxnSp>
        <p:nvCxnSpPr>
          <p:cNvPr id="2273" name="Google Shape;2273;p38"/>
          <p:cNvCxnSpPr/>
          <p:nvPr/>
        </p:nvCxnSpPr>
        <p:spPr>
          <a:xfrm flipH="1">
            <a:off x="5669150" y="1816575"/>
            <a:ext cx="1862400" cy="654000"/>
          </a:xfrm>
          <a:prstGeom prst="straightConnector1">
            <a:avLst/>
          </a:prstGeom>
          <a:noFill/>
          <a:ln w="38100" cap="flat" cmpd="sng">
            <a:solidFill>
              <a:schemeClr val="dk2"/>
            </a:solidFill>
            <a:prstDash val="solid"/>
            <a:round/>
            <a:headEnd type="none" w="med" len="med"/>
            <a:tailEnd type="triangle" w="med" len="med"/>
          </a:ln>
        </p:spPr>
      </p:cxnSp>
      <p:cxnSp>
        <p:nvCxnSpPr>
          <p:cNvPr id="2274" name="Google Shape;2274;p38"/>
          <p:cNvCxnSpPr/>
          <p:nvPr/>
        </p:nvCxnSpPr>
        <p:spPr>
          <a:xfrm rot="10800000">
            <a:off x="5669150" y="3126875"/>
            <a:ext cx="2292900" cy="515700"/>
          </a:xfrm>
          <a:prstGeom prst="straightConnector1">
            <a:avLst/>
          </a:prstGeom>
          <a:noFill/>
          <a:ln w="38100" cap="flat" cmpd="sng">
            <a:solidFill>
              <a:schemeClr val="dk2"/>
            </a:solidFill>
            <a:prstDash val="solid"/>
            <a:round/>
            <a:headEnd type="none" w="med" len="med"/>
            <a:tailEnd type="triangle" w="med" len="med"/>
          </a:ln>
        </p:spPr>
      </p:cxnSp>
      <p:cxnSp>
        <p:nvCxnSpPr>
          <p:cNvPr id="2275" name="Google Shape;2275;p38"/>
          <p:cNvCxnSpPr/>
          <p:nvPr/>
        </p:nvCxnSpPr>
        <p:spPr>
          <a:xfrm rot="10800000">
            <a:off x="5669200" y="3642575"/>
            <a:ext cx="1833900" cy="184800"/>
          </a:xfrm>
          <a:prstGeom prst="straightConnector1">
            <a:avLst/>
          </a:prstGeom>
          <a:noFill/>
          <a:ln w="38100" cap="flat" cmpd="sng">
            <a:solidFill>
              <a:schemeClr val="dk2"/>
            </a:solidFill>
            <a:prstDash val="solid"/>
            <a:round/>
            <a:headEnd type="none" w="med" len="med"/>
            <a:tailEnd type="triangle" w="med" len="med"/>
          </a:ln>
        </p:spPr>
      </p:cxnSp>
      <p:cxnSp>
        <p:nvCxnSpPr>
          <p:cNvPr id="2276" name="Google Shape;2276;p38"/>
          <p:cNvCxnSpPr/>
          <p:nvPr/>
        </p:nvCxnSpPr>
        <p:spPr>
          <a:xfrm rot="10800000" flipH="1">
            <a:off x="1831175" y="3642575"/>
            <a:ext cx="1655400" cy="620400"/>
          </a:xfrm>
          <a:prstGeom prst="straightConnector1">
            <a:avLst/>
          </a:prstGeom>
          <a:noFill/>
          <a:ln w="38100" cap="flat" cmpd="sng">
            <a:solidFill>
              <a:schemeClr val="dk2"/>
            </a:solidFill>
            <a:prstDash val="solid"/>
            <a:round/>
            <a:headEnd type="none" w="med" len="med"/>
            <a:tailEnd type="triangle" w="med" len="med"/>
          </a:ln>
        </p:spPr>
      </p:cxnSp>
      <p:cxnSp>
        <p:nvCxnSpPr>
          <p:cNvPr id="2277" name="Google Shape;2277;p38"/>
          <p:cNvCxnSpPr/>
          <p:nvPr/>
        </p:nvCxnSpPr>
        <p:spPr>
          <a:xfrm>
            <a:off x="1912475" y="2571750"/>
            <a:ext cx="1492800" cy="554400"/>
          </a:xfrm>
          <a:prstGeom prst="straightConnector1">
            <a:avLst/>
          </a:prstGeom>
          <a:noFill/>
          <a:ln w="38100" cap="flat" cmpd="sng">
            <a:solidFill>
              <a:schemeClr val="dk2"/>
            </a:solidFill>
            <a:prstDash val="solid"/>
            <a:round/>
            <a:headEnd type="none" w="med" len="med"/>
            <a:tailEnd type="triangle" w="med" len="med"/>
          </a:ln>
        </p:spPr>
      </p:cxnSp>
      <p:cxnSp>
        <p:nvCxnSpPr>
          <p:cNvPr id="2278" name="Google Shape;2278;p38"/>
          <p:cNvCxnSpPr/>
          <p:nvPr/>
        </p:nvCxnSpPr>
        <p:spPr>
          <a:xfrm>
            <a:off x="892475" y="2220925"/>
            <a:ext cx="2559000" cy="113700"/>
          </a:xfrm>
          <a:prstGeom prst="straightConnector1">
            <a:avLst/>
          </a:prstGeom>
          <a:noFill/>
          <a:ln w="38100" cap="flat" cmpd="sng">
            <a:solidFill>
              <a:schemeClr val="dk2"/>
            </a:solidFill>
            <a:prstDash val="solid"/>
            <a:round/>
            <a:headEnd type="none" w="med" len="med"/>
            <a:tailEnd type="triangle" w="med" len="med"/>
          </a:ln>
        </p:spPr>
      </p:cxnSp>
      <p:sp>
        <p:nvSpPr>
          <p:cNvPr id="2279" name="Google Shape;2279;p38"/>
          <p:cNvSpPr txBox="1"/>
          <p:nvPr/>
        </p:nvSpPr>
        <p:spPr>
          <a:xfrm>
            <a:off x="2028125" y="1782913"/>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0" name="Google Shape;2280;p38"/>
          <p:cNvSpPr txBox="1"/>
          <p:nvPr/>
        </p:nvSpPr>
        <p:spPr>
          <a:xfrm>
            <a:off x="2407975" y="2310138"/>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1" name="Google Shape;2281;p38"/>
          <p:cNvSpPr txBox="1"/>
          <p:nvPr/>
        </p:nvSpPr>
        <p:spPr>
          <a:xfrm>
            <a:off x="2028125" y="3691163"/>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2" name="Google Shape;2282;p38"/>
          <p:cNvSpPr txBox="1"/>
          <p:nvPr/>
        </p:nvSpPr>
        <p:spPr>
          <a:xfrm>
            <a:off x="6828175" y="1482075"/>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3" name="Google Shape;2283;p38"/>
          <p:cNvSpPr txBox="1"/>
          <p:nvPr/>
        </p:nvSpPr>
        <p:spPr>
          <a:xfrm>
            <a:off x="7115875" y="3063000"/>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4" name="Google Shape;2284;p38"/>
          <p:cNvSpPr txBox="1"/>
          <p:nvPr/>
        </p:nvSpPr>
        <p:spPr>
          <a:xfrm>
            <a:off x="6342150" y="3304163"/>
            <a:ext cx="287700" cy="523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2200"/>
              <a:t>ε</a:t>
            </a:r>
            <a:endParaRPr sz="2400"/>
          </a:p>
        </p:txBody>
      </p:sp>
      <p:sp>
        <p:nvSpPr>
          <p:cNvPr id="2285" name="Google Shape;2285;p38"/>
          <p:cNvSpPr txBox="1"/>
          <p:nvPr/>
        </p:nvSpPr>
        <p:spPr>
          <a:xfrm>
            <a:off x="4389900" y="1105825"/>
            <a:ext cx="364200" cy="6771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3200" b="1"/>
              <a:t>ε</a:t>
            </a:r>
            <a:endParaRPr sz="3400" b="1"/>
          </a:p>
        </p:txBody>
      </p:sp>
      <p:pic>
        <p:nvPicPr>
          <p:cNvPr id="2286" name="Google Shape;2286;p38"/>
          <p:cNvPicPr preferRelativeResize="0"/>
          <p:nvPr/>
        </p:nvPicPr>
        <p:blipFill>
          <a:blip r:embed="rId4">
            <a:alphaModFix/>
          </a:blip>
          <a:stretch>
            <a:fillRect/>
          </a:stretch>
        </p:blipFill>
        <p:spPr>
          <a:xfrm>
            <a:off x="4389900" y="1015825"/>
            <a:ext cx="364200" cy="36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290"/>
        <p:cNvGrpSpPr/>
        <p:nvPr/>
      </p:nvGrpSpPr>
      <p:grpSpPr>
        <a:xfrm>
          <a:off x="0" y="0"/>
          <a:ext cx="0" cy="0"/>
          <a:chOff x="0" y="0"/>
          <a:chExt cx="0" cy="0"/>
        </a:xfrm>
      </p:grpSpPr>
      <p:sp>
        <p:nvSpPr>
          <p:cNvPr id="2291" name="Google Shape;2291;p39"/>
          <p:cNvSpPr txBox="1"/>
          <p:nvPr/>
        </p:nvSpPr>
        <p:spPr>
          <a:xfrm>
            <a:off x="169800" y="250900"/>
            <a:ext cx="88044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שתי הגישות המרכזיות בפרטיות דיפרנציאלית</a:t>
            </a:r>
            <a:endParaRPr sz="3400" b="1">
              <a:latin typeface="Noto Sans Hebrew"/>
              <a:ea typeface="Noto Sans Hebrew"/>
              <a:cs typeface="Noto Sans Hebrew"/>
              <a:sym typeface="Noto Sans Hebrew"/>
            </a:endParaRPr>
          </a:p>
        </p:txBody>
      </p:sp>
      <p:grpSp>
        <p:nvGrpSpPr>
          <p:cNvPr id="2292" name="Google Shape;2292;p39"/>
          <p:cNvGrpSpPr/>
          <p:nvPr/>
        </p:nvGrpSpPr>
        <p:grpSpPr>
          <a:xfrm>
            <a:off x="6368040" y="1402691"/>
            <a:ext cx="1022416" cy="1216254"/>
            <a:chOff x="7334877" y="3128416"/>
            <a:chExt cx="1022416" cy="1216254"/>
          </a:xfrm>
        </p:grpSpPr>
        <p:cxnSp>
          <p:nvCxnSpPr>
            <p:cNvPr id="2293" name="Google Shape;2293;p39"/>
            <p:cNvCxnSpPr/>
            <p:nvPr/>
          </p:nvCxnSpPr>
          <p:spPr>
            <a:xfrm rot="3674958" flipH="1">
              <a:off x="7350111" y="3780504"/>
              <a:ext cx="802080" cy="283027"/>
            </a:xfrm>
            <a:prstGeom prst="straightConnector1">
              <a:avLst/>
            </a:prstGeom>
            <a:noFill/>
            <a:ln w="28575" cap="flat" cmpd="sng">
              <a:solidFill>
                <a:srgbClr val="FFFFFF"/>
              </a:solidFill>
              <a:prstDash val="solid"/>
              <a:round/>
              <a:headEnd type="none" w="med" len="med"/>
              <a:tailEnd type="none" w="med" len="med"/>
            </a:ln>
          </p:spPr>
        </p:cxnSp>
        <p:cxnSp>
          <p:nvCxnSpPr>
            <p:cNvPr id="2294" name="Google Shape;2294;p39"/>
            <p:cNvCxnSpPr/>
            <p:nvPr/>
          </p:nvCxnSpPr>
          <p:spPr>
            <a:xfrm rot="2542862" flipH="1">
              <a:off x="7489663" y="3222633"/>
              <a:ext cx="538529" cy="668066"/>
            </a:xfrm>
            <a:prstGeom prst="straightConnector1">
              <a:avLst/>
            </a:prstGeom>
            <a:noFill/>
            <a:ln w="28575" cap="flat" cmpd="sng">
              <a:solidFill>
                <a:srgbClr val="FFFFFF"/>
              </a:solidFill>
              <a:prstDash val="solid"/>
              <a:round/>
              <a:headEnd type="none" w="med" len="med"/>
              <a:tailEnd type="none" w="med" len="med"/>
            </a:ln>
          </p:spPr>
        </p:cxnSp>
        <p:sp>
          <p:nvSpPr>
            <p:cNvPr id="2295" name="Google Shape;2295;p39"/>
            <p:cNvSpPr/>
            <p:nvPr/>
          </p:nvSpPr>
          <p:spPr>
            <a:xfrm rot="-9491915" flipH="1">
              <a:off x="7878388" y="4060430"/>
              <a:ext cx="247179" cy="247179"/>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rot="-8253474" flipH="1">
              <a:off x="8059109" y="3374901"/>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39"/>
          <p:cNvSpPr/>
          <p:nvPr/>
        </p:nvSpPr>
        <p:spPr>
          <a:xfrm flipH="1">
            <a:off x="6055208" y="1451775"/>
            <a:ext cx="954000" cy="954000"/>
          </a:xfrm>
          <a:prstGeom prst="pie">
            <a:avLst>
              <a:gd name="adj1" fmla="val 2189014"/>
              <a:gd name="adj2" fmla="val 16200000"/>
            </a:avLst>
          </a:prstGeom>
          <a:solidFill>
            <a:srgbClr val="788BF1">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flipH="1">
            <a:off x="6189239" y="1585913"/>
            <a:ext cx="685800" cy="686100"/>
          </a:xfrm>
          <a:prstGeom prst="ellipse">
            <a:avLst/>
          </a:prstGeom>
          <a:solidFill>
            <a:srgbClr val="8989C9"/>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rgbClr val="FFFFFF"/>
              </a:solidFill>
              <a:latin typeface="Cairo"/>
              <a:ea typeface="Cairo"/>
              <a:cs typeface="Cairo"/>
              <a:sym typeface="Cairo"/>
            </a:endParaRPr>
          </a:p>
        </p:txBody>
      </p:sp>
      <p:grpSp>
        <p:nvGrpSpPr>
          <p:cNvPr id="2299" name="Google Shape;2299;p39"/>
          <p:cNvGrpSpPr/>
          <p:nvPr/>
        </p:nvGrpSpPr>
        <p:grpSpPr>
          <a:xfrm>
            <a:off x="6055193" y="3567875"/>
            <a:ext cx="1325979" cy="1054271"/>
            <a:chOff x="817131" y="3502325"/>
            <a:chExt cx="1325979" cy="1054271"/>
          </a:xfrm>
        </p:grpSpPr>
        <p:cxnSp>
          <p:nvCxnSpPr>
            <p:cNvPr id="2300" name="Google Shape;2300;p39"/>
            <p:cNvCxnSpPr/>
            <p:nvPr/>
          </p:nvCxnSpPr>
          <p:spPr>
            <a:xfrm rot="10800000" flipH="1">
              <a:off x="992425" y="3502325"/>
              <a:ext cx="802200" cy="282900"/>
            </a:xfrm>
            <a:prstGeom prst="straightConnector1">
              <a:avLst/>
            </a:prstGeom>
            <a:noFill/>
            <a:ln w="28575" cap="flat" cmpd="sng">
              <a:solidFill>
                <a:srgbClr val="FFFFFF"/>
              </a:solidFill>
              <a:prstDash val="solid"/>
              <a:round/>
              <a:headEnd type="none" w="med" len="med"/>
              <a:tailEnd type="none" w="med" len="med"/>
            </a:ln>
          </p:spPr>
        </p:cxnSp>
        <p:cxnSp>
          <p:nvCxnSpPr>
            <p:cNvPr id="2301" name="Google Shape;2301;p39"/>
            <p:cNvCxnSpPr/>
            <p:nvPr/>
          </p:nvCxnSpPr>
          <p:spPr>
            <a:xfrm rot="8429565" flipH="1">
              <a:off x="1453545" y="3620785"/>
              <a:ext cx="538530" cy="668092"/>
            </a:xfrm>
            <a:prstGeom prst="straightConnector1">
              <a:avLst/>
            </a:prstGeom>
            <a:noFill/>
            <a:ln w="28575" cap="flat" cmpd="sng">
              <a:solidFill>
                <a:srgbClr val="FFFFFF"/>
              </a:solidFill>
              <a:prstDash val="solid"/>
              <a:round/>
              <a:headEnd type="none" w="med" len="med"/>
              <a:tailEnd type="none" w="med" len="med"/>
            </a:ln>
          </p:spPr>
        </p:cxnSp>
        <p:sp>
          <p:nvSpPr>
            <p:cNvPr id="2302" name="Google Shape;2302;p39"/>
            <p:cNvSpPr/>
            <p:nvPr/>
          </p:nvSpPr>
          <p:spPr>
            <a:xfrm rot="-2369105" flipH="1">
              <a:off x="867522" y="3648158"/>
              <a:ext cx="247217" cy="247217"/>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rot="-2369105" flipH="1">
              <a:off x="1597110" y="4258987"/>
              <a:ext cx="247217" cy="247217"/>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4" name="Google Shape;2304;p39"/>
          <p:cNvSpPr/>
          <p:nvPr/>
        </p:nvSpPr>
        <p:spPr>
          <a:xfrm flipH="1">
            <a:off x="6459125" y="3243050"/>
            <a:ext cx="954000" cy="954000"/>
          </a:xfrm>
          <a:prstGeom prst="pie">
            <a:avLst>
              <a:gd name="adj1" fmla="val 5463041"/>
              <a:gd name="adj2" fmla="val 16200000"/>
            </a:avLst>
          </a:prstGeom>
          <a:solidFill>
            <a:srgbClr val="E54E55">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flipH="1">
            <a:off x="6593156" y="3377188"/>
            <a:ext cx="685800" cy="686100"/>
          </a:xfrm>
          <a:prstGeom prst="ellipse">
            <a:avLst/>
          </a:prstGeom>
          <a:solidFill>
            <a:srgbClr val="DF6D6D"/>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rgbClr val="FFFFFF"/>
              </a:solidFill>
              <a:latin typeface="Cairo"/>
              <a:ea typeface="Cairo"/>
              <a:cs typeface="Cairo"/>
              <a:sym typeface="Cairo"/>
            </a:endParaRPr>
          </a:p>
        </p:txBody>
      </p:sp>
      <p:sp>
        <p:nvSpPr>
          <p:cNvPr id="2306" name="Google Shape;2306;p39"/>
          <p:cNvSpPr txBox="1"/>
          <p:nvPr/>
        </p:nvSpPr>
        <p:spPr>
          <a:xfrm>
            <a:off x="1730875" y="1644075"/>
            <a:ext cx="4324200" cy="569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500" b="1">
                <a:solidFill>
                  <a:srgbClr val="8989C9"/>
                </a:solidFill>
                <a:latin typeface="Noto Sans Hebrew"/>
                <a:ea typeface="Noto Sans Hebrew"/>
                <a:cs typeface="Noto Sans Hebrew"/>
                <a:sym typeface="Noto Sans Hebrew"/>
              </a:rPr>
              <a:t>פרטיות דיפרנציאלית מרכזית</a:t>
            </a:r>
            <a:endParaRPr sz="2500" b="1">
              <a:solidFill>
                <a:srgbClr val="8989C9"/>
              </a:solidFill>
              <a:latin typeface="Noto Sans Hebrew"/>
              <a:ea typeface="Noto Sans Hebrew"/>
              <a:cs typeface="Noto Sans Hebrew"/>
              <a:sym typeface="Noto Sans Hebrew"/>
            </a:endParaRPr>
          </a:p>
        </p:txBody>
      </p:sp>
      <p:sp>
        <p:nvSpPr>
          <p:cNvPr id="2307" name="Google Shape;2307;p39"/>
          <p:cNvSpPr txBox="1"/>
          <p:nvPr/>
        </p:nvSpPr>
        <p:spPr>
          <a:xfrm>
            <a:off x="1077300" y="3435350"/>
            <a:ext cx="4977900" cy="569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500" b="1">
                <a:solidFill>
                  <a:srgbClr val="DF6D6D"/>
                </a:solidFill>
                <a:latin typeface="Noto Sans Hebrew"/>
                <a:ea typeface="Noto Sans Hebrew"/>
                <a:cs typeface="Noto Sans Hebrew"/>
                <a:sym typeface="Noto Sans Hebrew"/>
              </a:rPr>
              <a:t>פרטיות דיפרנציאלית לוקאלית</a:t>
            </a:r>
            <a:endParaRPr sz="2500" b="1">
              <a:solidFill>
                <a:srgbClr val="DF6D6D"/>
              </a:solidFill>
              <a:latin typeface="Noto Sans Hebrew"/>
              <a:ea typeface="Noto Sans Hebrew"/>
              <a:cs typeface="Noto Sans Hebrew"/>
              <a:sym typeface="Noto Sans Hebr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11"/>
        <p:cNvGrpSpPr/>
        <p:nvPr/>
      </p:nvGrpSpPr>
      <p:grpSpPr>
        <a:xfrm>
          <a:off x="0" y="0"/>
          <a:ext cx="0" cy="0"/>
          <a:chOff x="0" y="0"/>
          <a:chExt cx="0" cy="0"/>
        </a:xfrm>
      </p:grpSpPr>
      <p:sp>
        <p:nvSpPr>
          <p:cNvPr id="2312" name="Google Shape;2312;p40"/>
          <p:cNvSpPr txBox="1"/>
          <p:nvPr/>
        </p:nvSpPr>
        <p:spPr>
          <a:xfrm>
            <a:off x="3124450" y="250900"/>
            <a:ext cx="5679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solidFill>
                  <a:srgbClr val="8989C9"/>
                </a:solidFill>
                <a:latin typeface="Noto Sans Hebrew"/>
                <a:ea typeface="Noto Sans Hebrew"/>
                <a:cs typeface="Noto Sans Hebrew"/>
                <a:sym typeface="Noto Sans Hebrew"/>
              </a:rPr>
              <a:t>פרטיות דיפרנציאלית מרכזית</a:t>
            </a:r>
            <a:endParaRPr sz="3400" b="1">
              <a:solidFill>
                <a:srgbClr val="8989C9"/>
              </a:solidFill>
              <a:latin typeface="Noto Sans Hebrew"/>
              <a:ea typeface="Noto Sans Hebrew"/>
              <a:cs typeface="Noto Sans Hebrew"/>
              <a:sym typeface="Noto Sans Hebrew"/>
            </a:endParaRPr>
          </a:p>
        </p:txBody>
      </p:sp>
      <p:pic>
        <p:nvPicPr>
          <p:cNvPr id="2313" name="Google Shape;2313;p40"/>
          <p:cNvPicPr preferRelativeResize="0"/>
          <p:nvPr/>
        </p:nvPicPr>
        <p:blipFill>
          <a:blip r:embed="rId3">
            <a:alphaModFix/>
          </a:blip>
          <a:stretch>
            <a:fillRect/>
          </a:stretch>
        </p:blipFill>
        <p:spPr>
          <a:xfrm>
            <a:off x="152400" y="152400"/>
            <a:ext cx="2670096" cy="4838701"/>
          </a:xfrm>
          <a:prstGeom prst="rect">
            <a:avLst/>
          </a:prstGeom>
          <a:noFill/>
          <a:ln>
            <a:noFill/>
          </a:ln>
        </p:spPr>
      </p:pic>
      <p:sp>
        <p:nvSpPr>
          <p:cNvPr id="2314" name="Google Shape;2314;p40"/>
          <p:cNvSpPr txBox="1"/>
          <p:nvPr/>
        </p:nvSpPr>
        <p:spPr>
          <a:xfrm>
            <a:off x="6063875" y="1376600"/>
            <a:ext cx="2623500" cy="11082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b="1">
                <a:solidFill>
                  <a:schemeClr val="dk2"/>
                </a:solidFill>
                <a:latin typeface="Noto Sans Hebrew"/>
                <a:ea typeface="Noto Sans Hebrew"/>
                <a:cs typeface="Noto Sans Hebrew"/>
                <a:sym typeface="Noto Sans Hebrew"/>
              </a:rPr>
              <a:t>יתרונות:</a:t>
            </a:r>
            <a:endParaRPr sz="2000" b="1">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פשטות</a:t>
            </a:r>
            <a:endParaRPr sz="2000">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יחסית מדויק</a:t>
            </a:r>
            <a:endParaRPr sz="2000">
              <a:solidFill>
                <a:schemeClr val="dk2"/>
              </a:solidFill>
              <a:latin typeface="Noto Sans Hebrew"/>
              <a:ea typeface="Noto Sans Hebrew"/>
              <a:cs typeface="Noto Sans Hebrew"/>
              <a:sym typeface="Noto Sans Hebrew"/>
            </a:endParaRPr>
          </a:p>
        </p:txBody>
      </p:sp>
      <p:sp>
        <p:nvSpPr>
          <p:cNvPr id="2315" name="Google Shape;2315;p40"/>
          <p:cNvSpPr txBox="1"/>
          <p:nvPr/>
        </p:nvSpPr>
        <p:spPr>
          <a:xfrm>
            <a:off x="3260250" y="1376600"/>
            <a:ext cx="2623500" cy="11082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b="1">
                <a:solidFill>
                  <a:schemeClr val="dk2"/>
                </a:solidFill>
                <a:latin typeface="Noto Sans Hebrew"/>
                <a:ea typeface="Noto Sans Hebrew"/>
                <a:cs typeface="Noto Sans Hebrew"/>
                <a:sym typeface="Noto Sans Hebrew"/>
              </a:rPr>
              <a:t>חסרונות:</a:t>
            </a:r>
            <a:endParaRPr sz="2000" b="1">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אמון</a:t>
            </a:r>
            <a:endParaRPr sz="2000">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נקודת כשל מרכזית</a:t>
            </a:r>
            <a:endParaRPr sz="2000">
              <a:solidFill>
                <a:schemeClr val="dk2"/>
              </a:solidFill>
              <a:latin typeface="Noto Sans Hebrew"/>
              <a:ea typeface="Noto Sans Hebrew"/>
              <a:cs typeface="Noto Sans Hebrew"/>
              <a:sym typeface="Noto Sans Hebr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19"/>
        <p:cNvGrpSpPr/>
        <p:nvPr/>
      </p:nvGrpSpPr>
      <p:grpSpPr>
        <a:xfrm>
          <a:off x="0" y="0"/>
          <a:ext cx="0" cy="0"/>
          <a:chOff x="0" y="0"/>
          <a:chExt cx="0" cy="0"/>
        </a:xfrm>
      </p:grpSpPr>
      <p:sp>
        <p:nvSpPr>
          <p:cNvPr id="2320" name="Google Shape;2320;p41"/>
          <p:cNvSpPr txBox="1"/>
          <p:nvPr/>
        </p:nvSpPr>
        <p:spPr>
          <a:xfrm>
            <a:off x="3124450" y="250900"/>
            <a:ext cx="5679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solidFill>
                  <a:srgbClr val="8989C9"/>
                </a:solidFill>
                <a:latin typeface="Noto Sans Hebrew"/>
                <a:ea typeface="Noto Sans Hebrew"/>
                <a:cs typeface="Noto Sans Hebrew"/>
                <a:sym typeface="Noto Sans Hebrew"/>
              </a:rPr>
              <a:t>פרטיות דיפרנציאלית מרכזית</a:t>
            </a:r>
            <a:endParaRPr sz="3400" b="1">
              <a:solidFill>
                <a:srgbClr val="8989C9"/>
              </a:solidFill>
              <a:latin typeface="Noto Sans Hebrew"/>
              <a:ea typeface="Noto Sans Hebrew"/>
              <a:cs typeface="Noto Sans Hebrew"/>
              <a:sym typeface="Noto Sans Hebrew"/>
            </a:endParaRPr>
          </a:p>
        </p:txBody>
      </p:sp>
      <p:pic>
        <p:nvPicPr>
          <p:cNvPr id="2321" name="Google Shape;2321;p41"/>
          <p:cNvPicPr preferRelativeResize="0"/>
          <p:nvPr/>
        </p:nvPicPr>
        <p:blipFill>
          <a:blip r:embed="rId3">
            <a:alphaModFix/>
          </a:blip>
          <a:stretch>
            <a:fillRect/>
          </a:stretch>
        </p:blipFill>
        <p:spPr>
          <a:xfrm>
            <a:off x="152400" y="152400"/>
            <a:ext cx="2670096" cy="4838701"/>
          </a:xfrm>
          <a:prstGeom prst="rect">
            <a:avLst/>
          </a:prstGeom>
          <a:noFill/>
          <a:ln>
            <a:noFill/>
          </a:ln>
        </p:spPr>
      </p:pic>
      <p:sp>
        <p:nvSpPr>
          <p:cNvPr id="2322" name="Google Shape;2322;p41"/>
          <p:cNvSpPr txBox="1"/>
          <p:nvPr/>
        </p:nvSpPr>
        <p:spPr>
          <a:xfrm>
            <a:off x="4652650" y="2325450"/>
            <a:ext cx="2623500" cy="4926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a:solidFill>
                  <a:schemeClr val="dk2"/>
                </a:solidFill>
                <a:latin typeface="Noto Sans Hebrew"/>
                <a:ea typeface="Noto Sans Hebrew"/>
                <a:cs typeface="Noto Sans Hebrew"/>
                <a:sym typeface="Noto Sans Hebrew"/>
              </a:rPr>
              <a:t>לשכת מפקד אוכלוסין</a:t>
            </a:r>
            <a:endParaRPr sz="2000">
              <a:solidFill>
                <a:schemeClr val="dk2"/>
              </a:solidFill>
              <a:latin typeface="Noto Sans Hebrew"/>
              <a:ea typeface="Noto Sans Hebrew"/>
              <a:cs typeface="Noto Sans Hebrew"/>
              <a:sym typeface="Noto Sans Hebr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64"/>
        <p:cNvGrpSpPr/>
        <p:nvPr/>
      </p:nvGrpSpPr>
      <p:grpSpPr>
        <a:xfrm>
          <a:off x="0" y="0"/>
          <a:ext cx="0" cy="0"/>
          <a:chOff x="0" y="0"/>
          <a:chExt cx="0" cy="0"/>
        </a:xfrm>
      </p:grpSpPr>
      <p:sp>
        <p:nvSpPr>
          <p:cNvPr id="365" name="Google Shape;365;p15"/>
          <p:cNvSpPr txBox="1"/>
          <p:nvPr/>
        </p:nvSpPr>
        <p:spPr>
          <a:xfrm>
            <a:off x="5841525" y="161925"/>
            <a:ext cx="3121500" cy="7080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3400" b="1">
                <a:latin typeface="Noto Sans Hebrew"/>
                <a:ea typeface="Noto Sans Hebrew"/>
                <a:cs typeface="Noto Sans Hebrew"/>
                <a:sym typeface="Noto Sans Hebrew"/>
              </a:rPr>
              <a:t>הקדמה מפתיע </a:t>
            </a:r>
            <a:endParaRPr sz="3400">
              <a:latin typeface="Noto Sans Hebrew"/>
              <a:ea typeface="Noto Sans Hebrew"/>
              <a:cs typeface="Noto Sans Hebrew"/>
              <a:sym typeface="Noto Sans Hebrew"/>
            </a:endParaRPr>
          </a:p>
        </p:txBody>
      </p:sp>
      <p:pic>
        <p:nvPicPr>
          <p:cNvPr id="366" name="Google Shape;366;p15"/>
          <p:cNvPicPr preferRelativeResize="0"/>
          <p:nvPr/>
        </p:nvPicPr>
        <p:blipFill>
          <a:blip r:embed="rId3">
            <a:alphaModFix/>
          </a:blip>
          <a:stretch>
            <a:fillRect/>
          </a:stretch>
        </p:blipFill>
        <p:spPr>
          <a:xfrm>
            <a:off x="1369225" y="971125"/>
            <a:ext cx="6405549" cy="370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26"/>
        <p:cNvGrpSpPr/>
        <p:nvPr/>
      </p:nvGrpSpPr>
      <p:grpSpPr>
        <a:xfrm>
          <a:off x="0" y="0"/>
          <a:ext cx="0" cy="0"/>
          <a:chOff x="0" y="0"/>
          <a:chExt cx="0" cy="0"/>
        </a:xfrm>
      </p:grpSpPr>
      <p:sp>
        <p:nvSpPr>
          <p:cNvPr id="2327" name="Google Shape;2327;p42"/>
          <p:cNvSpPr txBox="1"/>
          <p:nvPr/>
        </p:nvSpPr>
        <p:spPr>
          <a:xfrm>
            <a:off x="2882775" y="250900"/>
            <a:ext cx="59217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solidFill>
                  <a:srgbClr val="DF6D6D"/>
                </a:solidFill>
                <a:latin typeface="Noto Sans Hebrew"/>
                <a:ea typeface="Noto Sans Hebrew"/>
                <a:cs typeface="Noto Sans Hebrew"/>
                <a:sym typeface="Noto Sans Hebrew"/>
              </a:rPr>
              <a:t>פרטיות דיפרנציאלית לוקאלית</a:t>
            </a:r>
            <a:endParaRPr sz="3400" b="1">
              <a:solidFill>
                <a:srgbClr val="DF6D6D"/>
              </a:solidFill>
              <a:latin typeface="Noto Sans Hebrew"/>
              <a:ea typeface="Noto Sans Hebrew"/>
              <a:cs typeface="Noto Sans Hebrew"/>
              <a:sym typeface="Noto Sans Hebrew"/>
            </a:endParaRPr>
          </a:p>
        </p:txBody>
      </p:sp>
      <p:pic>
        <p:nvPicPr>
          <p:cNvPr id="2328" name="Google Shape;2328;p42"/>
          <p:cNvPicPr preferRelativeResize="0"/>
          <p:nvPr/>
        </p:nvPicPr>
        <p:blipFill>
          <a:blip r:embed="rId3">
            <a:alphaModFix/>
          </a:blip>
          <a:stretch>
            <a:fillRect/>
          </a:stretch>
        </p:blipFill>
        <p:spPr>
          <a:xfrm>
            <a:off x="152400" y="152400"/>
            <a:ext cx="2670825" cy="4826500"/>
          </a:xfrm>
          <a:prstGeom prst="rect">
            <a:avLst/>
          </a:prstGeom>
          <a:noFill/>
          <a:ln>
            <a:noFill/>
          </a:ln>
        </p:spPr>
      </p:pic>
      <p:sp>
        <p:nvSpPr>
          <p:cNvPr id="2329" name="Google Shape;2329;p42"/>
          <p:cNvSpPr txBox="1"/>
          <p:nvPr/>
        </p:nvSpPr>
        <p:spPr>
          <a:xfrm>
            <a:off x="5214650" y="1376600"/>
            <a:ext cx="3472800" cy="11082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b="1">
                <a:solidFill>
                  <a:schemeClr val="dk2"/>
                </a:solidFill>
                <a:latin typeface="Noto Sans Hebrew"/>
                <a:ea typeface="Noto Sans Hebrew"/>
                <a:cs typeface="Noto Sans Hebrew"/>
                <a:sym typeface="Noto Sans Hebrew"/>
              </a:rPr>
              <a:t>יתרונות:</a:t>
            </a:r>
            <a:endParaRPr sz="2000" b="1">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מאובטח יותר</a:t>
            </a:r>
            <a:endParaRPr sz="2000">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חוסר צורך באמון</a:t>
            </a:r>
            <a:endParaRPr sz="2000">
              <a:solidFill>
                <a:schemeClr val="dk2"/>
              </a:solidFill>
              <a:latin typeface="Noto Sans Hebrew"/>
              <a:ea typeface="Noto Sans Hebrew"/>
              <a:cs typeface="Noto Sans Hebrew"/>
              <a:sym typeface="Noto Sans Hebrew"/>
            </a:endParaRPr>
          </a:p>
        </p:txBody>
      </p:sp>
      <p:sp>
        <p:nvSpPr>
          <p:cNvPr id="2330" name="Google Shape;2330;p42"/>
          <p:cNvSpPr txBox="1"/>
          <p:nvPr/>
        </p:nvSpPr>
        <p:spPr>
          <a:xfrm>
            <a:off x="2747325" y="1376600"/>
            <a:ext cx="3136500" cy="11082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b="1">
                <a:solidFill>
                  <a:schemeClr val="dk2"/>
                </a:solidFill>
                <a:latin typeface="Noto Sans Hebrew"/>
                <a:ea typeface="Noto Sans Hebrew"/>
                <a:cs typeface="Noto Sans Hebrew"/>
                <a:sym typeface="Noto Sans Hebrew"/>
              </a:rPr>
              <a:t>חסרונות:</a:t>
            </a:r>
            <a:endParaRPr sz="2000" b="1">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תועלת המידע פחותה</a:t>
            </a:r>
            <a:endParaRPr sz="2000">
              <a:solidFill>
                <a:schemeClr val="dk2"/>
              </a:solidFill>
              <a:latin typeface="Noto Sans Hebrew"/>
              <a:ea typeface="Noto Sans Hebrew"/>
              <a:cs typeface="Noto Sans Hebrew"/>
              <a:sym typeface="Noto Sans Hebrew"/>
            </a:endParaRPr>
          </a:p>
          <a:p>
            <a:pPr marL="457200" lvl="0" indent="-355600" algn="r" rtl="1">
              <a:spcBef>
                <a:spcPts val="0"/>
              </a:spcBef>
              <a:spcAft>
                <a:spcPts val="0"/>
              </a:spcAft>
              <a:buClr>
                <a:schemeClr val="dk2"/>
              </a:buClr>
              <a:buSzPts val="2000"/>
              <a:buFont typeface="Noto Sans Hebrew"/>
              <a:buChar char="●"/>
            </a:pPr>
            <a:r>
              <a:rPr lang="iw" sz="2000">
                <a:solidFill>
                  <a:schemeClr val="dk2"/>
                </a:solidFill>
                <a:latin typeface="Noto Sans Hebrew"/>
                <a:ea typeface="Noto Sans Hebrew"/>
                <a:cs typeface="Noto Sans Hebrew"/>
                <a:sym typeface="Noto Sans Hebrew"/>
              </a:rPr>
              <a:t>מורכב יותר</a:t>
            </a:r>
            <a:endParaRPr sz="2000">
              <a:solidFill>
                <a:schemeClr val="dk2"/>
              </a:solidFill>
              <a:latin typeface="Noto Sans Hebrew"/>
              <a:ea typeface="Noto Sans Hebrew"/>
              <a:cs typeface="Noto Sans Hebrew"/>
              <a:sym typeface="Noto Sans Hebr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34"/>
        <p:cNvGrpSpPr/>
        <p:nvPr/>
      </p:nvGrpSpPr>
      <p:grpSpPr>
        <a:xfrm>
          <a:off x="0" y="0"/>
          <a:ext cx="0" cy="0"/>
          <a:chOff x="0" y="0"/>
          <a:chExt cx="0" cy="0"/>
        </a:xfrm>
      </p:grpSpPr>
      <p:sp>
        <p:nvSpPr>
          <p:cNvPr id="2335" name="Google Shape;2335;p43"/>
          <p:cNvSpPr txBox="1"/>
          <p:nvPr/>
        </p:nvSpPr>
        <p:spPr>
          <a:xfrm>
            <a:off x="2882775" y="250900"/>
            <a:ext cx="59217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solidFill>
                  <a:srgbClr val="DF6D6D"/>
                </a:solidFill>
                <a:latin typeface="Noto Sans Hebrew"/>
                <a:ea typeface="Noto Sans Hebrew"/>
                <a:cs typeface="Noto Sans Hebrew"/>
                <a:sym typeface="Noto Sans Hebrew"/>
              </a:rPr>
              <a:t>פרטיות דיפרנציאלית לוקאלית</a:t>
            </a:r>
            <a:endParaRPr sz="3400" b="1">
              <a:solidFill>
                <a:srgbClr val="DF6D6D"/>
              </a:solidFill>
              <a:latin typeface="Noto Sans Hebrew"/>
              <a:ea typeface="Noto Sans Hebrew"/>
              <a:cs typeface="Noto Sans Hebrew"/>
              <a:sym typeface="Noto Sans Hebrew"/>
            </a:endParaRPr>
          </a:p>
        </p:txBody>
      </p:sp>
      <p:pic>
        <p:nvPicPr>
          <p:cNvPr id="2336" name="Google Shape;2336;p43"/>
          <p:cNvPicPr preferRelativeResize="0"/>
          <p:nvPr/>
        </p:nvPicPr>
        <p:blipFill>
          <a:blip r:embed="rId3">
            <a:alphaModFix/>
          </a:blip>
          <a:stretch>
            <a:fillRect/>
          </a:stretch>
        </p:blipFill>
        <p:spPr>
          <a:xfrm>
            <a:off x="152400" y="152400"/>
            <a:ext cx="2670825" cy="4826500"/>
          </a:xfrm>
          <a:prstGeom prst="rect">
            <a:avLst/>
          </a:prstGeom>
          <a:noFill/>
          <a:ln>
            <a:noFill/>
          </a:ln>
        </p:spPr>
      </p:pic>
      <p:sp>
        <p:nvSpPr>
          <p:cNvPr id="2337" name="Google Shape;2337;p43"/>
          <p:cNvSpPr txBox="1"/>
          <p:nvPr/>
        </p:nvSpPr>
        <p:spPr>
          <a:xfrm>
            <a:off x="6970475" y="2658250"/>
            <a:ext cx="156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000">
                <a:solidFill>
                  <a:schemeClr val="dk2"/>
                </a:solidFill>
                <a:latin typeface="Noto Sans Hebrew"/>
                <a:ea typeface="Noto Sans Hebrew"/>
                <a:cs typeface="Noto Sans Hebrew"/>
                <a:sym typeface="Noto Sans Hebrew"/>
              </a:rPr>
              <a:t>Apple </a:t>
            </a:r>
            <a:endParaRPr sz="2000">
              <a:solidFill>
                <a:schemeClr val="dk2"/>
              </a:solidFill>
              <a:latin typeface="Noto Sans Hebrew"/>
              <a:ea typeface="Noto Sans Hebrew"/>
              <a:cs typeface="Noto Sans Hebrew"/>
              <a:sym typeface="Noto Sans Hebrew"/>
            </a:endParaRPr>
          </a:p>
        </p:txBody>
      </p:sp>
      <p:sp>
        <p:nvSpPr>
          <p:cNvPr id="2338" name="Google Shape;2338;p43"/>
          <p:cNvSpPr txBox="1"/>
          <p:nvPr/>
        </p:nvSpPr>
        <p:spPr>
          <a:xfrm>
            <a:off x="3473850" y="1628650"/>
            <a:ext cx="2623500" cy="4926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000">
                <a:solidFill>
                  <a:schemeClr val="dk2"/>
                </a:solidFill>
                <a:latin typeface="Noto Sans Hebrew"/>
                <a:ea typeface="Noto Sans Hebrew"/>
                <a:cs typeface="Noto Sans Hebrew"/>
                <a:sym typeface="Noto Sans Hebrew"/>
              </a:rPr>
              <a:t>Google's RAPPOR </a:t>
            </a:r>
            <a:endParaRPr sz="2000">
              <a:solidFill>
                <a:schemeClr val="dk2"/>
              </a:solidFill>
              <a:latin typeface="Noto Sans Hebrew"/>
              <a:ea typeface="Noto Sans Hebrew"/>
              <a:cs typeface="Noto Sans Hebrew"/>
              <a:sym typeface="Noto Sans Hebr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42"/>
        <p:cNvGrpSpPr/>
        <p:nvPr/>
      </p:nvGrpSpPr>
      <p:grpSpPr>
        <a:xfrm>
          <a:off x="0" y="0"/>
          <a:ext cx="0" cy="0"/>
          <a:chOff x="0" y="0"/>
          <a:chExt cx="0" cy="0"/>
        </a:xfrm>
      </p:grpSpPr>
      <p:sp>
        <p:nvSpPr>
          <p:cNvPr id="2343" name="Google Shape;2343;p44"/>
          <p:cNvSpPr txBox="1"/>
          <p:nvPr/>
        </p:nvSpPr>
        <p:spPr>
          <a:xfrm>
            <a:off x="2882775" y="250900"/>
            <a:ext cx="59217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איפה הקאץ' </a:t>
            </a:r>
            <a:endParaRPr sz="3400" b="1">
              <a:latin typeface="Noto Sans Hebrew"/>
              <a:ea typeface="Noto Sans Hebrew"/>
              <a:cs typeface="Noto Sans Hebrew"/>
              <a:sym typeface="Noto Sans Hebrew"/>
            </a:endParaRPr>
          </a:p>
        </p:txBody>
      </p:sp>
      <p:sp>
        <p:nvSpPr>
          <p:cNvPr id="2344" name="Google Shape;2344;p44"/>
          <p:cNvSpPr txBox="1"/>
          <p:nvPr/>
        </p:nvSpPr>
        <p:spPr>
          <a:xfrm>
            <a:off x="1127475" y="867200"/>
            <a:ext cx="76770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a:latin typeface="Noto Sans Hebrew"/>
                <a:ea typeface="Noto Sans Hebrew"/>
                <a:cs typeface="Noto Sans Hebrew"/>
                <a:sym typeface="Noto Sans Hebrew"/>
              </a:rPr>
              <a:t>פרטיות דיפרנציאלית אינה פתרון לכל הבעיות, לכן בנוסף להבנה של מהי פרטיות דיפרנציאלי ובמה היא עוזרת, חשוב להבין מנגד במה פרטיות דיפרנציאלית לא עוזרת.</a:t>
            </a:r>
            <a:endParaRPr sz="1800">
              <a:latin typeface="Noto Sans Hebrew"/>
              <a:ea typeface="Noto Sans Hebrew"/>
              <a:cs typeface="Noto Sans Hebrew"/>
              <a:sym typeface="Noto Sans Hebrew"/>
            </a:endParaRPr>
          </a:p>
        </p:txBody>
      </p:sp>
      <p:sp>
        <p:nvSpPr>
          <p:cNvPr id="2345" name="Google Shape;2345;p44"/>
          <p:cNvSpPr/>
          <p:nvPr/>
        </p:nvSpPr>
        <p:spPr>
          <a:xfrm rot="-8253474" flipH="1">
            <a:off x="8414422" y="2472651"/>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txBox="1"/>
          <p:nvPr/>
        </p:nvSpPr>
        <p:spPr>
          <a:xfrm>
            <a:off x="6351575" y="2380675"/>
            <a:ext cx="1908300" cy="431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600" b="1">
                <a:solidFill>
                  <a:schemeClr val="dk2"/>
                </a:solidFill>
                <a:latin typeface="Noto Sans Hebrew"/>
                <a:ea typeface="Noto Sans Hebrew"/>
                <a:cs typeface="Noto Sans Hebrew"/>
                <a:sym typeface="Noto Sans Hebrew"/>
              </a:rPr>
              <a:t>ניתוח נתוני קצה</a:t>
            </a:r>
            <a:endParaRPr sz="1600" b="1">
              <a:solidFill>
                <a:schemeClr val="dk2"/>
              </a:solidFill>
              <a:latin typeface="Noto Sans Hebrew"/>
              <a:ea typeface="Noto Sans Hebrew"/>
              <a:cs typeface="Noto Sans Hebrew"/>
              <a:sym typeface="Noto Sans Hebrew"/>
            </a:endParaRPr>
          </a:p>
        </p:txBody>
      </p:sp>
      <p:sp>
        <p:nvSpPr>
          <p:cNvPr id="2347" name="Google Shape;2347;p44"/>
          <p:cNvSpPr/>
          <p:nvPr/>
        </p:nvSpPr>
        <p:spPr>
          <a:xfrm rot="-8253474" flipH="1">
            <a:off x="8414409" y="3013526"/>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txBox="1"/>
          <p:nvPr/>
        </p:nvSpPr>
        <p:spPr>
          <a:xfrm>
            <a:off x="5727513" y="2921550"/>
            <a:ext cx="2532300" cy="431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600" b="1">
                <a:solidFill>
                  <a:schemeClr val="dk2"/>
                </a:solidFill>
                <a:latin typeface="Noto Sans Hebrew"/>
                <a:ea typeface="Noto Sans Hebrew"/>
                <a:cs typeface="Noto Sans Hebrew"/>
                <a:sym typeface="Noto Sans Hebrew"/>
              </a:rPr>
              <a:t>ניתוח בסיסי נתונים קטנים</a:t>
            </a:r>
            <a:endParaRPr sz="1600" b="1">
              <a:solidFill>
                <a:schemeClr val="dk2"/>
              </a:solidFill>
              <a:latin typeface="Noto Sans Hebrew"/>
              <a:ea typeface="Noto Sans Hebrew"/>
              <a:cs typeface="Noto Sans Hebrew"/>
              <a:sym typeface="Noto Sans Hebrew"/>
            </a:endParaRPr>
          </a:p>
        </p:txBody>
      </p:sp>
      <p:sp>
        <p:nvSpPr>
          <p:cNvPr id="2349" name="Google Shape;2349;p44"/>
          <p:cNvSpPr/>
          <p:nvPr/>
        </p:nvSpPr>
        <p:spPr>
          <a:xfrm rot="-8253474" flipH="1">
            <a:off x="8414422" y="3554401"/>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txBox="1"/>
          <p:nvPr/>
        </p:nvSpPr>
        <p:spPr>
          <a:xfrm>
            <a:off x="1689700" y="3462425"/>
            <a:ext cx="6570300" cy="431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600" b="1">
                <a:solidFill>
                  <a:schemeClr val="dk2"/>
                </a:solidFill>
                <a:latin typeface="Noto Sans Hebrew"/>
                <a:ea typeface="Noto Sans Hebrew"/>
                <a:cs typeface="Noto Sans Hebrew"/>
                <a:sym typeface="Noto Sans Hebrew"/>
              </a:rPr>
              <a:t>חוסר הגבלה באופן בו נעשה שימוש במידע המופק על האוכלוסייה</a:t>
            </a:r>
            <a:endParaRPr sz="1600" b="1">
              <a:solidFill>
                <a:schemeClr val="dk2"/>
              </a:solidFill>
              <a:latin typeface="Noto Sans Hebrew"/>
              <a:ea typeface="Noto Sans Hebrew"/>
              <a:cs typeface="Noto Sans Hebrew"/>
              <a:sym typeface="Noto Sans Hebrew"/>
            </a:endParaRPr>
          </a:p>
        </p:txBody>
      </p:sp>
      <p:sp>
        <p:nvSpPr>
          <p:cNvPr id="2351" name="Google Shape;2351;p44"/>
          <p:cNvSpPr/>
          <p:nvPr/>
        </p:nvSpPr>
        <p:spPr>
          <a:xfrm rot="-8253474" flipH="1">
            <a:off x="8414422" y="4095276"/>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txBox="1"/>
          <p:nvPr/>
        </p:nvSpPr>
        <p:spPr>
          <a:xfrm>
            <a:off x="3394575" y="4003300"/>
            <a:ext cx="4865100" cy="431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600" b="1">
                <a:solidFill>
                  <a:schemeClr val="dk2"/>
                </a:solidFill>
                <a:latin typeface="Noto Sans Hebrew"/>
                <a:ea typeface="Noto Sans Hebrew"/>
                <a:cs typeface="Noto Sans Hebrew"/>
                <a:sym typeface="Noto Sans Hebrew"/>
              </a:rPr>
              <a:t>הנחת אי-התלות בין רשומות בבסיסי נתונים</a:t>
            </a:r>
            <a:endParaRPr sz="1600" b="1">
              <a:solidFill>
                <a:schemeClr val="dk2"/>
              </a:solidFill>
              <a:latin typeface="Noto Sans Hebrew"/>
              <a:ea typeface="Noto Sans Hebrew"/>
              <a:cs typeface="Noto Sans Hebrew"/>
              <a:sym typeface="Noto Sans Hebr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56"/>
        <p:cNvGrpSpPr/>
        <p:nvPr/>
      </p:nvGrpSpPr>
      <p:grpSpPr>
        <a:xfrm>
          <a:off x="0" y="0"/>
          <a:ext cx="0" cy="0"/>
          <a:chOff x="0" y="0"/>
          <a:chExt cx="0" cy="0"/>
        </a:xfrm>
      </p:grpSpPr>
      <p:sp>
        <p:nvSpPr>
          <p:cNvPr id="2357" name="Google Shape;2357;p45"/>
          <p:cNvSpPr/>
          <p:nvPr/>
        </p:nvSpPr>
        <p:spPr>
          <a:xfrm>
            <a:off x="314300" y="3632075"/>
            <a:ext cx="1235700" cy="12357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54E55"/>
              </a:solidFill>
            </a:endParaRPr>
          </a:p>
        </p:txBody>
      </p:sp>
      <p:sp>
        <p:nvSpPr>
          <p:cNvPr id="2358" name="Google Shape;2358;p45"/>
          <p:cNvSpPr txBox="1"/>
          <p:nvPr/>
        </p:nvSpPr>
        <p:spPr>
          <a:xfrm>
            <a:off x="274850" y="3737675"/>
            <a:ext cx="1314600" cy="10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6000" b="1">
                <a:solidFill>
                  <a:srgbClr val="FFFFFF"/>
                </a:solidFill>
                <a:latin typeface="Cairo"/>
                <a:ea typeface="Cairo"/>
                <a:cs typeface="Cairo"/>
                <a:sym typeface="Cairo"/>
              </a:rPr>
              <a:t>04</a:t>
            </a:r>
            <a:endParaRPr sz="6000" b="1">
              <a:solidFill>
                <a:srgbClr val="FFFFFF"/>
              </a:solidFill>
              <a:latin typeface="Cairo"/>
              <a:ea typeface="Cairo"/>
              <a:cs typeface="Cairo"/>
              <a:sym typeface="Cairo"/>
            </a:endParaRPr>
          </a:p>
        </p:txBody>
      </p:sp>
      <p:sp>
        <p:nvSpPr>
          <p:cNvPr id="2359" name="Google Shape;2359;p45"/>
          <p:cNvSpPr txBox="1"/>
          <p:nvPr/>
        </p:nvSpPr>
        <p:spPr>
          <a:xfrm>
            <a:off x="2108750" y="1267175"/>
            <a:ext cx="6696900" cy="24705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4500" b="1">
                <a:solidFill>
                  <a:srgbClr val="DF6D6D"/>
                </a:solidFill>
                <a:latin typeface="Noto Sans Hebrew"/>
                <a:ea typeface="Noto Sans Hebrew"/>
                <a:cs typeface="Noto Sans Hebrew"/>
                <a:sym typeface="Noto Sans Hebrew"/>
              </a:rPr>
              <a:t>הגנת הפרטיות עבור נתונים גנומיים בעזרת פרטיות דיפרנציאלית</a:t>
            </a:r>
            <a:endParaRPr sz="4500">
              <a:solidFill>
                <a:srgbClr val="DF6D6D"/>
              </a:solidFill>
              <a:latin typeface="Noto Sans Hebrew"/>
              <a:ea typeface="Noto Sans Hebrew"/>
              <a:cs typeface="Noto Sans Hebrew"/>
              <a:sym typeface="Noto Sans Hebrew"/>
            </a:endParaRPr>
          </a:p>
        </p:txBody>
      </p:sp>
      <p:grpSp>
        <p:nvGrpSpPr>
          <p:cNvPr id="2360" name="Google Shape;2360;p45"/>
          <p:cNvGrpSpPr/>
          <p:nvPr/>
        </p:nvGrpSpPr>
        <p:grpSpPr>
          <a:xfrm rot="6675696">
            <a:off x="1064258" y="1228608"/>
            <a:ext cx="1863907" cy="1541963"/>
            <a:chOff x="193669" y="148127"/>
            <a:chExt cx="2323487" cy="1922250"/>
          </a:xfrm>
        </p:grpSpPr>
        <p:sp>
          <p:nvSpPr>
            <p:cNvPr id="2361" name="Google Shape;2361;p45"/>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45"/>
            <p:cNvGrpSpPr/>
            <p:nvPr/>
          </p:nvGrpSpPr>
          <p:grpSpPr>
            <a:xfrm rot="-3943890">
              <a:off x="413745" y="559232"/>
              <a:ext cx="579901" cy="745140"/>
              <a:chOff x="234492" y="148127"/>
              <a:chExt cx="579920" cy="745164"/>
            </a:xfrm>
          </p:grpSpPr>
          <p:sp>
            <p:nvSpPr>
              <p:cNvPr id="2365" name="Google Shape;2365;p4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7" name="Google Shape;2367;p45"/>
            <p:cNvGrpSpPr/>
            <p:nvPr/>
          </p:nvGrpSpPr>
          <p:grpSpPr>
            <a:xfrm>
              <a:off x="416768" y="148127"/>
              <a:ext cx="1867051" cy="1922250"/>
              <a:chOff x="111968" y="148127"/>
              <a:chExt cx="1867051" cy="1922250"/>
            </a:xfrm>
          </p:grpSpPr>
          <p:sp>
            <p:nvSpPr>
              <p:cNvPr id="2368" name="Google Shape;2368;p4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0" name="Google Shape;2370;p45"/>
              <p:cNvGrpSpPr/>
              <p:nvPr/>
            </p:nvGrpSpPr>
            <p:grpSpPr>
              <a:xfrm rot="2700200">
                <a:off x="519774" y="342293"/>
                <a:ext cx="1051439" cy="1589031"/>
                <a:chOff x="2374700" y="932638"/>
                <a:chExt cx="864662" cy="1306680"/>
              </a:xfrm>
            </p:grpSpPr>
            <p:sp>
              <p:nvSpPr>
                <p:cNvPr id="2371" name="Google Shape;2371;p45"/>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81"/>
        <p:cNvGrpSpPr/>
        <p:nvPr/>
      </p:nvGrpSpPr>
      <p:grpSpPr>
        <a:xfrm>
          <a:off x="0" y="0"/>
          <a:ext cx="0" cy="0"/>
          <a:chOff x="0" y="0"/>
          <a:chExt cx="0" cy="0"/>
        </a:xfrm>
      </p:grpSpPr>
      <p:pic>
        <p:nvPicPr>
          <p:cNvPr id="2382" name="Google Shape;2382;p46"/>
          <p:cNvPicPr preferRelativeResize="0"/>
          <p:nvPr/>
        </p:nvPicPr>
        <p:blipFill>
          <a:blip r:embed="rId3">
            <a:alphaModFix/>
          </a:blip>
          <a:stretch>
            <a:fillRect/>
          </a:stretch>
        </p:blipFill>
        <p:spPr>
          <a:xfrm>
            <a:off x="572772" y="1756553"/>
            <a:ext cx="2416050" cy="2416050"/>
          </a:xfrm>
          <a:prstGeom prst="rect">
            <a:avLst/>
          </a:prstGeom>
          <a:noFill/>
          <a:ln>
            <a:noFill/>
          </a:ln>
        </p:spPr>
      </p:pic>
      <p:sp>
        <p:nvSpPr>
          <p:cNvPr id="2383" name="Google Shape;2383;p46"/>
          <p:cNvSpPr txBox="1"/>
          <p:nvPr/>
        </p:nvSpPr>
        <p:spPr>
          <a:xfrm>
            <a:off x="56900" y="203900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אב</a:t>
            </a:r>
            <a:endParaRPr sz="2400" b="1">
              <a:solidFill>
                <a:schemeClr val="dk2"/>
              </a:solidFill>
              <a:latin typeface="Noto Sans Hebrew"/>
              <a:ea typeface="Noto Sans Hebrew"/>
              <a:cs typeface="Noto Sans Hebrew"/>
              <a:sym typeface="Noto Sans Hebrew"/>
            </a:endParaRPr>
          </a:p>
        </p:txBody>
      </p:sp>
      <p:sp>
        <p:nvSpPr>
          <p:cNvPr id="2384" name="Google Shape;2384;p46"/>
          <p:cNvSpPr txBox="1"/>
          <p:nvPr/>
        </p:nvSpPr>
        <p:spPr>
          <a:xfrm>
            <a:off x="56900" y="2687525"/>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אם</a:t>
            </a:r>
            <a:endParaRPr sz="2400" b="1">
              <a:solidFill>
                <a:schemeClr val="dk2"/>
              </a:solidFill>
              <a:latin typeface="Noto Sans Hebrew"/>
              <a:ea typeface="Noto Sans Hebrew"/>
              <a:cs typeface="Noto Sans Hebrew"/>
              <a:sym typeface="Noto Sans Hebrew"/>
            </a:endParaRPr>
          </a:p>
        </p:txBody>
      </p:sp>
      <p:sp>
        <p:nvSpPr>
          <p:cNvPr id="2385" name="Google Shape;2385;p46"/>
          <p:cNvSpPr txBox="1"/>
          <p:nvPr/>
        </p:nvSpPr>
        <p:spPr>
          <a:xfrm>
            <a:off x="0" y="333605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בן</a:t>
            </a:r>
            <a:endParaRPr sz="2400" b="1">
              <a:solidFill>
                <a:schemeClr val="dk2"/>
              </a:solidFill>
              <a:latin typeface="Noto Sans Hebrew"/>
              <a:ea typeface="Noto Sans Hebrew"/>
              <a:cs typeface="Noto Sans Hebrew"/>
              <a:sym typeface="Noto Sans Hebrew"/>
            </a:endParaRPr>
          </a:p>
        </p:txBody>
      </p:sp>
      <p:pic>
        <p:nvPicPr>
          <p:cNvPr id="2386" name="Google Shape;2386;p46"/>
          <p:cNvPicPr preferRelativeResize="0"/>
          <p:nvPr/>
        </p:nvPicPr>
        <p:blipFill>
          <a:blip r:embed="rId4">
            <a:alphaModFix/>
          </a:blip>
          <a:stretch>
            <a:fillRect/>
          </a:stretch>
        </p:blipFill>
        <p:spPr>
          <a:xfrm>
            <a:off x="3141222" y="152400"/>
            <a:ext cx="4838700" cy="4838700"/>
          </a:xfrm>
          <a:prstGeom prst="rect">
            <a:avLst/>
          </a:prstGeom>
          <a:noFill/>
          <a:ln>
            <a:noFill/>
          </a:ln>
        </p:spPr>
      </p:pic>
      <p:sp>
        <p:nvSpPr>
          <p:cNvPr id="2387" name="Google Shape;2387;p46"/>
          <p:cNvSpPr txBox="1"/>
          <p:nvPr/>
        </p:nvSpPr>
        <p:spPr>
          <a:xfrm>
            <a:off x="1643900" y="1730300"/>
            <a:ext cx="657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300">
                <a:solidFill>
                  <a:schemeClr val="dk2"/>
                </a:solidFill>
                <a:latin typeface="Nunito"/>
                <a:ea typeface="Nunito"/>
                <a:cs typeface="Nunito"/>
                <a:sym typeface="Nunito"/>
              </a:rPr>
              <a:t>SNP1</a:t>
            </a:r>
            <a:endParaRPr sz="1300">
              <a:solidFill>
                <a:schemeClr val="dk2"/>
              </a:solidFill>
              <a:latin typeface="Nunito"/>
              <a:ea typeface="Nunito"/>
              <a:cs typeface="Nunito"/>
              <a:sym typeface="Nunito"/>
            </a:endParaRPr>
          </a:p>
        </p:txBody>
      </p:sp>
      <p:sp>
        <p:nvSpPr>
          <p:cNvPr id="2388" name="Google Shape;2388;p46"/>
          <p:cNvSpPr txBox="1"/>
          <p:nvPr/>
        </p:nvSpPr>
        <p:spPr>
          <a:xfrm>
            <a:off x="845850"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כתובת</a:t>
            </a:r>
            <a:endParaRPr sz="1300">
              <a:solidFill>
                <a:schemeClr val="dk2"/>
              </a:solidFill>
              <a:latin typeface="Noto Sans Hebrew"/>
              <a:ea typeface="Noto Sans Hebrew"/>
              <a:cs typeface="Noto Sans Hebrew"/>
              <a:sym typeface="Noto Sans Hebrew"/>
            </a:endParaRPr>
          </a:p>
        </p:txBody>
      </p:sp>
      <p:sp>
        <p:nvSpPr>
          <p:cNvPr id="2389" name="Google Shape;2389;p46"/>
          <p:cNvSpPr txBox="1"/>
          <p:nvPr/>
        </p:nvSpPr>
        <p:spPr>
          <a:xfrm>
            <a:off x="1993538"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גיל</a:t>
            </a:r>
            <a:endParaRPr sz="1300">
              <a:solidFill>
                <a:schemeClr val="dk2"/>
              </a:solidFill>
              <a:latin typeface="Noto Sans Hebrew"/>
              <a:ea typeface="Noto Sans Hebrew"/>
              <a:cs typeface="Noto Sans Hebrew"/>
              <a:sym typeface="Noto Sans Hebrew"/>
            </a:endParaRPr>
          </a:p>
        </p:txBody>
      </p:sp>
      <p:sp>
        <p:nvSpPr>
          <p:cNvPr id="2390" name="Google Shape;2390;p46"/>
          <p:cNvSpPr txBox="1"/>
          <p:nvPr/>
        </p:nvSpPr>
        <p:spPr>
          <a:xfrm>
            <a:off x="1210475" y="1938963"/>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מין</a:t>
            </a:r>
            <a:endParaRPr sz="1300">
              <a:solidFill>
                <a:schemeClr val="dk2"/>
              </a:solidFill>
              <a:latin typeface="Noto Sans Hebrew"/>
              <a:ea typeface="Noto Sans Hebrew"/>
              <a:cs typeface="Noto Sans Hebrew"/>
              <a:sym typeface="Noto Sans Hebr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394"/>
        <p:cNvGrpSpPr/>
        <p:nvPr/>
      </p:nvGrpSpPr>
      <p:grpSpPr>
        <a:xfrm>
          <a:off x="0" y="0"/>
          <a:ext cx="0" cy="0"/>
          <a:chOff x="0" y="0"/>
          <a:chExt cx="0" cy="0"/>
        </a:xfrm>
      </p:grpSpPr>
      <p:grpSp>
        <p:nvGrpSpPr>
          <p:cNvPr id="2395" name="Google Shape;2395;p47"/>
          <p:cNvGrpSpPr/>
          <p:nvPr/>
        </p:nvGrpSpPr>
        <p:grpSpPr>
          <a:xfrm>
            <a:off x="4717951" y="726895"/>
            <a:ext cx="878736" cy="621557"/>
            <a:chOff x="1787125" y="353400"/>
            <a:chExt cx="1842600" cy="1235700"/>
          </a:xfrm>
        </p:grpSpPr>
        <p:grpSp>
          <p:nvGrpSpPr>
            <p:cNvPr id="2396" name="Google Shape;2396;p47"/>
            <p:cNvGrpSpPr/>
            <p:nvPr/>
          </p:nvGrpSpPr>
          <p:grpSpPr>
            <a:xfrm>
              <a:off x="1787125" y="353400"/>
              <a:ext cx="1842600" cy="1235700"/>
              <a:chOff x="2493375" y="1336050"/>
              <a:chExt cx="1842600" cy="1235700"/>
            </a:xfrm>
          </p:grpSpPr>
          <p:sp>
            <p:nvSpPr>
              <p:cNvPr id="2397" name="Google Shape;2397;p47"/>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398" name="Google Shape;2398;p47"/>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399" name="Google Shape;2399;p47"/>
            <p:cNvGrpSpPr/>
            <p:nvPr/>
          </p:nvGrpSpPr>
          <p:grpSpPr>
            <a:xfrm>
              <a:off x="2320637" y="387105"/>
              <a:ext cx="775585" cy="1168281"/>
              <a:chOff x="3938800" y="4399275"/>
              <a:chExt cx="359700" cy="481825"/>
            </a:xfrm>
          </p:grpSpPr>
          <p:sp>
            <p:nvSpPr>
              <p:cNvPr id="2400" name="Google Shape;2400;p47"/>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1" name="Google Shape;2401;p47"/>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2" name="Google Shape;2402;p47"/>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3" name="Google Shape;2403;p47"/>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4" name="Google Shape;2404;p47"/>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405" name="Google Shape;2405;p47"/>
          <p:cNvGrpSpPr/>
          <p:nvPr/>
        </p:nvGrpSpPr>
        <p:grpSpPr>
          <a:xfrm>
            <a:off x="6796924" y="726895"/>
            <a:ext cx="878736" cy="621557"/>
            <a:chOff x="6392125" y="353400"/>
            <a:chExt cx="1842600" cy="1235700"/>
          </a:xfrm>
        </p:grpSpPr>
        <p:grpSp>
          <p:nvGrpSpPr>
            <p:cNvPr id="2406" name="Google Shape;2406;p47"/>
            <p:cNvGrpSpPr/>
            <p:nvPr/>
          </p:nvGrpSpPr>
          <p:grpSpPr>
            <a:xfrm>
              <a:off x="6392125" y="353400"/>
              <a:ext cx="1842600" cy="1235700"/>
              <a:chOff x="2493375" y="1336050"/>
              <a:chExt cx="1842600" cy="1235700"/>
            </a:xfrm>
          </p:grpSpPr>
          <p:sp>
            <p:nvSpPr>
              <p:cNvPr id="2407" name="Google Shape;2407;p47"/>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08" name="Google Shape;2408;p47"/>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409" name="Google Shape;2409;p47"/>
            <p:cNvGrpSpPr/>
            <p:nvPr/>
          </p:nvGrpSpPr>
          <p:grpSpPr>
            <a:xfrm>
              <a:off x="6925620" y="387094"/>
              <a:ext cx="775597" cy="1168294"/>
              <a:chOff x="3330525" y="4399275"/>
              <a:chExt cx="390650" cy="481850"/>
            </a:xfrm>
          </p:grpSpPr>
          <p:sp>
            <p:nvSpPr>
              <p:cNvPr id="2410" name="Google Shape;2410;p47"/>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1" name="Google Shape;2411;p47"/>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2" name="Google Shape;2412;p47"/>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3" name="Google Shape;2413;p47"/>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4" name="Google Shape;2414;p47"/>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5" name="Google Shape;2415;p47"/>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16" name="Google Shape;2416;p47"/>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417" name="Google Shape;2417;p47"/>
          <p:cNvGrpSpPr/>
          <p:nvPr/>
        </p:nvGrpSpPr>
        <p:grpSpPr>
          <a:xfrm>
            <a:off x="5292431" y="2502035"/>
            <a:ext cx="779973" cy="428911"/>
            <a:chOff x="1787125" y="353400"/>
            <a:chExt cx="1842600" cy="1235700"/>
          </a:xfrm>
        </p:grpSpPr>
        <p:grpSp>
          <p:nvGrpSpPr>
            <p:cNvPr id="2418" name="Google Shape;2418;p47"/>
            <p:cNvGrpSpPr/>
            <p:nvPr/>
          </p:nvGrpSpPr>
          <p:grpSpPr>
            <a:xfrm>
              <a:off x="1787125" y="353400"/>
              <a:ext cx="1842600" cy="1235700"/>
              <a:chOff x="2493375" y="1336050"/>
              <a:chExt cx="1842600" cy="1235700"/>
            </a:xfrm>
          </p:grpSpPr>
          <p:sp>
            <p:nvSpPr>
              <p:cNvPr id="2419" name="Google Shape;2419;p47"/>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20" name="Google Shape;2420;p47"/>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421" name="Google Shape;2421;p47"/>
            <p:cNvGrpSpPr/>
            <p:nvPr/>
          </p:nvGrpSpPr>
          <p:grpSpPr>
            <a:xfrm>
              <a:off x="2320637" y="387105"/>
              <a:ext cx="775585" cy="1168281"/>
              <a:chOff x="3938800" y="4399275"/>
              <a:chExt cx="359700" cy="481825"/>
            </a:xfrm>
          </p:grpSpPr>
          <p:sp>
            <p:nvSpPr>
              <p:cNvPr id="2422" name="Google Shape;2422;p47"/>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3" name="Google Shape;2423;p47"/>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4" name="Google Shape;2424;p47"/>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5" name="Google Shape;2425;p47"/>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26" name="Google Shape;2426;p47"/>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427" name="Google Shape;2427;p47"/>
          <p:cNvGrpSpPr/>
          <p:nvPr/>
        </p:nvGrpSpPr>
        <p:grpSpPr>
          <a:xfrm>
            <a:off x="7157277" y="2502035"/>
            <a:ext cx="779973" cy="428911"/>
            <a:chOff x="1787125" y="353400"/>
            <a:chExt cx="1842600" cy="1235700"/>
          </a:xfrm>
        </p:grpSpPr>
        <p:grpSp>
          <p:nvGrpSpPr>
            <p:cNvPr id="2428" name="Google Shape;2428;p47"/>
            <p:cNvGrpSpPr/>
            <p:nvPr/>
          </p:nvGrpSpPr>
          <p:grpSpPr>
            <a:xfrm>
              <a:off x="1787125" y="353400"/>
              <a:ext cx="1842600" cy="1235700"/>
              <a:chOff x="2493375" y="1336050"/>
              <a:chExt cx="1842600" cy="1235700"/>
            </a:xfrm>
          </p:grpSpPr>
          <p:sp>
            <p:nvSpPr>
              <p:cNvPr id="2429" name="Google Shape;2429;p47"/>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30" name="Google Shape;2430;p47"/>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431" name="Google Shape;2431;p47"/>
            <p:cNvGrpSpPr/>
            <p:nvPr/>
          </p:nvGrpSpPr>
          <p:grpSpPr>
            <a:xfrm>
              <a:off x="2320637" y="387105"/>
              <a:ext cx="775585" cy="1168281"/>
              <a:chOff x="3938800" y="4399275"/>
              <a:chExt cx="359700" cy="481825"/>
            </a:xfrm>
          </p:grpSpPr>
          <p:sp>
            <p:nvSpPr>
              <p:cNvPr id="2432" name="Google Shape;2432;p47"/>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3" name="Google Shape;2433;p47"/>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4" name="Google Shape;2434;p47"/>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5" name="Google Shape;2435;p47"/>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36" name="Google Shape;2436;p47"/>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437" name="Google Shape;2437;p47"/>
          <p:cNvGrpSpPr/>
          <p:nvPr/>
        </p:nvGrpSpPr>
        <p:grpSpPr>
          <a:xfrm>
            <a:off x="4359949" y="2502035"/>
            <a:ext cx="779973" cy="428911"/>
            <a:chOff x="6392125" y="353400"/>
            <a:chExt cx="1842600" cy="1235700"/>
          </a:xfrm>
        </p:grpSpPr>
        <p:grpSp>
          <p:nvGrpSpPr>
            <p:cNvPr id="2438" name="Google Shape;2438;p47"/>
            <p:cNvGrpSpPr/>
            <p:nvPr/>
          </p:nvGrpSpPr>
          <p:grpSpPr>
            <a:xfrm>
              <a:off x="6392125" y="353400"/>
              <a:ext cx="1842600" cy="1235700"/>
              <a:chOff x="2493375" y="1336050"/>
              <a:chExt cx="1842600" cy="1235700"/>
            </a:xfrm>
          </p:grpSpPr>
          <p:sp>
            <p:nvSpPr>
              <p:cNvPr id="2439" name="Google Shape;2439;p47"/>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40" name="Google Shape;2440;p47"/>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441" name="Google Shape;2441;p47"/>
            <p:cNvGrpSpPr/>
            <p:nvPr/>
          </p:nvGrpSpPr>
          <p:grpSpPr>
            <a:xfrm>
              <a:off x="6925620" y="387094"/>
              <a:ext cx="775597" cy="1168294"/>
              <a:chOff x="3330525" y="4399275"/>
              <a:chExt cx="390650" cy="481850"/>
            </a:xfrm>
          </p:grpSpPr>
          <p:sp>
            <p:nvSpPr>
              <p:cNvPr id="2442" name="Google Shape;2442;p47"/>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3" name="Google Shape;2443;p47"/>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4" name="Google Shape;2444;p47"/>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5" name="Google Shape;2445;p47"/>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6" name="Google Shape;2446;p47"/>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7" name="Google Shape;2447;p47"/>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48" name="Google Shape;2448;p47"/>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449" name="Google Shape;2449;p47"/>
          <p:cNvGrpSpPr/>
          <p:nvPr/>
        </p:nvGrpSpPr>
        <p:grpSpPr>
          <a:xfrm>
            <a:off x="6224801" y="2502035"/>
            <a:ext cx="779973" cy="428911"/>
            <a:chOff x="6392125" y="353400"/>
            <a:chExt cx="1842600" cy="1235700"/>
          </a:xfrm>
        </p:grpSpPr>
        <p:grpSp>
          <p:nvGrpSpPr>
            <p:cNvPr id="2450" name="Google Shape;2450;p47"/>
            <p:cNvGrpSpPr/>
            <p:nvPr/>
          </p:nvGrpSpPr>
          <p:grpSpPr>
            <a:xfrm>
              <a:off x="6392125" y="353400"/>
              <a:ext cx="1842600" cy="1235700"/>
              <a:chOff x="2493375" y="1336050"/>
              <a:chExt cx="1842600" cy="1235700"/>
            </a:xfrm>
          </p:grpSpPr>
          <p:sp>
            <p:nvSpPr>
              <p:cNvPr id="2451" name="Google Shape;2451;p47"/>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52" name="Google Shape;2452;p47"/>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453" name="Google Shape;2453;p47"/>
            <p:cNvGrpSpPr/>
            <p:nvPr/>
          </p:nvGrpSpPr>
          <p:grpSpPr>
            <a:xfrm>
              <a:off x="6925620" y="387094"/>
              <a:ext cx="775597" cy="1168294"/>
              <a:chOff x="3330525" y="4399275"/>
              <a:chExt cx="390650" cy="481850"/>
            </a:xfrm>
          </p:grpSpPr>
          <p:sp>
            <p:nvSpPr>
              <p:cNvPr id="2454" name="Google Shape;2454;p47"/>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5" name="Google Shape;2455;p47"/>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6" name="Google Shape;2456;p47"/>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7" name="Google Shape;2457;p47"/>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8" name="Google Shape;2458;p47"/>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9" name="Google Shape;2459;p47"/>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60" name="Google Shape;2460;p47"/>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2461" name="Google Shape;2461;p47"/>
          <p:cNvCxnSpPr>
            <a:endCxn id="2440" idx="2"/>
          </p:cNvCxnSpPr>
          <p:nvPr/>
        </p:nvCxnSpPr>
        <p:spPr>
          <a:xfrm flipH="1">
            <a:off x="4554943" y="1355435"/>
            <a:ext cx="390000" cy="1146600"/>
          </a:xfrm>
          <a:prstGeom prst="straightConnector1">
            <a:avLst/>
          </a:prstGeom>
          <a:noFill/>
          <a:ln w="38100" cap="flat" cmpd="sng">
            <a:solidFill>
              <a:srgbClr val="8989C9"/>
            </a:solidFill>
            <a:prstDash val="solid"/>
            <a:round/>
            <a:headEnd type="none" w="med" len="med"/>
            <a:tailEnd type="triangle" w="med" len="med"/>
          </a:ln>
        </p:spPr>
      </p:cxnSp>
      <p:cxnSp>
        <p:nvCxnSpPr>
          <p:cNvPr id="2462" name="Google Shape;2462;p47"/>
          <p:cNvCxnSpPr>
            <a:stCxn id="2408" idx="0"/>
            <a:endCxn id="2439" idx="0"/>
          </p:cNvCxnSpPr>
          <p:nvPr/>
        </p:nvCxnSpPr>
        <p:spPr>
          <a:xfrm flipH="1">
            <a:off x="4944808" y="1348452"/>
            <a:ext cx="2071800" cy="1153500"/>
          </a:xfrm>
          <a:prstGeom prst="straightConnector1">
            <a:avLst/>
          </a:prstGeom>
          <a:noFill/>
          <a:ln w="38100" cap="flat" cmpd="sng">
            <a:solidFill>
              <a:srgbClr val="8989C9"/>
            </a:solidFill>
            <a:prstDash val="solid"/>
            <a:round/>
            <a:headEnd type="none" w="med" len="med"/>
            <a:tailEnd type="triangle" w="med" len="med"/>
          </a:ln>
        </p:spPr>
      </p:cxnSp>
      <p:cxnSp>
        <p:nvCxnSpPr>
          <p:cNvPr id="2463" name="Google Shape;2463;p47"/>
          <p:cNvCxnSpPr>
            <a:stCxn id="2398" idx="0"/>
            <a:endCxn id="2420" idx="2"/>
          </p:cNvCxnSpPr>
          <p:nvPr/>
        </p:nvCxnSpPr>
        <p:spPr>
          <a:xfrm>
            <a:off x="4937635" y="1348452"/>
            <a:ext cx="549900" cy="1153500"/>
          </a:xfrm>
          <a:prstGeom prst="straightConnector1">
            <a:avLst/>
          </a:prstGeom>
          <a:noFill/>
          <a:ln w="38100" cap="flat" cmpd="sng">
            <a:solidFill>
              <a:srgbClr val="8989C9"/>
            </a:solidFill>
            <a:prstDash val="solid"/>
            <a:round/>
            <a:headEnd type="none" w="med" len="med"/>
            <a:tailEnd type="triangle" w="med" len="med"/>
          </a:ln>
        </p:spPr>
      </p:cxnSp>
      <p:cxnSp>
        <p:nvCxnSpPr>
          <p:cNvPr id="2464" name="Google Shape;2464;p47"/>
          <p:cNvCxnSpPr>
            <a:stCxn id="2408" idx="0"/>
            <a:endCxn id="2452" idx="2"/>
          </p:cNvCxnSpPr>
          <p:nvPr/>
        </p:nvCxnSpPr>
        <p:spPr>
          <a:xfrm flipH="1">
            <a:off x="6419908" y="1348452"/>
            <a:ext cx="596700" cy="1153500"/>
          </a:xfrm>
          <a:prstGeom prst="straightConnector1">
            <a:avLst/>
          </a:prstGeom>
          <a:noFill/>
          <a:ln w="38100" cap="flat" cmpd="sng">
            <a:solidFill>
              <a:srgbClr val="8989C9"/>
            </a:solidFill>
            <a:prstDash val="solid"/>
            <a:round/>
            <a:headEnd type="none" w="med" len="med"/>
            <a:tailEnd type="triangle" w="med" len="med"/>
          </a:ln>
        </p:spPr>
      </p:cxnSp>
      <p:cxnSp>
        <p:nvCxnSpPr>
          <p:cNvPr id="2465" name="Google Shape;2465;p47"/>
          <p:cNvCxnSpPr>
            <a:stCxn id="2407" idx="2"/>
            <a:endCxn id="2429" idx="0"/>
          </p:cNvCxnSpPr>
          <p:nvPr/>
        </p:nvCxnSpPr>
        <p:spPr>
          <a:xfrm>
            <a:off x="7455976" y="1348452"/>
            <a:ext cx="286200" cy="1153500"/>
          </a:xfrm>
          <a:prstGeom prst="straightConnector1">
            <a:avLst/>
          </a:prstGeom>
          <a:noFill/>
          <a:ln w="38100" cap="flat" cmpd="sng">
            <a:solidFill>
              <a:srgbClr val="DF6D6D"/>
            </a:solidFill>
            <a:prstDash val="solid"/>
            <a:round/>
            <a:headEnd type="none" w="med" len="med"/>
            <a:tailEnd type="triangle" w="med" len="med"/>
          </a:ln>
        </p:spPr>
      </p:cxnSp>
      <p:cxnSp>
        <p:nvCxnSpPr>
          <p:cNvPr id="2466" name="Google Shape;2466;p47"/>
          <p:cNvCxnSpPr>
            <a:stCxn id="2397" idx="2"/>
            <a:endCxn id="2430" idx="2"/>
          </p:cNvCxnSpPr>
          <p:nvPr/>
        </p:nvCxnSpPr>
        <p:spPr>
          <a:xfrm>
            <a:off x="5377003" y="1348452"/>
            <a:ext cx="1975200" cy="1153500"/>
          </a:xfrm>
          <a:prstGeom prst="straightConnector1">
            <a:avLst/>
          </a:prstGeom>
          <a:noFill/>
          <a:ln w="38100" cap="flat" cmpd="sng">
            <a:solidFill>
              <a:srgbClr val="DF6D6D"/>
            </a:solidFill>
            <a:prstDash val="solid"/>
            <a:round/>
            <a:headEnd type="none" w="med" len="med"/>
            <a:tailEnd type="triangle" w="med" len="med"/>
          </a:ln>
        </p:spPr>
      </p:cxnSp>
      <p:cxnSp>
        <p:nvCxnSpPr>
          <p:cNvPr id="2467" name="Google Shape;2467;p47"/>
          <p:cNvCxnSpPr>
            <a:stCxn id="2397" idx="2"/>
            <a:endCxn id="2451" idx="0"/>
          </p:cNvCxnSpPr>
          <p:nvPr/>
        </p:nvCxnSpPr>
        <p:spPr>
          <a:xfrm>
            <a:off x="5377003" y="1348452"/>
            <a:ext cx="1432800" cy="1153500"/>
          </a:xfrm>
          <a:prstGeom prst="straightConnector1">
            <a:avLst/>
          </a:prstGeom>
          <a:noFill/>
          <a:ln w="38100" cap="flat" cmpd="sng">
            <a:solidFill>
              <a:srgbClr val="DF6D6D"/>
            </a:solidFill>
            <a:prstDash val="solid"/>
            <a:round/>
            <a:headEnd type="none" w="med" len="med"/>
            <a:tailEnd type="triangle" w="med" len="med"/>
          </a:ln>
        </p:spPr>
      </p:cxnSp>
      <p:cxnSp>
        <p:nvCxnSpPr>
          <p:cNvPr id="2468" name="Google Shape;2468;p47"/>
          <p:cNvCxnSpPr>
            <a:stCxn id="2407" idx="2"/>
            <a:endCxn id="2419" idx="0"/>
          </p:cNvCxnSpPr>
          <p:nvPr/>
        </p:nvCxnSpPr>
        <p:spPr>
          <a:xfrm flipH="1">
            <a:off x="5877376" y="1348452"/>
            <a:ext cx="1578600" cy="1153500"/>
          </a:xfrm>
          <a:prstGeom prst="straightConnector1">
            <a:avLst/>
          </a:prstGeom>
          <a:noFill/>
          <a:ln w="38100" cap="flat" cmpd="sng">
            <a:solidFill>
              <a:srgbClr val="DF6D6D"/>
            </a:solidFill>
            <a:prstDash val="solid"/>
            <a:round/>
            <a:headEnd type="none" w="med" len="med"/>
            <a:tailEnd type="triangle" w="med" len="med"/>
          </a:ln>
        </p:spPr>
      </p:cxnSp>
      <p:sp>
        <p:nvSpPr>
          <p:cNvPr id="2469" name="Google Shape;2469;p47"/>
          <p:cNvSpPr/>
          <p:nvPr/>
        </p:nvSpPr>
        <p:spPr>
          <a:xfrm>
            <a:off x="3326650" y="268650"/>
            <a:ext cx="5643900" cy="4606200"/>
          </a:xfrm>
          <a:prstGeom prst="rect">
            <a:avLst/>
          </a:prstGeom>
          <a:no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470" name="Google Shape;2470;p47"/>
          <p:cNvSpPr txBox="1"/>
          <p:nvPr/>
        </p:nvSpPr>
        <p:spPr>
          <a:xfrm>
            <a:off x="4554938" y="3017050"/>
            <a:ext cx="39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800" b="1">
                <a:solidFill>
                  <a:schemeClr val="dk2"/>
                </a:solidFill>
                <a:latin typeface="Nunito"/>
                <a:ea typeface="Nunito"/>
                <a:cs typeface="Nunito"/>
                <a:sym typeface="Nunito"/>
              </a:rPr>
              <a:t>0</a:t>
            </a:r>
            <a:endParaRPr sz="2800" b="1">
              <a:solidFill>
                <a:schemeClr val="dk2"/>
              </a:solidFill>
              <a:latin typeface="Nunito"/>
              <a:ea typeface="Nunito"/>
              <a:cs typeface="Nunito"/>
              <a:sym typeface="Nunito"/>
            </a:endParaRPr>
          </a:p>
        </p:txBody>
      </p:sp>
      <p:sp>
        <p:nvSpPr>
          <p:cNvPr id="2471" name="Google Shape;2471;p47"/>
          <p:cNvSpPr txBox="1"/>
          <p:nvPr/>
        </p:nvSpPr>
        <p:spPr>
          <a:xfrm>
            <a:off x="5487400" y="3017050"/>
            <a:ext cx="39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800" b="1">
                <a:solidFill>
                  <a:schemeClr val="dk2"/>
                </a:solidFill>
                <a:latin typeface="Nunito"/>
                <a:ea typeface="Nunito"/>
                <a:cs typeface="Nunito"/>
                <a:sym typeface="Nunito"/>
              </a:rPr>
              <a:t>1</a:t>
            </a:r>
            <a:endParaRPr sz="2800" b="1">
              <a:solidFill>
                <a:schemeClr val="dk2"/>
              </a:solidFill>
              <a:latin typeface="Nunito"/>
              <a:ea typeface="Nunito"/>
              <a:cs typeface="Nunito"/>
              <a:sym typeface="Nunito"/>
            </a:endParaRPr>
          </a:p>
        </p:txBody>
      </p:sp>
      <p:sp>
        <p:nvSpPr>
          <p:cNvPr id="2472" name="Google Shape;2472;p47"/>
          <p:cNvSpPr txBox="1"/>
          <p:nvPr/>
        </p:nvSpPr>
        <p:spPr>
          <a:xfrm>
            <a:off x="6419850" y="3017050"/>
            <a:ext cx="39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800" b="1">
                <a:solidFill>
                  <a:schemeClr val="dk2"/>
                </a:solidFill>
                <a:latin typeface="Nunito"/>
                <a:ea typeface="Nunito"/>
                <a:cs typeface="Nunito"/>
                <a:sym typeface="Nunito"/>
              </a:rPr>
              <a:t>1</a:t>
            </a:r>
            <a:endParaRPr sz="2800" b="1">
              <a:solidFill>
                <a:schemeClr val="dk2"/>
              </a:solidFill>
              <a:latin typeface="Nunito"/>
              <a:ea typeface="Nunito"/>
              <a:cs typeface="Nunito"/>
              <a:sym typeface="Nunito"/>
            </a:endParaRPr>
          </a:p>
        </p:txBody>
      </p:sp>
      <p:sp>
        <p:nvSpPr>
          <p:cNvPr id="2473" name="Google Shape;2473;p47"/>
          <p:cNvSpPr txBox="1"/>
          <p:nvPr/>
        </p:nvSpPr>
        <p:spPr>
          <a:xfrm>
            <a:off x="7352300" y="3017050"/>
            <a:ext cx="39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800" b="1">
                <a:solidFill>
                  <a:schemeClr val="dk2"/>
                </a:solidFill>
                <a:latin typeface="Nunito"/>
                <a:ea typeface="Nunito"/>
                <a:cs typeface="Nunito"/>
                <a:sym typeface="Nunito"/>
              </a:rPr>
              <a:t>2</a:t>
            </a:r>
            <a:endParaRPr sz="2800" b="1">
              <a:solidFill>
                <a:schemeClr val="dk2"/>
              </a:solidFill>
              <a:latin typeface="Nunito"/>
              <a:ea typeface="Nunito"/>
              <a:cs typeface="Nunito"/>
              <a:sym typeface="Nunito"/>
            </a:endParaRPr>
          </a:p>
        </p:txBody>
      </p:sp>
      <p:pic>
        <p:nvPicPr>
          <p:cNvPr id="2474" name="Google Shape;2474;p47"/>
          <p:cNvPicPr preferRelativeResize="0"/>
          <p:nvPr/>
        </p:nvPicPr>
        <p:blipFill>
          <a:blip r:embed="rId3">
            <a:alphaModFix/>
          </a:blip>
          <a:stretch>
            <a:fillRect/>
          </a:stretch>
        </p:blipFill>
        <p:spPr>
          <a:xfrm>
            <a:off x="572772" y="1756553"/>
            <a:ext cx="2416050" cy="2416050"/>
          </a:xfrm>
          <a:prstGeom prst="rect">
            <a:avLst/>
          </a:prstGeom>
          <a:noFill/>
          <a:ln>
            <a:noFill/>
          </a:ln>
        </p:spPr>
      </p:pic>
      <p:sp>
        <p:nvSpPr>
          <p:cNvPr id="2475" name="Google Shape;2475;p47"/>
          <p:cNvSpPr txBox="1"/>
          <p:nvPr/>
        </p:nvSpPr>
        <p:spPr>
          <a:xfrm>
            <a:off x="56900" y="203900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אב</a:t>
            </a:r>
            <a:endParaRPr sz="2400" b="1">
              <a:solidFill>
                <a:schemeClr val="dk2"/>
              </a:solidFill>
              <a:latin typeface="Noto Sans Hebrew"/>
              <a:ea typeface="Noto Sans Hebrew"/>
              <a:cs typeface="Noto Sans Hebrew"/>
              <a:sym typeface="Noto Sans Hebrew"/>
            </a:endParaRPr>
          </a:p>
        </p:txBody>
      </p:sp>
      <p:sp>
        <p:nvSpPr>
          <p:cNvPr id="2476" name="Google Shape;2476;p47"/>
          <p:cNvSpPr txBox="1"/>
          <p:nvPr/>
        </p:nvSpPr>
        <p:spPr>
          <a:xfrm>
            <a:off x="56900" y="2687525"/>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אם</a:t>
            </a:r>
            <a:endParaRPr sz="2400" b="1">
              <a:solidFill>
                <a:schemeClr val="dk2"/>
              </a:solidFill>
              <a:latin typeface="Noto Sans Hebrew"/>
              <a:ea typeface="Noto Sans Hebrew"/>
              <a:cs typeface="Noto Sans Hebrew"/>
              <a:sym typeface="Noto Sans Hebrew"/>
            </a:endParaRPr>
          </a:p>
        </p:txBody>
      </p:sp>
      <p:sp>
        <p:nvSpPr>
          <p:cNvPr id="2477" name="Google Shape;2477;p47"/>
          <p:cNvSpPr txBox="1"/>
          <p:nvPr/>
        </p:nvSpPr>
        <p:spPr>
          <a:xfrm>
            <a:off x="0" y="333605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בן</a:t>
            </a:r>
            <a:endParaRPr sz="2400" b="1">
              <a:solidFill>
                <a:schemeClr val="dk2"/>
              </a:solidFill>
              <a:latin typeface="Noto Sans Hebrew"/>
              <a:ea typeface="Noto Sans Hebrew"/>
              <a:cs typeface="Noto Sans Hebrew"/>
              <a:sym typeface="Noto Sans Hebrew"/>
            </a:endParaRPr>
          </a:p>
        </p:txBody>
      </p:sp>
      <p:sp>
        <p:nvSpPr>
          <p:cNvPr id="2478" name="Google Shape;2478;p47"/>
          <p:cNvSpPr txBox="1"/>
          <p:nvPr/>
        </p:nvSpPr>
        <p:spPr>
          <a:xfrm>
            <a:off x="1643900" y="1730300"/>
            <a:ext cx="657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300">
                <a:solidFill>
                  <a:schemeClr val="dk2"/>
                </a:solidFill>
                <a:latin typeface="Nunito"/>
                <a:ea typeface="Nunito"/>
                <a:cs typeface="Nunito"/>
                <a:sym typeface="Nunito"/>
              </a:rPr>
              <a:t>SNP1</a:t>
            </a:r>
            <a:endParaRPr sz="1300">
              <a:solidFill>
                <a:schemeClr val="dk2"/>
              </a:solidFill>
              <a:latin typeface="Nunito"/>
              <a:ea typeface="Nunito"/>
              <a:cs typeface="Nunito"/>
              <a:sym typeface="Nunito"/>
            </a:endParaRPr>
          </a:p>
        </p:txBody>
      </p:sp>
      <p:sp>
        <p:nvSpPr>
          <p:cNvPr id="2479" name="Google Shape;2479;p47"/>
          <p:cNvSpPr txBox="1"/>
          <p:nvPr/>
        </p:nvSpPr>
        <p:spPr>
          <a:xfrm>
            <a:off x="845850"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כתובת</a:t>
            </a:r>
            <a:endParaRPr sz="1300">
              <a:solidFill>
                <a:schemeClr val="dk2"/>
              </a:solidFill>
              <a:latin typeface="Noto Sans Hebrew"/>
              <a:ea typeface="Noto Sans Hebrew"/>
              <a:cs typeface="Noto Sans Hebrew"/>
              <a:sym typeface="Noto Sans Hebrew"/>
            </a:endParaRPr>
          </a:p>
        </p:txBody>
      </p:sp>
      <p:sp>
        <p:nvSpPr>
          <p:cNvPr id="2480" name="Google Shape;2480;p47"/>
          <p:cNvSpPr txBox="1"/>
          <p:nvPr/>
        </p:nvSpPr>
        <p:spPr>
          <a:xfrm>
            <a:off x="1993538"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גיל</a:t>
            </a:r>
            <a:endParaRPr sz="1300">
              <a:solidFill>
                <a:schemeClr val="dk2"/>
              </a:solidFill>
              <a:latin typeface="Noto Sans Hebrew"/>
              <a:ea typeface="Noto Sans Hebrew"/>
              <a:cs typeface="Noto Sans Hebrew"/>
              <a:sym typeface="Noto Sans Hebrew"/>
            </a:endParaRPr>
          </a:p>
        </p:txBody>
      </p:sp>
      <p:sp>
        <p:nvSpPr>
          <p:cNvPr id="2481" name="Google Shape;2481;p47"/>
          <p:cNvSpPr txBox="1"/>
          <p:nvPr/>
        </p:nvSpPr>
        <p:spPr>
          <a:xfrm>
            <a:off x="1210475" y="1938963"/>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מין</a:t>
            </a:r>
            <a:endParaRPr sz="1300">
              <a:solidFill>
                <a:schemeClr val="dk2"/>
              </a:solidFill>
              <a:latin typeface="Noto Sans Hebrew"/>
              <a:ea typeface="Noto Sans Hebrew"/>
              <a:cs typeface="Noto Sans Hebrew"/>
              <a:sym typeface="Noto Sans Hebr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485"/>
        <p:cNvGrpSpPr/>
        <p:nvPr/>
      </p:nvGrpSpPr>
      <p:grpSpPr>
        <a:xfrm>
          <a:off x="0" y="0"/>
          <a:ext cx="0" cy="0"/>
          <a:chOff x="0" y="0"/>
          <a:chExt cx="0" cy="0"/>
        </a:xfrm>
      </p:grpSpPr>
      <p:sp>
        <p:nvSpPr>
          <p:cNvPr id="2486" name="Google Shape;2486;p48"/>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שאלה:</a:t>
            </a:r>
            <a:br>
              <a:rPr lang="iw" sz="1800"/>
            </a:br>
            <a:r>
              <a:rPr lang="iw" sz="1800"/>
              <a:t>מה הוא הסכום של SNP1 עבור אנשים שגרים בפתח תקווה ברחוב עין גנים?</a:t>
            </a:r>
            <a:endParaRPr sz="1900">
              <a:solidFill>
                <a:schemeClr val="dk2"/>
              </a:solidFill>
              <a:latin typeface="Nunito"/>
              <a:ea typeface="Nunito"/>
              <a:cs typeface="Nunito"/>
              <a:sym typeface="Nunito"/>
            </a:endParaRPr>
          </a:p>
        </p:txBody>
      </p:sp>
      <p:pic>
        <p:nvPicPr>
          <p:cNvPr id="2487" name="Google Shape;2487;p48"/>
          <p:cNvPicPr preferRelativeResize="0"/>
          <p:nvPr/>
        </p:nvPicPr>
        <p:blipFill>
          <a:blip r:embed="rId3">
            <a:alphaModFix/>
          </a:blip>
          <a:stretch>
            <a:fillRect/>
          </a:stretch>
        </p:blipFill>
        <p:spPr>
          <a:xfrm>
            <a:off x="572772" y="1756553"/>
            <a:ext cx="2416050" cy="2416050"/>
          </a:xfrm>
          <a:prstGeom prst="rect">
            <a:avLst/>
          </a:prstGeom>
          <a:noFill/>
          <a:ln>
            <a:noFill/>
          </a:ln>
        </p:spPr>
      </p:pic>
      <p:sp>
        <p:nvSpPr>
          <p:cNvPr id="2488" name="Google Shape;2488;p48"/>
          <p:cNvSpPr txBox="1"/>
          <p:nvPr/>
        </p:nvSpPr>
        <p:spPr>
          <a:xfrm>
            <a:off x="56900" y="203900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אב</a:t>
            </a:r>
            <a:endParaRPr sz="2400" b="1">
              <a:solidFill>
                <a:schemeClr val="dk2"/>
              </a:solidFill>
              <a:latin typeface="Noto Sans Hebrew"/>
              <a:ea typeface="Noto Sans Hebrew"/>
              <a:cs typeface="Noto Sans Hebrew"/>
              <a:sym typeface="Noto Sans Hebrew"/>
            </a:endParaRPr>
          </a:p>
        </p:txBody>
      </p:sp>
      <p:sp>
        <p:nvSpPr>
          <p:cNvPr id="2489" name="Google Shape;2489;p48"/>
          <p:cNvSpPr txBox="1"/>
          <p:nvPr/>
        </p:nvSpPr>
        <p:spPr>
          <a:xfrm>
            <a:off x="56900" y="2687525"/>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אם</a:t>
            </a:r>
            <a:endParaRPr sz="2400" b="1">
              <a:solidFill>
                <a:schemeClr val="dk2"/>
              </a:solidFill>
              <a:latin typeface="Noto Sans Hebrew"/>
              <a:ea typeface="Noto Sans Hebrew"/>
              <a:cs typeface="Noto Sans Hebrew"/>
              <a:sym typeface="Noto Sans Hebrew"/>
            </a:endParaRPr>
          </a:p>
        </p:txBody>
      </p:sp>
      <p:sp>
        <p:nvSpPr>
          <p:cNvPr id="2490" name="Google Shape;2490;p48"/>
          <p:cNvSpPr txBox="1"/>
          <p:nvPr/>
        </p:nvSpPr>
        <p:spPr>
          <a:xfrm>
            <a:off x="0" y="333605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בן</a:t>
            </a:r>
            <a:endParaRPr sz="2400" b="1">
              <a:solidFill>
                <a:schemeClr val="dk2"/>
              </a:solidFill>
              <a:latin typeface="Noto Sans Hebrew"/>
              <a:ea typeface="Noto Sans Hebrew"/>
              <a:cs typeface="Noto Sans Hebrew"/>
              <a:sym typeface="Noto Sans Hebrew"/>
            </a:endParaRPr>
          </a:p>
        </p:txBody>
      </p:sp>
      <p:sp>
        <p:nvSpPr>
          <p:cNvPr id="2491" name="Google Shape;2491;p48"/>
          <p:cNvSpPr txBox="1"/>
          <p:nvPr/>
        </p:nvSpPr>
        <p:spPr>
          <a:xfrm>
            <a:off x="1643900" y="1730300"/>
            <a:ext cx="657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300">
                <a:solidFill>
                  <a:schemeClr val="dk2"/>
                </a:solidFill>
                <a:latin typeface="Nunito"/>
                <a:ea typeface="Nunito"/>
                <a:cs typeface="Nunito"/>
                <a:sym typeface="Nunito"/>
              </a:rPr>
              <a:t>SNP1</a:t>
            </a:r>
            <a:endParaRPr sz="1300">
              <a:solidFill>
                <a:schemeClr val="dk2"/>
              </a:solidFill>
              <a:latin typeface="Nunito"/>
              <a:ea typeface="Nunito"/>
              <a:cs typeface="Nunito"/>
              <a:sym typeface="Nunito"/>
            </a:endParaRPr>
          </a:p>
        </p:txBody>
      </p:sp>
      <p:sp>
        <p:nvSpPr>
          <p:cNvPr id="2492" name="Google Shape;2492;p48"/>
          <p:cNvSpPr txBox="1"/>
          <p:nvPr/>
        </p:nvSpPr>
        <p:spPr>
          <a:xfrm>
            <a:off x="845850"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כתובת</a:t>
            </a:r>
            <a:endParaRPr sz="1300">
              <a:solidFill>
                <a:schemeClr val="dk2"/>
              </a:solidFill>
              <a:latin typeface="Noto Sans Hebrew"/>
              <a:ea typeface="Noto Sans Hebrew"/>
              <a:cs typeface="Noto Sans Hebrew"/>
              <a:sym typeface="Noto Sans Hebrew"/>
            </a:endParaRPr>
          </a:p>
        </p:txBody>
      </p:sp>
      <p:sp>
        <p:nvSpPr>
          <p:cNvPr id="2493" name="Google Shape;2493;p48"/>
          <p:cNvSpPr txBox="1"/>
          <p:nvPr/>
        </p:nvSpPr>
        <p:spPr>
          <a:xfrm>
            <a:off x="1993538"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גיל</a:t>
            </a:r>
            <a:endParaRPr sz="1300">
              <a:solidFill>
                <a:schemeClr val="dk2"/>
              </a:solidFill>
              <a:latin typeface="Noto Sans Hebrew"/>
              <a:ea typeface="Noto Sans Hebrew"/>
              <a:cs typeface="Noto Sans Hebrew"/>
              <a:sym typeface="Noto Sans Hebrew"/>
            </a:endParaRPr>
          </a:p>
        </p:txBody>
      </p:sp>
      <p:sp>
        <p:nvSpPr>
          <p:cNvPr id="2494" name="Google Shape;2494;p48"/>
          <p:cNvSpPr txBox="1"/>
          <p:nvPr/>
        </p:nvSpPr>
        <p:spPr>
          <a:xfrm>
            <a:off x="1210475" y="1938963"/>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מין</a:t>
            </a:r>
            <a:endParaRPr sz="1300">
              <a:solidFill>
                <a:schemeClr val="dk2"/>
              </a:solidFill>
              <a:latin typeface="Noto Sans Hebrew"/>
              <a:ea typeface="Noto Sans Hebrew"/>
              <a:cs typeface="Noto Sans Hebrew"/>
              <a:sym typeface="Noto Sans Hebrew"/>
            </a:endParaRPr>
          </a:p>
        </p:txBody>
      </p:sp>
      <p:grpSp>
        <p:nvGrpSpPr>
          <p:cNvPr id="2495" name="Google Shape;2495;p48"/>
          <p:cNvGrpSpPr/>
          <p:nvPr/>
        </p:nvGrpSpPr>
        <p:grpSpPr>
          <a:xfrm>
            <a:off x="5116128" y="1756544"/>
            <a:ext cx="2129689" cy="2799986"/>
            <a:chOff x="3580725" y="2020075"/>
            <a:chExt cx="1344925" cy="1786275"/>
          </a:xfrm>
        </p:grpSpPr>
        <p:sp>
          <p:nvSpPr>
            <p:cNvPr id="2496" name="Google Shape;2496;p48"/>
            <p:cNvSpPr/>
            <p:nvPr/>
          </p:nvSpPr>
          <p:spPr>
            <a:xfrm>
              <a:off x="3681925" y="2020075"/>
              <a:ext cx="1243725"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8"/>
            <p:cNvSpPr/>
            <p:nvPr/>
          </p:nvSpPr>
          <p:spPr>
            <a:xfrm>
              <a:off x="3580725" y="2020075"/>
              <a:ext cx="1250250" cy="1786275"/>
            </a:xfrm>
            <a:custGeom>
              <a:avLst/>
              <a:gdLst/>
              <a:ahLst/>
              <a:cxnLst/>
              <a:rect l="l" t="t" r="r" b="b"/>
              <a:pathLst>
                <a:path w="50010" h="71451" extrusionOk="0">
                  <a:moveTo>
                    <a:pt x="2527" y="1"/>
                  </a:moveTo>
                  <a:cubicBezTo>
                    <a:pt x="1147" y="1"/>
                    <a:pt x="33" y="1109"/>
                    <a:pt x="0" y="2492"/>
                  </a:cubicBezTo>
                  <a:lnTo>
                    <a:pt x="0" y="68975"/>
                  </a:lnTo>
                  <a:cubicBezTo>
                    <a:pt x="33" y="70358"/>
                    <a:pt x="1147" y="71451"/>
                    <a:pt x="2526" y="71451"/>
                  </a:cubicBezTo>
                  <a:cubicBezTo>
                    <a:pt x="2537" y="71451"/>
                    <a:pt x="2547" y="71451"/>
                    <a:pt x="2557" y="71451"/>
                  </a:cubicBezTo>
                  <a:lnTo>
                    <a:pt x="50010" y="71451"/>
                  </a:lnTo>
                  <a:lnTo>
                    <a:pt x="50010" y="1"/>
                  </a:lnTo>
                  <a:lnTo>
                    <a:pt x="2557" y="1"/>
                  </a:lnTo>
                  <a:cubicBezTo>
                    <a:pt x="2547" y="1"/>
                    <a:pt x="2537" y="1"/>
                    <a:pt x="2527"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8"/>
            <p:cNvSpPr/>
            <p:nvPr/>
          </p:nvSpPr>
          <p:spPr>
            <a:xfrm>
              <a:off x="4237099" y="2056561"/>
              <a:ext cx="28700" cy="24925"/>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8"/>
            <p:cNvSpPr/>
            <p:nvPr/>
          </p:nvSpPr>
          <p:spPr>
            <a:xfrm>
              <a:off x="4179825" y="3667150"/>
              <a:ext cx="125000" cy="106825"/>
            </a:xfrm>
            <a:custGeom>
              <a:avLst/>
              <a:gdLst/>
              <a:ahLst/>
              <a:cxnLst/>
              <a:rect l="l" t="t" r="r" b="b"/>
              <a:pathLst>
                <a:path w="5000" h="4273" extrusionOk="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0" name="Google Shape;2500;p48"/>
          <p:cNvPicPr preferRelativeResize="0"/>
          <p:nvPr/>
        </p:nvPicPr>
        <p:blipFill rotWithShape="1">
          <a:blip r:embed="rId4">
            <a:alphaModFix/>
          </a:blip>
          <a:srcRect l="51113" r="3245"/>
          <a:stretch/>
        </p:blipFill>
        <p:spPr>
          <a:xfrm>
            <a:off x="5218866" y="1921667"/>
            <a:ext cx="1924442" cy="2347743"/>
          </a:xfrm>
          <a:prstGeom prst="rect">
            <a:avLst/>
          </a:prstGeom>
          <a:noFill/>
          <a:ln w="28575" cap="flat" cmpd="sng">
            <a:solidFill>
              <a:srgbClr val="FFFFFF"/>
            </a:solidFill>
            <a:prstDash val="solid"/>
            <a:round/>
            <a:headEnd type="none" w="sm" len="sm"/>
            <a:tailEnd type="none" w="sm" len="sm"/>
          </a:ln>
        </p:spPr>
      </p:pic>
      <p:grpSp>
        <p:nvGrpSpPr>
          <p:cNvPr id="2501" name="Google Shape;2501;p48"/>
          <p:cNvGrpSpPr/>
          <p:nvPr/>
        </p:nvGrpSpPr>
        <p:grpSpPr>
          <a:xfrm>
            <a:off x="2988831" y="2022562"/>
            <a:ext cx="2145866" cy="2145959"/>
            <a:chOff x="-2380669" y="1024125"/>
            <a:chExt cx="2145866" cy="2145959"/>
          </a:xfrm>
        </p:grpSpPr>
        <p:grpSp>
          <p:nvGrpSpPr>
            <p:cNvPr id="2502" name="Google Shape;2502;p48"/>
            <p:cNvGrpSpPr/>
            <p:nvPr/>
          </p:nvGrpSpPr>
          <p:grpSpPr>
            <a:xfrm>
              <a:off x="-2380669" y="1024125"/>
              <a:ext cx="2145866" cy="2145959"/>
              <a:chOff x="380931" y="165025"/>
              <a:chExt cx="2145866" cy="2145959"/>
            </a:xfrm>
          </p:grpSpPr>
          <p:grpSp>
            <p:nvGrpSpPr>
              <p:cNvPr id="2503" name="Google Shape;2503;p48"/>
              <p:cNvGrpSpPr/>
              <p:nvPr/>
            </p:nvGrpSpPr>
            <p:grpSpPr>
              <a:xfrm rot="2700200">
                <a:off x="891018" y="283461"/>
                <a:ext cx="1125692" cy="1909086"/>
                <a:chOff x="2463240" y="799657"/>
                <a:chExt cx="925725" cy="1569866"/>
              </a:xfrm>
            </p:grpSpPr>
            <p:sp>
              <p:nvSpPr>
                <p:cNvPr id="2504" name="Google Shape;2504;p48"/>
                <p:cNvSpPr/>
                <p:nvPr/>
              </p:nvSpPr>
              <p:spPr>
                <a:xfrm>
                  <a:off x="2551171" y="1944221"/>
                  <a:ext cx="427731" cy="425302"/>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8"/>
                <p:cNvSpPr/>
                <p:nvPr/>
              </p:nvSpPr>
              <p:spPr>
                <a:xfrm>
                  <a:off x="2958060" y="1320699"/>
                  <a:ext cx="430905" cy="428504"/>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8"/>
                <p:cNvSpPr/>
                <p:nvPr/>
              </p:nvSpPr>
              <p:spPr>
                <a:xfrm>
                  <a:off x="2463240" y="799657"/>
                  <a:ext cx="431775" cy="427355"/>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7" name="Google Shape;2507;p48"/>
              <p:cNvGrpSpPr/>
              <p:nvPr/>
            </p:nvGrpSpPr>
            <p:grpSpPr>
              <a:xfrm>
                <a:off x="1584364" y="382675"/>
                <a:ext cx="297483" cy="297407"/>
                <a:chOff x="935197" y="1793977"/>
                <a:chExt cx="256451" cy="256430"/>
              </a:xfrm>
            </p:grpSpPr>
            <p:sp>
              <p:nvSpPr>
                <p:cNvPr id="2508" name="Google Shape;2508;p4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0" name="Google Shape;2510;p48"/>
            <p:cNvSpPr/>
            <p:nvPr/>
          </p:nvSpPr>
          <p:spPr>
            <a:xfrm>
              <a:off x="-2106148" y="2307013"/>
              <a:ext cx="279299" cy="402290"/>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8"/>
            <p:cNvSpPr/>
            <p:nvPr/>
          </p:nvSpPr>
          <p:spPr>
            <a:xfrm>
              <a:off x="-1193004" y="2108016"/>
              <a:ext cx="281495" cy="320752"/>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515"/>
        <p:cNvGrpSpPr/>
        <p:nvPr/>
      </p:nvGrpSpPr>
      <p:grpSpPr>
        <a:xfrm>
          <a:off x="0" y="0"/>
          <a:ext cx="0" cy="0"/>
          <a:chOff x="0" y="0"/>
          <a:chExt cx="0" cy="0"/>
        </a:xfrm>
      </p:grpSpPr>
      <p:sp>
        <p:nvSpPr>
          <p:cNvPr id="2516" name="Google Shape;2516;p49"/>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תוצאה:</a:t>
            </a:r>
            <a:br>
              <a:rPr lang="iw" sz="1800"/>
            </a:br>
            <a:r>
              <a:rPr lang="iw" sz="1800"/>
              <a:t>הסכום של SNP1 עבור אנשים שגרים בפתח תקווה ברחוב עין גנים הוא 4.</a:t>
            </a:r>
            <a:endParaRPr sz="1900">
              <a:solidFill>
                <a:schemeClr val="dk2"/>
              </a:solidFill>
              <a:latin typeface="Nunito"/>
              <a:ea typeface="Nunito"/>
              <a:cs typeface="Nunito"/>
              <a:sym typeface="Nunito"/>
            </a:endParaRPr>
          </a:p>
        </p:txBody>
      </p:sp>
      <p:pic>
        <p:nvPicPr>
          <p:cNvPr id="2517" name="Google Shape;2517;p49"/>
          <p:cNvPicPr preferRelativeResize="0"/>
          <p:nvPr/>
        </p:nvPicPr>
        <p:blipFill>
          <a:blip r:embed="rId3">
            <a:alphaModFix/>
          </a:blip>
          <a:stretch>
            <a:fillRect/>
          </a:stretch>
        </p:blipFill>
        <p:spPr>
          <a:xfrm>
            <a:off x="572772" y="1756553"/>
            <a:ext cx="2416050" cy="2416050"/>
          </a:xfrm>
          <a:prstGeom prst="rect">
            <a:avLst/>
          </a:prstGeom>
          <a:noFill/>
          <a:ln>
            <a:noFill/>
          </a:ln>
        </p:spPr>
      </p:pic>
      <p:sp>
        <p:nvSpPr>
          <p:cNvPr id="2518" name="Google Shape;2518;p49"/>
          <p:cNvSpPr txBox="1"/>
          <p:nvPr/>
        </p:nvSpPr>
        <p:spPr>
          <a:xfrm>
            <a:off x="56900" y="203900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אב</a:t>
            </a:r>
            <a:endParaRPr sz="2400" b="1">
              <a:solidFill>
                <a:schemeClr val="dk2"/>
              </a:solidFill>
              <a:latin typeface="Noto Sans Hebrew"/>
              <a:ea typeface="Noto Sans Hebrew"/>
              <a:cs typeface="Noto Sans Hebrew"/>
              <a:sym typeface="Noto Sans Hebrew"/>
            </a:endParaRPr>
          </a:p>
        </p:txBody>
      </p:sp>
      <p:sp>
        <p:nvSpPr>
          <p:cNvPr id="2519" name="Google Shape;2519;p49"/>
          <p:cNvSpPr txBox="1"/>
          <p:nvPr/>
        </p:nvSpPr>
        <p:spPr>
          <a:xfrm>
            <a:off x="56900" y="2687525"/>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אם</a:t>
            </a:r>
            <a:endParaRPr sz="2400" b="1">
              <a:solidFill>
                <a:schemeClr val="dk2"/>
              </a:solidFill>
              <a:latin typeface="Noto Sans Hebrew"/>
              <a:ea typeface="Noto Sans Hebrew"/>
              <a:cs typeface="Noto Sans Hebrew"/>
              <a:sym typeface="Noto Sans Hebrew"/>
            </a:endParaRPr>
          </a:p>
        </p:txBody>
      </p:sp>
      <p:sp>
        <p:nvSpPr>
          <p:cNvPr id="2520" name="Google Shape;2520;p49"/>
          <p:cNvSpPr txBox="1"/>
          <p:nvPr/>
        </p:nvSpPr>
        <p:spPr>
          <a:xfrm>
            <a:off x="0" y="3336050"/>
            <a:ext cx="657300" cy="5541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400" b="1">
                <a:solidFill>
                  <a:schemeClr val="dk2"/>
                </a:solidFill>
                <a:latin typeface="Noto Sans Hebrew"/>
                <a:ea typeface="Noto Sans Hebrew"/>
                <a:cs typeface="Noto Sans Hebrew"/>
                <a:sym typeface="Noto Sans Hebrew"/>
              </a:rPr>
              <a:t>בן</a:t>
            </a:r>
            <a:endParaRPr sz="2400" b="1">
              <a:solidFill>
                <a:schemeClr val="dk2"/>
              </a:solidFill>
              <a:latin typeface="Noto Sans Hebrew"/>
              <a:ea typeface="Noto Sans Hebrew"/>
              <a:cs typeface="Noto Sans Hebrew"/>
              <a:sym typeface="Noto Sans Hebrew"/>
            </a:endParaRPr>
          </a:p>
        </p:txBody>
      </p:sp>
      <p:sp>
        <p:nvSpPr>
          <p:cNvPr id="2521" name="Google Shape;2521;p49"/>
          <p:cNvSpPr txBox="1"/>
          <p:nvPr/>
        </p:nvSpPr>
        <p:spPr>
          <a:xfrm>
            <a:off x="1643900" y="1730300"/>
            <a:ext cx="657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300">
                <a:solidFill>
                  <a:schemeClr val="dk2"/>
                </a:solidFill>
                <a:latin typeface="Nunito"/>
                <a:ea typeface="Nunito"/>
                <a:cs typeface="Nunito"/>
                <a:sym typeface="Nunito"/>
              </a:rPr>
              <a:t>SNP1</a:t>
            </a:r>
            <a:endParaRPr sz="1300">
              <a:solidFill>
                <a:schemeClr val="dk2"/>
              </a:solidFill>
              <a:latin typeface="Nunito"/>
              <a:ea typeface="Nunito"/>
              <a:cs typeface="Nunito"/>
              <a:sym typeface="Nunito"/>
            </a:endParaRPr>
          </a:p>
        </p:txBody>
      </p:sp>
      <p:sp>
        <p:nvSpPr>
          <p:cNvPr id="2522" name="Google Shape;2522;p49"/>
          <p:cNvSpPr txBox="1"/>
          <p:nvPr/>
        </p:nvSpPr>
        <p:spPr>
          <a:xfrm>
            <a:off x="845850"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כתובת</a:t>
            </a:r>
            <a:endParaRPr sz="1300">
              <a:solidFill>
                <a:schemeClr val="dk2"/>
              </a:solidFill>
              <a:latin typeface="Noto Sans Hebrew"/>
              <a:ea typeface="Noto Sans Hebrew"/>
              <a:cs typeface="Noto Sans Hebrew"/>
              <a:sym typeface="Noto Sans Hebrew"/>
            </a:endParaRPr>
          </a:p>
        </p:txBody>
      </p:sp>
      <p:sp>
        <p:nvSpPr>
          <p:cNvPr id="2523" name="Google Shape;2523;p49"/>
          <p:cNvSpPr txBox="1"/>
          <p:nvPr/>
        </p:nvSpPr>
        <p:spPr>
          <a:xfrm>
            <a:off x="1993538" y="1756550"/>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גיל</a:t>
            </a:r>
            <a:endParaRPr sz="1300">
              <a:solidFill>
                <a:schemeClr val="dk2"/>
              </a:solidFill>
              <a:latin typeface="Noto Sans Hebrew"/>
              <a:ea typeface="Noto Sans Hebrew"/>
              <a:cs typeface="Noto Sans Hebrew"/>
              <a:sym typeface="Noto Sans Hebrew"/>
            </a:endParaRPr>
          </a:p>
        </p:txBody>
      </p:sp>
      <p:sp>
        <p:nvSpPr>
          <p:cNvPr id="2524" name="Google Shape;2524;p49"/>
          <p:cNvSpPr txBox="1"/>
          <p:nvPr/>
        </p:nvSpPr>
        <p:spPr>
          <a:xfrm>
            <a:off x="1210475" y="1938963"/>
            <a:ext cx="6573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a:solidFill>
                  <a:schemeClr val="dk2"/>
                </a:solidFill>
                <a:latin typeface="Noto Sans Hebrew"/>
                <a:ea typeface="Noto Sans Hebrew"/>
                <a:cs typeface="Noto Sans Hebrew"/>
                <a:sym typeface="Noto Sans Hebrew"/>
              </a:rPr>
              <a:t>מין</a:t>
            </a:r>
            <a:endParaRPr sz="1300">
              <a:solidFill>
                <a:schemeClr val="dk2"/>
              </a:solidFill>
              <a:latin typeface="Noto Sans Hebrew"/>
              <a:ea typeface="Noto Sans Hebrew"/>
              <a:cs typeface="Noto Sans Hebrew"/>
              <a:sym typeface="Noto Sans Hebr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528"/>
        <p:cNvGrpSpPr/>
        <p:nvPr/>
      </p:nvGrpSpPr>
      <p:grpSpPr>
        <a:xfrm>
          <a:off x="0" y="0"/>
          <a:ext cx="0" cy="0"/>
          <a:chOff x="0" y="0"/>
          <a:chExt cx="0" cy="0"/>
        </a:xfrm>
      </p:grpSpPr>
      <p:sp>
        <p:nvSpPr>
          <p:cNvPr id="2529" name="Google Shape;2529;p50"/>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תוצאה:</a:t>
            </a:r>
            <a:br>
              <a:rPr lang="iw" sz="1800"/>
            </a:br>
            <a:r>
              <a:rPr lang="iw" sz="1800"/>
              <a:t>הסכום של SNP1 עבור אנשים שגרים בפתח תקווה ברחוב עין גנים הוא 4.</a:t>
            </a:r>
            <a:endParaRPr sz="1900">
              <a:solidFill>
                <a:schemeClr val="dk2"/>
              </a:solidFill>
              <a:latin typeface="Nunito"/>
              <a:ea typeface="Nunito"/>
              <a:cs typeface="Nunito"/>
              <a:sym typeface="Nunito"/>
            </a:endParaRPr>
          </a:p>
        </p:txBody>
      </p:sp>
      <p:pic>
        <p:nvPicPr>
          <p:cNvPr id="2530" name="Google Shape;2530;p50"/>
          <p:cNvPicPr preferRelativeResize="0"/>
          <p:nvPr/>
        </p:nvPicPr>
        <p:blipFill>
          <a:blip r:embed="rId3">
            <a:alphaModFix/>
          </a:blip>
          <a:stretch>
            <a:fillRect/>
          </a:stretch>
        </p:blipFill>
        <p:spPr>
          <a:xfrm>
            <a:off x="822150" y="220912"/>
            <a:ext cx="1788925" cy="1724338"/>
          </a:xfrm>
          <a:prstGeom prst="rect">
            <a:avLst/>
          </a:prstGeom>
          <a:noFill/>
          <a:ln>
            <a:noFill/>
          </a:ln>
        </p:spPr>
      </p:pic>
      <p:sp>
        <p:nvSpPr>
          <p:cNvPr id="2531" name="Google Shape;2531;p50"/>
          <p:cNvSpPr txBox="1"/>
          <p:nvPr/>
        </p:nvSpPr>
        <p:spPr>
          <a:xfrm>
            <a:off x="440181" y="422495"/>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אב</a:t>
            </a:r>
            <a:endParaRPr sz="1700" b="1">
              <a:solidFill>
                <a:schemeClr val="dk2"/>
              </a:solidFill>
              <a:latin typeface="Noto Sans Hebrew"/>
              <a:ea typeface="Noto Sans Hebrew"/>
              <a:cs typeface="Noto Sans Hebrew"/>
              <a:sym typeface="Noto Sans Hebrew"/>
            </a:endParaRPr>
          </a:p>
        </p:txBody>
      </p:sp>
      <p:sp>
        <p:nvSpPr>
          <p:cNvPr id="2532" name="Google Shape;2532;p50"/>
          <p:cNvSpPr txBox="1"/>
          <p:nvPr/>
        </p:nvSpPr>
        <p:spPr>
          <a:xfrm>
            <a:off x="440181" y="885348"/>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אם</a:t>
            </a:r>
            <a:endParaRPr sz="1700" b="1">
              <a:solidFill>
                <a:schemeClr val="dk2"/>
              </a:solidFill>
              <a:latin typeface="Noto Sans Hebrew"/>
              <a:ea typeface="Noto Sans Hebrew"/>
              <a:cs typeface="Noto Sans Hebrew"/>
              <a:sym typeface="Noto Sans Hebrew"/>
            </a:endParaRPr>
          </a:p>
        </p:txBody>
      </p:sp>
      <p:sp>
        <p:nvSpPr>
          <p:cNvPr id="2533" name="Google Shape;2533;p50"/>
          <p:cNvSpPr txBox="1"/>
          <p:nvPr/>
        </p:nvSpPr>
        <p:spPr>
          <a:xfrm>
            <a:off x="398050" y="1348201"/>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בן</a:t>
            </a:r>
            <a:endParaRPr sz="1700" b="1">
              <a:solidFill>
                <a:schemeClr val="dk2"/>
              </a:solidFill>
              <a:latin typeface="Noto Sans Hebrew"/>
              <a:ea typeface="Noto Sans Hebrew"/>
              <a:cs typeface="Noto Sans Hebrew"/>
              <a:sym typeface="Noto Sans Hebrew"/>
            </a:endParaRPr>
          </a:p>
        </p:txBody>
      </p:sp>
      <p:sp>
        <p:nvSpPr>
          <p:cNvPr id="2534" name="Google Shape;2534;p50"/>
          <p:cNvSpPr txBox="1"/>
          <p:nvPr/>
        </p:nvSpPr>
        <p:spPr>
          <a:xfrm>
            <a:off x="1615249" y="202175"/>
            <a:ext cx="4866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600">
                <a:solidFill>
                  <a:schemeClr val="dk2"/>
                </a:solidFill>
                <a:latin typeface="Nunito"/>
                <a:ea typeface="Nunito"/>
                <a:cs typeface="Nunito"/>
                <a:sym typeface="Nunito"/>
              </a:rPr>
              <a:t>SNP1</a:t>
            </a:r>
            <a:endParaRPr sz="600">
              <a:solidFill>
                <a:schemeClr val="dk2"/>
              </a:solidFill>
              <a:latin typeface="Nunito"/>
              <a:ea typeface="Nunito"/>
              <a:cs typeface="Nunito"/>
              <a:sym typeface="Nunito"/>
            </a:endParaRPr>
          </a:p>
        </p:txBody>
      </p:sp>
      <p:sp>
        <p:nvSpPr>
          <p:cNvPr id="2535" name="Google Shape;2535;p50"/>
          <p:cNvSpPr txBox="1"/>
          <p:nvPr/>
        </p:nvSpPr>
        <p:spPr>
          <a:xfrm>
            <a:off x="1024346"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כתובת</a:t>
            </a:r>
            <a:endParaRPr sz="600">
              <a:solidFill>
                <a:schemeClr val="dk2"/>
              </a:solidFill>
              <a:latin typeface="Noto Sans Hebrew"/>
              <a:ea typeface="Noto Sans Hebrew"/>
              <a:cs typeface="Noto Sans Hebrew"/>
              <a:sym typeface="Noto Sans Hebrew"/>
            </a:endParaRPr>
          </a:p>
        </p:txBody>
      </p:sp>
      <p:sp>
        <p:nvSpPr>
          <p:cNvPr id="2536" name="Google Shape;2536;p50"/>
          <p:cNvSpPr txBox="1"/>
          <p:nvPr/>
        </p:nvSpPr>
        <p:spPr>
          <a:xfrm>
            <a:off x="1874133"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גיל</a:t>
            </a:r>
            <a:endParaRPr sz="600">
              <a:solidFill>
                <a:schemeClr val="dk2"/>
              </a:solidFill>
              <a:latin typeface="Noto Sans Hebrew"/>
              <a:ea typeface="Noto Sans Hebrew"/>
              <a:cs typeface="Noto Sans Hebrew"/>
              <a:sym typeface="Noto Sans Hebrew"/>
            </a:endParaRPr>
          </a:p>
        </p:txBody>
      </p:sp>
      <p:sp>
        <p:nvSpPr>
          <p:cNvPr id="2537" name="Google Shape;2537;p50"/>
          <p:cNvSpPr txBox="1"/>
          <p:nvPr/>
        </p:nvSpPr>
        <p:spPr>
          <a:xfrm>
            <a:off x="1294327" y="351098"/>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מין</a:t>
            </a:r>
            <a:endParaRPr sz="600">
              <a:solidFill>
                <a:schemeClr val="dk2"/>
              </a:solidFill>
              <a:latin typeface="Noto Sans Hebrew"/>
              <a:ea typeface="Noto Sans Hebrew"/>
              <a:cs typeface="Noto Sans Hebrew"/>
              <a:sym typeface="Noto Sans Hebrew"/>
            </a:endParaRPr>
          </a:p>
        </p:txBody>
      </p:sp>
      <p:pic>
        <p:nvPicPr>
          <p:cNvPr id="2538" name="Google Shape;2538;p50"/>
          <p:cNvPicPr preferRelativeResize="0"/>
          <p:nvPr/>
        </p:nvPicPr>
        <p:blipFill>
          <a:blip r:embed="rId4">
            <a:alphaModFix/>
          </a:blip>
          <a:stretch>
            <a:fillRect/>
          </a:stretch>
        </p:blipFill>
        <p:spPr>
          <a:xfrm>
            <a:off x="820765" y="2437603"/>
            <a:ext cx="7502476" cy="2115490"/>
          </a:xfrm>
          <a:prstGeom prst="rect">
            <a:avLst/>
          </a:prstGeom>
          <a:noFill/>
          <a:ln>
            <a:noFill/>
          </a:ln>
        </p:spPr>
      </p:pic>
      <p:grpSp>
        <p:nvGrpSpPr>
          <p:cNvPr id="2539" name="Google Shape;2539;p50"/>
          <p:cNvGrpSpPr/>
          <p:nvPr/>
        </p:nvGrpSpPr>
        <p:grpSpPr>
          <a:xfrm>
            <a:off x="7007541" y="1466087"/>
            <a:ext cx="316006" cy="202655"/>
            <a:chOff x="1787125" y="353400"/>
            <a:chExt cx="1842600" cy="1235700"/>
          </a:xfrm>
        </p:grpSpPr>
        <p:grpSp>
          <p:nvGrpSpPr>
            <p:cNvPr id="2540" name="Google Shape;2540;p50"/>
            <p:cNvGrpSpPr/>
            <p:nvPr/>
          </p:nvGrpSpPr>
          <p:grpSpPr>
            <a:xfrm>
              <a:off x="1787125" y="353400"/>
              <a:ext cx="1842600" cy="1235700"/>
              <a:chOff x="2493375" y="1336050"/>
              <a:chExt cx="1842600" cy="1235700"/>
            </a:xfrm>
          </p:grpSpPr>
          <p:sp>
            <p:nvSpPr>
              <p:cNvPr id="2541" name="Google Shape;2541;p50"/>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42" name="Google Shape;2542;p50"/>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43" name="Google Shape;2543;p50"/>
            <p:cNvGrpSpPr/>
            <p:nvPr/>
          </p:nvGrpSpPr>
          <p:grpSpPr>
            <a:xfrm>
              <a:off x="2320637" y="387105"/>
              <a:ext cx="775585" cy="1168281"/>
              <a:chOff x="3938800" y="4399275"/>
              <a:chExt cx="359700" cy="481825"/>
            </a:xfrm>
          </p:grpSpPr>
          <p:sp>
            <p:nvSpPr>
              <p:cNvPr id="2544" name="Google Shape;2544;p50"/>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5" name="Google Shape;2545;p50"/>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6" name="Google Shape;2546;p50"/>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7" name="Google Shape;2547;p50"/>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8" name="Google Shape;2548;p50"/>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549" name="Google Shape;2549;p50"/>
          <p:cNvGrpSpPr/>
          <p:nvPr/>
        </p:nvGrpSpPr>
        <p:grpSpPr>
          <a:xfrm>
            <a:off x="7755146" y="1466087"/>
            <a:ext cx="316006" cy="202655"/>
            <a:chOff x="6392125" y="353400"/>
            <a:chExt cx="1842600" cy="1235700"/>
          </a:xfrm>
        </p:grpSpPr>
        <p:grpSp>
          <p:nvGrpSpPr>
            <p:cNvPr id="2550" name="Google Shape;2550;p50"/>
            <p:cNvGrpSpPr/>
            <p:nvPr/>
          </p:nvGrpSpPr>
          <p:grpSpPr>
            <a:xfrm>
              <a:off x="6392125" y="353400"/>
              <a:ext cx="1842600" cy="1235700"/>
              <a:chOff x="2493375" y="1336050"/>
              <a:chExt cx="1842600" cy="1235700"/>
            </a:xfrm>
          </p:grpSpPr>
          <p:sp>
            <p:nvSpPr>
              <p:cNvPr id="2551" name="Google Shape;2551;p50"/>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52" name="Google Shape;2552;p50"/>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53" name="Google Shape;2553;p50"/>
            <p:cNvGrpSpPr/>
            <p:nvPr/>
          </p:nvGrpSpPr>
          <p:grpSpPr>
            <a:xfrm>
              <a:off x="6925620" y="387094"/>
              <a:ext cx="775597" cy="1168294"/>
              <a:chOff x="3330525" y="4399275"/>
              <a:chExt cx="390650" cy="481850"/>
            </a:xfrm>
          </p:grpSpPr>
          <p:sp>
            <p:nvSpPr>
              <p:cNvPr id="2554" name="Google Shape;2554;p50"/>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5" name="Google Shape;2555;p50"/>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6" name="Google Shape;2556;p50"/>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7" name="Google Shape;2557;p50"/>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8" name="Google Shape;2558;p50"/>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9" name="Google Shape;2559;p50"/>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0" name="Google Shape;2560;p50"/>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561" name="Google Shape;2561;p50"/>
          <p:cNvGrpSpPr/>
          <p:nvPr/>
        </p:nvGrpSpPr>
        <p:grpSpPr>
          <a:xfrm>
            <a:off x="7214398" y="2045194"/>
            <a:ext cx="280628" cy="139881"/>
            <a:chOff x="1787125" y="353400"/>
            <a:chExt cx="1842600" cy="1235700"/>
          </a:xfrm>
        </p:grpSpPr>
        <p:grpSp>
          <p:nvGrpSpPr>
            <p:cNvPr id="2562" name="Google Shape;2562;p50"/>
            <p:cNvGrpSpPr/>
            <p:nvPr/>
          </p:nvGrpSpPr>
          <p:grpSpPr>
            <a:xfrm>
              <a:off x="1787125" y="353400"/>
              <a:ext cx="1842600" cy="1235700"/>
              <a:chOff x="2493375" y="1336050"/>
              <a:chExt cx="1842600" cy="1235700"/>
            </a:xfrm>
          </p:grpSpPr>
          <p:sp>
            <p:nvSpPr>
              <p:cNvPr id="2563" name="Google Shape;2563;p50"/>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64" name="Google Shape;2564;p50"/>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65" name="Google Shape;2565;p50"/>
            <p:cNvGrpSpPr/>
            <p:nvPr/>
          </p:nvGrpSpPr>
          <p:grpSpPr>
            <a:xfrm>
              <a:off x="2320637" y="387105"/>
              <a:ext cx="775585" cy="1168281"/>
              <a:chOff x="3938800" y="4399275"/>
              <a:chExt cx="359700" cy="481825"/>
            </a:xfrm>
          </p:grpSpPr>
          <p:sp>
            <p:nvSpPr>
              <p:cNvPr id="2566" name="Google Shape;2566;p50"/>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7" name="Google Shape;2567;p50"/>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8" name="Google Shape;2568;p50"/>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69" name="Google Shape;2569;p50"/>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0" name="Google Shape;2570;p50"/>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571" name="Google Shape;2571;p50"/>
          <p:cNvGrpSpPr/>
          <p:nvPr/>
        </p:nvGrpSpPr>
        <p:grpSpPr>
          <a:xfrm>
            <a:off x="7885390" y="2045194"/>
            <a:ext cx="280628" cy="139881"/>
            <a:chOff x="1787125" y="353400"/>
            <a:chExt cx="1842600" cy="1235700"/>
          </a:xfrm>
        </p:grpSpPr>
        <p:grpSp>
          <p:nvGrpSpPr>
            <p:cNvPr id="2572" name="Google Shape;2572;p50"/>
            <p:cNvGrpSpPr/>
            <p:nvPr/>
          </p:nvGrpSpPr>
          <p:grpSpPr>
            <a:xfrm>
              <a:off x="1787125" y="353400"/>
              <a:ext cx="1842600" cy="1235700"/>
              <a:chOff x="2493375" y="1336050"/>
              <a:chExt cx="1842600" cy="1235700"/>
            </a:xfrm>
          </p:grpSpPr>
          <p:sp>
            <p:nvSpPr>
              <p:cNvPr id="2573" name="Google Shape;2573;p50"/>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74" name="Google Shape;2574;p50"/>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75" name="Google Shape;2575;p50"/>
            <p:cNvGrpSpPr/>
            <p:nvPr/>
          </p:nvGrpSpPr>
          <p:grpSpPr>
            <a:xfrm>
              <a:off x="2320637" y="387105"/>
              <a:ext cx="775585" cy="1168281"/>
              <a:chOff x="3938800" y="4399275"/>
              <a:chExt cx="359700" cy="481825"/>
            </a:xfrm>
          </p:grpSpPr>
          <p:sp>
            <p:nvSpPr>
              <p:cNvPr id="2576" name="Google Shape;2576;p50"/>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7" name="Google Shape;2577;p50"/>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8" name="Google Shape;2578;p50"/>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79" name="Google Shape;2579;p50"/>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0" name="Google Shape;2580;p50"/>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581" name="Google Shape;2581;p50"/>
          <p:cNvGrpSpPr/>
          <p:nvPr/>
        </p:nvGrpSpPr>
        <p:grpSpPr>
          <a:xfrm>
            <a:off x="6878845" y="2045194"/>
            <a:ext cx="280628" cy="139881"/>
            <a:chOff x="6392125" y="353400"/>
            <a:chExt cx="1842600" cy="1235700"/>
          </a:xfrm>
        </p:grpSpPr>
        <p:grpSp>
          <p:nvGrpSpPr>
            <p:cNvPr id="2582" name="Google Shape;2582;p50"/>
            <p:cNvGrpSpPr/>
            <p:nvPr/>
          </p:nvGrpSpPr>
          <p:grpSpPr>
            <a:xfrm>
              <a:off x="6392125" y="353400"/>
              <a:ext cx="1842600" cy="1235700"/>
              <a:chOff x="2493375" y="1336050"/>
              <a:chExt cx="1842600" cy="1235700"/>
            </a:xfrm>
          </p:grpSpPr>
          <p:sp>
            <p:nvSpPr>
              <p:cNvPr id="2583" name="Google Shape;2583;p50"/>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84" name="Google Shape;2584;p50"/>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85" name="Google Shape;2585;p50"/>
            <p:cNvGrpSpPr/>
            <p:nvPr/>
          </p:nvGrpSpPr>
          <p:grpSpPr>
            <a:xfrm>
              <a:off x="6925620" y="387094"/>
              <a:ext cx="775597" cy="1168294"/>
              <a:chOff x="3330525" y="4399275"/>
              <a:chExt cx="390650" cy="481850"/>
            </a:xfrm>
          </p:grpSpPr>
          <p:sp>
            <p:nvSpPr>
              <p:cNvPr id="2586" name="Google Shape;2586;p50"/>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7" name="Google Shape;2587;p50"/>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8" name="Google Shape;2588;p50"/>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9" name="Google Shape;2589;p50"/>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0" name="Google Shape;2590;p50"/>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1" name="Google Shape;2591;p50"/>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2" name="Google Shape;2592;p50"/>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593" name="Google Shape;2593;p50"/>
          <p:cNvGrpSpPr/>
          <p:nvPr/>
        </p:nvGrpSpPr>
        <p:grpSpPr>
          <a:xfrm>
            <a:off x="7549838" y="2045194"/>
            <a:ext cx="280628" cy="139881"/>
            <a:chOff x="6392125" y="353400"/>
            <a:chExt cx="1842600" cy="1235700"/>
          </a:xfrm>
        </p:grpSpPr>
        <p:grpSp>
          <p:nvGrpSpPr>
            <p:cNvPr id="2594" name="Google Shape;2594;p50"/>
            <p:cNvGrpSpPr/>
            <p:nvPr/>
          </p:nvGrpSpPr>
          <p:grpSpPr>
            <a:xfrm>
              <a:off x="6392125" y="353400"/>
              <a:ext cx="1842600" cy="1235700"/>
              <a:chOff x="2493375" y="1336050"/>
              <a:chExt cx="1842600" cy="1235700"/>
            </a:xfrm>
          </p:grpSpPr>
          <p:sp>
            <p:nvSpPr>
              <p:cNvPr id="2595" name="Google Shape;2595;p50"/>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596" name="Google Shape;2596;p50"/>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597" name="Google Shape;2597;p50"/>
            <p:cNvGrpSpPr/>
            <p:nvPr/>
          </p:nvGrpSpPr>
          <p:grpSpPr>
            <a:xfrm>
              <a:off x="6925620" y="387094"/>
              <a:ext cx="775597" cy="1168294"/>
              <a:chOff x="3330525" y="4399275"/>
              <a:chExt cx="390650" cy="481850"/>
            </a:xfrm>
          </p:grpSpPr>
          <p:sp>
            <p:nvSpPr>
              <p:cNvPr id="2598" name="Google Shape;2598;p50"/>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99" name="Google Shape;2599;p50"/>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0" name="Google Shape;2600;p50"/>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1" name="Google Shape;2601;p50"/>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2" name="Google Shape;2602;p50"/>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3" name="Google Shape;2603;p50"/>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04" name="Google Shape;2604;p50"/>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2605" name="Google Shape;2605;p50"/>
          <p:cNvCxnSpPr>
            <a:endCxn id="2584" idx="2"/>
          </p:cNvCxnSpPr>
          <p:nvPr/>
        </p:nvCxnSpPr>
        <p:spPr>
          <a:xfrm flipH="1">
            <a:off x="6949002" y="1671094"/>
            <a:ext cx="140400" cy="374100"/>
          </a:xfrm>
          <a:prstGeom prst="straightConnector1">
            <a:avLst/>
          </a:prstGeom>
          <a:noFill/>
          <a:ln w="9525" cap="flat" cmpd="sng">
            <a:solidFill>
              <a:srgbClr val="8989C9"/>
            </a:solidFill>
            <a:prstDash val="solid"/>
            <a:round/>
            <a:headEnd type="none" w="med" len="med"/>
            <a:tailEnd type="triangle" w="med" len="med"/>
          </a:ln>
        </p:spPr>
      </p:cxnSp>
      <p:cxnSp>
        <p:nvCxnSpPr>
          <p:cNvPr id="2606" name="Google Shape;2606;p50"/>
          <p:cNvCxnSpPr>
            <a:stCxn id="2552" idx="0"/>
            <a:endCxn id="2583" idx="0"/>
          </p:cNvCxnSpPr>
          <p:nvPr/>
        </p:nvCxnSpPr>
        <p:spPr>
          <a:xfrm flipH="1">
            <a:off x="7089247" y="1668742"/>
            <a:ext cx="744900" cy="376500"/>
          </a:xfrm>
          <a:prstGeom prst="straightConnector1">
            <a:avLst/>
          </a:prstGeom>
          <a:noFill/>
          <a:ln w="9525" cap="flat" cmpd="sng">
            <a:solidFill>
              <a:srgbClr val="8989C9"/>
            </a:solidFill>
            <a:prstDash val="solid"/>
            <a:round/>
            <a:headEnd type="none" w="med" len="med"/>
            <a:tailEnd type="triangle" w="med" len="med"/>
          </a:ln>
        </p:spPr>
      </p:cxnSp>
      <p:cxnSp>
        <p:nvCxnSpPr>
          <p:cNvPr id="2607" name="Google Shape;2607;p50"/>
          <p:cNvCxnSpPr>
            <a:stCxn id="2542" idx="0"/>
            <a:endCxn id="2564" idx="2"/>
          </p:cNvCxnSpPr>
          <p:nvPr/>
        </p:nvCxnSpPr>
        <p:spPr>
          <a:xfrm>
            <a:off x="7086542" y="1668742"/>
            <a:ext cx="198000" cy="376500"/>
          </a:xfrm>
          <a:prstGeom prst="straightConnector1">
            <a:avLst/>
          </a:prstGeom>
          <a:noFill/>
          <a:ln w="9525" cap="flat" cmpd="sng">
            <a:solidFill>
              <a:srgbClr val="8989C9"/>
            </a:solidFill>
            <a:prstDash val="solid"/>
            <a:round/>
            <a:headEnd type="none" w="med" len="med"/>
            <a:tailEnd type="triangle" w="med" len="med"/>
          </a:ln>
        </p:spPr>
      </p:cxnSp>
      <p:cxnSp>
        <p:nvCxnSpPr>
          <p:cNvPr id="2608" name="Google Shape;2608;p50"/>
          <p:cNvCxnSpPr>
            <a:stCxn id="2552" idx="0"/>
            <a:endCxn id="2596" idx="2"/>
          </p:cNvCxnSpPr>
          <p:nvPr/>
        </p:nvCxnSpPr>
        <p:spPr>
          <a:xfrm flipH="1">
            <a:off x="7619947" y="1668742"/>
            <a:ext cx="214200" cy="376500"/>
          </a:xfrm>
          <a:prstGeom prst="straightConnector1">
            <a:avLst/>
          </a:prstGeom>
          <a:noFill/>
          <a:ln w="9525" cap="flat" cmpd="sng">
            <a:solidFill>
              <a:srgbClr val="8989C9"/>
            </a:solidFill>
            <a:prstDash val="solid"/>
            <a:round/>
            <a:headEnd type="none" w="med" len="med"/>
            <a:tailEnd type="triangle" w="med" len="med"/>
          </a:ln>
        </p:spPr>
      </p:cxnSp>
      <p:cxnSp>
        <p:nvCxnSpPr>
          <p:cNvPr id="2609" name="Google Shape;2609;p50"/>
          <p:cNvCxnSpPr>
            <a:stCxn id="2551" idx="2"/>
            <a:endCxn id="2573" idx="0"/>
          </p:cNvCxnSpPr>
          <p:nvPr/>
        </p:nvCxnSpPr>
        <p:spPr>
          <a:xfrm>
            <a:off x="7992150" y="1668742"/>
            <a:ext cx="103800" cy="376500"/>
          </a:xfrm>
          <a:prstGeom prst="straightConnector1">
            <a:avLst/>
          </a:prstGeom>
          <a:noFill/>
          <a:ln w="9525" cap="flat" cmpd="sng">
            <a:solidFill>
              <a:srgbClr val="DF6D6D"/>
            </a:solidFill>
            <a:prstDash val="solid"/>
            <a:round/>
            <a:headEnd type="none" w="med" len="med"/>
            <a:tailEnd type="triangle" w="med" len="med"/>
          </a:ln>
        </p:spPr>
      </p:cxnSp>
      <p:cxnSp>
        <p:nvCxnSpPr>
          <p:cNvPr id="2610" name="Google Shape;2610;p50"/>
          <p:cNvCxnSpPr>
            <a:stCxn id="2541" idx="2"/>
            <a:endCxn id="2574" idx="2"/>
          </p:cNvCxnSpPr>
          <p:nvPr/>
        </p:nvCxnSpPr>
        <p:spPr>
          <a:xfrm>
            <a:off x="7244545" y="1668742"/>
            <a:ext cx="711000" cy="376500"/>
          </a:xfrm>
          <a:prstGeom prst="straightConnector1">
            <a:avLst/>
          </a:prstGeom>
          <a:noFill/>
          <a:ln w="9525" cap="flat" cmpd="sng">
            <a:solidFill>
              <a:srgbClr val="DF6D6D"/>
            </a:solidFill>
            <a:prstDash val="solid"/>
            <a:round/>
            <a:headEnd type="none" w="med" len="med"/>
            <a:tailEnd type="triangle" w="med" len="med"/>
          </a:ln>
        </p:spPr>
      </p:cxnSp>
      <p:cxnSp>
        <p:nvCxnSpPr>
          <p:cNvPr id="2611" name="Google Shape;2611;p50"/>
          <p:cNvCxnSpPr>
            <a:stCxn id="2541" idx="2"/>
            <a:endCxn id="2595" idx="0"/>
          </p:cNvCxnSpPr>
          <p:nvPr/>
        </p:nvCxnSpPr>
        <p:spPr>
          <a:xfrm>
            <a:off x="7244545" y="1668742"/>
            <a:ext cx="515700" cy="376500"/>
          </a:xfrm>
          <a:prstGeom prst="straightConnector1">
            <a:avLst/>
          </a:prstGeom>
          <a:noFill/>
          <a:ln w="9525" cap="flat" cmpd="sng">
            <a:solidFill>
              <a:srgbClr val="DF6D6D"/>
            </a:solidFill>
            <a:prstDash val="solid"/>
            <a:round/>
            <a:headEnd type="none" w="med" len="med"/>
            <a:tailEnd type="triangle" w="med" len="med"/>
          </a:ln>
        </p:spPr>
      </p:cxnSp>
      <p:cxnSp>
        <p:nvCxnSpPr>
          <p:cNvPr id="2612" name="Google Shape;2612;p50"/>
          <p:cNvCxnSpPr>
            <a:stCxn id="2551" idx="2"/>
            <a:endCxn id="2563" idx="0"/>
          </p:cNvCxnSpPr>
          <p:nvPr/>
        </p:nvCxnSpPr>
        <p:spPr>
          <a:xfrm flipH="1">
            <a:off x="7424850" y="1668742"/>
            <a:ext cx="567300" cy="376500"/>
          </a:xfrm>
          <a:prstGeom prst="straightConnector1">
            <a:avLst/>
          </a:prstGeom>
          <a:noFill/>
          <a:ln w="9525" cap="flat" cmpd="sng">
            <a:solidFill>
              <a:srgbClr val="DF6D6D"/>
            </a:solidFill>
            <a:prstDash val="solid"/>
            <a:round/>
            <a:headEnd type="none" w="med" len="med"/>
            <a:tailEnd type="triangle" w="med" len="med"/>
          </a:ln>
        </p:spPr>
      </p:cxnSp>
      <p:sp>
        <p:nvSpPr>
          <p:cNvPr id="2613" name="Google Shape;2613;p50"/>
          <p:cNvSpPr txBox="1"/>
          <p:nvPr/>
        </p:nvSpPr>
        <p:spPr>
          <a:xfrm>
            <a:off x="688861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0</a:t>
            </a:r>
            <a:endParaRPr sz="1100" b="1">
              <a:solidFill>
                <a:schemeClr val="dk2"/>
              </a:solidFill>
              <a:latin typeface="Nunito"/>
              <a:ea typeface="Nunito"/>
              <a:cs typeface="Nunito"/>
              <a:sym typeface="Nunito"/>
            </a:endParaRPr>
          </a:p>
        </p:txBody>
      </p:sp>
      <p:sp>
        <p:nvSpPr>
          <p:cNvPr id="2614" name="Google Shape;2614;p50"/>
          <p:cNvSpPr txBox="1"/>
          <p:nvPr/>
        </p:nvSpPr>
        <p:spPr>
          <a:xfrm>
            <a:off x="722412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615" name="Google Shape;2615;p50"/>
          <p:cNvSpPr txBox="1"/>
          <p:nvPr/>
        </p:nvSpPr>
        <p:spPr>
          <a:xfrm>
            <a:off x="7559632"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616" name="Google Shape;2616;p50"/>
          <p:cNvSpPr txBox="1"/>
          <p:nvPr/>
        </p:nvSpPr>
        <p:spPr>
          <a:xfrm>
            <a:off x="789513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2</a:t>
            </a:r>
            <a:endParaRPr sz="1100" b="1">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620"/>
        <p:cNvGrpSpPr/>
        <p:nvPr/>
      </p:nvGrpSpPr>
      <p:grpSpPr>
        <a:xfrm>
          <a:off x="0" y="0"/>
          <a:ext cx="0" cy="0"/>
          <a:chOff x="0" y="0"/>
          <a:chExt cx="0" cy="0"/>
        </a:xfrm>
      </p:grpSpPr>
      <p:sp>
        <p:nvSpPr>
          <p:cNvPr id="2621" name="Google Shape;2621;p51"/>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תוצאה:</a:t>
            </a:r>
            <a:br>
              <a:rPr lang="iw" sz="1800"/>
            </a:br>
            <a:r>
              <a:rPr lang="iw" sz="1800"/>
              <a:t>הסכום של SNP1 עבור אנשים שגרים בפתח תקווה ברחוב עין גנים הוא 4.</a:t>
            </a:r>
            <a:endParaRPr sz="1900">
              <a:solidFill>
                <a:schemeClr val="dk2"/>
              </a:solidFill>
              <a:latin typeface="Nunito"/>
              <a:ea typeface="Nunito"/>
              <a:cs typeface="Nunito"/>
              <a:sym typeface="Nunito"/>
            </a:endParaRPr>
          </a:p>
        </p:txBody>
      </p:sp>
      <p:pic>
        <p:nvPicPr>
          <p:cNvPr id="2622" name="Google Shape;2622;p51"/>
          <p:cNvPicPr preferRelativeResize="0"/>
          <p:nvPr/>
        </p:nvPicPr>
        <p:blipFill>
          <a:blip r:embed="rId3">
            <a:alphaModFix/>
          </a:blip>
          <a:stretch>
            <a:fillRect/>
          </a:stretch>
        </p:blipFill>
        <p:spPr>
          <a:xfrm>
            <a:off x="822150" y="220912"/>
            <a:ext cx="1788925" cy="1724338"/>
          </a:xfrm>
          <a:prstGeom prst="rect">
            <a:avLst/>
          </a:prstGeom>
          <a:noFill/>
          <a:ln>
            <a:noFill/>
          </a:ln>
        </p:spPr>
      </p:pic>
      <p:sp>
        <p:nvSpPr>
          <p:cNvPr id="2623" name="Google Shape;2623;p51"/>
          <p:cNvSpPr txBox="1"/>
          <p:nvPr/>
        </p:nvSpPr>
        <p:spPr>
          <a:xfrm>
            <a:off x="440181" y="422495"/>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אב</a:t>
            </a:r>
            <a:endParaRPr sz="1700" b="1">
              <a:solidFill>
                <a:schemeClr val="dk2"/>
              </a:solidFill>
              <a:latin typeface="Noto Sans Hebrew"/>
              <a:ea typeface="Noto Sans Hebrew"/>
              <a:cs typeface="Noto Sans Hebrew"/>
              <a:sym typeface="Noto Sans Hebrew"/>
            </a:endParaRPr>
          </a:p>
        </p:txBody>
      </p:sp>
      <p:sp>
        <p:nvSpPr>
          <p:cNvPr id="2624" name="Google Shape;2624;p51"/>
          <p:cNvSpPr txBox="1"/>
          <p:nvPr/>
        </p:nvSpPr>
        <p:spPr>
          <a:xfrm>
            <a:off x="440181" y="885348"/>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אם</a:t>
            </a:r>
            <a:endParaRPr sz="1700" b="1">
              <a:solidFill>
                <a:schemeClr val="dk2"/>
              </a:solidFill>
              <a:latin typeface="Noto Sans Hebrew"/>
              <a:ea typeface="Noto Sans Hebrew"/>
              <a:cs typeface="Noto Sans Hebrew"/>
              <a:sym typeface="Noto Sans Hebrew"/>
            </a:endParaRPr>
          </a:p>
        </p:txBody>
      </p:sp>
      <p:sp>
        <p:nvSpPr>
          <p:cNvPr id="2625" name="Google Shape;2625;p51"/>
          <p:cNvSpPr txBox="1"/>
          <p:nvPr/>
        </p:nvSpPr>
        <p:spPr>
          <a:xfrm>
            <a:off x="398050" y="1348201"/>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בן</a:t>
            </a:r>
            <a:endParaRPr sz="1700" b="1">
              <a:solidFill>
                <a:schemeClr val="dk2"/>
              </a:solidFill>
              <a:latin typeface="Noto Sans Hebrew"/>
              <a:ea typeface="Noto Sans Hebrew"/>
              <a:cs typeface="Noto Sans Hebrew"/>
              <a:sym typeface="Noto Sans Hebrew"/>
            </a:endParaRPr>
          </a:p>
        </p:txBody>
      </p:sp>
      <p:sp>
        <p:nvSpPr>
          <p:cNvPr id="2626" name="Google Shape;2626;p51"/>
          <p:cNvSpPr txBox="1"/>
          <p:nvPr/>
        </p:nvSpPr>
        <p:spPr>
          <a:xfrm>
            <a:off x="1615249" y="202175"/>
            <a:ext cx="4866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600">
                <a:solidFill>
                  <a:schemeClr val="dk2"/>
                </a:solidFill>
                <a:latin typeface="Nunito"/>
                <a:ea typeface="Nunito"/>
                <a:cs typeface="Nunito"/>
                <a:sym typeface="Nunito"/>
              </a:rPr>
              <a:t>SNP1</a:t>
            </a:r>
            <a:endParaRPr sz="600">
              <a:solidFill>
                <a:schemeClr val="dk2"/>
              </a:solidFill>
              <a:latin typeface="Nunito"/>
              <a:ea typeface="Nunito"/>
              <a:cs typeface="Nunito"/>
              <a:sym typeface="Nunito"/>
            </a:endParaRPr>
          </a:p>
        </p:txBody>
      </p:sp>
      <p:sp>
        <p:nvSpPr>
          <p:cNvPr id="2627" name="Google Shape;2627;p51"/>
          <p:cNvSpPr txBox="1"/>
          <p:nvPr/>
        </p:nvSpPr>
        <p:spPr>
          <a:xfrm>
            <a:off x="1024346"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כתובת</a:t>
            </a:r>
            <a:endParaRPr sz="600">
              <a:solidFill>
                <a:schemeClr val="dk2"/>
              </a:solidFill>
              <a:latin typeface="Noto Sans Hebrew"/>
              <a:ea typeface="Noto Sans Hebrew"/>
              <a:cs typeface="Noto Sans Hebrew"/>
              <a:sym typeface="Noto Sans Hebrew"/>
            </a:endParaRPr>
          </a:p>
        </p:txBody>
      </p:sp>
      <p:sp>
        <p:nvSpPr>
          <p:cNvPr id="2628" name="Google Shape;2628;p51"/>
          <p:cNvSpPr txBox="1"/>
          <p:nvPr/>
        </p:nvSpPr>
        <p:spPr>
          <a:xfrm>
            <a:off x="1874133"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גיל</a:t>
            </a:r>
            <a:endParaRPr sz="600">
              <a:solidFill>
                <a:schemeClr val="dk2"/>
              </a:solidFill>
              <a:latin typeface="Noto Sans Hebrew"/>
              <a:ea typeface="Noto Sans Hebrew"/>
              <a:cs typeface="Noto Sans Hebrew"/>
              <a:sym typeface="Noto Sans Hebrew"/>
            </a:endParaRPr>
          </a:p>
        </p:txBody>
      </p:sp>
      <p:sp>
        <p:nvSpPr>
          <p:cNvPr id="2629" name="Google Shape;2629;p51"/>
          <p:cNvSpPr txBox="1"/>
          <p:nvPr/>
        </p:nvSpPr>
        <p:spPr>
          <a:xfrm>
            <a:off x="1294327" y="351098"/>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מין</a:t>
            </a:r>
            <a:endParaRPr sz="600">
              <a:solidFill>
                <a:schemeClr val="dk2"/>
              </a:solidFill>
              <a:latin typeface="Noto Sans Hebrew"/>
              <a:ea typeface="Noto Sans Hebrew"/>
              <a:cs typeface="Noto Sans Hebrew"/>
              <a:sym typeface="Noto Sans Hebrew"/>
            </a:endParaRPr>
          </a:p>
        </p:txBody>
      </p:sp>
      <p:pic>
        <p:nvPicPr>
          <p:cNvPr id="2630" name="Google Shape;2630;p51"/>
          <p:cNvPicPr preferRelativeResize="0"/>
          <p:nvPr/>
        </p:nvPicPr>
        <p:blipFill>
          <a:blip r:embed="rId4">
            <a:alphaModFix/>
          </a:blip>
          <a:stretch>
            <a:fillRect/>
          </a:stretch>
        </p:blipFill>
        <p:spPr>
          <a:xfrm>
            <a:off x="2966725" y="1331751"/>
            <a:ext cx="3210549" cy="905297"/>
          </a:xfrm>
          <a:prstGeom prst="rect">
            <a:avLst/>
          </a:prstGeom>
          <a:noFill/>
          <a:ln>
            <a:noFill/>
          </a:ln>
        </p:spPr>
      </p:pic>
      <p:pic>
        <p:nvPicPr>
          <p:cNvPr id="2631" name="Google Shape;2631;p51"/>
          <p:cNvPicPr preferRelativeResize="0"/>
          <p:nvPr/>
        </p:nvPicPr>
        <p:blipFill>
          <a:blip r:embed="rId5">
            <a:alphaModFix/>
          </a:blip>
          <a:stretch>
            <a:fillRect/>
          </a:stretch>
        </p:blipFill>
        <p:spPr>
          <a:xfrm>
            <a:off x="415238" y="2828625"/>
            <a:ext cx="8313524" cy="1459424"/>
          </a:xfrm>
          <a:prstGeom prst="rect">
            <a:avLst/>
          </a:prstGeom>
          <a:noFill/>
          <a:ln>
            <a:noFill/>
          </a:ln>
        </p:spPr>
      </p:pic>
      <p:grpSp>
        <p:nvGrpSpPr>
          <p:cNvPr id="2632" name="Google Shape;2632;p51"/>
          <p:cNvGrpSpPr/>
          <p:nvPr/>
        </p:nvGrpSpPr>
        <p:grpSpPr>
          <a:xfrm>
            <a:off x="7007541" y="1466087"/>
            <a:ext cx="316006" cy="202655"/>
            <a:chOff x="1787125" y="353400"/>
            <a:chExt cx="1842600" cy="1235700"/>
          </a:xfrm>
        </p:grpSpPr>
        <p:grpSp>
          <p:nvGrpSpPr>
            <p:cNvPr id="2633" name="Google Shape;2633;p51"/>
            <p:cNvGrpSpPr/>
            <p:nvPr/>
          </p:nvGrpSpPr>
          <p:grpSpPr>
            <a:xfrm>
              <a:off x="1787125" y="353400"/>
              <a:ext cx="1842600" cy="1235700"/>
              <a:chOff x="2493375" y="1336050"/>
              <a:chExt cx="1842600" cy="1235700"/>
            </a:xfrm>
          </p:grpSpPr>
          <p:sp>
            <p:nvSpPr>
              <p:cNvPr id="2634" name="Google Shape;2634;p51"/>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35" name="Google Shape;2635;p51"/>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36" name="Google Shape;2636;p51"/>
            <p:cNvGrpSpPr/>
            <p:nvPr/>
          </p:nvGrpSpPr>
          <p:grpSpPr>
            <a:xfrm>
              <a:off x="2320637" y="387105"/>
              <a:ext cx="775585" cy="1168281"/>
              <a:chOff x="3938800" y="4399275"/>
              <a:chExt cx="359700" cy="481825"/>
            </a:xfrm>
          </p:grpSpPr>
          <p:sp>
            <p:nvSpPr>
              <p:cNvPr id="2637" name="Google Shape;2637;p51"/>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8" name="Google Shape;2638;p51"/>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39" name="Google Shape;2639;p51"/>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0" name="Google Shape;2640;p51"/>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1" name="Google Shape;2641;p51"/>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642" name="Google Shape;2642;p51"/>
          <p:cNvGrpSpPr/>
          <p:nvPr/>
        </p:nvGrpSpPr>
        <p:grpSpPr>
          <a:xfrm>
            <a:off x="7755146" y="1466087"/>
            <a:ext cx="316006" cy="202655"/>
            <a:chOff x="6392125" y="353400"/>
            <a:chExt cx="1842600" cy="1235700"/>
          </a:xfrm>
        </p:grpSpPr>
        <p:grpSp>
          <p:nvGrpSpPr>
            <p:cNvPr id="2643" name="Google Shape;2643;p51"/>
            <p:cNvGrpSpPr/>
            <p:nvPr/>
          </p:nvGrpSpPr>
          <p:grpSpPr>
            <a:xfrm>
              <a:off x="6392125" y="353400"/>
              <a:ext cx="1842600" cy="1235700"/>
              <a:chOff x="2493375" y="1336050"/>
              <a:chExt cx="1842600" cy="1235700"/>
            </a:xfrm>
          </p:grpSpPr>
          <p:sp>
            <p:nvSpPr>
              <p:cNvPr id="2644" name="Google Shape;2644;p51"/>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45" name="Google Shape;2645;p51"/>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46" name="Google Shape;2646;p51"/>
            <p:cNvGrpSpPr/>
            <p:nvPr/>
          </p:nvGrpSpPr>
          <p:grpSpPr>
            <a:xfrm>
              <a:off x="6925620" y="387094"/>
              <a:ext cx="775597" cy="1168294"/>
              <a:chOff x="3330525" y="4399275"/>
              <a:chExt cx="390650" cy="481850"/>
            </a:xfrm>
          </p:grpSpPr>
          <p:sp>
            <p:nvSpPr>
              <p:cNvPr id="2647" name="Google Shape;2647;p51"/>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8" name="Google Shape;2648;p51"/>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9" name="Google Shape;2649;p51"/>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0" name="Google Shape;2650;p51"/>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1" name="Google Shape;2651;p51"/>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2" name="Google Shape;2652;p51"/>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3" name="Google Shape;2653;p51"/>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654" name="Google Shape;2654;p51"/>
          <p:cNvGrpSpPr/>
          <p:nvPr/>
        </p:nvGrpSpPr>
        <p:grpSpPr>
          <a:xfrm>
            <a:off x="7214398" y="2045194"/>
            <a:ext cx="280628" cy="139881"/>
            <a:chOff x="1787125" y="353400"/>
            <a:chExt cx="1842600" cy="1235700"/>
          </a:xfrm>
        </p:grpSpPr>
        <p:grpSp>
          <p:nvGrpSpPr>
            <p:cNvPr id="2655" name="Google Shape;2655;p51"/>
            <p:cNvGrpSpPr/>
            <p:nvPr/>
          </p:nvGrpSpPr>
          <p:grpSpPr>
            <a:xfrm>
              <a:off x="1787125" y="353400"/>
              <a:ext cx="1842600" cy="1235700"/>
              <a:chOff x="2493375" y="1336050"/>
              <a:chExt cx="1842600" cy="1235700"/>
            </a:xfrm>
          </p:grpSpPr>
          <p:sp>
            <p:nvSpPr>
              <p:cNvPr id="2656" name="Google Shape;2656;p51"/>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57" name="Google Shape;2657;p51"/>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58" name="Google Shape;2658;p51"/>
            <p:cNvGrpSpPr/>
            <p:nvPr/>
          </p:nvGrpSpPr>
          <p:grpSpPr>
            <a:xfrm>
              <a:off x="2320637" y="387105"/>
              <a:ext cx="775585" cy="1168281"/>
              <a:chOff x="3938800" y="4399275"/>
              <a:chExt cx="359700" cy="481825"/>
            </a:xfrm>
          </p:grpSpPr>
          <p:sp>
            <p:nvSpPr>
              <p:cNvPr id="2659" name="Google Shape;2659;p51"/>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0" name="Google Shape;2660;p51"/>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1" name="Google Shape;2661;p51"/>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2" name="Google Shape;2662;p51"/>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3" name="Google Shape;2663;p51"/>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664" name="Google Shape;2664;p51"/>
          <p:cNvGrpSpPr/>
          <p:nvPr/>
        </p:nvGrpSpPr>
        <p:grpSpPr>
          <a:xfrm>
            <a:off x="7885390" y="2045194"/>
            <a:ext cx="280628" cy="139881"/>
            <a:chOff x="1787125" y="353400"/>
            <a:chExt cx="1842600" cy="1235700"/>
          </a:xfrm>
        </p:grpSpPr>
        <p:grpSp>
          <p:nvGrpSpPr>
            <p:cNvPr id="2665" name="Google Shape;2665;p51"/>
            <p:cNvGrpSpPr/>
            <p:nvPr/>
          </p:nvGrpSpPr>
          <p:grpSpPr>
            <a:xfrm>
              <a:off x="1787125" y="353400"/>
              <a:ext cx="1842600" cy="1235700"/>
              <a:chOff x="2493375" y="1336050"/>
              <a:chExt cx="1842600" cy="1235700"/>
            </a:xfrm>
          </p:grpSpPr>
          <p:sp>
            <p:nvSpPr>
              <p:cNvPr id="2666" name="Google Shape;2666;p51"/>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67" name="Google Shape;2667;p51"/>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68" name="Google Shape;2668;p51"/>
            <p:cNvGrpSpPr/>
            <p:nvPr/>
          </p:nvGrpSpPr>
          <p:grpSpPr>
            <a:xfrm>
              <a:off x="2320637" y="387105"/>
              <a:ext cx="775585" cy="1168281"/>
              <a:chOff x="3938800" y="4399275"/>
              <a:chExt cx="359700" cy="481825"/>
            </a:xfrm>
          </p:grpSpPr>
          <p:sp>
            <p:nvSpPr>
              <p:cNvPr id="2669" name="Google Shape;2669;p51"/>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0" name="Google Shape;2670;p51"/>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1" name="Google Shape;2671;p51"/>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2" name="Google Shape;2672;p51"/>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3" name="Google Shape;2673;p51"/>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674" name="Google Shape;2674;p51"/>
          <p:cNvGrpSpPr/>
          <p:nvPr/>
        </p:nvGrpSpPr>
        <p:grpSpPr>
          <a:xfrm>
            <a:off x="6878845" y="2045194"/>
            <a:ext cx="280628" cy="139881"/>
            <a:chOff x="6392125" y="353400"/>
            <a:chExt cx="1842600" cy="1235700"/>
          </a:xfrm>
        </p:grpSpPr>
        <p:grpSp>
          <p:nvGrpSpPr>
            <p:cNvPr id="2675" name="Google Shape;2675;p51"/>
            <p:cNvGrpSpPr/>
            <p:nvPr/>
          </p:nvGrpSpPr>
          <p:grpSpPr>
            <a:xfrm>
              <a:off x="6392125" y="353400"/>
              <a:ext cx="1842600" cy="1235700"/>
              <a:chOff x="2493375" y="1336050"/>
              <a:chExt cx="1842600" cy="1235700"/>
            </a:xfrm>
          </p:grpSpPr>
          <p:sp>
            <p:nvSpPr>
              <p:cNvPr id="2676" name="Google Shape;2676;p51"/>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77" name="Google Shape;2677;p51"/>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78" name="Google Shape;2678;p51"/>
            <p:cNvGrpSpPr/>
            <p:nvPr/>
          </p:nvGrpSpPr>
          <p:grpSpPr>
            <a:xfrm>
              <a:off x="6925620" y="387094"/>
              <a:ext cx="775597" cy="1168294"/>
              <a:chOff x="3330525" y="4399275"/>
              <a:chExt cx="390650" cy="481850"/>
            </a:xfrm>
          </p:grpSpPr>
          <p:sp>
            <p:nvSpPr>
              <p:cNvPr id="2679" name="Google Shape;2679;p51"/>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0" name="Google Shape;2680;p51"/>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1" name="Google Shape;2681;p51"/>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2" name="Google Shape;2682;p51"/>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3" name="Google Shape;2683;p51"/>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4" name="Google Shape;2684;p51"/>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5" name="Google Shape;2685;p51"/>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686" name="Google Shape;2686;p51"/>
          <p:cNvGrpSpPr/>
          <p:nvPr/>
        </p:nvGrpSpPr>
        <p:grpSpPr>
          <a:xfrm>
            <a:off x="7549838" y="2045194"/>
            <a:ext cx="280628" cy="139881"/>
            <a:chOff x="6392125" y="353400"/>
            <a:chExt cx="1842600" cy="1235700"/>
          </a:xfrm>
        </p:grpSpPr>
        <p:grpSp>
          <p:nvGrpSpPr>
            <p:cNvPr id="2687" name="Google Shape;2687;p51"/>
            <p:cNvGrpSpPr/>
            <p:nvPr/>
          </p:nvGrpSpPr>
          <p:grpSpPr>
            <a:xfrm>
              <a:off x="6392125" y="353400"/>
              <a:ext cx="1842600" cy="1235700"/>
              <a:chOff x="2493375" y="1336050"/>
              <a:chExt cx="1842600" cy="1235700"/>
            </a:xfrm>
          </p:grpSpPr>
          <p:sp>
            <p:nvSpPr>
              <p:cNvPr id="2688" name="Google Shape;2688;p51"/>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689" name="Google Shape;2689;p51"/>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690" name="Google Shape;2690;p51"/>
            <p:cNvGrpSpPr/>
            <p:nvPr/>
          </p:nvGrpSpPr>
          <p:grpSpPr>
            <a:xfrm>
              <a:off x="6925620" y="387094"/>
              <a:ext cx="775597" cy="1168294"/>
              <a:chOff x="3330525" y="4399275"/>
              <a:chExt cx="390650" cy="481850"/>
            </a:xfrm>
          </p:grpSpPr>
          <p:sp>
            <p:nvSpPr>
              <p:cNvPr id="2691" name="Google Shape;2691;p51"/>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2" name="Google Shape;2692;p51"/>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3" name="Google Shape;2693;p51"/>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4" name="Google Shape;2694;p51"/>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5" name="Google Shape;2695;p51"/>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6" name="Google Shape;2696;p51"/>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7" name="Google Shape;2697;p51"/>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2698" name="Google Shape;2698;p51"/>
          <p:cNvCxnSpPr>
            <a:endCxn id="2677" idx="2"/>
          </p:cNvCxnSpPr>
          <p:nvPr/>
        </p:nvCxnSpPr>
        <p:spPr>
          <a:xfrm flipH="1">
            <a:off x="6949002" y="1671094"/>
            <a:ext cx="140400" cy="374100"/>
          </a:xfrm>
          <a:prstGeom prst="straightConnector1">
            <a:avLst/>
          </a:prstGeom>
          <a:noFill/>
          <a:ln w="9525" cap="flat" cmpd="sng">
            <a:solidFill>
              <a:srgbClr val="8989C9"/>
            </a:solidFill>
            <a:prstDash val="solid"/>
            <a:round/>
            <a:headEnd type="none" w="med" len="med"/>
            <a:tailEnd type="triangle" w="med" len="med"/>
          </a:ln>
        </p:spPr>
      </p:cxnSp>
      <p:cxnSp>
        <p:nvCxnSpPr>
          <p:cNvPr id="2699" name="Google Shape;2699;p51"/>
          <p:cNvCxnSpPr>
            <a:stCxn id="2645" idx="0"/>
            <a:endCxn id="2676" idx="0"/>
          </p:cNvCxnSpPr>
          <p:nvPr/>
        </p:nvCxnSpPr>
        <p:spPr>
          <a:xfrm flipH="1">
            <a:off x="7089247" y="1668742"/>
            <a:ext cx="744900" cy="376500"/>
          </a:xfrm>
          <a:prstGeom prst="straightConnector1">
            <a:avLst/>
          </a:prstGeom>
          <a:noFill/>
          <a:ln w="9525" cap="flat" cmpd="sng">
            <a:solidFill>
              <a:srgbClr val="8989C9"/>
            </a:solidFill>
            <a:prstDash val="solid"/>
            <a:round/>
            <a:headEnd type="none" w="med" len="med"/>
            <a:tailEnd type="triangle" w="med" len="med"/>
          </a:ln>
        </p:spPr>
      </p:cxnSp>
      <p:cxnSp>
        <p:nvCxnSpPr>
          <p:cNvPr id="2700" name="Google Shape;2700;p51"/>
          <p:cNvCxnSpPr>
            <a:stCxn id="2635" idx="0"/>
            <a:endCxn id="2657" idx="2"/>
          </p:cNvCxnSpPr>
          <p:nvPr/>
        </p:nvCxnSpPr>
        <p:spPr>
          <a:xfrm>
            <a:off x="7086542" y="1668742"/>
            <a:ext cx="198000" cy="376500"/>
          </a:xfrm>
          <a:prstGeom prst="straightConnector1">
            <a:avLst/>
          </a:prstGeom>
          <a:noFill/>
          <a:ln w="9525" cap="flat" cmpd="sng">
            <a:solidFill>
              <a:srgbClr val="8989C9"/>
            </a:solidFill>
            <a:prstDash val="solid"/>
            <a:round/>
            <a:headEnd type="none" w="med" len="med"/>
            <a:tailEnd type="triangle" w="med" len="med"/>
          </a:ln>
        </p:spPr>
      </p:cxnSp>
      <p:cxnSp>
        <p:nvCxnSpPr>
          <p:cNvPr id="2701" name="Google Shape;2701;p51"/>
          <p:cNvCxnSpPr>
            <a:stCxn id="2645" idx="0"/>
            <a:endCxn id="2689" idx="2"/>
          </p:cNvCxnSpPr>
          <p:nvPr/>
        </p:nvCxnSpPr>
        <p:spPr>
          <a:xfrm flipH="1">
            <a:off x="7619947" y="1668742"/>
            <a:ext cx="214200" cy="376500"/>
          </a:xfrm>
          <a:prstGeom prst="straightConnector1">
            <a:avLst/>
          </a:prstGeom>
          <a:noFill/>
          <a:ln w="9525" cap="flat" cmpd="sng">
            <a:solidFill>
              <a:srgbClr val="8989C9"/>
            </a:solidFill>
            <a:prstDash val="solid"/>
            <a:round/>
            <a:headEnd type="none" w="med" len="med"/>
            <a:tailEnd type="triangle" w="med" len="med"/>
          </a:ln>
        </p:spPr>
      </p:cxnSp>
      <p:cxnSp>
        <p:nvCxnSpPr>
          <p:cNvPr id="2702" name="Google Shape;2702;p51"/>
          <p:cNvCxnSpPr>
            <a:stCxn id="2644" idx="2"/>
            <a:endCxn id="2666" idx="0"/>
          </p:cNvCxnSpPr>
          <p:nvPr/>
        </p:nvCxnSpPr>
        <p:spPr>
          <a:xfrm>
            <a:off x="7992150" y="1668742"/>
            <a:ext cx="103800" cy="376500"/>
          </a:xfrm>
          <a:prstGeom prst="straightConnector1">
            <a:avLst/>
          </a:prstGeom>
          <a:noFill/>
          <a:ln w="9525" cap="flat" cmpd="sng">
            <a:solidFill>
              <a:srgbClr val="DF6D6D"/>
            </a:solidFill>
            <a:prstDash val="solid"/>
            <a:round/>
            <a:headEnd type="none" w="med" len="med"/>
            <a:tailEnd type="triangle" w="med" len="med"/>
          </a:ln>
        </p:spPr>
      </p:cxnSp>
      <p:cxnSp>
        <p:nvCxnSpPr>
          <p:cNvPr id="2703" name="Google Shape;2703;p51"/>
          <p:cNvCxnSpPr>
            <a:stCxn id="2634" idx="2"/>
            <a:endCxn id="2667" idx="2"/>
          </p:cNvCxnSpPr>
          <p:nvPr/>
        </p:nvCxnSpPr>
        <p:spPr>
          <a:xfrm>
            <a:off x="7244545" y="1668742"/>
            <a:ext cx="711000" cy="376500"/>
          </a:xfrm>
          <a:prstGeom prst="straightConnector1">
            <a:avLst/>
          </a:prstGeom>
          <a:noFill/>
          <a:ln w="9525" cap="flat" cmpd="sng">
            <a:solidFill>
              <a:srgbClr val="DF6D6D"/>
            </a:solidFill>
            <a:prstDash val="solid"/>
            <a:round/>
            <a:headEnd type="none" w="med" len="med"/>
            <a:tailEnd type="triangle" w="med" len="med"/>
          </a:ln>
        </p:spPr>
      </p:cxnSp>
      <p:cxnSp>
        <p:nvCxnSpPr>
          <p:cNvPr id="2704" name="Google Shape;2704;p51"/>
          <p:cNvCxnSpPr>
            <a:stCxn id="2634" idx="2"/>
            <a:endCxn id="2688" idx="0"/>
          </p:cNvCxnSpPr>
          <p:nvPr/>
        </p:nvCxnSpPr>
        <p:spPr>
          <a:xfrm>
            <a:off x="7244545" y="1668742"/>
            <a:ext cx="515700" cy="376500"/>
          </a:xfrm>
          <a:prstGeom prst="straightConnector1">
            <a:avLst/>
          </a:prstGeom>
          <a:noFill/>
          <a:ln w="9525" cap="flat" cmpd="sng">
            <a:solidFill>
              <a:srgbClr val="DF6D6D"/>
            </a:solidFill>
            <a:prstDash val="solid"/>
            <a:round/>
            <a:headEnd type="none" w="med" len="med"/>
            <a:tailEnd type="triangle" w="med" len="med"/>
          </a:ln>
        </p:spPr>
      </p:cxnSp>
      <p:cxnSp>
        <p:nvCxnSpPr>
          <p:cNvPr id="2705" name="Google Shape;2705;p51"/>
          <p:cNvCxnSpPr>
            <a:stCxn id="2644" idx="2"/>
            <a:endCxn id="2656" idx="0"/>
          </p:cNvCxnSpPr>
          <p:nvPr/>
        </p:nvCxnSpPr>
        <p:spPr>
          <a:xfrm flipH="1">
            <a:off x="7424850" y="1668742"/>
            <a:ext cx="567300" cy="376500"/>
          </a:xfrm>
          <a:prstGeom prst="straightConnector1">
            <a:avLst/>
          </a:prstGeom>
          <a:noFill/>
          <a:ln w="9525" cap="flat" cmpd="sng">
            <a:solidFill>
              <a:srgbClr val="DF6D6D"/>
            </a:solidFill>
            <a:prstDash val="solid"/>
            <a:round/>
            <a:headEnd type="none" w="med" len="med"/>
            <a:tailEnd type="triangle" w="med" len="med"/>
          </a:ln>
        </p:spPr>
      </p:cxnSp>
      <p:sp>
        <p:nvSpPr>
          <p:cNvPr id="2706" name="Google Shape;2706;p51"/>
          <p:cNvSpPr txBox="1"/>
          <p:nvPr/>
        </p:nvSpPr>
        <p:spPr>
          <a:xfrm>
            <a:off x="688861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0</a:t>
            </a:r>
            <a:endParaRPr sz="1100" b="1">
              <a:solidFill>
                <a:schemeClr val="dk2"/>
              </a:solidFill>
              <a:latin typeface="Nunito"/>
              <a:ea typeface="Nunito"/>
              <a:cs typeface="Nunito"/>
              <a:sym typeface="Nunito"/>
            </a:endParaRPr>
          </a:p>
        </p:txBody>
      </p:sp>
      <p:sp>
        <p:nvSpPr>
          <p:cNvPr id="2707" name="Google Shape;2707;p51"/>
          <p:cNvSpPr txBox="1"/>
          <p:nvPr/>
        </p:nvSpPr>
        <p:spPr>
          <a:xfrm>
            <a:off x="722412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708" name="Google Shape;2708;p51"/>
          <p:cNvSpPr txBox="1"/>
          <p:nvPr/>
        </p:nvSpPr>
        <p:spPr>
          <a:xfrm>
            <a:off x="7559632"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709" name="Google Shape;2709;p51"/>
          <p:cNvSpPr txBox="1"/>
          <p:nvPr/>
        </p:nvSpPr>
        <p:spPr>
          <a:xfrm>
            <a:off x="789513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2</a:t>
            </a:r>
            <a:endParaRPr sz="1100" b="1">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70"/>
        <p:cNvGrpSpPr/>
        <p:nvPr/>
      </p:nvGrpSpPr>
      <p:grpSpPr>
        <a:xfrm>
          <a:off x="0" y="0"/>
          <a:ext cx="0" cy="0"/>
          <a:chOff x="0" y="0"/>
          <a:chExt cx="0" cy="0"/>
        </a:xfrm>
      </p:grpSpPr>
      <p:grpSp>
        <p:nvGrpSpPr>
          <p:cNvPr id="371" name="Google Shape;371;p16"/>
          <p:cNvGrpSpPr/>
          <p:nvPr/>
        </p:nvGrpSpPr>
        <p:grpSpPr>
          <a:xfrm>
            <a:off x="320209" y="1080940"/>
            <a:ext cx="2694116" cy="4367729"/>
            <a:chOff x="663109" y="776140"/>
            <a:chExt cx="2694116" cy="4367729"/>
          </a:xfrm>
        </p:grpSpPr>
        <p:sp>
          <p:nvSpPr>
            <p:cNvPr id="372" name="Google Shape;372;p16"/>
            <p:cNvSpPr/>
            <p:nvPr/>
          </p:nvSpPr>
          <p:spPr>
            <a:xfrm flipH="1">
              <a:off x="3091984" y="1996976"/>
              <a:ext cx="232669" cy="196332"/>
            </a:xfrm>
            <a:custGeom>
              <a:avLst/>
              <a:gdLst/>
              <a:ahLst/>
              <a:cxnLst/>
              <a:rect l="l" t="t" r="r" b="b"/>
              <a:pathLst>
                <a:path w="10629" h="8968" extrusionOk="0">
                  <a:moveTo>
                    <a:pt x="6143" y="0"/>
                  </a:moveTo>
                  <a:cubicBezTo>
                    <a:pt x="4347" y="0"/>
                    <a:pt x="2497" y="634"/>
                    <a:pt x="1942" y="1930"/>
                  </a:cubicBezTo>
                  <a:cubicBezTo>
                    <a:pt x="1942" y="1930"/>
                    <a:pt x="0" y="8968"/>
                    <a:pt x="3774" y="8968"/>
                  </a:cubicBezTo>
                  <a:cubicBezTo>
                    <a:pt x="3913" y="8968"/>
                    <a:pt x="4061" y="8958"/>
                    <a:pt x="4216" y="8938"/>
                  </a:cubicBezTo>
                  <a:cubicBezTo>
                    <a:pt x="8578" y="8342"/>
                    <a:pt x="10628" y="4465"/>
                    <a:pt x="10032" y="1930"/>
                  </a:cubicBezTo>
                  <a:cubicBezTo>
                    <a:pt x="9731" y="653"/>
                    <a:pt x="7965" y="0"/>
                    <a:pt x="6143" y="0"/>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flipH="1">
              <a:off x="3076485" y="1764981"/>
              <a:ext cx="256025" cy="437062"/>
            </a:xfrm>
            <a:custGeom>
              <a:avLst/>
              <a:gdLst/>
              <a:ahLst/>
              <a:cxnLst/>
              <a:rect l="l" t="t" r="r" b="b"/>
              <a:pathLst>
                <a:path w="11696" h="19964" extrusionOk="0">
                  <a:moveTo>
                    <a:pt x="9720" y="1"/>
                  </a:moveTo>
                  <a:lnTo>
                    <a:pt x="400" y="18417"/>
                  </a:lnTo>
                  <a:cubicBezTo>
                    <a:pt x="1" y="19265"/>
                    <a:pt x="704" y="19963"/>
                    <a:pt x="1425" y="19963"/>
                  </a:cubicBezTo>
                  <a:cubicBezTo>
                    <a:pt x="1781" y="19963"/>
                    <a:pt x="2141" y="19793"/>
                    <a:pt x="2376" y="19386"/>
                  </a:cubicBezTo>
                  <a:lnTo>
                    <a:pt x="11696" y="1007"/>
                  </a:lnTo>
                  <a:lnTo>
                    <a:pt x="9720" y="1"/>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flipH="1">
              <a:off x="2721495" y="1206744"/>
              <a:ext cx="445593" cy="604999"/>
            </a:xfrm>
            <a:custGeom>
              <a:avLst/>
              <a:gdLst/>
              <a:ahLst/>
              <a:cxnLst/>
              <a:rect l="l" t="t" r="r" b="b"/>
              <a:pathLst>
                <a:path w="20356" h="27635" extrusionOk="0">
                  <a:moveTo>
                    <a:pt x="14801" y="0"/>
                  </a:moveTo>
                  <a:lnTo>
                    <a:pt x="14502" y="597"/>
                  </a:lnTo>
                  <a:cubicBezTo>
                    <a:pt x="10998" y="932"/>
                    <a:pt x="6562" y="4921"/>
                    <a:pt x="3579" y="10811"/>
                  </a:cubicBezTo>
                  <a:cubicBezTo>
                    <a:pt x="560" y="16664"/>
                    <a:pt x="0" y="22592"/>
                    <a:pt x="1790" y="25612"/>
                  </a:cubicBezTo>
                  <a:lnTo>
                    <a:pt x="1454" y="26245"/>
                  </a:lnTo>
                  <a:lnTo>
                    <a:pt x="3579" y="27289"/>
                  </a:lnTo>
                  <a:cubicBezTo>
                    <a:pt x="4093" y="27522"/>
                    <a:pt x="4650" y="27634"/>
                    <a:pt x="5239" y="27634"/>
                  </a:cubicBezTo>
                  <a:cubicBezTo>
                    <a:pt x="8794" y="27634"/>
                    <a:pt x="13493" y="23551"/>
                    <a:pt x="16627" y="17410"/>
                  </a:cubicBezTo>
                  <a:cubicBezTo>
                    <a:pt x="20243" y="10252"/>
                    <a:pt x="20355" y="3020"/>
                    <a:pt x="16888" y="1081"/>
                  </a:cubicBezTo>
                  <a:lnTo>
                    <a:pt x="14801" y="0"/>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flipH="1">
              <a:off x="2759037" y="1200133"/>
              <a:ext cx="448854" cy="592696"/>
            </a:xfrm>
            <a:custGeom>
              <a:avLst/>
              <a:gdLst/>
              <a:ahLst/>
              <a:cxnLst/>
              <a:rect l="l" t="t" r="r" b="b"/>
              <a:pathLst>
                <a:path w="20505" h="27073" extrusionOk="0">
                  <a:moveTo>
                    <a:pt x="15121" y="1"/>
                  </a:moveTo>
                  <a:cubicBezTo>
                    <a:pt x="11557" y="1"/>
                    <a:pt x="6854" y="4094"/>
                    <a:pt x="3728" y="10219"/>
                  </a:cubicBezTo>
                  <a:cubicBezTo>
                    <a:pt x="75" y="17451"/>
                    <a:pt x="0" y="24832"/>
                    <a:pt x="3579" y="26659"/>
                  </a:cubicBezTo>
                  <a:cubicBezTo>
                    <a:pt x="4133" y="26939"/>
                    <a:pt x="4740" y="27073"/>
                    <a:pt x="5384" y="27073"/>
                  </a:cubicBezTo>
                  <a:cubicBezTo>
                    <a:pt x="8947" y="27073"/>
                    <a:pt x="13651" y="22980"/>
                    <a:pt x="16776" y="16855"/>
                  </a:cubicBezTo>
                  <a:cubicBezTo>
                    <a:pt x="20467" y="9585"/>
                    <a:pt x="20504" y="2241"/>
                    <a:pt x="16925" y="414"/>
                  </a:cubicBezTo>
                  <a:cubicBezTo>
                    <a:pt x="16372" y="134"/>
                    <a:pt x="15765" y="1"/>
                    <a:pt x="15121"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flipH="1">
              <a:off x="2795768" y="1235620"/>
              <a:ext cx="374582" cy="521720"/>
            </a:xfrm>
            <a:custGeom>
              <a:avLst/>
              <a:gdLst/>
              <a:ahLst/>
              <a:cxnLst/>
              <a:rect l="l" t="t" r="r" b="b"/>
              <a:pathLst>
                <a:path w="17112" h="23831" extrusionOk="0">
                  <a:moveTo>
                    <a:pt x="13376" y="1"/>
                  </a:moveTo>
                  <a:cubicBezTo>
                    <a:pt x="10755" y="1"/>
                    <a:pt x="6469" y="3373"/>
                    <a:pt x="3467" y="9343"/>
                  </a:cubicBezTo>
                  <a:cubicBezTo>
                    <a:pt x="0" y="16203"/>
                    <a:pt x="187" y="22391"/>
                    <a:pt x="2610" y="23584"/>
                  </a:cubicBezTo>
                  <a:cubicBezTo>
                    <a:pt x="2930" y="23749"/>
                    <a:pt x="3300" y="23831"/>
                    <a:pt x="3708" y="23831"/>
                  </a:cubicBezTo>
                  <a:cubicBezTo>
                    <a:pt x="6339" y="23831"/>
                    <a:pt x="10574" y="20458"/>
                    <a:pt x="13607" y="14488"/>
                  </a:cubicBezTo>
                  <a:cubicBezTo>
                    <a:pt x="17112" y="7628"/>
                    <a:pt x="16851" y="1440"/>
                    <a:pt x="14465" y="247"/>
                  </a:cubicBezTo>
                  <a:cubicBezTo>
                    <a:pt x="14149" y="82"/>
                    <a:pt x="13783" y="1"/>
                    <a:pt x="13376" y="1"/>
                  </a:cubicBezTo>
                  <a:close/>
                </a:path>
              </a:pathLst>
            </a:custGeom>
            <a:solidFill>
              <a:srgbClr val="BA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flipH="1">
              <a:off x="2800650" y="1251230"/>
              <a:ext cx="334611" cy="506023"/>
            </a:xfrm>
            <a:custGeom>
              <a:avLst/>
              <a:gdLst/>
              <a:ahLst/>
              <a:cxnLst/>
              <a:rect l="l" t="t" r="r" b="b"/>
              <a:pathLst>
                <a:path w="15286" h="23114" extrusionOk="0">
                  <a:moveTo>
                    <a:pt x="13209" y="1"/>
                  </a:moveTo>
                  <a:cubicBezTo>
                    <a:pt x="10566" y="1"/>
                    <a:pt x="6322" y="3399"/>
                    <a:pt x="3281" y="9339"/>
                  </a:cubicBezTo>
                  <a:cubicBezTo>
                    <a:pt x="112" y="15564"/>
                    <a:pt x="0" y="21156"/>
                    <a:pt x="1790" y="23095"/>
                  </a:cubicBezTo>
                  <a:cubicBezTo>
                    <a:pt x="1896" y="23107"/>
                    <a:pt x="2005" y="23113"/>
                    <a:pt x="2117" y="23113"/>
                  </a:cubicBezTo>
                  <a:cubicBezTo>
                    <a:pt x="4760" y="23113"/>
                    <a:pt x="9002" y="19748"/>
                    <a:pt x="12042" y="13775"/>
                  </a:cubicBezTo>
                  <a:cubicBezTo>
                    <a:pt x="15173" y="7586"/>
                    <a:pt x="15285" y="1995"/>
                    <a:pt x="13533" y="19"/>
                  </a:cubicBezTo>
                  <a:cubicBezTo>
                    <a:pt x="13428" y="7"/>
                    <a:pt x="13320" y="1"/>
                    <a:pt x="13209" y="1"/>
                  </a:cubicBez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flipH="1">
              <a:off x="3085460" y="1793923"/>
              <a:ext cx="128144" cy="159246"/>
            </a:xfrm>
            <a:custGeom>
              <a:avLst/>
              <a:gdLst/>
              <a:ahLst/>
              <a:cxnLst/>
              <a:rect l="l" t="t" r="r" b="b"/>
              <a:pathLst>
                <a:path w="5854" h="7274" extrusionOk="0">
                  <a:moveTo>
                    <a:pt x="3444" y="1"/>
                  </a:moveTo>
                  <a:cubicBezTo>
                    <a:pt x="3117" y="1"/>
                    <a:pt x="2807" y="187"/>
                    <a:pt x="2647" y="505"/>
                  </a:cubicBezTo>
                  <a:lnTo>
                    <a:pt x="224" y="5277"/>
                  </a:lnTo>
                  <a:cubicBezTo>
                    <a:pt x="1" y="5687"/>
                    <a:pt x="187" y="6247"/>
                    <a:pt x="597" y="6433"/>
                  </a:cubicBezTo>
                  <a:lnTo>
                    <a:pt x="2014" y="7179"/>
                  </a:lnTo>
                  <a:cubicBezTo>
                    <a:pt x="2142" y="7243"/>
                    <a:pt x="2277" y="7273"/>
                    <a:pt x="2410" y="7273"/>
                  </a:cubicBezTo>
                  <a:cubicBezTo>
                    <a:pt x="2737" y="7273"/>
                    <a:pt x="3047" y="7087"/>
                    <a:pt x="3207" y="6768"/>
                  </a:cubicBezTo>
                  <a:lnTo>
                    <a:pt x="5630" y="1997"/>
                  </a:lnTo>
                  <a:cubicBezTo>
                    <a:pt x="5853" y="1587"/>
                    <a:pt x="5667" y="1027"/>
                    <a:pt x="5220" y="841"/>
                  </a:cubicBezTo>
                  <a:lnTo>
                    <a:pt x="3840" y="95"/>
                  </a:lnTo>
                  <a:cubicBezTo>
                    <a:pt x="3712" y="31"/>
                    <a:pt x="3577" y="1"/>
                    <a:pt x="3444"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flipH="1">
              <a:off x="3023446" y="1776409"/>
              <a:ext cx="211370" cy="334408"/>
            </a:xfrm>
            <a:custGeom>
              <a:avLst/>
              <a:gdLst/>
              <a:ahLst/>
              <a:cxnLst/>
              <a:rect l="l" t="t" r="r" b="b"/>
              <a:pathLst>
                <a:path w="9656" h="15275" extrusionOk="0">
                  <a:moveTo>
                    <a:pt x="3094" y="1"/>
                  </a:moveTo>
                  <a:lnTo>
                    <a:pt x="3094" y="1"/>
                  </a:lnTo>
                  <a:cubicBezTo>
                    <a:pt x="1529" y="1939"/>
                    <a:pt x="4548" y="4586"/>
                    <a:pt x="4548" y="4735"/>
                  </a:cubicBezTo>
                  <a:cubicBezTo>
                    <a:pt x="4548" y="4884"/>
                    <a:pt x="3728" y="6301"/>
                    <a:pt x="1864" y="8463"/>
                  </a:cubicBezTo>
                  <a:cubicBezTo>
                    <a:pt x="0" y="10625"/>
                    <a:pt x="1491" y="13198"/>
                    <a:pt x="1491" y="13645"/>
                  </a:cubicBezTo>
                  <a:cubicBezTo>
                    <a:pt x="1491" y="13645"/>
                    <a:pt x="2776" y="15274"/>
                    <a:pt x="4536" y="15274"/>
                  </a:cubicBezTo>
                  <a:cubicBezTo>
                    <a:pt x="5020" y="15274"/>
                    <a:pt x="5539" y="15151"/>
                    <a:pt x="6077" y="14838"/>
                  </a:cubicBezTo>
                  <a:cubicBezTo>
                    <a:pt x="8575" y="13347"/>
                    <a:pt x="9656" y="4735"/>
                    <a:pt x="7941" y="4139"/>
                  </a:cubicBezTo>
                  <a:cubicBezTo>
                    <a:pt x="6226" y="3542"/>
                    <a:pt x="3095" y="1"/>
                    <a:pt x="3094" y="1"/>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flipH="1">
              <a:off x="3135238" y="1776409"/>
              <a:ext cx="99578" cy="298745"/>
            </a:xfrm>
            <a:custGeom>
              <a:avLst/>
              <a:gdLst/>
              <a:ahLst/>
              <a:cxnLst/>
              <a:rect l="l" t="t" r="r" b="b"/>
              <a:pathLst>
                <a:path w="4549" h="13646" fill="none" extrusionOk="0">
                  <a:moveTo>
                    <a:pt x="1491" y="13645"/>
                  </a:moveTo>
                  <a:cubicBezTo>
                    <a:pt x="1491" y="13198"/>
                    <a:pt x="0" y="10625"/>
                    <a:pt x="1864" y="8463"/>
                  </a:cubicBezTo>
                  <a:cubicBezTo>
                    <a:pt x="3728" y="6301"/>
                    <a:pt x="4548" y="4884"/>
                    <a:pt x="4548" y="4735"/>
                  </a:cubicBezTo>
                  <a:cubicBezTo>
                    <a:pt x="4548" y="4586"/>
                    <a:pt x="1529" y="1939"/>
                    <a:pt x="3094" y="1"/>
                  </a:cubicBezTo>
                </a:path>
              </a:pathLst>
            </a:custGeom>
            <a:solidFill>
              <a:srgbClr val="2B292E"/>
            </a:solid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flipH="1">
              <a:off x="3127073" y="1799155"/>
              <a:ext cx="227700" cy="284143"/>
            </a:xfrm>
            <a:custGeom>
              <a:avLst/>
              <a:gdLst/>
              <a:ahLst/>
              <a:cxnLst/>
              <a:rect l="l" t="t" r="r" b="b"/>
              <a:pathLst>
                <a:path w="10402" h="12979" extrusionOk="0">
                  <a:moveTo>
                    <a:pt x="6351" y="1"/>
                  </a:moveTo>
                  <a:cubicBezTo>
                    <a:pt x="5699" y="1"/>
                    <a:pt x="5294" y="900"/>
                    <a:pt x="5294" y="900"/>
                  </a:cubicBezTo>
                  <a:cubicBezTo>
                    <a:pt x="4511" y="3249"/>
                    <a:pt x="1156" y="4703"/>
                    <a:pt x="597" y="7014"/>
                  </a:cubicBezTo>
                  <a:cubicBezTo>
                    <a:pt x="0" y="9325"/>
                    <a:pt x="1939" y="12979"/>
                    <a:pt x="4026" y="12979"/>
                  </a:cubicBezTo>
                  <a:cubicBezTo>
                    <a:pt x="6077" y="12979"/>
                    <a:pt x="4511" y="11525"/>
                    <a:pt x="5928" y="10593"/>
                  </a:cubicBezTo>
                  <a:cubicBezTo>
                    <a:pt x="7344" y="9661"/>
                    <a:pt x="5816" y="8132"/>
                    <a:pt x="7456" y="7797"/>
                  </a:cubicBezTo>
                  <a:cubicBezTo>
                    <a:pt x="9096" y="7461"/>
                    <a:pt x="8314" y="5597"/>
                    <a:pt x="9357" y="4815"/>
                  </a:cubicBezTo>
                  <a:cubicBezTo>
                    <a:pt x="10401" y="4069"/>
                    <a:pt x="7978" y="1087"/>
                    <a:pt x="6971" y="266"/>
                  </a:cubicBezTo>
                  <a:cubicBezTo>
                    <a:pt x="6747" y="75"/>
                    <a:pt x="6539" y="1"/>
                    <a:pt x="6351" y="1"/>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flipH="1">
              <a:off x="3127073" y="1786195"/>
              <a:ext cx="139571" cy="297103"/>
            </a:xfrm>
            <a:custGeom>
              <a:avLst/>
              <a:gdLst/>
              <a:ahLst/>
              <a:cxnLst/>
              <a:rect l="l" t="t" r="r" b="b"/>
              <a:pathLst>
                <a:path w="6376" h="13571" fill="none" extrusionOk="0">
                  <a:moveTo>
                    <a:pt x="1268" y="1492"/>
                  </a:moveTo>
                  <a:cubicBezTo>
                    <a:pt x="1268" y="1492"/>
                    <a:pt x="1939" y="1"/>
                    <a:pt x="2945" y="858"/>
                  </a:cubicBezTo>
                  <a:cubicBezTo>
                    <a:pt x="3952" y="1679"/>
                    <a:pt x="6375" y="4661"/>
                    <a:pt x="5331" y="5407"/>
                  </a:cubicBezTo>
                  <a:cubicBezTo>
                    <a:pt x="4288" y="6189"/>
                    <a:pt x="5070" y="8053"/>
                    <a:pt x="3430" y="8389"/>
                  </a:cubicBezTo>
                  <a:cubicBezTo>
                    <a:pt x="1790" y="8724"/>
                    <a:pt x="3318" y="10253"/>
                    <a:pt x="1902" y="11185"/>
                  </a:cubicBezTo>
                  <a:cubicBezTo>
                    <a:pt x="485" y="12117"/>
                    <a:pt x="2051" y="13571"/>
                    <a:pt x="0" y="13571"/>
                  </a:cubicBezTo>
                </a:path>
              </a:pathLst>
            </a:custGeom>
            <a:solidFill>
              <a:srgbClr val="2B292E"/>
            </a:solid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flipH="1">
              <a:off x="3160543" y="1849048"/>
              <a:ext cx="71011" cy="70209"/>
            </a:xfrm>
            <a:custGeom>
              <a:avLst/>
              <a:gdLst/>
              <a:ahLst/>
              <a:cxnLst/>
              <a:rect l="l" t="t" r="r" b="b"/>
              <a:pathLst>
                <a:path w="3244" h="3207" extrusionOk="0">
                  <a:moveTo>
                    <a:pt x="0" y="1"/>
                  </a:moveTo>
                  <a:lnTo>
                    <a:pt x="0" y="1"/>
                  </a:lnTo>
                  <a:cubicBezTo>
                    <a:pt x="112" y="336"/>
                    <a:pt x="299" y="709"/>
                    <a:pt x="560" y="1007"/>
                  </a:cubicBezTo>
                  <a:cubicBezTo>
                    <a:pt x="783" y="1343"/>
                    <a:pt x="1007" y="1641"/>
                    <a:pt x="1305" y="1902"/>
                  </a:cubicBezTo>
                  <a:cubicBezTo>
                    <a:pt x="1864" y="2461"/>
                    <a:pt x="2498" y="2908"/>
                    <a:pt x="3244" y="3207"/>
                  </a:cubicBezTo>
                  <a:cubicBezTo>
                    <a:pt x="2983" y="2908"/>
                    <a:pt x="2722" y="2647"/>
                    <a:pt x="2424" y="2386"/>
                  </a:cubicBezTo>
                  <a:lnTo>
                    <a:pt x="1641" y="1566"/>
                  </a:lnTo>
                  <a:cubicBezTo>
                    <a:pt x="1081" y="1044"/>
                    <a:pt x="560" y="522"/>
                    <a:pt x="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flipH="1">
              <a:off x="3203798" y="1910260"/>
              <a:ext cx="53871" cy="64495"/>
            </a:xfrm>
            <a:custGeom>
              <a:avLst/>
              <a:gdLst/>
              <a:ahLst/>
              <a:cxnLst/>
              <a:rect l="l" t="t" r="r" b="b"/>
              <a:pathLst>
                <a:path w="2461" h="2946" extrusionOk="0">
                  <a:moveTo>
                    <a:pt x="0" y="1"/>
                  </a:moveTo>
                  <a:cubicBezTo>
                    <a:pt x="38" y="336"/>
                    <a:pt x="150" y="634"/>
                    <a:pt x="299" y="933"/>
                  </a:cubicBezTo>
                  <a:cubicBezTo>
                    <a:pt x="448" y="1268"/>
                    <a:pt x="634" y="1529"/>
                    <a:pt x="821" y="1790"/>
                  </a:cubicBezTo>
                  <a:cubicBezTo>
                    <a:pt x="1268" y="2349"/>
                    <a:pt x="1827" y="2722"/>
                    <a:pt x="2461" y="2946"/>
                  </a:cubicBezTo>
                  <a:cubicBezTo>
                    <a:pt x="2237" y="2685"/>
                    <a:pt x="2014" y="2461"/>
                    <a:pt x="1827" y="2237"/>
                  </a:cubicBezTo>
                  <a:cubicBezTo>
                    <a:pt x="1603" y="1976"/>
                    <a:pt x="1380" y="1753"/>
                    <a:pt x="1193" y="1492"/>
                  </a:cubicBezTo>
                  <a:cubicBezTo>
                    <a:pt x="783" y="1007"/>
                    <a:pt x="411" y="522"/>
                    <a:pt x="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flipH="1">
              <a:off x="1240374" y="4206892"/>
              <a:ext cx="1281222" cy="936977"/>
            </a:xfrm>
            <a:custGeom>
              <a:avLst/>
              <a:gdLst/>
              <a:ahLst/>
              <a:cxnLst/>
              <a:rect l="l" t="t" r="r" b="b"/>
              <a:pathLst>
                <a:path w="58530" h="42799" extrusionOk="0">
                  <a:moveTo>
                    <a:pt x="57188" y="1"/>
                  </a:moveTo>
                  <a:lnTo>
                    <a:pt x="1" y="3580"/>
                  </a:lnTo>
                  <a:lnTo>
                    <a:pt x="1343" y="42798"/>
                  </a:lnTo>
                  <a:lnTo>
                    <a:pt x="58530" y="42798"/>
                  </a:lnTo>
                  <a:lnTo>
                    <a:pt x="57188" y="1"/>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flipH="1">
              <a:off x="1949523" y="4439500"/>
              <a:ext cx="8997" cy="606422"/>
            </a:xfrm>
            <a:custGeom>
              <a:avLst/>
              <a:gdLst/>
              <a:ahLst/>
              <a:cxnLst/>
              <a:rect l="l" t="t" r="r" b="b"/>
              <a:pathLst>
                <a:path w="411" h="27700" fill="none" extrusionOk="0">
                  <a:moveTo>
                    <a:pt x="1" y="1"/>
                  </a:moveTo>
                  <a:cubicBezTo>
                    <a:pt x="1" y="1"/>
                    <a:pt x="411" y="13869"/>
                    <a:pt x="411" y="27700"/>
                  </a:cubicBezTo>
                </a:path>
              </a:pathLst>
            </a:custGeom>
            <a:noFill/>
            <a:ln w="12125" cap="flat" cmpd="sng">
              <a:solidFill>
                <a:srgbClr val="FFFFFF"/>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flipH="1">
              <a:off x="667491" y="2198365"/>
              <a:ext cx="607163" cy="1274472"/>
            </a:xfrm>
            <a:custGeom>
              <a:avLst/>
              <a:gdLst/>
              <a:ahLst/>
              <a:cxnLst/>
              <a:rect l="l" t="t" r="r" b="b"/>
              <a:pathLst>
                <a:path w="27737" h="58215" extrusionOk="0">
                  <a:moveTo>
                    <a:pt x="2162" y="0"/>
                  </a:moveTo>
                  <a:lnTo>
                    <a:pt x="0" y="30458"/>
                  </a:lnTo>
                  <a:cubicBezTo>
                    <a:pt x="4413" y="51521"/>
                    <a:pt x="15975" y="58215"/>
                    <a:pt x="21901" y="58215"/>
                  </a:cubicBezTo>
                  <a:cubicBezTo>
                    <a:pt x="23485" y="58215"/>
                    <a:pt x="24667" y="57736"/>
                    <a:pt x="25201" y="56927"/>
                  </a:cubicBezTo>
                  <a:cubicBezTo>
                    <a:pt x="27736" y="53124"/>
                    <a:pt x="17857" y="18305"/>
                    <a:pt x="13234" y="9581"/>
                  </a:cubicBezTo>
                  <a:cubicBezTo>
                    <a:pt x="8612" y="858"/>
                    <a:pt x="2162" y="0"/>
                    <a:pt x="2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flipH="1">
              <a:off x="2324082" y="2081085"/>
              <a:ext cx="1033142" cy="1074681"/>
            </a:xfrm>
            <a:custGeom>
              <a:avLst/>
              <a:gdLst/>
              <a:ahLst/>
              <a:cxnLst/>
              <a:rect l="l" t="t" r="r" b="b"/>
              <a:pathLst>
                <a:path w="47197" h="49089" extrusionOk="0">
                  <a:moveTo>
                    <a:pt x="13123" y="0"/>
                  </a:moveTo>
                  <a:cubicBezTo>
                    <a:pt x="13123" y="0"/>
                    <a:pt x="3505" y="4436"/>
                    <a:pt x="0" y="8351"/>
                  </a:cubicBezTo>
                  <a:cubicBezTo>
                    <a:pt x="0" y="8351"/>
                    <a:pt x="17692" y="49088"/>
                    <a:pt x="27021" y="49088"/>
                  </a:cubicBezTo>
                  <a:cubicBezTo>
                    <a:pt x="27162" y="49088"/>
                    <a:pt x="27301" y="49079"/>
                    <a:pt x="27438" y="49060"/>
                  </a:cubicBezTo>
                  <a:cubicBezTo>
                    <a:pt x="36646" y="47793"/>
                    <a:pt x="47196" y="27662"/>
                    <a:pt x="47196" y="27662"/>
                  </a:cubicBezTo>
                  <a:lnTo>
                    <a:pt x="45519" y="3840"/>
                  </a:lnTo>
                  <a:cubicBezTo>
                    <a:pt x="45519" y="3840"/>
                    <a:pt x="39069" y="4138"/>
                    <a:pt x="36684" y="8724"/>
                  </a:cubicBezTo>
                  <a:cubicBezTo>
                    <a:pt x="34298" y="13346"/>
                    <a:pt x="28631" y="24717"/>
                    <a:pt x="28631" y="24717"/>
                  </a:cubicBezTo>
                  <a:cubicBezTo>
                    <a:pt x="28631" y="24717"/>
                    <a:pt x="16366" y="4399"/>
                    <a:pt x="13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flipH="1">
              <a:off x="1100825" y="2152500"/>
              <a:ext cx="1574176" cy="2380700"/>
            </a:xfrm>
            <a:custGeom>
              <a:avLst/>
              <a:gdLst/>
              <a:ahLst/>
              <a:cxnLst/>
              <a:rect l="l" t="t" r="r" b="b"/>
              <a:pathLst>
                <a:path w="71913" h="108745" extrusionOk="0">
                  <a:moveTo>
                    <a:pt x="18282" y="0"/>
                  </a:moveTo>
                  <a:cubicBezTo>
                    <a:pt x="17876" y="0"/>
                    <a:pt x="17510" y="3"/>
                    <a:pt x="17186" y="8"/>
                  </a:cubicBezTo>
                  <a:cubicBezTo>
                    <a:pt x="10140" y="82"/>
                    <a:pt x="11296" y="6606"/>
                    <a:pt x="11296" y="6606"/>
                  </a:cubicBezTo>
                  <a:cubicBezTo>
                    <a:pt x="9096" y="30055"/>
                    <a:pt x="0" y="101707"/>
                    <a:pt x="0" y="101707"/>
                  </a:cubicBezTo>
                  <a:cubicBezTo>
                    <a:pt x="13255" y="107223"/>
                    <a:pt x="28526" y="108744"/>
                    <a:pt x="41341" y="108744"/>
                  </a:cubicBezTo>
                  <a:cubicBezTo>
                    <a:pt x="57107" y="108744"/>
                    <a:pt x="69154" y="106442"/>
                    <a:pt x="69154" y="106442"/>
                  </a:cubicBezTo>
                  <a:cubicBezTo>
                    <a:pt x="64159" y="76357"/>
                    <a:pt x="69639" y="17753"/>
                    <a:pt x="69564" y="12385"/>
                  </a:cubicBezTo>
                  <a:cubicBezTo>
                    <a:pt x="69452" y="7054"/>
                    <a:pt x="71913" y="2095"/>
                    <a:pt x="61884" y="1573"/>
                  </a:cubicBezTo>
                  <a:cubicBezTo>
                    <a:pt x="52350" y="1075"/>
                    <a:pt x="26756" y="0"/>
                    <a:pt x="18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flipH="1">
              <a:off x="1913601" y="3252007"/>
              <a:ext cx="70201" cy="1276486"/>
            </a:xfrm>
            <a:custGeom>
              <a:avLst/>
              <a:gdLst/>
              <a:ahLst/>
              <a:cxnLst/>
              <a:rect l="l" t="t" r="r" b="b"/>
              <a:pathLst>
                <a:path w="3207" h="58307" fill="none" extrusionOk="0">
                  <a:moveTo>
                    <a:pt x="3206" y="1"/>
                  </a:moveTo>
                  <a:cubicBezTo>
                    <a:pt x="3206" y="1"/>
                    <a:pt x="0" y="44587"/>
                    <a:pt x="1789" y="58306"/>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flipH="1">
              <a:off x="1531708" y="2159177"/>
              <a:ext cx="499442" cy="1092852"/>
            </a:xfrm>
            <a:custGeom>
              <a:avLst/>
              <a:gdLst/>
              <a:ahLst/>
              <a:cxnLst/>
              <a:rect l="l" t="t" r="r" b="b"/>
              <a:pathLst>
                <a:path w="22816" h="49919" extrusionOk="0">
                  <a:moveTo>
                    <a:pt x="150" y="1"/>
                  </a:moveTo>
                  <a:cubicBezTo>
                    <a:pt x="1" y="17112"/>
                    <a:pt x="5369" y="49919"/>
                    <a:pt x="5369" y="49919"/>
                  </a:cubicBezTo>
                  <a:cubicBezTo>
                    <a:pt x="16404" y="33776"/>
                    <a:pt x="21809" y="6488"/>
                    <a:pt x="22816" y="746"/>
                  </a:cubicBezTo>
                  <a:cubicBezTo>
                    <a:pt x="16031" y="486"/>
                    <a:pt x="7569" y="225"/>
                    <a:pt x="150"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flipH="1">
              <a:off x="1387256" y="2177961"/>
              <a:ext cx="520654" cy="1065092"/>
            </a:xfrm>
            <a:custGeom>
              <a:avLst/>
              <a:gdLst/>
              <a:ahLst/>
              <a:cxnLst/>
              <a:rect l="l" t="t" r="r" b="b"/>
              <a:pathLst>
                <a:path w="23785" h="48651" fill="none" extrusionOk="0">
                  <a:moveTo>
                    <a:pt x="19609" y="0"/>
                  </a:moveTo>
                  <a:lnTo>
                    <a:pt x="23785" y="13160"/>
                  </a:lnTo>
                  <a:lnTo>
                    <a:pt x="18603" y="18156"/>
                  </a:lnTo>
                  <a:lnTo>
                    <a:pt x="22032" y="24083"/>
                  </a:lnTo>
                  <a:cubicBezTo>
                    <a:pt x="22032" y="24083"/>
                    <a:pt x="13048" y="38287"/>
                    <a:pt x="0" y="48650"/>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flipH="1">
              <a:off x="1931573" y="2157557"/>
              <a:ext cx="309306" cy="1085496"/>
            </a:xfrm>
            <a:custGeom>
              <a:avLst/>
              <a:gdLst/>
              <a:ahLst/>
              <a:cxnLst/>
              <a:rect l="l" t="t" r="r" b="b"/>
              <a:pathLst>
                <a:path w="14130" h="49583" fill="none" extrusionOk="0">
                  <a:moveTo>
                    <a:pt x="7643" y="0"/>
                  </a:moveTo>
                  <a:lnTo>
                    <a:pt x="1679" y="8798"/>
                  </a:lnTo>
                  <a:lnTo>
                    <a:pt x="6376" y="15844"/>
                  </a:lnTo>
                  <a:lnTo>
                    <a:pt x="1" y="22033"/>
                  </a:lnTo>
                  <a:cubicBezTo>
                    <a:pt x="1" y="22033"/>
                    <a:pt x="7531" y="40971"/>
                    <a:pt x="14130" y="49582"/>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flipH="1">
              <a:off x="711556" y="2593371"/>
              <a:ext cx="1489330" cy="960643"/>
            </a:xfrm>
            <a:custGeom>
              <a:avLst/>
              <a:gdLst/>
              <a:ahLst/>
              <a:cxnLst/>
              <a:rect l="l" t="t" r="r" b="b"/>
              <a:pathLst>
                <a:path w="68037" h="43880" extrusionOk="0">
                  <a:moveTo>
                    <a:pt x="27774" y="1"/>
                  </a:moveTo>
                  <a:lnTo>
                    <a:pt x="1" y="39965"/>
                  </a:lnTo>
                  <a:lnTo>
                    <a:pt x="40263" y="43879"/>
                  </a:lnTo>
                  <a:lnTo>
                    <a:pt x="68036" y="3878"/>
                  </a:lnTo>
                  <a:lnTo>
                    <a:pt x="27774" y="1"/>
                  </a:lnTo>
                  <a:close/>
                </a:path>
              </a:pathLst>
            </a:custGeom>
            <a:solidFill>
              <a:srgbClr val="4A66DD"/>
            </a:solidFill>
            <a:ln w="9525" cap="flat" cmpd="sng">
              <a:solidFill>
                <a:srgbClr val="4A66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flipH="1">
              <a:off x="1577393" y="2532992"/>
              <a:ext cx="656131" cy="935313"/>
            </a:xfrm>
            <a:custGeom>
              <a:avLst/>
              <a:gdLst/>
              <a:ahLst/>
              <a:cxnLst/>
              <a:rect l="l" t="t" r="r" b="b"/>
              <a:pathLst>
                <a:path w="29974" h="42723" extrusionOk="0">
                  <a:moveTo>
                    <a:pt x="27811" y="0"/>
                  </a:moveTo>
                  <a:lnTo>
                    <a:pt x="0" y="39964"/>
                  </a:lnTo>
                  <a:cubicBezTo>
                    <a:pt x="0" y="39964"/>
                    <a:pt x="2051" y="40821"/>
                    <a:pt x="1492" y="42723"/>
                  </a:cubicBezTo>
                  <a:lnTo>
                    <a:pt x="29265" y="2759"/>
                  </a:lnTo>
                  <a:cubicBezTo>
                    <a:pt x="29265" y="2759"/>
                    <a:pt x="29973" y="1342"/>
                    <a:pt x="27811" y="0"/>
                  </a:cubicBezTo>
                  <a:close/>
                </a:path>
              </a:pathLst>
            </a:custGeom>
            <a:solidFill>
              <a:srgbClr val="D4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flipH="1">
              <a:off x="1577393" y="2532992"/>
              <a:ext cx="656131" cy="935313"/>
            </a:xfrm>
            <a:custGeom>
              <a:avLst/>
              <a:gdLst/>
              <a:ahLst/>
              <a:cxnLst/>
              <a:rect l="l" t="t" r="r" b="b"/>
              <a:pathLst>
                <a:path w="29974" h="42723" extrusionOk="0">
                  <a:moveTo>
                    <a:pt x="27811" y="0"/>
                  </a:moveTo>
                  <a:lnTo>
                    <a:pt x="0" y="39964"/>
                  </a:lnTo>
                  <a:cubicBezTo>
                    <a:pt x="0" y="39964"/>
                    <a:pt x="2051" y="40821"/>
                    <a:pt x="1492" y="42723"/>
                  </a:cubicBezTo>
                  <a:lnTo>
                    <a:pt x="29265" y="2759"/>
                  </a:lnTo>
                  <a:cubicBezTo>
                    <a:pt x="29265" y="2759"/>
                    <a:pt x="29973" y="1342"/>
                    <a:pt x="27811" y="0"/>
                  </a:cubicBezTo>
                  <a:close/>
                </a:path>
              </a:pathLst>
            </a:custGeom>
            <a:solidFill>
              <a:srgbClr val="BAC5FF"/>
            </a:solidFill>
            <a:ln w="9525" cap="flat" cmpd="sng">
              <a:solidFill>
                <a:srgbClr val="BAC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flipH="1">
              <a:off x="666681" y="2532992"/>
              <a:ext cx="958060" cy="145279"/>
            </a:xfrm>
            <a:custGeom>
              <a:avLst/>
              <a:gdLst/>
              <a:ahLst/>
              <a:cxnLst/>
              <a:rect l="l" t="t" r="r" b="b"/>
              <a:pathLst>
                <a:path w="43767" h="6636" extrusionOk="0">
                  <a:moveTo>
                    <a:pt x="0" y="0"/>
                  </a:moveTo>
                  <a:lnTo>
                    <a:pt x="1454" y="2759"/>
                  </a:lnTo>
                  <a:lnTo>
                    <a:pt x="41716" y="6636"/>
                  </a:lnTo>
                  <a:cubicBezTo>
                    <a:pt x="43766" y="4548"/>
                    <a:pt x="40262" y="3914"/>
                    <a:pt x="40262" y="3914"/>
                  </a:cubicBezTo>
                  <a:lnTo>
                    <a:pt x="0" y="0"/>
                  </a:lnTo>
                  <a:close/>
                </a:path>
              </a:pathLst>
            </a:custGeom>
            <a:solidFill>
              <a:srgbClr val="D4C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flipH="1">
              <a:off x="663109" y="2531801"/>
              <a:ext cx="958060" cy="145279"/>
            </a:xfrm>
            <a:custGeom>
              <a:avLst/>
              <a:gdLst/>
              <a:ahLst/>
              <a:cxnLst/>
              <a:rect l="l" t="t" r="r" b="b"/>
              <a:pathLst>
                <a:path w="43767" h="6636" extrusionOk="0">
                  <a:moveTo>
                    <a:pt x="0" y="0"/>
                  </a:moveTo>
                  <a:lnTo>
                    <a:pt x="1454" y="2759"/>
                  </a:lnTo>
                  <a:lnTo>
                    <a:pt x="41716" y="6636"/>
                  </a:lnTo>
                  <a:cubicBezTo>
                    <a:pt x="43766" y="4548"/>
                    <a:pt x="40262" y="3914"/>
                    <a:pt x="40262" y="3914"/>
                  </a:cubicBezTo>
                  <a:lnTo>
                    <a:pt x="0" y="0"/>
                  </a:lnTo>
                  <a:close/>
                </a:path>
              </a:pathLst>
            </a:custGeom>
            <a:solidFill>
              <a:srgbClr val="788BF1"/>
            </a:solidFill>
            <a:ln w="9525" cap="flat" cmpd="sng">
              <a:solidFill>
                <a:srgbClr val="788B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flipH="1">
              <a:off x="1206094" y="2992406"/>
              <a:ext cx="768733" cy="453240"/>
            </a:xfrm>
            <a:custGeom>
              <a:avLst/>
              <a:gdLst/>
              <a:ahLst/>
              <a:cxnLst/>
              <a:rect l="l" t="t" r="r" b="b"/>
              <a:pathLst>
                <a:path w="35118" h="20703" extrusionOk="0">
                  <a:moveTo>
                    <a:pt x="2882" y="1"/>
                  </a:moveTo>
                  <a:cubicBezTo>
                    <a:pt x="2131" y="1"/>
                    <a:pt x="1433" y="182"/>
                    <a:pt x="932" y="712"/>
                  </a:cubicBezTo>
                  <a:cubicBezTo>
                    <a:pt x="0" y="1718"/>
                    <a:pt x="559" y="3993"/>
                    <a:pt x="1119" y="5036"/>
                  </a:cubicBezTo>
                  <a:cubicBezTo>
                    <a:pt x="2311" y="7199"/>
                    <a:pt x="5107" y="7832"/>
                    <a:pt x="7158" y="9212"/>
                  </a:cubicBezTo>
                  <a:cubicBezTo>
                    <a:pt x="10028" y="11225"/>
                    <a:pt x="11370" y="14916"/>
                    <a:pt x="14241" y="16966"/>
                  </a:cubicBezTo>
                  <a:cubicBezTo>
                    <a:pt x="15471" y="17786"/>
                    <a:pt x="16888" y="18420"/>
                    <a:pt x="18342" y="18755"/>
                  </a:cubicBezTo>
                  <a:cubicBezTo>
                    <a:pt x="22480" y="19948"/>
                    <a:pt x="26804" y="20321"/>
                    <a:pt x="31129" y="20657"/>
                  </a:cubicBezTo>
                  <a:cubicBezTo>
                    <a:pt x="31451" y="20680"/>
                    <a:pt x="31787" y="20703"/>
                    <a:pt x="32121" y="20703"/>
                  </a:cubicBezTo>
                  <a:cubicBezTo>
                    <a:pt x="32870" y="20703"/>
                    <a:pt x="33607" y="20587"/>
                    <a:pt x="34148" y="20097"/>
                  </a:cubicBezTo>
                  <a:cubicBezTo>
                    <a:pt x="35118" y="19277"/>
                    <a:pt x="35080" y="17786"/>
                    <a:pt x="34745" y="16556"/>
                  </a:cubicBezTo>
                  <a:cubicBezTo>
                    <a:pt x="33552" y="12306"/>
                    <a:pt x="29936" y="9212"/>
                    <a:pt x="26133" y="6975"/>
                  </a:cubicBezTo>
                  <a:cubicBezTo>
                    <a:pt x="22554" y="4887"/>
                    <a:pt x="18677" y="3359"/>
                    <a:pt x="14651" y="2427"/>
                  </a:cubicBezTo>
                  <a:cubicBezTo>
                    <a:pt x="11855" y="1793"/>
                    <a:pt x="8947" y="1457"/>
                    <a:pt x="6189" y="675"/>
                  </a:cubicBezTo>
                  <a:cubicBezTo>
                    <a:pt x="5309" y="426"/>
                    <a:pt x="4033" y="1"/>
                    <a:pt x="2882"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flipH="1">
              <a:off x="1490905" y="2785171"/>
              <a:ext cx="519844" cy="403588"/>
            </a:xfrm>
            <a:custGeom>
              <a:avLst/>
              <a:gdLst/>
              <a:ahLst/>
              <a:cxnLst/>
              <a:rect l="l" t="t" r="r" b="b"/>
              <a:pathLst>
                <a:path w="23748" h="18435" extrusionOk="0">
                  <a:moveTo>
                    <a:pt x="15509" y="1"/>
                  </a:moveTo>
                  <a:cubicBezTo>
                    <a:pt x="15509" y="1"/>
                    <a:pt x="14316" y="2163"/>
                    <a:pt x="16590" y="4437"/>
                  </a:cubicBezTo>
                  <a:cubicBezTo>
                    <a:pt x="18864" y="6711"/>
                    <a:pt x="17634" y="7084"/>
                    <a:pt x="17634" y="7084"/>
                  </a:cubicBezTo>
                  <a:cubicBezTo>
                    <a:pt x="17634" y="7084"/>
                    <a:pt x="12042" y="6264"/>
                    <a:pt x="8575" y="4996"/>
                  </a:cubicBezTo>
                  <a:cubicBezTo>
                    <a:pt x="7096" y="4465"/>
                    <a:pt x="5776" y="4233"/>
                    <a:pt x="4762" y="4233"/>
                  </a:cubicBezTo>
                  <a:cubicBezTo>
                    <a:pt x="3426" y="4233"/>
                    <a:pt x="2621" y="4637"/>
                    <a:pt x="2685" y="5294"/>
                  </a:cubicBezTo>
                  <a:cubicBezTo>
                    <a:pt x="2685" y="5294"/>
                    <a:pt x="1" y="5443"/>
                    <a:pt x="1306" y="7717"/>
                  </a:cubicBezTo>
                  <a:cubicBezTo>
                    <a:pt x="1306" y="7717"/>
                    <a:pt x="224" y="9358"/>
                    <a:pt x="2126" y="10588"/>
                  </a:cubicBezTo>
                  <a:cubicBezTo>
                    <a:pt x="2126" y="10588"/>
                    <a:pt x="1194" y="12154"/>
                    <a:pt x="3841" y="13757"/>
                  </a:cubicBezTo>
                  <a:cubicBezTo>
                    <a:pt x="6068" y="15106"/>
                    <a:pt x="10459" y="18434"/>
                    <a:pt x="16993" y="18434"/>
                  </a:cubicBezTo>
                  <a:cubicBezTo>
                    <a:pt x="18224" y="18434"/>
                    <a:pt x="19531" y="18316"/>
                    <a:pt x="20915" y="18044"/>
                  </a:cubicBezTo>
                  <a:lnTo>
                    <a:pt x="23748" y="7717"/>
                  </a:lnTo>
                  <a:cubicBezTo>
                    <a:pt x="23748" y="7717"/>
                    <a:pt x="21660" y="4064"/>
                    <a:pt x="19759" y="3281"/>
                  </a:cubicBezTo>
                  <a:cubicBezTo>
                    <a:pt x="17858" y="2498"/>
                    <a:pt x="15509" y="1"/>
                    <a:pt x="15509" y="1"/>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flipH="1">
              <a:off x="1729178" y="2901070"/>
              <a:ext cx="222818" cy="66947"/>
            </a:xfrm>
            <a:custGeom>
              <a:avLst/>
              <a:gdLst/>
              <a:ahLst/>
              <a:cxnLst/>
              <a:rect l="l" t="t" r="r" b="b"/>
              <a:pathLst>
                <a:path w="10179" h="3058" fill="none" extrusionOk="0">
                  <a:moveTo>
                    <a:pt x="1" y="0"/>
                  </a:moveTo>
                  <a:cubicBezTo>
                    <a:pt x="3282" y="1342"/>
                    <a:pt x="6711" y="2386"/>
                    <a:pt x="10178" y="3057"/>
                  </a:cubicBezTo>
                </a:path>
              </a:pathLst>
            </a:custGeom>
            <a:noFill/>
            <a:ln w="12125" cap="flat" cmpd="sng">
              <a:solidFill>
                <a:srgbClr val="FFADBF"/>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flipH="1">
              <a:off x="1779788" y="2954116"/>
              <a:ext cx="202395" cy="65305"/>
            </a:xfrm>
            <a:custGeom>
              <a:avLst/>
              <a:gdLst/>
              <a:ahLst/>
              <a:cxnLst/>
              <a:rect l="l" t="t" r="r" b="b"/>
              <a:pathLst>
                <a:path w="9246" h="2983" fill="none" extrusionOk="0">
                  <a:moveTo>
                    <a:pt x="1" y="0"/>
                  </a:moveTo>
                  <a:cubicBezTo>
                    <a:pt x="1" y="0"/>
                    <a:pt x="2685" y="1939"/>
                    <a:pt x="9246" y="2983"/>
                  </a:cubicBezTo>
                </a:path>
              </a:pathLst>
            </a:custGeom>
            <a:noFill/>
            <a:ln w="12125" cap="flat" cmpd="sng">
              <a:solidFill>
                <a:srgbClr val="FFADBF"/>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1823852" y="3016137"/>
              <a:ext cx="140381" cy="53899"/>
            </a:xfrm>
            <a:custGeom>
              <a:avLst/>
              <a:gdLst/>
              <a:ahLst/>
              <a:cxnLst/>
              <a:rect l="l" t="t" r="r" b="b"/>
              <a:pathLst>
                <a:path w="6413" h="2462" fill="none" extrusionOk="0">
                  <a:moveTo>
                    <a:pt x="1" y="1"/>
                  </a:moveTo>
                  <a:cubicBezTo>
                    <a:pt x="1" y="1"/>
                    <a:pt x="2349" y="1790"/>
                    <a:pt x="6413" y="2461"/>
                  </a:cubicBezTo>
                </a:path>
              </a:pathLst>
            </a:custGeom>
            <a:noFill/>
            <a:ln w="12125" cap="flat" cmpd="sng">
              <a:solidFill>
                <a:srgbClr val="FFADBF"/>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704222" y="2918978"/>
              <a:ext cx="926713" cy="637488"/>
            </a:xfrm>
            <a:custGeom>
              <a:avLst/>
              <a:gdLst/>
              <a:ahLst/>
              <a:cxnLst/>
              <a:rect l="l" t="t" r="r" b="b"/>
              <a:pathLst>
                <a:path w="42335" h="29119" extrusionOk="0">
                  <a:moveTo>
                    <a:pt x="5942" y="1"/>
                  </a:moveTo>
                  <a:cubicBezTo>
                    <a:pt x="5504" y="1"/>
                    <a:pt x="0" y="11228"/>
                    <a:pt x="2333" y="17636"/>
                  </a:cubicBezTo>
                  <a:cubicBezTo>
                    <a:pt x="2333" y="17636"/>
                    <a:pt x="25537" y="29119"/>
                    <a:pt x="33670" y="29119"/>
                  </a:cubicBezTo>
                  <a:cubicBezTo>
                    <a:pt x="34044" y="29119"/>
                    <a:pt x="34386" y="29094"/>
                    <a:pt x="34692" y="29043"/>
                  </a:cubicBezTo>
                  <a:cubicBezTo>
                    <a:pt x="41664" y="27850"/>
                    <a:pt x="42335" y="24719"/>
                    <a:pt x="41850" y="20581"/>
                  </a:cubicBezTo>
                  <a:cubicBezTo>
                    <a:pt x="41365" y="16480"/>
                    <a:pt x="28019" y="7458"/>
                    <a:pt x="5950" y="2"/>
                  </a:cubicBezTo>
                  <a:cubicBezTo>
                    <a:pt x="5947" y="1"/>
                    <a:pt x="5945" y="1"/>
                    <a:pt x="59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flipH="1">
              <a:off x="1980519" y="1053715"/>
              <a:ext cx="431715" cy="336334"/>
            </a:xfrm>
            <a:custGeom>
              <a:avLst/>
              <a:gdLst/>
              <a:ahLst/>
              <a:cxnLst/>
              <a:rect l="l" t="t" r="r" b="b"/>
              <a:pathLst>
                <a:path w="19722" h="15363" extrusionOk="0">
                  <a:moveTo>
                    <a:pt x="15977" y="0"/>
                  </a:moveTo>
                  <a:cubicBezTo>
                    <a:pt x="15181" y="0"/>
                    <a:pt x="14577" y="802"/>
                    <a:pt x="14577" y="802"/>
                  </a:cubicBezTo>
                  <a:cubicBezTo>
                    <a:pt x="14577" y="802"/>
                    <a:pt x="0" y="1249"/>
                    <a:pt x="3020" y="4493"/>
                  </a:cubicBezTo>
                  <a:cubicBezTo>
                    <a:pt x="6040" y="7736"/>
                    <a:pt x="10662" y="8370"/>
                    <a:pt x="10662" y="8370"/>
                  </a:cubicBezTo>
                  <a:cubicBezTo>
                    <a:pt x="10662" y="8370"/>
                    <a:pt x="1081" y="13887"/>
                    <a:pt x="4921" y="15005"/>
                  </a:cubicBezTo>
                  <a:cubicBezTo>
                    <a:pt x="5807" y="15264"/>
                    <a:pt x="6892" y="15363"/>
                    <a:pt x="8036" y="15363"/>
                  </a:cubicBezTo>
                  <a:cubicBezTo>
                    <a:pt x="11851" y="15363"/>
                    <a:pt x="16329" y="14260"/>
                    <a:pt x="16329" y="14260"/>
                  </a:cubicBezTo>
                  <a:cubicBezTo>
                    <a:pt x="16329" y="14260"/>
                    <a:pt x="19721" y="7251"/>
                    <a:pt x="18155" y="2666"/>
                  </a:cubicBezTo>
                  <a:cubicBezTo>
                    <a:pt x="17457" y="569"/>
                    <a:pt x="16649" y="0"/>
                    <a:pt x="1597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flipH="1">
              <a:off x="1619837" y="1728267"/>
              <a:ext cx="363965" cy="653929"/>
            </a:xfrm>
            <a:custGeom>
              <a:avLst/>
              <a:gdLst/>
              <a:ahLst/>
              <a:cxnLst/>
              <a:rect l="l" t="t" r="r" b="b"/>
              <a:pathLst>
                <a:path w="16627" h="29870" extrusionOk="0">
                  <a:moveTo>
                    <a:pt x="16627" y="0"/>
                  </a:moveTo>
                  <a:lnTo>
                    <a:pt x="1566" y="4213"/>
                  </a:lnTo>
                  <a:lnTo>
                    <a:pt x="37" y="20094"/>
                  </a:lnTo>
                  <a:cubicBezTo>
                    <a:pt x="0" y="28631"/>
                    <a:pt x="5667" y="29861"/>
                    <a:pt x="5667" y="29861"/>
                  </a:cubicBezTo>
                  <a:cubicBezTo>
                    <a:pt x="5840" y="29867"/>
                    <a:pt x="6010" y="29869"/>
                    <a:pt x="6177" y="29869"/>
                  </a:cubicBezTo>
                  <a:cubicBezTo>
                    <a:pt x="15190" y="29869"/>
                    <a:pt x="16627" y="22144"/>
                    <a:pt x="16627" y="22144"/>
                  </a:cubicBezTo>
                  <a:cubicBezTo>
                    <a:pt x="15508" y="16552"/>
                    <a:pt x="16627" y="0"/>
                    <a:pt x="16627" y="0"/>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620647" y="1728267"/>
              <a:ext cx="356632" cy="374624"/>
            </a:xfrm>
            <a:custGeom>
              <a:avLst/>
              <a:gdLst/>
              <a:ahLst/>
              <a:cxnLst/>
              <a:rect l="l" t="t" r="r" b="b"/>
              <a:pathLst>
                <a:path w="16292" h="17112" extrusionOk="0">
                  <a:moveTo>
                    <a:pt x="16292" y="0"/>
                  </a:moveTo>
                  <a:lnTo>
                    <a:pt x="1231" y="4175"/>
                  </a:lnTo>
                  <a:lnTo>
                    <a:pt x="0" y="17112"/>
                  </a:lnTo>
                  <a:cubicBezTo>
                    <a:pt x="3393" y="16329"/>
                    <a:pt x="11035" y="13794"/>
                    <a:pt x="15956" y="6860"/>
                  </a:cubicBezTo>
                  <a:cubicBezTo>
                    <a:pt x="16105" y="2983"/>
                    <a:pt x="16292" y="0"/>
                    <a:pt x="16292" y="0"/>
                  </a:cubicBezTo>
                  <a:close/>
                </a:path>
              </a:pathLst>
            </a:custGeom>
            <a:solidFill>
              <a:srgbClr val="DB95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3105" y="1112256"/>
              <a:ext cx="630454" cy="849451"/>
            </a:xfrm>
            <a:custGeom>
              <a:avLst/>
              <a:gdLst/>
              <a:ahLst/>
              <a:cxnLst/>
              <a:rect l="l" t="t" r="r" b="b"/>
              <a:pathLst>
                <a:path w="28801" h="38801" extrusionOk="0">
                  <a:moveTo>
                    <a:pt x="14760" y="1"/>
                  </a:moveTo>
                  <a:cubicBezTo>
                    <a:pt x="12971" y="1"/>
                    <a:pt x="10975" y="415"/>
                    <a:pt x="8762" y="1334"/>
                  </a:cubicBezTo>
                  <a:cubicBezTo>
                    <a:pt x="8762" y="1334"/>
                    <a:pt x="1007" y="6329"/>
                    <a:pt x="1306" y="13972"/>
                  </a:cubicBezTo>
                  <a:cubicBezTo>
                    <a:pt x="1604" y="21651"/>
                    <a:pt x="1" y="34588"/>
                    <a:pt x="8762" y="38800"/>
                  </a:cubicBezTo>
                  <a:cubicBezTo>
                    <a:pt x="8762" y="38800"/>
                    <a:pt x="23152" y="37048"/>
                    <a:pt x="26208" y="25305"/>
                  </a:cubicBezTo>
                  <a:cubicBezTo>
                    <a:pt x="28800" y="15193"/>
                    <a:pt x="25597" y="1"/>
                    <a:pt x="14760" y="1"/>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1275727" y="776140"/>
              <a:ext cx="1058885" cy="1058415"/>
            </a:xfrm>
            <a:custGeom>
              <a:avLst/>
              <a:gdLst/>
              <a:ahLst/>
              <a:cxnLst/>
              <a:rect l="l" t="t" r="r" b="b"/>
              <a:pathLst>
                <a:path w="48373" h="48346" extrusionOk="0">
                  <a:moveTo>
                    <a:pt x="14670" y="1"/>
                  </a:moveTo>
                  <a:cubicBezTo>
                    <a:pt x="12531" y="1"/>
                    <a:pt x="12037" y="1518"/>
                    <a:pt x="15355" y="6062"/>
                  </a:cubicBezTo>
                  <a:cubicBezTo>
                    <a:pt x="15355" y="6062"/>
                    <a:pt x="12964" y="5739"/>
                    <a:pt x="10399" y="5739"/>
                  </a:cubicBezTo>
                  <a:cubicBezTo>
                    <a:pt x="5514" y="5739"/>
                    <a:pt x="1" y="6909"/>
                    <a:pt x="9167" y="13705"/>
                  </a:cubicBezTo>
                  <a:lnTo>
                    <a:pt x="12783" y="17768"/>
                  </a:lnTo>
                  <a:cubicBezTo>
                    <a:pt x="12783" y="17768"/>
                    <a:pt x="14759" y="26641"/>
                    <a:pt x="22848" y="26939"/>
                  </a:cubicBezTo>
                  <a:cubicBezTo>
                    <a:pt x="22848" y="26939"/>
                    <a:pt x="23929" y="26342"/>
                    <a:pt x="22438" y="22838"/>
                  </a:cubicBezTo>
                  <a:lnTo>
                    <a:pt x="22438" y="22838"/>
                  </a:lnTo>
                  <a:cubicBezTo>
                    <a:pt x="22439" y="22840"/>
                    <a:pt x="25347" y="29213"/>
                    <a:pt x="32429" y="30182"/>
                  </a:cubicBezTo>
                  <a:cubicBezTo>
                    <a:pt x="32429" y="30182"/>
                    <a:pt x="25719" y="39428"/>
                    <a:pt x="30341" y="42522"/>
                  </a:cubicBezTo>
                  <a:cubicBezTo>
                    <a:pt x="30341" y="42522"/>
                    <a:pt x="31716" y="48346"/>
                    <a:pt x="33882" y="48346"/>
                  </a:cubicBezTo>
                  <a:cubicBezTo>
                    <a:pt x="34028" y="48346"/>
                    <a:pt x="34177" y="48319"/>
                    <a:pt x="34330" y="48263"/>
                  </a:cubicBezTo>
                  <a:cubicBezTo>
                    <a:pt x="36753" y="47368"/>
                    <a:pt x="35337" y="45020"/>
                    <a:pt x="35337" y="45020"/>
                  </a:cubicBezTo>
                  <a:lnTo>
                    <a:pt x="35337" y="45020"/>
                  </a:lnTo>
                  <a:cubicBezTo>
                    <a:pt x="35337" y="45020"/>
                    <a:pt x="36714" y="46721"/>
                    <a:pt x="38058" y="46721"/>
                  </a:cubicBezTo>
                  <a:cubicBezTo>
                    <a:pt x="39369" y="46721"/>
                    <a:pt x="40649" y="45105"/>
                    <a:pt x="40593" y="38719"/>
                  </a:cubicBezTo>
                  <a:lnTo>
                    <a:pt x="40593" y="38719"/>
                  </a:lnTo>
                  <a:cubicBezTo>
                    <a:pt x="40594" y="38719"/>
                    <a:pt x="42488" y="39859"/>
                    <a:pt x="44063" y="39859"/>
                  </a:cubicBezTo>
                  <a:cubicBezTo>
                    <a:pt x="46322" y="39859"/>
                    <a:pt x="47924" y="37517"/>
                    <a:pt x="42346" y="26119"/>
                  </a:cubicBezTo>
                  <a:lnTo>
                    <a:pt x="42346" y="26119"/>
                  </a:lnTo>
                  <a:cubicBezTo>
                    <a:pt x="42346" y="26119"/>
                    <a:pt x="44261" y="26866"/>
                    <a:pt x="45659" y="26866"/>
                  </a:cubicBezTo>
                  <a:cubicBezTo>
                    <a:pt x="47430" y="26866"/>
                    <a:pt x="48372" y="25666"/>
                    <a:pt x="43538" y="20228"/>
                  </a:cubicBezTo>
                  <a:cubicBezTo>
                    <a:pt x="43538" y="20228"/>
                    <a:pt x="45514" y="15569"/>
                    <a:pt x="43688" y="15345"/>
                  </a:cubicBezTo>
                  <a:cubicBezTo>
                    <a:pt x="43568" y="15328"/>
                    <a:pt x="43455" y="15320"/>
                    <a:pt x="43349" y="15320"/>
                  </a:cubicBezTo>
                  <a:cubicBezTo>
                    <a:pt x="41805" y="15320"/>
                    <a:pt x="41674" y="16985"/>
                    <a:pt x="41674" y="16985"/>
                  </a:cubicBezTo>
                  <a:cubicBezTo>
                    <a:pt x="41674" y="16985"/>
                    <a:pt x="35228" y="2165"/>
                    <a:pt x="31837" y="2165"/>
                  </a:cubicBezTo>
                  <a:cubicBezTo>
                    <a:pt x="30906" y="2165"/>
                    <a:pt x="30205" y="3284"/>
                    <a:pt x="29931" y="6137"/>
                  </a:cubicBezTo>
                  <a:cubicBezTo>
                    <a:pt x="29931" y="6137"/>
                    <a:pt x="18973" y="1"/>
                    <a:pt x="1467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1601056" y="1523397"/>
              <a:ext cx="182015" cy="48995"/>
            </a:xfrm>
            <a:custGeom>
              <a:avLst/>
              <a:gdLst/>
              <a:ahLst/>
              <a:cxnLst/>
              <a:rect l="l" t="t" r="r" b="b"/>
              <a:pathLst>
                <a:path w="8315" h="2238" fill="none" extrusionOk="0">
                  <a:moveTo>
                    <a:pt x="1" y="1"/>
                  </a:moveTo>
                  <a:lnTo>
                    <a:pt x="8314" y="2238"/>
                  </a:lnTo>
                </a:path>
              </a:pathLst>
            </a:custGeom>
            <a:solidFill>
              <a:srgbClr val="4A66DD"/>
            </a:solidFill>
            <a:ln w="12125" cap="flat" cmpd="sng">
              <a:solidFill>
                <a:srgbClr val="4A66DD"/>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1474816" y="1499819"/>
              <a:ext cx="200534" cy="234140"/>
            </a:xfrm>
            <a:custGeom>
              <a:avLst/>
              <a:gdLst/>
              <a:ahLst/>
              <a:cxnLst/>
              <a:rect l="l" t="t" r="r" b="b"/>
              <a:pathLst>
                <a:path w="9161" h="10695" extrusionOk="0">
                  <a:moveTo>
                    <a:pt x="7298" y="1"/>
                  </a:moveTo>
                  <a:cubicBezTo>
                    <a:pt x="5669" y="1"/>
                    <a:pt x="3176" y="2074"/>
                    <a:pt x="2312" y="3091"/>
                  </a:cubicBezTo>
                  <a:cubicBezTo>
                    <a:pt x="1045" y="4545"/>
                    <a:pt x="1" y="10435"/>
                    <a:pt x="1" y="10435"/>
                  </a:cubicBezTo>
                  <a:cubicBezTo>
                    <a:pt x="541" y="10613"/>
                    <a:pt x="1073" y="10695"/>
                    <a:pt x="1590" y="10695"/>
                  </a:cubicBezTo>
                  <a:cubicBezTo>
                    <a:pt x="5853" y="10695"/>
                    <a:pt x="9160" y="5132"/>
                    <a:pt x="8762" y="1674"/>
                  </a:cubicBezTo>
                  <a:cubicBezTo>
                    <a:pt x="8631" y="452"/>
                    <a:pt x="8059" y="1"/>
                    <a:pt x="7298" y="1"/>
                  </a:cubicBezTo>
                  <a:close/>
                </a:path>
              </a:pathLst>
            </a:custGeom>
            <a:solidFill>
              <a:srgbClr val="FFA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1830310" y="1840882"/>
              <a:ext cx="224504" cy="214306"/>
            </a:xfrm>
            <a:custGeom>
              <a:avLst/>
              <a:gdLst/>
              <a:ahLst/>
              <a:cxnLst/>
              <a:rect l="l" t="t" r="r" b="b"/>
              <a:pathLst>
                <a:path w="10256" h="9789" extrusionOk="0">
                  <a:moveTo>
                    <a:pt x="1827" y="1"/>
                  </a:moveTo>
                  <a:cubicBezTo>
                    <a:pt x="1827" y="1"/>
                    <a:pt x="1" y="3878"/>
                    <a:pt x="1455" y="6935"/>
                  </a:cubicBezTo>
                  <a:cubicBezTo>
                    <a:pt x="1898" y="7843"/>
                    <a:pt x="2242" y="8162"/>
                    <a:pt x="2507" y="8162"/>
                  </a:cubicBezTo>
                  <a:cubicBezTo>
                    <a:pt x="3134" y="8162"/>
                    <a:pt x="3319" y="6376"/>
                    <a:pt x="3319" y="6376"/>
                  </a:cubicBezTo>
                  <a:cubicBezTo>
                    <a:pt x="3319" y="6376"/>
                    <a:pt x="3580" y="9470"/>
                    <a:pt x="5108" y="9768"/>
                  </a:cubicBezTo>
                  <a:cubicBezTo>
                    <a:pt x="5181" y="9782"/>
                    <a:pt x="5250" y="9789"/>
                    <a:pt x="5316" y="9789"/>
                  </a:cubicBezTo>
                  <a:cubicBezTo>
                    <a:pt x="6664" y="9789"/>
                    <a:pt x="6562" y="7010"/>
                    <a:pt x="6562" y="7009"/>
                  </a:cubicBezTo>
                  <a:lnTo>
                    <a:pt x="6562" y="7009"/>
                  </a:lnTo>
                  <a:cubicBezTo>
                    <a:pt x="6562" y="7009"/>
                    <a:pt x="7858" y="8107"/>
                    <a:pt x="8798" y="8107"/>
                  </a:cubicBezTo>
                  <a:cubicBezTo>
                    <a:pt x="9684" y="8107"/>
                    <a:pt x="10255" y="7134"/>
                    <a:pt x="9134" y="3356"/>
                  </a:cubicBezTo>
                  <a:lnTo>
                    <a:pt x="9134" y="3356"/>
                  </a:lnTo>
                  <a:cubicBezTo>
                    <a:pt x="9134" y="3356"/>
                    <a:pt x="6937" y="4634"/>
                    <a:pt x="5168" y="4634"/>
                  </a:cubicBezTo>
                  <a:cubicBezTo>
                    <a:pt x="4656" y="4634"/>
                    <a:pt x="4180" y="4527"/>
                    <a:pt x="3803" y="4251"/>
                  </a:cubicBezTo>
                  <a:cubicBezTo>
                    <a:pt x="2088" y="2983"/>
                    <a:pt x="1827" y="1"/>
                    <a:pt x="1827"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2428541" y="2447283"/>
              <a:ext cx="63678" cy="453810"/>
            </a:xfrm>
            <a:custGeom>
              <a:avLst/>
              <a:gdLst/>
              <a:ahLst/>
              <a:cxnLst/>
              <a:rect l="l" t="t" r="r" b="b"/>
              <a:pathLst>
                <a:path w="2909" h="20729" fill="none" extrusionOk="0">
                  <a:moveTo>
                    <a:pt x="2909" y="1"/>
                  </a:moveTo>
                  <a:cubicBezTo>
                    <a:pt x="2909" y="1"/>
                    <a:pt x="1" y="13682"/>
                    <a:pt x="224" y="20728"/>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773592" y="3121418"/>
              <a:ext cx="245650" cy="190180"/>
            </a:xfrm>
            <a:custGeom>
              <a:avLst/>
              <a:gdLst/>
              <a:ahLst/>
              <a:cxnLst/>
              <a:rect l="l" t="t" r="r" b="b"/>
              <a:pathLst>
                <a:path w="11222" h="8687" fill="none" extrusionOk="0">
                  <a:moveTo>
                    <a:pt x="1" y="1"/>
                  </a:moveTo>
                  <a:cubicBezTo>
                    <a:pt x="1" y="1"/>
                    <a:pt x="8463" y="3170"/>
                    <a:pt x="11222" y="8687"/>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18466" y="3112442"/>
              <a:ext cx="191800" cy="81637"/>
            </a:xfrm>
            <a:custGeom>
              <a:avLst/>
              <a:gdLst/>
              <a:ahLst/>
              <a:cxnLst/>
              <a:rect l="l" t="t" r="r" b="b"/>
              <a:pathLst>
                <a:path w="8762" h="3729" fill="none" extrusionOk="0">
                  <a:moveTo>
                    <a:pt x="8761" y="3729"/>
                  </a:moveTo>
                  <a:cubicBezTo>
                    <a:pt x="8761" y="3729"/>
                    <a:pt x="3058" y="1"/>
                    <a:pt x="1" y="485"/>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2646435" y="2616227"/>
              <a:ext cx="84058" cy="284865"/>
            </a:xfrm>
            <a:custGeom>
              <a:avLst/>
              <a:gdLst/>
              <a:ahLst/>
              <a:cxnLst/>
              <a:rect l="l" t="t" r="r" b="b"/>
              <a:pathLst>
                <a:path w="3840" h="13012" fill="none" extrusionOk="0">
                  <a:moveTo>
                    <a:pt x="0" y="1"/>
                  </a:moveTo>
                  <a:cubicBezTo>
                    <a:pt x="2610" y="3803"/>
                    <a:pt x="3840" y="8389"/>
                    <a:pt x="3504" y="13011"/>
                  </a:cubicBezTo>
                </a:path>
              </a:pathLst>
            </a:custGeom>
            <a:noFill/>
            <a:ln w="12125" cap="flat" cmpd="sng">
              <a:solidFill>
                <a:srgbClr val="2B292E"/>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1914222" y="1717986"/>
              <a:ext cx="85721" cy="36057"/>
            </a:xfrm>
            <a:custGeom>
              <a:avLst/>
              <a:gdLst/>
              <a:ahLst/>
              <a:cxnLst/>
              <a:rect l="l" t="t" r="r" b="b"/>
              <a:pathLst>
                <a:path w="3916" h="1647" extrusionOk="0">
                  <a:moveTo>
                    <a:pt x="3915" y="1"/>
                  </a:moveTo>
                  <a:lnTo>
                    <a:pt x="3915" y="1"/>
                  </a:lnTo>
                  <a:cubicBezTo>
                    <a:pt x="3729" y="38"/>
                    <a:pt x="3543" y="113"/>
                    <a:pt x="3356" y="150"/>
                  </a:cubicBezTo>
                  <a:cubicBezTo>
                    <a:pt x="3207" y="225"/>
                    <a:pt x="3021" y="262"/>
                    <a:pt x="2872" y="336"/>
                  </a:cubicBezTo>
                  <a:cubicBezTo>
                    <a:pt x="2536" y="448"/>
                    <a:pt x="2238" y="560"/>
                    <a:pt x="1940" y="635"/>
                  </a:cubicBezTo>
                  <a:cubicBezTo>
                    <a:pt x="1641" y="746"/>
                    <a:pt x="1343" y="821"/>
                    <a:pt x="1045" y="858"/>
                  </a:cubicBezTo>
                  <a:cubicBezTo>
                    <a:pt x="896" y="877"/>
                    <a:pt x="737" y="877"/>
                    <a:pt x="565" y="877"/>
                  </a:cubicBezTo>
                  <a:cubicBezTo>
                    <a:pt x="392" y="877"/>
                    <a:pt x="206" y="877"/>
                    <a:pt x="1" y="896"/>
                  </a:cubicBezTo>
                  <a:cubicBezTo>
                    <a:pt x="113" y="1045"/>
                    <a:pt x="262" y="1194"/>
                    <a:pt x="411" y="1306"/>
                  </a:cubicBezTo>
                  <a:cubicBezTo>
                    <a:pt x="597" y="1418"/>
                    <a:pt x="784" y="1529"/>
                    <a:pt x="970" y="1567"/>
                  </a:cubicBezTo>
                  <a:cubicBezTo>
                    <a:pt x="1161" y="1619"/>
                    <a:pt x="1359" y="1646"/>
                    <a:pt x="1554" y="1646"/>
                  </a:cubicBezTo>
                  <a:cubicBezTo>
                    <a:pt x="1779" y="1646"/>
                    <a:pt x="2001" y="1609"/>
                    <a:pt x="2200" y="1529"/>
                  </a:cubicBezTo>
                  <a:cubicBezTo>
                    <a:pt x="2611" y="1418"/>
                    <a:pt x="2946" y="1231"/>
                    <a:pt x="3244" y="970"/>
                  </a:cubicBezTo>
                  <a:cubicBezTo>
                    <a:pt x="3393" y="821"/>
                    <a:pt x="3505" y="672"/>
                    <a:pt x="3617" y="523"/>
                  </a:cubicBezTo>
                  <a:cubicBezTo>
                    <a:pt x="3766" y="374"/>
                    <a:pt x="3841" y="187"/>
                    <a:pt x="3915"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274568">
              <a:off x="2070972" y="1482778"/>
              <a:ext cx="39198" cy="43273"/>
            </a:xfrm>
            <a:custGeom>
              <a:avLst/>
              <a:gdLst/>
              <a:ahLst/>
              <a:cxnLst/>
              <a:rect l="l" t="t" r="r" b="b"/>
              <a:pathLst>
                <a:path w="1568" h="1731" extrusionOk="0">
                  <a:moveTo>
                    <a:pt x="824" y="1"/>
                  </a:moveTo>
                  <a:cubicBezTo>
                    <a:pt x="502" y="1"/>
                    <a:pt x="187" y="285"/>
                    <a:pt x="100" y="720"/>
                  </a:cubicBezTo>
                  <a:cubicBezTo>
                    <a:pt x="0" y="1187"/>
                    <a:pt x="200" y="1621"/>
                    <a:pt x="601" y="1721"/>
                  </a:cubicBezTo>
                  <a:cubicBezTo>
                    <a:pt x="635" y="1727"/>
                    <a:pt x="669" y="1730"/>
                    <a:pt x="704" y="1730"/>
                  </a:cubicBezTo>
                  <a:cubicBezTo>
                    <a:pt x="1040" y="1730"/>
                    <a:pt x="1377" y="1444"/>
                    <a:pt x="1468" y="1021"/>
                  </a:cubicBezTo>
                  <a:cubicBezTo>
                    <a:pt x="1568" y="554"/>
                    <a:pt x="1368" y="87"/>
                    <a:pt x="967" y="20"/>
                  </a:cubicBezTo>
                  <a:cubicBezTo>
                    <a:pt x="920" y="7"/>
                    <a:pt x="872" y="1"/>
                    <a:pt x="824"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274568">
              <a:off x="1860403" y="1495095"/>
              <a:ext cx="40048" cy="43273"/>
            </a:xfrm>
            <a:custGeom>
              <a:avLst/>
              <a:gdLst/>
              <a:ahLst/>
              <a:cxnLst/>
              <a:rect l="l" t="t" r="r" b="b"/>
              <a:pathLst>
                <a:path w="1602" h="1731" extrusionOk="0">
                  <a:moveTo>
                    <a:pt x="890" y="1"/>
                  </a:moveTo>
                  <a:cubicBezTo>
                    <a:pt x="534" y="1"/>
                    <a:pt x="221" y="287"/>
                    <a:pt x="100" y="711"/>
                  </a:cubicBezTo>
                  <a:cubicBezTo>
                    <a:pt x="0" y="1178"/>
                    <a:pt x="234" y="1645"/>
                    <a:pt x="601" y="1711"/>
                  </a:cubicBezTo>
                  <a:cubicBezTo>
                    <a:pt x="653" y="1724"/>
                    <a:pt x="705" y="1731"/>
                    <a:pt x="756" y="1731"/>
                  </a:cubicBezTo>
                  <a:cubicBezTo>
                    <a:pt x="1100" y="1731"/>
                    <a:pt x="1414" y="1450"/>
                    <a:pt x="1501" y="1044"/>
                  </a:cubicBezTo>
                  <a:cubicBezTo>
                    <a:pt x="1601" y="544"/>
                    <a:pt x="1368" y="110"/>
                    <a:pt x="1001" y="10"/>
                  </a:cubicBezTo>
                  <a:cubicBezTo>
                    <a:pt x="964" y="4"/>
                    <a:pt x="927" y="1"/>
                    <a:pt x="89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274568">
              <a:off x="1754181" y="1361368"/>
              <a:ext cx="171790" cy="77496"/>
            </a:xfrm>
            <a:custGeom>
              <a:avLst/>
              <a:gdLst/>
              <a:ahLst/>
              <a:cxnLst/>
              <a:rect l="l" t="t" r="r" b="b"/>
              <a:pathLst>
                <a:path w="6872" h="3100" extrusionOk="0">
                  <a:moveTo>
                    <a:pt x="1028" y="1"/>
                  </a:moveTo>
                  <a:cubicBezTo>
                    <a:pt x="616" y="1"/>
                    <a:pt x="246" y="280"/>
                    <a:pt x="134" y="699"/>
                  </a:cubicBezTo>
                  <a:cubicBezTo>
                    <a:pt x="0" y="1200"/>
                    <a:pt x="300" y="1700"/>
                    <a:pt x="801" y="1834"/>
                  </a:cubicBezTo>
                  <a:lnTo>
                    <a:pt x="5604" y="3068"/>
                  </a:lnTo>
                  <a:cubicBezTo>
                    <a:pt x="5685" y="3089"/>
                    <a:pt x="5765" y="3100"/>
                    <a:pt x="5844" y="3100"/>
                  </a:cubicBezTo>
                  <a:cubicBezTo>
                    <a:pt x="6256" y="3100"/>
                    <a:pt x="6626" y="2821"/>
                    <a:pt x="6738" y="2401"/>
                  </a:cubicBezTo>
                  <a:cubicBezTo>
                    <a:pt x="6872" y="1900"/>
                    <a:pt x="6572" y="1400"/>
                    <a:pt x="6071" y="1267"/>
                  </a:cubicBezTo>
                  <a:lnTo>
                    <a:pt x="1268" y="32"/>
                  </a:lnTo>
                  <a:cubicBezTo>
                    <a:pt x="1187" y="11"/>
                    <a:pt x="1107" y="1"/>
                    <a:pt x="102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274568">
              <a:off x="2027453" y="1340308"/>
              <a:ext cx="105094" cy="46722"/>
            </a:xfrm>
            <a:custGeom>
              <a:avLst/>
              <a:gdLst/>
              <a:ahLst/>
              <a:cxnLst/>
              <a:rect l="l" t="t" r="r" b="b"/>
              <a:pathLst>
                <a:path w="4204" h="1869" extrusionOk="0">
                  <a:moveTo>
                    <a:pt x="935" y="0"/>
                  </a:moveTo>
                  <a:cubicBezTo>
                    <a:pt x="401" y="0"/>
                    <a:pt x="1" y="434"/>
                    <a:pt x="1" y="934"/>
                  </a:cubicBezTo>
                  <a:cubicBezTo>
                    <a:pt x="1" y="1468"/>
                    <a:pt x="401" y="1868"/>
                    <a:pt x="935" y="1868"/>
                  </a:cubicBezTo>
                  <a:lnTo>
                    <a:pt x="3270" y="1868"/>
                  </a:lnTo>
                  <a:cubicBezTo>
                    <a:pt x="3804" y="1868"/>
                    <a:pt x="4204" y="1468"/>
                    <a:pt x="4204" y="934"/>
                  </a:cubicBezTo>
                  <a:cubicBezTo>
                    <a:pt x="4204" y="434"/>
                    <a:pt x="3804" y="0"/>
                    <a:pt x="327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1731988" y="1594269"/>
              <a:ext cx="185150" cy="107525"/>
            </a:xfrm>
            <a:custGeom>
              <a:avLst/>
              <a:gdLst/>
              <a:ahLst/>
              <a:cxnLst/>
              <a:rect l="l" t="t" r="r" b="b"/>
              <a:pathLst>
                <a:path w="7406" h="4301" extrusionOk="0">
                  <a:moveTo>
                    <a:pt x="2866" y="0"/>
                  </a:moveTo>
                  <a:cubicBezTo>
                    <a:pt x="1520" y="0"/>
                    <a:pt x="445" y="511"/>
                    <a:pt x="267" y="1352"/>
                  </a:cubicBezTo>
                  <a:cubicBezTo>
                    <a:pt x="0" y="2486"/>
                    <a:pt x="1334" y="3720"/>
                    <a:pt x="3269" y="4154"/>
                  </a:cubicBezTo>
                  <a:cubicBezTo>
                    <a:pt x="3704" y="4253"/>
                    <a:pt x="4131" y="4300"/>
                    <a:pt x="4533" y="4300"/>
                  </a:cubicBezTo>
                  <a:cubicBezTo>
                    <a:pt x="5888" y="4300"/>
                    <a:pt x="6966" y="3769"/>
                    <a:pt x="7172" y="2920"/>
                  </a:cubicBezTo>
                  <a:cubicBezTo>
                    <a:pt x="7405" y="1819"/>
                    <a:pt x="6071" y="585"/>
                    <a:pt x="4170" y="151"/>
                  </a:cubicBezTo>
                  <a:cubicBezTo>
                    <a:pt x="3722" y="49"/>
                    <a:pt x="3281" y="0"/>
                    <a:pt x="2866"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2077213" y="1659744"/>
              <a:ext cx="40900" cy="77575"/>
            </a:xfrm>
            <a:custGeom>
              <a:avLst/>
              <a:gdLst/>
              <a:ahLst/>
              <a:cxnLst/>
              <a:rect l="l" t="t" r="r" b="b"/>
              <a:pathLst>
                <a:path w="1636" h="3103" extrusionOk="0">
                  <a:moveTo>
                    <a:pt x="1635" y="0"/>
                  </a:moveTo>
                  <a:lnTo>
                    <a:pt x="1635" y="0"/>
                  </a:lnTo>
                  <a:cubicBezTo>
                    <a:pt x="768" y="201"/>
                    <a:pt x="301" y="668"/>
                    <a:pt x="168" y="1268"/>
                  </a:cubicBezTo>
                  <a:cubicBezTo>
                    <a:pt x="1" y="1868"/>
                    <a:pt x="468" y="2569"/>
                    <a:pt x="1135" y="3103"/>
                  </a:cubicBezTo>
                  <a:cubicBezTo>
                    <a:pt x="1335" y="2469"/>
                    <a:pt x="1402" y="1001"/>
                    <a:pt x="163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a:off x="1783694" y="1422875"/>
              <a:ext cx="182100" cy="196200"/>
            </a:xfrm>
            <a:prstGeom prst="ellipse">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flipH="1">
              <a:off x="1783049" y="1424662"/>
              <a:ext cx="181993" cy="197514"/>
            </a:xfrm>
            <a:custGeom>
              <a:avLst/>
              <a:gdLst/>
              <a:ahLst/>
              <a:cxnLst/>
              <a:rect l="l" t="t" r="r" b="b"/>
              <a:pathLst>
                <a:path w="8314" h="9022" fill="none" extrusionOk="0">
                  <a:moveTo>
                    <a:pt x="8314" y="4511"/>
                  </a:moveTo>
                  <a:cubicBezTo>
                    <a:pt x="8314" y="7009"/>
                    <a:pt x="6450" y="9022"/>
                    <a:pt x="4139" y="9022"/>
                  </a:cubicBezTo>
                  <a:cubicBezTo>
                    <a:pt x="1864" y="9022"/>
                    <a:pt x="0" y="7009"/>
                    <a:pt x="0" y="4511"/>
                  </a:cubicBezTo>
                  <a:cubicBezTo>
                    <a:pt x="0" y="2013"/>
                    <a:pt x="1864" y="0"/>
                    <a:pt x="4139" y="0"/>
                  </a:cubicBezTo>
                  <a:cubicBezTo>
                    <a:pt x="6450" y="0"/>
                    <a:pt x="8314" y="2013"/>
                    <a:pt x="8314" y="4511"/>
                  </a:cubicBezTo>
                  <a:close/>
                </a:path>
              </a:pathLst>
            </a:custGeom>
            <a:solidFill>
              <a:srgbClr val="4A66DD"/>
            </a:solidFill>
            <a:ln w="12125" cap="flat" cmpd="sng">
              <a:solidFill>
                <a:srgbClr val="4A66DD"/>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047225" y="1414425"/>
              <a:ext cx="138900" cy="196200"/>
            </a:xfrm>
            <a:prstGeom prst="ellipse">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flipH="1">
              <a:off x="2046627" y="1414854"/>
              <a:ext cx="138761" cy="197536"/>
            </a:xfrm>
            <a:custGeom>
              <a:avLst/>
              <a:gdLst/>
              <a:ahLst/>
              <a:cxnLst/>
              <a:rect l="l" t="t" r="r" b="b"/>
              <a:pathLst>
                <a:path w="6339" h="9023" fill="none" extrusionOk="0">
                  <a:moveTo>
                    <a:pt x="6339" y="4512"/>
                  </a:moveTo>
                  <a:cubicBezTo>
                    <a:pt x="6339" y="7009"/>
                    <a:pt x="4922" y="9022"/>
                    <a:pt x="3170" y="9022"/>
                  </a:cubicBezTo>
                  <a:cubicBezTo>
                    <a:pt x="1418" y="9022"/>
                    <a:pt x="1" y="7009"/>
                    <a:pt x="1" y="4512"/>
                  </a:cubicBezTo>
                  <a:cubicBezTo>
                    <a:pt x="1" y="2014"/>
                    <a:pt x="1418" y="1"/>
                    <a:pt x="3170" y="1"/>
                  </a:cubicBezTo>
                  <a:cubicBezTo>
                    <a:pt x="4922" y="1"/>
                    <a:pt x="6339" y="2014"/>
                    <a:pt x="6339" y="4512"/>
                  </a:cubicBezTo>
                  <a:close/>
                </a:path>
              </a:pathLst>
            </a:custGeom>
            <a:solidFill>
              <a:srgbClr val="4A66DD"/>
            </a:solidFill>
            <a:ln w="12125" cap="flat" cmpd="sng">
              <a:solidFill>
                <a:srgbClr val="4A66DD"/>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274310">
              <a:off x="1978793" y="1448827"/>
              <a:ext cx="81517" cy="206821"/>
            </a:xfrm>
            <a:custGeom>
              <a:avLst/>
              <a:gdLst/>
              <a:ahLst/>
              <a:cxnLst/>
              <a:rect l="l" t="t" r="r" b="b"/>
              <a:pathLst>
                <a:path w="3471" h="8807" fill="none" extrusionOk="0">
                  <a:moveTo>
                    <a:pt x="2036" y="0"/>
                  </a:moveTo>
                  <a:cubicBezTo>
                    <a:pt x="2036" y="0"/>
                    <a:pt x="3470" y="8039"/>
                    <a:pt x="2603" y="8406"/>
                  </a:cubicBezTo>
                  <a:cubicBezTo>
                    <a:pt x="1769" y="8806"/>
                    <a:pt x="1" y="8139"/>
                    <a:pt x="1" y="8139"/>
                  </a:cubicBezTo>
                </a:path>
              </a:pathLst>
            </a:custGeom>
            <a:solidFill>
              <a:srgbClr val="2B292E"/>
            </a:solidFill>
            <a:ln w="10850" cap="rnd"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flipH="1">
              <a:off x="1965021" y="1467900"/>
              <a:ext cx="81628" cy="56351"/>
            </a:xfrm>
            <a:custGeom>
              <a:avLst/>
              <a:gdLst/>
              <a:ahLst/>
              <a:cxnLst/>
              <a:rect l="l" t="t" r="r" b="b"/>
              <a:pathLst>
                <a:path w="3729" h="2574" fill="none" extrusionOk="0">
                  <a:moveTo>
                    <a:pt x="1" y="2089"/>
                  </a:moveTo>
                  <a:cubicBezTo>
                    <a:pt x="1" y="2089"/>
                    <a:pt x="2237" y="1"/>
                    <a:pt x="3728" y="2573"/>
                  </a:cubicBezTo>
                </a:path>
              </a:pathLst>
            </a:custGeom>
            <a:solidFill>
              <a:srgbClr val="4A66DD"/>
            </a:solidFill>
            <a:ln w="12125" cap="flat" cmpd="sng">
              <a:solidFill>
                <a:srgbClr val="4A66DD"/>
              </a:solidFill>
              <a:prstDash val="solid"/>
              <a:miter lim="3727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flipH="1">
              <a:off x="3231532" y="1968209"/>
              <a:ext cx="61226" cy="68567"/>
            </a:xfrm>
            <a:custGeom>
              <a:avLst/>
              <a:gdLst/>
              <a:ahLst/>
              <a:cxnLst/>
              <a:rect l="l" t="t" r="r" b="b"/>
              <a:pathLst>
                <a:path w="2797" h="3132" extrusionOk="0">
                  <a:moveTo>
                    <a:pt x="0" y="0"/>
                  </a:moveTo>
                  <a:cubicBezTo>
                    <a:pt x="38" y="373"/>
                    <a:pt x="112" y="709"/>
                    <a:pt x="261" y="1081"/>
                  </a:cubicBezTo>
                  <a:cubicBezTo>
                    <a:pt x="448" y="1417"/>
                    <a:pt x="634" y="1715"/>
                    <a:pt x="858" y="2013"/>
                  </a:cubicBezTo>
                  <a:cubicBezTo>
                    <a:pt x="1119" y="2312"/>
                    <a:pt x="1380" y="2573"/>
                    <a:pt x="1715" y="2759"/>
                  </a:cubicBezTo>
                  <a:cubicBezTo>
                    <a:pt x="2014" y="2983"/>
                    <a:pt x="2386" y="3095"/>
                    <a:pt x="2796" y="3132"/>
                  </a:cubicBezTo>
                  <a:cubicBezTo>
                    <a:pt x="2498" y="2908"/>
                    <a:pt x="2200" y="2722"/>
                    <a:pt x="1939" y="2461"/>
                  </a:cubicBezTo>
                  <a:cubicBezTo>
                    <a:pt x="1678" y="2237"/>
                    <a:pt x="1454" y="1976"/>
                    <a:pt x="1231" y="1715"/>
                  </a:cubicBezTo>
                  <a:cubicBezTo>
                    <a:pt x="821" y="1156"/>
                    <a:pt x="410" y="597"/>
                    <a:pt x="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16"/>
          <p:cNvGrpSpPr/>
          <p:nvPr/>
        </p:nvGrpSpPr>
        <p:grpSpPr>
          <a:xfrm>
            <a:off x="3147744" y="276214"/>
            <a:ext cx="768736" cy="2903224"/>
            <a:chOff x="3412694" y="590558"/>
            <a:chExt cx="543507" cy="2052619"/>
          </a:xfrm>
        </p:grpSpPr>
        <p:sp>
          <p:nvSpPr>
            <p:cNvPr id="432" name="Google Shape;432;p16"/>
            <p:cNvSpPr/>
            <p:nvPr/>
          </p:nvSpPr>
          <p:spPr>
            <a:xfrm flipH="1">
              <a:off x="3554694" y="608510"/>
              <a:ext cx="260338" cy="14712"/>
            </a:xfrm>
            <a:custGeom>
              <a:avLst/>
              <a:gdLst/>
              <a:ahLst/>
              <a:cxnLst/>
              <a:rect l="l" t="t" r="r" b="b"/>
              <a:pathLst>
                <a:path w="11893" h="672" extrusionOk="0">
                  <a:moveTo>
                    <a:pt x="0" y="0"/>
                  </a:moveTo>
                  <a:lnTo>
                    <a:pt x="0" y="671"/>
                  </a:lnTo>
                  <a:lnTo>
                    <a:pt x="11893" y="671"/>
                  </a:lnTo>
                  <a:lnTo>
                    <a:pt x="11893"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flipH="1">
              <a:off x="3495110" y="745622"/>
              <a:ext cx="376223" cy="14712"/>
            </a:xfrm>
            <a:custGeom>
              <a:avLst/>
              <a:gdLst/>
              <a:ahLst/>
              <a:cxnLst/>
              <a:rect l="l" t="t" r="r" b="b"/>
              <a:pathLst>
                <a:path w="17187" h="672" extrusionOk="0">
                  <a:moveTo>
                    <a:pt x="0" y="0"/>
                  </a:moveTo>
                  <a:lnTo>
                    <a:pt x="0" y="671"/>
                  </a:lnTo>
                  <a:lnTo>
                    <a:pt x="17186" y="671"/>
                  </a:lnTo>
                  <a:lnTo>
                    <a:pt x="17186"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flipH="1">
              <a:off x="3495110" y="885997"/>
              <a:ext cx="376223" cy="14712"/>
            </a:xfrm>
            <a:custGeom>
              <a:avLst/>
              <a:gdLst/>
              <a:ahLst/>
              <a:cxnLst/>
              <a:rect l="l" t="t" r="r" b="b"/>
              <a:pathLst>
                <a:path w="17187" h="672" extrusionOk="0">
                  <a:moveTo>
                    <a:pt x="0" y="0"/>
                  </a:moveTo>
                  <a:lnTo>
                    <a:pt x="0" y="671"/>
                  </a:lnTo>
                  <a:lnTo>
                    <a:pt x="17186" y="671"/>
                  </a:lnTo>
                  <a:lnTo>
                    <a:pt x="17186"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flipH="1">
              <a:off x="3495110" y="1031276"/>
              <a:ext cx="376223" cy="13880"/>
            </a:xfrm>
            <a:custGeom>
              <a:avLst/>
              <a:gdLst/>
              <a:ahLst/>
              <a:cxnLst/>
              <a:rect l="l" t="t" r="r" b="b"/>
              <a:pathLst>
                <a:path w="17187" h="634" extrusionOk="0">
                  <a:moveTo>
                    <a:pt x="0" y="0"/>
                  </a:moveTo>
                  <a:lnTo>
                    <a:pt x="0" y="634"/>
                  </a:lnTo>
                  <a:lnTo>
                    <a:pt x="17186" y="634"/>
                  </a:lnTo>
                  <a:lnTo>
                    <a:pt x="17186"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flipH="1">
              <a:off x="3560408" y="1155319"/>
              <a:ext cx="230151" cy="14712"/>
            </a:xfrm>
            <a:custGeom>
              <a:avLst/>
              <a:gdLst/>
              <a:ahLst/>
              <a:cxnLst/>
              <a:rect l="l" t="t" r="r" b="b"/>
              <a:pathLst>
                <a:path w="10514" h="672" extrusionOk="0">
                  <a:moveTo>
                    <a:pt x="1" y="1"/>
                  </a:moveTo>
                  <a:lnTo>
                    <a:pt x="1" y="672"/>
                  </a:lnTo>
                  <a:lnTo>
                    <a:pt x="10514" y="672"/>
                  </a:lnTo>
                  <a:lnTo>
                    <a:pt x="10514"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flipH="1">
              <a:off x="3597117" y="1382212"/>
              <a:ext cx="168947" cy="14712"/>
            </a:xfrm>
            <a:custGeom>
              <a:avLst/>
              <a:gdLst/>
              <a:ahLst/>
              <a:cxnLst/>
              <a:rect l="l" t="t" r="r" b="b"/>
              <a:pathLst>
                <a:path w="7718" h="672" extrusionOk="0">
                  <a:moveTo>
                    <a:pt x="0" y="0"/>
                  </a:moveTo>
                  <a:lnTo>
                    <a:pt x="0" y="671"/>
                  </a:lnTo>
                  <a:lnTo>
                    <a:pt x="7717" y="671"/>
                  </a:lnTo>
                  <a:lnTo>
                    <a:pt x="7717"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flipH="1">
              <a:off x="3560408" y="1513611"/>
              <a:ext cx="266861" cy="13902"/>
            </a:xfrm>
            <a:custGeom>
              <a:avLst/>
              <a:gdLst/>
              <a:ahLst/>
              <a:cxnLst/>
              <a:rect l="l" t="t" r="r" b="b"/>
              <a:pathLst>
                <a:path w="12191" h="635" extrusionOk="0">
                  <a:moveTo>
                    <a:pt x="0" y="1"/>
                  </a:moveTo>
                  <a:lnTo>
                    <a:pt x="0" y="634"/>
                  </a:lnTo>
                  <a:lnTo>
                    <a:pt x="12191" y="634"/>
                  </a:lnTo>
                  <a:lnTo>
                    <a:pt x="12191"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flipH="1">
              <a:off x="3560408" y="1663772"/>
              <a:ext cx="259528" cy="13902"/>
            </a:xfrm>
            <a:custGeom>
              <a:avLst/>
              <a:gdLst/>
              <a:ahLst/>
              <a:cxnLst/>
              <a:rect l="l" t="t" r="r" b="b"/>
              <a:pathLst>
                <a:path w="11856" h="635" extrusionOk="0">
                  <a:moveTo>
                    <a:pt x="1" y="1"/>
                  </a:moveTo>
                  <a:lnTo>
                    <a:pt x="1" y="635"/>
                  </a:lnTo>
                  <a:lnTo>
                    <a:pt x="11856" y="635"/>
                  </a:lnTo>
                  <a:lnTo>
                    <a:pt x="11856"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flipH="1">
              <a:off x="3594687" y="1799265"/>
              <a:ext cx="174638" cy="14712"/>
            </a:xfrm>
            <a:custGeom>
              <a:avLst/>
              <a:gdLst/>
              <a:ahLst/>
              <a:cxnLst/>
              <a:rect l="l" t="t" r="r" b="b"/>
              <a:pathLst>
                <a:path w="7978" h="672" extrusionOk="0">
                  <a:moveTo>
                    <a:pt x="0" y="0"/>
                  </a:moveTo>
                  <a:lnTo>
                    <a:pt x="0" y="671"/>
                  </a:lnTo>
                  <a:lnTo>
                    <a:pt x="7978" y="671"/>
                  </a:lnTo>
                  <a:lnTo>
                    <a:pt x="7978"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flipH="1">
              <a:off x="3594687" y="2032682"/>
              <a:ext cx="174638" cy="13902"/>
            </a:xfrm>
            <a:custGeom>
              <a:avLst/>
              <a:gdLst/>
              <a:ahLst/>
              <a:cxnLst/>
              <a:rect l="l" t="t" r="r" b="b"/>
              <a:pathLst>
                <a:path w="7978" h="635" extrusionOk="0">
                  <a:moveTo>
                    <a:pt x="0" y="0"/>
                  </a:moveTo>
                  <a:lnTo>
                    <a:pt x="0" y="634"/>
                  </a:lnTo>
                  <a:lnTo>
                    <a:pt x="7978" y="634"/>
                  </a:lnTo>
                  <a:lnTo>
                    <a:pt x="7978"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flipH="1">
              <a:off x="3516343" y="2176319"/>
              <a:ext cx="332969" cy="13902"/>
            </a:xfrm>
            <a:custGeom>
              <a:avLst/>
              <a:gdLst/>
              <a:ahLst/>
              <a:cxnLst/>
              <a:rect l="l" t="t" r="r" b="b"/>
              <a:pathLst>
                <a:path w="15211" h="635" extrusionOk="0">
                  <a:moveTo>
                    <a:pt x="1" y="1"/>
                  </a:moveTo>
                  <a:lnTo>
                    <a:pt x="1" y="634"/>
                  </a:lnTo>
                  <a:lnTo>
                    <a:pt x="15211" y="634"/>
                  </a:lnTo>
                  <a:lnTo>
                    <a:pt x="15211"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flipH="1">
              <a:off x="3484515" y="2304456"/>
              <a:ext cx="399887" cy="13902"/>
            </a:xfrm>
            <a:custGeom>
              <a:avLst/>
              <a:gdLst/>
              <a:ahLst/>
              <a:cxnLst/>
              <a:rect l="l" t="t" r="r" b="b"/>
              <a:pathLst>
                <a:path w="18268" h="635" extrusionOk="0">
                  <a:moveTo>
                    <a:pt x="1" y="1"/>
                  </a:moveTo>
                  <a:lnTo>
                    <a:pt x="1" y="634"/>
                  </a:lnTo>
                  <a:lnTo>
                    <a:pt x="18268" y="634"/>
                  </a:lnTo>
                  <a:lnTo>
                    <a:pt x="18268"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flipH="1">
              <a:off x="3496752" y="2448093"/>
              <a:ext cx="370510" cy="14712"/>
            </a:xfrm>
            <a:custGeom>
              <a:avLst/>
              <a:gdLst/>
              <a:ahLst/>
              <a:cxnLst/>
              <a:rect l="l" t="t" r="r" b="b"/>
              <a:pathLst>
                <a:path w="16926" h="672" extrusionOk="0">
                  <a:moveTo>
                    <a:pt x="0" y="1"/>
                  </a:moveTo>
                  <a:lnTo>
                    <a:pt x="0" y="672"/>
                  </a:lnTo>
                  <a:lnTo>
                    <a:pt x="16925" y="672"/>
                  </a:lnTo>
                  <a:lnTo>
                    <a:pt x="16925"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flipH="1">
              <a:off x="3574286" y="2574609"/>
              <a:ext cx="229320" cy="13902"/>
            </a:xfrm>
            <a:custGeom>
              <a:avLst/>
              <a:gdLst/>
              <a:ahLst/>
              <a:cxnLst/>
              <a:rect l="l" t="t" r="r" b="b"/>
              <a:pathLst>
                <a:path w="10476" h="635" extrusionOk="0">
                  <a:moveTo>
                    <a:pt x="0" y="0"/>
                  </a:moveTo>
                  <a:lnTo>
                    <a:pt x="0" y="634"/>
                  </a:lnTo>
                  <a:lnTo>
                    <a:pt x="10476" y="634"/>
                  </a:lnTo>
                  <a:lnTo>
                    <a:pt x="10476"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flipH="1">
              <a:off x="3597117" y="1382212"/>
              <a:ext cx="87341" cy="14712"/>
            </a:xfrm>
            <a:custGeom>
              <a:avLst/>
              <a:gdLst/>
              <a:ahLst/>
              <a:cxnLst/>
              <a:rect l="l" t="t" r="r" b="b"/>
              <a:pathLst>
                <a:path w="3990" h="672" extrusionOk="0">
                  <a:moveTo>
                    <a:pt x="0" y="0"/>
                  </a:moveTo>
                  <a:lnTo>
                    <a:pt x="0" y="671"/>
                  </a:lnTo>
                  <a:lnTo>
                    <a:pt x="3989" y="671"/>
                  </a:lnTo>
                  <a:lnTo>
                    <a:pt x="3989"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flipH="1">
              <a:off x="3594687" y="1799265"/>
              <a:ext cx="89771" cy="14712"/>
            </a:xfrm>
            <a:custGeom>
              <a:avLst/>
              <a:gdLst/>
              <a:ahLst/>
              <a:cxnLst/>
              <a:rect l="l" t="t" r="r" b="b"/>
              <a:pathLst>
                <a:path w="4101" h="672" extrusionOk="0">
                  <a:moveTo>
                    <a:pt x="0" y="0"/>
                  </a:moveTo>
                  <a:lnTo>
                    <a:pt x="0" y="671"/>
                  </a:lnTo>
                  <a:lnTo>
                    <a:pt x="4101" y="671"/>
                  </a:lnTo>
                  <a:lnTo>
                    <a:pt x="410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flipH="1">
              <a:off x="3594687" y="2032682"/>
              <a:ext cx="89771" cy="13902"/>
            </a:xfrm>
            <a:custGeom>
              <a:avLst/>
              <a:gdLst/>
              <a:ahLst/>
              <a:cxnLst/>
              <a:rect l="l" t="t" r="r" b="b"/>
              <a:pathLst>
                <a:path w="4101" h="635" extrusionOk="0">
                  <a:moveTo>
                    <a:pt x="0" y="0"/>
                  </a:moveTo>
                  <a:lnTo>
                    <a:pt x="0" y="634"/>
                  </a:lnTo>
                  <a:lnTo>
                    <a:pt x="4101" y="634"/>
                  </a:lnTo>
                  <a:lnTo>
                    <a:pt x="4101"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flipH="1">
              <a:off x="3574286" y="2574609"/>
              <a:ext cx="110172" cy="13902"/>
            </a:xfrm>
            <a:custGeom>
              <a:avLst/>
              <a:gdLst/>
              <a:ahLst/>
              <a:cxnLst/>
              <a:rect l="l" t="t" r="r" b="b"/>
              <a:pathLst>
                <a:path w="5033" h="635" extrusionOk="0">
                  <a:moveTo>
                    <a:pt x="0" y="0"/>
                  </a:moveTo>
                  <a:lnTo>
                    <a:pt x="0" y="634"/>
                  </a:lnTo>
                  <a:lnTo>
                    <a:pt x="5033" y="634"/>
                  </a:lnTo>
                  <a:lnTo>
                    <a:pt x="5033"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flipH="1">
              <a:off x="3560408" y="1155319"/>
              <a:ext cx="124051" cy="14712"/>
            </a:xfrm>
            <a:custGeom>
              <a:avLst/>
              <a:gdLst/>
              <a:ahLst/>
              <a:cxnLst/>
              <a:rect l="l" t="t" r="r" b="b"/>
              <a:pathLst>
                <a:path w="5667" h="672" extrusionOk="0">
                  <a:moveTo>
                    <a:pt x="0" y="1"/>
                  </a:moveTo>
                  <a:lnTo>
                    <a:pt x="0" y="672"/>
                  </a:lnTo>
                  <a:lnTo>
                    <a:pt x="5667" y="672"/>
                  </a:lnTo>
                  <a:lnTo>
                    <a:pt x="5667"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flipH="1">
              <a:off x="3560408" y="1513611"/>
              <a:ext cx="124051" cy="13902"/>
            </a:xfrm>
            <a:custGeom>
              <a:avLst/>
              <a:gdLst/>
              <a:ahLst/>
              <a:cxnLst/>
              <a:rect l="l" t="t" r="r" b="b"/>
              <a:pathLst>
                <a:path w="5667" h="635" extrusionOk="0">
                  <a:moveTo>
                    <a:pt x="0" y="1"/>
                  </a:moveTo>
                  <a:lnTo>
                    <a:pt x="0" y="634"/>
                  </a:lnTo>
                  <a:lnTo>
                    <a:pt x="5667" y="634"/>
                  </a:lnTo>
                  <a:lnTo>
                    <a:pt x="5667"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flipH="1">
              <a:off x="3560408" y="1663772"/>
              <a:ext cx="124051" cy="13902"/>
            </a:xfrm>
            <a:custGeom>
              <a:avLst/>
              <a:gdLst/>
              <a:ahLst/>
              <a:cxnLst/>
              <a:rect l="l" t="t" r="r" b="b"/>
              <a:pathLst>
                <a:path w="5667" h="635" extrusionOk="0">
                  <a:moveTo>
                    <a:pt x="0" y="1"/>
                  </a:moveTo>
                  <a:lnTo>
                    <a:pt x="0" y="635"/>
                  </a:lnTo>
                  <a:lnTo>
                    <a:pt x="5667" y="635"/>
                  </a:lnTo>
                  <a:lnTo>
                    <a:pt x="5667"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flipH="1">
              <a:off x="3554694" y="608510"/>
              <a:ext cx="129764" cy="14712"/>
            </a:xfrm>
            <a:custGeom>
              <a:avLst/>
              <a:gdLst/>
              <a:ahLst/>
              <a:cxnLst/>
              <a:rect l="l" t="t" r="r" b="b"/>
              <a:pathLst>
                <a:path w="5928" h="672" extrusionOk="0">
                  <a:moveTo>
                    <a:pt x="0" y="0"/>
                  </a:moveTo>
                  <a:lnTo>
                    <a:pt x="0" y="671"/>
                  </a:lnTo>
                  <a:lnTo>
                    <a:pt x="5928" y="671"/>
                  </a:lnTo>
                  <a:lnTo>
                    <a:pt x="5928"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flipH="1">
              <a:off x="3516343" y="2176319"/>
              <a:ext cx="168115" cy="13902"/>
            </a:xfrm>
            <a:custGeom>
              <a:avLst/>
              <a:gdLst/>
              <a:ahLst/>
              <a:cxnLst/>
              <a:rect l="l" t="t" r="r" b="b"/>
              <a:pathLst>
                <a:path w="7680" h="635" extrusionOk="0">
                  <a:moveTo>
                    <a:pt x="0" y="1"/>
                  </a:moveTo>
                  <a:lnTo>
                    <a:pt x="0" y="634"/>
                  </a:lnTo>
                  <a:lnTo>
                    <a:pt x="7680" y="634"/>
                  </a:lnTo>
                  <a:lnTo>
                    <a:pt x="7680" y="1"/>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flipH="1">
              <a:off x="3496752" y="2448093"/>
              <a:ext cx="187707" cy="14712"/>
            </a:xfrm>
            <a:custGeom>
              <a:avLst/>
              <a:gdLst/>
              <a:ahLst/>
              <a:cxnLst/>
              <a:rect l="l" t="t" r="r" b="b"/>
              <a:pathLst>
                <a:path w="8575" h="672" extrusionOk="0">
                  <a:moveTo>
                    <a:pt x="0" y="1"/>
                  </a:moveTo>
                  <a:lnTo>
                    <a:pt x="0" y="672"/>
                  </a:lnTo>
                  <a:lnTo>
                    <a:pt x="8574" y="672"/>
                  </a:lnTo>
                  <a:lnTo>
                    <a:pt x="8574"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flipH="1">
              <a:off x="3495110" y="745622"/>
              <a:ext cx="189349" cy="14712"/>
            </a:xfrm>
            <a:custGeom>
              <a:avLst/>
              <a:gdLst/>
              <a:ahLst/>
              <a:cxnLst/>
              <a:rect l="l" t="t" r="r" b="b"/>
              <a:pathLst>
                <a:path w="8650" h="672" extrusionOk="0">
                  <a:moveTo>
                    <a:pt x="0" y="0"/>
                  </a:moveTo>
                  <a:lnTo>
                    <a:pt x="0" y="671"/>
                  </a:lnTo>
                  <a:lnTo>
                    <a:pt x="8649" y="671"/>
                  </a:lnTo>
                  <a:lnTo>
                    <a:pt x="8649"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flipH="1">
              <a:off x="3495110" y="885997"/>
              <a:ext cx="189349" cy="14712"/>
            </a:xfrm>
            <a:custGeom>
              <a:avLst/>
              <a:gdLst/>
              <a:ahLst/>
              <a:cxnLst/>
              <a:rect l="l" t="t" r="r" b="b"/>
              <a:pathLst>
                <a:path w="8650" h="672" extrusionOk="0">
                  <a:moveTo>
                    <a:pt x="0" y="0"/>
                  </a:moveTo>
                  <a:lnTo>
                    <a:pt x="0" y="671"/>
                  </a:lnTo>
                  <a:lnTo>
                    <a:pt x="8649" y="671"/>
                  </a:lnTo>
                  <a:lnTo>
                    <a:pt x="8649"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flipH="1">
              <a:off x="3495110" y="1031276"/>
              <a:ext cx="189349" cy="13880"/>
            </a:xfrm>
            <a:custGeom>
              <a:avLst/>
              <a:gdLst/>
              <a:ahLst/>
              <a:cxnLst/>
              <a:rect l="l" t="t" r="r" b="b"/>
              <a:pathLst>
                <a:path w="8650" h="634" extrusionOk="0">
                  <a:moveTo>
                    <a:pt x="0" y="0"/>
                  </a:moveTo>
                  <a:lnTo>
                    <a:pt x="0" y="634"/>
                  </a:lnTo>
                  <a:lnTo>
                    <a:pt x="8649" y="634"/>
                  </a:lnTo>
                  <a:lnTo>
                    <a:pt x="8649" y="0"/>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flipH="1">
              <a:off x="3484515" y="2304456"/>
              <a:ext cx="199943" cy="13902"/>
            </a:xfrm>
            <a:custGeom>
              <a:avLst/>
              <a:gdLst/>
              <a:ahLst/>
              <a:cxnLst/>
              <a:rect l="l" t="t" r="r" b="b"/>
              <a:pathLst>
                <a:path w="9134" h="635" extrusionOk="0">
                  <a:moveTo>
                    <a:pt x="0" y="1"/>
                  </a:moveTo>
                  <a:lnTo>
                    <a:pt x="0" y="634"/>
                  </a:lnTo>
                  <a:lnTo>
                    <a:pt x="9134" y="634"/>
                  </a:lnTo>
                  <a:lnTo>
                    <a:pt x="9134"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flipH="1">
              <a:off x="3526128" y="590558"/>
              <a:ext cx="47348" cy="47353"/>
            </a:xfrm>
            <a:custGeom>
              <a:avLst/>
              <a:gdLst/>
              <a:ahLst/>
              <a:cxnLst/>
              <a:rect l="l" t="t" r="r" b="b"/>
              <a:pathLst>
                <a:path w="2163" h="2163" extrusionOk="0">
                  <a:moveTo>
                    <a:pt x="1081" y="0"/>
                  </a:moveTo>
                  <a:cubicBezTo>
                    <a:pt x="485" y="0"/>
                    <a:pt x="0" y="485"/>
                    <a:pt x="0" y="1081"/>
                  </a:cubicBezTo>
                  <a:cubicBezTo>
                    <a:pt x="0" y="1678"/>
                    <a:pt x="485" y="2162"/>
                    <a:pt x="1081" y="2162"/>
                  </a:cubicBezTo>
                  <a:cubicBezTo>
                    <a:pt x="1678" y="2162"/>
                    <a:pt x="2162" y="1678"/>
                    <a:pt x="2162" y="1081"/>
                  </a:cubicBezTo>
                  <a:cubicBezTo>
                    <a:pt x="2162" y="485"/>
                    <a:pt x="1678" y="0"/>
                    <a:pt x="1081"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flipH="1">
              <a:off x="3454307" y="712959"/>
              <a:ext cx="66130" cy="66137"/>
            </a:xfrm>
            <a:custGeom>
              <a:avLst/>
              <a:gdLst/>
              <a:ahLst/>
              <a:cxnLst/>
              <a:rect l="l" t="t" r="r" b="b"/>
              <a:pathLst>
                <a:path w="3021" h="3021" extrusionOk="0">
                  <a:moveTo>
                    <a:pt x="1529" y="1"/>
                  </a:moveTo>
                  <a:cubicBezTo>
                    <a:pt x="671" y="1"/>
                    <a:pt x="0" y="672"/>
                    <a:pt x="0" y="1492"/>
                  </a:cubicBezTo>
                  <a:cubicBezTo>
                    <a:pt x="0" y="2350"/>
                    <a:pt x="671" y="3021"/>
                    <a:pt x="1529" y="3021"/>
                  </a:cubicBezTo>
                  <a:cubicBezTo>
                    <a:pt x="2349" y="3021"/>
                    <a:pt x="3020" y="2350"/>
                    <a:pt x="3020" y="1492"/>
                  </a:cubicBezTo>
                  <a:cubicBezTo>
                    <a:pt x="3020" y="672"/>
                    <a:pt x="2349" y="1"/>
                    <a:pt x="1529"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flipH="1">
              <a:off x="3432286" y="851713"/>
              <a:ext cx="82438" cy="82447"/>
            </a:xfrm>
            <a:custGeom>
              <a:avLst/>
              <a:gdLst/>
              <a:ahLst/>
              <a:cxnLst/>
              <a:rect l="l" t="t" r="r" b="b"/>
              <a:pathLst>
                <a:path w="3766" h="3766" extrusionOk="0">
                  <a:moveTo>
                    <a:pt x="1864" y="1"/>
                  </a:moveTo>
                  <a:cubicBezTo>
                    <a:pt x="858" y="1"/>
                    <a:pt x="0" y="858"/>
                    <a:pt x="0" y="1902"/>
                  </a:cubicBezTo>
                  <a:cubicBezTo>
                    <a:pt x="0" y="2946"/>
                    <a:pt x="858" y="3766"/>
                    <a:pt x="1864" y="3766"/>
                  </a:cubicBezTo>
                  <a:cubicBezTo>
                    <a:pt x="2908" y="3766"/>
                    <a:pt x="3766" y="2946"/>
                    <a:pt x="3766" y="1902"/>
                  </a:cubicBezTo>
                  <a:cubicBezTo>
                    <a:pt x="3766" y="858"/>
                    <a:pt x="2908" y="1"/>
                    <a:pt x="1864"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flipH="1">
              <a:off x="3454307" y="987206"/>
              <a:ext cx="106123" cy="106113"/>
            </a:xfrm>
            <a:custGeom>
              <a:avLst/>
              <a:gdLst/>
              <a:ahLst/>
              <a:cxnLst/>
              <a:rect l="l" t="t" r="r" b="b"/>
              <a:pathLst>
                <a:path w="4848" h="4847" extrusionOk="0">
                  <a:moveTo>
                    <a:pt x="2424" y="0"/>
                  </a:moveTo>
                  <a:cubicBezTo>
                    <a:pt x="1082" y="0"/>
                    <a:pt x="1" y="1081"/>
                    <a:pt x="1" y="2423"/>
                  </a:cubicBezTo>
                  <a:cubicBezTo>
                    <a:pt x="1" y="3765"/>
                    <a:pt x="1082" y="4846"/>
                    <a:pt x="2424" y="4846"/>
                  </a:cubicBezTo>
                  <a:cubicBezTo>
                    <a:pt x="3766" y="4846"/>
                    <a:pt x="4847" y="3765"/>
                    <a:pt x="4847" y="2423"/>
                  </a:cubicBezTo>
                  <a:cubicBezTo>
                    <a:pt x="4847" y="1081"/>
                    <a:pt x="3766" y="0"/>
                    <a:pt x="242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flipH="1">
              <a:off x="3520415" y="1113701"/>
              <a:ext cx="101219" cy="101231"/>
            </a:xfrm>
            <a:custGeom>
              <a:avLst/>
              <a:gdLst/>
              <a:ahLst/>
              <a:cxnLst/>
              <a:rect l="l" t="t" r="r" b="b"/>
              <a:pathLst>
                <a:path w="4624" h="4624" extrusionOk="0">
                  <a:moveTo>
                    <a:pt x="2312" y="0"/>
                  </a:moveTo>
                  <a:cubicBezTo>
                    <a:pt x="1045" y="0"/>
                    <a:pt x="1" y="1007"/>
                    <a:pt x="1" y="2312"/>
                  </a:cubicBezTo>
                  <a:cubicBezTo>
                    <a:pt x="1" y="3579"/>
                    <a:pt x="1045" y="4623"/>
                    <a:pt x="2312" y="4623"/>
                  </a:cubicBezTo>
                  <a:cubicBezTo>
                    <a:pt x="3580" y="4623"/>
                    <a:pt x="4623" y="3579"/>
                    <a:pt x="4623" y="2312"/>
                  </a:cubicBezTo>
                  <a:cubicBezTo>
                    <a:pt x="4623" y="1007"/>
                    <a:pt x="3580" y="0"/>
                    <a:pt x="2312"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flipH="1">
              <a:off x="3649347" y="1221434"/>
              <a:ext cx="90603" cy="90613"/>
            </a:xfrm>
            <a:custGeom>
              <a:avLst/>
              <a:gdLst/>
              <a:ahLst/>
              <a:cxnLst/>
              <a:rect l="l" t="t" r="r" b="b"/>
              <a:pathLst>
                <a:path w="4139" h="4139" extrusionOk="0">
                  <a:moveTo>
                    <a:pt x="2088" y="0"/>
                  </a:moveTo>
                  <a:cubicBezTo>
                    <a:pt x="932" y="0"/>
                    <a:pt x="0" y="932"/>
                    <a:pt x="0" y="2051"/>
                  </a:cubicBezTo>
                  <a:cubicBezTo>
                    <a:pt x="0" y="3206"/>
                    <a:pt x="932" y="4138"/>
                    <a:pt x="2088" y="4138"/>
                  </a:cubicBezTo>
                  <a:cubicBezTo>
                    <a:pt x="3206" y="4138"/>
                    <a:pt x="4138" y="3206"/>
                    <a:pt x="4138" y="2051"/>
                  </a:cubicBezTo>
                  <a:cubicBezTo>
                    <a:pt x="4138" y="932"/>
                    <a:pt x="3206" y="0"/>
                    <a:pt x="2088"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flipH="1">
              <a:off x="3735046" y="1354453"/>
              <a:ext cx="66940" cy="67779"/>
            </a:xfrm>
            <a:custGeom>
              <a:avLst/>
              <a:gdLst/>
              <a:ahLst/>
              <a:cxnLst/>
              <a:rect l="l" t="t" r="r" b="b"/>
              <a:pathLst>
                <a:path w="3058" h="3096" extrusionOk="0">
                  <a:moveTo>
                    <a:pt x="1529" y="1"/>
                  </a:moveTo>
                  <a:cubicBezTo>
                    <a:pt x="672" y="1"/>
                    <a:pt x="1" y="709"/>
                    <a:pt x="1" y="1529"/>
                  </a:cubicBezTo>
                  <a:cubicBezTo>
                    <a:pt x="1" y="2387"/>
                    <a:pt x="672" y="3095"/>
                    <a:pt x="1529" y="3095"/>
                  </a:cubicBezTo>
                  <a:cubicBezTo>
                    <a:pt x="2387" y="3095"/>
                    <a:pt x="3058" y="2387"/>
                    <a:pt x="3058" y="1529"/>
                  </a:cubicBezTo>
                  <a:cubicBezTo>
                    <a:pt x="3058" y="709"/>
                    <a:pt x="2387" y="1"/>
                    <a:pt x="1529"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flipH="1">
              <a:off x="3801964" y="1494017"/>
              <a:ext cx="53871" cy="53067"/>
            </a:xfrm>
            <a:custGeom>
              <a:avLst/>
              <a:gdLst/>
              <a:ahLst/>
              <a:cxnLst/>
              <a:rect l="l" t="t" r="r" b="b"/>
              <a:pathLst>
                <a:path w="2461" h="2424" extrusionOk="0">
                  <a:moveTo>
                    <a:pt x="1231" y="1"/>
                  </a:moveTo>
                  <a:cubicBezTo>
                    <a:pt x="560" y="1"/>
                    <a:pt x="0" y="523"/>
                    <a:pt x="0" y="1231"/>
                  </a:cubicBezTo>
                  <a:cubicBezTo>
                    <a:pt x="0" y="1902"/>
                    <a:pt x="560" y="2424"/>
                    <a:pt x="1231" y="2424"/>
                  </a:cubicBezTo>
                  <a:cubicBezTo>
                    <a:pt x="1902" y="2424"/>
                    <a:pt x="2461" y="1902"/>
                    <a:pt x="2461" y="1231"/>
                  </a:cubicBezTo>
                  <a:cubicBezTo>
                    <a:pt x="2461" y="523"/>
                    <a:pt x="1902" y="1"/>
                    <a:pt x="1231"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flipH="1">
              <a:off x="3801964" y="1648272"/>
              <a:ext cx="44896" cy="44923"/>
            </a:xfrm>
            <a:custGeom>
              <a:avLst/>
              <a:gdLst/>
              <a:ahLst/>
              <a:cxnLst/>
              <a:rect l="l" t="t" r="r" b="b"/>
              <a:pathLst>
                <a:path w="2051" h="2052" extrusionOk="0">
                  <a:moveTo>
                    <a:pt x="1044" y="1"/>
                  </a:moveTo>
                  <a:cubicBezTo>
                    <a:pt x="448" y="1"/>
                    <a:pt x="0" y="448"/>
                    <a:pt x="0" y="1007"/>
                  </a:cubicBezTo>
                  <a:cubicBezTo>
                    <a:pt x="0" y="1604"/>
                    <a:pt x="448" y="2051"/>
                    <a:pt x="1044" y="2051"/>
                  </a:cubicBezTo>
                  <a:cubicBezTo>
                    <a:pt x="1604" y="2051"/>
                    <a:pt x="2051" y="1604"/>
                    <a:pt x="2051" y="1007"/>
                  </a:cubicBezTo>
                  <a:cubicBezTo>
                    <a:pt x="2051" y="448"/>
                    <a:pt x="1604" y="1"/>
                    <a:pt x="1044"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flipH="1">
              <a:off x="3747283" y="1785385"/>
              <a:ext cx="41635" cy="40830"/>
            </a:xfrm>
            <a:custGeom>
              <a:avLst/>
              <a:gdLst/>
              <a:ahLst/>
              <a:cxnLst/>
              <a:rect l="l" t="t" r="r" b="b"/>
              <a:pathLst>
                <a:path w="1902" h="1865" extrusionOk="0">
                  <a:moveTo>
                    <a:pt x="970" y="1"/>
                  </a:moveTo>
                  <a:cubicBezTo>
                    <a:pt x="448" y="1"/>
                    <a:pt x="0" y="411"/>
                    <a:pt x="0" y="933"/>
                  </a:cubicBezTo>
                  <a:cubicBezTo>
                    <a:pt x="0" y="1455"/>
                    <a:pt x="448" y="1865"/>
                    <a:pt x="970" y="1865"/>
                  </a:cubicBezTo>
                  <a:cubicBezTo>
                    <a:pt x="1492" y="1865"/>
                    <a:pt x="1902" y="1455"/>
                    <a:pt x="1902" y="933"/>
                  </a:cubicBezTo>
                  <a:cubicBezTo>
                    <a:pt x="1902" y="411"/>
                    <a:pt x="1492" y="1"/>
                    <a:pt x="970"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flipH="1">
              <a:off x="3647727" y="1891498"/>
              <a:ext cx="46538" cy="47353"/>
            </a:xfrm>
            <a:custGeom>
              <a:avLst/>
              <a:gdLst/>
              <a:ahLst/>
              <a:cxnLst/>
              <a:rect l="l" t="t" r="r" b="b"/>
              <a:pathLst>
                <a:path w="2126" h="2163" extrusionOk="0">
                  <a:moveTo>
                    <a:pt x="1045" y="0"/>
                  </a:moveTo>
                  <a:cubicBezTo>
                    <a:pt x="448" y="0"/>
                    <a:pt x="1" y="485"/>
                    <a:pt x="1" y="1081"/>
                  </a:cubicBezTo>
                  <a:cubicBezTo>
                    <a:pt x="1" y="1678"/>
                    <a:pt x="448" y="2162"/>
                    <a:pt x="1045" y="2162"/>
                  </a:cubicBezTo>
                  <a:cubicBezTo>
                    <a:pt x="1641" y="2162"/>
                    <a:pt x="2126" y="1678"/>
                    <a:pt x="2126" y="1081"/>
                  </a:cubicBezTo>
                  <a:cubicBezTo>
                    <a:pt x="2126" y="485"/>
                    <a:pt x="1641" y="0"/>
                    <a:pt x="1045"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flipH="1">
              <a:off x="3562859" y="2003303"/>
              <a:ext cx="70201" cy="70209"/>
            </a:xfrm>
            <a:custGeom>
              <a:avLst/>
              <a:gdLst/>
              <a:ahLst/>
              <a:cxnLst/>
              <a:rect l="l" t="t" r="r" b="b"/>
              <a:pathLst>
                <a:path w="3207" h="3207" extrusionOk="0">
                  <a:moveTo>
                    <a:pt x="1604" y="0"/>
                  </a:moveTo>
                  <a:cubicBezTo>
                    <a:pt x="709" y="0"/>
                    <a:pt x="1" y="746"/>
                    <a:pt x="1" y="1603"/>
                  </a:cubicBezTo>
                  <a:cubicBezTo>
                    <a:pt x="1" y="2498"/>
                    <a:pt x="709" y="3206"/>
                    <a:pt x="1604" y="3206"/>
                  </a:cubicBezTo>
                  <a:cubicBezTo>
                    <a:pt x="2461" y="3206"/>
                    <a:pt x="3207" y="2498"/>
                    <a:pt x="3207" y="1603"/>
                  </a:cubicBezTo>
                  <a:cubicBezTo>
                    <a:pt x="3207" y="746"/>
                    <a:pt x="2461" y="0"/>
                    <a:pt x="160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flipH="1">
              <a:off x="3455949" y="2134701"/>
              <a:ext cx="91413" cy="91423"/>
            </a:xfrm>
            <a:custGeom>
              <a:avLst/>
              <a:gdLst/>
              <a:ahLst/>
              <a:cxnLst/>
              <a:rect l="l" t="t" r="r" b="b"/>
              <a:pathLst>
                <a:path w="4176" h="4176" extrusionOk="0">
                  <a:moveTo>
                    <a:pt x="2088" y="0"/>
                  </a:moveTo>
                  <a:cubicBezTo>
                    <a:pt x="932" y="0"/>
                    <a:pt x="0" y="932"/>
                    <a:pt x="0" y="2088"/>
                  </a:cubicBezTo>
                  <a:cubicBezTo>
                    <a:pt x="0" y="3244"/>
                    <a:pt x="932" y="4176"/>
                    <a:pt x="2088" y="4176"/>
                  </a:cubicBezTo>
                  <a:cubicBezTo>
                    <a:pt x="3243" y="4176"/>
                    <a:pt x="4175" y="3244"/>
                    <a:pt x="4175" y="2088"/>
                  </a:cubicBezTo>
                  <a:cubicBezTo>
                    <a:pt x="4175" y="932"/>
                    <a:pt x="3243" y="0"/>
                    <a:pt x="208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flipH="1">
              <a:off x="3412694" y="2265290"/>
              <a:ext cx="97958" cy="97947"/>
            </a:xfrm>
            <a:custGeom>
              <a:avLst/>
              <a:gdLst/>
              <a:ahLst/>
              <a:cxnLst/>
              <a:rect l="l" t="t" r="r" b="b"/>
              <a:pathLst>
                <a:path w="4475" h="4474" extrusionOk="0">
                  <a:moveTo>
                    <a:pt x="2238" y="0"/>
                  </a:moveTo>
                  <a:cubicBezTo>
                    <a:pt x="1007" y="0"/>
                    <a:pt x="1" y="1007"/>
                    <a:pt x="1" y="2237"/>
                  </a:cubicBezTo>
                  <a:cubicBezTo>
                    <a:pt x="1" y="3467"/>
                    <a:pt x="1007" y="4474"/>
                    <a:pt x="2238" y="4474"/>
                  </a:cubicBezTo>
                  <a:cubicBezTo>
                    <a:pt x="3468" y="4474"/>
                    <a:pt x="4474" y="3467"/>
                    <a:pt x="4474" y="2237"/>
                  </a:cubicBezTo>
                  <a:cubicBezTo>
                    <a:pt x="4474" y="1007"/>
                    <a:pt x="3468" y="0"/>
                    <a:pt x="223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flipH="1">
              <a:off x="3417597" y="2409737"/>
              <a:ext cx="98768" cy="98779"/>
            </a:xfrm>
            <a:custGeom>
              <a:avLst/>
              <a:gdLst/>
              <a:ahLst/>
              <a:cxnLst/>
              <a:rect l="l" t="t" r="r" b="b"/>
              <a:pathLst>
                <a:path w="4512" h="4512" extrusionOk="0">
                  <a:moveTo>
                    <a:pt x="2238" y="1"/>
                  </a:moveTo>
                  <a:cubicBezTo>
                    <a:pt x="1007" y="1"/>
                    <a:pt x="1" y="1007"/>
                    <a:pt x="1" y="2275"/>
                  </a:cubicBezTo>
                  <a:cubicBezTo>
                    <a:pt x="1" y="3505"/>
                    <a:pt x="1007" y="4512"/>
                    <a:pt x="2238" y="4512"/>
                  </a:cubicBezTo>
                  <a:cubicBezTo>
                    <a:pt x="3505" y="4512"/>
                    <a:pt x="4512" y="3505"/>
                    <a:pt x="4512" y="2275"/>
                  </a:cubicBezTo>
                  <a:cubicBezTo>
                    <a:pt x="4512" y="1007"/>
                    <a:pt x="3505" y="1"/>
                    <a:pt x="2238"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flipH="1">
              <a:off x="3477992" y="2529708"/>
              <a:ext cx="113434" cy="113469"/>
            </a:xfrm>
            <a:custGeom>
              <a:avLst/>
              <a:gdLst/>
              <a:ahLst/>
              <a:cxnLst/>
              <a:rect l="l" t="t" r="r" b="b"/>
              <a:pathLst>
                <a:path w="5182" h="5183" extrusionOk="0">
                  <a:moveTo>
                    <a:pt x="2610" y="1"/>
                  </a:moveTo>
                  <a:cubicBezTo>
                    <a:pt x="1156" y="1"/>
                    <a:pt x="0" y="1157"/>
                    <a:pt x="0" y="2573"/>
                  </a:cubicBezTo>
                  <a:cubicBezTo>
                    <a:pt x="0" y="4027"/>
                    <a:pt x="1156" y="5183"/>
                    <a:pt x="2610" y="5183"/>
                  </a:cubicBezTo>
                  <a:cubicBezTo>
                    <a:pt x="4026" y="5183"/>
                    <a:pt x="5182" y="4027"/>
                    <a:pt x="5182" y="2573"/>
                  </a:cubicBezTo>
                  <a:cubicBezTo>
                    <a:pt x="5182" y="1157"/>
                    <a:pt x="4026" y="1"/>
                    <a:pt x="2610"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flipH="1">
              <a:off x="3795419" y="590558"/>
              <a:ext cx="48180" cy="47353"/>
            </a:xfrm>
            <a:custGeom>
              <a:avLst/>
              <a:gdLst/>
              <a:ahLst/>
              <a:cxnLst/>
              <a:rect l="l" t="t" r="r" b="b"/>
              <a:pathLst>
                <a:path w="2201" h="2163" extrusionOk="0">
                  <a:moveTo>
                    <a:pt x="1119" y="0"/>
                  </a:moveTo>
                  <a:cubicBezTo>
                    <a:pt x="523" y="0"/>
                    <a:pt x="1" y="485"/>
                    <a:pt x="1" y="1081"/>
                  </a:cubicBezTo>
                  <a:cubicBezTo>
                    <a:pt x="1" y="1678"/>
                    <a:pt x="523" y="2162"/>
                    <a:pt x="1119" y="2162"/>
                  </a:cubicBezTo>
                  <a:cubicBezTo>
                    <a:pt x="1715" y="2162"/>
                    <a:pt x="2200" y="1678"/>
                    <a:pt x="2200" y="1081"/>
                  </a:cubicBezTo>
                  <a:cubicBezTo>
                    <a:pt x="2200" y="485"/>
                    <a:pt x="1715" y="0"/>
                    <a:pt x="1119"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flipH="1">
              <a:off x="3848480" y="712959"/>
              <a:ext cx="66108" cy="66137"/>
            </a:xfrm>
            <a:custGeom>
              <a:avLst/>
              <a:gdLst/>
              <a:ahLst/>
              <a:cxnLst/>
              <a:rect l="l" t="t" r="r" b="b"/>
              <a:pathLst>
                <a:path w="3020" h="3021" extrusionOk="0">
                  <a:moveTo>
                    <a:pt x="1491" y="1"/>
                  </a:moveTo>
                  <a:cubicBezTo>
                    <a:pt x="671" y="1"/>
                    <a:pt x="0" y="672"/>
                    <a:pt x="0" y="1492"/>
                  </a:cubicBezTo>
                  <a:cubicBezTo>
                    <a:pt x="0" y="2350"/>
                    <a:pt x="671" y="3021"/>
                    <a:pt x="1491" y="3021"/>
                  </a:cubicBezTo>
                  <a:cubicBezTo>
                    <a:pt x="2312" y="3021"/>
                    <a:pt x="3020" y="2350"/>
                    <a:pt x="3020" y="1492"/>
                  </a:cubicBezTo>
                  <a:cubicBezTo>
                    <a:pt x="3020" y="672"/>
                    <a:pt x="2312" y="1"/>
                    <a:pt x="149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flipH="1">
              <a:off x="3854193" y="851713"/>
              <a:ext cx="82438" cy="82447"/>
            </a:xfrm>
            <a:custGeom>
              <a:avLst/>
              <a:gdLst/>
              <a:ahLst/>
              <a:cxnLst/>
              <a:rect l="l" t="t" r="r" b="b"/>
              <a:pathLst>
                <a:path w="3766" h="3766" extrusionOk="0">
                  <a:moveTo>
                    <a:pt x="1865" y="1"/>
                  </a:moveTo>
                  <a:cubicBezTo>
                    <a:pt x="821" y="1"/>
                    <a:pt x="1" y="858"/>
                    <a:pt x="1" y="1902"/>
                  </a:cubicBezTo>
                  <a:cubicBezTo>
                    <a:pt x="1" y="2946"/>
                    <a:pt x="821" y="3766"/>
                    <a:pt x="1865" y="3766"/>
                  </a:cubicBezTo>
                  <a:cubicBezTo>
                    <a:pt x="2909" y="3766"/>
                    <a:pt x="3766" y="2946"/>
                    <a:pt x="3766" y="1902"/>
                  </a:cubicBezTo>
                  <a:cubicBezTo>
                    <a:pt x="3766" y="858"/>
                    <a:pt x="2909" y="1"/>
                    <a:pt x="1865"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flipH="1">
              <a:off x="3808487" y="987206"/>
              <a:ext cx="106933" cy="106113"/>
            </a:xfrm>
            <a:custGeom>
              <a:avLst/>
              <a:gdLst/>
              <a:ahLst/>
              <a:cxnLst/>
              <a:rect l="l" t="t" r="r" b="b"/>
              <a:pathLst>
                <a:path w="4885" h="4847" extrusionOk="0">
                  <a:moveTo>
                    <a:pt x="2461" y="0"/>
                  </a:moveTo>
                  <a:cubicBezTo>
                    <a:pt x="1119" y="0"/>
                    <a:pt x="1" y="1081"/>
                    <a:pt x="1" y="2423"/>
                  </a:cubicBezTo>
                  <a:cubicBezTo>
                    <a:pt x="1" y="3765"/>
                    <a:pt x="1119" y="4846"/>
                    <a:pt x="2461" y="4846"/>
                  </a:cubicBezTo>
                  <a:cubicBezTo>
                    <a:pt x="3804" y="4846"/>
                    <a:pt x="4885" y="3765"/>
                    <a:pt x="4885" y="2423"/>
                  </a:cubicBezTo>
                  <a:cubicBezTo>
                    <a:pt x="4885" y="1081"/>
                    <a:pt x="3804" y="0"/>
                    <a:pt x="2461"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flipH="1">
              <a:off x="3747283" y="1113701"/>
              <a:ext cx="102029" cy="101231"/>
            </a:xfrm>
            <a:custGeom>
              <a:avLst/>
              <a:gdLst/>
              <a:ahLst/>
              <a:cxnLst/>
              <a:rect l="l" t="t" r="r" b="b"/>
              <a:pathLst>
                <a:path w="4661" h="4624" extrusionOk="0">
                  <a:moveTo>
                    <a:pt x="2349" y="0"/>
                  </a:moveTo>
                  <a:cubicBezTo>
                    <a:pt x="1044" y="0"/>
                    <a:pt x="1" y="1007"/>
                    <a:pt x="1" y="2312"/>
                  </a:cubicBezTo>
                  <a:cubicBezTo>
                    <a:pt x="1" y="3579"/>
                    <a:pt x="1044" y="4623"/>
                    <a:pt x="2349" y="4623"/>
                  </a:cubicBezTo>
                  <a:cubicBezTo>
                    <a:pt x="3617" y="4623"/>
                    <a:pt x="4661" y="3579"/>
                    <a:pt x="4661" y="2312"/>
                  </a:cubicBezTo>
                  <a:cubicBezTo>
                    <a:pt x="4661" y="1007"/>
                    <a:pt x="3617" y="0"/>
                    <a:pt x="2349"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flipH="1">
              <a:off x="3628945" y="1221434"/>
              <a:ext cx="90603" cy="90613"/>
            </a:xfrm>
            <a:custGeom>
              <a:avLst/>
              <a:gdLst/>
              <a:ahLst/>
              <a:cxnLst/>
              <a:rect l="l" t="t" r="r" b="b"/>
              <a:pathLst>
                <a:path w="4139" h="4139" extrusionOk="0">
                  <a:moveTo>
                    <a:pt x="2051" y="0"/>
                  </a:moveTo>
                  <a:cubicBezTo>
                    <a:pt x="932" y="0"/>
                    <a:pt x="0" y="932"/>
                    <a:pt x="0" y="2051"/>
                  </a:cubicBezTo>
                  <a:cubicBezTo>
                    <a:pt x="0" y="3206"/>
                    <a:pt x="932" y="4138"/>
                    <a:pt x="2051" y="4138"/>
                  </a:cubicBezTo>
                  <a:cubicBezTo>
                    <a:pt x="3206" y="4138"/>
                    <a:pt x="4138" y="3206"/>
                    <a:pt x="4138" y="2051"/>
                  </a:cubicBezTo>
                  <a:cubicBezTo>
                    <a:pt x="4138" y="932"/>
                    <a:pt x="3206" y="0"/>
                    <a:pt x="2051"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flipH="1">
              <a:off x="3566931" y="1354453"/>
              <a:ext cx="67750" cy="67779"/>
            </a:xfrm>
            <a:custGeom>
              <a:avLst/>
              <a:gdLst/>
              <a:ahLst/>
              <a:cxnLst/>
              <a:rect l="l" t="t" r="r" b="b"/>
              <a:pathLst>
                <a:path w="3095" h="3096" extrusionOk="0">
                  <a:moveTo>
                    <a:pt x="1566" y="1"/>
                  </a:moveTo>
                  <a:cubicBezTo>
                    <a:pt x="709" y="1"/>
                    <a:pt x="0" y="709"/>
                    <a:pt x="0" y="1529"/>
                  </a:cubicBezTo>
                  <a:cubicBezTo>
                    <a:pt x="0" y="2387"/>
                    <a:pt x="709" y="3095"/>
                    <a:pt x="1566" y="3095"/>
                  </a:cubicBezTo>
                  <a:cubicBezTo>
                    <a:pt x="2386" y="3095"/>
                    <a:pt x="3094" y="2387"/>
                    <a:pt x="3094" y="1529"/>
                  </a:cubicBezTo>
                  <a:cubicBezTo>
                    <a:pt x="3094" y="709"/>
                    <a:pt x="2386" y="1"/>
                    <a:pt x="1566"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flipH="1">
              <a:off x="3513082" y="1494017"/>
              <a:ext cx="53871" cy="53067"/>
            </a:xfrm>
            <a:custGeom>
              <a:avLst/>
              <a:gdLst/>
              <a:ahLst/>
              <a:cxnLst/>
              <a:rect l="l" t="t" r="r" b="b"/>
              <a:pathLst>
                <a:path w="2461" h="2424" extrusionOk="0">
                  <a:moveTo>
                    <a:pt x="1231" y="1"/>
                  </a:moveTo>
                  <a:cubicBezTo>
                    <a:pt x="522" y="1"/>
                    <a:pt x="0" y="523"/>
                    <a:pt x="0" y="1231"/>
                  </a:cubicBezTo>
                  <a:cubicBezTo>
                    <a:pt x="0" y="1902"/>
                    <a:pt x="522" y="2424"/>
                    <a:pt x="1231" y="2424"/>
                  </a:cubicBezTo>
                  <a:cubicBezTo>
                    <a:pt x="1902" y="2424"/>
                    <a:pt x="2461" y="1902"/>
                    <a:pt x="2461" y="1231"/>
                  </a:cubicBezTo>
                  <a:cubicBezTo>
                    <a:pt x="2461" y="523"/>
                    <a:pt x="1902" y="1"/>
                    <a:pt x="123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flipH="1">
              <a:off x="3522056" y="1648272"/>
              <a:ext cx="44896" cy="44923"/>
            </a:xfrm>
            <a:custGeom>
              <a:avLst/>
              <a:gdLst/>
              <a:ahLst/>
              <a:cxnLst/>
              <a:rect l="l" t="t" r="r" b="b"/>
              <a:pathLst>
                <a:path w="2051" h="2052" extrusionOk="0">
                  <a:moveTo>
                    <a:pt x="1007" y="1"/>
                  </a:moveTo>
                  <a:cubicBezTo>
                    <a:pt x="448" y="1"/>
                    <a:pt x="0" y="448"/>
                    <a:pt x="0" y="1007"/>
                  </a:cubicBezTo>
                  <a:cubicBezTo>
                    <a:pt x="0" y="1604"/>
                    <a:pt x="448" y="2051"/>
                    <a:pt x="1007" y="2051"/>
                  </a:cubicBezTo>
                  <a:cubicBezTo>
                    <a:pt x="1603" y="2051"/>
                    <a:pt x="2051" y="1604"/>
                    <a:pt x="2051" y="1007"/>
                  </a:cubicBezTo>
                  <a:cubicBezTo>
                    <a:pt x="2051" y="448"/>
                    <a:pt x="1603" y="1"/>
                    <a:pt x="1007"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flipH="1">
              <a:off x="3580809" y="1785385"/>
              <a:ext cx="40825" cy="40830"/>
            </a:xfrm>
            <a:custGeom>
              <a:avLst/>
              <a:gdLst/>
              <a:ahLst/>
              <a:cxnLst/>
              <a:rect l="l" t="t" r="r" b="b"/>
              <a:pathLst>
                <a:path w="1865" h="1865" extrusionOk="0">
                  <a:moveTo>
                    <a:pt x="933" y="1"/>
                  </a:moveTo>
                  <a:cubicBezTo>
                    <a:pt x="411" y="1"/>
                    <a:pt x="1" y="411"/>
                    <a:pt x="1" y="933"/>
                  </a:cubicBezTo>
                  <a:cubicBezTo>
                    <a:pt x="1" y="1455"/>
                    <a:pt x="411" y="1865"/>
                    <a:pt x="933" y="1865"/>
                  </a:cubicBezTo>
                  <a:cubicBezTo>
                    <a:pt x="1455" y="1865"/>
                    <a:pt x="1865" y="1455"/>
                    <a:pt x="1865" y="933"/>
                  </a:cubicBezTo>
                  <a:cubicBezTo>
                    <a:pt x="1865" y="411"/>
                    <a:pt x="1455" y="1"/>
                    <a:pt x="933"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flipH="1">
              <a:off x="3674652" y="1891498"/>
              <a:ext cx="46538" cy="47353"/>
            </a:xfrm>
            <a:custGeom>
              <a:avLst/>
              <a:gdLst/>
              <a:ahLst/>
              <a:cxnLst/>
              <a:rect l="l" t="t" r="r" b="b"/>
              <a:pathLst>
                <a:path w="2126" h="2163" extrusionOk="0">
                  <a:moveTo>
                    <a:pt x="1044" y="0"/>
                  </a:moveTo>
                  <a:cubicBezTo>
                    <a:pt x="485" y="0"/>
                    <a:pt x="1" y="485"/>
                    <a:pt x="1" y="1081"/>
                  </a:cubicBezTo>
                  <a:cubicBezTo>
                    <a:pt x="1" y="1678"/>
                    <a:pt x="485" y="2162"/>
                    <a:pt x="1044" y="2162"/>
                  </a:cubicBezTo>
                  <a:cubicBezTo>
                    <a:pt x="1641" y="2162"/>
                    <a:pt x="2126" y="1678"/>
                    <a:pt x="2126" y="1081"/>
                  </a:cubicBezTo>
                  <a:cubicBezTo>
                    <a:pt x="2126" y="485"/>
                    <a:pt x="1641" y="0"/>
                    <a:pt x="104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flipH="1">
              <a:off x="3735856" y="2003303"/>
              <a:ext cx="70201" cy="70209"/>
            </a:xfrm>
            <a:custGeom>
              <a:avLst/>
              <a:gdLst/>
              <a:ahLst/>
              <a:cxnLst/>
              <a:rect l="l" t="t" r="r" b="b"/>
              <a:pathLst>
                <a:path w="3207" h="3207" extrusionOk="0">
                  <a:moveTo>
                    <a:pt x="1603" y="0"/>
                  </a:moveTo>
                  <a:cubicBezTo>
                    <a:pt x="746" y="0"/>
                    <a:pt x="0" y="746"/>
                    <a:pt x="0" y="1603"/>
                  </a:cubicBezTo>
                  <a:cubicBezTo>
                    <a:pt x="0" y="2498"/>
                    <a:pt x="746" y="3206"/>
                    <a:pt x="1603" y="3206"/>
                  </a:cubicBezTo>
                  <a:cubicBezTo>
                    <a:pt x="2498" y="3206"/>
                    <a:pt x="3207" y="2498"/>
                    <a:pt x="3207" y="1603"/>
                  </a:cubicBezTo>
                  <a:cubicBezTo>
                    <a:pt x="3207" y="746"/>
                    <a:pt x="2498" y="0"/>
                    <a:pt x="1603"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flipH="1">
              <a:off x="3822365" y="2134701"/>
              <a:ext cx="90603" cy="91423"/>
            </a:xfrm>
            <a:custGeom>
              <a:avLst/>
              <a:gdLst/>
              <a:ahLst/>
              <a:cxnLst/>
              <a:rect l="l" t="t" r="r" b="b"/>
              <a:pathLst>
                <a:path w="4139" h="4176" extrusionOk="0">
                  <a:moveTo>
                    <a:pt x="2088" y="0"/>
                  </a:moveTo>
                  <a:cubicBezTo>
                    <a:pt x="933" y="0"/>
                    <a:pt x="1" y="932"/>
                    <a:pt x="1" y="2088"/>
                  </a:cubicBezTo>
                  <a:cubicBezTo>
                    <a:pt x="1" y="3244"/>
                    <a:pt x="933" y="4176"/>
                    <a:pt x="2088" y="4176"/>
                  </a:cubicBezTo>
                  <a:cubicBezTo>
                    <a:pt x="3207" y="4176"/>
                    <a:pt x="4139" y="3244"/>
                    <a:pt x="4139" y="2088"/>
                  </a:cubicBezTo>
                  <a:cubicBezTo>
                    <a:pt x="4139" y="932"/>
                    <a:pt x="3207" y="0"/>
                    <a:pt x="2088"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flipH="1">
              <a:off x="3858265" y="2265290"/>
              <a:ext cx="97936" cy="97947"/>
            </a:xfrm>
            <a:custGeom>
              <a:avLst/>
              <a:gdLst/>
              <a:ahLst/>
              <a:cxnLst/>
              <a:rect l="l" t="t" r="r" b="b"/>
              <a:pathLst>
                <a:path w="4474" h="4474" extrusionOk="0">
                  <a:moveTo>
                    <a:pt x="2237" y="0"/>
                  </a:moveTo>
                  <a:cubicBezTo>
                    <a:pt x="1007" y="0"/>
                    <a:pt x="0" y="1007"/>
                    <a:pt x="0" y="2237"/>
                  </a:cubicBezTo>
                  <a:cubicBezTo>
                    <a:pt x="0" y="3467"/>
                    <a:pt x="1007" y="4474"/>
                    <a:pt x="2237" y="4474"/>
                  </a:cubicBezTo>
                  <a:cubicBezTo>
                    <a:pt x="3467" y="4474"/>
                    <a:pt x="4474" y="3467"/>
                    <a:pt x="4474" y="2237"/>
                  </a:cubicBezTo>
                  <a:cubicBezTo>
                    <a:pt x="4474" y="1007"/>
                    <a:pt x="3467" y="0"/>
                    <a:pt x="2237"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flipH="1">
              <a:off x="3852552" y="2409737"/>
              <a:ext cx="98768" cy="98779"/>
            </a:xfrm>
            <a:custGeom>
              <a:avLst/>
              <a:gdLst/>
              <a:ahLst/>
              <a:cxnLst/>
              <a:rect l="l" t="t" r="r" b="b"/>
              <a:pathLst>
                <a:path w="4512" h="4512" extrusionOk="0">
                  <a:moveTo>
                    <a:pt x="2237" y="1"/>
                  </a:moveTo>
                  <a:cubicBezTo>
                    <a:pt x="1007" y="1"/>
                    <a:pt x="1" y="1007"/>
                    <a:pt x="1" y="2275"/>
                  </a:cubicBezTo>
                  <a:cubicBezTo>
                    <a:pt x="1" y="3505"/>
                    <a:pt x="1007" y="4512"/>
                    <a:pt x="2237" y="4512"/>
                  </a:cubicBezTo>
                  <a:cubicBezTo>
                    <a:pt x="3505" y="4512"/>
                    <a:pt x="4512" y="3505"/>
                    <a:pt x="4512" y="2275"/>
                  </a:cubicBezTo>
                  <a:cubicBezTo>
                    <a:pt x="4512" y="1007"/>
                    <a:pt x="3505" y="1"/>
                    <a:pt x="2237"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flipH="1">
              <a:off x="3778301" y="2529708"/>
              <a:ext cx="112624" cy="113469"/>
            </a:xfrm>
            <a:custGeom>
              <a:avLst/>
              <a:gdLst/>
              <a:ahLst/>
              <a:cxnLst/>
              <a:rect l="l" t="t" r="r" b="b"/>
              <a:pathLst>
                <a:path w="5145" h="5183" extrusionOk="0">
                  <a:moveTo>
                    <a:pt x="2573" y="1"/>
                  </a:moveTo>
                  <a:cubicBezTo>
                    <a:pt x="1156" y="1"/>
                    <a:pt x="0" y="1157"/>
                    <a:pt x="0" y="2573"/>
                  </a:cubicBezTo>
                  <a:cubicBezTo>
                    <a:pt x="0" y="4027"/>
                    <a:pt x="1156" y="5183"/>
                    <a:pt x="2573" y="5183"/>
                  </a:cubicBezTo>
                  <a:cubicBezTo>
                    <a:pt x="3989" y="5183"/>
                    <a:pt x="5145" y="4027"/>
                    <a:pt x="5145" y="2573"/>
                  </a:cubicBezTo>
                  <a:cubicBezTo>
                    <a:pt x="5145" y="1157"/>
                    <a:pt x="3989" y="1"/>
                    <a:pt x="2573"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16"/>
          <p:cNvGrpSpPr/>
          <p:nvPr/>
        </p:nvGrpSpPr>
        <p:grpSpPr>
          <a:xfrm rot="5875890">
            <a:off x="6503393" y="317675"/>
            <a:ext cx="1783961" cy="1890926"/>
            <a:chOff x="3403900" y="3304800"/>
            <a:chExt cx="1556050" cy="1649350"/>
          </a:xfrm>
        </p:grpSpPr>
        <p:sp>
          <p:nvSpPr>
            <p:cNvPr id="493" name="Google Shape;493;p16"/>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7000775" y="3107675"/>
            <a:ext cx="1235700" cy="12357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54E55"/>
              </a:solidFill>
            </a:endParaRPr>
          </a:p>
        </p:txBody>
      </p:sp>
      <p:sp>
        <p:nvSpPr>
          <p:cNvPr id="513" name="Google Shape;513;p16"/>
          <p:cNvSpPr txBox="1"/>
          <p:nvPr/>
        </p:nvSpPr>
        <p:spPr>
          <a:xfrm>
            <a:off x="6961325" y="3213275"/>
            <a:ext cx="1314600" cy="10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6000" b="1">
                <a:solidFill>
                  <a:srgbClr val="FFFFFF"/>
                </a:solidFill>
                <a:latin typeface="Cairo"/>
                <a:ea typeface="Cairo"/>
                <a:cs typeface="Cairo"/>
                <a:sym typeface="Cairo"/>
              </a:rPr>
              <a:t>01</a:t>
            </a:r>
            <a:endParaRPr sz="6000" b="1">
              <a:solidFill>
                <a:srgbClr val="FFFFFF"/>
              </a:solidFill>
              <a:latin typeface="Cairo"/>
              <a:ea typeface="Cairo"/>
              <a:cs typeface="Cairo"/>
              <a:sym typeface="Cairo"/>
            </a:endParaRPr>
          </a:p>
        </p:txBody>
      </p:sp>
      <p:sp>
        <p:nvSpPr>
          <p:cNvPr id="514" name="Google Shape;514;p16"/>
          <p:cNvSpPr txBox="1"/>
          <p:nvPr/>
        </p:nvSpPr>
        <p:spPr>
          <a:xfrm>
            <a:off x="4572000" y="3286925"/>
            <a:ext cx="2286000" cy="8772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4500" b="1">
                <a:solidFill>
                  <a:srgbClr val="DF6D6D"/>
                </a:solidFill>
                <a:latin typeface="Noto Sans Hebrew"/>
                <a:ea typeface="Noto Sans Hebrew"/>
                <a:cs typeface="Noto Sans Hebrew"/>
                <a:sym typeface="Noto Sans Hebrew"/>
              </a:rPr>
              <a:t>גנומיקה</a:t>
            </a:r>
            <a:endParaRPr sz="4500">
              <a:solidFill>
                <a:srgbClr val="DF6D6D"/>
              </a:solidFill>
              <a:latin typeface="Noto Sans Hebrew"/>
              <a:ea typeface="Noto Sans Hebrew"/>
              <a:cs typeface="Noto Sans Hebrew"/>
              <a:sym typeface="Noto Sans Hebrew"/>
            </a:endParaRPr>
          </a:p>
        </p:txBody>
      </p:sp>
      <p:grpSp>
        <p:nvGrpSpPr>
          <p:cNvPr id="515" name="Google Shape;515;p16"/>
          <p:cNvGrpSpPr/>
          <p:nvPr/>
        </p:nvGrpSpPr>
        <p:grpSpPr>
          <a:xfrm>
            <a:off x="3916466" y="3292101"/>
            <a:ext cx="724156" cy="866837"/>
            <a:chOff x="215875" y="4652688"/>
            <a:chExt cx="341825" cy="409175"/>
          </a:xfrm>
        </p:grpSpPr>
        <p:sp>
          <p:nvSpPr>
            <p:cNvPr id="516" name="Google Shape;516;p16"/>
            <p:cNvSpPr/>
            <p:nvPr/>
          </p:nvSpPr>
          <p:spPr>
            <a:xfrm>
              <a:off x="230700" y="4654113"/>
              <a:ext cx="321300" cy="380925"/>
            </a:xfrm>
            <a:custGeom>
              <a:avLst/>
              <a:gdLst/>
              <a:ahLst/>
              <a:cxnLst/>
              <a:rect l="l" t="t" r="r" b="b"/>
              <a:pathLst>
                <a:path w="12852" h="15237" extrusionOk="0">
                  <a:moveTo>
                    <a:pt x="7243" y="0"/>
                  </a:moveTo>
                  <a:cubicBezTo>
                    <a:pt x="7142" y="0"/>
                    <a:pt x="7040" y="19"/>
                    <a:pt x="6940" y="58"/>
                  </a:cubicBezTo>
                  <a:lnTo>
                    <a:pt x="1" y="3002"/>
                  </a:lnTo>
                  <a:lnTo>
                    <a:pt x="5205" y="15236"/>
                  </a:lnTo>
                  <a:lnTo>
                    <a:pt x="12852" y="11995"/>
                  </a:lnTo>
                  <a:lnTo>
                    <a:pt x="7967" y="491"/>
                  </a:lnTo>
                  <a:cubicBezTo>
                    <a:pt x="7846" y="180"/>
                    <a:pt x="7555" y="0"/>
                    <a:pt x="7243" y="0"/>
                  </a:cubicBezTo>
                  <a:close/>
                </a:path>
              </a:pathLst>
            </a:custGeom>
            <a:solidFill>
              <a:srgbClr val="FF8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36275" y="4936288"/>
              <a:ext cx="221425" cy="125575"/>
            </a:xfrm>
            <a:custGeom>
              <a:avLst/>
              <a:gdLst/>
              <a:ahLst/>
              <a:cxnLst/>
              <a:rect l="l" t="t" r="r" b="b"/>
              <a:pathLst>
                <a:path w="8857" h="5023" extrusionOk="0">
                  <a:moveTo>
                    <a:pt x="8058" y="1"/>
                  </a:moveTo>
                  <a:lnTo>
                    <a:pt x="1" y="3424"/>
                  </a:lnTo>
                  <a:lnTo>
                    <a:pt x="685" y="5022"/>
                  </a:lnTo>
                  <a:lnTo>
                    <a:pt x="8720" y="1598"/>
                  </a:lnTo>
                  <a:cubicBezTo>
                    <a:pt x="8857" y="936"/>
                    <a:pt x="8629" y="389"/>
                    <a:pt x="8058"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6"/>
            <p:cNvSpPr/>
            <p:nvPr/>
          </p:nvSpPr>
          <p:spPr>
            <a:xfrm>
              <a:off x="338000" y="4945413"/>
              <a:ext cx="208300" cy="111300"/>
            </a:xfrm>
            <a:custGeom>
              <a:avLst/>
              <a:gdLst/>
              <a:ahLst/>
              <a:cxnLst/>
              <a:rect l="l" t="t" r="r" b="b"/>
              <a:pathLst>
                <a:path w="8332" h="4452" extrusionOk="0">
                  <a:moveTo>
                    <a:pt x="7669" y="1"/>
                  </a:moveTo>
                  <a:lnTo>
                    <a:pt x="0" y="3242"/>
                  </a:lnTo>
                  <a:lnTo>
                    <a:pt x="525" y="4452"/>
                  </a:lnTo>
                  <a:lnTo>
                    <a:pt x="8172" y="1210"/>
                  </a:lnTo>
                  <a:cubicBezTo>
                    <a:pt x="8331" y="686"/>
                    <a:pt x="8149" y="275"/>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6"/>
            <p:cNvSpPr/>
            <p:nvPr/>
          </p:nvSpPr>
          <p:spPr>
            <a:xfrm>
              <a:off x="215875" y="4652688"/>
              <a:ext cx="312725" cy="366950"/>
            </a:xfrm>
            <a:custGeom>
              <a:avLst/>
              <a:gdLst/>
              <a:ahLst/>
              <a:cxnLst/>
              <a:rect l="l" t="t" r="r" b="b"/>
              <a:pathLst>
                <a:path w="12509" h="14678" extrusionOk="0">
                  <a:moveTo>
                    <a:pt x="7670" y="0"/>
                  </a:moveTo>
                  <a:lnTo>
                    <a:pt x="0" y="3242"/>
                  </a:lnTo>
                  <a:lnTo>
                    <a:pt x="4862" y="14677"/>
                  </a:lnTo>
                  <a:lnTo>
                    <a:pt x="12509" y="11436"/>
                  </a:lnTo>
                  <a:lnTo>
                    <a:pt x="7670"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322000" y="4903188"/>
              <a:ext cx="196900" cy="91900"/>
            </a:xfrm>
            <a:custGeom>
              <a:avLst/>
              <a:gdLst/>
              <a:ahLst/>
              <a:cxnLst/>
              <a:rect l="l" t="t" r="r" b="b"/>
              <a:pathLst>
                <a:path w="7876" h="3676" extrusionOk="0">
                  <a:moveTo>
                    <a:pt x="7670" y="1"/>
                  </a:moveTo>
                  <a:lnTo>
                    <a:pt x="1" y="3219"/>
                  </a:lnTo>
                  <a:lnTo>
                    <a:pt x="184" y="3676"/>
                  </a:lnTo>
                  <a:lnTo>
                    <a:pt x="7876" y="503"/>
                  </a:lnTo>
                  <a:lnTo>
                    <a:pt x="76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93900" y="4658963"/>
              <a:ext cx="124425" cy="288775"/>
            </a:xfrm>
            <a:custGeom>
              <a:avLst/>
              <a:gdLst/>
              <a:ahLst/>
              <a:cxnLst/>
              <a:rect l="l" t="t" r="r" b="b"/>
              <a:pathLst>
                <a:path w="4977" h="11551" extrusionOk="0">
                  <a:moveTo>
                    <a:pt x="115" y="0"/>
                  </a:moveTo>
                  <a:lnTo>
                    <a:pt x="1" y="46"/>
                  </a:lnTo>
                  <a:lnTo>
                    <a:pt x="4863" y="11550"/>
                  </a:lnTo>
                  <a:lnTo>
                    <a:pt x="4977" y="11504"/>
                  </a:lnTo>
                  <a:lnTo>
                    <a:pt x="115" y="0"/>
                  </a:ln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261525" y="4701188"/>
              <a:ext cx="141550" cy="104450"/>
            </a:xfrm>
            <a:custGeom>
              <a:avLst/>
              <a:gdLst/>
              <a:ahLst/>
              <a:cxnLst/>
              <a:rect l="l" t="t" r="r" b="b"/>
              <a:pathLst>
                <a:path w="5662" h="4178" extrusionOk="0">
                  <a:moveTo>
                    <a:pt x="4680" y="137"/>
                  </a:moveTo>
                  <a:lnTo>
                    <a:pt x="5524" y="2078"/>
                  </a:lnTo>
                  <a:lnTo>
                    <a:pt x="982" y="4041"/>
                  </a:lnTo>
                  <a:lnTo>
                    <a:pt x="137" y="2123"/>
                  </a:lnTo>
                  <a:lnTo>
                    <a:pt x="4680" y="137"/>
                  </a:lnTo>
                  <a:close/>
                  <a:moveTo>
                    <a:pt x="4725" y="1"/>
                  </a:moveTo>
                  <a:lnTo>
                    <a:pt x="46" y="2032"/>
                  </a:lnTo>
                  <a:lnTo>
                    <a:pt x="0" y="2055"/>
                  </a:lnTo>
                  <a:lnTo>
                    <a:pt x="914" y="4178"/>
                  </a:lnTo>
                  <a:lnTo>
                    <a:pt x="5593" y="2146"/>
                  </a:lnTo>
                  <a:lnTo>
                    <a:pt x="5661" y="2123"/>
                  </a:lnTo>
                  <a:lnTo>
                    <a:pt x="4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713"/>
        <p:cNvGrpSpPr/>
        <p:nvPr/>
      </p:nvGrpSpPr>
      <p:grpSpPr>
        <a:xfrm>
          <a:off x="0" y="0"/>
          <a:ext cx="0" cy="0"/>
          <a:chOff x="0" y="0"/>
          <a:chExt cx="0" cy="0"/>
        </a:xfrm>
      </p:grpSpPr>
      <p:sp>
        <p:nvSpPr>
          <p:cNvPr id="2714" name="Google Shape;2714;p52"/>
          <p:cNvSpPr/>
          <p:nvPr/>
        </p:nvSpPr>
        <p:spPr>
          <a:xfrm>
            <a:off x="177150" y="2083300"/>
            <a:ext cx="8793300" cy="2791500"/>
          </a:xfrm>
          <a:prstGeom prst="rect">
            <a:avLst/>
          </a:prstGeom>
          <a:no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15" name="Google Shape;2715;p52"/>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תוצאה:</a:t>
            </a:r>
            <a:br>
              <a:rPr lang="iw" sz="1800"/>
            </a:br>
            <a:r>
              <a:rPr lang="iw" sz="1800"/>
              <a:t>הסכום של SNP1 עבור אנשים שגרים בפתח תקווה ברחוב עין גנים הוא 4.</a:t>
            </a:r>
            <a:endParaRPr sz="1900">
              <a:solidFill>
                <a:schemeClr val="dk2"/>
              </a:solidFill>
              <a:latin typeface="Nunito"/>
              <a:ea typeface="Nunito"/>
              <a:cs typeface="Nunito"/>
              <a:sym typeface="Nunito"/>
            </a:endParaRPr>
          </a:p>
        </p:txBody>
      </p:sp>
      <p:pic>
        <p:nvPicPr>
          <p:cNvPr id="2716" name="Google Shape;2716;p52"/>
          <p:cNvPicPr preferRelativeResize="0"/>
          <p:nvPr/>
        </p:nvPicPr>
        <p:blipFill>
          <a:blip r:embed="rId3">
            <a:alphaModFix/>
          </a:blip>
          <a:stretch>
            <a:fillRect/>
          </a:stretch>
        </p:blipFill>
        <p:spPr>
          <a:xfrm>
            <a:off x="822150" y="220912"/>
            <a:ext cx="1788925" cy="1724338"/>
          </a:xfrm>
          <a:prstGeom prst="rect">
            <a:avLst/>
          </a:prstGeom>
          <a:noFill/>
          <a:ln>
            <a:noFill/>
          </a:ln>
        </p:spPr>
      </p:pic>
      <p:sp>
        <p:nvSpPr>
          <p:cNvPr id="2717" name="Google Shape;2717;p52"/>
          <p:cNvSpPr txBox="1"/>
          <p:nvPr/>
        </p:nvSpPr>
        <p:spPr>
          <a:xfrm>
            <a:off x="440181" y="422495"/>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אב</a:t>
            </a:r>
            <a:endParaRPr sz="1700" b="1">
              <a:solidFill>
                <a:schemeClr val="dk2"/>
              </a:solidFill>
              <a:latin typeface="Noto Sans Hebrew"/>
              <a:ea typeface="Noto Sans Hebrew"/>
              <a:cs typeface="Noto Sans Hebrew"/>
              <a:sym typeface="Noto Sans Hebrew"/>
            </a:endParaRPr>
          </a:p>
        </p:txBody>
      </p:sp>
      <p:sp>
        <p:nvSpPr>
          <p:cNvPr id="2718" name="Google Shape;2718;p52"/>
          <p:cNvSpPr txBox="1"/>
          <p:nvPr/>
        </p:nvSpPr>
        <p:spPr>
          <a:xfrm>
            <a:off x="440181" y="885348"/>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אם</a:t>
            </a:r>
            <a:endParaRPr sz="1700" b="1">
              <a:solidFill>
                <a:schemeClr val="dk2"/>
              </a:solidFill>
              <a:latin typeface="Noto Sans Hebrew"/>
              <a:ea typeface="Noto Sans Hebrew"/>
              <a:cs typeface="Noto Sans Hebrew"/>
              <a:sym typeface="Noto Sans Hebrew"/>
            </a:endParaRPr>
          </a:p>
        </p:txBody>
      </p:sp>
      <p:sp>
        <p:nvSpPr>
          <p:cNvPr id="2719" name="Google Shape;2719;p52"/>
          <p:cNvSpPr txBox="1"/>
          <p:nvPr/>
        </p:nvSpPr>
        <p:spPr>
          <a:xfrm>
            <a:off x="398050" y="1348201"/>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בן</a:t>
            </a:r>
            <a:endParaRPr sz="1700" b="1">
              <a:solidFill>
                <a:schemeClr val="dk2"/>
              </a:solidFill>
              <a:latin typeface="Noto Sans Hebrew"/>
              <a:ea typeface="Noto Sans Hebrew"/>
              <a:cs typeface="Noto Sans Hebrew"/>
              <a:sym typeface="Noto Sans Hebrew"/>
            </a:endParaRPr>
          </a:p>
        </p:txBody>
      </p:sp>
      <p:sp>
        <p:nvSpPr>
          <p:cNvPr id="2720" name="Google Shape;2720;p52"/>
          <p:cNvSpPr txBox="1"/>
          <p:nvPr/>
        </p:nvSpPr>
        <p:spPr>
          <a:xfrm>
            <a:off x="1615249" y="202175"/>
            <a:ext cx="4866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600">
                <a:solidFill>
                  <a:schemeClr val="dk2"/>
                </a:solidFill>
                <a:latin typeface="Nunito"/>
                <a:ea typeface="Nunito"/>
                <a:cs typeface="Nunito"/>
                <a:sym typeface="Nunito"/>
              </a:rPr>
              <a:t>SNP1</a:t>
            </a:r>
            <a:endParaRPr sz="600">
              <a:solidFill>
                <a:schemeClr val="dk2"/>
              </a:solidFill>
              <a:latin typeface="Nunito"/>
              <a:ea typeface="Nunito"/>
              <a:cs typeface="Nunito"/>
              <a:sym typeface="Nunito"/>
            </a:endParaRPr>
          </a:p>
        </p:txBody>
      </p:sp>
      <p:sp>
        <p:nvSpPr>
          <p:cNvPr id="2721" name="Google Shape;2721;p52"/>
          <p:cNvSpPr txBox="1"/>
          <p:nvPr/>
        </p:nvSpPr>
        <p:spPr>
          <a:xfrm>
            <a:off x="1024346"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כתובת</a:t>
            </a:r>
            <a:endParaRPr sz="600">
              <a:solidFill>
                <a:schemeClr val="dk2"/>
              </a:solidFill>
              <a:latin typeface="Noto Sans Hebrew"/>
              <a:ea typeface="Noto Sans Hebrew"/>
              <a:cs typeface="Noto Sans Hebrew"/>
              <a:sym typeface="Noto Sans Hebrew"/>
            </a:endParaRPr>
          </a:p>
        </p:txBody>
      </p:sp>
      <p:sp>
        <p:nvSpPr>
          <p:cNvPr id="2722" name="Google Shape;2722;p52"/>
          <p:cNvSpPr txBox="1"/>
          <p:nvPr/>
        </p:nvSpPr>
        <p:spPr>
          <a:xfrm>
            <a:off x="1874133"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גיל</a:t>
            </a:r>
            <a:endParaRPr sz="600">
              <a:solidFill>
                <a:schemeClr val="dk2"/>
              </a:solidFill>
              <a:latin typeface="Noto Sans Hebrew"/>
              <a:ea typeface="Noto Sans Hebrew"/>
              <a:cs typeface="Noto Sans Hebrew"/>
              <a:sym typeface="Noto Sans Hebrew"/>
            </a:endParaRPr>
          </a:p>
        </p:txBody>
      </p:sp>
      <p:sp>
        <p:nvSpPr>
          <p:cNvPr id="2723" name="Google Shape;2723;p52"/>
          <p:cNvSpPr txBox="1"/>
          <p:nvPr/>
        </p:nvSpPr>
        <p:spPr>
          <a:xfrm>
            <a:off x="1294327" y="351098"/>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מין</a:t>
            </a:r>
            <a:endParaRPr sz="600">
              <a:solidFill>
                <a:schemeClr val="dk2"/>
              </a:solidFill>
              <a:latin typeface="Noto Sans Hebrew"/>
              <a:ea typeface="Noto Sans Hebrew"/>
              <a:cs typeface="Noto Sans Hebrew"/>
              <a:sym typeface="Noto Sans Hebrew"/>
            </a:endParaRPr>
          </a:p>
        </p:txBody>
      </p:sp>
      <p:pic>
        <p:nvPicPr>
          <p:cNvPr id="2724" name="Google Shape;2724;p52"/>
          <p:cNvPicPr preferRelativeResize="0"/>
          <p:nvPr/>
        </p:nvPicPr>
        <p:blipFill>
          <a:blip r:embed="rId4">
            <a:alphaModFix/>
          </a:blip>
          <a:stretch>
            <a:fillRect/>
          </a:stretch>
        </p:blipFill>
        <p:spPr>
          <a:xfrm>
            <a:off x="2824619" y="1181100"/>
            <a:ext cx="3494769" cy="613500"/>
          </a:xfrm>
          <a:prstGeom prst="rect">
            <a:avLst/>
          </a:prstGeom>
          <a:noFill/>
          <a:ln>
            <a:noFill/>
          </a:ln>
        </p:spPr>
      </p:pic>
      <p:grpSp>
        <p:nvGrpSpPr>
          <p:cNvPr id="2725" name="Google Shape;2725;p52"/>
          <p:cNvGrpSpPr/>
          <p:nvPr/>
        </p:nvGrpSpPr>
        <p:grpSpPr>
          <a:xfrm>
            <a:off x="712378" y="2439315"/>
            <a:ext cx="668864" cy="475621"/>
            <a:chOff x="1787125" y="353400"/>
            <a:chExt cx="1842600" cy="1235700"/>
          </a:xfrm>
        </p:grpSpPr>
        <p:grpSp>
          <p:nvGrpSpPr>
            <p:cNvPr id="2726" name="Google Shape;2726;p52"/>
            <p:cNvGrpSpPr/>
            <p:nvPr/>
          </p:nvGrpSpPr>
          <p:grpSpPr>
            <a:xfrm>
              <a:off x="1787125" y="353400"/>
              <a:ext cx="1842600" cy="1235700"/>
              <a:chOff x="2493375" y="1336050"/>
              <a:chExt cx="1842600" cy="1235700"/>
            </a:xfrm>
          </p:grpSpPr>
          <p:sp>
            <p:nvSpPr>
              <p:cNvPr id="2727" name="Google Shape;2727;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28" name="Google Shape;2728;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29" name="Google Shape;2729;p52"/>
            <p:cNvGrpSpPr/>
            <p:nvPr/>
          </p:nvGrpSpPr>
          <p:grpSpPr>
            <a:xfrm>
              <a:off x="2320637" y="387105"/>
              <a:ext cx="775585" cy="1168281"/>
              <a:chOff x="3938800" y="4399275"/>
              <a:chExt cx="359700" cy="481825"/>
            </a:xfrm>
          </p:grpSpPr>
          <p:sp>
            <p:nvSpPr>
              <p:cNvPr id="2730" name="Google Shape;2730;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1" name="Google Shape;2731;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2" name="Google Shape;2732;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3" name="Google Shape;2733;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4" name="Google Shape;2734;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35" name="Google Shape;2735;p52"/>
          <p:cNvGrpSpPr/>
          <p:nvPr/>
        </p:nvGrpSpPr>
        <p:grpSpPr>
          <a:xfrm>
            <a:off x="2294803" y="2439315"/>
            <a:ext cx="668864" cy="475621"/>
            <a:chOff x="6392125" y="353400"/>
            <a:chExt cx="1842600" cy="1235700"/>
          </a:xfrm>
        </p:grpSpPr>
        <p:grpSp>
          <p:nvGrpSpPr>
            <p:cNvPr id="2736" name="Google Shape;2736;p52"/>
            <p:cNvGrpSpPr/>
            <p:nvPr/>
          </p:nvGrpSpPr>
          <p:grpSpPr>
            <a:xfrm>
              <a:off x="6392125" y="353400"/>
              <a:ext cx="1842600" cy="1235700"/>
              <a:chOff x="2493375" y="1336050"/>
              <a:chExt cx="1842600" cy="1235700"/>
            </a:xfrm>
          </p:grpSpPr>
          <p:sp>
            <p:nvSpPr>
              <p:cNvPr id="2737" name="Google Shape;2737;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38" name="Google Shape;2738;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39" name="Google Shape;2739;p52"/>
            <p:cNvGrpSpPr/>
            <p:nvPr/>
          </p:nvGrpSpPr>
          <p:grpSpPr>
            <a:xfrm>
              <a:off x="6925620" y="387094"/>
              <a:ext cx="775597" cy="1168294"/>
              <a:chOff x="3330525" y="4399275"/>
              <a:chExt cx="390650" cy="481850"/>
            </a:xfrm>
          </p:grpSpPr>
          <p:sp>
            <p:nvSpPr>
              <p:cNvPr id="2740" name="Google Shape;2740;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1" name="Google Shape;2741;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2" name="Google Shape;2742;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3" name="Google Shape;2743;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4" name="Google Shape;2744;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5" name="Google Shape;2745;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6" name="Google Shape;2746;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47" name="Google Shape;2747;p52"/>
          <p:cNvGrpSpPr/>
          <p:nvPr/>
        </p:nvGrpSpPr>
        <p:grpSpPr>
          <a:xfrm>
            <a:off x="1149931" y="3797564"/>
            <a:ext cx="593870" cy="328202"/>
            <a:chOff x="1787125" y="353400"/>
            <a:chExt cx="1842600" cy="1235700"/>
          </a:xfrm>
        </p:grpSpPr>
        <p:grpSp>
          <p:nvGrpSpPr>
            <p:cNvPr id="2748" name="Google Shape;2748;p52"/>
            <p:cNvGrpSpPr/>
            <p:nvPr/>
          </p:nvGrpSpPr>
          <p:grpSpPr>
            <a:xfrm>
              <a:off x="1787125" y="353400"/>
              <a:ext cx="1842600" cy="1235700"/>
              <a:chOff x="2493375" y="1336050"/>
              <a:chExt cx="1842600" cy="1235700"/>
            </a:xfrm>
          </p:grpSpPr>
          <p:sp>
            <p:nvSpPr>
              <p:cNvPr id="2749" name="Google Shape;2749;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50" name="Google Shape;2750;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51" name="Google Shape;2751;p52"/>
            <p:cNvGrpSpPr/>
            <p:nvPr/>
          </p:nvGrpSpPr>
          <p:grpSpPr>
            <a:xfrm>
              <a:off x="2320637" y="387105"/>
              <a:ext cx="775585" cy="1168281"/>
              <a:chOff x="3938800" y="4399275"/>
              <a:chExt cx="359700" cy="481825"/>
            </a:xfrm>
          </p:grpSpPr>
          <p:sp>
            <p:nvSpPr>
              <p:cNvPr id="2752" name="Google Shape;2752;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3" name="Google Shape;2753;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4" name="Google Shape;2754;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5" name="Google Shape;2755;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56" name="Google Shape;2756;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57" name="Google Shape;2757;p52"/>
          <p:cNvGrpSpPr/>
          <p:nvPr/>
        </p:nvGrpSpPr>
        <p:grpSpPr>
          <a:xfrm>
            <a:off x="2569675" y="3797564"/>
            <a:ext cx="593870" cy="328202"/>
            <a:chOff x="1787125" y="353400"/>
            <a:chExt cx="1842600" cy="1235700"/>
          </a:xfrm>
        </p:grpSpPr>
        <p:grpSp>
          <p:nvGrpSpPr>
            <p:cNvPr id="2758" name="Google Shape;2758;p52"/>
            <p:cNvGrpSpPr/>
            <p:nvPr/>
          </p:nvGrpSpPr>
          <p:grpSpPr>
            <a:xfrm>
              <a:off x="1787125" y="353400"/>
              <a:ext cx="1842600" cy="1235700"/>
              <a:chOff x="2493375" y="1336050"/>
              <a:chExt cx="1842600" cy="1235700"/>
            </a:xfrm>
          </p:grpSpPr>
          <p:sp>
            <p:nvSpPr>
              <p:cNvPr id="2759" name="Google Shape;2759;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60" name="Google Shape;2760;p52"/>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61" name="Google Shape;2761;p52"/>
            <p:cNvGrpSpPr/>
            <p:nvPr/>
          </p:nvGrpSpPr>
          <p:grpSpPr>
            <a:xfrm>
              <a:off x="2320637" y="387105"/>
              <a:ext cx="775585" cy="1168281"/>
              <a:chOff x="3938800" y="4399275"/>
              <a:chExt cx="359700" cy="481825"/>
            </a:xfrm>
          </p:grpSpPr>
          <p:sp>
            <p:nvSpPr>
              <p:cNvPr id="2762" name="Google Shape;2762;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3" name="Google Shape;2763;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4" name="Google Shape;2764;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5" name="Google Shape;2765;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6" name="Google Shape;2766;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67" name="Google Shape;2767;p52"/>
          <p:cNvGrpSpPr/>
          <p:nvPr/>
        </p:nvGrpSpPr>
        <p:grpSpPr>
          <a:xfrm>
            <a:off x="440168" y="3797564"/>
            <a:ext cx="593870" cy="328202"/>
            <a:chOff x="6392125" y="353400"/>
            <a:chExt cx="1842600" cy="1235700"/>
          </a:xfrm>
        </p:grpSpPr>
        <p:grpSp>
          <p:nvGrpSpPr>
            <p:cNvPr id="2768" name="Google Shape;2768;p52"/>
            <p:cNvGrpSpPr/>
            <p:nvPr/>
          </p:nvGrpSpPr>
          <p:grpSpPr>
            <a:xfrm>
              <a:off x="6392125" y="353400"/>
              <a:ext cx="1842600" cy="1235700"/>
              <a:chOff x="2493375" y="1336050"/>
              <a:chExt cx="1842600" cy="1235700"/>
            </a:xfrm>
          </p:grpSpPr>
          <p:sp>
            <p:nvSpPr>
              <p:cNvPr id="2769" name="Google Shape;2769;p52"/>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70" name="Google Shape;2770;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71" name="Google Shape;2771;p52"/>
            <p:cNvGrpSpPr/>
            <p:nvPr/>
          </p:nvGrpSpPr>
          <p:grpSpPr>
            <a:xfrm>
              <a:off x="6925620" y="387094"/>
              <a:ext cx="775597" cy="1168294"/>
              <a:chOff x="3330525" y="4399275"/>
              <a:chExt cx="390650" cy="481850"/>
            </a:xfrm>
          </p:grpSpPr>
          <p:sp>
            <p:nvSpPr>
              <p:cNvPr id="2772" name="Google Shape;2772;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3" name="Google Shape;2773;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4" name="Google Shape;2774;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5" name="Google Shape;2775;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6" name="Google Shape;2776;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7" name="Google Shape;2777;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8" name="Google Shape;2778;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79" name="Google Shape;2779;p52"/>
          <p:cNvGrpSpPr/>
          <p:nvPr/>
        </p:nvGrpSpPr>
        <p:grpSpPr>
          <a:xfrm>
            <a:off x="1859916" y="3797564"/>
            <a:ext cx="593870" cy="328202"/>
            <a:chOff x="6392125" y="353400"/>
            <a:chExt cx="1842600" cy="1235700"/>
          </a:xfrm>
        </p:grpSpPr>
        <p:grpSp>
          <p:nvGrpSpPr>
            <p:cNvPr id="2780" name="Google Shape;2780;p52"/>
            <p:cNvGrpSpPr/>
            <p:nvPr/>
          </p:nvGrpSpPr>
          <p:grpSpPr>
            <a:xfrm>
              <a:off x="6392125" y="353400"/>
              <a:ext cx="1842600" cy="1235700"/>
              <a:chOff x="2493375" y="1336050"/>
              <a:chExt cx="1842600" cy="1235700"/>
            </a:xfrm>
          </p:grpSpPr>
          <p:sp>
            <p:nvSpPr>
              <p:cNvPr id="2781" name="Google Shape;2781;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782" name="Google Shape;2782;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783" name="Google Shape;2783;p52"/>
            <p:cNvGrpSpPr/>
            <p:nvPr/>
          </p:nvGrpSpPr>
          <p:grpSpPr>
            <a:xfrm>
              <a:off x="6925620" y="387094"/>
              <a:ext cx="775597" cy="1168294"/>
              <a:chOff x="3330525" y="4399275"/>
              <a:chExt cx="390650" cy="481850"/>
            </a:xfrm>
          </p:grpSpPr>
          <p:sp>
            <p:nvSpPr>
              <p:cNvPr id="2784" name="Google Shape;2784;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5" name="Google Shape;2785;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6" name="Google Shape;2786;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7" name="Google Shape;2787;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8" name="Google Shape;2788;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9" name="Google Shape;2789;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90" name="Google Shape;2790;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2791" name="Google Shape;2791;p52"/>
          <p:cNvCxnSpPr>
            <a:endCxn id="2770" idx="2"/>
          </p:cNvCxnSpPr>
          <p:nvPr/>
        </p:nvCxnSpPr>
        <p:spPr>
          <a:xfrm flipH="1">
            <a:off x="588636" y="2920064"/>
            <a:ext cx="297000" cy="877500"/>
          </a:xfrm>
          <a:prstGeom prst="straightConnector1">
            <a:avLst/>
          </a:prstGeom>
          <a:noFill/>
          <a:ln w="38100" cap="flat" cmpd="sng">
            <a:solidFill>
              <a:srgbClr val="8989C9"/>
            </a:solidFill>
            <a:prstDash val="solid"/>
            <a:round/>
            <a:headEnd type="none" w="med" len="med"/>
            <a:tailEnd type="triangle" w="med" len="med"/>
          </a:ln>
        </p:spPr>
      </p:cxnSp>
      <p:cxnSp>
        <p:nvCxnSpPr>
          <p:cNvPr id="2792" name="Google Shape;2792;p52"/>
          <p:cNvCxnSpPr>
            <a:stCxn id="2738" idx="0"/>
            <a:endCxn id="2769" idx="0"/>
          </p:cNvCxnSpPr>
          <p:nvPr/>
        </p:nvCxnSpPr>
        <p:spPr>
          <a:xfrm flipH="1">
            <a:off x="885518" y="2914935"/>
            <a:ext cx="1576500" cy="882600"/>
          </a:xfrm>
          <a:prstGeom prst="straightConnector1">
            <a:avLst/>
          </a:prstGeom>
          <a:noFill/>
          <a:ln w="38100" cap="flat" cmpd="sng">
            <a:solidFill>
              <a:srgbClr val="8989C9"/>
            </a:solidFill>
            <a:prstDash val="solid"/>
            <a:round/>
            <a:headEnd type="none" w="med" len="med"/>
            <a:tailEnd type="triangle" w="med" len="med"/>
          </a:ln>
        </p:spPr>
      </p:cxnSp>
      <p:cxnSp>
        <p:nvCxnSpPr>
          <p:cNvPr id="2793" name="Google Shape;2793;p52"/>
          <p:cNvCxnSpPr>
            <a:stCxn id="2728" idx="0"/>
            <a:endCxn id="2750" idx="2"/>
          </p:cNvCxnSpPr>
          <p:nvPr/>
        </p:nvCxnSpPr>
        <p:spPr>
          <a:xfrm>
            <a:off x="879594" y="2914935"/>
            <a:ext cx="418800" cy="882600"/>
          </a:xfrm>
          <a:prstGeom prst="straightConnector1">
            <a:avLst/>
          </a:prstGeom>
          <a:noFill/>
          <a:ln w="38100" cap="flat" cmpd="sng">
            <a:solidFill>
              <a:srgbClr val="8989C9"/>
            </a:solidFill>
            <a:prstDash val="solid"/>
            <a:round/>
            <a:headEnd type="none" w="med" len="med"/>
            <a:tailEnd type="triangle" w="med" len="med"/>
          </a:ln>
        </p:spPr>
      </p:cxnSp>
      <p:cxnSp>
        <p:nvCxnSpPr>
          <p:cNvPr id="2794" name="Google Shape;2794;p52"/>
          <p:cNvCxnSpPr>
            <a:stCxn id="2738" idx="0"/>
            <a:endCxn id="2782" idx="2"/>
          </p:cNvCxnSpPr>
          <p:nvPr/>
        </p:nvCxnSpPr>
        <p:spPr>
          <a:xfrm flipH="1">
            <a:off x="2008418" y="2914935"/>
            <a:ext cx="453600" cy="882600"/>
          </a:xfrm>
          <a:prstGeom prst="straightConnector1">
            <a:avLst/>
          </a:prstGeom>
          <a:noFill/>
          <a:ln w="38100" cap="flat" cmpd="sng">
            <a:solidFill>
              <a:srgbClr val="8989C9"/>
            </a:solidFill>
            <a:prstDash val="solid"/>
            <a:round/>
            <a:headEnd type="none" w="med" len="med"/>
            <a:tailEnd type="triangle" w="med" len="med"/>
          </a:ln>
        </p:spPr>
      </p:cxnSp>
      <p:cxnSp>
        <p:nvCxnSpPr>
          <p:cNvPr id="2795" name="Google Shape;2795;p52"/>
          <p:cNvCxnSpPr>
            <a:stCxn id="2737" idx="2"/>
            <a:endCxn id="2759" idx="0"/>
          </p:cNvCxnSpPr>
          <p:nvPr/>
        </p:nvCxnSpPr>
        <p:spPr>
          <a:xfrm>
            <a:off x="2796450" y="2914935"/>
            <a:ext cx="218700" cy="882600"/>
          </a:xfrm>
          <a:prstGeom prst="straightConnector1">
            <a:avLst/>
          </a:prstGeom>
          <a:noFill/>
          <a:ln w="38100" cap="flat" cmpd="sng">
            <a:solidFill>
              <a:srgbClr val="DF6D6D"/>
            </a:solidFill>
            <a:prstDash val="solid"/>
            <a:round/>
            <a:headEnd type="none" w="med" len="med"/>
            <a:tailEnd type="triangle" w="med" len="med"/>
          </a:ln>
        </p:spPr>
      </p:cxnSp>
      <p:cxnSp>
        <p:nvCxnSpPr>
          <p:cNvPr id="2796" name="Google Shape;2796;p52"/>
          <p:cNvCxnSpPr>
            <a:stCxn id="2727" idx="2"/>
            <a:endCxn id="2760" idx="2"/>
          </p:cNvCxnSpPr>
          <p:nvPr/>
        </p:nvCxnSpPr>
        <p:spPr>
          <a:xfrm>
            <a:off x="1214026" y="2914935"/>
            <a:ext cx="1504200" cy="882600"/>
          </a:xfrm>
          <a:prstGeom prst="straightConnector1">
            <a:avLst/>
          </a:prstGeom>
          <a:noFill/>
          <a:ln w="38100" cap="flat" cmpd="sng">
            <a:solidFill>
              <a:srgbClr val="DF6D6D"/>
            </a:solidFill>
            <a:prstDash val="solid"/>
            <a:round/>
            <a:headEnd type="none" w="med" len="med"/>
            <a:tailEnd type="triangle" w="med" len="med"/>
          </a:ln>
        </p:spPr>
      </p:cxnSp>
      <p:cxnSp>
        <p:nvCxnSpPr>
          <p:cNvPr id="2797" name="Google Shape;2797;p52"/>
          <p:cNvCxnSpPr>
            <a:stCxn id="2727" idx="2"/>
            <a:endCxn id="2781" idx="0"/>
          </p:cNvCxnSpPr>
          <p:nvPr/>
        </p:nvCxnSpPr>
        <p:spPr>
          <a:xfrm>
            <a:off x="1214026" y="2914935"/>
            <a:ext cx="1091400" cy="882600"/>
          </a:xfrm>
          <a:prstGeom prst="straightConnector1">
            <a:avLst/>
          </a:prstGeom>
          <a:noFill/>
          <a:ln w="38100" cap="flat" cmpd="sng">
            <a:solidFill>
              <a:srgbClr val="DF6D6D"/>
            </a:solidFill>
            <a:prstDash val="solid"/>
            <a:round/>
            <a:headEnd type="none" w="med" len="med"/>
            <a:tailEnd type="triangle" w="med" len="med"/>
          </a:ln>
        </p:spPr>
      </p:cxnSp>
      <p:cxnSp>
        <p:nvCxnSpPr>
          <p:cNvPr id="2798" name="Google Shape;2798;p52"/>
          <p:cNvCxnSpPr>
            <a:stCxn id="2737" idx="2"/>
            <a:endCxn id="2749" idx="0"/>
          </p:cNvCxnSpPr>
          <p:nvPr/>
        </p:nvCxnSpPr>
        <p:spPr>
          <a:xfrm flipH="1">
            <a:off x="1595250" y="2914935"/>
            <a:ext cx="1201200" cy="882600"/>
          </a:xfrm>
          <a:prstGeom prst="straightConnector1">
            <a:avLst/>
          </a:prstGeom>
          <a:noFill/>
          <a:ln w="38100" cap="flat" cmpd="sng">
            <a:solidFill>
              <a:srgbClr val="DF6D6D"/>
            </a:solidFill>
            <a:prstDash val="solid"/>
            <a:round/>
            <a:headEnd type="none" w="med" len="med"/>
            <a:tailEnd type="triangle" w="med" len="med"/>
          </a:ln>
        </p:spPr>
      </p:cxnSp>
      <p:sp>
        <p:nvSpPr>
          <p:cNvPr id="2799" name="Google Shape;2799;p52"/>
          <p:cNvSpPr txBox="1"/>
          <p:nvPr/>
        </p:nvSpPr>
        <p:spPr>
          <a:xfrm>
            <a:off x="588503" y="41258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0</a:t>
            </a:r>
            <a:endParaRPr sz="1900" b="1">
              <a:solidFill>
                <a:schemeClr val="dk2"/>
              </a:solidFill>
              <a:latin typeface="Nunito"/>
              <a:ea typeface="Nunito"/>
              <a:cs typeface="Nunito"/>
              <a:sym typeface="Nunito"/>
            </a:endParaRPr>
          </a:p>
        </p:txBody>
      </p:sp>
      <p:sp>
        <p:nvSpPr>
          <p:cNvPr id="2800" name="Google Shape;2800;p52"/>
          <p:cNvSpPr txBox="1"/>
          <p:nvPr/>
        </p:nvSpPr>
        <p:spPr>
          <a:xfrm>
            <a:off x="1298405" y="41258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1</a:t>
            </a:r>
            <a:endParaRPr sz="1900" b="1">
              <a:solidFill>
                <a:schemeClr val="dk2"/>
              </a:solidFill>
              <a:latin typeface="Nunito"/>
              <a:ea typeface="Nunito"/>
              <a:cs typeface="Nunito"/>
              <a:sym typeface="Nunito"/>
            </a:endParaRPr>
          </a:p>
        </p:txBody>
      </p:sp>
      <p:sp>
        <p:nvSpPr>
          <p:cNvPr id="2801" name="Google Shape;2801;p52"/>
          <p:cNvSpPr txBox="1"/>
          <p:nvPr/>
        </p:nvSpPr>
        <p:spPr>
          <a:xfrm>
            <a:off x="2008298" y="41258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1</a:t>
            </a:r>
            <a:endParaRPr sz="1900" b="1">
              <a:solidFill>
                <a:schemeClr val="dk2"/>
              </a:solidFill>
              <a:latin typeface="Nunito"/>
              <a:ea typeface="Nunito"/>
              <a:cs typeface="Nunito"/>
              <a:sym typeface="Nunito"/>
            </a:endParaRPr>
          </a:p>
        </p:txBody>
      </p:sp>
      <p:sp>
        <p:nvSpPr>
          <p:cNvPr id="2802" name="Google Shape;2802;p52"/>
          <p:cNvSpPr txBox="1"/>
          <p:nvPr/>
        </p:nvSpPr>
        <p:spPr>
          <a:xfrm>
            <a:off x="2718190" y="41258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2</a:t>
            </a:r>
            <a:endParaRPr sz="1900" b="1">
              <a:solidFill>
                <a:schemeClr val="dk2"/>
              </a:solidFill>
              <a:latin typeface="Nunito"/>
              <a:ea typeface="Nunito"/>
              <a:cs typeface="Nunito"/>
              <a:sym typeface="Nunito"/>
            </a:endParaRPr>
          </a:p>
        </p:txBody>
      </p:sp>
      <p:grpSp>
        <p:nvGrpSpPr>
          <p:cNvPr id="2803" name="Google Shape;2803;p52"/>
          <p:cNvGrpSpPr/>
          <p:nvPr/>
        </p:nvGrpSpPr>
        <p:grpSpPr>
          <a:xfrm>
            <a:off x="4699178" y="2439337"/>
            <a:ext cx="3552997" cy="2634226"/>
            <a:chOff x="4190228" y="2094749"/>
            <a:chExt cx="3552997" cy="2634226"/>
          </a:xfrm>
        </p:grpSpPr>
        <p:grpSp>
          <p:nvGrpSpPr>
            <p:cNvPr id="2804" name="Google Shape;2804;p52"/>
            <p:cNvGrpSpPr/>
            <p:nvPr/>
          </p:nvGrpSpPr>
          <p:grpSpPr>
            <a:xfrm>
              <a:off x="5256043" y="2491064"/>
              <a:ext cx="593870" cy="328202"/>
              <a:chOff x="6392125" y="353400"/>
              <a:chExt cx="1842600" cy="1235700"/>
            </a:xfrm>
          </p:grpSpPr>
          <p:grpSp>
            <p:nvGrpSpPr>
              <p:cNvPr id="2805" name="Google Shape;2805;p52"/>
              <p:cNvGrpSpPr/>
              <p:nvPr/>
            </p:nvGrpSpPr>
            <p:grpSpPr>
              <a:xfrm>
                <a:off x="6392125" y="353400"/>
                <a:ext cx="1842600" cy="1235700"/>
                <a:chOff x="2493375" y="1336050"/>
                <a:chExt cx="1842600" cy="1235700"/>
              </a:xfrm>
            </p:grpSpPr>
            <p:sp>
              <p:nvSpPr>
                <p:cNvPr id="2806" name="Google Shape;2806;p52"/>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07" name="Google Shape;2807;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08" name="Google Shape;2808;p52"/>
              <p:cNvGrpSpPr/>
              <p:nvPr/>
            </p:nvGrpSpPr>
            <p:grpSpPr>
              <a:xfrm>
                <a:off x="6925620" y="387094"/>
                <a:ext cx="775597" cy="1168294"/>
                <a:chOff x="3330525" y="4399275"/>
                <a:chExt cx="390650" cy="481850"/>
              </a:xfrm>
            </p:grpSpPr>
            <p:sp>
              <p:nvSpPr>
                <p:cNvPr id="2809" name="Google Shape;2809;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0" name="Google Shape;2810;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1" name="Google Shape;2811;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2" name="Google Shape;2812;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3" name="Google Shape;2813;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4" name="Google Shape;2814;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5" name="Google Shape;2815;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816" name="Google Shape;2816;p52"/>
            <p:cNvGrpSpPr/>
            <p:nvPr/>
          </p:nvGrpSpPr>
          <p:grpSpPr>
            <a:xfrm>
              <a:off x="4487225" y="3049214"/>
              <a:ext cx="593870" cy="328202"/>
              <a:chOff x="1787125" y="353400"/>
              <a:chExt cx="1842600" cy="1235700"/>
            </a:xfrm>
          </p:grpSpPr>
          <p:grpSp>
            <p:nvGrpSpPr>
              <p:cNvPr id="2817" name="Google Shape;2817;p52"/>
              <p:cNvGrpSpPr/>
              <p:nvPr/>
            </p:nvGrpSpPr>
            <p:grpSpPr>
              <a:xfrm>
                <a:off x="1787125" y="353400"/>
                <a:ext cx="1842600" cy="1235700"/>
                <a:chOff x="2493375" y="1336050"/>
                <a:chExt cx="1842600" cy="1235700"/>
              </a:xfrm>
            </p:grpSpPr>
            <p:sp>
              <p:nvSpPr>
                <p:cNvPr id="2818" name="Google Shape;2818;p52"/>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19" name="Google Shape;2819;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20" name="Google Shape;2820;p52"/>
              <p:cNvGrpSpPr/>
              <p:nvPr/>
            </p:nvGrpSpPr>
            <p:grpSpPr>
              <a:xfrm>
                <a:off x="2320637" y="387105"/>
                <a:ext cx="775585" cy="1168281"/>
                <a:chOff x="3938800" y="4399275"/>
                <a:chExt cx="359700" cy="481825"/>
              </a:xfrm>
            </p:grpSpPr>
            <p:sp>
              <p:nvSpPr>
                <p:cNvPr id="2821" name="Google Shape;2821;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2" name="Google Shape;2822;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3" name="Google Shape;2823;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4" name="Google Shape;2824;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5" name="Google Shape;2825;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826" name="Google Shape;2826;p52"/>
            <p:cNvGrpSpPr/>
            <p:nvPr/>
          </p:nvGrpSpPr>
          <p:grpSpPr>
            <a:xfrm>
              <a:off x="4487225" y="3556914"/>
              <a:ext cx="593870" cy="328202"/>
              <a:chOff x="1787125" y="353400"/>
              <a:chExt cx="1842600" cy="1235700"/>
            </a:xfrm>
          </p:grpSpPr>
          <p:grpSp>
            <p:nvGrpSpPr>
              <p:cNvPr id="2827" name="Google Shape;2827;p52"/>
              <p:cNvGrpSpPr/>
              <p:nvPr/>
            </p:nvGrpSpPr>
            <p:grpSpPr>
              <a:xfrm>
                <a:off x="1787125" y="353400"/>
                <a:ext cx="1842600" cy="1235700"/>
                <a:chOff x="2493375" y="1336050"/>
                <a:chExt cx="1842600" cy="1235700"/>
              </a:xfrm>
            </p:grpSpPr>
            <p:sp>
              <p:nvSpPr>
                <p:cNvPr id="2828" name="Google Shape;2828;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29" name="Google Shape;2829;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30" name="Google Shape;2830;p52"/>
              <p:cNvGrpSpPr/>
              <p:nvPr/>
            </p:nvGrpSpPr>
            <p:grpSpPr>
              <a:xfrm>
                <a:off x="2320637" y="387105"/>
                <a:ext cx="775585" cy="1168281"/>
                <a:chOff x="3938800" y="4399275"/>
                <a:chExt cx="359700" cy="481825"/>
              </a:xfrm>
            </p:grpSpPr>
            <p:sp>
              <p:nvSpPr>
                <p:cNvPr id="2831" name="Google Shape;2831;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2" name="Google Shape;2832;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3" name="Google Shape;2833;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4" name="Google Shape;2834;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35" name="Google Shape;2835;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836" name="Google Shape;2836;p52"/>
            <p:cNvGrpSpPr/>
            <p:nvPr/>
          </p:nvGrpSpPr>
          <p:grpSpPr>
            <a:xfrm>
              <a:off x="4487225" y="4064614"/>
              <a:ext cx="593870" cy="328202"/>
              <a:chOff x="1787125" y="353400"/>
              <a:chExt cx="1842600" cy="1235700"/>
            </a:xfrm>
          </p:grpSpPr>
          <p:grpSp>
            <p:nvGrpSpPr>
              <p:cNvPr id="2837" name="Google Shape;2837;p52"/>
              <p:cNvGrpSpPr/>
              <p:nvPr/>
            </p:nvGrpSpPr>
            <p:grpSpPr>
              <a:xfrm>
                <a:off x="1787125" y="353400"/>
                <a:ext cx="1842600" cy="1235700"/>
                <a:chOff x="2493375" y="1336050"/>
                <a:chExt cx="1842600" cy="1235700"/>
              </a:xfrm>
            </p:grpSpPr>
            <p:sp>
              <p:nvSpPr>
                <p:cNvPr id="2838" name="Google Shape;2838;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39" name="Google Shape;2839;p52"/>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40" name="Google Shape;2840;p52"/>
              <p:cNvGrpSpPr/>
              <p:nvPr/>
            </p:nvGrpSpPr>
            <p:grpSpPr>
              <a:xfrm>
                <a:off x="2320637" y="387105"/>
                <a:ext cx="775585" cy="1168281"/>
                <a:chOff x="3938800" y="4399275"/>
                <a:chExt cx="359700" cy="481825"/>
              </a:xfrm>
            </p:grpSpPr>
            <p:sp>
              <p:nvSpPr>
                <p:cNvPr id="2841" name="Google Shape;2841;p52"/>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2" name="Google Shape;2842;p52"/>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3" name="Google Shape;2843;p52"/>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4" name="Google Shape;2844;p52"/>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45" name="Google Shape;2845;p52"/>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846" name="Google Shape;2846;p52"/>
            <p:cNvGrpSpPr/>
            <p:nvPr/>
          </p:nvGrpSpPr>
          <p:grpSpPr>
            <a:xfrm>
              <a:off x="6088818" y="2491064"/>
              <a:ext cx="593870" cy="328202"/>
              <a:chOff x="6392125" y="353400"/>
              <a:chExt cx="1842600" cy="1235700"/>
            </a:xfrm>
          </p:grpSpPr>
          <p:grpSp>
            <p:nvGrpSpPr>
              <p:cNvPr id="2847" name="Google Shape;2847;p52"/>
              <p:cNvGrpSpPr/>
              <p:nvPr/>
            </p:nvGrpSpPr>
            <p:grpSpPr>
              <a:xfrm>
                <a:off x="6392125" y="353400"/>
                <a:ext cx="1842600" cy="1235700"/>
                <a:chOff x="2493375" y="1336050"/>
                <a:chExt cx="1842600" cy="1235700"/>
              </a:xfrm>
            </p:grpSpPr>
            <p:sp>
              <p:nvSpPr>
                <p:cNvPr id="2848" name="Google Shape;2848;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49" name="Google Shape;2849;p52"/>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50" name="Google Shape;2850;p52"/>
              <p:cNvGrpSpPr/>
              <p:nvPr/>
            </p:nvGrpSpPr>
            <p:grpSpPr>
              <a:xfrm>
                <a:off x="6925620" y="387094"/>
                <a:ext cx="775597" cy="1168294"/>
                <a:chOff x="3330525" y="4399275"/>
                <a:chExt cx="390650" cy="481850"/>
              </a:xfrm>
            </p:grpSpPr>
            <p:sp>
              <p:nvSpPr>
                <p:cNvPr id="2851" name="Google Shape;2851;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2" name="Google Shape;2852;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3" name="Google Shape;2853;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4" name="Google Shape;2854;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5" name="Google Shape;2855;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6" name="Google Shape;2856;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7" name="Google Shape;2857;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858" name="Google Shape;2858;p52"/>
            <p:cNvGrpSpPr/>
            <p:nvPr/>
          </p:nvGrpSpPr>
          <p:grpSpPr>
            <a:xfrm>
              <a:off x="6921593" y="2491064"/>
              <a:ext cx="593870" cy="328202"/>
              <a:chOff x="6392125" y="353400"/>
              <a:chExt cx="1842600" cy="1235700"/>
            </a:xfrm>
          </p:grpSpPr>
          <p:grpSp>
            <p:nvGrpSpPr>
              <p:cNvPr id="2859" name="Google Shape;2859;p52"/>
              <p:cNvGrpSpPr/>
              <p:nvPr/>
            </p:nvGrpSpPr>
            <p:grpSpPr>
              <a:xfrm>
                <a:off x="6392125" y="353400"/>
                <a:ext cx="1842600" cy="1235700"/>
                <a:chOff x="2493375" y="1336050"/>
                <a:chExt cx="1842600" cy="1235700"/>
              </a:xfrm>
            </p:grpSpPr>
            <p:sp>
              <p:nvSpPr>
                <p:cNvPr id="2860" name="Google Shape;2860;p52"/>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861" name="Google Shape;2861;p52"/>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862" name="Google Shape;2862;p52"/>
              <p:cNvGrpSpPr/>
              <p:nvPr/>
            </p:nvGrpSpPr>
            <p:grpSpPr>
              <a:xfrm>
                <a:off x="6925620" y="387094"/>
                <a:ext cx="775597" cy="1168294"/>
                <a:chOff x="3330525" y="4399275"/>
                <a:chExt cx="390650" cy="481850"/>
              </a:xfrm>
            </p:grpSpPr>
            <p:sp>
              <p:nvSpPr>
                <p:cNvPr id="2863" name="Google Shape;2863;p52"/>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4" name="Google Shape;2864;p52"/>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5" name="Google Shape;2865;p52"/>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6" name="Google Shape;2866;p52"/>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7" name="Google Shape;2867;p52"/>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8" name="Google Shape;2868;p52"/>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9" name="Google Shape;2869;p52"/>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870" name="Google Shape;2870;p52"/>
            <p:cNvSpPr txBox="1"/>
            <p:nvPr/>
          </p:nvSpPr>
          <p:spPr>
            <a:xfrm>
              <a:off x="4190228" y="29748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0</a:t>
              </a:r>
              <a:endParaRPr sz="1900" b="1">
                <a:solidFill>
                  <a:schemeClr val="dk2"/>
                </a:solidFill>
                <a:latin typeface="Nunito"/>
                <a:ea typeface="Nunito"/>
                <a:cs typeface="Nunito"/>
                <a:sym typeface="Nunito"/>
              </a:endParaRPr>
            </a:p>
          </p:txBody>
        </p:sp>
        <p:sp>
          <p:nvSpPr>
            <p:cNvPr id="2871" name="Google Shape;2871;p52"/>
            <p:cNvSpPr txBox="1"/>
            <p:nvPr/>
          </p:nvSpPr>
          <p:spPr>
            <a:xfrm>
              <a:off x="5404491" y="2094749"/>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0</a:t>
              </a:r>
              <a:endParaRPr sz="1900" b="1">
                <a:solidFill>
                  <a:schemeClr val="dk2"/>
                </a:solidFill>
                <a:latin typeface="Nunito"/>
                <a:ea typeface="Nunito"/>
                <a:cs typeface="Nunito"/>
                <a:sym typeface="Nunito"/>
              </a:endParaRPr>
            </a:p>
          </p:txBody>
        </p:sp>
        <p:sp>
          <p:nvSpPr>
            <p:cNvPr id="2872" name="Google Shape;2872;p52"/>
            <p:cNvSpPr txBox="1"/>
            <p:nvPr/>
          </p:nvSpPr>
          <p:spPr>
            <a:xfrm>
              <a:off x="4190230" y="34825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1</a:t>
              </a:r>
              <a:endParaRPr sz="1900" b="1">
                <a:solidFill>
                  <a:schemeClr val="dk2"/>
                </a:solidFill>
                <a:latin typeface="Nunito"/>
                <a:ea typeface="Nunito"/>
                <a:cs typeface="Nunito"/>
                <a:sym typeface="Nunito"/>
              </a:endParaRPr>
            </a:p>
          </p:txBody>
        </p:sp>
        <p:sp>
          <p:nvSpPr>
            <p:cNvPr id="2873" name="Google Shape;2873;p52"/>
            <p:cNvSpPr txBox="1"/>
            <p:nvPr/>
          </p:nvSpPr>
          <p:spPr>
            <a:xfrm>
              <a:off x="6194730" y="2094749"/>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1</a:t>
              </a:r>
              <a:endParaRPr sz="1900" b="1">
                <a:solidFill>
                  <a:schemeClr val="dk2"/>
                </a:solidFill>
                <a:latin typeface="Nunito"/>
                <a:ea typeface="Nunito"/>
                <a:cs typeface="Nunito"/>
                <a:sym typeface="Nunito"/>
              </a:endParaRPr>
            </a:p>
          </p:txBody>
        </p:sp>
        <p:sp>
          <p:nvSpPr>
            <p:cNvPr id="2874" name="Google Shape;2874;p52"/>
            <p:cNvSpPr txBox="1"/>
            <p:nvPr/>
          </p:nvSpPr>
          <p:spPr>
            <a:xfrm>
              <a:off x="4194690" y="3990224"/>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2</a:t>
              </a:r>
              <a:endParaRPr sz="1900" b="1">
                <a:solidFill>
                  <a:schemeClr val="dk2"/>
                </a:solidFill>
                <a:latin typeface="Nunito"/>
                <a:ea typeface="Nunito"/>
                <a:cs typeface="Nunito"/>
                <a:sym typeface="Nunito"/>
              </a:endParaRPr>
            </a:p>
          </p:txBody>
        </p:sp>
        <p:sp>
          <p:nvSpPr>
            <p:cNvPr id="2875" name="Google Shape;2875;p52"/>
            <p:cNvSpPr txBox="1"/>
            <p:nvPr/>
          </p:nvSpPr>
          <p:spPr>
            <a:xfrm>
              <a:off x="7070015" y="2094749"/>
              <a:ext cx="2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900" b="1">
                  <a:solidFill>
                    <a:schemeClr val="dk2"/>
                  </a:solidFill>
                  <a:latin typeface="Nunito"/>
                  <a:ea typeface="Nunito"/>
                  <a:cs typeface="Nunito"/>
                  <a:sym typeface="Nunito"/>
                </a:rPr>
                <a:t>2</a:t>
              </a:r>
              <a:endParaRPr sz="1900" b="1">
                <a:solidFill>
                  <a:schemeClr val="dk2"/>
                </a:solidFill>
                <a:latin typeface="Nunito"/>
                <a:ea typeface="Nunito"/>
                <a:cs typeface="Nunito"/>
                <a:sym typeface="Nunito"/>
              </a:endParaRPr>
            </a:p>
          </p:txBody>
        </p:sp>
        <p:sp>
          <p:nvSpPr>
            <p:cNvPr id="2876" name="Google Shape;2876;p52"/>
            <p:cNvSpPr txBox="1"/>
            <p:nvPr/>
          </p:nvSpPr>
          <p:spPr>
            <a:xfrm>
              <a:off x="5218500" y="3020875"/>
              <a:ext cx="66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(1,0,0)</a:t>
              </a:r>
              <a:endParaRPr sz="1100">
                <a:solidFill>
                  <a:schemeClr val="dk2"/>
                </a:solidFill>
                <a:latin typeface="Nunito"/>
                <a:ea typeface="Nunito"/>
                <a:cs typeface="Nunito"/>
                <a:sym typeface="Nunito"/>
              </a:endParaRPr>
            </a:p>
          </p:txBody>
        </p:sp>
        <p:sp>
          <p:nvSpPr>
            <p:cNvPr id="2877" name="Google Shape;2877;p52"/>
            <p:cNvSpPr txBox="1"/>
            <p:nvPr/>
          </p:nvSpPr>
          <p:spPr>
            <a:xfrm>
              <a:off x="5073443" y="3515750"/>
              <a:ext cx="959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(0.5,0.5,0)</a:t>
              </a:r>
              <a:endParaRPr sz="1100">
                <a:solidFill>
                  <a:schemeClr val="dk2"/>
                </a:solidFill>
                <a:latin typeface="Nunito"/>
                <a:ea typeface="Nunito"/>
                <a:cs typeface="Nunito"/>
                <a:sym typeface="Nunito"/>
              </a:endParaRPr>
            </a:p>
            <a:p>
              <a:pPr marL="0" lvl="0" indent="0" algn="ctr" rtl="0">
                <a:spcBef>
                  <a:spcPts val="0"/>
                </a:spcBef>
                <a:spcAft>
                  <a:spcPts val="0"/>
                </a:spcAft>
                <a:buNone/>
              </a:pPr>
              <a:endParaRPr sz="1100">
                <a:solidFill>
                  <a:schemeClr val="dk2"/>
                </a:solidFill>
                <a:latin typeface="Nunito"/>
                <a:ea typeface="Nunito"/>
                <a:cs typeface="Nunito"/>
                <a:sym typeface="Nunito"/>
              </a:endParaRPr>
            </a:p>
          </p:txBody>
        </p:sp>
        <p:sp>
          <p:nvSpPr>
            <p:cNvPr id="2878" name="Google Shape;2878;p52"/>
            <p:cNvSpPr txBox="1"/>
            <p:nvPr/>
          </p:nvSpPr>
          <p:spPr>
            <a:xfrm>
              <a:off x="5218500" y="4036275"/>
              <a:ext cx="66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(0,1,0)</a:t>
              </a:r>
              <a:endParaRPr sz="1100">
                <a:solidFill>
                  <a:schemeClr val="dk2"/>
                </a:solidFill>
                <a:latin typeface="Nunito"/>
                <a:ea typeface="Nunito"/>
                <a:cs typeface="Nunito"/>
                <a:sym typeface="Nunito"/>
              </a:endParaRPr>
            </a:p>
          </p:txBody>
        </p:sp>
        <p:sp>
          <p:nvSpPr>
            <p:cNvPr id="2879" name="Google Shape;2879;p52"/>
            <p:cNvSpPr txBox="1"/>
            <p:nvPr/>
          </p:nvSpPr>
          <p:spPr>
            <a:xfrm>
              <a:off x="5902900" y="3020875"/>
              <a:ext cx="9591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(0.5,0.5,0)</a:t>
              </a:r>
              <a:endParaRPr sz="1100">
                <a:solidFill>
                  <a:schemeClr val="dk2"/>
                </a:solidFill>
                <a:latin typeface="Nunito"/>
                <a:ea typeface="Nunito"/>
                <a:cs typeface="Nunito"/>
                <a:sym typeface="Nunito"/>
              </a:endParaRPr>
            </a:p>
          </p:txBody>
        </p:sp>
        <p:sp>
          <p:nvSpPr>
            <p:cNvPr id="2880" name="Google Shape;2880;p52"/>
            <p:cNvSpPr txBox="1"/>
            <p:nvPr/>
          </p:nvSpPr>
          <p:spPr>
            <a:xfrm>
              <a:off x="5849925" y="3515750"/>
              <a:ext cx="133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a:solidFill>
                    <a:schemeClr val="dk2"/>
                  </a:solidFill>
                  <a:latin typeface="Nunito"/>
                  <a:ea typeface="Nunito"/>
                  <a:cs typeface="Nunito"/>
                  <a:sym typeface="Nunito"/>
                </a:rPr>
                <a:t>(0.25,0.25,0.5)</a:t>
              </a:r>
              <a:endParaRPr sz="1100">
                <a:solidFill>
                  <a:schemeClr val="dk2"/>
                </a:solidFill>
                <a:latin typeface="Nunito"/>
                <a:ea typeface="Nunito"/>
                <a:cs typeface="Nunito"/>
                <a:sym typeface="Nunito"/>
              </a:endParaRPr>
            </a:p>
            <a:p>
              <a:pPr marL="0" lvl="0" indent="0" algn="ctr" rtl="0">
                <a:spcBef>
                  <a:spcPts val="0"/>
                </a:spcBef>
                <a:spcAft>
                  <a:spcPts val="0"/>
                </a:spcAft>
                <a:buNone/>
              </a:pPr>
              <a:endParaRPr sz="1100">
                <a:solidFill>
                  <a:schemeClr val="dk2"/>
                </a:solidFill>
                <a:latin typeface="Nunito"/>
                <a:ea typeface="Nunito"/>
                <a:cs typeface="Nunito"/>
                <a:sym typeface="Nunito"/>
              </a:endParaRPr>
            </a:p>
          </p:txBody>
        </p:sp>
        <p:sp>
          <p:nvSpPr>
            <p:cNvPr id="2881" name="Google Shape;2881;p52"/>
            <p:cNvSpPr txBox="1"/>
            <p:nvPr/>
          </p:nvSpPr>
          <p:spPr>
            <a:xfrm>
              <a:off x="5923925" y="4036275"/>
              <a:ext cx="9237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(0,0.5,0.5)</a:t>
              </a:r>
              <a:endParaRPr sz="1100">
                <a:solidFill>
                  <a:schemeClr val="dk2"/>
                </a:solidFill>
                <a:latin typeface="Nunito"/>
                <a:ea typeface="Nunito"/>
                <a:cs typeface="Nunito"/>
                <a:sym typeface="Nunito"/>
              </a:endParaRPr>
            </a:p>
            <a:p>
              <a:pPr marL="0" lvl="0" indent="0" algn="ctr" rtl="0">
                <a:spcBef>
                  <a:spcPts val="0"/>
                </a:spcBef>
                <a:spcAft>
                  <a:spcPts val="0"/>
                </a:spcAft>
                <a:buNone/>
              </a:pPr>
              <a:endParaRPr sz="1100">
                <a:solidFill>
                  <a:schemeClr val="dk2"/>
                </a:solidFill>
                <a:latin typeface="Nunito"/>
                <a:ea typeface="Nunito"/>
                <a:cs typeface="Nunito"/>
                <a:sym typeface="Nunito"/>
              </a:endParaRPr>
            </a:p>
            <a:p>
              <a:pPr marL="0" lvl="0" indent="0" algn="ctr" rtl="0">
                <a:spcBef>
                  <a:spcPts val="0"/>
                </a:spcBef>
                <a:spcAft>
                  <a:spcPts val="0"/>
                </a:spcAft>
                <a:buNone/>
              </a:pPr>
              <a:endParaRPr sz="1100">
                <a:solidFill>
                  <a:schemeClr val="dk2"/>
                </a:solidFill>
                <a:latin typeface="Nunito"/>
                <a:ea typeface="Nunito"/>
                <a:cs typeface="Nunito"/>
                <a:sym typeface="Nunito"/>
              </a:endParaRPr>
            </a:p>
          </p:txBody>
        </p:sp>
        <p:sp>
          <p:nvSpPr>
            <p:cNvPr id="2882" name="Google Shape;2882;p52"/>
            <p:cNvSpPr txBox="1"/>
            <p:nvPr/>
          </p:nvSpPr>
          <p:spPr>
            <a:xfrm>
              <a:off x="6884038" y="3020875"/>
              <a:ext cx="66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(0,1,0)</a:t>
              </a:r>
              <a:endParaRPr sz="1100">
                <a:solidFill>
                  <a:schemeClr val="dk2"/>
                </a:solidFill>
                <a:latin typeface="Nunito"/>
                <a:ea typeface="Nunito"/>
                <a:cs typeface="Nunito"/>
                <a:sym typeface="Nunito"/>
              </a:endParaRPr>
            </a:p>
          </p:txBody>
        </p:sp>
        <p:sp>
          <p:nvSpPr>
            <p:cNvPr id="2883" name="Google Shape;2883;p52"/>
            <p:cNvSpPr txBox="1"/>
            <p:nvPr/>
          </p:nvSpPr>
          <p:spPr>
            <a:xfrm>
              <a:off x="6693825" y="3515750"/>
              <a:ext cx="10494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(0,0.5,0.5)</a:t>
              </a:r>
              <a:endParaRPr sz="1100">
                <a:solidFill>
                  <a:schemeClr val="dk2"/>
                </a:solidFill>
                <a:latin typeface="Nunito"/>
                <a:ea typeface="Nunito"/>
                <a:cs typeface="Nunito"/>
                <a:sym typeface="Nunito"/>
              </a:endParaRPr>
            </a:p>
            <a:p>
              <a:pPr marL="0" lvl="0" indent="0" algn="ctr" rtl="0">
                <a:spcBef>
                  <a:spcPts val="0"/>
                </a:spcBef>
                <a:spcAft>
                  <a:spcPts val="0"/>
                </a:spcAft>
                <a:buNone/>
              </a:pPr>
              <a:endParaRPr sz="1100">
                <a:solidFill>
                  <a:schemeClr val="dk2"/>
                </a:solidFill>
                <a:latin typeface="Nunito"/>
                <a:ea typeface="Nunito"/>
                <a:cs typeface="Nunito"/>
                <a:sym typeface="Nunito"/>
              </a:endParaRPr>
            </a:p>
          </p:txBody>
        </p:sp>
        <p:sp>
          <p:nvSpPr>
            <p:cNvPr id="2884" name="Google Shape;2884;p52"/>
            <p:cNvSpPr txBox="1"/>
            <p:nvPr/>
          </p:nvSpPr>
          <p:spPr>
            <a:xfrm>
              <a:off x="6884050" y="4036275"/>
              <a:ext cx="6690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w" sz="1100">
                  <a:solidFill>
                    <a:schemeClr val="dk2"/>
                  </a:solidFill>
                  <a:latin typeface="Nunito"/>
                  <a:ea typeface="Nunito"/>
                  <a:cs typeface="Nunito"/>
                  <a:sym typeface="Nunito"/>
                </a:rPr>
                <a:t>(0,0,1)</a:t>
              </a:r>
              <a:endParaRPr sz="1100">
                <a:solidFill>
                  <a:schemeClr val="dk2"/>
                </a:solidFill>
                <a:latin typeface="Nunito"/>
                <a:ea typeface="Nunito"/>
                <a:cs typeface="Nunito"/>
                <a:sym typeface="Nunito"/>
              </a:endParaRPr>
            </a:p>
          </p:txBody>
        </p:sp>
      </p:grpSp>
      <p:sp>
        <p:nvSpPr>
          <p:cNvPr id="2885" name="Google Shape;2885;p52"/>
          <p:cNvSpPr txBox="1"/>
          <p:nvPr/>
        </p:nvSpPr>
        <p:spPr>
          <a:xfrm>
            <a:off x="4330375" y="2129300"/>
            <a:ext cx="4290600" cy="384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300" u="sng">
                <a:solidFill>
                  <a:schemeClr val="dk2"/>
                </a:solidFill>
                <a:latin typeface="Noto Sans Hebrew"/>
                <a:ea typeface="Noto Sans Hebrew"/>
                <a:cs typeface="Noto Sans Hebrew"/>
                <a:sym typeface="Noto Sans Hebrew"/>
              </a:rPr>
              <a:t>ההסתברות לירושת הייצוגים של הSNP מבין השלשה 0,1,2</a:t>
            </a:r>
            <a:endParaRPr sz="1300" u="sng">
              <a:solidFill>
                <a:schemeClr val="dk2"/>
              </a:solidFill>
              <a:latin typeface="Noto Sans Hebrew"/>
              <a:ea typeface="Noto Sans Hebrew"/>
              <a:cs typeface="Noto Sans Hebrew"/>
              <a:sym typeface="Noto Sans Hebr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889"/>
        <p:cNvGrpSpPr/>
        <p:nvPr/>
      </p:nvGrpSpPr>
      <p:grpSpPr>
        <a:xfrm>
          <a:off x="0" y="0"/>
          <a:ext cx="0" cy="0"/>
          <a:chOff x="0" y="0"/>
          <a:chExt cx="0" cy="0"/>
        </a:xfrm>
      </p:grpSpPr>
      <p:sp>
        <p:nvSpPr>
          <p:cNvPr id="2890" name="Google Shape;2890;p53"/>
          <p:cNvSpPr txBox="1"/>
          <p:nvPr/>
        </p:nvSpPr>
        <p:spPr>
          <a:xfrm>
            <a:off x="3414375" y="287475"/>
            <a:ext cx="5533200" cy="1098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iw" sz="1800" b="1"/>
              <a:t>תוצאה:</a:t>
            </a:r>
            <a:br>
              <a:rPr lang="iw" sz="1800"/>
            </a:br>
            <a:r>
              <a:rPr lang="iw" sz="1800"/>
              <a:t>הסכום של SNP1 עבור אנשים שגרים בפתח תקווה ברחוב עין גנים הוא 4.</a:t>
            </a:r>
            <a:endParaRPr sz="1900">
              <a:solidFill>
                <a:schemeClr val="dk2"/>
              </a:solidFill>
              <a:latin typeface="Nunito"/>
              <a:ea typeface="Nunito"/>
              <a:cs typeface="Nunito"/>
              <a:sym typeface="Nunito"/>
            </a:endParaRPr>
          </a:p>
        </p:txBody>
      </p:sp>
      <p:pic>
        <p:nvPicPr>
          <p:cNvPr id="2891" name="Google Shape;2891;p53"/>
          <p:cNvPicPr preferRelativeResize="0"/>
          <p:nvPr/>
        </p:nvPicPr>
        <p:blipFill>
          <a:blip r:embed="rId3">
            <a:alphaModFix/>
          </a:blip>
          <a:stretch>
            <a:fillRect/>
          </a:stretch>
        </p:blipFill>
        <p:spPr>
          <a:xfrm>
            <a:off x="822150" y="220912"/>
            <a:ext cx="1788925" cy="1724338"/>
          </a:xfrm>
          <a:prstGeom prst="rect">
            <a:avLst/>
          </a:prstGeom>
          <a:noFill/>
          <a:ln>
            <a:noFill/>
          </a:ln>
        </p:spPr>
      </p:pic>
      <p:sp>
        <p:nvSpPr>
          <p:cNvPr id="2892" name="Google Shape;2892;p53"/>
          <p:cNvSpPr txBox="1"/>
          <p:nvPr/>
        </p:nvSpPr>
        <p:spPr>
          <a:xfrm>
            <a:off x="440181" y="422495"/>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אב</a:t>
            </a:r>
            <a:endParaRPr sz="1700" b="1">
              <a:solidFill>
                <a:schemeClr val="dk2"/>
              </a:solidFill>
              <a:latin typeface="Noto Sans Hebrew"/>
              <a:ea typeface="Noto Sans Hebrew"/>
              <a:cs typeface="Noto Sans Hebrew"/>
              <a:sym typeface="Noto Sans Hebrew"/>
            </a:endParaRPr>
          </a:p>
        </p:txBody>
      </p:sp>
      <p:sp>
        <p:nvSpPr>
          <p:cNvPr id="2893" name="Google Shape;2893;p53"/>
          <p:cNvSpPr txBox="1"/>
          <p:nvPr/>
        </p:nvSpPr>
        <p:spPr>
          <a:xfrm>
            <a:off x="440181" y="885348"/>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אם</a:t>
            </a:r>
            <a:endParaRPr sz="1700" b="1">
              <a:solidFill>
                <a:schemeClr val="dk2"/>
              </a:solidFill>
              <a:latin typeface="Noto Sans Hebrew"/>
              <a:ea typeface="Noto Sans Hebrew"/>
              <a:cs typeface="Noto Sans Hebrew"/>
              <a:sym typeface="Noto Sans Hebrew"/>
            </a:endParaRPr>
          </a:p>
        </p:txBody>
      </p:sp>
      <p:sp>
        <p:nvSpPr>
          <p:cNvPr id="2894" name="Google Shape;2894;p53"/>
          <p:cNvSpPr txBox="1"/>
          <p:nvPr/>
        </p:nvSpPr>
        <p:spPr>
          <a:xfrm>
            <a:off x="398050" y="1348201"/>
            <a:ext cx="486600" cy="446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1700" b="1">
                <a:solidFill>
                  <a:schemeClr val="dk2"/>
                </a:solidFill>
                <a:latin typeface="Noto Sans Hebrew"/>
                <a:ea typeface="Noto Sans Hebrew"/>
                <a:cs typeface="Noto Sans Hebrew"/>
                <a:sym typeface="Noto Sans Hebrew"/>
              </a:rPr>
              <a:t>בן</a:t>
            </a:r>
            <a:endParaRPr sz="1700" b="1">
              <a:solidFill>
                <a:schemeClr val="dk2"/>
              </a:solidFill>
              <a:latin typeface="Noto Sans Hebrew"/>
              <a:ea typeface="Noto Sans Hebrew"/>
              <a:cs typeface="Noto Sans Hebrew"/>
              <a:sym typeface="Noto Sans Hebrew"/>
            </a:endParaRPr>
          </a:p>
        </p:txBody>
      </p:sp>
      <p:sp>
        <p:nvSpPr>
          <p:cNvPr id="2895" name="Google Shape;2895;p53"/>
          <p:cNvSpPr txBox="1"/>
          <p:nvPr/>
        </p:nvSpPr>
        <p:spPr>
          <a:xfrm>
            <a:off x="1615249" y="202175"/>
            <a:ext cx="4866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600">
                <a:solidFill>
                  <a:schemeClr val="dk2"/>
                </a:solidFill>
                <a:latin typeface="Nunito"/>
                <a:ea typeface="Nunito"/>
                <a:cs typeface="Nunito"/>
                <a:sym typeface="Nunito"/>
              </a:rPr>
              <a:t>SNP1</a:t>
            </a:r>
            <a:endParaRPr sz="600">
              <a:solidFill>
                <a:schemeClr val="dk2"/>
              </a:solidFill>
              <a:latin typeface="Nunito"/>
              <a:ea typeface="Nunito"/>
              <a:cs typeface="Nunito"/>
              <a:sym typeface="Nunito"/>
            </a:endParaRPr>
          </a:p>
        </p:txBody>
      </p:sp>
      <p:sp>
        <p:nvSpPr>
          <p:cNvPr id="2896" name="Google Shape;2896;p53"/>
          <p:cNvSpPr txBox="1"/>
          <p:nvPr/>
        </p:nvSpPr>
        <p:spPr>
          <a:xfrm>
            <a:off x="1024346"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כתובת</a:t>
            </a:r>
            <a:endParaRPr sz="600">
              <a:solidFill>
                <a:schemeClr val="dk2"/>
              </a:solidFill>
              <a:latin typeface="Noto Sans Hebrew"/>
              <a:ea typeface="Noto Sans Hebrew"/>
              <a:cs typeface="Noto Sans Hebrew"/>
              <a:sym typeface="Noto Sans Hebrew"/>
            </a:endParaRPr>
          </a:p>
        </p:txBody>
      </p:sp>
      <p:sp>
        <p:nvSpPr>
          <p:cNvPr id="2897" name="Google Shape;2897;p53"/>
          <p:cNvSpPr txBox="1"/>
          <p:nvPr/>
        </p:nvSpPr>
        <p:spPr>
          <a:xfrm>
            <a:off x="1874133" y="220910"/>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גיל</a:t>
            </a:r>
            <a:endParaRPr sz="600">
              <a:solidFill>
                <a:schemeClr val="dk2"/>
              </a:solidFill>
              <a:latin typeface="Noto Sans Hebrew"/>
              <a:ea typeface="Noto Sans Hebrew"/>
              <a:cs typeface="Noto Sans Hebrew"/>
              <a:sym typeface="Noto Sans Hebrew"/>
            </a:endParaRPr>
          </a:p>
        </p:txBody>
      </p:sp>
      <p:sp>
        <p:nvSpPr>
          <p:cNvPr id="2898" name="Google Shape;2898;p53"/>
          <p:cNvSpPr txBox="1"/>
          <p:nvPr/>
        </p:nvSpPr>
        <p:spPr>
          <a:xfrm>
            <a:off x="1294327" y="351098"/>
            <a:ext cx="486600" cy="2769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600">
                <a:solidFill>
                  <a:schemeClr val="dk2"/>
                </a:solidFill>
                <a:latin typeface="Noto Sans Hebrew"/>
                <a:ea typeface="Noto Sans Hebrew"/>
                <a:cs typeface="Noto Sans Hebrew"/>
                <a:sym typeface="Noto Sans Hebrew"/>
              </a:rPr>
              <a:t>מין</a:t>
            </a:r>
            <a:endParaRPr sz="600">
              <a:solidFill>
                <a:schemeClr val="dk2"/>
              </a:solidFill>
              <a:latin typeface="Noto Sans Hebrew"/>
              <a:ea typeface="Noto Sans Hebrew"/>
              <a:cs typeface="Noto Sans Hebrew"/>
              <a:sym typeface="Noto Sans Hebrew"/>
            </a:endParaRPr>
          </a:p>
        </p:txBody>
      </p:sp>
      <p:pic>
        <p:nvPicPr>
          <p:cNvPr id="2899" name="Google Shape;2899;p53"/>
          <p:cNvPicPr preferRelativeResize="0"/>
          <p:nvPr/>
        </p:nvPicPr>
        <p:blipFill rotWithShape="1">
          <a:blip r:embed="rId4">
            <a:alphaModFix/>
          </a:blip>
          <a:srcRect b="32125"/>
          <a:stretch/>
        </p:blipFill>
        <p:spPr>
          <a:xfrm>
            <a:off x="415250" y="2828625"/>
            <a:ext cx="8313500" cy="990575"/>
          </a:xfrm>
          <a:prstGeom prst="rect">
            <a:avLst/>
          </a:prstGeom>
          <a:noFill/>
          <a:ln>
            <a:noFill/>
          </a:ln>
        </p:spPr>
      </p:pic>
      <p:grpSp>
        <p:nvGrpSpPr>
          <p:cNvPr id="2900" name="Google Shape;2900;p53"/>
          <p:cNvGrpSpPr/>
          <p:nvPr/>
        </p:nvGrpSpPr>
        <p:grpSpPr>
          <a:xfrm>
            <a:off x="7007541" y="1466087"/>
            <a:ext cx="316006" cy="202655"/>
            <a:chOff x="1787125" y="353400"/>
            <a:chExt cx="1842600" cy="1235700"/>
          </a:xfrm>
        </p:grpSpPr>
        <p:grpSp>
          <p:nvGrpSpPr>
            <p:cNvPr id="2901" name="Google Shape;2901;p53"/>
            <p:cNvGrpSpPr/>
            <p:nvPr/>
          </p:nvGrpSpPr>
          <p:grpSpPr>
            <a:xfrm>
              <a:off x="1787125" y="353400"/>
              <a:ext cx="1842600" cy="1235700"/>
              <a:chOff x="2493375" y="1336050"/>
              <a:chExt cx="1842600" cy="1235700"/>
            </a:xfrm>
          </p:grpSpPr>
          <p:sp>
            <p:nvSpPr>
              <p:cNvPr id="2902" name="Google Shape;2902;p53"/>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03" name="Google Shape;2903;p53"/>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04" name="Google Shape;2904;p53"/>
            <p:cNvGrpSpPr/>
            <p:nvPr/>
          </p:nvGrpSpPr>
          <p:grpSpPr>
            <a:xfrm>
              <a:off x="2320637" y="387105"/>
              <a:ext cx="775585" cy="1168281"/>
              <a:chOff x="3938800" y="4399275"/>
              <a:chExt cx="359700" cy="481825"/>
            </a:xfrm>
          </p:grpSpPr>
          <p:sp>
            <p:nvSpPr>
              <p:cNvPr id="2905" name="Google Shape;2905;p53"/>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53"/>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7" name="Google Shape;2907;p53"/>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8" name="Google Shape;2908;p53"/>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53"/>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10" name="Google Shape;2910;p53"/>
          <p:cNvGrpSpPr/>
          <p:nvPr/>
        </p:nvGrpSpPr>
        <p:grpSpPr>
          <a:xfrm>
            <a:off x="7755146" y="1466087"/>
            <a:ext cx="316006" cy="202655"/>
            <a:chOff x="6392125" y="353400"/>
            <a:chExt cx="1842600" cy="1235700"/>
          </a:xfrm>
        </p:grpSpPr>
        <p:grpSp>
          <p:nvGrpSpPr>
            <p:cNvPr id="2911" name="Google Shape;2911;p53"/>
            <p:cNvGrpSpPr/>
            <p:nvPr/>
          </p:nvGrpSpPr>
          <p:grpSpPr>
            <a:xfrm>
              <a:off x="6392125" y="353400"/>
              <a:ext cx="1842600" cy="1235700"/>
              <a:chOff x="2493375" y="1336050"/>
              <a:chExt cx="1842600" cy="1235700"/>
            </a:xfrm>
          </p:grpSpPr>
          <p:sp>
            <p:nvSpPr>
              <p:cNvPr id="2912" name="Google Shape;2912;p53"/>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13" name="Google Shape;2913;p53"/>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14" name="Google Shape;2914;p53"/>
            <p:cNvGrpSpPr/>
            <p:nvPr/>
          </p:nvGrpSpPr>
          <p:grpSpPr>
            <a:xfrm>
              <a:off x="6925620" y="387094"/>
              <a:ext cx="775597" cy="1168294"/>
              <a:chOff x="3330525" y="4399275"/>
              <a:chExt cx="390650" cy="481850"/>
            </a:xfrm>
          </p:grpSpPr>
          <p:sp>
            <p:nvSpPr>
              <p:cNvPr id="2915" name="Google Shape;2915;p5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6" name="Google Shape;2916;p5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7" name="Google Shape;2917;p5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5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9" name="Google Shape;2919;p5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0" name="Google Shape;2920;p5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5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22" name="Google Shape;2922;p53"/>
          <p:cNvGrpSpPr/>
          <p:nvPr/>
        </p:nvGrpSpPr>
        <p:grpSpPr>
          <a:xfrm>
            <a:off x="7214398" y="2045194"/>
            <a:ext cx="280628" cy="139881"/>
            <a:chOff x="1787125" y="353400"/>
            <a:chExt cx="1842600" cy="1235700"/>
          </a:xfrm>
        </p:grpSpPr>
        <p:grpSp>
          <p:nvGrpSpPr>
            <p:cNvPr id="2923" name="Google Shape;2923;p53"/>
            <p:cNvGrpSpPr/>
            <p:nvPr/>
          </p:nvGrpSpPr>
          <p:grpSpPr>
            <a:xfrm>
              <a:off x="1787125" y="353400"/>
              <a:ext cx="1842600" cy="1235700"/>
              <a:chOff x="2493375" y="1336050"/>
              <a:chExt cx="1842600" cy="1235700"/>
            </a:xfrm>
          </p:grpSpPr>
          <p:sp>
            <p:nvSpPr>
              <p:cNvPr id="2924" name="Google Shape;2924;p53"/>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25" name="Google Shape;2925;p53"/>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26" name="Google Shape;2926;p53"/>
            <p:cNvGrpSpPr/>
            <p:nvPr/>
          </p:nvGrpSpPr>
          <p:grpSpPr>
            <a:xfrm>
              <a:off x="2320637" y="387105"/>
              <a:ext cx="775585" cy="1168281"/>
              <a:chOff x="3938800" y="4399275"/>
              <a:chExt cx="359700" cy="481825"/>
            </a:xfrm>
          </p:grpSpPr>
          <p:sp>
            <p:nvSpPr>
              <p:cNvPr id="2927" name="Google Shape;2927;p53"/>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8" name="Google Shape;2928;p53"/>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9" name="Google Shape;2929;p53"/>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0" name="Google Shape;2930;p53"/>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1" name="Google Shape;2931;p53"/>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32" name="Google Shape;2932;p53"/>
          <p:cNvGrpSpPr/>
          <p:nvPr/>
        </p:nvGrpSpPr>
        <p:grpSpPr>
          <a:xfrm>
            <a:off x="7885390" y="2045194"/>
            <a:ext cx="280628" cy="139881"/>
            <a:chOff x="1787125" y="353400"/>
            <a:chExt cx="1842600" cy="1235700"/>
          </a:xfrm>
        </p:grpSpPr>
        <p:grpSp>
          <p:nvGrpSpPr>
            <p:cNvPr id="2933" name="Google Shape;2933;p53"/>
            <p:cNvGrpSpPr/>
            <p:nvPr/>
          </p:nvGrpSpPr>
          <p:grpSpPr>
            <a:xfrm>
              <a:off x="1787125" y="353400"/>
              <a:ext cx="1842600" cy="1235700"/>
              <a:chOff x="2493375" y="1336050"/>
              <a:chExt cx="1842600" cy="1235700"/>
            </a:xfrm>
          </p:grpSpPr>
          <p:sp>
            <p:nvSpPr>
              <p:cNvPr id="2934" name="Google Shape;2934;p53"/>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35" name="Google Shape;2935;p53"/>
              <p:cNvSpPr/>
              <p:nvPr/>
            </p:nvSpPr>
            <p:spPr>
              <a:xfrm rot="10800000">
                <a:off x="24933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36" name="Google Shape;2936;p53"/>
            <p:cNvGrpSpPr/>
            <p:nvPr/>
          </p:nvGrpSpPr>
          <p:grpSpPr>
            <a:xfrm>
              <a:off x="2320637" y="387105"/>
              <a:ext cx="775585" cy="1168281"/>
              <a:chOff x="3938800" y="4399275"/>
              <a:chExt cx="359700" cy="481825"/>
            </a:xfrm>
          </p:grpSpPr>
          <p:sp>
            <p:nvSpPr>
              <p:cNvPr id="2937" name="Google Shape;2937;p53"/>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8" name="Google Shape;2938;p53"/>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9" name="Google Shape;2939;p53"/>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0" name="Google Shape;2940;p53"/>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1" name="Google Shape;2941;p53"/>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42" name="Google Shape;2942;p53"/>
          <p:cNvGrpSpPr/>
          <p:nvPr/>
        </p:nvGrpSpPr>
        <p:grpSpPr>
          <a:xfrm>
            <a:off x="6878845" y="2045194"/>
            <a:ext cx="280628" cy="139881"/>
            <a:chOff x="6392125" y="353400"/>
            <a:chExt cx="1842600" cy="1235700"/>
          </a:xfrm>
        </p:grpSpPr>
        <p:grpSp>
          <p:nvGrpSpPr>
            <p:cNvPr id="2943" name="Google Shape;2943;p53"/>
            <p:cNvGrpSpPr/>
            <p:nvPr/>
          </p:nvGrpSpPr>
          <p:grpSpPr>
            <a:xfrm>
              <a:off x="6392125" y="353400"/>
              <a:ext cx="1842600" cy="1235700"/>
              <a:chOff x="2493375" y="1336050"/>
              <a:chExt cx="1842600" cy="1235700"/>
            </a:xfrm>
          </p:grpSpPr>
          <p:sp>
            <p:nvSpPr>
              <p:cNvPr id="2944" name="Google Shape;2944;p53"/>
              <p:cNvSpPr/>
              <p:nvPr/>
            </p:nvSpPr>
            <p:spPr>
              <a:xfrm>
                <a:off x="34146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45" name="Google Shape;2945;p53"/>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46" name="Google Shape;2946;p53"/>
            <p:cNvGrpSpPr/>
            <p:nvPr/>
          </p:nvGrpSpPr>
          <p:grpSpPr>
            <a:xfrm>
              <a:off x="6925620" y="387094"/>
              <a:ext cx="775597" cy="1168294"/>
              <a:chOff x="3330525" y="4399275"/>
              <a:chExt cx="390650" cy="481850"/>
            </a:xfrm>
          </p:grpSpPr>
          <p:sp>
            <p:nvSpPr>
              <p:cNvPr id="2947" name="Google Shape;2947;p5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8" name="Google Shape;2948;p5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9" name="Google Shape;2949;p5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50" name="Google Shape;2950;p5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51" name="Google Shape;2951;p5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52" name="Google Shape;2952;p5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53" name="Google Shape;2953;p5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54" name="Google Shape;2954;p53"/>
          <p:cNvGrpSpPr/>
          <p:nvPr/>
        </p:nvGrpSpPr>
        <p:grpSpPr>
          <a:xfrm>
            <a:off x="7549838" y="2045194"/>
            <a:ext cx="280628" cy="139881"/>
            <a:chOff x="6392125" y="353400"/>
            <a:chExt cx="1842600" cy="1235700"/>
          </a:xfrm>
        </p:grpSpPr>
        <p:grpSp>
          <p:nvGrpSpPr>
            <p:cNvPr id="2955" name="Google Shape;2955;p53"/>
            <p:cNvGrpSpPr/>
            <p:nvPr/>
          </p:nvGrpSpPr>
          <p:grpSpPr>
            <a:xfrm>
              <a:off x="6392125" y="353400"/>
              <a:ext cx="1842600" cy="1235700"/>
              <a:chOff x="2493375" y="1336050"/>
              <a:chExt cx="1842600" cy="1235700"/>
            </a:xfrm>
          </p:grpSpPr>
          <p:sp>
            <p:nvSpPr>
              <p:cNvPr id="2956" name="Google Shape;2956;p53"/>
              <p:cNvSpPr/>
              <p:nvPr/>
            </p:nvSpPr>
            <p:spPr>
              <a:xfrm>
                <a:off x="3414675" y="1336050"/>
                <a:ext cx="921300" cy="1235700"/>
              </a:xfrm>
              <a:prstGeom prst="flowChartDelay">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57" name="Google Shape;2957;p53"/>
              <p:cNvSpPr/>
              <p:nvPr/>
            </p:nvSpPr>
            <p:spPr>
              <a:xfrm rot="10800000">
                <a:off x="2493375" y="1336050"/>
                <a:ext cx="921300" cy="1235700"/>
              </a:xfrm>
              <a:prstGeom prst="flowChartDelay">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grpSp>
          <p:nvGrpSpPr>
            <p:cNvPr id="2958" name="Google Shape;2958;p53"/>
            <p:cNvGrpSpPr/>
            <p:nvPr/>
          </p:nvGrpSpPr>
          <p:grpSpPr>
            <a:xfrm>
              <a:off x="6925620" y="387094"/>
              <a:ext cx="775597" cy="1168294"/>
              <a:chOff x="3330525" y="4399275"/>
              <a:chExt cx="390650" cy="481850"/>
            </a:xfrm>
          </p:grpSpPr>
          <p:sp>
            <p:nvSpPr>
              <p:cNvPr id="2959" name="Google Shape;2959;p5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0" name="Google Shape;2960;p5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1" name="Google Shape;2961;p5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2" name="Google Shape;2962;p5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3" name="Google Shape;2963;p5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4" name="Google Shape;2964;p5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65" name="Google Shape;2965;p5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cxnSp>
        <p:nvCxnSpPr>
          <p:cNvPr id="2966" name="Google Shape;2966;p53"/>
          <p:cNvCxnSpPr>
            <a:endCxn id="2945" idx="2"/>
          </p:cNvCxnSpPr>
          <p:nvPr/>
        </p:nvCxnSpPr>
        <p:spPr>
          <a:xfrm flipH="1">
            <a:off x="6949002" y="1671094"/>
            <a:ext cx="140400" cy="374100"/>
          </a:xfrm>
          <a:prstGeom prst="straightConnector1">
            <a:avLst/>
          </a:prstGeom>
          <a:noFill/>
          <a:ln w="9525" cap="flat" cmpd="sng">
            <a:solidFill>
              <a:srgbClr val="8989C9"/>
            </a:solidFill>
            <a:prstDash val="solid"/>
            <a:round/>
            <a:headEnd type="none" w="med" len="med"/>
            <a:tailEnd type="triangle" w="med" len="med"/>
          </a:ln>
        </p:spPr>
      </p:cxnSp>
      <p:cxnSp>
        <p:nvCxnSpPr>
          <p:cNvPr id="2967" name="Google Shape;2967;p53"/>
          <p:cNvCxnSpPr>
            <a:stCxn id="2913" idx="0"/>
            <a:endCxn id="2944" idx="0"/>
          </p:cNvCxnSpPr>
          <p:nvPr/>
        </p:nvCxnSpPr>
        <p:spPr>
          <a:xfrm flipH="1">
            <a:off x="7089247" y="1668742"/>
            <a:ext cx="744900" cy="376500"/>
          </a:xfrm>
          <a:prstGeom prst="straightConnector1">
            <a:avLst/>
          </a:prstGeom>
          <a:noFill/>
          <a:ln w="9525" cap="flat" cmpd="sng">
            <a:solidFill>
              <a:srgbClr val="8989C9"/>
            </a:solidFill>
            <a:prstDash val="solid"/>
            <a:round/>
            <a:headEnd type="none" w="med" len="med"/>
            <a:tailEnd type="triangle" w="med" len="med"/>
          </a:ln>
        </p:spPr>
      </p:cxnSp>
      <p:cxnSp>
        <p:nvCxnSpPr>
          <p:cNvPr id="2968" name="Google Shape;2968;p53"/>
          <p:cNvCxnSpPr>
            <a:stCxn id="2903" idx="0"/>
            <a:endCxn id="2925" idx="2"/>
          </p:cNvCxnSpPr>
          <p:nvPr/>
        </p:nvCxnSpPr>
        <p:spPr>
          <a:xfrm>
            <a:off x="7086542" y="1668742"/>
            <a:ext cx="198000" cy="376500"/>
          </a:xfrm>
          <a:prstGeom prst="straightConnector1">
            <a:avLst/>
          </a:prstGeom>
          <a:noFill/>
          <a:ln w="9525" cap="flat" cmpd="sng">
            <a:solidFill>
              <a:srgbClr val="8989C9"/>
            </a:solidFill>
            <a:prstDash val="solid"/>
            <a:round/>
            <a:headEnd type="none" w="med" len="med"/>
            <a:tailEnd type="triangle" w="med" len="med"/>
          </a:ln>
        </p:spPr>
      </p:cxnSp>
      <p:cxnSp>
        <p:nvCxnSpPr>
          <p:cNvPr id="2969" name="Google Shape;2969;p53"/>
          <p:cNvCxnSpPr>
            <a:stCxn id="2913" idx="0"/>
            <a:endCxn id="2957" idx="2"/>
          </p:cNvCxnSpPr>
          <p:nvPr/>
        </p:nvCxnSpPr>
        <p:spPr>
          <a:xfrm flipH="1">
            <a:off x="7619947" y="1668742"/>
            <a:ext cx="214200" cy="376500"/>
          </a:xfrm>
          <a:prstGeom prst="straightConnector1">
            <a:avLst/>
          </a:prstGeom>
          <a:noFill/>
          <a:ln w="9525" cap="flat" cmpd="sng">
            <a:solidFill>
              <a:srgbClr val="8989C9"/>
            </a:solidFill>
            <a:prstDash val="solid"/>
            <a:round/>
            <a:headEnd type="none" w="med" len="med"/>
            <a:tailEnd type="triangle" w="med" len="med"/>
          </a:ln>
        </p:spPr>
      </p:cxnSp>
      <p:cxnSp>
        <p:nvCxnSpPr>
          <p:cNvPr id="2970" name="Google Shape;2970;p53"/>
          <p:cNvCxnSpPr>
            <a:stCxn id="2912" idx="2"/>
            <a:endCxn id="2934" idx="0"/>
          </p:cNvCxnSpPr>
          <p:nvPr/>
        </p:nvCxnSpPr>
        <p:spPr>
          <a:xfrm>
            <a:off x="7992150" y="1668742"/>
            <a:ext cx="103800" cy="376500"/>
          </a:xfrm>
          <a:prstGeom prst="straightConnector1">
            <a:avLst/>
          </a:prstGeom>
          <a:noFill/>
          <a:ln w="9525" cap="flat" cmpd="sng">
            <a:solidFill>
              <a:srgbClr val="DF6D6D"/>
            </a:solidFill>
            <a:prstDash val="solid"/>
            <a:round/>
            <a:headEnd type="none" w="med" len="med"/>
            <a:tailEnd type="triangle" w="med" len="med"/>
          </a:ln>
        </p:spPr>
      </p:cxnSp>
      <p:cxnSp>
        <p:nvCxnSpPr>
          <p:cNvPr id="2971" name="Google Shape;2971;p53"/>
          <p:cNvCxnSpPr>
            <a:stCxn id="2902" idx="2"/>
            <a:endCxn id="2935" idx="2"/>
          </p:cNvCxnSpPr>
          <p:nvPr/>
        </p:nvCxnSpPr>
        <p:spPr>
          <a:xfrm>
            <a:off x="7244545" y="1668742"/>
            <a:ext cx="711000" cy="376500"/>
          </a:xfrm>
          <a:prstGeom prst="straightConnector1">
            <a:avLst/>
          </a:prstGeom>
          <a:noFill/>
          <a:ln w="9525" cap="flat" cmpd="sng">
            <a:solidFill>
              <a:srgbClr val="DF6D6D"/>
            </a:solidFill>
            <a:prstDash val="solid"/>
            <a:round/>
            <a:headEnd type="none" w="med" len="med"/>
            <a:tailEnd type="triangle" w="med" len="med"/>
          </a:ln>
        </p:spPr>
      </p:cxnSp>
      <p:cxnSp>
        <p:nvCxnSpPr>
          <p:cNvPr id="2972" name="Google Shape;2972;p53"/>
          <p:cNvCxnSpPr>
            <a:stCxn id="2902" idx="2"/>
            <a:endCxn id="2956" idx="0"/>
          </p:cNvCxnSpPr>
          <p:nvPr/>
        </p:nvCxnSpPr>
        <p:spPr>
          <a:xfrm>
            <a:off x="7244545" y="1668742"/>
            <a:ext cx="515700" cy="376500"/>
          </a:xfrm>
          <a:prstGeom prst="straightConnector1">
            <a:avLst/>
          </a:prstGeom>
          <a:noFill/>
          <a:ln w="9525" cap="flat" cmpd="sng">
            <a:solidFill>
              <a:srgbClr val="DF6D6D"/>
            </a:solidFill>
            <a:prstDash val="solid"/>
            <a:round/>
            <a:headEnd type="none" w="med" len="med"/>
            <a:tailEnd type="triangle" w="med" len="med"/>
          </a:ln>
        </p:spPr>
      </p:cxnSp>
      <p:cxnSp>
        <p:nvCxnSpPr>
          <p:cNvPr id="2973" name="Google Shape;2973;p53"/>
          <p:cNvCxnSpPr>
            <a:stCxn id="2912" idx="2"/>
            <a:endCxn id="2924" idx="0"/>
          </p:cNvCxnSpPr>
          <p:nvPr/>
        </p:nvCxnSpPr>
        <p:spPr>
          <a:xfrm flipH="1">
            <a:off x="7424850" y="1668742"/>
            <a:ext cx="567300" cy="376500"/>
          </a:xfrm>
          <a:prstGeom prst="straightConnector1">
            <a:avLst/>
          </a:prstGeom>
          <a:noFill/>
          <a:ln w="9525" cap="flat" cmpd="sng">
            <a:solidFill>
              <a:srgbClr val="DF6D6D"/>
            </a:solidFill>
            <a:prstDash val="solid"/>
            <a:round/>
            <a:headEnd type="none" w="med" len="med"/>
            <a:tailEnd type="triangle" w="med" len="med"/>
          </a:ln>
        </p:spPr>
      </p:cxnSp>
      <p:sp>
        <p:nvSpPr>
          <p:cNvPr id="2974" name="Google Shape;2974;p53"/>
          <p:cNvSpPr txBox="1"/>
          <p:nvPr/>
        </p:nvSpPr>
        <p:spPr>
          <a:xfrm>
            <a:off x="688861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0</a:t>
            </a:r>
            <a:endParaRPr sz="1100" b="1">
              <a:solidFill>
                <a:schemeClr val="dk2"/>
              </a:solidFill>
              <a:latin typeface="Nunito"/>
              <a:ea typeface="Nunito"/>
              <a:cs typeface="Nunito"/>
              <a:sym typeface="Nunito"/>
            </a:endParaRPr>
          </a:p>
        </p:txBody>
      </p:sp>
      <p:sp>
        <p:nvSpPr>
          <p:cNvPr id="2975" name="Google Shape;2975;p53"/>
          <p:cNvSpPr txBox="1"/>
          <p:nvPr/>
        </p:nvSpPr>
        <p:spPr>
          <a:xfrm>
            <a:off x="722412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976" name="Google Shape;2976;p53"/>
          <p:cNvSpPr txBox="1"/>
          <p:nvPr/>
        </p:nvSpPr>
        <p:spPr>
          <a:xfrm>
            <a:off x="7559632"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1</a:t>
            </a:r>
            <a:endParaRPr sz="1100" b="1">
              <a:solidFill>
                <a:schemeClr val="dk2"/>
              </a:solidFill>
              <a:latin typeface="Nunito"/>
              <a:ea typeface="Nunito"/>
              <a:cs typeface="Nunito"/>
              <a:sym typeface="Nunito"/>
            </a:endParaRPr>
          </a:p>
        </p:txBody>
      </p:sp>
      <p:sp>
        <p:nvSpPr>
          <p:cNvPr id="2977" name="Google Shape;2977;p53"/>
          <p:cNvSpPr txBox="1"/>
          <p:nvPr/>
        </p:nvSpPr>
        <p:spPr>
          <a:xfrm>
            <a:off x="7895137" y="2131614"/>
            <a:ext cx="140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1100" b="1">
                <a:solidFill>
                  <a:schemeClr val="dk2"/>
                </a:solidFill>
                <a:latin typeface="Nunito"/>
                <a:ea typeface="Nunito"/>
                <a:cs typeface="Nunito"/>
                <a:sym typeface="Nunito"/>
              </a:rPr>
              <a:t>2</a:t>
            </a:r>
            <a:endParaRPr sz="1100" b="1">
              <a:solidFill>
                <a:schemeClr val="dk2"/>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2981"/>
        <p:cNvGrpSpPr/>
        <p:nvPr/>
      </p:nvGrpSpPr>
      <p:grpSpPr>
        <a:xfrm>
          <a:off x="0" y="0"/>
          <a:ext cx="0" cy="0"/>
          <a:chOff x="0" y="0"/>
          <a:chExt cx="0" cy="0"/>
        </a:xfrm>
      </p:grpSpPr>
      <p:sp>
        <p:nvSpPr>
          <p:cNvPr id="2982" name="Google Shape;2982;p54"/>
          <p:cNvSpPr txBox="1"/>
          <p:nvPr/>
        </p:nvSpPr>
        <p:spPr>
          <a:xfrm>
            <a:off x="2882775" y="250900"/>
            <a:ext cx="59217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מה עושים?</a:t>
            </a:r>
            <a:endParaRPr sz="3400" b="1">
              <a:latin typeface="Noto Sans Hebrew"/>
              <a:ea typeface="Noto Sans Hebrew"/>
              <a:cs typeface="Noto Sans Hebrew"/>
              <a:sym typeface="Noto Sans Hebrew"/>
            </a:endParaRPr>
          </a:p>
        </p:txBody>
      </p:sp>
      <p:grpSp>
        <p:nvGrpSpPr>
          <p:cNvPr id="2983" name="Google Shape;2983;p54"/>
          <p:cNvGrpSpPr/>
          <p:nvPr/>
        </p:nvGrpSpPr>
        <p:grpSpPr>
          <a:xfrm flipH="1">
            <a:off x="141611" y="2362145"/>
            <a:ext cx="2367174" cy="2878145"/>
            <a:chOff x="-376175" y="2291291"/>
            <a:chExt cx="2323492" cy="2825312"/>
          </a:xfrm>
        </p:grpSpPr>
        <p:sp>
          <p:nvSpPr>
            <p:cNvPr id="2984" name="Google Shape;2984;p54"/>
            <p:cNvSpPr/>
            <p:nvPr/>
          </p:nvSpPr>
          <p:spPr>
            <a:xfrm flipH="1">
              <a:off x="1358836" y="4093203"/>
              <a:ext cx="588481" cy="1023399"/>
            </a:xfrm>
            <a:custGeom>
              <a:avLst/>
              <a:gdLst/>
              <a:ahLst/>
              <a:cxnLst/>
              <a:rect l="l" t="t" r="r" b="b"/>
              <a:pathLst>
                <a:path w="25254" h="43918" extrusionOk="0">
                  <a:moveTo>
                    <a:pt x="12471" y="1"/>
                  </a:moveTo>
                  <a:lnTo>
                    <a:pt x="2200" y="31089"/>
                  </a:lnTo>
                  <a:cubicBezTo>
                    <a:pt x="1" y="37368"/>
                    <a:pt x="4669" y="43918"/>
                    <a:pt x="11306" y="43918"/>
                  </a:cubicBezTo>
                  <a:cubicBezTo>
                    <a:pt x="11352" y="43918"/>
                    <a:pt x="11398" y="43917"/>
                    <a:pt x="11444" y="43917"/>
                  </a:cubicBezTo>
                  <a:lnTo>
                    <a:pt x="25253" y="43734"/>
                  </a:lnTo>
                  <a:lnTo>
                    <a:pt x="15621" y="2922"/>
                  </a:lnTo>
                  <a:lnTo>
                    <a:pt x="1247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4"/>
            <p:cNvSpPr/>
            <p:nvPr/>
          </p:nvSpPr>
          <p:spPr>
            <a:xfrm flipH="1">
              <a:off x="147735" y="2291291"/>
              <a:ext cx="934547" cy="554693"/>
            </a:xfrm>
            <a:custGeom>
              <a:avLst/>
              <a:gdLst/>
              <a:ahLst/>
              <a:cxnLst/>
              <a:rect l="l" t="t" r="r" b="b"/>
              <a:pathLst>
                <a:path w="40105" h="23804" extrusionOk="0">
                  <a:moveTo>
                    <a:pt x="27317" y="0"/>
                  </a:moveTo>
                  <a:cubicBezTo>
                    <a:pt x="26896" y="0"/>
                    <a:pt x="26467" y="65"/>
                    <a:pt x="26044" y="201"/>
                  </a:cubicBezTo>
                  <a:cubicBezTo>
                    <a:pt x="24926" y="566"/>
                    <a:pt x="24081" y="1343"/>
                    <a:pt x="23579" y="2324"/>
                  </a:cubicBezTo>
                  <a:cubicBezTo>
                    <a:pt x="23237" y="2278"/>
                    <a:pt x="22917" y="2256"/>
                    <a:pt x="22575" y="2256"/>
                  </a:cubicBezTo>
                  <a:lnTo>
                    <a:pt x="12920" y="2050"/>
                  </a:lnTo>
                  <a:cubicBezTo>
                    <a:pt x="12832" y="2048"/>
                    <a:pt x="12745" y="2047"/>
                    <a:pt x="12658" y="2047"/>
                  </a:cubicBezTo>
                  <a:cubicBezTo>
                    <a:pt x="6750" y="2047"/>
                    <a:pt x="1893" y="6609"/>
                    <a:pt x="1758" y="12367"/>
                  </a:cubicBezTo>
                  <a:lnTo>
                    <a:pt x="1644" y="16955"/>
                  </a:lnTo>
                  <a:cubicBezTo>
                    <a:pt x="708" y="17617"/>
                    <a:pt x="69" y="18713"/>
                    <a:pt x="46" y="19968"/>
                  </a:cubicBezTo>
                  <a:cubicBezTo>
                    <a:pt x="0" y="22045"/>
                    <a:pt x="1598" y="23757"/>
                    <a:pt x="3607" y="23803"/>
                  </a:cubicBezTo>
                  <a:cubicBezTo>
                    <a:pt x="3630" y="23803"/>
                    <a:pt x="3653" y="23803"/>
                    <a:pt x="3675" y="23803"/>
                  </a:cubicBezTo>
                  <a:cubicBezTo>
                    <a:pt x="4880" y="23803"/>
                    <a:pt x="5948" y="23215"/>
                    <a:pt x="6620" y="22296"/>
                  </a:cubicBezTo>
                  <a:lnTo>
                    <a:pt x="7236" y="22319"/>
                  </a:lnTo>
                  <a:cubicBezTo>
                    <a:pt x="7373" y="22319"/>
                    <a:pt x="7487" y="22319"/>
                    <a:pt x="7624" y="22342"/>
                  </a:cubicBezTo>
                  <a:cubicBezTo>
                    <a:pt x="10774" y="19899"/>
                    <a:pt x="12988" y="14741"/>
                    <a:pt x="12988" y="14741"/>
                  </a:cubicBezTo>
                  <a:cubicBezTo>
                    <a:pt x="13399" y="16316"/>
                    <a:pt x="15590" y="17206"/>
                    <a:pt x="18443" y="17663"/>
                  </a:cubicBezTo>
                  <a:cubicBezTo>
                    <a:pt x="19350" y="18582"/>
                    <a:pt x="20567" y="19074"/>
                    <a:pt x="21805" y="19074"/>
                  </a:cubicBezTo>
                  <a:cubicBezTo>
                    <a:pt x="22687" y="19074"/>
                    <a:pt x="23580" y="18824"/>
                    <a:pt x="24378" y="18302"/>
                  </a:cubicBezTo>
                  <a:cubicBezTo>
                    <a:pt x="24492" y="18233"/>
                    <a:pt x="24606" y="18165"/>
                    <a:pt x="24720" y="18073"/>
                  </a:cubicBezTo>
                  <a:lnTo>
                    <a:pt x="25405" y="18073"/>
                  </a:lnTo>
                  <a:cubicBezTo>
                    <a:pt x="26181" y="20447"/>
                    <a:pt x="28327" y="22182"/>
                    <a:pt x="30906" y="22228"/>
                  </a:cubicBezTo>
                  <a:cubicBezTo>
                    <a:pt x="30960" y="22229"/>
                    <a:pt x="31014" y="22230"/>
                    <a:pt x="31068" y="22230"/>
                  </a:cubicBezTo>
                  <a:cubicBezTo>
                    <a:pt x="34260" y="22230"/>
                    <a:pt x="36888" y="19592"/>
                    <a:pt x="36977" y="16270"/>
                  </a:cubicBezTo>
                  <a:cubicBezTo>
                    <a:pt x="36977" y="15631"/>
                    <a:pt x="36909" y="15015"/>
                    <a:pt x="36726" y="14421"/>
                  </a:cubicBezTo>
                  <a:cubicBezTo>
                    <a:pt x="39009" y="12755"/>
                    <a:pt x="40104" y="9697"/>
                    <a:pt x="39214" y="6798"/>
                  </a:cubicBezTo>
                  <a:cubicBezTo>
                    <a:pt x="38309" y="3894"/>
                    <a:pt x="35690" y="2049"/>
                    <a:pt x="32863" y="2049"/>
                  </a:cubicBezTo>
                  <a:cubicBezTo>
                    <a:pt x="32269" y="2049"/>
                    <a:pt x="31665" y="2131"/>
                    <a:pt x="31066" y="2301"/>
                  </a:cubicBezTo>
                  <a:cubicBezTo>
                    <a:pt x="30329" y="882"/>
                    <a:pt x="28872" y="0"/>
                    <a:pt x="27317"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4"/>
            <p:cNvSpPr/>
            <p:nvPr/>
          </p:nvSpPr>
          <p:spPr>
            <a:xfrm flipH="1">
              <a:off x="319008" y="2586906"/>
              <a:ext cx="773387" cy="1112252"/>
            </a:xfrm>
            <a:custGeom>
              <a:avLst/>
              <a:gdLst/>
              <a:ahLst/>
              <a:cxnLst/>
              <a:rect l="l" t="t" r="r" b="b"/>
              <a:pathLst>
                <a:path w="33189" h="47731" extrusionOk="0">
                  <a:moveTo>
                    <a:pt x="12943" y="1"/>
                  </a:moveTo>
                  <a:cubicBezTo>
                    <a:pt x="12943" y="1"/>
                    <a:pt x="12897" y="4794"/>
                    <a:pt x="9861" y="7236"/>
                  </a:cubicBezTo>
                  <a:cubicBezTo>
                    <a:pt x="9724" y="7213"/>
                    <a:pt x="9610" y="7213"/>
                    <a:pt x="9496" y="7213"/>
                  </a:cubicBezTo>
                  <a:lnTo>
                    <a:pt x="7465" y="7168"/>
                  </a:lnTo>
                  <a:lnTo>
                    <a:pt x="6095" y="7122"/>
                  </a:lnTo>
                  <a:lnTo>
                    <a:pt x="4338" y="7099"/>
                  </a:lnTo>
                  <a:lnTo>
                    <a:pt x="3950" y="7099"/>
                  </a:lnTo>
                  <a:cubicBezTo>
                    <a:pt x="1827" y="7236"/>
                    <a:pt x="115" y="8994"/>
                    <a:pt x="69" y="11162"/>
                  </a:cubicBezTo>
                  <a:lnTo>
                    <a:pt x="46" y="12418"/>
                  </a:lnTo>
                  <a:cubicBezTo>
                    <a:pt x="1" y="14723"/>
                    <a:pt x="1804" y="16640"/>
                    <a:pt x="4109" y="16686"/>
                  </a:cubicBezTo>
                  <a:lnTo>
                    <a:pt x="5867" y="16732"/>
                  </a:lnTo>
                  <a:lnTo>
                    <a:pt x="5319" y="40173"/>
                  </a:lnTo>
                  <a:cubicBezTo>
                    <a:pt x="5228" y="44190"/>
                    <a:pt x="8446" y="47546"/>
                    <a:pt x="12463" y="47637"/>
                  </a:cubicBezTo>
                  <a:lnTo>
                    <a:pt x="16732" y="47728"/>
                  </a:lnTo>
                  <a:cubicBezTo>
                    <a:pt x="16788" y="47730"/>
                    <a:pt x="16844" y="47730"/>
                    <a:pt x="16900" y="47730"/>
                  </a:cubicBezTo>
                  <a:cubicBezTo>
                    <a:pt x="20842" y="47730"/>
                    <a:pt x="24106" y="44568"/>
                    <a:pt x="24196" y="40584"/>
                  </a:cubicBezTo>
                  <a:lnTo>
                    <a:pt x="24333" y="34193"/>
                  </a:lnTo>
                  <a:cubicBezTo>
                    <a:pt x="29103" y="32664"/>
                    <a:pt x="32618" y="28258"/>
                    <a:pt x="32732" y="22963"/>
                  </a:cubicBezTo>
                  <a:lnTo>
                    <a:pt x="32778" y="21502"/>
                  </a:lnTo>
                  <a:lnTo>
                    <a:pt x="33052" y="9108"/>
                  </a:lnTo>
                  <a:lnTo>
                    <a:pt x="33189" y="2671"/>
                  </a:lnTo>
                  <a:lnTo>
                    <a:pt x="33189" y="2671"/>
                  </a:lnTo>
                  <a:cubicBezTo>
                    <a:pt x="31045" y="2856"/>
                    <a:pt x="27880" y="3064"/>
                    <a:pt x="24684" y="3064"/>
                  </a:cubicBezTo>
                  <a:cubicBezTo>
                    <a:pt x="19171" y="3064"/>
                    <a:pt x="13564" y="2443"/>
                    <a:pt x="12943" y="1"/>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4"/>
            <p:cNvSpPr/>
            <p:nvPr/>
          </p:nvSpPr>
          <p:spPr>
            <a:xfrm flipH="1">
              <a:off x="579087" y="2925725"/>
              <a:ext cx="37797" cy="36748"/>
            </a:xfrm>
            <a:custGeom>
              <a:avLst/>
              <a:gdLst/>
              <a:ahLst/>
              <a:cxnLst/>
              <a:rect l="l" t="t" r="r" b="b"/>
              <a:pathLst>
                <a:path w="1622" h="1577" extrusionOk="0">
                  <a:moveTo>
                    <a:pt x="845" y="0"/>
                  </a:moveTo>
                  <a:cubicBezTo>
                    <a:pt x="411" y="0"/>
                    <a:pt x="46" y="320"/>
                    <a:pt x="23" y="754"/>
                  </a:cubicBezTo>
                  <a:cubicBezTo>
                    <a:pt x="1" y="1187"/>
                    <a:pt x="343" y="1552"/>
                    <a:pt x="777" y="1575"/>
                  </a:cubicBezTo>
                  <a:cubicBezTo>
                    <a:pt x="790" y="1576"/>
                    <a:pt x="804" y="1576"/>
                    <a:pt x="818" y="1576"/>
                  </a:cubicBezTo>
                  <a:cubicBezTo>
                    <a:pt x="1233" y="1576"/>
                    <a:pt x="1576" y="1242"/>
                    <a:pt x="1598" y="822"/>
                  </a:cubicBezTo>
                  <a:cubicBezTo>
                    <a:pt x="1621" y="388"/>
                    <a:pt x="1279" y="23"/>
                    <a:pt x="845"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4"/>
            <p:cNvSpPr/>
            <p:nvPr/>
          </p:nvSpPr>
          <p:spPr>
            <a:xfrm flipH="1">
              <a:off x="359951" y="2952289"/>
              <a:ext cx="37261" cy="36235"/>
            </a:xfrm>
            <a:custGeom>
              <a:avLst/>
              <a:gdLst/>
              <a:ahLst/>
              <a:cxnLst/>
              <a:rect l="l" t="t" r="r" b="b"/>
              <a:pathLst>
                <a:path w="1599" h="1555" extrusionOk="0">
                  <a:moveTo>
                    <a:pt x="804" y="1"/>
                  </a:moveTo>
                  <a:cubicBezTo>
                    <a:pt x="389" y="1"/>
                    <a:pt x="45" y="335"/>
                    <a:pt x="23" y="755"/>
                  </a:cubicBezTo>
                  <a:cubicBezTo>
                    <a:pt x="0" y="1189"/>
                    <a:pt x="343" y="1531"/>
                    <a:pt x="776" y="1554"/>
                  </a:cubicBezTo>
                  <a:cubicBezTo>
                    <a:pt x="790" y="1554"/>
                    <a:pt x="804" y="1555"/>
                    <a:pt x="817" y="1555"/>
                  </a:cubicBezTo>
                  <a:cubicBezTo>
                    <a:pt x="1233" y="1555"/>
                    <a:pt x="1576" y="1220"/>
                    <a:pt x="1598" y="801"/>
                  </a:cubicBezTo>
                  <a:cubicBezTo>
                    <a:pt x="1598" y="367"/>
                    <a:pt x="1256" y="2"/>
                    <a:pt x="845" y="2"/>
                  </a:cubicBezTo>
                  <a:cubicBezTo>
                    <a:pt x="831" y="1"/>
                    <a:pt x="818" y="1"/>
                    <a:pt x="80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4"/>
            <p:cNvSpPr/>
            <p:nvPr/>
          </p:nvSpPr>
          <p:spPr>
            <a:xfrm flipH="1">
              <a:off x="468470" y="3215282"/>
              <a:ext cx="64897" cy="23209"/>
            </a:xfrm>
            <a:custGeom>
              <a:avLst/>
              <a:gdLst/>
              <a:ahLst/>
              <a:cxnLst/>
              <a:rect l="l" t="t" r="r" b="b"/>
              <a:pathLst>
                <a:path w="2785" h="996" extrusionOk="0">
                  <a:moveTo>
                    <a:pt x="1723" y="1"/>
                  </a:moveTo>
                  <a:cubicBezTo>
                    <a:pt x="767" y="1"/>
                    <a:pt x="91" y="676"/>
                    <a:pt x="91" y="676"/>
                  </a:cubicBezTo>
                  <a:cubicBezTo>
                    <a:pt x="0" y="767"/>
                    <a:pt x="0" y="882"/>
                    <a:pt x="91" y="950"/>
                  </a:cubicBezTo>
                  <a:cubicBezTo>
                    <a:pt x="114" y="996"/>
                    <a:pt x="160" y="996"/>
                    <a:pt x="228" y="996"/>
                  </a:cubicBezTo>
                  <a:cubicBezTo>
                    <a:pt x="274" y="996"/>
                    <a:pt x="320" y="996"/>
                    <a:pt x="343" y="950"/>
                  </a:cubicBezTo>
                  <a:cubicBezTo>
                    <a:pt x="360" y="950"/>
                    <a:pt x="933" y="381"/>
                    <a:pt x="1728" y="381"/>
                  </a:cubicBezTo>
                  <a:cubicBezTo>
                    <a:pt x="1965" y="381"/>
                    <a:pt x="2221" y="431"/>
                    <a:pt x="2488" y="562"/>
                  </a:cubicBezTo>
                  <a:cubicBezTo>
                    <a:pt x="2513" y="574"/>
                    <a:pt x="2539" y="580"/>
                    <a:pt x="2565" y="580"/>
                  </a:cubicBezTo>
                  <a:cubicBezTo>
                    <a:pt x="2636" y="580"/>
                    <a:pt x="2706" y="537"/>
                    <a:pt x="2739" y="471"/>
                  </a:cubicBezTo>
                  <a:cubicBezTo>
                    <a:pt x="2785" y="379"/>
                    <a:pt x="2762" y="265"/>
                    <a:pt x="2648" y="220"/>
                  </a:cubicBezTo>
                  <a:cubicBezTo>
                    <a:pt x="2321" y="62"/>
                    <a:pt x="2009" y="1"/>
                    <a:pt x="1723"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4"/>
            <p:cNvSpPr/>
            <p:nvPr/>
          </p:nvSpPr>
          <p:spPr>
            <a:xfrm flipH="1">
              <a:off x="538681" y="2764308"/>
              <a:ext cx="152655" cy="70583"/>
            </a:xfrm>
            <a:custGeom>
              <a:avLst/>
              <a:gdLst/>
              <a:ahLst/>
              <a:cxnLst/>
              <a:rect l="l" t="t" r="r" b="b"/>
              <a:pathLst>
                <a:path w="6551" h="3029" extrusionOk="0">
                  <a:moveTo>
                    <a:pt x="4003" y="1"/>
                  </a:moveTo>
                  <a:cubicBezTo>
                    <a:pt x="3664" y="1"/>
                    <a:pt x="3300" y="39"/>
                    <a:pt x="2922" y="125"/>
                  </a:cubicBezTo>
                  <a:cubicBezTo>
                    <a:pt x="1506" y="445"/>
                    <a:pt x="593" y="1267"/>
                    <a:pt x="297" y="1883"/>
                  </a:cubicBezTo>
                  <a:cubicBezTo>
                    <a:pt x="0" y="2522"/>
                    <a:pt x="228" y="2933"/>
                    <a:pt x="639" y="3001"/>
                  </a:cubicBezTo>
                  <a:cubicBezTo>
                    <a:pt x="723" y="3020"/>
                    <a:pt x="810" y="3028"/>
                    <a:pt x="899" y="3028"/>
                  </a:cubicBezTo>
                  <a:cubicBezTo>
                    <a:pt x="1246" y="3028"/>
                    <a:pt x="1627" y="2905"/>
                    <a:pt x="2009" y="2796"/>
                  </a:cubicBezTo>
                  <a:cubicBezTo>
                    <a:pt x="2488" y="2659"/>
                    <a:pt x="2967" y="2545"/>
                    <a:pt x="3401" y="2431"/>
                  </a:cubicBezTo>
                  <a:cubicBezTo>
                    <a:pt x="3835" y="2340"/>
                    <a:pt x="4314" y="2248"/>
                    <a:pt x="4816" y="2157"/>
                  </a:cubicBezTo>
                  <a:cubicBezTo>
                    <a:pt x="5295" y="2066"/>
                    <a:pt x="5798" y="2020"/>
                    <a:pt x="6140" y="1769"/>
                  </a:cubicBezTo>
                  <a:cubicBezTo>
                    <a:pt x="6482" y="1518"/>
                    <a:pt x="6551" y="1038"/>
                    <a:pt x="6003" y="605"/>
                  </a:cubicBezTo>
                  <a:cubicBezTo>
                    <a:pt x="5637" y="272"/>
                    <a:pt x="4909" y="1"/>
                    <a:pt x="400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4"/>
            <p:cNvSpPr/>
            <p:nvPr/>
          </p:nvSpPr>
          <p:spPr>
            <a:xfrm flipH="1">
              <a:off x="972154" y="2816273"/>
              <a:ext cx="48959" cy="85008"/>
            </a:xfrm>
            <a:custGeom>
              <a:avLst/>
              <a:gdLst/>
              <a:ahLst/>
              <a:cxnLst/>
              <a:rect l="l" t="t" r="r" b="b"/>
              <a:pathLst>
                <a:path w="2101" h="3648" extrusionOk="0">
                  <a:moveTo>
                    <a:pt x="693" y="0"/>
                  </a:moveTo>
                  <a:cubicBezTo>
                    <a:pt x="667" y="0"/>
                    <a:pt x="641" y="6"/>
                    <a:pt x="617" y="18"/>
                  </a:cubicBezTo>
                  <a:cubicBezTo>
                    <a:pt x="525" y="64"/>
                    <a:pt x="480" y="178"/>
                    <a:pt x="525" y="269"/>
                  </a:cubicBezTo>
                  <a:lnTo>
                    <a:pt x="1575" y="2666"/>
                  </a:lnTo>
                  <a:lnTo>
                    <a:pt x="137" y="3282"/>
                  </a:lnTo>
                  <a:cubicBezTo>
                    <a:pt x="46" y="3328"/>
                    <a:pt x="0" y="3442"/>
                    <a:pt x="46" y="3533"/>
                  </a:cubicBezTo>
                  <a:cubicBezTo>
                    <a:pt x="69" y="3602"/>
                    <a:pt x="137" y="3647"/>
                    <a:pt x="229" y="3647"/>
                  </a:cubicBezTo>
                  <a:cubicBezTo>
                    <a:pt x="251" y="3647"/>
                    <a:pt x="274" y="3647"/>
                    <a:pt x="297" y="3625"/>
                  </a:cubicBezTo>
                  <a:lnTo>
                    <a:pt x="2100" y="2871"/>
                  </a:lnTo>
                  <a:lnTo>
                    <a:pt x="868" y="110"/>
                  </a:lnTo>
                  <a:cubicBezTo>
                    <a:pt x="834" y="43"/>
                    <a:pt x="764" y="0"/>
                    <a:pt x="693"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4"/>
            <p:cNvSpPr/>
            <p:nvPr/>
          </p:nvSpPr>
          <p:spPr>
            <a:xfrm flipH="1">
              <a:off x="450388" y="2859662"/>
              <a:ext cx="103207" cy="181503"/>
            </a:xfrm>
            <a:custGeom>
              <a:avLst/>
              <a:gdLst/>
              <a:ahLst/>
              <a:cxnLst/>
              <a:rect l="l" t="t" r="r" b="b"/>
              <a:pathLst>
                <a:path w="4429" h="7789" extrusionOk="0">
                  <a:moveTo>
                    <a:pt x="2828" y="1"/>
                  </a:moveTo>
                  <a:cubicBezTo>
                    <a:pt x="2815" y="1"/>
                    <a:pt x="2800" y="2"/>
                    <a:pt x="2785" y="5"/>
                  </a:cubicBezTo>
                  <a:cubicBezTo>
                    <a:pt x="2694" y="28"/>
                    <a:pt x="2626" y="142"/>
                    <a:pt x="2648" y="233"/>
                  </a:cubicBezTo>
                  <a:lnTo>
                    <a:pt x="3927" y="5552"/>
                  </a:lnTo>
                  <a:cubicBezTo>
                    <a:pt x="4018" y="5985"/>
                    <a:pt x="3904" y="6396"/>
                    <a:pt x="3630" y="6739"/>
                  </a:cubicBezTo>
                  <a:cubicBezTo>
                    <a:pt x="3244" y="7166"/>
                    <a:pt x="2639" y="7412"/>
                    <a:pt x="1947" y="7412"/>
                  </a:cubicBezTo>
                  <a:cubicBezTo>
                    <a:pt x="1863" y="7412"/>
                    <a:pt x="1777" y="7408"/>
                    <a:pt x="1690" y="7400"/>
                  </a:cubicBezTo>
                  <a:cubicBezTo>
                    <a:pt x="1256" y="7355"/>
                    <a:pt x="777" y="7263"/>
                    <a:pt x="275" y="7104"/>
                  </a:cubicBezTo>
                  <a:cubicBezTo>
                    <a:pt x="256" y="7100"/>
                    <a:pt x="237" y="7098"/>
                    <a:pt x="220" y="7098"/>
                  </a:cubicBezTo>
                  <a:cubicBezTo>
                    <a:pt x="131" y="7098"/>
                    <a:pt x="62" y="7146"/>
                    <a:pt x="24" y="7241"/>
                  </a:cubicBezTo>
                  <a:cubicBezTo>
                    <a:pt x="1" y="7332"/>
                    <a:pt x="69" y="7446"/>
                    <a:pt x="161" y="7469"/>
                  </a:cubicBezTo>
                  <a:cubicBezTo>
                    <a:pt x="686" y="7629"/>
                    <a:pt x="1188" y="7743"/>
                    <a:pt x="1667" y="7766"/>
                  </a:cubicBezTo>
                  <a:cubicBezTo>
                    <a:pt x="1758" y="7788"/>
                    <a:pt x="1872" y="7788"/>
                    <a:pt x="1964" y="7788"/>
                  </a:cubicBezTo>
                  <a:cubicBezTo>
                    <a:pt x="2763" y="7788"/>
                    <a:pt x="3470" y="7492"/>
                    <a:pt x="3904" y="6990"/>
                  </a:cubicBezTo>
                  <a:cubicBezTo>
                    <a:pt x="4292" y="6556"/>
                    <a:pt x="4429" y="6008"/>
                    <a:pt x="4292" y="5460"/>
                  </a:cubicBezTo>
                  <a:lnTo>
                    <a:pt x="3014" y="165"/>
                  </a:lnTo>
                  <a:cubicBezTo>
                    <a:pt x="2994" y="65"/>
                    <a:pt x="2922" y="1"/>
                    <a:pt x="2828"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4"/>
            <p:cNvSpPr/>
            <p:nvPr/>
          </p:nvSpPr>
          <p:spPr>
            <a:xfrm flipH="1">
              <a:off x="507828" y="3053492"/>
              <a:ext cx="153191" cy="63196"/>
            </a:xfrm>
            <a:custGeom>
              <a:avLst/>
              <a:gdLst/>
              <a:ahLst/>
              <a:cxnLst/>
              <a:rect l="l" t="t" r="r" b="b"/>
              <a:pathLst>
                <a:path w="6574" h="2712" extrusionOk="0">
                  <a:moveTo>
                    <a:pt x="227" y="0"/>
                  </a:moveTo>
                  <a:cubicBezTo>
                    <a:pt x="198" y="0"/>
                    <a:pt x="168" y="6"/>
                    <a:pt x="137" y="18"/>
                  </a:cubicBezTo>
                  <a:cubicBezTo>
                    <a:pt x="46" y="41"/>
                    <a:pt x="0" y="155"/>
                    <a:pt x="46" y="269"/>
                  </a:cubicBezTo>
                  <a:cubicBezTo>
                    <a:pt x="69" y="315"/>
                    <a:pt x="753" y="1867"/>
                    <a:pt x="2397" y="2483"/>
                  </a:cubicBezTo>
                  <a:cubicBezTo>
                    <a:pt x="2830" y="2643"/>
                    <a:pt x="3310" y="2712"/>
                    <a:pt x="3789" y="2712"/>
                  </a:cubicBezTo>
                  <a:cubicBezTo>
                    <a:pt x="4611" y="2712"/>
                    <a:pt x="5501" y="2483"/>
                    <a:pt x="6460" y="2050"/>
                  </a:cubicBezTo>
                  <a:cubicBezTo>
                    <a:pt x="6551" y="2004"/>
                    <a:pt x="6574" y="1890"/>
                    <a:pt x="6528" y="1776"/>
                  </a:cubicBezTo>
                  <a:cubicBezTo>
                    <a:pt x="6498" y="1715"/>
                    <a:pt x="6437" y="1685"/>
                    <a:pt x="6373" y="1685"/>
                  </a:cubicBezTo>
                  <a:cubicBezTo>
                    <a:pt x="6340" y="1685"/>
                    <a:pt x="6307" y="1692"/>
                    <a:pt x="6277" y="1707"/>
                  </a:cubicBezTo>
                  <a:cubicBezTo>
                    <a:pt x="5383" y="2126"/>
                    <a:pt x="4552" y="2343"/>
                    <a:pt x="3792" y="2343"/>
                  </a:cubicBezTo>
                  <a:cubicBezTo>
                    <a:pt x="3348" y="2343"/>
                    <a:pt x="2929" y="2269"/>
                    <a:pt x="2534" y="2118"/>
                  </a:cubicBezTo>
                  <a:cubicBezTo>
                    <a:pt x="1027" y="1570"/>
                    <a:pt x="411" y="132"/>
                    <a:pt x="388" y="110"/>
                  </a:cubicBezTo>
                  <a:cubicBezTo>
                    <a:pt x="371" y="43"/>
                    <a:pt x="306" y="0"/>
                    <a:pt x="227"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4"/>
            <p:cNvSpPr/>
            <p:nvPr/>
          </p:nvSpPr>
          <p:spPr>
            <a:xfrm flipH="1">
              <a:off x="573774" y="2956973"/>
              <a:ext cx="51615" cy="20366"/>
            </a:xfrm>
            <a:custGeom>
              <a:avLst/>
              <a:gdLst/>
              <a:ahLst/>
              <a:cxnLst/>
              <a:rect l="l" t="t" r="r" b="b"/>
              <a:pathLst>
                <a:path w="2215" h="874" extrusionOk="0">
                  <a:moveTo>
                    <a:pt x="950" y="0"/>
                  </a:moveTo>
                  <a:cubicBezTo>
                    <a:pt x="433" y="0"/>
                    <a:pt x="92" y="289"/>
                    <a:pt x="92" y="303"/>
                  </a:cubicBezTo>
                  <a:cubicBezTo>
                    <a:pt x="0" y="371"/>
                    <a:pt x="0" y="485"/>
                    <a:pt x="69" y="554"/>
                  </a:cubicBezTo>
                  <a:cubicBezTo>
                    <a:pt x="106" y="603"/>
                    <a:pt x="155" y="626"/>
                    <a:pt x="208" y="626"/>
                  </a:cubicBezTo>
                  <a:cubicBezTo>
                    <a:pt x="253" y="626"/>
                    <a:pt x="300" y="608"/>
                    <a:pt x="343" y="577"/>
                  </a:cubicBezTo>
                  <a:cubicBezTo>
                    <a:pt x="356" y="563"/>
                    <a:pt x="586" y="372"/>
                    <a:pt x="942" y="372"/>
                  </a:cubicBezTo>
                  <a:cubicBezTo>
                    <a:pt x="1198" y="372"/>
                    <a:pt x="1519" y="471"/>
                    <a:pt x="1872" y="805"/>
                  </a:cubicBezTo>
                  <a:cubicBezTo>
                    <a:pt x="1918" y="851"/>
                    <a:pt x="1963" y="873"/>
                    <a:pt x="2009" y="873"/>
                  </a:cubicBezTo>
                  <a:cubicBezTo>
                    <a:pt x="2055" y="873"/>
                    <a:pt x="2100" y="851"/>
                    <a:pt x="2146" y="805"/>
                  </a:cubicBezTo>
                  <a:cubicBezTo>
                    <a:pt x="2214" y="736"/>
                    <a:pt x="2214" y="622"/>
                    <a:pt x="2146" y="531"/>
                  </a:cubicBezTo>
                  <a:cubicBezTo>
                    <a:pt x="1703" y="124"/>
                    <a:pt x="1289" y="0"/>
                    <a:pt x="950"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4"/>
            <p:cNvSpPr/>
            <p:nvPr/>
          </p:nvSpPr>
          <p:spPr>
            <a:xfrm flipH="1">
              <a:off x="351445" y="2981441"/>
              <a:ext cx="51615" cy="20366"/>
            </a:xfrm>
            <a:custGeom>
              <a:avLst/>
              <a:gdLst/>
              <a:ahLst/>
              <a:cxnLst/>
              <a:rect l="l" t="t" r="r" b="b"/>
              <a:pathLst>
                <a:path w="2215" h="874" extrusionOk="0">
                  <a:moveTo>
                    <a:pt x="944" y="0"/>
                  </a:moveTo>
                  <a:cubicBezTo>
                    <a:pt x="430" y="0"/>
                    <a:pt x="83" y="289"/>
                    <a:pt x="69" y="303"/>
                  </a:cubicBezTo>
                  <a:cubicBezTo>
                    <a:pt x="0" y="371"/>
                    <a:pt x="0" y="485"/>
                    <a:pt x="69" y="554"/>
                  </a:cubicBezTo>
                  <a:cubicBezTo>
                    <a:pt x="105" y="603"/>
                    <a:pt x="155" y="625"/>
                    <a:pt x="204" y="625"/>
                  </a:cubicBezTo>
                  <a:cubicBezTo>
                    <a:pt x="246" y="625"/>
                    <a:pt x="288" y="608"/>
                    <a:pt x="320" y="577"/>
                  </a:cubicBezTo>
                  <a:cubicBezTo>
                    <a:pt x="346" y="563"/>
                    <a:pt x="574" y="372"/>
                    <a:pt x="931" y="372"/>
                  </a:cubicBezTo>
                  <a:cubicBezTo>
                    <a:pt x="1187" y="372"/>
                    <a:pt x="1509" y="471"/>
                    <a:pt x="1872" y="805"/>
                  </a:cubicBezTo>
                  <a:cubicBezTo>
                    <a:pt x="1895" y="851"/>
                    <a:pt x="1940" y="873"/>
                    <a:pt x="1986" y="873"/>
                  </a:cubicBezTo>
                  <a:cubicBezTo>
                    <a:pt x="2055" y="873"/>
                    <a:pt x="2100" y="851"/>
                    <a:pt x="2123" y="805"/>
                  </a:cubicBezTo>
                  <a:cubicBezTo>
                    <a:pt x="2214" y="736"/>
                    <a:pt x="2192" y="599"/>
                    <a:pt x="2123" y="531"/>
                  </a:cubicBezTo>
                  <a:cubicBezTo>
                    <a:pt x="1689" y="124"/>
                    <a:pt x="1281" y="0"/>
                    <a:pt x="944"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4"/>
            <p:cNvSpPr/>
            <p:nvPr/>
          </p:nvSpPr>
          <p:spPr>
            <a:xfrm flipH="1">
              <a:off x="498251" y="2818277"/>
              <a:ext cx="200541" cy="200005"/>
            </a:xfrm>
            <a:custGeom>
              <a:avLst/>
              <a:gdLst/>
              <a:ahLst/>
              <a:cxnLst/>
              <a:rect l="l" t="t" r="r" b="b"/>
              <a:pathLst>
                <a:path w="8606" h="8583" extrusionOk="0">
                  <a:moveTo>
                    <a:pt x="4314" y="366"/>
                  </a:moveTo>
                  <a:cubicBezTo>
                    <a:pt x="5364" y="366"/>
                    <a:pt x="6346" y="777"/>
                    <a:pt x="7076" y="1530"/>
                  </a:cubicBezTo>
                  <a:cubicBezTo>
                    <a:pt x="7807" y="2260"/>
                    <a:pt x="8218" y="3242"/>
                    <a:pt x="8218" y="4292"/>
                  </a:cubicBezTo>
                  <a:cubicBezTo>
                    <a:pt x="8218" y="5342"/>
                    <a:pt x="7807" y="6323"/>
                    <a:pt x="7076" y="7054"/>
                  </a:cubicBezTo>
                  <a:cubicBezTo>
                    <a:pt x="6323" y="7807"/>
                    <a:pt x="5342" y="8195"/>
                    <a:pt x="4314" y="8195"/>
                  </a:cubicBezTo>
                  <a:lnTo>
                    <a:pt x="4292" y="8195"/>
                  </a:lnTo>
                  <a:cubicBezTo>
                    <a:pt x="2146" y="8195"/>
                    <a:pt x="388" y="6437"/>
                    <a:pt x="388" y="4292"/>
                  </a:cubicBezTo>
                  <a:cubicBezTo>
                    <a:pt x="388" y="3242"/>
                    <a:pt x="799" y="2260"/>
                    <a:pt x="1530" y="1530"/>
                  </a:cubicBezTo>
                  <a:cubicBezTo>
                    <a:pt x="2283" y="777"/>
                    <a:pt x="3264" y="366"/>
                    <a:pt x="4314" y="366"/>
                  </a:cubicBezTo>
                  <a:close/>
                  <a:moveTo>
                    <a:pt x="4314" y="1"/>
                  </a:moveTo>
                  <a:cubicBezTo>
                    <a:pt x="3150" y="1"/>
                    <a:pt x="2078" y="434"/>
                    <a:pt x="1279" y="1256"/>
                  </a:cubicBezTo>
                  <a:cubicBezTo>
                    <a:pt x="457" y="2055"/>
                    <a:pt x="23" y="3151"/>
                    <a:pt x="0" y="4292"/>
                  </a:cubicBezTo>
                  <a:cubicBezTo>
                    <a:pt x="0" y="6643"/>
                    <a:pt x="1941" y="8583"/>
                    <a:pt x="4292" y="8583"/>
                  </a:cubicBezTo>
                  <a:lnTo>
                    <a:pt x="4314" y="8583"/>
                  </a:lnTo>
                  <a:cubicBezTo>
                    <a:pt x="5456" y="8583"/>
                    <a:pt x="6528" y="8126"/>
                    <a:pt x="7350" y="7328"/>
                  </a:cubicBezTo>
                  <a:cubicBezTo>
                    <a:pt x="8149" y="6529"/>
                    <a:pt x="8606" y="5433"/>
                    <a:pt x="8606" y="4292"/>
                  </a:cubicBezTo>
                  <a:cubicBezTo>
                    <a:pt x="8606" y="3151"/>
                    <a:pt x="8149" y="2078"/>
                    <a:pt x="7350" y="1256"/>
                  </a:cubicBezTo>
                  <a:cubicBezTo>
                    <a:pt x="6528" y="434"/>
                    <a:pt x="5456" y="1"/>
                    <a:pt x="4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4"/>
            <p:cNvSpPr/>
            <p:nvPr/>
          </p:nvSpPr>
          <p:spPr>
            <a:xfrm flipH="1">
              <a:off x="252526" y="2849665"/>
              <a:ext cx="200541" cy="200005"/>
            </a:xfrm>
            <a:custGeom>
              <a:avLst/>
              <a:gdLst/>
              <a:ahLst/>
              <a:cxnLst/>
              <a:rect l="l" t="t" r="r" b="b"/>
              <a:pathLst>
                <a:path w="8606" h="8583" extrusionOk="0">
                  <a:moveTo>
                    <a:pt x="4315" y="366"/>
                  </a:moveTo>
                  <a:cubicBezTo>
                    <a:pt x="6460" y="366"/>
                    <a:pt x="8218" y="2123"/>
                    <a:pt x="8218" y="4292"/>
                  </a:cubicBezTo>
                  <a:cubicBezTo>
                    <a:pt x="8218" y="5341"/>
                    <a:pt x="7807" y="6323"/>
                    <a:pt x="7077" y="7053"/>
                  </a:cubicBezTo>
                  <a:cubicBezTo>
                    <a:pt x="6323" y="7784"/>
                    <a:pt x="5342" y="8195"/>
                    <a:pt x="4292" y="8195"/>
                  </a:cubicBezTo>
                  <a:cubicBezTo>
                    <a:pt x="3242" y="8195"/>
                    <a:pt x="2260" y="7784"/>
                    <a:pt x="1530" y="7053"/>
                  </a:cubicBezTo>
                  <a:cubicBezTo>
                    <a:pt x="800" y="6300"/>
                    <a:pt x="389" y="5319"/>
                    <a:pt x="389" y="4292"/>
                  </a:cubicBezTo>
                  <a:cubicBezTo>
                    <a:pt x="389" y="3242"/>
                    <a:pt x="800" y="2260"/>
                    <a:pt x="1530" y="1507"/>
                  </a:cubicBezTo>
                  <a:cubicBezTo>
                    <a:pt x="2283" y="776"/>
                    <a:pt x="3265" y="366"/>
                    <a:pt x="4292" y="366"/>
                  </a:cubicBezTo>
                  <a:close/>
                  <a:moveTo>
                    <a:pt x="4292" y="0"/>
                  </a:moveTo>
                  <a:cubicBezTo>
                    <a:pt x="3151" y="0"/>
                    <a:pt x="2078" y="434"/>
                    <a:pt x="1256" y="1256"/>
                  </a:cubicBezTo>
                  <a:cubicBezTo>
                    <a:pt x="457" y="2055"/>
                    <a:pt x="1" y="3127"/>
                    <a:pt x="1" y="4292"/>
                  </a:cubicBezTo>
                  <a:cubicBezTo>
                    <a:pt x="1" y="5433"/>
                    <a:pt x="457" y="6506"/>
                    <a:pt x="1256" y="7327"/>
                  </a:cubicBezTo>
                  <a:cubicBezTo>
                    <a:pt x="2078" y="8126"/>
                    <a:pt x="3151" y="8583"/>
                    <a:pt x="4292" y="8583"/>
                  </a:cubicBezTo>
                  <a:cubicBezTo>
                    <a:pt x="5456" y="8583"/>
                    <a:pt x="6529" y="8126"/>
                    <a:pt x="7328" y="7327"/>
                  </a:cubicBezTo>
                  <a:cubicBezTo>
                    <a:pt x="8149" y="6506"/>
                    <a:pt x="8583" y="5433"/>
                    <a:pt x="8583" y="4292"/>
                  </a:cubicBezTo>
                  <a:cubicBezTo>
                    <a:pt x="8606" y="1918"/>
                    <a:pt x="6666" y="0"/>
                    <a:pt x="4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4"/>
            <p:cNvSpPr/>
            <p:nvPr/>
          </p:nvSpPr>
          <p:spPr>
            <a:xfrm flipH="1">
              <a:off x="289740" y="2827831"/>
              <a:ext cx="138860" cy="50590"/>
            </a:xfrm>
            <a:custGeom>
              <a:avLst/>
              <a:gdLst/>
              <a:ahLst/>
              <a:cxnLst/>
              <a:rect l="l" t="t" r="r" b="b"/>
              <a:pathLst>
                <a:path w="5959" h="2171" extrusionOk="0">
                  <a:moveTo>
                    <a:pt x="1149" y="0"/>
                  </a:moveTo>
                  <a:cubicBezTo>
                    <a:pt x="906" y="0"/>
                    <a:pt x="675" y="25"/>
                    <a:pt x="480" y="116"/>
                  </a:cubicBezTo>
                  <a:cubicBezTo>
                    <a:pt x="138" y="253"/>
                    <a:pt x="1" y="641"/>
                    <a:pt x="389" y="1143"/>
                  </a:cubicBezTo>
                  <a:cubicBezTo>
                    <a:pt x="754" y="1622"/>
                    <a:pt x="1713" y="2147"/>
                    <a:pt x="2991" y="2170"/>
                  </a:cubicBezTo>
                  <a:cubicBezTo>
                    <a:pt x="3018" y="2170"/>
                    <a:pt x="3045" y="2171"/>
                    <a:pt x="3071" y="2171"/>
                  </a:cubicBezTo>
                  <a:cubicBezTo>
                    <a:pt x="4309" y="2171"/>
                    <a:pt x="5235" y="1658"/>
                    <a:pt x="5570" y="1211"/>
                  </a:cubicBezTo>
                  <a:cubicBezTo>
                    <a:pt x="5958" y="709"/>
                    <a:pt x="5821" y="321"/>
                    <a:pt x="5479" y="161"/>
                  </a:cubicBezTo>
                  <a:cubicBezTo>
                    <a:pt x="5284" y="71"/>
                    <a:pt x="5053" y="46"/>
                    <a:pt x="4810" y="46"/>
                  </a:cubicBezTo>
                  <a:cubicBezTo>
                    <a:pt x="4625" y="46"/>
                    <a:pt x="4433" y="60"/>
                    <a:pt x="4246" y="70"/>
                  </a:cubicBezTo>
                  <a:cubicBezTo>
                    <a:pt x="3813" y="93"/>
                    <a:pt x="3379" y="93"/>
                    <a:pt x="2991" y="93"/>
                  </a:cubicBezTo>
                  <a:cubicBezTo>
                    <a:pt x="2603" y="93"/>
                    <a:pt x="2146" y="70"/>
                    <a:pt x="1713" y="24"/>
                  </a:cubicBezTo>
                  <a:cubicBezTo>
                    <a:pt x="1525" y="15"/>
                    <a:pt x="1334" y="0"/>
                    <a:pt x="1149"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4"/>
            <p:cNvSpPr/>
            <p:nvPr/>
          </p:nvSpPr>
          <p:spPr>
            <a:xfrm flipH="1">
              <a:off x="446123" y="2911370"/>
              <a:ext cx="56928" cy="14378"/>
            </a:xfrm>
            <a:custGeom>
              <a:avLst/>
              <a:gdLst/>
              <a:ahLst/>
              <a:cxnLst/>
              <a:rect l="l" t="t" r="r" b="b"/>
              <a:pathLst>
                <a:path w="2443" h="617" extrusionOk="0">
                  <a:moveTo>
                    <a:pt x="46" y="0"/>
                  </a:moveTo>
                  <a:lnTo>
                    <a:pt x="0" y="365"/>
                  </a:lnTo>
                  <a:lnTo>
                    <a:pt x="2397" y="616"/>
                  </a:lnTo>
                  <a:lnTo>
                    <a:pt x="2442" y="228"/>
                  </a:lnTo>
                  <a:lnTo>
                    <a:pt x="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4"/>
            <p:cNvSpPr/>
            <p:nvPr/>
          </p:nvSpPr>
          <p:spPr>
            <a:xfrm flipH="1">
              <a:off x="673230" y="2741448"/>
              <a:ext cx="238315" cy="130051"/>
            </a:xfrm>
            <a:custGeom>
              <a:avLst/>
              <a:gdLst/>
              <a:ahLst/>
              <a:cxnLst/>
              <a:rect l="l" t="t" r="r" b="b"/>
              <a:pathLst>
                <a:path w="10227" h="5581" extrusionOk="0">
                  <a:moveTo>
                    <a:pt x="202" y="1"/>
                  </a:moveTo>
                  <a:cubicBezTo>
                    <a:pt x="137" y="1"/>
                    <a:pt x="76" y="41"/>
                    <a:pt x="46" y="102"/>
                  </a:cubicBezTo>
                  <a:cubicBezTo>
                    <a:pt x="0" y="193"/>
                    <a:pt x="23" y="308"/>
                    <a:pt x="114" y="353"/>
                  </a:cubicBezTo>
                  <a:lnTo>
                    <a:pt x="9929" y="5557"/>
                  </a:lnTo>
                  <a:cubicBezTo>
                    <a:pt x="9952" y="5557"/>
                    <a:pt x="9975" y="5580"/>
                    <a:pt x="10021" y="5580"/>
                  </a:cubicBezTo>
                  <a:cubicBezTo>
                    <a:pt x="10089" y="5580"/>
                    <a:pt x="10158" y="5535"/>
                    <a:pt x="10180" y="5466"/>
                  </a:cubicBezTo>
                  <a:cubicBezTo>
                    <a:pt x="10226" y="5375"/>
                    <a:pt x="10203" y="5261"/>
                    <a:pt x="10112" y="5215"/>
                  </a:cubicBezTo>
                  <a:lnTo>
                    <a:pt x="297" y="34"/>
                  </a:lnTo>
                  <a:cubicBezTo>
                    <a:pt x="267" y="11"/>
                    <a:pt x="23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4"/>
            <p:cNvSpPr/>
            <p:nvPr/>
          </p:nvSpPr>
          <p:spPr>
            <a:xfrm flipH="1">
              <a:off x="328586" y="2976780"/>
              <a:ext cx="632430" cy="493081"/>
            </a:xfrm>
            <a:custGeom>
              <a:avLst/>
              <a:gdLst/>
              <a:ahLst/>
              <a:cxnLst/>
              <a:rect l="l" t="t" r="r" b="b"/>
              <a:pathLst>
                <a:path w="27140" h="21160" extrusionOk="0">
                  <a:moveTo>
                    <a:pt x="27140" y="4771"/>
                  </a:moveTo>
                  <a:lnTo>
                    <a:pt x="27135" y="4925"/>
                  </a:lnTo>
                  <a:lnTo>
                    <a:pt x="27135" y="4925"/>
                  </a:lnTo>
                  <a:cubicBezTo>
                    <a:pt x="27137" y="4874"/>
                    <a:pt x="27139" y="4822"/>
                    <a:pt x="27140" y="4771"/>
                  </a:cubicBezTo>
                  <a:close/>
                  <a:moveTo>
                    <a:pt x="252" y="1"/>
                  </a:moveTo>
                  <a:lnTo>
                    <a:pt x="115" y="5638"/>
                  </a:lnTo>
                  <a:cubicBezTo>
                    <a:pt x="1" y="11048"/>
                    <a:pt x="3470" y="15727"/>
                    <a:pt x="8355" y="17348"/>
                  </a:cubicBezTo>
                  <a:cubicBezTo>
                    <a:pt x="8355" y="17393"/>
                    <a:pt x="8355" y="17416"/>
                    <a:pt x="8355" y="17439"/>
                  </a:cubicBezTo>
                  <a:cubicBezTo>
                    <a:pt x="8355" y="19493"/>
                    <a:pt x="10660" y="21160"/>
                    <a:pt x="13490" y="21160"/>
                  </a:cubicBezTo>
                  <a:cubicBezTo>
                    <a:pt x="16275" y="21160"/>
                    <a:pt x="18558" y="19516"/>
                    <a:pt x="18603" y="17508"/>
                  </a:cubicBezTo>
                  <a:cubicBezTo>
                    <a:pt x="23419" y="16001"/>
                    <a:pt x="26980" y="11573"/>
                    <a:pt x="27094" y="6232"/>
                  </a:cubicBezTo>
                  <a:lnTo>
                    <a:pt x="27135" y="4925"/>
                  </a:lnTo>
                  <a:lnTo>
                    <a:pt x="27135" y="4925"/>
                  </a:lnTo>
                  <a:cubicBezTo>
                    <a:pt x="26898" y="11205"/>
                    <a:pt x="21749" y="16186"/>
                    <a:pt x="15456" y="16186"/>
                  </a:cubicBezTo>
                  <a:cubicBezTo>
                    <a:pt x="15371" y="16186"/>
                    <a:pt x="15287" y="16186"/>
                    <a:pt x="15202" y="16184"/>
                  </a:cubicBezTo>
                  <a:lnTo>
                    <a:pt x="12920" y="16115"/>
                  </a:lnTo>
                  <a:cubicBezTo>
                    <a:pt x="6483" y="15978"/>
                    <a:pt x="1370" y="10637"/>
                    <a:pt x="1530" y="4200"/>
                  </a:cubicBezTo>
                  <a:lnTo>
                    <a:pt x="1621" y="23"/>
                  </a:lnTo>
                  <a:lnTo>
                    <a:pt x="252"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4"/>
            <p:cNvSpPr/>
            <p:nvPr/>
          </p:nvSpPr>
          <p:spPr>
            <a:xfrm flipH="1">
              <a:off x="41895" y="3424095"/>
              <a:ext cx="1823863" cy="1690363"/>
            </a:xfrm>
            <a:custGeom>
              <a:avLst/>
              <a:gdLst/>
              <a:ahLst/>
              <a:cxnLst/>
              <a:rect l="l" t="t" r="r" b="b"/>
              <a:pathLst>
                <a:path w="78269" h="72540" extrusionOk="0">
                  <a:moveTo>
                    <a:pt x="29308" y="1"/>
                  </a:moveTo>
                  <a:cubicBezTo>
                    <a:pt x="22529" y="1"/>
                    <a:pt x="16891" y="4086"/>
                    <a:pt x="15750" y="9450"/>
                  </a:cubicBezTo>
                  <a:lnTo>
                    <a:pt x="6666" y="40059"/>
                  </a:lnTo>
                  <a:lnTo>
                    <a:pt x="6689" y="40059"/>
                  </a:lnTo>
                  <a:lnTo>
                    <a:pt x="1370" y="57977"/>
                  </a:lnTo>
                  <a:cubicBezTo>
                    <a:pt x="1" y="63980"/>
                    <a:pt x="4178" y="70074"/>
                    <a:pt x="10706" y="71581"/>
                  </a:cubicBezTo>
                  <a:cubicBezTo>
                    <a:pt x="11550" y="71776"/>
                    <a:pt x="12394" y="71867"/>
                    <a:pt x="13224" y="71867"/>
                  </a:cubicBezTo>
                  <a:cubicBezTo>
                    <a:pt x="13943" y="71867"/>
                    <a:pt x="14651" y="71799"/>
                    <a:pt x="15339" y="71672"/>
                  </a:cubicBezTo>
                  <a:lnTo>
                    <a:pt x="15339" y="71672"/>
                  </a:lnTo>
                  <a:lnTo>
                    <a:pt x="15317" y="72539"/>
                  </a:lnTo>
                  <a:lnTo>
                    <a:pt x="15317" y="72539"/>
                  </a:lnTo>
                  <a:lnTo>
                    <a:pt x="77150" y="72402"/>
                  </a:lnTo>
                  <a:lnTo>
                    <a:pt x="78269" y="18101"/>
                  </a:lnTo>
                  <a:cubicBezTo>
                    <a:pt x="78269" y="8104"/>
                    <a:pt x="69641" y="1"/>
                    <a:pt x="57589" y="1"/>
                  </a:cubicBezTo>
                  <a:lnTo>
                    <a:pt x="51837" y="7875"/>
                  </a:lnTo>
                  <a:lnTo>
                    <a:pt x="38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4"/>
            <p:cNvSpPr/>
            <p:nvPr/>
          </p:nvSpPr>
          <p:spPr>
            <a:xfrm flipH="1">
              <a:off x="809945" y="3490507"/>
              <a:ext cx="437225" cy="1023446"/>
            </a:xfrm>
            <a:custGeom>
              <a:avLst/>
              <a:gdLst/>
              <a:ahLst/>
              <a:cxnLst/>
              <a:rect l="l" t="t" r="r" b="b"/>
              <a:pathLst>
                <a:path w="18763" h="43920" extrusionOk="0">
                  <a:moveTo>
                    <a:pt x="5389" y="1"/>
                  </a:moveTo>
                  <a:cubicBezTo>
                    <a:pt x="5347" y="1"/>
                    <a:pt x="5305" y="18"/>
                    <a:pt x="5273" y="49"/>
                  </a:cubicBezTo>
                  <a:lnTo>
                    <a:pt x="252" y="4272"/>
                  </a:lnTo>
                  <a:cubicBezTo>
                    <a:pt x="92" y="4432"/>
                    <a:pt x="1" y="4637"/>
                    <a:pt x="23" y="4866"/>
                  </a:cubicBezTo>
                  <a:cubicBezTo>
                    <a:pt x="46" y="5094"/>
                    <a:pt x="160" y="5299"/>
                    <a:pt x="343" y="5413"/>
                  </a:cubicBezTo>
                  <a:lnTo>
                    <a:pt x="5479" y="8518"/>
                  </a:lnTo>
                  <a:lnTo>
                    <a:pt x="2032" y="10435"/>
                  </a:lnTo>
                  <a:cubicBezTo>
                    <a:pt x="1849" y="10549"/>
                    <a:pt x="1690" y="10732"/>
                    <a:pt x="1644" y="10960"/>
                  </a:cubicBezTo>
                  <a:cubicBezTo>
                    <a:pt x="1576" y="11165"/>
                    <a:pt x="1621" y="11394"/>
                    <a:pt x="1712" y="11599"/>
                  </a:cubicBezTo>
                  <a:lnTo>
                    <a:pt x="18375" y="43805"/>
                  </a:lnTo>
                  <a:cubicBezTo>
                    <a:pt x="18421" y="43874"/>
                    <a:pt x="18489" y="43920"/>
                    <a:pt x="18558" y="43920"/>
                  </a:cubicBezTo>
                  <a:cubicBezTo>
                    <a:pt x="18580" y="43920"/>
                    <a:pt x="18603" y="43897"/>
                    <a:pt x="18649" y="43897"/>
                  </a:cubicBezTo>
                  <a:cubicBezTo>
                    <a:pt x="18740" y="43851"/>
                    <a:pt x="18763" y="43737"/>
                    <a:pt x="18717" y="43646"/>
                  </a:cubicBezTo>
                  <a:lnTo>
                    <a:pt x="2055" y="11416"/>
                  </a:lnTo>
                  <a:cubicBezTo>
                    <a:pt x="1986" y="11302"/>
                    <a:pt x="1986" y="11165"/>
                    <a:pt x="2009" y="11051"/>
                  </a:cubicBezTo>
                  <a:cubicBezTo>
                    <a:pt x="2032" y="10937"/>
                    <a:pt x="2123" y="10846"/>
                    <a:pt x="2215" y="10777"/>
                  </a:cubicBezTo>
                  <a:lnTo>
                    <a:pt x="6232" y="8540"/>
                  </a:lnTo>
                  <a:lnTo>
                    <a:pt x="548" y="5094"/>
                  </a:lnTo>
                  <a:cubicBezTo>
                    <a:pt x="457" y="5025"/>
                    <a:pt x="411" y="4934"/>
                    <a:pt x="389" y="4843"/>
                  </a:cubicBezTo>
                  <a:cubicBezTo>
                    <a:pt x="389" y="4729"/>
                    <a:pt x="434" y="4637"/>
                    <a:pt x="503" y="4569"/>
                  </a:cubicBezTo>
                  <a:lnTo>
                    <a:pt x="5501" y="323"/>
                  </a:lnTo>
                  <a:cubicBezTo>
                    <a:pt x="5593" y="255"/>
                    <a:pt x="5593" y="141"/>
                    <a:pt x="5524" y="72"/>
                  </a:cubicBezTo>
                  <a:cubicBezTo>
                    <a:pt x="5488" y="23"/>
                    <a:pt x="5438" y="1"/>
                    <a:pt x="5389"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4"/>
            <p:cNvSpPr/>
            <p:nvPr/>
          </p:nvSpPr>
          <p:spPr>
            <a:xfrm flipH="1">
              <a:off x="200398" y="3485637"/>
              <a:ext cx="380856" cy="1040550"/>
            </a:xfrm>
            <a:custGeom>
              <a:avLst/>
              <a:gdLst/>
              <a:ahLst/>
              <a:cxnLst/>
              <a:rect l="l" t="t" r="r" b="b"/>
              <a:pathLst>
                <a:path w="16344" h="44654" extrusionOk="0">
                  <a:moveTo>
                    <a:pt x="10695" y="0"/>
                  </a:moveTo>
                  <a:cubicBezTo>
                    <a:pt x="10642" y="0"/>
                    <a:pt x="10586" y="22"/>
                    <a:pt x="10546" y="76"/>
                  </a:cubicBezTo>
                  <a:cubicBezTo>
                    <a:pt x="10478" y="167"/>
                    <a:pt x="10500" y="281"/>
                    <a:pt x="10569" y="350"/>
                  </a:cubicBezTo>
                  <a:lnTo>
                    <a:pt x="15842" y="4276"/>
                  </a:lnTo>
                  <a:cubicBezTo>
                    <a:pt x="15910" y="4321"/>
                    <a:pt x="15956" y="4435"/>
                    <a:pt x="15956" y="4527"/>
                  </a:cubicBezTo>
                  <a:cubicBezTo>
                    <a:pt x="15956" y="4641"/>
                    <a:pt x="15910" y="4732"/>
                    <a:pt x="15819" y="4778"/>
                  </a:cubicBezTo>
                  <a:lnTo>
                    <a:pt x="10364" y="8590"/>
                  </a:lnTo>
                  <a:lnTo>
                    <a:pt x="14495" y="10575"/>
                  </a:lnTo>
                  <a:cubicBezTo>
                    <a:pt x="14609" y="10621"/>
                    <a:pt x="14700" y="10712"/>
                    <a:pt x="14723" y="10827"/>
                  </a:cubicBezTo>
                  <a:cubicBezTo>
                    <a:pt x="14769" y="10964"/>
                    <a:pt x="14769" y="11078"/>
                    <a:pt x="14700" y="11192"/>
                  </a:cubicBezTo>
                  <a:lnTo>
                    <a:pt x="24" y="44380"/>
                  </a:lnTo>
                  <a:cubicBezTo>
                    <a:pt x="1" y="44471"/>
                    <a:pt x="46" y="44585"/>
                    <a:pt x="138" y="44631"/>
                  </a:cubicBezTo>
                  <a:cubicBezTo>
                    <a:pt x="161" y="44631"/>
                    <a:pt x="183" y="44654"/>
                    <a:pt x="206" y="44654"/>
                  </a:cubicBezTo>
                  <a:cubicBezTo>
                    <a:pt x="275" y="44654"/>
                    <a:pt x="343" y="44608"/>
                    <a:pt x="389" y="44539"/>
                  </a:cubicBezTo>
                  <a:lnTo>
                    <a:pt x="15043" y="11352"/>
                  </a:lnTo>
                  <a:cubicBezTo>
                    <a:pt x="15157" y="11169"/>
                    <a:pt x="15157" y="10918"/>
                    <a:pt x="15088" y="10712"/>
                  </a:cubicBezTo>
                  <a:cubicBezTo>
                    <a:pt x="15020" y="10507"/>
                    <a:pt x="14860" y="10324"/>
                    <a:pt x="14655" y="10233"/>
                  </a:cubicBezTo>
                  <a:lnTo>
                    <a:pt x="11117" y="8521"/>
                  </a:lnTo>
                  <a:lnTo>
                    <a:pt x="16047" y="5097"/>
                  </a:lnTo>
                  <a:cubicBezTo>
                    <a:pt x="16230" y="4960"/>
                    <a:pt x="16344" y="4755"/>
                    <a:pt x="16344" y="4527"/>
                  </a:cubicBezTo>
                  <a:cubicBezTo>
                    <a:pt x="16344" y="4299"/>
                    <a:pt x="16230" y="4093"/>
                    <a:pt x="16047" y="3956"/>
                  </a:cubicBezTo>
                  <a:lnTo>
                    <a:pt x="10797" y="30"/>
                  </a:lnTo>
                  <a:cubicBezTo>
                    <a:pt x="10769" y="11"/>
                    <a:pt x="10733" y="0"/>
                    <a:pt x="10695"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4"/>
            <p:cNvSpPr/>
            <p:nvPr/>
          </p:nvSpPr>
          <p:spPr>
            <a:xfrm flipH="1">
              <a:off x="87638" y="4144282"/>
              <a:ext cx="265439" cy="65969"/>
            </a:xfrm>
            <a:custGeom>
              <a:avLst/>
              <a:gdLst/>
              <a:ahLst/>
              <a:cxnLst/>
              <a:rect l="l" t="t" r="r" b="b"/>
              <a:pathLst>
                <a:path w="11391" h="2831" extrusionOk="0">
                  <a:moveTo>
                    <a:pt x="10934" y="365"/>
                  </a:moveTo>
                  <a:cubicBezTo>
                    <a:pt x="10980" y="365"/>
                    <a:pt x="11003" y="411"/>
                    <a:pt x="11003" y="434"/>
                  </a:cubicBezTo>
                  <a:lnTo>
                    <a:pt x="11003" y="2374"/>
                  </a:lnTo>
                  <a:cubicBezTo>
                    <a:pt x="11003" y="2420"/>
                    <a:pt x="10980" y="2442"/>
                    <a:pt x="10934" y="2442"/>
                  </a:cubicBezTo>
                  <a:lnTo>
                    <a:pt x="457" y="2442"/>
                  </a:lnTo>
                  <a:cubicBezTo>
                    <a:pt x="412" y="2442"/>
                    <a:pt x="389" y="2420"/>
                    <a:pt x="389" y="2374"/>
                  </a:cubicBezTo>
                  <a:lnTo>
                    <a:pt x="389" y="434"/>
                  </a:lnTo>
                  <a:cubicBezTo>
                    <a:pt x="389" y="411"/>
                    <a:pt x="412" y="365"/>
                    <a:pt x="457" y="365"/>
                  </a:cubicBezTo>
                  <a:close/>
                  <a:moveTo>
                    <a:pt x="457" y="0"/>
                  </a:moveTo>
                  <a:cubicBezTo>
                    <a:pt x="206" y="0"/>
                    <a:pt x="1" y="183"/>
                    <a:pt x="1" y="434"/>
                  </a:cubicBezTo>
                  <a:lnTo>
                    <a:pt x="1" y="2374"/>
                  </a:lnTo>
                  <a:cubicBezTo>
                    <a:pt x="1" y="2625"/>
                    <a:pt x="206" y="2830"/>
                    <a:pt x="457" y="2830"/>
                  </a:cubicBezTo>
                  <a:lnTo>
                    <a:pt x="10934" y="2830"/>
                  </a:lnTo>
                  <a:cubicBezTo>
                    <a:pt x="11185" y="2830"/>
                    <a:pt x="11391" y="2625"/>
                    <a:pt x="11391" y="2374"/>
                  </a:cubicBezTo>
                  <a:lnTo>
                    <a:pt x="11391" y="434"/>
                  </a:lnTo>
                  <a:cubicBezTo>
                    <a:pt x="11391" y="183"/>
                    <a:pt x="11185" y="0"/>
                    <a:pt x="10934" y="0"/>
                  </a:cubicBezTo>
                  <a:close/>
                </a:path>
              </a:pathLst>
            </a:custGeom>
            <a:solidFill>
              <a:srgbClr val="74C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4"/>
            <p:cNvSpPr/>
            <p:nvPr/>
          </p:nvSpPr>
          <p:spPr>
            <a:xfrm flipH="1">
              <a:off x="367407" y="3421975"/>
              <a:ext cx="743070" cy="1334511"/>
            </a:xfrm>
            <a:custGeom>
              <a:avLst/>
              <a:gdLst/>
              <a:ahLst/>
              <a:cxnLst/>
              <a:rect l="l" t="t" r="r" b="b"/>
              <a:pathLst>
                <a:path w="31888" h="57269" extrusionOk="0">
                  <a:moveTo>
                    <a:pt x="25131" y="0"/>
                  </a:moveTo>
                  <a:lnTo>
                    <a:pt x="19425" y="7944"/>
                  </a:lnTo>
                  <a:lnTo>
                    <a:pt x="6529" y="92"/>
                  </a:lnTo>
                  <a:lnTo>
                    <a:pt x="1" y="92"/>
                  </a:lnTo>
                  <a:lnTo>
                    <a:pt x="18923" y="57269"/>
                  </a:lnTo>
                  <a:lnTo>
                    <a:pt x="31888" y="639"/>
                  </a:lnTo>
                  <a:lnTo>
                    <a:pt x="25131"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4"/>
            <p:cNvSpPr/>
            <p:nvPr/>
          </p:nvSpPr>
          <p:spPr>
            <a:xfrm flipH="1">
              <a:off x="553571" y="3758649"/>
              <a:ext cx="283522" cy="1017527"/>
            </a:xfrm>
            <a:custGeom>
              <a:avLst/>
              <a:gdLst/>
              <a:ahLst/>
              <a:cxnLst/>
              <a:rect l="l" t="t" r="r" b="b"/>
              <a:pathLst>
                <a:path w="12167" h="43666" extrusionOk="0">
                  <a:moveTo>
                    <a:pt x="2854" y="1"/>
                  </a:moveTo>
                  <a:lnTo>
                    <a:pt x="1" y="21205"/>
                  </a:lnTo>
                  <a:lnTo>
                    <a:pt x="7236" y="43665"/>
                  </a:lnTo>
                  <a:lnTo>
                    <a:pt x="12167" y="21205"/>
                  </a:lnTo>
                  <a:lnTo>
                    <a:pt x="9131" y="206"/>
                  </a:lnTo>
                  <a:lnTo>
                    <a:pt x="2854"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4"/>
            <p:cNvSpPr/>
            <p:nvPr/>
          </p:nvSpPr>
          <p:spPr>
            <a:xfrm flipH="1">
              <a:off x="579087" y="3568221"/>
              <a:ext cx="231930" cy="301395"/>
            </a:xfrm>
            <a:custGeom>
              <a:avLst/>
              <a:gdLst/>
              <a:ahLst/>
              <a:cxnLst/>
              <a:rect l="l" t="t" r="r" b="b"/>
              <a:pathLst>
                <a:path w="9953" h="12934" extrusionOk="0">
                  <a:moveTo>
                    <a:pt x="2690" y="0"/>
                  </a:moveTo>
                  <a:cubicBezTo>
                    <a:pt x="2118" y="0"/>
                    <a:pt x="1640" y="382"/>
                    <a:pt x="1507" y="937"/>
                  </a:cubicBezTo>
                  <a:lnTo>
                    <a:pt x="92" y="7100"/>
                  </a:lnTo>
                  <a:cubicBezTo>
                    <a:pt x="0" y="7488"/>
                    <a:pt x="114" y="7899"/>
                    <a:pt x="366" y="8196"/>
                  </a:cubicBezTo>
                  <a:lnTo>
                    <a:pt x="4291" y="12532"/>
                  </a:lnTo>
                  <a:cubicBezTo>
                    <a:pt x="4528" y="12801"/>
                    <a:pt x="4856" y="12933"/>
                    <a:pt x="5184" y="12933"/>
                  </a:cubicBezTo>
                  <a:cubicBezTo>
                    <a:pt x="5553" y="12933"/>
                    <a:pt x="5922" y="12767"/>
                    <a:pt x="6163" y="12441"/>
                  </a:cubicBezTo>
                  <a:lnTo>
                    <a:pt x="9678" y="7830"/>
                  </a:lnTo>
                  <a:cubicBezTo>
                    <a:pt x="9884" y="7556"/>
                    <a:pt x="9952" y="7191"/>
                    <a:pt x="9884" y="6849"/>
                  </a:cubicBezTo>
                  <a:lnTo>
                    <a:pt x="8765" y="1074"/>
                  </a:lnTo>
                  <a:cubicBezTo>
                    <a:pt x="8674" y="503"/>
                    <a:pt x="8172" y="93"/>
                    <a:pt x="7601" y="93"/>
                  </a:cubicBezTo>
                  <a:lnTo>
                    <a:pt x="2739" y="1"/>
                  </a:lnTo>
                  <a:cubicBezTo>
                    <a:pt x="2723" y="1"/>
                    <a:pt x="2706" y="0"/>
                    <a:pt x="2690"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4"/>
            <p:cNvSpPr/>
            <p:nvPr/>
          </p:nvSpPr>
          <p:spPr>
            <a:xfrm flipH="1">
              <a:off x="579087" y="3540025"/>
              <a:ext cx="231930" cy="301395"/>
            </a:xfrm>
            <a:custGeom>
              <a:avLst/>
              <a:gdLst/>
              <a:ahLst/>
              <a:cxnLst/>
              <a:rect l="l" t="t" r="r" b="b"/>
              <a:pathLst>
                <a:path w="9953" h="12934" extrusionOk="0">
                  <a:moveTo>
                    <a:pt x="2692" y="1"/>
                  </a:moveTo>
                  <a:cubicBezTo>
                    <a:pt x="2119" y="1"/>
                    <a:pt x="1640" y="404"/>
                    <a:pt x="1507" y="937"/>
                  </a:cubicBezTo>
                  <a:lnTo>
                    <a:pt x="92" y="7100"/>
                  </a:lnTo>
                  <a:cubicBezTo>
                    <a:pt x="0" y="7488"/>
                    <a:pt x="114" y="7899"/>
                    <a:pt x="366" y="8196"/>
                  </a:cubicBezTo>
                  <a:lnTo>
                    <a:pt x="4291" y="12533"/>
                  </a:lnTo>
                  <a:cubicBezTo>
                    <a:pt x="4528" y="12801"/>
                    <a:pt x="4856" y="12934"/>
                    <a:pt x="5184" y="12934"/>
                  </a:cubicBezTo>
                  <a:cubicBezTo>
                    <a:pt x="5553" y="12934"/>
                    <a:pt x="5922" y="12767"/>
                    <a:pt x="6163" y="12441"/>
                  </a:cubicBezTo>
                  <a:lnTo>
                    <a:pt x="9678" y="7831"/>
                  </a:lnTo>
                  <a:cubicBezTo>
                    <a:pt x="9884" y="7557"/>
                    <a:pt x="9952" y="7192"/>
                    <a:pt x="9884" y="6872"/>
                  </a:cubicBezTo>
                  <a:lnTo>
                    <a:pt x="8765" y="1074"/>
                  </a:lnTo>
                  <a:cubicBezTo>
                    <a:pt x="8674" y="504"/>
                    <a:pt x="8172" y="93"/>
                    <a:pt x="7601" y="93"/>
                  </a:cubicBezTo>
                  <a:lnTo>
                    <a:pt x="2739" y="2"/>
                  </a:lnTo>
                  <a:cubicBezTo>
                    <a:pt x="2724" y="1"/>
                    <a:pt x="2708" y="1"/>
                    <a:pt x="269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4"/>
            <p:cNvSpPr/>
            <p:nvPr/>
          </p:nvSpPr>
          <p:spPr>
            <a:xfrm flipH="1">
              <a:off x="806217" y="3478879"/>
              <a:ext cx="241484" cy="268095"/>
            </a:xfrm>
            <a:custGeom>
              <a:avLst/>
              <a:gdLst/>
              <a:ahLst/>
              <a:cxnLst/>
              <a:rect l="l" t="t" r="r" b="b"/>
              <a:pathLst>
                <a:path w="10363" h="11505" extrusionOk="0">
                  <a:moveTo>
                    <a:pt x="211" y="1"/>
                  </a:moveTo>
                  <a:cubicBezTo>
                    <a:pt x="178" y="1"/>
                    <a:pt x="145" y="8"/>
                    <a:pt x="114" y="23"/>
                  </a:cubicBezTo>
                  <a:cubicBezTo>
                    <a:pt x="23" y="69"/>
                    <a:pt x="0" y="183"/>
                    <a:pt x="46" y="275"/>
                  </a:cubicBezTo>
                  <a:lnTo>
                    <a:pt x="6574" y="11254"/>
                  </a:lnTo>
                  <a:cubicBezTo>
                    <a:pt x="6642" y="11368"/>
                    <a:pt x="6779" y="11459"/>
                    <a:pt x="6916" y="11482"/>
                  </a:cubicBezTo>
                  <a:cubicBezTo>
                    <a:pt x="6962" y="11505"/>
                    <a:pt x="7007" y="11505"/>
                    <a:pt x="7030" y="11505"/>
                  </a:cubicBezTo>
                  <a:cubicBezTo>
                    <a:pt x="7144" y="11505"/>
                    <a:pt x="7259" y="11459"/>
                    <a:pt x="7350" y="11413"/>
                  </a:cubicBezTo>
                  <a:lnTo>
                    <a:pt x="10271" y="9336"/>
                  </a:lnTo>
                  <a:cubicBezTo>
                    <a:pt x="10340" y="9268"/>
                    <a:pt x="10363" y="9154"/>
                    <a:pt x="10317" y="9062"/>
                  </a:cubicBezTo>
                  <a:cubicBezTo>
                    <a:pt x="10273" y="9018"/>
                    <a:pt x="10210" y="8993"/>
                    <a:pt x="10146" y="8993"/>
                  </a:cubicBezTo>
                  <a:cubicBezTo>
                    <a:pt x="10111" y="8993"/>
                    <a:pt x="10076" y="9000"/>
                    <a:pt x="10043" y="9017"/>
                  </a:cubicBezTo>
                  <a:lnTo>
                    <a:pt x="7122" y="11094"/>
                  </a:lnTo>
                  <a:cubicBezTo>
                    <a:pt x="7076" y="11117"/>
                    <a:pt x="7053" y="11117"/>
                    <a:pt x="7007" y="11117"/>
                  </a:cubicBezTo>
                  <a:cubicBezTo>
                    <a:pt x="6962" y="11117"/>
                    <a:pt x="6916" y="11094"/>
                    <a:pt x="6893" y="11048"/>
                  </a:cubicBezTo>
                  <a:lnTo>
                    <a:pt x="388" y="92"/>
                  </a:lnTo>
                  <a:cubicBezTo>
                    <a:pt x="342" y="31"/>
                    <a:pt x="276"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4"/>
            <p:cNvSpPr/>
            <p:nvPr/>
          </p:nvSpPr>
          <p:spPr>
            <a:xfrm flipH="1">
              <a:off x="419535" y="3483330"/>
              <a:ext cx="168104" cy="241297"/>
            </a:xfrm>
            <a:custGeom>
              <a:avLst/>
              <a:gdLst/>
              <a:ahLst/>
              <a:cxnLst/>
              <a:rect l="l" t="t" r="r" b="b"/>
              <a:pathLst>
                <a:path w="7214" h="10355" extrusionOk="0">
                  <a:moveTo>
                    <a:pt x="6992" y="1"/>
                  </a:moveTo>
                  <a:cubicBezTo>
                    <a:pt x="6916" y="1"/>
                    <a:pt x="6839" y="58"/>
                    <a:pt x="6803" y="129"/>
                  </a:cubicBezTo>
                  <a:lnTo>
                    <a:pt x="3333" y="9898"/>
                  </a:lnTo>
                  <a:cubicBezTo>
                    <a:pt x="3333" y="9944"/>
                    <a:pt x="3265" y="9967"/>
                    <a:pt x="3265" y="9967"/>
                  </a:cubicBezTo>
                  <a:cubicBezTo>
                    <a:pt x="3254" y="9967"/>
                    <a:pt x="3236" y="9973"/>
                    <a:pt x="3214" y="9973"/>
                  </a:cubicBezTo>
                  <a:cubicBezTo>
                    <a:pt x="3191" y="9973"/>
                    <a:pt x="3162" y="9967"/>
                    <a:pt x="3128" y="9944"/>
                  </a:cubicBezTo>
                  <a:lnTo>
                    <a:pt x="343" y="7433"/>
                  </a:lnTo>
                  <a:cubicBezTo>
                    <a:pt x="301" y="7402"/>
                    <a:pt x="254" y="7384"/>
                    <a:pt x="208" y="7384"/>
                  </a:cubicBezTo>
                  <a:cubicBezTo>
                    <a:pt x="156" y="7384"/>
                    <a:pt x="106" y="7407"/>
                    <a:pt x="69" y="7456"/>
                  </a:cubicBezTo>
                  <a:cubicBezTo>
                    <a:pt x="1" y="7525"/>
                    <a:pt x="1" y="7662"/>
                    <a:pt x="92" y="7730"/>
                  </a:cubicBezTo>
                  <a:lnTo>
                    <a:pt x="2877" y="10218"/>
                  </a:lnTo>
                  <a:cubicBezTo>
                    <a:pt x="2991" y="10309"/>
                    <a:pt x="3105" y="10355"/>
                    <a:pt x="3219" y="10355"/>
                  </a:cubicBezTo>
                  <a:cubicBezTo>
                    <a:pt x="3265" y="10355"/>
                    <a:pt x="3311" y="10355"/>
                    <a:pt x="3356" y="10332"/>
                  </a:cubicBezTo>
                  <a:cubicBezTo>
                    <a:pt x="3516" y="10286"/>
                    <a:pt x="3653" y="10172"/>
                    <a:pt x="3699" y="10013"/>
                  </a:cubicBezTo>
                  <a:lnTo>
                    <a:pt x="7168" y="266"/>
                  </a:lnTo>
                  <a:cubicBezTo>
                    <a:pt x="7214" y="152"/>
                    <a:pt x="7145" y="61"/>
                    <a:pt x="7054" y="15"/>
                  </a:cubicBezTo>
                  <a:cubicBezTo>
                    <a:pt x="7034" y="5"/>
                    <a:pt x="7013" y="1"/>
                    <a:pt x="69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4"/>
            <p:cNvSpPr/>
            <p:nvPr/>
          </p:nvSpPr>
          <p:spPr>
            <a:xfrm flipH="1">
              <a:off x="-354364" y="3363998"/>
              <a:ext cx="597872" cy="1191457"/>
            </a:xfrm>
            <a:custGeom>
              <a:avLst/>
              <a:gdLst/>
              <a:ahLst/>
              <a:cxnLst/>
              <a:rect l="l" t="t" r="r" b="b"/>
              <a:pathLst>
                <a:path w="25657" h="51130" extrusionOk="0">
                  <a:moveTo>
                    <a:pt x="11984" y="0"/>
                  </a:moveTo>
                  <a:lnTo>
                    <a:pt x="1" y="2214"/>
                  </a:lnTo>
                  <a:lnTo>
                    <a:pt x="2557" y="41976"/>
                  </a:lnTo>
                  <a:cubicBezTo>
                    <a:pt x="3244" y="46468"/>
                    <a:pt x="8704" y="51130"/>
                    <a:pt x="13364" y="51130"/>
                  </a:cubicBezTo>
                  <a:cubicBezTo>
                    <a:pt x="13819" y="51130"/>
                    <a:pt x="14266" y="51085"/>
                    <a:pt x="14700" y="50992"/>
                  </a:cubicBezTo>
                  <a:lnTo>
                    <a:pt x="21114" y="49623"/>
                  </a:lnTo>
                  <a:lnTo>
                    <a:pt x="25657" y="47408"/>
                  </a:lnTo>
                  <a:lnTo>
                    <a:pt x="11984"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4"/>
            <p:cNvSpPr/>
            <p:nvPr/>
          </p:nvSpPr>
          <p:spPr>
            <a:xfrm flipH="1">
              <a:off x="-376175" y="3354421"/>
              <a:ext cx="611155" cy="1193344"/>
            </a:xfrm>
            <a:custGeom>
              <a:avLst/>
              <a:gdLst/>
              <a:ahLst/>
              <a:cxnLst/>
              <a:rect l="l" t="t" r="r" b="b"/>
              <a:pathLst>
                <a:path w="26227" h="51211" extrusionOk="0">
                  <a:moveTo>
                    <a:pt x="12554" y="1"/>
                  </a:moveTo>
                  <a:lnTo>
                    <a:pt x="0" y="2192"/>
                  </a:lnTo>
                  <a:lnTo>
                    <a:pt x="4908" y="43848"/>
                  </a:lnTo>
                  <a:cubicBezTo>
                    <a:pt x="5566" y="48157"/>
                    <a:pt x="9276" y="51211"/>
                    <a:pt x="13446" y="51211"/>
                  </a:cubicBezTo>
                  <a:cubicBezTo>
                    <a:pt x="14047" y="51211"/>
                    <a:pt x="14658" y="51147"/>
                    <a:pt x="15270" y="51015"/>
                  </a:cubicBezTo>
                  <a:lnTo>
                    <a:pt x="21707" y="49645"/>
                  </a:lnTo>
                  <a:lnTo>
                    <a:pt x="26226" y="47409"/>
                  </a:lnTo>
                  <a:lnTo>
                    <a:pt x="125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4"/>
            <p:cNvSpPr/>
            <p:nvPr/>
          </p:nvSpPr>
          <p:spPr>
            <a:xfrm flipH="1">
              <a:off x="-42157" y="3072950"/>
              <a:ext cx="531437" cy="405510"/>
            </a:xfrm>
            <a:custGeom>
              <a:avLst/>
              <a:gdLst/>
              <a:ahLst/>
              <a:cxnLst/>
              <a:rect l="l" t="t" r="r" b="b"/>
              <a:pathLst>
                <a:path w="22806" h="17402" extrusionOk="0">
                  <a:moveTo>
                    <a:pt x="7378" y="1"/>
                  </a:moveTo>
                  <a:cubicBezTo>
                    <a:pt x="5167" y="1"/>
                    <a:pt x="2992" y="632"/>
                    <a:pt x="1121" y="1854"/>
                  </a:cubicBezTo>
                  <a:cubicBezTo>
                    <a:pt x="893" y="1991"/>
                    <a:pt x="756" y="2105"/>
                    <a:pt x="710" y="2151"/>
                  </a:cubicBezTo>
                  <a:cubicBezTo>
                    <a:pt x="1" y="3259"/>
                    <a:pt x="885" y="5100"/>
                    <a:pt x="2149" y="5100"/>
                  </a:cubicBezTo>
                  <a:cubicBezTo>
                    <a:pt x="2187" y="5100"/>
                    <a:pt x="2224" y="5098"/>
                    <a:pt x="2262" y="5095"/>
                  </a:cubicBezTo>
                  <a:cubicBezTo>
                    <a:pt x="2403" y="5087"/>
                    <a:pt x="2918" y="4831"/>
                    <a:pt x="3516" y="4509"/>
                  </a:cubicBezTo>
                  <a:lnTo>
                    <a:pt x="3516" y="4509"/>
                  </a:lnTo>
                  <a:cubicBezTo>
                    <a:pt x="3213" y="4770"/>
                    <a:pt x="2928" y="5071"/>
                    <a:pt x="2696" y="5415"/>
                  </a:cubicBezTo>
                  <a:cubicBezTo>
                    <a:pt x="1943" y="6533"/>
                    <a:pt x="2057" y="8017"/>
                    <a:pt x="2856" y="9089"/>
                  </a:cubicBezTo>
                  <a:lnTo>
                    <a:pt x="3153" y="9477"/>
                  </a:lnTo>
                  <a:lnTo>
                    <a:pt x="3244" y="9318"/>
                  </a:lnTo>
                  <a:cubicBezTo>
                    <a:pt x="3837" y="8245"/>
                    <a:pt x="4796" y="7423"/>
                    <a:pt x="5914" y="7012"/>
                  </a:cubicBezTo>
                  <a:lnTo>
                    <a:pt x="7191" y="6520"/>
                  </a:lnTo>
                  <a:lnTo>
                    <a:pt x="7191" y="6520"/>
                  </a:lnTo>
                  <a:cubicBezTo>
                    <a:pt x="6834" y="6659"/>
                    <a:pt x="2763" y="8301"/>
                    <a:pt x="3221" y="10527"/>
                  </a:cubicBezTo>
                  <a:cubicBezTo>
                    <a:pt x="3585" y="12278"/>
                    <a:pt x="4239" y="12489"/>
                    <a:pt x="4532" y="12489"/>
                  </a:cubicBezTo>
                  <a:cubicBezTo>
                    <a:pt x="4625" y="12489"/>
                    <a:pt x="4682" y="12468"/>
                    <a:pt x="4682" y="12468"/>
                  </a:cubicBezTo>
                  <a:cubicBezTo>
                    <a:pt x="4682" y="12468"/>
                    <a:pt x="6181" y="10295"/>
                    <a:pt x="8416" y="10295"/>
                  </a:cubicBezTo>
                  <a:cubicBezTo>
                    <a:pt x="8472" y="10295"/>
                    <a:pt x="8528" y="10296"/>
                    <a:pt x="8585" y="10299"/>
                  </a:cubicBezTo>
                  <a:cubicBezTo>
                    <a:pt x="8585" y="10299"/>
                    <a:pt x="2399" y="12171"/>
                    <a:pt x="4339" y="15389"/>
                  </a:cubicBezTo>
                  <a:cubicBezTo>
                    <a:pt x="5324" y="17002"/>
                    <a:pt x="7434" y="17401"/>
                    <a:pt x="9301" y="17401"/>
                  </a:cubicBezTo>
                  <a:cubicBezTo>
                    <a:pt x="10419" y="17401"/>
                    <a:pt x="11450" y="17258"/>
                    <a:pt x="12100" y="17147"/>
                  </a:cubicBezTo>
                  <a:cubicBezTo>
                    <a:pt x="12511" y="17078"/>
                    <a:pt x="12785" y="16690"/>
                    <a:pt x="12762" y="16279"/>
                  </a:cubicBezTo>
                  <a:cubicBezTo>
                    <a:pt x="12739" y="15846"/>
                    <a:pt x="12465" y="15435"/>
                    <a:pt x="12054" y="15229"/>
                  </a:cubicBezTo>
                  <a:lnTo>
                    <a:pt x="9863" y="14157"/>
                  </a:lnTo>
                  <a:lnTo>
                    <a:pt x="9863" y="14157"/>
                  </a:lnTo>
                  <a:lnTo>
                    <a:pt x="16186" y="15503"/>
                  </a:lnTo>
                  <a:cubicBezTo>
                    <a:pt x="16555" y="15583"/>
                    <a:pt x="16927" y="15621"/>
                    <a:pt x="17295" y="15621"/>
                  </a:cubicBezTo>
                  <a:cubicBezTo>
                    <a:pt x="19042" y="15621"/>
                    <a:pt x="20710" y="14752"/>
                    <a:pt x="21709" y="13244"/>
                  </a:cubicBezTo>
                  <a:lnTo>
                    <a:pt x="22805" y="11555"/>
                  </a:lnTo>
                  <a:lnTo>
                    <a:pt x="21139" y="7355"/>
                  </a:lnTo>
                  <a:cubicBezTo>
                    <a:pt x="19610" y="3543"/>
                    <a:pt x="16117" y="895"/>
                    <a:pt x="12054" y="439"/>
                  </a:cubicBezTo>
                  <a:lnTo>
                    <a:pt x="8676" y="73"/>
                  </a:lnTo>
                  <a:cubicBezTo>
                    <a:pt x="8243" y="25"/>
                    <a:pt x="7810" y="1"/>
                    <a:pt x="7378"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4"/>
            <p:cNvSpPr/>
            <p:nvPr/>
          </p:nvSpPr>
          <p:spPr>
            <a:xfrm flipH="1">
              <a:off x="-57583" y="3085417"/>
              <a:ext cx="530994" cy="405533"/>
            </a:xfrm>
            <a:custGeom>
              <a:avLst/>
              <a:gdLst/>
              <a:ahLst/>
              <a:cxnLst/>
              <a:rect l="l" t="t" r="r" b="b"/>
              <a:pathLst>
                <a:path w="22787" h="17403" extrusionOk="0">
                  <a:moveTo>
                    <a:pt x="7430" y="0"/>
                  </a:moveTo>
                  <a:cubicBezTo>
                    <a:pt x="5195" y="0"/>
                    <a:pt x="2997" y="631"/>
                    <a:pt x="1125" y="1867"/>
                  </a:cubicBezTo>
                  <a:cubicBezTo>
                    <a:pt x="897" y="2004"/>
                    <a:pt x="737" y="2118"/>
                    <a:pt x="714" y="2163"/>
                  </a:cubicBezTo>
                  <a:cubicBezTo>
                    <a:pt x="0" y="3256"/>
                    <a:pt x="877" y="5111"/>
                    <a:pt x="2173" y="5111"/>
                  </a:cubicBezTo>
                  <a:cubicBezTo>
                    <a:pt x="2204" y="5111"/>
                    <a:pt x="2235" y="5110"/>
                    <a:pt x="2266" y="5108"/>
                  </a:cubicBezTo>
                  <a:cubicBezTo>
                    <a:pt x="2400" y="5099"/>
                    <a:pt x="2921" y="4835"/>
                    <a:pt x="3525" y="4503"/>
                  </a:cubicBezTo>
                  <a:lnTo>
                    <a:pt x="3525" y="4503"/>
                  </a:lnTo>
                  <a:cubicBezTo>
                    <a:pt x="3221" y="4769"/>
                    <a:pt x="2934" y="5076"/>
                    <a:pt x="2700" y="5427"/>
                  </a:cubicBezTo>
                  <a:cubicBezTo>
                    <a:pt x="1947" y="6546"/>
                    <a:pt x="2038" y="8029"/>
                    <a:pt x="2860" y="9079"/>
                  </a:cubicBezTo>
                  <a:lnTo>
                    <a:pt x="3156" y="9490"/>
                  </a:lnTo>
                  <a:lnTo>
                    <a:pt x="3248" y="9308"/>
                  </a:lnTo>
                  <a:cubicBezTo>
                    <a:pt x="3841" y="8258"/>
                    <a:pt x="4777" y="7436"/>
                    <a:pt x="5918" y="7002"/>
                  </a:cubicBezTo>
                  <a:lnTo>
                    <a:pt x="7219" y="6523"/>
                  </a:lnTo>
                  <a:lnTo>
                    <a:pt x="7219" y="6523"/>
                  </a:lnTo>
                  <a:cubicBezTo>
                    <a:pt x="7217" y="6524"/>
                    <a:pt x="2723" y="8213"/>
                    <a:pt x="3202" y="10517"/>
                  </a:cubicBezTo>
                  <a:cubicBezTo>
                    <a:pt x="3589" y="12295"/>
                    <a:pt x="4248" y="12498"/>
                    <a:pt x="4529" y="12498"/>
                  </a:cubicBezTo>
                  <a:cubicBezTo>
                    <a:pt x="4612" y="12498"/>
                    <a:pt x="4663" y="12480"/>
                    <a:pt x="4663" y="12480"/>
                  </a:cubicBezTo>
                  <a:cubicBezTo>
                    <a:pt x="4663" y="12480"/>
                    <a:pt x="6184" y="10308"/>
                    <a:pt x="8398" y="10308"/>
                  </a:cubicBezTo>
                  <a:cubicBezTo>
                    <a:pt x="8454" y="10308"/>
                    <a:pt x="8510" y="10309"/>
                    <a:pt x="8566" y="10312"/>
                  </a:cubicBezTo>
                  <a:cubicBezTo>
                    <a:pt x="8566" y="10312"/>
                    <a:pt x="2380" y="12184"/>
                    <a:pt x="4343" y="15402"/>
                  </a:cubicBezTo>
                  <a:cubicBezTo>
                    <a:pt x="5313" y="16999"/>
                    <a:pt x="7413" y="17402"/>
                    <a:pt x="9282" y="17402"/>
                  </a:cubicBezTo>
                  <a:cubicBezTo>
                    <a:pt x="10405" y="17402"/>
                    <a:pt x="11444" y="17257"/>
                    <a:pt x="12104" y="17137"/>
                  </a:cubicBezTo>
                  <a:cubicBezTo>
                    <a:pt x="12492" y="17068"/>
                    <a:pt x="12789" y="16703"/>
                    <a:pt x="12743" y="16292"/>
                  </a:cubicBezTo>
                  <a:cubicBezTo>
                    <a:pt x="12720" y="15836"/>
                    <a:pt x="12446" y="15425"/>
                    <a:pt x="12035" y="15242"/>
                  </a:cubicBezTo>
                  <a:lnTo>
                    <a:pt x="9867" y="14169"/>
                  </a:lnTo>
                  <a:lnTo>
                    <a:pt x="9867" y="14169"/>
                  </a:lnTo>
                  <a:lnTo>
                    <a:pt x="16167" y="15516"/>
                  </a:lnTo>
                  <a:cubicBezTo>
                    <a:pt x="16535" y="15594"/>
                    <a:pt x="16904" y="15632"/>
                    <a:pt x="17270" y="15632"/>
                  </a:cubicBezTo>
                  <a:cubicBezTo>
                    <a:pt x="19035" y="15632"/>
                    <a:pt x="20707" y="14746"/>
                    <a:pt x="21690" y="13234"/>
                  </a:cubicBezTo>
                  <a:lnTo>
                    <a:pt x="22786" y="11545"/>
                  </a:lnTo>
                  <a:lnTo>
                    <a:pt x="21120" y="7345"/>
                  </a:lnTo>
                  <a:cubicBezTo>
                    <a:pt x="19613" y="3556"/>
                    <a:pt x="16121" y="885"/>
                    <a:pt x="12058" y="451"/>
                  </a:cubicBezTo>
                  <a:lnTo>
                    <a:pt x="8657" y="63"/>
                  </a:lnTo>
                  <a:cubicBezTo>
                    <a:pt x="8248" y="21"/>
                    <a:pt x="7839" y="0"/>
                    <a:pt x="7430" y="0"/>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4"/>
            <p:cNvSpPr/>
            <p:nvPr/>
          </p:nvSpPr>
          <p:spPr>
            <a:xfrm flipH="1">
              <a:off x="239220" y="3320119"/>
              <a:ext cx="132987" cy="64175"/>
            </a:xfrm>
            <a:custGeom>
              <a:avLst/>
              <a:gdLst/>
              <a:ahLst/>
              <a:cxnLst/>
              <a:rect l="l" t="t" r="r" b="b"/>
              <a:pathLst>
                <a:path w="5707" h="2754" extrusionOk="0">
                  <a:moveTo>
                    <a:pt x="4774" y="0"/>
                  </a:moveTo>
                  <a:cubicBezTo>
                    <a:pt x="4514" y="0"/>
                    <a:pt x="4257" y="23"/>
                    <a:pt x="3995" y="57"/>
                  </a:cubicBezTo>
                  <a:cubicBezTo>
                    <a:pt x="3492" y="126"/>
                    <a:pt x="2990" y="286"/>
                    <a:pt x="2511" y="491"/>
                  </a:cubicBezTo>
                  <a:cubicBezTo>
                    <a:pt x="2283" y="605"/>
                    <a:pt x="2032" y="719"/>
                    <a:pt x="1826" y="856"/>
                  </a:cubicBezTo>
                  <a:cubicBezTo>
                    <a:pt x="1712" y="925"/>
                    <a:pt x="1598" y="993"/>
                    <a:pt x="1507" y="1062"/>
                  </a:cubicBezTo>
                  <a:lnTo>
                    <a:pt x="1187" y="1313"/>
                  </a:lnTo>
                  <a:cubicBezTo>
                    <a:pt x="1096" y="1381"/>
                    <a:pt x="1005" y="1473"/>
                    <a:pt x="890" y="1564"/>
                  </a:cubicBezTo>
                  <a:lnTo>
                    <a:pt x="616" y="1815"/>
                  </a:lnTo>
                  <a:cubicBezTo>
                    <a:pt x="434" y="1998"/>
                    <a:pt x="274" y="2203"/>
                    <a:pt x="91" y="2386"/>
                  </a:cubicBezTo>
                  <a:cubicBezTo>
                    <a:pt x="0" y="2477"/>
                    <a:pt x="23" y="2614"/>
                    <a:pt x="114" y="2705"/>
                  </a:cubicBezTo>
                  <a:cubicBezTo>
                    <a:pt x="157" y="2737"/>
                    <a:pt x="209" y="2754"/>
                    <a:pt x="260" y="2754"/>
                  </a:cubicBezTo>
                  <a:cubicBezTo>
                    <a:pt x="318" y="2754"/>
                    <a:pt x="374" y="2731"/>
                    <a:pt x="411" y="2682"/>
                  </a:cubicBezTo>
                  <a:lnTo>
                    <a:pt x="434" y="2659"/>
                  </a:lnTo>
                  <a:cubicBezTo>
                    <a:pt x="594" y="2477"/>
                    <a:pt x="753" y="2294"/>
                    <a:pt x="913" y="2112"/>
                  </a:cubicBezTo>
                  <a:lnTo>
                    <a:pt x="1187" y="1861"/>
                  </a:lnTo>
                  <a:cubicBezTo>
                    <a:pt x="1278" y="1792"/>
                    <a:pt x="1370" y="1701"/>
                    <a:pt x="1461" y="1632"/>
                  </a:cubicBezTo>
                  <a:lnTo>
                    <a:pt x="1735" y="1404"/>
                  </a:lnTo>
                  <a:cubicBezTo>
                    <a:pt x="1849" y="1336"/>
                    <a:pt x="1940" y="1267"/>
                    <a:pt x="2054" y="1199"/>
                  </a:cubicBezTo>
                  <a:cubicBezTo>
                    <a:pt x="2237" y="1062"/>
                    <a:pt x="2465" y="948"/>
                    <a:pt x="2671" y="833"/>
                  </a:cubicBezTo>
                  <a:cubicBezTo>
                    <a:pt x="3104" y="628"/>
                    <a:pt x="3584" y="491"/>
                    <a:pt x="4040" y="423"/>
                  </a:cubicBezTo>
                  <a:cubicBezTo>
                    <a:pt x="4297" y="374"/>
                    <a:pt x="4561" y="351"/>
                    <a:pt x="4820" y="351"/>
                  </a:cubicBezTo>
                  <a:cubicBezTo>
                    <a:pt x="5045" y="351"/>
                    <a:pt x="5266" y="368"/>
                    <a:pt x="5478" y="400"/>
                  </a:cubicBezTo>
                  <a:lnTo>
                    <a:pt x="5501" y="423"/>
                  </a:lnTo>
                  <a:cubicBezTo>
                    <a:pt x="5592" y="423"/>
                    <a:pt x="5661" y="377"/>
                    <a:pt x="5684" y="286"/>
                  </a:cubicBezTo>
                  <a:cubicBezTo>
                    <a:pt x="5707" y="194"/>
                    <a:pt x="5661" y="103"/>
                    <a:pt x="5570" y="80"/>
                  </a:cubicBezTo>
                  <a:cubicBezTo>
                    <a:pt x="5296" y="23"/>
                    <a:pt x="5033" y="0"/>
                    <a:pt x="4774"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4"/>
            <p:cNvSpPr/>
            <p:nvPr/>
          </p:nvSpPr>
          <p:spPr>
            <a:xfrm flipH="1">
              <a:off x="289228" y="3232083"/>
              <a:ext cx="115953" cy="88037"/>
            </a:xfrm>
            <a:custGeom>
              <a:avLst/>
              <a:gdLst/>
              <a:ahLst/>
              <a:cxnLst/>
              <a:rect l="l" t="t" r="r" b="b"/>
              <a:pathLst>
                <a:path w="4976" h="3778" extrusionOk="0">
                  <a:moveTo>
                    <a:pt x="4862" y="1"/>
                  </a:moveTo>
                  <a:cubicBezTo>
                    <a:pt x="4314" y="1"/>
                    <a:pt x="3812" y="138"/>
                    <a:pt x="3333" y="320"/>
                  </a:cubicBezTo>
                  <a:cubicBezTo>
                    <a:pt x="2853" y="503"/>
                    <a:pt x="2397" y="754"/>
                    <a:pt x="1986" y="1074"/>
                  </a:cubicBezTo>
                  <a:cubicBezTo>
                    <a:pt x="1803" y="1233"/>
                    <a:pt x="1575" y="1393"/>
                    <a:pt x="1415" y="1576"/>
                  </a:cubicBezTo>
                  <a:cubicBezTo>
                    <a:pt x="1324" y="1667"/>
                    <a:pt x="1233" y="1758"/>
                    <a:pt x="1141" y="1850"/>
                  </a:cubicBezTo>
                  <a:lnTo>
                    <a:pt x="890" y="2146"/>
                  </a:lnTo>
                  <a:cubicBezTo>
                    <a:pt x="799" y="2260"/>
                    <a:pt x="730" y="2352"/>
                    <a:pt x="662" y="2466"/>
                  </a:cubicBezTo>
                  <a:lnTo>
                    <a:pt x="434" y="2785"/>
                  </a:lnTo>
                  <a:cubicBezTo>
                    <a:pt x="320" y="2991"/>
                    <a:pt x="183" y="3219"/>
                    <a:pt x="68" y="3447"/>
                  </a:cubicBezTo>
                  <a:lnTo>
                    <a:pt x="46" y="3447"/>
                  </a:lnTo>
                  <a:cubicBezTo>
                    <a:pt x="0" y="3561"/>
                    <a:pt x="46" y="3698"/>
                    <a:pt x="137" y="3744"/>
                  </a:cubicBezTo>
                  <a:cubicBezTo>
                    <a:pt x="175" y="3767"/>
                    <a:pt x="216" y="3777"/>
                    <a:pt x="255" y="3777"/>
                  </a:cubicBezTo>
                  <a:cubicBezTo>
                    <a:pt x="335" y="3777"/>
                    <a:pt x="411" y="3736"/>
                    <a:pt x="457" y="3676"/>
                  </a:cubicBezTo>
                  <a:lnTo>
                    <a:pt x="457" y="3653"/>
                  </a:lnTo>
                  <a:cubicBezTo>
                    <a:pt x="571" y="3425"/>
                    <a:pt x="685" y="3219"/>
                    <a:pt x="799" y="2991"/>
                  </a:cubicBezTo>
                  <a:lnTo>
                    <a:pt x="1004" y="2694"/>
                  </a:lnTo>
                  <a:cubicBezTo>
                    <a:pt x="1073" y="2603"/>
                    <a:pt x="1141" y="2489"/>
                    <a:pt x="1210" y="2397"/>
                  </a:cubicBezTo>
                  <a:lnTo>
                    <a:pt x="1438" y="2101"/>
                  </a:lnTo>
                  <a:cubicBezTo>
                    <a:pt x="1506" y="2009"/>
                    <a:pt x="1598" y="1941"/>
                    <a:pt x="1666" y="1850"/>
                  </a:cubicBezTo>
                  <a:cubicBezTo>
                    <a:pt x="1826" y="1667"/>
                    <a:pt x="2031" y="1507"/>
                    <a:pt x="2214" y="1347"/>
                  </a:cubicBezTo>
                  <a:cubicBezTo>
                    <a:pt x="2579" y="1051"/>
                    <a:pt x="3013" y="777"/>
                    <a:pt x="3447" y="594"/>
                  </a:cubicBezTo>
                  <a:cubicBezTo>
                    <a:pt x="3903" y="412"/>
                    <a:pt x="4382" y="275"/>
                    <a:pt x="4839" y="252"/>
                  </a:cubicBezTo>
                  <a:lnTo>
                    <a:pt x="4862" y="252"/>
                  </a:lnTo>
                  <a:cubicBezTo>
                    <a:pt x="4930" y="252"/>
                    <a:pt x="4976" y="206"/>
                    <a:pt x="4976" y="115"/>
                  </a:cubicBezTo>
                  <a:cubicBezTo>
                    <a:pt x="4976" y="46"/>
                    <a:pt x="4930" y="1"/>
                    <a:pt x="4862"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4"/>
            <p:cNvSpPr/>
            <p:nvPr/>
          </p:nvSpPr>
          <p:spPr>
            <a:xfrm flipH="1">
              <a:off x="305702" y="3153087"/>
              <a:ext cx="121825" cy="80091"/>
            </a:xfrm>
            <a:custGeom>
              <a:avLst/>
              <a:gdLst/>
              <a:ahLst/>
              <a:cxnLst/>
              <a:rect l="l" t="t" r="r" b="b"/>
              <a:pathLst>
                <a:path w="5228" h="3437" extrusionOk="0">
                  <a:moveTo>
                    <a:pt x="4831" y="1"/>
                  </a:moveTo>
                  <a:cubicBezTo>
                    <a:pt x="4391" y="1"/>
                    <a:pt x="3980" y="86"/>
                    <a:pt x="3584" y="218"/>
                  </a:cubicBezTo>
                  <a:cubicBezTo>
                    <a:pt x="3082" y="355"/>
                    <a:pt x="2602" y="583"/>
                    <a:pt x="2169" y="857"/>
                  </a:cubicBezTo>
                  <a:cubicBezTo>
                    <a:pt x="1963" y="1017"/>
                    <a:pt x="1735" y="1154"/>
                    <a:pt x="1552" y="1336"/>
                  </a:cubicBezTo>
                  <a:cubicBezTo>
                    <a:pt x="1461" y="1405"/>
                    <a:pt x="1347" y="1496"/>
                    <a:pt x="1256" y="1588"/>
                  </a:cubicBezTo>
                  <a:lnTo>
                    <a:pt x="1005" y="1861"/>
                  </a:lnTo>
                  <a:cubicBezTo>
                    <a:pt x="913" y="1953"/>
                    <a:pt x="822" y="2044"/>
                    <a:pt x="754" y="2158"/>
                  </a:cubicBezTo>
                  <a:lnTo>
                    <a:pt x="503" y="2455"/>
                  </a:lnTo>
                  <a:cubicBezTo>
                    <a:pt x="343" y="2660"/>
                    <a:pt x="206" y="2889"/>
                    <a:pt x="69" y="3094"/>
                  </a:cubicBezTo>
                  <a:cubicBezTo>
                    <a:pt x="0" y="3208"/>
                    <a:pt x="23" y="3345"/>
                    <a:pt x="137" y="3414"/>
                  </a:cubicBezTo>
                  <a:cubicBezTo>
                    <a:pt x="168" y="3429"/>
                    <a:pt x="203" y="3436"/>
                    <a:pt x="240" y="3436"/>
                  </a:cubicBezTo>
                  <a:cubicBezTo>
                    <a:pt x="312" y="3436"/>
                    <a:pt x="388" y="3406"/>
                    <a:pt x="434" y="3345"/>
                  </a:cubicBezTo>
                  <a:lnTo>
                    <a:pt x="457" y="3322"/>
                  </a:lnTo>
                  <a:cubicBezTo>
                    <a:pt x="571" y="3117"/>
                    <a:pt x="708" y="2911"/>
                    <a:pt x="845" y="2706"/>
                  </a:cubicBezTo>
                  <a:lnTo>
                    <a:pt x="1073" y="2409"/>
                  </a:lnTo>
                  <a:cubicBezTo>
                    <a:pt x="1142" y="2318"/>
                    <a:pt x="1210" y="2204"/>
                    <a:pt x="1301" y="2135"/>
                  </a:cubicBezTo>
                  <a:lnTo>
                    <a:pt x="1530" y="1861"/>
                  </a:lnTo>
                  <a:cubicBezTo>
                    <a:pt x="1621" y="1770"/>
                    <a:pt x="1712" y="1702"/>
                    <a:pt x="1804" y="1610"/>
                  </a:cubicBezTo>
                  <a:cubicBezTo>
                    <a:pt x="1986" y="1428"/>
                    <a:pt x="2169" y="1291"/>
                    <a:pt x="2374" y="1154"/>
                  </a:cubicBezTo>
                  <a:cubicBezTo>
                    <a:pt x="2762" y="880"/>
                    <a:pt x="3196" y="652"/>
                    <a:pt x="3675" y="492"/>
                  </a:cubicBezTo>
                  <a:cubicBezTo>
                    <a:pt x="4132" y="355"/>
                    <a:pt x="4611" y="264"/>
                    <a:pt x="5090" y="264"/>
                  </a:cubicBezTo>
                  <a:cubicBezTo>
                    <a:pt x="5159" y="264"/>
                    <a:pt x="5227" y="218"/>
                    <a:pt x="5227" y="150"/>
                  </a:cubicBezTo>
                  <a:cubicBezTo>
                    <a:pt x="5227" y="81"/>
                    <a:pt x="5182" y="13"/>
                    <a:pt x="5113" y="13"/>
                  </a:cubicBezTo>
                  <a:cubicBezTo>
                    <a:pt x="5018" y="5"/>
                    <a:pt x="4924" y="1"/>
                    <a:pt x="4831"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4"/>
            <p:cNvSpPr/>
            <p:nvPr/>
          </p:nvSpPr>
          <p:spPr>
            <a:xfrm flipH="1">
              <a:off x="370064" y="4708995"/>
              <a:ext cx="660090" cy="374401"/>
            </a:xfrm>
            <a:custGeom>
              <a:avLst/>
              <a:gdLst/>
              <a:ahLst/>
              <a:cxnLst/>
              <a:rect l="l" t="t" r="r" b="b"/>
              <a:pathLst>
                <a:path w="28327" h="16067" extrusionOk="0">
                  <a:moveTo>
                    <a:pt x="19714" y="0"/>
                  </a:moveTo>
                  <a:cubicBezTo>
                    <a:pt x="19511" y="0"/>
                    <a:pt x="19307" y="17"/>
                    <a:pt x="19105" y="52"/>
                  </a:cubicBezTo>
                  <a:lnTo>
                    <a:pt x="12372" y="1262"/>
                  </a:lnTo>
                  <a:cubicBezTo>
                    <a:pt x="0" y="6124"/>
                    <a:pt x="6894" y="14455"/>
                    <a:pt x="6894" y="14455"/>
                  </a:cubicBezTo>
                  <a:cubicBezTo>
                    <a:pt x="7589" y="14579"/>
                    <a:pt x="8253" y="14635"/>
                    <a:pt x="8883" y="14635"/>
                  </a:cubicBezTo>
                  <a:cubicBezTo>
                    <a:pt x="13794" y="14635"/>
                    <a:pt x="16663" y="11282"/>
                    <a:pt x="16663" y="11282"/>
                  </a:cubicBezTo>
                  <a:lnTo>
                    <a:pt x="17895" y="12743"/>
                  </a:lnTo>
                  <a:cubicBezTo>
                    <a:pt x="19288" y="14455"/>
                    <a:pt x="21228" y="15619"/>
                    <a:pt x="23396" y="16053"/>
                  </a:cubicBezTo>
                  <a:cubicBezTo>
                    <a:pt x="23443" y="16062"/>
                    <a:pt x="23489" y="16066"/>
                    <a:pt x="23534" y="16066"/>
                  </a:cubicBezTo>
                  <a:cubicBezTo>
                    <a:pt x="24033" y="16066"/>
                    <a:pt x="24374" y="15511"/>
                    <a:pt x="24081" y="15071"/>
                  </a:cubicBezTo>
                  <a:lnTo>
                    <a:pt x="19767" y="8224"/>
                  </a:lnTo>
                  <a:lnTo>
                    <a:pt x="24309" y="13679"/>
                  </a:lnTo>
                  <a:cubicBezTo>
                    <a:pt x="24684" y="14133"/>
                    <a:pt x="25230" y="14382"/>
                    <a:pt x="25814" y="14382"/>
                  </a:cubicBezTo>
                  <a:cubicBezTo>
                    <a:pt x="25905" y="14382"/>
                    <a:pt x="25997" y="14376"/>
                    <a:pt x="26090" y="14364"/>
                  </a:cubicBezTo>
                  <a:cubicBezTo>
                    <a:pt x="26843" y="14249"/>
                    <a:pt x="27254" y="13451"/>
                    <a:pt x="26934" y="12766"/>
                  </a:cubicBezTo>
                  <a:lnTo>
                    <a:pt x="26027" y="10958"/>
                  </a:lnTo>
                  <a:lnTo>
                    <a:pt x="27162" y="9981"/>
                  </a:lnTo>
                  <a:cubicBezTo>
                    <a:pt x="28258" y="9022"/>
                    <a:pt x="28326" y="7356"/>
                    <a:pt x="27322" y="6306"/>
                  </a:cubicBezTo>
                  <a:lnTo>
                    <a:pt x="22369" y="1125"/>
                  </a:lnTo>
                  <a:cubicBezTo>
                    <a:pt x="21668" y="405"/>
                    <a:pt x="20701" y="0"/>
                    <a:pt x="19714" y="0"/>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4"/>
            <p:cNvSpPr/>
            <p:nvPr/>
          </p:nvSpPr>
          <p:spPr>
            <a:xfrm flipH="1">
              <a:off x="414222" y="4846154"/>
              <a:ext cx="70210" cy="114252"/>
            </a:xfrm>
            <a:custGeom>
              <a:avLst/>
              <a:gdLst/>
              <a:ahLst/>
              <a:cxnLst/>
              <a:rect l="l" t="t" r="r" b="b"/>
              <a:pathLst>
                <a:path w="3013" h="4903" extrusionOk="0">
                  <a:moveTo>
                    <a:pt x="341" y="1"/>
                  </a:moveTo>
                  <a:cubicBezTo>
                    <a:pt x="295" y="1"/>
                    <a:pt x="248" y="11"/>
                    <a:pt x="205" y="32"/>
                  </a:cubicBezTo>
                  <a:cubicBezTo>
                    <a:pt x="46" y="124"/>
                    <a:pt x="0" y="283"/>
                    <a:pt x="69" y="443"/>
                  </a:cubicBezTo>
                  <a:lnTo>
                    <a:pt x="2442" y="4757"/>
                  </a:lnTo>
                  <a:cubicBezTo>
                    <a:pt x="2505" y="4852"/>
                    <a:pt x="2612" y="4903"/>
                    <a:pt x="2717" y="4903"/>
                  </a:cubicBezTo>
                  <a:cubicBezTo>
                    <a:pt x="2764" y="4903"/>
                    <a:pt x="2811" y="4892"/>
                    <a:pt x="2853" y="4871"/>
                  </a:cubicBezTo>
                  <a:cubicBezTo>
                    <a:pt x="2899" y="4848"/>
                    <a:pt x="2922" y="4826"/>
                    <a:pt x="2945" y="4780"/>
                  </a:cubicBezTo>
                  <a:cubicBezTo>
                    <a:pt x="3013" y="4689"/>
                    <a:pt x="3013" y="4574"/>
                    <a:pt x="2967" y="4483"/>
                  </a:cubicBezTo>
                  <a:lnTo>
                    <a:pt x="594" y="146"/>
                  </a:lnTo>
                  <a:cubicBezTo>
                    <a:pt x="546" y="52"/>
                    <a:pt x="445" y="1"/>
                    <a:pt x="341"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4"/>
            <p:cNvSpPr/>
            <p:nvPr/>
          </p:nvSpPr>
          <p:spPr>
            <a:xfrm flipH="1">
              <a:off x="540265" y="4892432"/>
              <a:ext cx="37797" cy="31319"/>
            </a:xfrm>
            <a:custGeom>
              <a:avLst/>
              <a:gdLst/>
              <a:ahLst/>
              <a:cxnLst/>
              <a:rect l="l" t="t" r="r" b="b"/>
              <a:pathLst>
                <a:path w="1622" h="1344" extrusionOk="0">
                  <a:moveTo>
                    <a:pt x="1320" y="0"/>
                  </a:moveTo>
                  <a:cubicBezTo>
                    <a:pt x="1259" y="0"/>
                    <a:pt x="1197" y="18"/>
                    <a:pt x="1142" y="55"/>
                  </a:cubicBezTo>
                  <a:cubicBezTo>
                    <a:pt x="1142" y="55"/>
                    <a:pt x="663" y="420"/>
                    <a:pt x="138" y="831"/>
                  </a:cubicBezTo>
                  <a:cubicBezTo>
                    <a:pt x="1" y="922"/>
                    <a:pt x="1" y="1105"/>
                    <a:pt x="92" y="1242"/>
                  </a:cubicBezTo>
                  <a:cubicBezTo>
                    <a:pt x="145" y="1308"/>
                    <a:pt x="229" y="1344"/>
                    <a:pt x="318" y="1344"/>
                  </a:cubicBezTo>
                  <a:cubicBezTo>
                    <a:pt x="381" y="1344"/>
                    <a:pt x="446" y="1326"/>
                    <a:pt x="503" y="1287"/>
                  </a:cubicBezTo>
                  <a:cubicBezTo>
                    <a:pt x="1028" y="877"/>
                    <a:pt x="1484" y="534"/>
                    <a:pt x="1484" y="534"/>
                  </a:cubicBezTo>
                  <a:cubicBezTo>
                    <a:pt x="1530" y="511"/>
                    <a:pt x="1530" y="489"/>
                    <a:pt x="1553" y="466"/>
                  </a:cubicBezTo>
                  <a:cubicBezTo>
                    <a:pt x="1621" y="352"/>
                    <a:pt x="1621" y="215"/>
                    <a:pt x="1553" y="123"/>
                  </a:cubicBezTo>
                  <a:cubicBezTo>
                    <a:pt x="1498" y="41"/>
                    <a:pt x="1410" y="0"/>
                    <a:pt x="1320"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4"/>
            <p:cNvSpPr/>
            <p:nvPr/>
          </p:nvSpPr>
          <p:spPr>
            <a:xfrm flipH="1">
              <a:off x="462086" y="4834456"/>
              <a:ext cx="38309" cy="31715"/>
            </a:xfrm>
            <a:custGeom>
              <a:avLst/>
              <a:gdLst/>
              <a:ahLst/>
              <a:cxnLst/>
              <a:rect l="l" t="t" r="r" b="b"/>
              <a:pathLst>
                <a:path w="1644" h="1361" extrusionOk="0">
                  <a:moveTo>
                    <a:pt x="1319" y="0"/>
                  </a:moveTo>
                  <a:cubicBezTo>
                    <a:pt x="1258" y="0"/>
                    <a:pt x="1196" y="18"/>
                    <a:pt x="1142" y="55"/>
                  </a:cubicBezTo>
                  <a:cubicBezTo>
                    <a:pt x="1142" y="55"/>
                    <a:pt x="662" y="420"/>
                    <a:pt x="137" y="831"/>
                  </a:cubicBezTo>
                  <a:cubicBezTo>
                    <a:pt x="23" y="922"/>
                    <a:pt x="0" y="1105"/>
                    <a:pt x="92" y="1242"/>
                  </a:cubicBezTo>
                  <a:cubicBezTo>
                    <a:pt x="156" y="1320"/>
                    <a:pt x="243" y="1361"/>
                    <a:pt x="327" y="1361"/>
                  </a:cubicBezTo>
                  <a:cubicBezTo>
                    <a:pt x="391" y="1361"/>
                    <a:pt x="453" y="1337"/>
                    <a:pt x="502" y="1287"/>
                  </a:cubicBezTo>
                  <a:cubicBezTo>
                    <a:pt x="1027" y="877"/>
                    <a:pt x="1507" y="534"/>
                    <a:pt x="1507" y="534"/>
                  </a:cubicBezTo>
                  <a:cubicBezTo>
                    <a:pt x="1530" y="511"/>
                    <a:pt x="1552" y="489"/>
                    <a:pt x="1575" y="466"/>
                  </a:cubicBezTo>
                  <a:cubicBezTo>
                    <a:pt x="1644" y="374"/>
                    <a:pt x="1644" y="215"/>
                    <a:pt x="1552" y="123"/>
                  </a:cubicBezTo>
                  <a:cubicBezTo>
                    <a:pt x="1498" y="41"/>
                    <a:pt x="1410" y="0"/>
                    <a:pt x="1319"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4"/>
            <p:cNvSpPr/>
            <p:nvPr/>
          </p:nvSpPr>
          <p:spPr>
            <a:xfrm flipH="1">
              <a:off x="626438" y="4944677"/>
              <a:ext cx="29268" cy="36958"/>
            </a:xfrm>
            <a:custGeom>
              <a:avLst/>
              <a:gdLst/>
              <a:ahLst/>
              <a:cxnLst/>
              <a:rect l="l" t="t" r="r" b="b"/>
              <a:pathLst>
                <a:path w="1256" h="1586" extrusionOk="0">
                  <a:moveTo>
                    <a:pt x="352" y="0"/>
                  </a:moveTo>
                  <a:cubicBezTo>
                    <a:pt x="312" y="0"/>
                    <a:pt x="270" y="9"/>
                    <a:pt x="229" y="27"/>
                  </a:cubicBezTo>
                  <a:cubicBezTo>
                    <a:pt x="69" y="95"/>
                    <a:pt x="0" y="255"/>
                    <a:pt x="69" y="415"/>
                  </a:cubicBezTo>
                  <a:cubicBezTo>
                    <a:pt x="92" y="438"/>
                    <a:pt x="343" y="1054"/>
                    <a:pt x="708" y="1488"/>
                  </a:cubicBezTo>
                  <a:cubicBezTo>
                    <a:pt x="771" y="1550"/>
                    <a:pt x="854" y="1586"/>
                    <a:pt x="935" y="1586"/>
                  </a:cubicBezTo>
                  <a:cubicBezTo>
                    <a:pt x="1002" y="1586"/>
                    <a:pt x="1067" y="1562"/>
                    <a:pt x="1119" y="1511"/>
                  </a:cubicBezTo>
                  <a:cubicBezTo>
                    <a:pt x="1142" y="1488"/>
                    <a:pt x="1164" y="1488"/>
                    <a:pt x="1164" y="1465"/>
                  </a:cubicBezTo>
                  <a:cubicBezTo>
                    <a:pt x="1256" y="1351"/>
                    <a:pt x="1256" y="1214"/>
                    <a:pt x="1164" y="1100"/>
                  </a:cubicBezTo>
                  <a:cubicBezTo>
                    <a:pt x="868" y="757"/>
                    <a:pt x="617" y="187"/>
                    <a:pt x="617" y="187"/>
                  </a:cubicBezTo>
                  <a:cubicBezTo>
                    <a:pt x="566" y="69"/>
                    <a:pt x="466" y="0"/>
                    <a:pt x="352"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4"/>
            <p:cNvSpPr/>
            <p:nvPr/>
          </p:nvSpPr>
          <p:spPr>
            <a:xfrm flipH="1">
              <a:off x="1237033" y="4572442"/>
              <a:ext cx="212775" cy="83516"/>
            </a:xfrm>
            <a:custGeom>
              <a:avLst/>
              <a:gdLst/>
              <a:ahLst/>
              <a:cxnLst/>
              <a:rect l="l" t="t" r="r" b="b"/>
              <a:pathLst>
                <a:path w="9131" h="3584" extrusionOk="0">
                  <a:moveTo>
                    <a:pt x="9130" y="0"/>
                  </a:moveTo>
                  <a:lnTo>
                    <a:pt x="0" y="2854"/>
                  </a:lnTo>
                  <a:lnTo>
                    <a:pt x="8149" y="3584"/>
                  </a:lnTo>
                  <a:lnTo>
                    <a:pt x="9130" y="0"/>
                  </a:lnTo>
                  <a:close/>
                </a:path>
              </a:pathLst>
            </a:custGeom>
            <a:solidFill>
              <a:srgbClr val="EFF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4"/>
            <p:cNvSpPr/>
            <p:nvPr/>
          </p:nvSpPr>
          <p:spPr>
            <a:xfrm flipH="1">
              <a:off x="670573" y="4115014"/>
              <a:ext cx="592023" cy="610106"/>
            </a:xfrm>
            <a:custGeom>
              <a:avLst/>
              <a:gdLst/>
              <a:ahLst/>
              <a:cxnLst/>
              <a:rect l="l" t="t" r="r" b="b"/>
              <a:pathLst>
                <a:path w="25406" h="26182" extrusionOk="0">
                  <a:moveTo>
                    <a:pt x="6483" y="1"/>
                  </a:moveTo>
                  <a:lnTo>
                    <a:pt x="1" y="23145"/>
                  </a:lnTo>
                  <a:lnTo>
                    <a:pt x="25405" y="26181"/>
                  </a:lnTo>
                  <a:lnTo>
                    <a:pt x="3881" y="20680"/>
                  </a:lnTo>
                  <a:lnTo>
                    <a:pt x="6483"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6" name="Google Shape;3026;p54"/>
          <p:cNvSpPr/>
          <p:nvPr/>
        </p:nvSpPr>
        <p:spPr>
          <a:xfrm>
            <a:off x="3399200" y="1157200"/>
            <a:ext cx="5405400" cy="3839400"/>
          </a:xfrm>
          <a:prstGeom prst="cloudCallout">
            <a:avLst>
              <a:gd name="adj1" fmla="val -68892"/>
              <a:gd name="adj2" fmla="val -10975"/>
            </a:avLst>
          </a:prstGeom>
          <a:solidFill>
            <a:srgbClr val="8989C9">
              <a:alpha val="2703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r>
              <a:rPr lang="iw" sz="1800">
                <a:solidFill>
                  <a:schemeClr val="dk2"/>
                </a:solidFill>
                <a:latin typeface="Noto Sans Hebrew"/>
                <a:ea typeface="Noto Sans Hebrew"/>
                <a:cs typeface="Noto Sans Hebrew"/>
                <a:sym typeface="Noto Sans Hebrew"/>
              </a:rPr>
              <a:t>מה אם נקטין את הפרמטרים</a:t>
            </a:r>
            <a:r>
              <a:rPr lang="iw" sz="1800">
                <a:latin typeface="Noto Sans Hebrew"/>
                <a:ea typeface="Noto Sans Hebrew"/>
                <a:cs typeface="Noto Sans Hebrew"/>
                <a:sym typeface="Noto Sans Hebrew"/>
              </a:rPr>
              <a:t> ε ו- δ?</a:t>
            </a:r>
            <a:r>
              <a:rPr lang="iw" sz="1800">
                <a:solidFill>
                  <a:schemeClr val="dk2"/>
                </a:solidFill>
                <a:latin typeface="Noto Sans Hebrew"/>
                <a:ea typeface="Noto Sans Hebrew"/>
                <a:cs typeface="Noto Sans Hebrew"/>
                <a:sym typeface="Noto Sans Hebrew"/>
              </a:rPr>
              <a:t> הרי לפי ההגדרה זה יגביר את ההגנה על המידע……</a:t>
            </a: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endParaRPr sz="1800">
              <a:solidFill>
                <a:schemeClr val="dk2"/>
              </a:solidFill>
              <a:latin typeface="Noto Sans Hebrew"/>
              <a:ea typeface="Noto Sans Hebrew"/>
              <a:cs typeface="Noto Sans Hebrew"/>
              <a:sym typeface="Noto Sans Hebr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030"/>
        <p:cNvGrpSpPr/>
        <p:nvPr/>
      </p:nvGrpSpPr>
      <p:grpSpPr>
        <a:xfrm>
          <a:off x="0" y="0"/>
          <a:ext cx="0" cy="0"/>
          <a:chOff x="0" y="0"/>
          <a:chExt cx="0" cy="0"/>
        </a:xfrm>
      </p:grpSpPr>
      <p:sp>
        <p:nvSpPr>
          <p:cNvPr id="3031" name="Google Shape;3031;p55"/>
          <p:cNvSpPr txBox="1"/>
          <p:nvPr/>
        </p:nvSpPr>
        <p:spPr>
          <a:xfrm>
            <a:off x="2882775" y="250900"/>
            <a:ext cx="59217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מה עושים?</a:t>
            </a:r>
            <a:endParaRPr sz="3400" b="1">
              <a:latin typeface="Noto Sans Hebrew"/>
              <a:ea typeface="Noto Sans Hebrew"/>
              <a:cs typeface="Noto Sans Hebrew"/>
              <a:sym typeface="Noto Sans Hebrew"/>
            </a:endParaRPr>
          </a:p>
        </p:txBody>
      </p:sp>
      <p:grpSp>
        <p:nvGrpSpPr>
          <p:cNvPr id="3032" name="Google Shape;3032;p55"/>
          <p:cNvGrpSpPr/>
          <p:nvPr/>
        </p:nvGrpSpPr>
        <p:grpSpPr>
          <a:xfrm flipH="1">
            <a:off x="141611" y="2362145"/>
            <a:ext cx="2367174" cy="2878145"/>
            <a:chOff x="-376175" y="2291291"/>
            <a:chExt cx="2323492" cy="2825312"/>
          </a:xfrm>
        </p:grpSpPr>
        <p:sp>
          <p:nvSpPr>
            <p:cNvPr id="3033" name="Google Shape;3033;p55"/>
            <p:cNvSpPr/>
            <p:nvPr/>
          </p:nvSpPr>
          <p:spPr>
            <a:xfrm flipH="1">
              <a:off x="1358836" y="4093203"/>
              <a:ext cx="588481" cy="1023399"/>
            </a:xfrm>
            <a:custGeom>
              <a:avLst/>
              <a:gdLst/>
              <a:ahLst/>
              <a:cxnLst/>
              <a:rect l="l" t="t" r="r" b="b"/>
              <a:pathLst>
                <a:path w="25254" h="43918" extrusionOk="0">
                  <a:moveTo>
                    <a:pt x="12471" y="1"/>
                  </a:moveTo>
                  <a:lnTo>
                    <a:pt x="2200" y="31089"/>
                  </a:lnTo>
                  <a:cubicBezTo>
                    <a:pt x="1" y="37368"/>
                    <a:pt x="4669" y="43918"/>
                    <a:pt x="11306" y="43918"/>
                  </a:cubicBezTo>
                  <a:cubicBezTo>
                    <a:pt x="11352" y="43918"/>
                    <a:pt x="11398" y="43917"/>
                    <a:pt x="11444" y="43917"/>
                  </a:cubicBezTo>
                  <a:lnTo>
                    <a:pt x="25253" y="43734"/>
                  </a:lnTo>
                  <a:lnTo>
                    <a:pt x="15621" y="2922"/>
                  </a:lnTo>
                  <a:lnTo>
                    <a:pt x="12471"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5"/>
            <p:cNvSpPr/>
            <p:nvPr/>
          </p:nvSpPr>
          <p:spPr>
            <a:xfrm flipH="1">
              <a:off x="147735" y="2291291"/>
              <a:ext cx="934547" cy="554693"/>
            </a:xfrm>
            <a:custGeom>
              <a:avLst/>
              <a:gdLst/>
              <a:ahLst/>
              <a:cxnLst/>
              <a:rect l="l" t="t" r="r" b="b"/>
              <a:pathLst>
                <a:path w="40105" h="23804" extrusionOk="0">
                  <a:moveTo>
                    <a:pt x="27317" y="0"/>
                  </a:moveTo>
                  <a:cubicBezTo>
                    <a:pt x="26896" y="0"/>
                    <a:pt x="26467" y="65"/>
                    <a:pt x="26044" y="201"/>
                  </a:cubicBezTo>
                  <a:cubicBezTo>
                    <a:pt x="24926" y="566"/>
                    <a:pt x="24081" y="1343"/>
                    <a:pt x="23579" y="2324"/>
                  </a:cubicBezTo>
                  <a:cubicBezTo>
                    <a:pt x="23237" y="2278"/>
                    <a:pt x="22917" y="2256"/>
                    <a:pt x="22575" y="2256"/>
                  </a:cubicBezTo>
                  <a:lnTo>
                    <a:pt x="12920" y="2050"/>
                  </a:lnTo>
                  <a:cubicBezTo>
                    <a:pt x="12832" y="2048"/>
                    <a:pt x="12745" y="2047"/>
                    <a:pt x="12658" y="2047"/>
                  </a:cubicBezTo>
                  <a:cubicBezTo>
                    <a:pt x="6750" y="2047"/>
                    <a:pt x="1893" y="6609"/>
                    <a:pt x="1758" y="12367"/>
                  </a:cubicBezTo>
                  <a:lnTo>
                    <a:pt x="1644" y="16955"/>
                  </a:lnTo>
                  <a:cubicBezTo>
                    <a:pt x="708" y="17617"/>
                    <a:pt x="69" y="18713"/>
                    <a:pt x="46" y="19968"/>
                  </a:cubicBezTo>
                  <a:cubicBezTo>
                    <a:pt x="0" y="22045"/>
                    <a:pt x="1598" y="23757"/>
                    <a:pt x="3607" y="23803"/>
                  </a:cubicBezTo>
                  <a:cubicBezTo>
                    <a:pt x="3630" y="23803"/>
                    <a:pt x="3653" y="23803"/>
                    <a:pt x="3675" y="23803"/>
                  </a:cubicBezTo>
                  <a:cubicBezTo>
                    <a:pt x="4880" y="23803"/>
                    <a:pt x="5948" y="23215"/>
                    <a:pt x="6620" y="22296"/>
                  </a:cubicBezTo>
                  <a:lnTo>
                    <a:pt x="7236" y="22319"/>
                  </a:lnTo>
                  <a:cubicBezTo>
                    <a:pt x="7373" y="22319"/>
                    <a:pt x="7487" y="22319"/>
                    <a:pt x="7624" y="22342"/>
                  </a:cubicBezTo>
                  <a:cubicBezTo>
                    <a:pt x="10774" y="19899"/>
                    <a:pt x="12988" y="14741"/>
                    <a:pt x="12988" y="14741"/>
                  </a:cubicBezTo>
                  <a:cubicBezTo>
                    <a:pt x="13399" y="16316"/>
                    <a:pt x="15590" y="17206"/>
                    <a:pt x="18443" y="17663"/>
                  </a:cubicBezTo>
                  <a:cubicBezTo>
                    <a:pt x="19350" y="18582"/>
                    <a:pt x="20567" y="19074"/>
                    <a:pt x="21805" y="19074"/>
                  </a:cubicBezTo>
                  <a:cubicBezTo>
                    <a:pt x="22687" y="19074"/>
                    <a:pt x="23580" y="18824"/>
                    <a:pt x="24378" y="18302"/>
                  </a:cubicBezTo>
                  <a:cubicBezTo>
                    <a:pt x="24492" y="18233"/>
                    <a:pt x="24606" y="18165"/>
                    <a:pt x="24720" y="18073"/>
                  </a:cubicBezTo>
                  <a:lnTo>
                    <a:pt x="25405" y="18073"/>
                  </a:lnTo>
                  <a:cubicBezTo>
                    <a:pt x="26181" y="20447"/>
                    <a:pt x="28327" y="22182"/>
                    <a:pt x="30906" y="22228"/>
                  </a:cubicBezTo>
                  <a:cubicBezTo>
                    <a:pt x="30960" y="22229"/>
                    <a:pt x="31014" y="22230"/>
                    <a:pt x="31068" y="22230"/>
                  </a:cubicBezTo>
                  <a:cubicBezTo>
                    <a:pt x="34260" y="22230"/>
                    <a:pt x="36888" y="19592"/>
                    <a:pt x="36977" y="16270"/>
                  </a:cubicBezTo>
                  <a:cubicBezTo>
                    <a:pt x="36977" y="15631"/>
                    <a:pt x="36909" y="15015"/>
                    <a:pt x="36726" y="14421"/>
                  </a:cubicBezTo>
                  <a:cubicBezTo>
                    <a:pt x="39009" y="12755"/>
                    <a:pt x="40104" y="9697"/>
                    <a:pt x="39214" y="6798"/>
                  </a:cubicBezTo>
                  <a:cubicBezTo>
                    <a:pt x="38309" y="3894"/>
                    <a:pt x="35690" y="2049"/>
                    <a:pt x="32863" y="2049"/>
                  </a:cubicBezTo>
                  <a:cubicBezTo>
                    <a:pt x="32269" y="2049"/>
                    <a:pt x="31665" y="2131"/>
                    <a:pt x="31066" y="2301"/>
                  </a:cubicBezTo>
                  <a:cubicBezTo>
                    <a:pt x="30329" y="882"/>
                    <a:pt x="28872" y="0"/>
                    <a:pt x="27317"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5"/>
            <p:cNvSpPr/>
            <p:nvPr/>
          </p:nvSpPr>
          <p:spPr>
            <a:xfrm flipH="1">
              <a:off x="319008" y="2586906"/>
              <a:ext cx="773387" cy="1112252"/>
            </a:xfrm>
            <a:custGeom>
              <a:avLst/>
              <a:gdLst/>
              <a:ahLst/>
              <a:cxnLst/>
              <a:rect l="l" t="t" r="r" b="b"/>
              <a:pathLst>
                <a:path w="33189" h="47731" extrusionOk="0">
                  <a:moveTo>
                    <a:pt x="12943" y="1"/>
                  </a:moveTo>
                  <a:cubicBezTo>
                    <a:pt x="12943" y="1"/>
                    <a:pt x="12897" y="4794"/>
                    <a:pt x="9861" y="7236"/>
                  </a:cubicBezTo>
                  <a:cubicBezTo>
                    <a:pt x="9724" y="7213"/>
                    <a:pt x="9610" y="7213"/>
                    <a:pt x="9496" y="7213"/>
                  </a:cubicBezTo>
                  <a:lnTo>
                    <a:pt x="7465" y="7168"/>
                  </a:lnTo>
                  <a:lnTo>
                    <a:pt x="6095" y="7122"/>
                  </a:lnTo>
                  <a:lnTo>
                    <a:pt x="4338" y="7099"/>
                  </a:lnTo>
                  <a:lnTo>
                    <a:pt x="3950" y="7099"/>
                  </a:lnTo>
                  <a:cubicBezTo>
                    <a:pt x="1827" y="7236"/>
                    <a:pt x="115" y="8994"/>
                    <a:pt x="69" y="11162"/>
                  </a:cubicBezTo>
                  <a:lnTo>
                    <a:pt x="46" y="12418"/>
                  </a:lnTo>
                  <a:cubicBezTo>
                    <a:pt x="1" y="14723"/>
                    <a:pt x="1804" y="16640"/>
                    <a:pt x="4109" y="16686"/>
                  </a:cubicBezTo>
                  <a:lnTo>
                    <a:pt x="5867" y="16732"/>
                  </a:lnTo>
                  <a:lnTo>
                    <a:pt x="5319" y="40173"/>
                  </a:lnTo>
                  <a:cubicBezTo>
                    <a:pt x="5228" y="44190"/>
                    <a:pt x="8446" y="47546"/>
                    <a:pt x="12463" y="47637"/>
                  </a:cubicBezTo>
                  <a:lnTo>
                    <a:pt x="16732" y="47728"/>
                  </a:lnTo>
                  <a:cubicBezTo>
                    <a:pt x="16788" y="47730"/>
                    <a:pt x="16844" y="47730"/>
                    <a:pt x="16900" y="47730"/>
                  </a:cubicBezTo>
                  <a:cubicBezTo>
                    <a:pt x="20842" y="47730"/>
                    <a:pt x="24106" y="44568"/>
                    <a:pt x="24196" y="40584"/>
                  </a:cubicBezTo>
                  <a:lnTo>
                    <a:pt x="24333" y="34193"/>
                  </a:lnTo>
                  <a:cubicBezTo>
                    <a:pt x="29103" y="32664"/>
                    <a:pt x="32618" y="28258"/>
                    <a:pt x="32732" y="22963"/>
                  </a:cubicBezTo>
                  <a:lnTo>
                    <a:pt x="32778" y="21502"/>
                  </a:lnTo>
                  <a:lnTo>
                    <a:pt x="33052" y="9108"/>
                  </a:lnTo>
                  <a:lnTo>
                    <a:pt x="33189" y="2671"/>
                  </a:lnTo>
                  <a:lnTo>
                    <a:pt x="33189" y="2671"/>
                  </a:lnTo>
                  <a:cubicBezTo>
                    <a:pt x="31045" y="2856"/>
                    <a:pt x="27880" y="3064"/>
                    <a:pt x="24684" y="3064"/>
                  </a:cubicBezTo>
                  <a:cubicBezTo>
                    <a:pt x="19171" y="3064"/>
                    <a:pt x="13564" y="2443"/>
                    <a:pt x="12943" y="1"/>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5"/>
            <p:cNvSpPr/>
            <p:nvPr/>
          </p:nvSpPr>
          <p:spPr>
            <a:xfrm flipH="1">
              <a:off x="579087" y="2925725"/>
              <a:ext cx="37797" cy="36748"/>
            </a:xfrm>
            <a:custGeom>
              <a:avLst/>
              <a:gdLst/>
              <a:ahLst/>
              <a:cxnLst/>
              <a:rect l="l" t="t" r="r" b="b"/>
              <a:pathLst>
                <a:path w="1622" h="1577" extrusionOk="0">
                  <a:moveTo>
                    <a:pt x="845" y="0"/>
                  </a:moveTo>
                  <a:cubicBezTo>
                    <a:pt x="411" y="0"/>
                    <a:pt x="46" y="320"/>
                    <a:pt x="23" y="754"/>
                  </a:cubicBezTo>
                  <a:cubicBezTo>
                    <a:pt x="1" y="1187"/>
                    <a:pt x="343" y="1552"/>
                    <a:pt x="777" y="1575"/>
                  </a:cubicBezTo>
                  <a:cubicBezTo>
                    <a:pt x="790" y="1576"/>
                    <a:pt x="804" y="1576"/>
                    <a:pt x="818" y="1576"/>
                  </a:cubicBezTo>
                  <a:cubicBezTo>
                    <a:pt x="1233" y="1576"/>
                    <a:pt x="1576" y="1242"/>
                    <a:pt x="1598" y="822"/>
                  </a:cubicBezTo>
                  <a:cubicBezTo>
                    <a:pt x="1621" y="388"/>
                    <a:pt x="1279" y="23"/>
                    <a:pt x="845"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5"/>
            <p:cNvSpPr/>
            <p:nvPr/>
          </p:nvSpPr>
          <p:spPr>
            <a:xfrm flipH="1">
              <a:off x="359951" y="2952289"/>
              <a:ext cx="37261" cy="36235"/>
            </a:xfrm>
            <a:custGeom>
              <a:avLst/>
              <a:gdLst/>
              <a:ahLst/>
              <a:cxnLst/>
              <a:rect l="l" t="t" r="r" b="b"/>
              <a:pathLst>
                <a:path w="1599" h="1555" extrusionOk="0">
                  <a:moveTo>
                    <a:pt x="804" y="1"/>
                  </a:moveTo>
                  <a:cubicBezTo>
                    <a:pt x="389" y="1"/>
                    <a:pt x="45" y="335"/>
                    <a:pt x="23" y="755"/>
                  </a:cubicBezTo>
                  <a:cubicBezTo>
                    <a:pt x="0" y="1189"/>
                    <a:pt x="343" y="1531"/>
                    <a:pt x="776" y="1554"/>
                  </a:cubicBezTo>
                  <a:cubicBezTo>
                    <a:pt x="790" y="1554"/>
                    <a:pt x="804" y="1555"/>
                    <a:pt x="817" y="1555"/>
                  </a:cubicBezTo>
                  <a:cubicBezTo>
                    <a:pt x="1233" y="1555"/>
                    <a:pt x="1576" y="1220"/>
                    <a:pt x="1598" y="801"/>
                  </a:cubicBezTo>
                  <a:cubicBezTo>
                    <a:pt x="1598" y="367"/>
                    <a:pt x="1256" y="2"/>
                    <a:pt x="845" y="2"/>
                  </a:cubicBezTo>
                  <a:cubicBezTo>
                    <a:pt x="831" y="1"/>
                    <a:pt x="818" y="1"/>
                    <a:pt x="804"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5"/>
            <p:cNvSpPr/>
            <p:nvPr/>
          </p:nvSpPr>
          <p:spPr>
            <a:xfrm flipH="1">
              <a:off x="468470" y="3215282"/>
              <a:ext cx="64897" cy="23209"/>
            </a:xfrm>
            <a:custGeom>
              <a:avLst/>
              <a:gdLst/>
              <a:ahLst/>
              <a:cxnLst/>
              <a:rect l="l" t="t" r="r" b="b"/>
              <a:pathLst>
                <a:path w="2785" h="996" extrusionOk="0">
                  <a:moveTo>
                    <a:pt x="1723" y="1"/>
                  </a:moveTo>
                  <a:cubicBezTo>
                    <a:pt x="767" y="1"/>
                    <a:pt x="91" y="676"/>
                    <a:pt x="91" y="676"/>
                  </a:cubicBezTo>
                  <a:cubicBezTo>
                    <a:pt x="0" y="767"/>
                    <a:pt x="0" y="882"/>
                    <a:pt x="91" y="950"/>
                  </a:cubicBezTo>
                  <a:cubicBezTo>
                    <a:pt x="114" y="996"/>
                    <a:pt x="160" y="996"/>
                    <a:pt x="228" y="996"/>
                  </a:cubicBezTo>
                  <a:cubicBezTo>
                    <a:pt x="274" y="996"/>
                    <a:pt x="320" y="996"/>
                    <a:pt x="343" y="950"/>
                  </a:cubicBezTo>
                  <a:cubicBezTo>
                    <a:pt x="360" y="950"/>
                    <a:pt x="933" y="381"/>
                    <a:pt x="1728" y="381"/>
                  </a:cubicBezTo>
                  <a:cubicBezTo>
                    <a:pt x="1965" y="381"/>
                    <a:pt x="2221" y="431"/>
                    <a:pt x="2488" y="562"/>
                  </a:cubicBezTo>
                  <a:cubicBezTo>
                    <a:pt x="2513" y="574"/>
                    <a:pt x="2539" y="580"/>
                    <a:pt x="2565" y="580"/>
                  </a:cubicBezTo>
                  <a:cubicBezTo>
                    <a:pt x="2636" y="580"/>
                    <a:pt x="2706" y="537"/>
                    <a:pt x="2739" y="471"/>
                  </a:cubicBezTo>
                  <a:cubicBezTo>
                    <a:pt x="2785" y="379"/>
                    <a:pt x="2762" y="265"/>
                    <a:pt x="2648" y="220"/>
                  </a:cubicBezTo>
                  <a:cubicBezTo>
                    <a:pt x="2321" y="62"/>
                    <a:pt x="2009" y="1"/>
                    <a:pt x="1723"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5"/>
            <p:cNvSpPr/>
            <p:nvPr/>
          </p:nvSpPr>
          <p:spPr>
            <a:xfrm flipH="1">
              <a:off x="538681" y="2764308"/>
              <a:ext cx="152655" cy="70583"/>
            </a:xfrm>
            <a:custGeom>
              <a:avLst/>
              <a:gdLst/>
              <a:ahLst/>
              <a:cxnLst/>
              <a:rect l="l" t="t" r="r" b="b"/>
              <a:pathLst>
                <a:path w="6551" h="3029" extrusionOk="0">
                  <a:moveTo>
                    <a:pt x="4003" y="1"/>
                  </a:moveTo>
                  <a:cubicBezTo>
                    <a:pt x="3664" y="1"/>
                    <a:pt x="3300" y="39"/>
                    <a:pt x="2922" y="125"/>
                  </a:cubicBezTo>
                  <a:cubicBezTo>
                    <a:pt x="1506" y="445"/>
                    <a:pt x="593" y="1267"/>
                    <a:pt x="297" y="1883"/>
                  </a:cubicBezTo>
                  <a:cubicBezTo>
                    <a:pt x="0" y="2522"/>
                    <a:pt x="228" y="2933"/>
                    <a:pt x="639" y="3001"/>
                  </a:cubicBezTo>
                  <a:cubicBezTo>
                    <a:pt x="723" y="3020"/>
                    <a:pt x="810" y="3028"/>
                    <a:pt x="899" y="3028"/>
                  </a:cubicBezTo>
                  <a:cubicBezTo>
                    <a:pt x="1246" y="3028"/>
                    <a:pt x="1627" y="2905"/>
                    <a:pt x="2009" y="2796"/>
                  </a:cubicBezTo>
                  <a:cubicBezTo>
                    <a:pt x="2488" y="2659"/>
                    <a:pt x="2967" y="2545"/>
                    <a:pt x="3401" y="2431"/>
                  </a:cubicBezTo>
                  <a:cubicBezTo>
                    <a:pt x="3835" y="2340"/>
                    <a:pt x="4314" y="2248"/>
                    <a:pt x="4816" y="2157"/>
                  </a:cubicBezTo>
                  <a:cubicBezTo>
                    <a:pt x="5295" y="2066"/>
                    <a:pt x="5798" y="2020"/>
                    <a:pt x="6140" y="1769"/>
                  </a:cubicBezTo>
                  <a:cubicBezTo>
                    <a:pt x="6482" y="1518"/>
                    <a:pt x="6551" y="1038"/>
                    <a:pt x="6003" y="605"/>
                  </a:cubicBezTo>
                  <a:cubicBezTo>
                    <a:pt x="5637" y="272"/>
                    <a:pt x="4909" y="1"/>
                    <a:pt x="4003" y="1"/>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5"/>
            <p:cNvSpPr/>
            <p:nvPr/>
          </p:nvSpPr>
          <p:spPr>
            <a:xfrm flipH="1">
              <a:off x="972154" y="2816273"/>
              <a:ext cx="48959" cy="85008"/>
            </a:xfrm>
            <a:custGeom>
              <a:avLst/>
              <a:gdLst/>
              <a:ahLst/>
              <a:cxnLst/>
              <a:rect l="l" t="t" r="r" b="b"/>
              <a:pathLst>
                <a:path w="2101" h="3648" extrusionOk="0">
                  <a:moveTo>
                    <a:pt x="693" y="0"/>
                  </a:moveTo>
                  <a:cubicBezTo>
                    <a:pt x="667" y="0"/>
                    <a:pt x="641" y="6"/>
                    <a:pt x="617" y="18"/>
                  </a:cubicBezTo>
                  <a:cubicBezTo>
                    <a:pt x="525" y="64"/>
                    <a:pt x="480" y="178"/>
                    <a:pt x="525" y="269"/>
                  </a:cubicBezTo>
                  <a:lnTo>
                    <a:pt x="1575" y="2666"/>
                  </a:lnTo>
                  <a:lnTo>
                    <a:pt x="137" y="3282"/>
                  </a:lnTo>
                  <a:cubicBezTo>
                    <a:pt x="46" y="3328"/>
                    <a:pt x="0" y="3442"/>
                    <a:pt x="46" y="3533"/>
                  </a:cubicBezTo>
                  <a:cubicBezTo>
                    <a:pt x="69" y="3602"/>
                    <a:pt x="137" y="3647"/>
                    <a:pt x="229" y="3647"/>
                  </a:cubicBezTo>
                  <a:cubicBezTo>
                    <a:pt x="251" y="3647"/>
                    <a:pt x="274" y="3647"/>
                    <a:pt x="297" y="3625"/>
                  </a:cubicBezTo>
                  <a:lnTo>
                    <a:pt x="2100" y="2871"/>
                  </a:lnTo>
                  <a:lnTo>
                    <a:pt x="868" y="110"/>
                  </a:lnTo>
                  <a:cubicBezTo>
                    <a:pt x="834" y="43"/>
                    <a:pt x="764" y="0"/>
                    <a:pt x="693"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5"/>
            <p:cNvSpPr/>
            <p:nvPr/>
          </p:nvSpPr>
          <p:spPr>
            <a:xfrm flipH="1">
              <a:off x="450388" y="2859662"/>
              <a:ext cx="103207" cy="181503"/>
            </a:xfrm>
            <a:custGeom>
              <a:avLst/>
              <a:gdLst/>
              <a:ahLst/>
              <a:cxnLst/>
              <a:rect l="l" t="t" r="r" b="b"/>
              <a:pathLst>
                <a:path w="4429" h="7789" extrusionOk="0">
                  <a:moveTo>
                    <a:pt x="2828" y="1"/>
                  </a:moveTo>
                  <a:cubicBezTo>
                    <a:pt x="2815" y="1"/>
                    <a:pt x="2800" y="2"/>
                    <a:pt x="2785" y="5"/>
                  </a:cubicBezTo>
                  <a:cubicBezTo>
                    <a:pt x="2694" y="28"/>
                    <a:pt x="2626" y="142"/>
                    <a:pt x="2648" y="233"/>
                  </a:cubicBezTo>
                  <a:lnTo>
                    <a:pt x="3927" y="5552"/>
                  </a:lnTo>
                  <a:cubicBezTo>
                    <a:pt x="4018" y="5985"/>
                    <a:pt x="3904" y="6396"/>
                    <a:pt x="3630" y="6739"/>
                  </a:cubicBezTo>
                  <a:cubicBezTo>
                    <a:pt x="3244" y="7166"/>
                    <a:pt x="2639" y="7412"/>
                    <a:pt x="1947" y="7412"/>
                  </a:cubicBezTo>
                  <a:cubicBezTo>
                    <a:pt x="1863" y="7412"/>
                    <a:pt x="1777" y="7408"/>
                    <a:pt x="1690" y="7400"/>
                  </a:cubicBezTo>
                  <a:cubicBezTo>
                    <a:pt x="1256" y="7355"/>
                    <a:pt x="777" y="7263"/>
                    <a:pt x="275" y="7104"/>
                  </a:cubicBezTo>
                  <a:cubicBezTo>
                    <a:pt x="256" y="7100"/>
                    <a:pt x="237" y="7098"/>
                    <a:pt x="220" y="7098"/>
                  </a:cubicBezTo>
                  <a:cubicBezTo>
                    <a:pt x="131" y="7098"/>
                    <a:pt x="62" y="7146"/>
                    <a:pt x="24" y="7241"/>
                  </a:cubicBezTo>
                  <a:cubicBezTo>
                    <a:pt x="1" y="7332"/>
                    <a:pt x="69" y="7446"/>
                    <a:pt x="161" y="7469"/>
                  </a:cubicBezTo>
                  <a:cubicBezTo>
                    <a:pt x="686" y="7629"/>
                    <a:pt x="1188" y="7743"/>
                    <a:pt x="1667" y="7766"/>
                  </a:cubicBezTo>
                  <a:cubicBezTo>
                    <a:pt x="1758" y="7788"/>
                    <a:pt x="1872" y="7788"/>
                    <a:pt x="1964" y="7788"/>
                  </a:cubicBezTo>
                  <a:cubicBezTo>
                    <a:pt x="2763" y="7788"/>
                    <a:pt x="3470" y="7492"/>
                    <a:pt x="3904" y="6990"/>
                  </a:cubicBezTo>
                  <a:cubicBezTo>
                    <a:pt x="4292" y="6556"/>
                    <a:pt x="4429" y="6008"/>
                    <a:pt x="4292" y="5460"/>
                  </a:cubicBezTo>
                  <a:lnTo>
                    <a:pt x="3014" y="165"/>
                  </a:lnTo>
                  <a:cubicBezTo>
                    <a:pt x="2994" y="65"/>
                    <a:pt x="2922" y="1"/>
                    <a:pt x="2828"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5"/>
            <p:cNvSpPr/>
            <p:nvPr/>
          </p:nvSpPr>
          <p:spPr>
            <a:xfrm flipH="1">
              <a:off x="507828" y="3053492"/>
              <a:ext cx="153191" cy="63196"/>
            </a:xfrm>
            <a:custGeom>
              <a:avLst/>
              <a:gdLst/>
              <a:ahLst/>
              <a:cxnLst/>
              <a:rect l="l" t="t" r="r" b="b"/>
              <a:pathLst>
                <a:path w="6574" h="2712" extrusionOk="0">
                  <a:moveTo>
                    <a:pt x="227" y="0"/>
                  </a:moveTo>
                  <a:cubicBezTo>
                    <a:pt x="198" y="0"/>
                    <a:pt x="168" y="6"/>
                    <a:pt x="137" y="18"/>
                  </a:cubicBezTo>
                  <a:cubicBezTo>
                    <a:pt x="46" y="41"/>
                    <a:pt x="0" y="155"/>
                    <a:pt x="46" y="269"/>
                  </a:cubicBezTo>
                  <a:cubicBezTo>
                    <a:pt x="69" y="315"/>
                    <a:pt x="753" y="1867"/>
                    <a:pt x="2397" y="2483"/>
                  </a:cubicBezTo>
                  <a:cubicBezTo>
                    <a:pt x="2830" y="2643"/>
                    <a:pt x="3310" y="2712"/>
                    <a:pt x="3789" y="2712"/>
                  </a:cubicBezTo>
                  <a:cubicBezTo>
                    <a:pt x="4611" y="2712"/>
                    <a:pt x="5501" y="2483"/>
                    <a:pt x="6460" y="2050"/>
                  </a:cubicBezTo>
                  <a:cubicBezTo>
                    <a:pt x="6551" y="2004"/>
                    <a:pt x="6574" y="1890"/>
                    <a:pt x="6528" y="1776"/>
                  </a:cubicBezTo>
                  <a:cubicBezTo>
                    <a:pt x="6498" y="1715"/>
                    <a:pt x="6437" y="1685"/>
                    <a:pt x="6373" y="1685"/>
                  </a:cubicBezTo>
                  <a:cubicBezTo>
                    <a:pt x="6340" y="1685"/>
                    <a:pt x="6307" y="1692"/>
                    <a:pt x="6277" y="1707"/>
                  </a:cubicBezTo>
                  <a:cubicBezTo>
                    <a:pt x="5383" y="2126"/>
                    <a:pt x="4552" y="2343"/>
                    <a:pt x="3792" y="2343"/>
                  </a:cubicBezTo>
                  <a:cubicBezTo>
                    <a:pt x="3348" y="2343"/>
                    <a:pt x="2929" y="2269"/>
                    <a:pt x="2534" y="2118"/>
                  </a:cubicBezTo>
                  <a:cubicBezTo>
                    <a:pt x="1027" y="1570"/>
                    <a:pt x="411" y="132"/>
                    <a:pt x="388" y="110"/>
                  </a:cubicBezTo>
                  <a:cubicBezTo>
                    <a:pt x="371" y="43"/>
                    <a:pt x="306" y="0"/>
                    <a:pt x="227"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5"/>
            <p:cNvSpPr/>
            <p:nvPr/>
          </p:nvSpPr>
          <p:spPr>
            <a:xfrm flipH="1">
              <a:off x="573774" y="2956973"/>
              <a:ext cx="51615" cy="20366"/>
            </a:xfrm>
            <a:custGeom>
              <a:avLst/>
              <a:gdLst/>
              <a:ahLst/>
              <a:cxnLst/>
              <a:rect l="l" t="t" r="r" b="b"/>
              <a:pathLst>
                <a:path w="2215" h="874" extrusionOk="0">
                  <a:moveTo>
                    <a:pt x="950" y="0"/>
                  </a:moveTo>
                  <a:cubicBezTo>
                    <a:pt x="433" y="0"/>
                    <a:pt x="92" y="289"/>
                    <a:pt x="92" y="303"/>
                  </a:cubicBezTo>
                  <a:cubicBezTo>
                    <a:pt x="0" y="371"/>
                    <a:pt x="0" y="485"/>
                    <a:pt x="69" y="554"/>
                  </a:cubicBezTo>
                  <a:cubicBezTo>
                    <a:pt x="106" y="603"/>
                    <a:pt x="155" y="626"/>
                    <a:pt x="208" y="626"/>
                  </a:cubicBezTo>
                  <a:cubicBezTo>
                    <a:pt x="253" y="626"/>
                    <a:pt x="300" y="608"/>
                    <a:pt x="343" y="577"/>
                  </a:cubicBezTo>
                  <a:cubicBezTo>
                    <a:pt x="356" y="563"/>
                    <a:pt x="586" y="372"/>
                    <a:pt x="942" y="372"/>
                  </a:cubicBezTo>
                  <a:cubicBezTo>
                    <a:pt x="1198" y="372"/>
                    <a:pt x="1519" y="471"/>
                    <a:pt x="1872" y="805"/>
                  </a:cubicBezTo>
                  <a:cubicBezTo>
                    <a:pt x="1918" y="851"/>
                    <a:pt x="1963" y="873"/>
                    <a:pt x="2009" y="873"/>
                  </a:cubicBezTo>
                  <a:cubicBezTo>
                    <a:pt x="2055" y="873"/>
                    <a:pt x="2100" y="851"/>
                    <a:pt x="2146" y="805"/>
                  </a:cubicBezTo>
                  <a:cubicBezTo>
                    <a:pt x="2214" y="736"/>
                    <a:pt x="2214" y="622"/>
                    <a:pt x="2146" y="531"/>
                  </a:cubicBezTo>
                  <a:cubicBezTo>
                    <a:pt x="1703" y="124"/>
                    <a:pt x="1289" y="0"/>
                    <a:pt x="950"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5"/>
            <p:cNvSpPr/>
            <p:nvPr/>
          </p:nvSpPr>
          <p:spPr>
            <a:xfrm flipH="1">
              <a:off x="351445" y="2981441"/>
              <a:ext cx="51615" cy="20366"/>
            </a:xfrm>
            <a:custGeom>
              <a:avLst/>
              <a:gdLst/>
              <a:ahLst/>
              <a:cxnLst/>
              <a:rect l="l" t="t" r="r" b="b"/>
              <a:pathLst>
                <a:path w="2215" h="874" extrusionOk="0">
                  <a:moveTo>
                    <a:pt x="944" y="0"/>
                  </a:moveTo>
                  <a:cubicBezTo>
                    <a:pt x="430" y="0"/>
                    <a:pt x="83" y="289"/>
                    <a:pt x="69" y="303"/>
                  </a:cubicBezTo>
                  <a:cubicBezTo>
                    <a:pt x="0" y="371"/>
                    <a:pt x="0" y="485"/>
                    <a:pt x="69" y="554"/>
                  </a:cubicBezTo>
                  <a:cubicBezTo>
                    <a:pt x="105" y="603"/>
                    <a:pt x="155" y="625"/>
                    <a:pt x="204" y="625"/>
                  </a:cubicBezTo>
                  <a:cubicBezTo>
                    <a:pt x="246" y="625"/>
                    <a:pt x="288" y="608"/>
                    <a:pt x="320" y="577"/>
                  </a:cubicBezTo>
                  <a:cubicBezTo>
                    <a:pt x="346" y="563"/>
                    <a:pt x="574" y="372"/>
                    <a:pt x="931" y="372"/>
                  </a:cubicBezTo>
                  <a:cubicBezTo>
                    <a:pt x="1187" y="372"/>
                    <a:pt x="1509" y="471"/>
                    <a:pt x="1872" y="805"/>
                  </a:cubicBezTo>
                  <a:cubicBezTo>
                    <a:pt x="1895" y="851"/>
                    <a:pt x="1940" y="873"/>
                    <a:pt x="1986" y="873"/>
                  </a:cubicBezTo>
                  <a:cubicBezTo>
                    <a:pt x="2055" y="873"/>
                    <a:pt x="2100" y="851"/>
                    <a:pt x="2123" y="805"/>
                  </a:cubicBezTo>
                  <a:cubicBezTo>
                    <a:pt x="2214" y="736"/>
                    <a:pt x="2192" y="599"/>
                    <a:pt x="2123" y="531"/>
                  </a:cubicBezTo>
                  <a:cubicBezTo>
                    <a:pt x="1689" y="124"/>
                    <a:pt x="1281" y="0"/>
                    <a:pt x="944"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5"/>
            <p:cNvSpPr/>
            <p:nvPr/>
          </p:nvSpPr>
          <p:spPr>
            <a:xfrm flipH="1">
              <a:off x="498251" y="2818277"/>
              <a:ext cx="200541" cy="200005"/>
            </a:xfrm>
            <a:custGeom>
              <a:avLst/>
              <a:gdLst/>
              <a:ahLst/>
              <a:cxnLst/>
              <a:rect l="l" t="t" r="r" b="b"/>
              <a:pathLst>
                <a:path w="8606" h="8583" extrusionOk="0">
                  <a:moveTo>
                    <a:pt x="4314" y="366"/>
                  </a:moveTo>
                  <a:cubicBezTo>
                    <a:pt x="5364" y="366"/>
                    <a:pt x="6346" y="777"/>
                    <a:pt x="7076" y="1530"/>
                  </a:cubicBezTo>
                  <a:cubicBezTo>
                    <a:pt x="7807" y="2260"/>
                    <a:pt x="8218" y="3242"/>
                    <a:pt x="8218" y="4292"/>
                  </a:cubicBezTo>
                  <a:cubicBezTo>
                    <a:pt x="8218" y="5342"/>
                    <a:pt x="7807" y="6323"/>
                    <a:pt x="7076" y="7054"/>
                  </a:cubicBezTo>
                  <a:cubicBezTo>
                    <a:pt x="6323" y="7807"/>
                    <a:pt x="5342" y="8195"/>
                    <a:pt x="4314" y="8195"/>
                  </a:cubicBezTo>
                  <a:lnTo>
                    <a:pt x="4292" y="8195"/>
                  </a:lnTo>
                  <a:cubicBezTo>
                    <a:pt x="2146" y="8195"/>
                    <a:pt x="388" y="6437"/>
                    <a:pt x="388" y="4292"/>
                  </a:cubicBezTo>
                  <a:cubicBezTo>
                    <a:pt x="388" y="3242"/>
                    <a:pt x="799" y="2260"/>
                    <a:pt x="1530" y="1530"/>
                  </a:cubicBezTo>
                  <a:cubicBezTo>
                    <a:pt x="2283" y="777"/>
                    <a:pt x="3264" y="366"/>
                    <a:pt x="4314" y="366"/>
                  </a:cubicBezTo>
                  <a:close/>
                  <a:moveTo>
                    <a:pt x="4314" y="1"/>
                  </a:moveTo>
                  <a:cubicBezTo>
                    <a:pt x="3150" y="1"/>
                    <a:pt x="2078" y="434"/>
                    <a:pt x="1279" y="1256"/>
                  </a:cubicBezTo>
                  <a:cubicBezTo>
                    <a:pt x="457" y="2055"/>
                    <a:pt x="23" y="3151"/>
                    <a:pt x="0" y="4292"/>
                  </a:cubicBezTo>
                  <a:cubicBezTo>
                    <a:pt x="0" y="6643"/>
                    <a:pt x="1941" y="8583"/>
                    <a:pt x="4292" y="8583"/>
                  </a:cubicBezTo>
                  <a:lnTo>
                    <a:pt x="4314" y="8583"/>
                  </a:lnTo>
                  <a:cubicBezTo>
                    <a:pt x="5456" y="8583"/>
                    <a:pt x="6528" y="8126"/>
                    <a:pt x="7350" y="7328"/>
                  </a:cubicBezTo>
                  <a:cubicBezTo>
                    <a:pt x="8149" y="6529"/>
                    <a:pt x="8606" y="5433"/>
                    <a:pt x="8606" y="4292"/>
                  </a:cubicBezTo>
                  <a:cubicBezTo>
                    <a:pt x="8606" y="3151"/>
                    <a:pt x="8149" y="2078"/>
                    <a:pt x="7350" y="1256"/>
                  </a:cubicBezTo>
                  <a:cubicBezTo>
                    <a:pt x="6528" y="434"/>
                    <a:pt x="5456" y="1"/>
                    <a:pt x="43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5"/>
            <p:cNvSpPr/>
            <p:nvPr/>
          </p:nvSpPr>
          <p:spPr>
            <a:xfrm flipH="1">
              <a:off x="252526" y="2849665"/>
              <a:ext cx="200541" cy="200005"/>
            </a:xfrm>
            <a:custGeom>
              <a:avLst/>
              <a:gdLst/>
              <a:ahLst/>
              <a:cxnLst/>
              <a:rect l="l" t="t" r="r" b="b"/>
              <a:pathLst>
                <a:path w="8606" h="8583" extrusionOk="0">
                  <a:moveTo>
                    <a:pt x="4315" y="366"/>
                  </a:moveTo>
                  <a:cubicBezTo>
                    <a:pt x="6460" y="366"/>
                    <a:pt x="8218" y="2123"/>
                    <a:pt x="8218" y="4292"/>
                  </a:cubicBezTo>
                  <a:cubicBezTo>
                    <a:pt x="8218" y="5341"/>
                    <a:pt x="7807" y="6323"/>
                    <a:pt x="7077" y="7053"/>
                  </a:cubicBezTo>
                  <a:cubicBezTo>
                    <a:pt x="6323" y="7784"/>
                    <a:pt x="5342" y="8195"/>
                    <a:pt x="4292" y="8195"/>
                  </a:cubicBezTo>
                  <a:cubicBezTo>
                    <a:pt x="3242" y="8195"/>
                    <a:pt x="2260" y="7784"/>
                    <a:pt x="1530" y="7053"/>
                  </a:cubicBezTo>
                  <a:cubicBezTo>
                    <a:pt x="800" y="6300"/>
                    <a:pt x="389" y="5319"/>
                    <a:pt x="389" y="4292"/>
                  </a:cubicBezTo>
                  <a:cubicBezTo>
                    <a:pt x="389" y="3242"/>
                    <a:pt x="800" y="2260"/>
                    <a:pt x="1530" y="1507"/>
                  </a:cubicBezTo>
                  <a:cubicBezTo>
                    <a:pt x="2283" y="776"/>
                    <a:pt x="3265" y="366"/>
                    <a:pt x="4292" y="366"/>
                  </a:cubicBezTo>
                  <a:close/>
                  <a:moveTo>
                    <a:pt x="4292" y="0"/>
                  </a:moveTo>
                  <a:cubicBezTo>
                    <a:pt x="3151" y="0"/>
                    <a:pt x="2078" y="434"/>
                    <a:pt x="1256" y="1256"/>
                  </a:cubicBezTo>
                  <a:cubicBezTo>
                    <a:pt x="457" y="2055"/>
                    <a:pt x="1" y="3127"/>
                    <a:pt x="1" y="4292"/>
                  </a:cubicBezTo>
                  <a:cubicBezTo>
                    <a:pt x="1" y="5433"/>
                    <a:pt x="457" y="6506"/>
                    <a:pt x="1256" y="7327"/>
                  </a:cubicBezTo>
                  <a:cubicBezTo>
                    <a:pt x="2078" y="8126"/>
                    <a:pt x="3151" y="8583"/>
                    <a:pt x="4292" y="8583"/>
                  </a:cubicBezTo>
                  <a:cubicBezTo>
                    <a:pt x="5456" y="8583"/>
                    <a:pt x="6529" y="8126"/>
                    <a:pt x="7328" y="7327"/>
                  </a:cubicBezTo>
                  <a:cubicBezTo>
                    <a:pt x="8149" y="6506"/>
                    <a:pt x="8583" y="5433"/>
                    <a:pt x="8583" y="4292"/>
                  </a:cubicBezTo>
                  <a:cubicBezTo>
                    <a:pt x="8606" y="1918"/>
                    <a:pt x="6666" y="0"/>
                    <a:pt x="4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5"/>
            <p:cNvSpPr/>
            <p:nvPr/>
          </p:nvSpPr>
          <p:spPr>
            <a:xfrm flipH="1">
              <a:off x="289740" y="2827831"/>
              <a:ext cx="138860" cy="50590"/>
            </a:xfrm>
            <a:custGeom>
              <a:avLst/>
              <a:gdLst/>
              <a:ahLst/>
              <a:cxnLst/>
              <a:rect l="l" t="t" r="r" b="b"/>
              <a:pathLst>
                <a:path w="5959" h="2171" extrusionOk="0">
                  <a:moveTo>
                    <a:pt x="1149" y="0"/>
                  </a:moveTo>
                  <a:cubicBezTo>
                    <a:pt x="906" y="0"/>
                    <a:pt x="675" y="25"/>
                    <a:pt x="480" y="116"/>
                  </a:cubicBezTo>
                  <a:cubicBezTo>
                    <a:pt x="138" y="253"/>
                    <a:pt x="1" y="641"/>
                    <a:pt x="389" y="1143"/>
                  </a:cubicBezTo>
                  <a:cubicBezTo>
                    <a:pt x="754" y="1622"/>
                    <a:pt x="1713" y="2147"/>
                    <a:pt x="2991" y="2170"/>
                  </a:cubicBezTo>
                  <a:cubicBezTo>
                    <a:pt x="3018" y="2170"/>
                    <a:pt x="3045" y="2171"/>
                    <a:pt x="3071" y="2171"/>
                  </a:cubicBezTo>
                  <a:cubicBezTo>
                    <a:pt x="4309" y="2171"/>
                    <a:pt x="5235" y="1658"/>
                    <a:pt x="5570" y="1211"/>
                  </a:cubicBezTo>
                  <a:cubicBezTo>
                    <a:pt x="5958" y="709"/>
                    <a:pt x="5821" y="321"/>
                    <a:pt x="5479" y="161"/>
                  </a:cubicBezTo>
                  <a:cubicBezTo>
                    <a:pt x="5284" y="71"/>
                    <a:pt x="5053" y="46"/>
                    <a:pt x="4810" y="46"/>
                  </a:cubicBezTo>
                  <a:cubicBezTo>
                    <a:pt x="4625" y="46"/>
                    <a:pt x="4433" y="60"/>
                    <a:pt x="4246" y="70"/>
                  </a:cubicBezTo>
                  <a:cubicBezTo>
                    <a:pt x="3813" y="93"/>
                    <a:pt x="3379" y="93"/>
                    <a:pt x="2991" y="93"/>
                  </a:cubicBezTo>
                  <a:cubicBezTo>
                    <a:pt x="2603" y="93"/>
                    <a:pt x="2146" y="70"/>
                    <a:pt x="1713" y="24"/>
                  </a:cubicBezTo>
                  <a:cubicBezTo>
                    <a:pt x="1525" y="15"/>
                    <a:pt x="1334" y="0"/>
                    <a:pt x="1149" y="0"/>
                  </a:cubicBezTo>
                  <a:close/>
                </a:path>
              </a:pathLst>
            </a:custGeom>
            <a:solidFill>
              <a:srgbClr val="3C3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5"/>
            <p:cNvSpPr/>
            <p:nvPr/>
          </p:nvSpPr>
          <p:spPr>
            <a:xfrm flipH="1">
              <a:off x="446123" y="2911370"/>
              <a:ext cx="56928" cy="14378"/>
            </a:xfrm>
            <a:custGeom>
              <a:avLst/>
              <a:gdLst/>
              <a:ahLst/>
              <a:cxnLst/>
              <a:rect l="l" t="t" r="r" b="b"/>
              <a:pathLst>
                <a:path w="2443" h="617" extrusionOk="0">
                  <a:moveTo>
                    <a:pt x="46" y="0"/>
                  </a:moveTo>
                  <a:lnTo>
                    <a:pt x="0" y="365"/>
                  </a:lnTo>
                  <a:lnTo>
                    <a:pt x="2397" y="616"/>
                  </a:lnTo>
                  <a:lnTo>
                    <a:pt x="2442" y="228"/>
                  </a:lnTo>
                  <a:lnTo>
                    <a:pt x="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5"/>
            <p:cNvSpPr/>
            <p:nvPr/>
          </p:nvSpPr>
          <p:spPr>
            <a:xfrm flipH="1">
              <a:off x="673230" y="2741448"/>
              <a:ext cx="238315" cy="130051"/>
            </a:xfrm>
            <a:custGeom>
              <a:avLst/>
              <a:gdLst/>
              <a:ahLst/>
              <a:cxnLst/>
              <a:rect l="l" t="t" r="r" b="b"/>
              <a:pathLst>
                <a:path w="10227" h="5581" extrusionOk="0">
                  <a:moveTo>
                    <a:pt x="202" y="1"/>
                  </a:moveTo>
                  <a:cubicBezTo>
                    <a:pt x="137" y="1"/>
                    <a:pt x="76" y="41"/>
                    <a:pt x="46" y="102"/>
                  </a:cubicBezTo>
                  <a:cubicBezTo>
                    <a:pt x="0" y="193"/>
                    <a:pt x="23" y="308"/>
                    <a:pt x="114" y="353"/>
                  </a:cubicBezTo>
                  <a:lnTo>
                    <a:pt x="9929" y="5557"/>
                  </a:lnTo>
                  <a:cubicBezTo>
                    <a:pt x="9952" y="5557"/>
                    <a:pt x="9975" y="5580"/>
                    <a:pt x="10021" y="5580"/>
                  </a:cubicBezTo>
                  <a:cubicBezTo>
                    <a:pt x="10089" y="5580"/>
                    <a:pt x="10158" y="5535"/>
                    <a:pt x="10180" y="5466"/>
                  </a:cubicBezTo>
                  <a:cubicBezTo>
                    <a:pt x="10226" y="5375"/>
                    <a:pt x="10203" y="5261"/>
                    <a:pt x="10112" y="5215"/>
                  </a:cubicBezTo>
                  <a:lnTo>
                    <a:pt x="297" y="34"/>
                  </a:lnTo>
                  <a:cubicBezTo>
                    <a:pt x="267" y="11"/>
                    <a:pt x="23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5"/>
            <p:cNvSpPr/>
            <p:nvPr/>
          </p:nvSpPr>
          <p:spPr>
            <a:xfrm flipH="1">
              <a:off x="328586" y="2976780"/>
              <a:ext cx="632430" cy="493081"/>
            </a:xfrm>
            <a:custGeom>
              <a:avLst/>
              <a:gdLst/>
              <a:ahLst/>
              <a:cxnLst/>
              <a:rect l="l" t="t" r="r" b="b"/>
              <a:pathLst>
                <a:path w="27140" h="21160" extrusionOk="0">
                  <a:moveTo>
                    <a:pt x="27140" y="4771"/>
                  </a:moveTo>
                  <a:lnTo>
                    <a:pt x="27135" y="4925"/>
                  </a:lnTo>
                  <a:lnTo>
                    <a:pt x="27135" y="4925"/>
                  </a:lnTo>
                  <a:cubicBezTo>
                    <a:pt x="27137" y="4874"/>
                    <a:pt x="27139" y="4822"/>
                    <a:pt x="27140" y="4771"/>
                  </a:cubicBezTo>
                  <a:close/>
                  <a:moveTo>
                    <a:pt x="252" y="1"/>
                  </a:moveTo>
                  <a:lnTo>
                    <a:pt x="115" y="5638"/>
                  </a:lnTo>
                  <a:cubicBezTo>
                    <a:pt x="1" y="11048"/>
                    <a:pt x="3470" y="15727"/>
                    <a:pt x="8355" y="17348"/>
                  </a:cubicBezTo>
                  <a:cubicBezTo>
                    <a:pt x="8355" y="17393"/>
                    <a:pt x="8355" y="17416"/>
                    <a:pt x="8355" y="17439"/>
                  </a:cubicBezTo>
                  <a:cubicBezTo>
                    <a:pt x="8355" y="19493"/>
                    <a:pt x="10660" y="21160"/>
                    <a:pt x="13490" y="21160"/>
                  </a:cubicBezTo>
                  <a:cubicBezTo>
                    <a:pt x="16275" y="21160"/>
                    <a:pt x="18558" y="19516"/>
                    <a:pt x="18603" y="17508"/>
                  </a:cubicBezTo>
                  <a:cubicBezTo>
                    <a:pt x="23419" y="16001"/>
                    <a:pt x="26980" y="11573"/>
                    <a:pt x="27094" y="6232"/>
                  </a:cubicBezTo>
                  <a:lnTo>
                    <a:pt x="27135" y="4925"/>
                  </a:lnTo>
                  <a:lnTo>
                    <a:pt x="27135" y="4925"/>
                  </a:lnTo>
                  <a:cubicBezTo>
                    <a:pt x="26898" y="11205"/>
                    <a:pt x="21749" y="16186"/>
                    <a:pt x="15456" y="16186"/>
                  </a:cubicBezTo>
                  <a:cubicBezTo>
                    <a:pt x="15371" y="16186"/>
                    <a:pt x="15287" y="16186"/>
                    <a:pt x="15202" y="16184"/>
                  </a:cubicBezTo>
                  <a:lnTo>
                    <a:pt x="12920" y="16115"/>
                  </a:lnTo>
                  <a:cubicBezTo>
                    <a:pt x="6483" y="15978"/>
                    <a:pt x="1370" y="10637"/>
                    <a:pt x="1530" y="4200"/>
                  </a:cubicBezTo>
                  <a:lnTo>
                    <a:pt x="1621" y="23"/>
                  </a:lnTo>
                  <a:lnTo>
                    <a:pt x="252"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5"/>
            <p:cNvSpPr/>
            <p:nvPr/>
          </p:nvSpPr>
          <p:spPr>
            <a:xfrm flipH="1">
              <a:off x="41895" y="3424095"/>
              <a:ext cx="1823863" cy="1690363"/>
            </a:xfrm>
            <a:custGeom>
              <a:avLst/>
              <a:gdLst/>
              <a:ahLst/>
              <a:cxnLst/>
              <a:rect l="l" t="t" r="r" b="b"/>
              <a:pathLst>
                <a:path w="78269" h="72540" extrusionOk="0">
                  <a:moveTo>
                    <a:pt x="29308" y="1"/>
                  </a:moveTo>
                  <a:cubicBezTo>
                    <a:pt x="22529" y="1"/>
                    <a:pt x="16891" y="4086"/>
                    <a:pt x="15750" y="9450"/>
                  </a:cubicBezTo>
                  <a:lnTo>
                    <a:pt x="6666" y="40059"/>
                  </a:lnTo>
                  <a:lnTo>
                    <a:pt x="6689" y="40059"/>
                  </a:lnTo>
                  <a:lnTo>
                    <a:pt x="1370" y="57977"/>
                  </a:lnTo>
                  <a:cubicBezTo>
                    <a:pt x="1" y="63980"/>
                    <a:pt x="4178" y="70074"/>
                    <a:pt x="10706" y="71581"/>
                  </a:cubicBezTo>
                  <a:cubicBezTo>
                    <a:pt x="11550" y="71776"/>
                    <a:pt x="12394" y="71867"/>
                    <a:pt x="13224" y="71867"/>
                  </a:cubicBezTo>
                  <a:cubicBezTo>
                    <a:pt x="13943" y="71867"/>
                    <a:pt x="14651" y="71799"/>
                    <a:pt x="15339" y="71672"/>
                  </a:cubicBezTo>
                  <a:lnTo>
                    <a:pt x="15339" y="71672"/>
                  </a:lnTo>
                  <a:lnTo>
                    <a:pt x="15317" y="72539"/>
                  </a:lnTo>
                  <a:lnTo>
                    <a:pt x="15317" y="72539"/>
                  </a:lnTo>
                  <a:lnTo>
                    <a:pt x="77150" y="72402"/>
                  </a:lnTo>
                  <a:lnTo>
                    <a:pt x="78269" y="18101"/>
                  </a:lnTo>
                  <a:cubicBezTo>
                    <a:pt x="78269" y="8104"/>
                    <a:pt x="69641" y="1"/>
                    <a:pt x="57589" y="1"/>
                  </a:cubicBezTo>
                  <a:lnTo>
                    <a:pt x="51837" y="7875"/>
                  </a:lnTo>
                  <a:lnTo>
                    <a:pt x="38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5"/>
            <p:cNvSpPr/>
            <p:nvPr/>
          </p:nvSpPr>
          <p:spPr>
            <a:xfrm flipH="1">
              <a:off x="809945" y="3490507"/>
              <a:ext cx="437225" cy="1023446"/>
            </a:xfrm>
            <a:custGeom>
              <a:avLst/>
              <a:gdLst/>
              <a:ahLst/>
              <a:cxnLst/>
              <a:rect l="l" t="t" r="r" b="b"/>
              <a:pathLst>
                <a:path w="18763" h="43920" extrusionOk="0">
                  <a:moveTo>
                    <a:pt x="5389" y="1"/>
                  </a:moveTo>
                  <a:cubicBezTo>
                    <a:pt x="5347" y="1"/>
                    <a:pt x="5305" y="18"/>
                    <a:pt x="5273" y="49"/>
                  </a:cubicBezTo>
                  <a:lnTo>
                    <a:pt x="252" y="4272"/>
                  </a:lnTo>
                  <a:cubicBezTo>
                    <a:pt x="92" y="4432"/>
                    <a:pt x="1" y="4637"/>
                    <a:pt x="23" y="4866"/>
                  </a:cubicBezTo>
                  <a:cubicBezTo>
                    <a:pt x="46" y="5094"/>
                    <a:pt x="160" y="5299"/>
                    <a:pt x="343" y="5413"/>
                  </a:cubicBezTo>
                  <a:lnTo>
                    <a:pt x="5479" y="8518"/>
                  </a:lnTo>
                  <a:lnTo>
                    <a:pt x="2032" y="10435"/>
                  </a:lnTo>
                  <a:cubicBezTo>
                    <a:pt x="1849" y="10549"/>
                    <a:pt x="1690" y="10732"/>
                    <a:pt x="1644" y="10960"/>
                  </a:cubicBezTo>
                  <a:cubicBezTo>
                    <a:pt x="1576" y="11165"/>
                    <a:pt x="1621" y="11394"/>
                    <a:pt x="1712" y="11599"/>
                  </a:cubicBezTo>
                  <a:lnTo>
                    <a:pt x="18375" y="43805"/>
                  </a:lnTo>
                  <a:cubicBezTo>
                    <a:pt x="18421" y="43874"/>
                    <a:pt x="18489" y="43920"/>
                    <a:pt x="18558" y="43920"/>
                  </a:cubicBezTo>
                  <a:cubicBezTo>
                    <a:pt x="18580" y="43920"/>
                    <a:pt x="18603" y="43897"/>
                    <a:pt x="18649" y="43897"/>
                  </a:cubicBezTo>
                  <a:cubicBezTo>
                    <a:pt x="18740" y="43851"/>
                    <a:pt x="18763" y="43737"/>
                    <a:pt x="18717" y="43646"/>
                  </a:cubicBezTo>
                  <a:lnTo>
                    <a:pt x="2055" y="11416"/>
                  </a:lnTo>
                  <a:cubicBezTo>
                    <a:pt x="1986" y="11302"/>
                    <a:pt x="1986" y="11165"/>
                    <a:pt x="2009" y="11051"/>
                  </a:cubicBezTo>
                  <a:cubicBezTo>
                    <a:pt x="2032" y="10937"/>
                    <a:pt x="2123" y="10846"/>
                    <a:pt x="2215" y="10777"/>
                  </a:cubicBezTo>
                  <a:lnTo>
                    <a:pt x="6232" y="8540"/>
                  </a:lnTo>
                  <a:lnTo>
                    <a:pt x="548" y="5094"/>
                  </a:lnTo>
                  <a:cubicBezTo>
                    <a:pt x="457" y="5025"/>
                    <a:pt x="411" y="4934"/>
                    <a:pt x="389" y="4843"/>
                  </a:cubicBezTo>
                  <a:cubicBezTo>
                    <a:pt x="389" y="4729"/>
                    <a:pt x="434" y="4637"/>
                    <a:pt x="503" y="4569"/>
                  </a:cubicBezTo>
                  <a:lnTo>
                    <a:pt x="5501" y="323"/>
                  </a:lnTo>
                  <a:cubicBezTo>
                    <a:pt x="5593" y="255"/>
                    <a:pt x="5593" y="141"/>
                    <a:pt x="5524" y="72"/>
                  </a:cubicBezTo>
                  <a:cubicBezTo>
                    <a:pt x="5488" y="23"/>
                    <a:pt x="5438" y="1"/>
                    <a:pt x="5389" y="1"/>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5"/>
            <p:cNvSpPr/>
            <p:nvPr/>
          </p:nvSpPr>
          <p:spPr>
            <a:xfrm flipH="1">
              <a:off x="200398" y="3485637"/>
              <a:ext cx="380856" cy="1040550"/>
            </a:xfrm>
            <a:custGeom>
              <a:avLst/>
              <a:gdLst/>
              <a:ahLst/>
              <a:cxnLst/>
              <a:rect l="l" t="t" r="r" b="b"/>
              <a:pathLst>
                <a:path w="16344" h="44654" extrusionOk="0">
                  <a:moveTo>
                    <a:pt x="10695" y="0"/>
                  </a:moveTo>
                  <a:cubicBezTo>
                    <a:pt x="10642" y="0"/>
                    <a:pt x="10586" y="22"/>
                    <a:pt x="10546" y="76"/>
                  </a:cubicBezTo>
                  <a:cubicBezTo>
                    <a:pt x="10478" y="167"/>
                    <a:pt x="10500" y="281"/>
                    <a:pt x="10569" y="350"/>
                  </a:cubicBezTo>
                  <a:lnTo>
                    <a:pt x="15842" y="4276"/>
                  </a:lnTo>
                  <a:cubicBezTo>
                    <a:pt x="15910" y="4321"/>
                    <a:pt x="15956" y="4435"/>
                    <a:pt x="15956" y="4527"/>
                  </a:cubicBezTo>
                  <a:cubicBezTo>
                    <a:pt x="15956" y="4641"/>
                    <a:pt x="15910" y="4732"/>
                    <a:pt x="15819" y="4778"/>
                  </a:cubicBezTo>
                  <a:lnTo>
                    <a:pt x="10364" y="8590"/>
                  </a:lnTo>
                  <a:lnTo>
                    <a:pt x="14495" y="10575"/>
                  </a:lnTo>
                  <a:cubicBezTo>
                    <a:pt x="14609" y="10621"/>
                    <a:pt x="14700" y="10712"/>
                    <a:pt x="14723" y="10827"/>
                  </a:cubicBezTo>
                  <a:cubicBezTo>
                    <a:pt x="14769" y="10964"/>
                    <a:pt x="14769" y="11078"/>
                    <a:pt x="14700" y="11192"/>
                  </a:cubicBezTo>
                  <a:lnTo>
                    <a:pt x="24" y="44380"/>
                  </a:lnTo>
                  <a:cubicBezTo>
                    <a:pt x="1" y="44471"/>
                    <a:pt x="46" y="44585"/>
                    <a:pt x="138" y="44631"/>
                  </a:cubicBezTo>
                  <a:cubicBezTo>
                    <a:pt x="161" y="44631"/>
                    <a:pt x="183" y="44654"/>
                    <a:pt x="206" y="44654"/>
                  </a:cubicBezTo>
                  <a:cubicBezTo>
                    <a:pt x="275" y="44654"/>
                    <a:pt x="343" y="44608"/>
                    <a:pt x="389" y="44539"/>
                  </a:cubicBezTo>
                  <a:lnTo>
                    <a:pt x="15043" y="11352"/>
                  </a:lnTo>
                  <a:cubicBezTo>
                    <a:pt x="15157" y="11169"/>
                    <a:pt x="15157" y="10918"/>
                    <a:pt x="15088" y="10712"/>
                  </a:cubicBezTo>
                  <a:cubicBezTo>
                    <a:pt x="15020" y="10507"/>
                    <a:pt x="14860" y="10324"/>
                    <a:pt x="14655" y="10233"/>
                  </a:cubicBezTo>
                  <a:lnTo>
                    <a:pt x="11117" y="8521"/>
                  </a:lnTo>
                  <a:lnTo>
                    <a:pt x="16047" y="5097"/>
                  </a:lnTo>
                  <a:cubicBezTo>
                    <a:pt x="16230" y="4960"/>
                    <a:pt x="16344" y="4755"/>
                    <a:pt x="16344" y="4527"/>
                  </a:cubicBezTo>
                  <a:cubicBezTo>
                    <a:pt x="16344" y="4299"/>
                    <a:pt x="16230" y="4093"/>
                    <a:pt x="16047" y="3956"/>
                  </a:cubicBezTo>
                  <a:lnTo>
                    <a:pt x="10797" y="30"/>
                  </a:lnTo>
                  <a:cubicBezTo>
                    <a:pt x="10769" y="11"/>
                    <a:pt x="10733" y="0"/>
                    <a:pt x="10695" y="0"/>
                  </a:cubicBez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5"/>
            <p:cNvSpPr/>
            <p:nvPr/>
          </p:nvSpPr>
          <p:spPr>
            <a:xfrm flipH="1">
              <a:off x="87638" y="4144282"/>
              <a:ext cx="265439" cy="65969"/>
            </a:xfrm>
            <a:custGeom>
              <a:avLst/>
              <a:gdLst/>
              <a:ahLst/>
              <a:cxnLst/>
              <a:rect l="l" t="t" r="r" b="b"/>
              <a:pathLst>
                <a:path w="11391" h="2831" extrusionOk="0">
                  <a:moveTo>
                    <a:pt x="10934" y="365"/>
                  </a:moveTo>
                  <a:cubicBezTo>
                    <a:pt x="10980" y="365"/>
                    <a:pt x="11003" y="411"/>
                    <a:pt x="11003" y="434"/>
                  </a:cubicBezTo>
                  <a:lnTo>
                    <a:pt x="11003" y="2374"/>
                  </a:lnTo>
                  <a:cubicBezTo>
                    <a:pt x="11003" y="2420"/>
                    <a:pt x="10980" y="2442"/>
                    <a:pt x="10934" y="2442"/>
                  </a:cubicBezTo>
                  <a:lnTo>
                    <a:pt x="457" y="2442"/>
                  </a:lnTo>
                  <a:cubicBezTo>
                    <a:pt x="412" y="2442"/>
                    <a:pt x="389" y="2420"/>
                    <a:pt x="389" y="2374"/>
                  </a:cubicBezTo>
                  <a:lnTo>
                    <a:pt x="389" y="434"/>
                  </a:lnTo>
                  <a:cubicBezTo>
                    <a:pt x="389" y="411"/>
                    <a:pt x="412" y="365"/>
                    <a:pt x="457" y="365"/>
                  </a:cubicBezTo>
                  <a:close/>
                  <a:moveTo>
                    <a:pt x="457" y="0"/>
                  </a:moveTo>
                  <a:cubicBezTo>
                    <a:pt x="206" y="0"/>
                    <a:pt x="1" y="183"/>
                    <a:pt x="1" y="434"/>
                  </a:cubicBezTo>
                  <a:lnTo>
                    <a:pt x="1" y="2374"/>
                  </a:lnTo>
                  <a:cubicBezTo>
                    <a:pt x="1" y="2625"/>
                    <a:pt x="206" y="2830"/>
                    <a:pt x="457" y="2830"/>
                  </a:cubicBezTo>
                  <a:lnTo>
                    <a:pt x="10934" y="2830"/>
                  </a:lnTo>
                  <a:cubicBezTo>
                    <a:pt x="11185" y="2830"/>
                    <a:pt x="11391" y="2625"/>
                    <a:pt x="11391" y="2374"/>
                  </a:cubicBezTo>
                  <a:lnTo>
                    <a:pt x="11391" y="434"/>
                  </a:lnTo>
                  <a:cubicBezTo>
                    <a:pt x="11391" y="183"/>
                    <a:pt x="11185" y="0"/>
                    <a:pt x="10934" y="0"/>
                  </a:cubicBezTo>
                  <a:close/>
                </a:path>
              </a:pathLst>
            </a:custGeom>
            <a:solidFill>
              <a:srgbClr val="74C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5"/>
            <p:cNvSpPr/>
            <p:nvPr/>
          </p:nvSpPr>
          <p:spPr>
            <a:xfrm flipH="1">
              <a:off x="367407" y="3421975"/>
              <a:ext cx="743070" cy="1334511"/>
            </a:xfrm>
            <a:custGeom>
              <a:avLst/>
              <a:gdLst/>
              <a:ahLst/>
              <a:cxnLst/>
              <a:rect l="l" t="t" r="r" b="b"/>
              <a:pathLst>
                <a:path w="31888" h="57269" extrusionOk="0">
                  <a:moveTo>
                    <a:pt x="25131" y="0"/>
                  </a:moveTo>
                  <a:lnTo>
                    <a:pt x="19425" y="7944"/>
                  </a:lnTo>
                  <a:lnTo>
                    <a:pt x="6529" y="92"/>
                  </a:lnTo>
                  <a:lnTo>
                    <a:pt x="1" y="92"/>
                  </a:lnTo>
                  <a:lnTo>
                    <a:pt x="18923" y="57269"/>
                  </a:lnTo>
                  <a:lnTo>
                    <a:pt x="31888" y="639"/>
                  </a:lnTo>
                  <a:lnTo>
                    <a:pt x="25131" y="0"/>
                  </a:lnTo>
                  <a:close/>
                </a:path>
              </a:pathLst>
            </a:custGeom>
            <a:solidFill>
              <a:srgbClr val="9DB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5"/>
            <p:cNvSpPr/>
            <p:nvPr/>
          </p:nvSpPr>
          <p:spPr>
            <a:xfrm flipH="1">
              <a:off x="553571" y="3758649"/>
              <a:ext cx="283522" cy="1017527"/>
            </a:xfrm>
            <a:custGeom>
              <a:avLst/>
              <a:gdLst/>
              <a:ahLst/>
              <a:cxnLst/>
              <a:rect l="l" t="t" r="r" b="b"/>
              <a:pathLst>
                <a:path w="12167" h="43666" extrusionOk="0">
                  <a:moveTo>
                    <a:pt x="2854" y="1"/>
                  </a:moveTo>
                  <a:lnTo>
                    <a:pt x="1" y="21205"/>
                  </a:lnTo>
                  <a:lnTo>
                    <a:pt x="7236" y="43665"/>
                  </a:lnTo>
                  <a:lnTo>
                    <a:pt x="12167" y="21205"/>
                  </a:lnTo>
                  <a:lnTo>
                    <a:pt x="9131" y="206"/>
                  </a:lnTo>
                  <a:lnTo>
                    <a:pt x="2854" y="1"/>
                  </a:ln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5"/>
            <p:cNvSpPr/>
            <p:nvPr/>
          </p:nvSpPr>
          <p:spPr>
            <a:xfrm flipH="1">
              <a:off x="579087" y="3568221"/>
              <a:ext cx="231930" cy="301395"/>
            </a:xfrm>
            <a:custGeom>
              <a:avLst/>
              <a:gdLst/>
              <a:ahLst/>
              <a:cxnLst/>
              <a:rect l="l" t="t" r="r" b="b"/>
              <a:pathLst>
                <a:path w="9953" h="12934" extrusionOk="0">
                  <a:moveTo>
                    <a:pt x="2690" y="0"/>
                  </a:moveTo>
                  <a:cubicBezTo>
                    <a:pt x="2118" y="0"/>
                    <a:pt x="1640" y="382"/>
                    <a:pt x="1507" y="937"/>
                  </a:cubicBezTo>
                  <a:lnTo>
                    <a:pt x="92" y="7100"/>
                  </a:lnTo>
                  <a:cubicBezTo>
                    <a:pt x="0" y="7488"/>
                    <a:pt x="114" y="7899"/>
                    <a:pt x="366" y="8196"/>
                  </a:cubicBezTo>
                  <a:lnTo>
                    <a:pt x="4291" y="12532"/>
                  </a:lnTo>
                  <a:cubicBezTo>
                    <a:pt x="4528" y="12801"/>
                    <a:pt x="4856" y="12933"/>
                    <a:pt x="5184" y="12933"/>
                  </a:cubicBezTo>
                  <a:cubicBezTo>
                    <a:pt x="5553" y="12933"/>
                    <a:pt x="5922" y="12767"/>
                    <a:pt x="6163" y="12441"/>
                  </a:cubicBezTo>
                  <a:lnTo>
                    <a:pt x="9678" y="7830"/>
                  </a:lnTo>
                  <a:cubicBezTo>
                    <a:pt x="9884" y="7556"/>
                    <a:pt x="9952" y="7191"/>
                    <a:pt x="9884" y="6849"/>
                  </a:cubicBezTo>
                  <a:lnTo>
                    <a:pt x="8765" y="1074"/>
                  </a:lnTo>
                  <a:cubicBezTo>
                    <a:pt x="8674" y="503"/>
                    <a:pt x="8172" y="93"/>
                    <a:pt x="7601" y="93"/>
                  </a:cubicBezTo>
                  <a:lnTo>
                    <a:pt x="2739" y="1"/>
                  </a:lnTo>
                  <a:cubicBezTo>
                    <a:pt x="2723" y="1"/>
                    <a:pt x="2706" y="0"/>
                    <a:pt x="2690" y="0"/>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5"/>
            <p:cNvSpPr/>
            <p:nvPr/>
          </p:nvSpPr>
          <p:spPr>
            <a:xfrm flipH="1">
              <a:off x="579087" y="3540025"/>
              <a:ext cx="231930" cy="301395"/>
            </a:xfrm>
            <a:custGeom>
              <a:avLst/>
              <a:gdLst/>
              <a:ahLst/>
              <a:cxnLst/>
              <a:rect l="l" t="t" r="r" b="b"/>
              <a:pathLst>
                <a:path w="9953" h="12934" extrusionOk="0">
                  <a:moveTo>
                    <a:pt x="2692" y="1"/>
                  </a:moveTo>
                  <a:cubicBezTo>
                    <a:pt x="2119" y="1"/>
                    <a:pt x="1640" y="404"/>
                    <a:pt x="1507" y="937"/>
                  </a:cubicBezTo>
                  <a:lnTo>
                    <a:pt x="92" y="7100"/>
                  </a:lnTo>
                  <a:cubicBezTo>
                    <a:pt x="0" y="7488"/>
                    <a:pt x="114" y="7899"/>
                    <a:pt x="366" y="8196"/>
                  </a:cubicBezTo>
                  <a:lnTo>
                    <a:pt x="4291" y="12533"/>
                  </a:lnTo>
                  <a:cubicBezTo>
                    <a:pt x="4528" y="12801"/>
                    <a:pt x="4856" y="12934"/>
                    <a:pt x="5184" y="12934"/>
                  </a:cubicBezTo>
                  <a:cubicBezTo>
                    <a:pt x="5553" y="12934"/>
                    <a:pt x="5922" y="12767"/>
                    <a:pt x="6163" y="12441"/>
                  </a:cubicBezTo>
                  <a:lnTo>
                    <a:pt x="9678" y="7831"/>
                  </a:lnTo>
                  <a:cubicBezTo>
                    <a:pt x="9884" y="7557"/>
                    <a:pt x="9952" y="7192"/>
                    <a:pt x="9884" y="6872"/>
                  </a:cubicBezTo>
                  <a:lnTo>
                    <a:pt x="8765" y="1074"/>
                  </a:lnTo>
                  <a:cubicBezTo>
                    <a:pt x="8674" y="504"/>
                    <a:pt x="8172" y="93"/>
                    <a:pt x="7601" y="93"/>
                  </a:cubicBezTo>
                  <a:lnTo>
                    <a:pt x="2739" y="2"/>
                  </a:lnTo>
                  <a:cubicBezTo>
                    <a:pt x="2724" y="1"/>
                    <a:pt x="2708" y="1"/>
                    <a:pt x="269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5"/>
            <p:cNvSpPr/>
            <p:nvPr/>
          </p:nvSpPr>
          <p:spPr>
            <a:xfrm flipH="1">
              <a:off x="806217" y="3478879"/>
              <a:ext cx="241484" cy="268095"/>
            </a:xfrm>
            <a:custGeom>
              <a:avLst/>
              <a:gdLst/>
              <a:ahLst/>
              <a:cxnLst/>
              <a:rect l="l" t="t" r="r" b="b"/>
              <a:pathLst>
                <a:path w="10363" h="11505" extrusionOk="0">
                  <a:moveTo>
                    <a:pt x="211" y="1"/>
                  </a:moveTo>
                  <a:cubicBezTo>
                    <a:pt x="178" y="1"/>
                    <a:pt x="145" y="8"/>
                    <a:pt x="114" y="23"/>
                  </a:cubicBezTo>
                  <a:cubicBezTo>
                    <a:pt x="23" y="69"/>
                    <a:pt x="0" y="183"/>
                    <a:pt x="46" y="275"/>
                  </a:cubicBezTo>
                  <a:lnTo>
                    <a:pt x="6574" y="11254"/>
                  </a:lnTo>
                  <a:cubicBezTo>
                    <a:pt x="6642" y="11368"/>
                    <a:pt x="6779" y="11459"/>
                    <a:pt x="6916" y="11482"/>
                  </a:cubicBezTo>
                  <a:cubicBezTo>
                    <a:pt x="6962" y="11505"/>
                    <a:pt x="7007" y="11505"/>
                    <a:pt x="7030" y="11505"/>
                  </a:cubicBezTo>
                  <a:cubicBezTo>
                    <a:pt x="7144" y="11505"/>
                    <a:pt x="7259" y="11459"/>
                    <a:pt x="7350" y="11413"/>
                  </a:cubicBezTo>
                  <a:lnTo>
                    <a:pt x="10271" y="9336"/>
                  </a:lnTo>
                  <a:cubicBezTo>
                    <a:pt x="10340" y="9268"/>
                    <a:pt x="10363" y="9154"/>
                    <a:pt x="10317" y="9062"/>
                  </a:cubicBezTo>
                  <a:cubicBezTo>
                    <a:pt x="10273" y="9018"/>
                    <a:pt x="10210" y="8993"/>
                    <a:pt x="10146" y="8993"/>
                  </a:cubicBezTo>
                  <a:cubicBezTo>
                    <a:pt x="10111" y="8993"/>
                    <a:pt x="10076" y="9000"/>
                    <a:pt x="10043" y="9017"/>
                  </a:cubicBezTo>
                  <a:lnTo>
                    <a:pt x="7122" y="11094"/>
                  </a:lnTo>
                  <a:cubicBezTo>
                    <a:pt x="7076" y="11117"/>
                    <a:pt x="7053" y="11117"/>
                    <a:pt x="7007" y="11117"/>
                  </a:cubicBezTo>
                  <a:cubicBezTo>
                    <a:pt x="6962" y="11117"/>
                    <a:pt x="6916" y="11094"/>
                    <a:pt x="6893" y="11048"/>
                  </a:cubicBezTo>
                  <a:lnTo>
                    <a:pt x="388" y="92"/>
                  </a:lnTo>
                  <a:cubicBezTo>
                    <a:pt x="342" y="31"/>
                    <a:pt x="276"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5"/>
            <p:cNvSpPr/>
            <p:nvPr/>
          </p:nvSpPr>
          <p:spPr>
            <a:xfrm flipH="1">
              <a:off x="419535" y="3483330"/>
              <a:ext cx="168104" cy="241297"/>
            </a:xfrm>
            <a:custGeom>
              <a:avLst/>
              <a:gdLst/>
              <a:ahLst/>
              <a:cxnLst/>
              <a:rect l="l" t="t" r="r" b="b"/>
              <a:pathLst>
                <a:path w="7214" h="10355" extrusionOk="0">
                  <a:moveTo>
                    <a:pt x="6992" y="1"/>
                  </a:moveTo>
                  <a:cubicBezTo>
                    <a:pt x="6916" y="1"/>
                    <a:pt x="6839" y="58"/>
                    <a:pt x="6803" y="129"/>
                  </a:cubicBezTo>
                  <a:lnTo>
                    <a:pt x="3333" y="9898"/>
                  </a:lnTo>
                  <a:cubicBezTo>
                    <a:pt x="3333" y="9944"/>
                    <a:pt x="3265" y="9967"/>
                    <a:pt x="3265" y="9967"/>
                  </a:cubicBezTo>
                  <a:cubicBezTo>
                    <a:pt x="3254" y="9967"/>
                    <a:pt x="3236" y="9973"/>
                    <a:pt x="3214" y="9973"/>
                  </a:cubicBezTo>
                  <a:cubicBezTo>
                    <a:pt x="3191" y="9973"/>
                    <a:pt x="3162" y="9967"/>
                    <a:pt x="3128" y="9944"/>
                  </a:cubicBezTo>
                  <a:lnTo>
                    <a:pt x="343" y="7433"/>
                  </a:lnTo>
                  <a:cubicBezTo>
                    <a:pt x="301" y="7402"/>
                    <a:pt x="254" y="7384"/>
                    <a:pt x="208" y="7384"/>
                  </a:cubicBezTo>
                  <a:cubicBezTo>
                    <a:pt x="156" y="7384"/>
                    <a:pt x="106" y="7407"/>
                    <a:pt x="69" y="7456"/>
                  </a:cubicBezTo>
                  <a:cubicBezTo>
                    <a:pt x="1" y="7525"/>
                    <a:pt x="1" y="7662"/>
                    <a:pt x="92" y="7730"/>
                  </a:cubicBezTo>
                  <a:lnTo>
                    <a:pt x="2877" y="10218"/>
                  </a:lnTo>
                  <a:cubicBezTo>
                    <a:pt x="2991" y="10309"/>
                    <a:pt x="3105" y="10355"/>
                    <a:pt x="3219" y="10355"/>
                  </a:cubicBezTo>
                  <a:cubicBezTo>
                    <a:pt x="3265" y="10355"/>
                    <a:pt x="3311" y="10355"/>
                    <a:pt x="3356" y="10332"/>
                  </a:cubicBezTo>
                  <a:cubicBezTo>
                    <a:pt x="3516" y="10286"/>
                    <a:pt x="3653" y="10172"/>
                    <a:pt x="3699" y="10013"/>
                  </a:cubicBezTo>
                  <a:lnTo>
                    <a:pt x="7168" y="266"/>
                  </a:lnTo>
                  <a:cubicBezTo>
                    <a:pt x="7214" y="152"/>
                    <a:pt x="7145" y="61"/>
                    <a:pt x="7054" y="15"/>
                  </a:cubicBezTo>
                  <a:cubicBezTo>
                    <a:pt x="7034" y="5"/>
                    <a:pt x="7013" y="1"/>
                    <a:pt x="69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5"/>
            <p:cNvSpPr/>
            <p:nvPr/>
          </p:nvSpPr>
          <p:spPr>
            <a:xfrm flipH="1">
              <a:off x="-354364" y="3363998"/>
              <a:ext cx="597872" cy="1191457"/>
            </a:xfrm>
            <a:custGeom>
              <a:avLst/>
              <a:gdLst/>
              <a:ahLst/>
              <a:cxnLst/>
              <a:rect l="l" t="t" r="r" b="b"/>
              <a:pathLst>
                <a:path w="25657" h="51130" extrusionOk="0">
                  <a:moveTo>
                    <a:pt x="11984" y="0"/>
                  </a:moveTo>
                  <a:lnTo>
                    <a:pt x="1" y="2214"/>
                  </a:lnTo>
                  <a:lnTo>
                    <a:pt x="2557" y="41976"/>
                  </a:lnTo>
                  <a:cubicBezTo>
                    <a:pt x="3244" y="46468"/>
                    <a:pt x="8704" y="51130"/>
                    <a:pt x="13364" y="51130"/>
                  </a:cubicBezTo>
                  <a:cubicBezTo>
                    <a:pt x="13819" y="51130"/>
                    <a:pt x="14266" y="51085"/>
                    <a:pt x="14700" y="50992"/>
                  </a:cubicBezTo>
                  <a:lnTo>
                    <a:pt x="21114" y="49623"/>
                  </a:lnTo>
                  <a:lnTo>
                    <a:pt x="25657" y="47408"/>
                  </a:lnTo>
                  <a:lnTo>
                    <a:pt x="11984" y="0"/>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5"/>
            <p:cNvSpPr/>
            <p:nvPr/>
          </p:nvSpPr>
          <p:spPr>
            <a:xfrm flipH="1">
              <a:off x="-376175" y="3354421"/>
              <a:ext cx="611155" cy="1193344"/>
            </a:xfrm>
            <a:custGeom>
              <a:avLst/>
              <a:gdLst/>
              <a:ahLst/>
              <a:cxnLst/>
              <a:rect l="l" t="t" r="r" b="b"/>
              <a:pathLst>
                <a:path w="26227" h="51211" extrusionOk="0">
                  <a:moveTo>
                    <a:pt x="12554" y="1"/>
                  </a:moveTo>
                  <a:lnTo>
                    <a:pt x="0" y="2192"/>
                  </a:lnTo>
                  <a:lnTo>
                    <a:pt x="4908" y="43848"/>
                  </a:lnTo>
                  <a:cubicBezTo>
                    <a:pt x="5566" y="48157"/>
                    <a:pt x="9276" y="51211"/>
                    <a:pt x="13446" y="51211"/>
                  </a:cubicBezTo>
                  <a:cubicBezTo>
                    <a:pt x="14047" y="51211"/>
                    <a:pt x="14658" y="51147"/>
                    <a:pt x="15270" y="51015"/>
                  </a:cubicBezTo>
                  <a:lnTo>
                    <a:pt x="21707" y="49645"/>
                  </a:lnTo>
                  <a:lnTo>
                    <a:pt x="26226" y="47409"/>
                  </a:lnTo>
                  <a:lnTo>
                    <a:pt x="125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5"/>
            <p:cNvSpPr/>
            <p:nvPr/>
          </p:nvSpPr>
          <p:spPr>
            <a:xfrm flipH="1">
              <a:off x="-42157" y="3072950"/>
              <a:ext cx="531437" cy="405510"/>
            </a:xfrm>
            <a:custGeom>
              <a:avLst/>
              <a:gdLst/>
              <a:ahLst/>
              <a:cxnLst/>
              <a:rect l="l" t="t" r="r" b="b"/>
              <a:pathLst>
                <a:path w="22806" h="17402" extrusionOk="0">
                  <a:moveTo>
                    <a:pt x="7378" y="1"/>
                  </a:moveTo>
                  <a:cubicBezTo>
                    <a:pt x="5167" y="1"/>
                    <a:pt x="2992" y="632"/>
                    <a:pt x="1121" y="1854"/>
                  </a:cubicBezTo>
                  <a:cubicBezTo>
                    <a:pt x="893" y="1991"/>
                    <a:pt x="756" y="2105"/>
                    <a:pt x="710" y="2151"/>
                  </a:cubicBezTo>
                  <a:cubicBezTo>
                    <a:pt x="1" y="3259"/>
                    <a:pt x="885" y="5100"/>
                    <a:pt x="2149" y="5100"/>
                  </a:cubicBezTo>
                  <a:cubicBezTo>
                    <a:pt x="2187" y="5100"/>
                    <a:pt x="2224" y="5098"/>
                    <a:pt x="2262" y="5095"/>
                  </a:cubicBezTo>
                  <a:cubicBezTo>
                    <a:pt x="2403" y="5087"/>
                    <a:pt x="2918" y="4831"/>
                    <a:pt x="3516" y="4509"/>
                  </a:cubicBezTo>
                  <a:lnTo>
                    <a:pt x="3516" y="4509"/>
                  </a:lnTo>
                  <a:cubicBezTo>
                    <a:pt x="3213" y="4770"/>
                    <a:pt x="2928" y="5071"/>
                    <a:pt x="2696" y="5415"/>
                  </a:cubicBezTo>
                  <a:cubicBezTo>
                    <a:pt x="1943" y="6533"/>
                    <a:pt x="2057" y="8017"/>
                    <a:pt x="2856" y="9089"/>
                  </a:cubicBezTo>
                  <a:lnTo>
                    <a:pt x="3153" y="9477"/>
                  </a:lnTo>
                  <a:lnTo>
                    <a:pt x="3244" y="9318"/>
                  </a:lnTo>
                  <a:cubicBezTo>
                    <a:pt x="3837" y="8245"/>
                    <a:pt x="4796" y="7423"/>
                    <a:pt x="5914" y="7012"/>
                  </a:cubicBezTo>
                  <a:lnTo>
                    <a:pt x="7191" y="6520"/>
                  </a:lnTo>
                  <a:lnTo>
                    <a:pt x="7191" y="6520"/>
                  </a:lnTo>
                  <a:cubicBezTo>
                    <a:pt x="6834" y="6659"/>
                    <a:pt x="2763" y="8301"/>
                    <a:pt x="3221" y="10527"/>
                  </a:cubicBezTo>
                  <a:cubicBezTo>
                    <a:pt x="3585" y="12278"/>
                    <a:pt x="4239" y="12489"/>
                    <a:pt x="4532" y="12489"/>
                  </a:cubicBezTo>
                  <a:cubicBezTo>
                    <a:pt x="4625" y="12489"/>
                    <a:pt x="4682" y="12468"/>
                    <a:pt x="4682" y="12468"/>
                  </a:cubicBezTo>
                  <a:cubicBezTo>
                    <a:pt x="4682" y="12468"/>
                    <a:pt x="6181" y="10295"/>
                    <a:pt x="8416" y="10295"/>
                  </a:cubicBezTo>
                  <a:cubicBezTo>
                    <a:pt x="8472" y="10295"/>
                    <a:pt x="8528" y="10296"/>
                    <a:pt x="8585" y="10299"/>
                  </a:cubicBezTo>
                  <a:cubicBezTo>
                    <a:pt x="8585" y="10299"/>
                    <a:pt x="2399" y="12171"/>
                    <a:pt x="4339" y="15389"/>
                  </a:cubicBezTo>
                  <a:cubicBezTo>
                    <a:pt x="5324" y="17002"/>
                    <a:pt x="7434" y="17401"/>
                    <a:pt x="9301" y="17401"/>
                  </a:cubicBezTo>
                  <a:cubicBezTo>
                    <a:pt x="10419" y="17401"/>
                    <a:pt x="11450" y="17258"/>
                    <a:pt x="12100" y="17147"/>
                  </a:cubicBezTo>
                  <a:cubicBezTo>
                    <a:pt x="12511" y="17078"/>
                    <a:pt x="12785" y="16690"/>
                    <a:pt x="12762" y="16279"/>
                  </a:cubicBezTo>
                  <a:cubicBezTo>
                    <a:pt x="12739" y="15846"/>
                    <a:pt x="12465" y="15435"/>
                    <a:pt x="12054" y="15229"/>
                  </a:cubicBezTo>
                  <a:lnTo>
                    <a:pt x="9863" y="14157"/>
                  </a:lnTo>
                  <a:lnTo>
                    <a:pt x="9863" y="14157"/>
                  </a:lnTo>
                  <a:lnTo>
                    <a:pt x="16186" y="15503"/>
                  </a:lnTo>
                  <a:cubicBezTo>
                    <a:pt x="16555" y="15583"/>
                    <a:pt x="16927" y="15621"/>
                    <a:pt x="17295" y="15621"/>
                  </a:cubicBezTo>
                  <a:cubicBezTo>
                    <a:pt x="19042" y="15621"/>
                    <a:pt x="20710" y="14752"/>
                    <a:pt x="21709" y="13244"/>
                  </a:cubicBezTo>
                  <a:lnTo>
                    <a:pt x="22805" y="11555"/>
                  </a:lnTo>
                  <a:lnTo>
                    <a:pt x="21139" y="7355"/>
                  </a:lnTo>
                  <a:cubicBezTo>
                    <a:pt x="19610" y="3543"/>
                    <a:pt x="16117" y="895"/>
                    <a:pt x="12054" y="439"/>
                  </a:cubicBezTo>
                  <a:lnTo>
                    <a:pt x="8676" y="73"/>
                  </a:lnTo>
                  <a:cubicBezTo>
                    <a:pt x="8243" y="25"/>
                    <a:pt x="7810" y="1"/>
                    <a:pt x="7378" y="1"/>
                  </a:cubicBez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5"/>
            <p:cNvSpPr/>
            <p:nvPr/>
          </p:nvSpPr>
          <p:spPr>
            <a:xfrm flipH="1">
              <a:off x="-57583" y="3085417"/>
              <a:ext cx="530994" cy="405533"/>
            </a:xfrm>
            <a:custGeom>
              <a:avLst/>
              <a:gdLst/>
              <a:ahLst/>
              <a:cxnLst/>
              <a:rect l="l" t="t" r="r" b="b"/>
              <a:pathLst>
                <a:path w="22787" h="17403" extrusionOk="0">
                  <a:moveTo>
                    <a:pt x="7430" y="0"/>
                  </a:moveTo>
                  <a:cubicBezTo>
                    <a:pt x="5195" y="0"/>
                    <a:pt x="2997" y="631"/>
                    <a:pt x="1125" y="1867"/>
                  </a:cubicBezTo>
                  <a:cubicBezTo>
                    <a:pt x="897" y="2004"/>
                    <a:pt x="737" y="2118"/>
                    <a:pt x="714" y="2163"/>
                  </a:cubicBezTo>
                  <a:cubicBezTo>
                    <a:pt x="0" y="3256"/>
                    <a:pt x="877" y="5111"/>
                    <a:pt x="2173" y="5111"/>
                  </a:cubicBezTo>
                  <a:cubicBezTo>
                    <a:pt x="2204" y="5111"/>
                    <a:pt x="2235" y="5110"/>
                    <a:pt x="2266" y="5108"/>
                  </a:cubicBezTo>
                  <a:cubicBezTo>
                    <a:pt x="2400" y="5099"/>
                    <a:pt x="2921" y="4835"/>
                    <a:pt x="3525" y="4503"/>
                  </a:cubicBezTo>
                  <a:lnTo>
                    <a:pt x="3525" y="4503"/>
                  </a:lnTo>
                  <a:cubicBezTo>
                    <a:pt x="3221" y="4769"/>
                    <a:pt x="2934" y="5076"/>
                    <a:pt x="2700" y="5427"/>
                  </a:cubicBezTo>
                  <a:cubicBezTo>
                    <a:pt x="1947" y="6546"/>
                    <a:pt x="2038" y="8029"/>
                    <a:pt x="2860" y="9079"/>
                  </a:cubicBezTo>
                  <a:lnTo>
                    <a:pt x="3156" y="9490"/>
                  </a:lnTo>
                  <a:lnTo>
                    <a:pt x="3248" y="9308"/>
                  </a:lnTo>
                  <a:cubicBezTo>
                    <a:pt x="3841" y="8258"/>
                    <a:pt x="4777" y="7436"/>
                    <a:pt x="5918" y="7002"/>
                  </a:cubicBezTo>
                  <a:lnTo>
                    <a:pt x="7219" y="6523"/>
                  </a:lnTo>
                  <a:lnTo>
                    <a:pt x="7219" y="6523"/>
                  </a:lnTo>
                  <a:cubicBezTo>
                    <a:pt x="7217" y="6524"/>
                    <a:pt x="2723" y="8213"/>
                    <a:pt x="3202" y="10517"/>
                  </a:cubicBezTo>
                  <a:cubicBezTo>
                    <a:pt x="3589" y="12295"/>
                    <a:pt x="4248" y="12498"/>
                    <a:pt x="4529" y="12498"/>
                  </a:cubicBezTo>
                  <a:cubicBezTo>
                    <a:pt x="4612" y="12498"/>
                    <a:pt x="4663" y="12480"/>
                    <a:pt x="4663" y="12480"/>
                  </a:cubicBezTo>
                  <a:cubicBezTo>
                    <a:pt x="4663" y="12480"/>
                    <a:pt x="6184" y="10308"/>
                    <a:pt x="8398" y="10308"/>
                  </a:cubicBezTo>
                  <a:cubicBezTo>
                    <a:pt x="8454" y="10308"/>
                    <a:pt x="8510" y="10309"/>
                    <a:pt x="8566" y="10312"/>
                  </a:cubicBezTo>
                  <a:cubicBezTo>
                    <a:pt x="8566" y="10312"/>
                    <a:pt x="2380" y="12184"/>
                    <a:pt x="4343" y="15402"/>
                  </a:cubicBezTo>
                  <a:cubicBezTo>
                    <a:pt x="5313" y="16999"/>
                    <a:pt x="7413" y="17402"/>
                    <a:pt x="9282" y="17402"/>
                  </a:cubicBezTo>
                  <a:cubicBezTo>
                    <a:pt x="10405" y="17402"/>
                    <a:pt x="11444" y="17257"/>
                    <a:pt x="12104" y="17137"/>
                  </a:cubicBezTo>
                  <a:cubicBezTo>
                    <a:pt x="12492" y="17068"/>
                    <a:pt x="12789" y="16703"/>
                    <a:pt x="12743" y="16292"/>
                  </a:cubicBezTo>
                  <a:cubicBezTo>
                    <a:pt x="12720" y="15836"/>
                    <a:pt x="12446" y="15425"/>
                    <a:pt x="12035" y="15242"/>
                  </a:cubicBezTo>
                  <a:lnTo>
                    <a:pt x="9867" y="14169"/>
                  </a:lnTo>
                  <a:lnTo>
                    <a:pt x="9867" y="14169"/>
                  </a:lnTo>
                  <a:lnTo>
                    <a:pt x="16167" y="15516"/>
                  </a:lnTo>
                  <a:cubicBezTo>
                    <a:pt x="16535" y="15594"/>
                    <a:pt x="16904" y="15632"/>
                    <a:pt x="17270" y="15632"/>
                  </a:cubicBezTo>
                  <a:cubicBezTo>
                    <a:pt x="19035" y="15632"/>
                    <a:pt x="20707" y="14746"/>
                    <a:pt x="21690" y="13234"/>
                  </a:cubicBezTo>
                  <a:lnTo>
                    <a:pt x="22786" y="11545"/>
                  </a:lnTo>
                  <a:lnTo>
                    <a:pt x="21120" y="7345"/>
                  </a:lnTo>
                  <a:cubicBezTo>
                    <a:pt x="19613" y="3556"/>
                    <a:pt x="16121" y="885"/>
                    <a:pt x="12058" y="451"/>
                  </a:cubicBezTo>
                  <a:lnTo>
                    <a:pt x="8657" y="63"/>
                  </a:lnTo>
                  <a:cubicBezTo>
                    <a:pt x="8248" y="21"/>
                    <a:pt x="7839" y="0"/>
                    <a:pt x="7430" y="0"/>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5"/>
            <p:cNvSpPr/>
            <p:nvPr/>
          </p:nvSpPr>
          <p:spPr>
            <a:xfrm flipH="1">
              <a:off x="239220" y="3320119"/>
              <a:ext cx="132987" cy="64175"/>
            </a:xfrm>
            <a:custGeom>
              <a:avLst/>
              <a:gdLst/>
              <a:ahLst/>
              <a:cxnLst/>
              <a:rect l="l" t="t" r="r" b="b"/>
              <a:pathLst>
                <a:path w="5707" h="2754" extrusionOk="0">
                  <a:moveTo>
                    <a:pt x="4774" y="0"/>
                  </a:moveTo>
                  <a:cubicBezTo>
                    <a:pt x="4514" y="0"/>
                    <a:pt x="4257" y="23"/>
                    <a:pt x="3995" y="57"/>
                  </a:cubicBezTo>
                  <a:cubicBezTo>
                    <a:pt x="3492" y="126"/>
                    <a:pt x="2990" y="286"/>
                    <a:pt x="2511" y="491"/>
                  </a:cubicBezTo>
                  <a:cubicBezTo>
                    <a:pt x="2283" y="605"/>
                    <a:pt x="2032" y="719"/>
                    <a:pt x="1826" y="856"/>
                  </a:cubicBezTo>
                  <a:cubicBezTo>
                    <a:pt x="1712" y="925"/>
                    <a:pt x="1598" y="993"/>
                    <a:pt x="1507" y="1062"/>
                  </a:cubicBezTo>
                  <a:lnTo>
                    <a:pt x="1187" y="1313"/>
                  </a:lnTo>
                  <a:cubicBezTo>
                    <a:pt x="1096" y="1381"/>
                    <a:pt x="1005" y="1473"/>
                    <a:pt x="890" y="1564"/>
                  </a:cubicBezTo>
                  <a:lnTo>
                    <a:pt x="616" y="1815"/>
                  </a:lnTo>
                  <a:cubicBezTo>
                    <a:pt x="434" y="1998"/>
                    <a:pt x="274" y="2203"/>
                    <a:pt x="91" y="2386"/>
                  </a:cubicBezTo>
                  <a:cubicBezTo>
                    <a:pt x="0" y="2477"/>
                    <a:pt x="23" y="2614"/>
                    <a:pt x="114" y="2705"/>
                  </a:cubicBezTo>
                  <a:cubicBezTo>
                    <a:pt x="157" y="2737"/>
                    <a:pt x="209" y="2754"/>
                    <a:pt x="260" y="2754"/>
                  </a:cubicBezTo>
                  <a:cubicBezTo>
                    <a:pt x="318" y="2754"/>
                    <a:pt x="374" y="2731"/>
                    <a:pt x="411" y="2682"/>
                  </a:cubicBezTo>
                  <a:lnTo>
                    <a:pt x="434" y="2659"/>
                  </a:lnTo>
                  <a:cubicBezTo>
                    <a:pt x="594" y="2477"/>
                    <a:pt x="753" y="2294"/>
                    <a:pt x="913" y="2112"/>
                  </a:cubicBezTo>
                  <a:lnTo>
                    <a:pt x="1187" y="1861"/>
                  </a:lnTo>
                  <a:cubicBezTo>
                    <a:pt x="1278" y="1792"/>
                    <a:pt x="1370" y="1701"/>
                    <a:pt x="1461" y="1632"/>
                  </a:cubicBezTo>
                  <a:lnTo>
                    <a:pt x="1735" y="1404"/>
                  </a:lnTo>
                  <a:cubicBezTo>
                    <a:pt x="1849" y="1336"/>
                    <a:pt x="1940" y="1267"/>
                    <a:pt x="2054" y="1199"/>
                  </a:cubicBezTo>
                  <a:cubicBezTo>
                    <a:pt x="2237" y="1062"/>
                    <a:pt x="2465" y="948"/>
                    <a:pt x="2671" y="833"/>
                  </a:cubicBezTo>
                  <a:cubicBezTo>
                    <a:pt x="3104" y="628"/>
                    <a:pt x="3584" y="491"/>
                    <a:pt x="4040" y="423"/>
                  </a:cubicBezTo>
                  <a:cubicBezTo>
                    <a:pt x="4297" y="374"/>
                    <a:pt x="4561" y="351"/>
                    <a:pt x="4820" y="351"/>
                  </a:cubicBezTo>
                  <a:cubicBezTo>
                    <a:pt x="5045" y="351"/>
                    <a:pt x="5266" y="368"/>
                    <a:pt x="5478" y="400"/>
                  </a:cubicBezTo>
                  <a:lnTo>
                    <a:pt x="5501" y="423"/>
                  </a:lnTo>
                  <a:cubicBezTo>
                    <a:pt x="5592" y="423"/>
                    <a:pt x="5661" y="377"/>
                    <a:pt x="5684" y="286"/>
                  </a:cubicBezTo>
                  <a:cubicBezTo>
                    <a:pt x="5707" y="194"/>
                    <a:pt x="5661" y="103"/>
                    <a:pt x="5570" y="80"/>
                  </a:cubicBezTo>
                  <a:cubicBezTo>
                    <a:pt x="5296" y="23"/>
                    <a:pt x="5033" y="0"/>
                    <a:pt x="4774"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5"/>
            <p:cNvSpPr/>
            <p:nvPr/>
          </p:nvSpPr>
          <p:spPr>
            <a:xfrm flipH="1">
              <a:off x="289228" y="3232083"/>
              <a:ext cx="115953" cy="88037"/>
            </a:xfrm>
            <a:custGeom>
              <a:avLst/>
              <a:gdLst/>
              <a:ahLst/>
              <a:cxnLst/>
              <a:rect l="l" t="t" r="r" b="b"/>
              <a:pathLst>
                <a:path w="4976" h="3778" extrusionOk="0">
                  <a:moveTo>
                    <a:pt x="4862" y="1"/>
                  </a:moveTo>
                  <a:cubicBezTo>
                    <a:pt x="4314" y="1"/>
                    <a:pt x="3812" y="138"/>
                    <a:pt x="3333" y="320"/>
                  </a:cubicBezTo>
                  <a:cubicBezTo>
                    <a:pt x="2853" y="503"/>
                    <a:pt x="2397" y="754"/>
                    <a:pt x="1986" y="1074"/>
                  </a:cubicBezTo>
                  <a:cubicBezTo>
                    <a:pt x="1803" y="1233"/>
                    <a:pt x="1575" y="1393"/>
                    <a:pt x="1415" y="1576"/>
                  </a:cubicBezTo>
                  <a:cubicBezTo>
                    <a:pt x="1324" y="1667"/>
                    <a:pt x="1233" y="1758"/>
                    <a:pt x="1141" y="1850"/>
                  </a:cubicBezTo>
                  <a:lnTo>
                    <a:pt x="890" y="2146"/>
                  </a:lnTo>
                  <a:cubicBezTo>
                    <a:pt x="799" y="2260"/>
                    <a:pt x="730" y="2352"/>
                    <a:pt x="662" y="2466"/>
                  </a:cubicBezTo>
                  <a:lnTo>
                    <a:pt x="434" y="2785"/>
                  </a:lnTo>
                  <a:cubicBezTo>
                    <a:pt x="320" y="2991"/>
                    <a:pt x="183" y="3219"/>
                    <a:pt x="68" y="3447"/>
                  </a:cubicBezTo>
                  <a:lnTo>
                    <a:pt x="46" y="3447"/>
                  </a:lnTo>
                  <a:cubicBezTo>
                    <a:pt x="0" y="3561"/>
                    <a:pt x="46" y="3698"/>
                    <a:pt x="137" y="3744"/>
                  </a:cubicBezTo>
                  <a:cubicBezTo>
                    <a:pt x="175" y="3767"/>
                    <a:pt x="216" y="3777"/>
                    <a:pt x="255" y="3777"/>
                  </a:cubicBezTo>
                  <a:cubicBezTo>
                    <a:pt x="335" y="3777"/>
                    <a:pt x="411" y="3736"/>
                    <a:pt x="457" y="3676"/>
                  </a:cubicBezTo>
                  <a:lnTo>
                    <a:pt x="457" y="3653"/>
                  </a:lnTo>
                  <a:cubicBezTo>
                    <a:pt x="571" y="3425"/>
                    <a:pt x="685" y="3219"/>
                    <a:pt x="799" y="2991"/>
                  </a:cubicBezTo>
                  <a:lnTo>
                    <a:pt x="1004" y="2694"/>
                  </a:lnTo>
                  <a:cubicBezTo>
                    <a:pt x="1073" y="2603"/>
                    <a:pt x="1141" y="2489"/>
                    <a:pt x="1210" y="2397"/>
                  </a:cubicBezTo>
                  <a:lnTo>
                    <a:pt x="1438" y="2101"/>
                  </a:lnTo>
                  <a:cubicBezTo>
                    <a:pt x="1506" y="2009"/>
                    <a:pt x="1598" y="1941"/>
                    <a:pt x="1666" y="1850"/>
                  </a:cubicBezTo>
                  <a:cubicBezTo>
                    <a:pt x="1826" y="1667"/>
                    <a:pt x="2031" y="1507"/>
                    <a:pt x="2214" y="1347"/>
                  </a:cubicBezTo>
                  <a:cubicBezTo>
                    <a:pt x="2579" y="1051"/>
                    <a:pt x="3013" y="777"/>
                    <a:pt x="3447" y="594"/>
                  </a:cubicBezTo>
                  <a:cubicBezTo>
                    <a:pt x="3903" y="412"/>
                    <a:pt x="4382" y="275"/>
                    <a:pt x="4839" y="252"/>
                  </a:cubicBezTo>
                  <a:lnTo>
                    <a:pt x="4862" y="252"/>
                  </a:lnTo>
                  <a:cubicBezTo>
                    <a:pt x="4930" y="252"/>
                    <a:pt x="4976" y="206"/>
                    <a:pt x="4976" y="115"/>
                  </a:cubicBezTo>
                  <a:cubicBezTo>
                    <a:pt x="4976" y="46"/>
                    <a:pt x="4930" y="1"/>
                    <a:pt x="4862"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5"/>
            <p:cNvSpPr/>
            <p:nvPr/>
          </p:nvSpPr>
          <p:spPr>
            <a:xfrm flipH="1">
              <a:off x="305702" y="3153087"/>
              <a:ext cx="121825" cy="80091"/>
            </a:xfrm>
            <a:custGeom>
              <a:avLst/>
              <a:gdLst/>
              <a:ahLst/>
              <a:cxnLst/>
              <a:rect l="l" t="t" r="r" b="b"/>
              <a:pathLst>
                <a:path w="5228" h="3437" extrusionOk="0">
                  <a:moveTo>
                    <a:pt x="4831" y="1"/>
                  </a:moveTo>
                  <a:cubicBezTo>
                    <a:pt x="4391" y="1"/>
                    <a:pt x="3980" y="86"/>
                    <a:pt x="3584" y="218"/>
                  </a:cubicBezTo>
                  <a:cubicBezTo>
                    <a:pt x="3082" y="355"/>
                    <a:pt x="2602" y="583"/>
                    <a:pt x="2169" y="857"/>
                  </a:cubicBezTo>
                  <a:cubicBezTo>
                    <a:pt x="1963" y="1017"/>
                    <a:pt x="1735" y="1154"/>
                    <a:pt x="1552" y="1336"/>
                  </a:cubicBezTo>
                  <a:cubicBezTo>
                    <a:pt x="1461" y="1405"/>
                    <a:pt x="1347" y="1496"/>
                    <a:pt x="1256" y="1588"/>
                  </a:cubicBezTo>
                  <a:lnTo>
                    <a:pt x="1005" y="1861"/>
                  </a:lnTo>
                  <a:cubicBezTo>
                    <a:pt x="913" y="1953"/>
                    <a:pt x="822" y="2044"/>
                    <a:pt x="754" y="2158"/>
                  </a:cubicBezTo>
                  <a:lnTo>
                    <a:pt x="503" y="2455"/>
                  </a:lnTo>
                  <a:cubicBezTo>
                    <a:pt x="343" y="2660"/>
                    <a:pt x="206" y="2889"/>
                    <a:pt x="69" y="3094"/>
                  </a:cubicBezTo>
                  <a:cubicBezTo>
                    <a:pt x="0" y="3208"/>
                    <a:pt x="23" y="3345"/>
                    <a:pt x="137" y="3414"/>
                  </a:cubicBezTo>
                  <a:cubicBezTo>
                    <a:pt x="168" y="3429"/>
                    <a:pt x="203" y="3436"/>
                    <a:pt x="240" y="3436"/>
                  </a:cubicBezTo>
                  <a:cubicBezTo>
                    <a:pt x="312" y="3436"/>
                    <a:pt x="388" y="3406"/>
                    <a:pt x="434" y="3345"/>
                  </a:cubicBezTo>
                  <a:lnTo>
                    <a:pt x="457" y="3322"/>
                  </a:lnTo>
                  <a:cubicBezTo>
                    <a:pt x="571" y="3117"/>
                    <a:pt x="708" y="2911"/>
                    <a:pt x="845" y="2706"/>
                  </a:cubicBezTo>
                  <a:lnTo>
                    <a:pt x="1073" y="2409"/>
                  </a:lnTo>
                  <a:cubicBezTo>
                    <a:pt x="1142" y="2318"/>
                    <a:pt x="1210" y="2204"/>
                    <a:pt x="1301" y="2135"/>
                  </a:cubicBezTo>
                  <a:lnTo>
                    <a:pt x="1530" y="1861"/>
                  </a:lnTo>
                  <a:cubicBezTo>
                    <a:pt x="1621" y="1770"/>
                    <a:pt x="1712" y="1702"/>
                    <a:pt x="1804" y="1610"/>
                  </a:cubicBezTo>
                  <a:cubicBezTo>
                    <a:pt x="1986" y="1428"/>
                    <a:pt x="2169" y="1291"/>
                    <a:pt x="2374" y="1154"/>
                  </a:cubicBezTo>
                  <a:cubicBezTo>
                    <a:pt x="2762" y="880"/>
                    <a:pt x="3196" y="652"/>
                    <a:pt x="3675" y="492"/>
                  </a:cubicBezTo>
                  <a:cubicBezTo>
                    <a:pt x="4132" y="355"/>
                    <a:pt x="4611" y="264"/>
                    <a:pt x="5090" y="264"/>
                  </a:cubicBezTo>
                  <a:cubicBezTo>
                    <a:pt x="5159" y="264"/>
                    <a:pt x="5227" y="218"/>
                    <a:pt x="5227" y="150"/>
                  </a:cubicBezTo>
                  <a:cubicBezTo>
                    <a:pt x="5227" y="81"/>
                    <a:pt x="5182" y="13"/>
                    <a:pt x="5113" y="13"/>
                  </a:cubicBezTo>
                  <a:cubicBezTo>
                    <a:pt x="5018" y="5"/>
                    <a:pt x="4924" y="1"/>
                    <a:pt x="4831"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5"/>
            <p:cNvSpPr/>
            <p:nvPr/>
          </p:nvSpPr>
          <p:spPr>
            <a:xfrm flipH="1">
              <a:off x="370064" y="4708995"/>
              <a:ext cx="660090" cy="374401"/>
            </a:xfrm>
            <a:custGeom>
              <a:avLst/>
              <a:gdLst/>
              <a:ahLst/>
              <a:cxnLst/>
              <a:rect l="l" t="t" r="r" b="b"/>
              <a:pathLst>
                <a:path w="28327" h="16067" extrusionOk="0">
                  <a:moveTo>
                    <a:pt x="19714" y="0"/>
                  </a:moveTo>
                  <a:cubicBezTo>
                    <a:pt x="19511" y="0"/>
                    <a:pt x="19307" y="17"/>
                    <a:pt x="19105" y="52"/>
                  </a:cubicBezTo>
                  <a:lnTo>
                    <a:pt x="12372" y="1262"/>
                  </a:lnTo>
                  <a:cubicBezTo>
                    <a:pt x="0" y="6124"/>
                    <a:pt x="6894" y="14455"/>
                    <a:pt x="6894" y="14455"/>
                  </a:cubicBezTo>
                  <a:cubicBezTo>
                    <a:pt x="7589" y="14579"/>
                    <a:pt x="8253" y="14635"/>
                    <a:pt x="8883" y="14635"/>
                  </a:cubicBezTo>
                  <a:cubicBezTo>
                    <a:pt x="13794" y="14635"/>
                    <a:pt x="16663" y="11282"/>
                    <a:pt x="16663" y="11282"/>
                  </a:cubicBezTo>
                  <a:lnTo>
                    <a:pt x="17895" y="12743"/>
                  </a:lnTo>
                  <a:cubicBezTo>
                    <a:pt x="19288" y="14455"/>
                    <a:pt x="21228" y="15619"/>
                    <a:pt x="23396" y="16053"/>
                  </a:cubicBezTo>
                  <a:cubicBezTo>
                    <a:pt x="23443" y="16062"/>
                    <a:pt x="23489" y="16066"/>
                    <a:pt x="23534" y="16066"/>
                  </a:cubicBezTo>
                  <a:cubicBezTo>
                    <a:pt x="24033" y="16066"/>
                    <a:pt x="24374" y="15511"/>
                    <a:pt x="24081" y="15071"/>
                  </a:cubicBezTo>
                  <a:lnTo>
                    <a:pt x="19767" y="8224"/>
                  </a:lnTo>
                  <a:lnTo>
                    <a:pt x="24309" y="13679"/>
                  </a:lnTo>
                  <a:cubicBezTo>
                    <a:pt x="24684" y="14133"/>
                    <a:pt x="25230" y="14382"/>
                    <a:pt x="25814" y="14382"/>
                  </a:cubicBezTo>
                  <a:cubicBezTo>
                    <a:pt x="25905" y="14382"/>
                    <a:pt x="25997" y="14376"/>
                    <a:pt x="26090" y="14364"/>
                  </a:cubicBezTo>
                  <a:cubicBezTo>
                    <a:pt x="26843" y="14249"/>
                    <a:pt x="27254" y="13451"/>
                    <a:pt x="26934" y="12766"/>
                  </a:cubicBezTo>
                  <a:lnTo>
                    <a:pt x="26027" y="10958"/>
                  </a:lnTo>
                  <a:lnTo>
                    <a:pt x="27162" y="9981"/>
                  </a:lnTo>
                  <a:cubicBezTo>
                    <a:pt x="28258" y="9022"/>
                    <a:pt x="28326" y="7356"/>
                    <a:pt x="27322" y="6306"/>
                  </a:cubicBezTo>
                  <a:lnTo>
                    <a:pt x="22369" y="1125"/>
                  </a:lnTo>
                  <a:cubicBezTo>
                    <a:pt x="21668" y="405"/>
                    <a:pt x="20701" y="0"/>
                    <a:pt x="19714" y="0"/>
                  </a:cubicBezTo>
                  <a:close/>
                </a:path>
              </a:pathLst>
            </a:custGeom>
            <a:solidFill>
              <a:srgbClr val="F6C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5"/>
            <p:cNvSpPr/>
            <p:nvPr/>
          </p:nvSpPr>
          <p:spPr>
            <a:xfrm flipH="1">
              <a:off x="414222" y="4846154"/>
              <a:ext cx="70210" cy="114252"/>
            </a:xfrm>
            <a:custGeom>
              <a:avLst/>
              <a:gdLst/>
              <a:ahLst/>
              <a:cxnLst/>
              <a:rect l="l" t="t" r="r" b="b"/>
              <a:pathLst>
                <a:path w="3013" h="4903" extrusionOk="0">
                  <a:moveTo>
                    <a:pt x="341" y="1"/>
                  </a:moveTo>
                  <a:cubicBezTo>
                    <a:pt x="295" y="1"/>
                    <a:pt x="248" y="11"/>
                    <a:pt x="205" y="32"/>
                  </a:cubicBezTo>
                  <a:cubicBezTo>
                    <a:pt x="46" y="124"/>
                    <a:pt x="0" y="283"/>
                    <a:pt x="69" y="443"/>
                  </a:cubicBezTo>
                  <a:lnTo>
                    <a:pt x="2442" y="4757"/>
                  </a:lnTo>
                  <a:cubicBezTo>
                    <a:pt x="2505" y="4852"/>
                    <a:pt x="2612" y="4903"/>
                    <a:pt x="2717" y="4903"/>
                  </a:cubicBezTo>
                  <a:cubicBezTo>
                    <a:pt x="2764" y="4903"/>
                    <a:pt x="2811" y="4892"/>
                    <a:pt x="2853" y="4871"/>
                  </a:cubicBezTo>
                  <a:cubicBezTo>
                    <a:pt x="2899" y="4848"/>
                    <a:pt x="2922" y="4826"/>
                    <a:pt x="2945" y="4780"/>
                  </a:cubicBezTo>
                  <a:cubicBezTo>
                    <a:pt x="3013" y="4689"/>
                    <a:pt x="3013" y="4574"/>
                    <a:pt x="2967" y="4483"/>
                  </a:cubicBezTo>
                  <a:lnTo>
                    <a:pt x="594" y="146"/>
                  </a:lnTo>
                  <a:cubicBezTo>
                    <a:pt x="546" y="52"/>
                    <a:pt x="445" y="1"/>
                    <a:pt x="341" y="1"/>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5"/>
            <p:cNvSpPr/>
            <p:nvPr/>
          </p:nvSpPr>
          <p:spPr>
            <a:xfrm flipH="1">
              <a:off x="540265" y="4892432"/>
              <a:ext cx="37797" cy="31319"/>
            </a:xfrm>
            <a:custGeom>
              <a:avLst/>
              <a:gdLst/>
              <a:ahLst/>
              <a:cxnLst/>
              <a:rect l="l" t="t" r="r" b="b"/>
              <a:pathLst>
                <a:path w="1622" h="1344" extrusionOk="0">
                  <a:moveTo>
                    <a:pt x="1320" y="0"/>
                  </a:moveTo>
                  <a:cubicBezTo>
                    <a:pt x="1259" y="0"/>
                    <a:pt x="1197" y="18"/>
                    <a:pt x="1142" y="55"/>
                  </a:cubicBezTo>
                  <a:cubicBezTo>
                    <a:pt x="1142" y="55"/>
                    <a:pt x="663" y="420"/>
                    <a:pt x="138" y="831"/>
                  </a:cubicBezTo>
                  <a:cubicBezTo>
                    <a:pt x="1" y="922"/>
                    <a:pt x="1" y="1105"/>
                    <a:pt x="92" y="1242"/>
                  </a:cubicBezTo>
                  <a:cubicBezTo>
                    <a:pt x="145" y="1308"/>
                    <a:pt x="229" y="1344"/>
                    <a:pt x="318" y="1344"/>
                  </a:cubicBezTo>
                  <a:cubicBezTo>
                    <a:pt x="381" y="1344"/>
                    <a:pt x="446" y="1326"/>
                    <a:pt x="503" y="1287"/>
                  </a:cubicBezTo>
                  <a:cubicBezTo>
                    <a:pt x="1028" y="877"/>
                    <a:pt x="1484" y="534"/>
                    <a:pt x="1484" y="534"/>
                  </a:cubicBezTo>
                  <a:cubicBezTo>
                    <a:pt x="1530" y="511"/>
                    <a:pt x="1530" y="489"/>
                    <a:pt x="1553" y="466"/>
                  </a:cubicBezTo>
                  <a:cubicBezTo>
                    <a:pt x="1621" y="352"/>
                    <a:pt x="1621" y="215"/>
                    <a:pt x="1553" y="123"/>
                  </a:cubicBezTo>
                  <a:cubicBezTo>
                    <a:pt x="1498" y="41"/>
                    <a:pt x="1410" y="0"/>
                    <a:pt x="1320"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5"/>
            <p:cNvSpPr/>
            <p:nvPr/>
          </p:nvSpPr>
          <p:spPr>
            <a:xfrm flipH="1">
              <a:off x="462086" y="4834456"/>
              <a:ext cx="38309" cy="31715"/>
            </a:xfrm>
            <a:custGeom>
              <a:avLst/>
              <a:gdLst/>
              <a:ahLst/>
              <a:cxnLst/>
              <a:rect l="l" t="t" r="r" b="b"/>
              <a:pathLst>
                <a:path w="1644" h="1361" extrusionOk="0">
                  <a:moveTo>
                    <a:pt x="1319" y="0"/>
                  </a:moveTo>
                  <a:cubicBezTo>
                    <a:pt x="1258" y="0"/>
                    <a:pt x="1196" y="18"/>
                    <a:pt x="1142" y="55"/>
                  </a:cubicBezTo>
                  <a:cubicBezTo>
                    <a:pt x="1142" y="55"/>
                    <a:pt x="662" y="420"/>
                    <a:pt x="137" y="831"/>
                  </a:cubicBezTo>
                  <a:cubicBezTo>
                    <a:pt x="23" y="922"/>
                    <a:pt x="0" y="1105"/>
                    <a:pt x="92" y="1242"/>
                  </a:cubicBezTo>
                  <a:cubicBezTo>
                    <a:pt x="156" y="1320"/>
                    <a:pt x="243" y="1361"/>
                    <a:pt x="327" y="1361"/>
                  </a:cubicBezTo>
                  <a:cubicBezTo>
                    <a:pt x="391" y="1361"/>
                    <a:pt x="453" y="1337"/>
                    <a:pt x="502" y="1287"/>
                  </a:cubicBezTo>
                  <a:cubicBezTo>
                    <a:pt x="1027" y="877"/>
                    <a:pt x="1507" y="534"/>
                    <a:pt x="1507" y="534"/>
                  </a:cubicBezTo>
                  <a:cubicBezTo>
                    <a:pt x="1530" y="511"/>
                    <a:pt x="1552" y="489"/>
                    <a:pt x="1575" y="466"/>
                  </a:cubicBezTo>
                  <a:cubicBezTo>
                    <a:pt x="1644" y="374"/>
                    <a:pt x="1644" y="215"/>
                    <a:pt x="1552" y="123"/>
                  </a:cubicBezTo>
                  <a:cubicBezTo>
                    <a:pt x="1498" y="41"/>
                    <a:pt x="1410" y="0"/>
                    <a:pt x="1319"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5"/>
            <p:cNvSpPr/>
            <p:nvPr/>
          </p:nvSpPr>
          <p:spPr>
            <a:xfrm flipH="1">
              <a:off x="626438" y="4944677"/>
              <a:ext cx="29268" cy="36958"/>
            </a:xfrm>
            <a:custGeom>
              <a:avLst/>
              <a:gdLst/>
              <a:ahLst/>
              <a:cxnLst/>
              <a:rect l="l" t="t" r="r" b="b"/>
              <a:pathLst>
                <a:path w="1256" h="1586" extrusionOk="0">
                  <a:moveTo>
                    <a:pt x="352" y="0"/>
                  </a:moveTo>
                  <a:cubicBezTo>
                    <a:pt x="312" y="0"/>
                    <a:pt x="270" y="9"/>
                    <a:pt x="229" y="27"/>
                  </a:cubicBezTo>
                  <a:cubicBezTo>
                    <a:pt x="69" y="95"/>
                    <a:pt x="0" y="255"/>
                    <a:pt x="69" y="415"/>
                  </a:cubicBezTo>
                  <a:cubicBezTo>
                    <a:pt x="92" y="438"/>
                    <a:pt x="343" y="1054"/>
                    <a:pt x="708" y="1488"/>
                  </a:cubicBezTo>
                  <a:cubicBezTo>
                    <a:pt x="771" y="1550"/>
                    <a:pt x="854" y="1586"/>
                    <a:pt x="935" y="1586"/>
                  </a:cubicBezTo>
                  <a:cubicBezTo>
                    <a:pt x="1002" y="1586"/>
                    <a:pt x="1067" y="1562"/>
                    <a:pt x="1119" y="1511"/>
                  </a:cubicBezTo>
                  <a:cubicBezTo>
                    <a:pt x="1142" y="1488"/>
                    <a:pt x="1164" y="1488"/>
                    <a:pt x="1164" y="1465"/>
                  </a:cubicBezTo>
                  <a:cubicBezTo>
                    <a:pt x="1256" y="1351"/>
                    <a:pt x="1256" y="1214"/>
                    <a:pt x="1164" y="1100"/>
                  </a:cubicBezTo>
                  <a:cubicBezTo>
                    <a:pt x="868" y="757"/>
                    <a:pt x="617" y="187"/>
                    <a:pt x="617" y="187"/>
                  </a:cubicBezTo>
                  <a:cubicBezTo>
                    <a:pt x="566" y="69"/>
                    <a:pt x="466" y="0"/>
                    <a:pt x="352" y="0"/>
                  </a:cubicBezTo>
                  <a:close/>
                </a:path>
              </a:pathLst>
            </a:custGeom>
            <a:solidFill>
              <a:srgbClr val="D5A1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5"/>
            <p:cNvSpPr/>
            <p:nvPr/>
          </p:nvSpPr>
          <p:spPr>
            <a:xfrm flipH="1">
              <a:off x="1237033" y="4572442"/>
              <a:ext cx="212775" cy="83516"/>
            </a:xfrm>
            <a:custGeom>
              <a:avLst/>
              <a:gdLst/>
              <a:ahLst/>
              <a:cxnLst/>
              <a:rect l="l" t="t" r="r" b="b"/>
              <a:pathLst>
                <a:path w="9131" h="3584" extrusionOk="0">
                  <a:moveTo>
                    <a:pt x="9130" y="0"/>
                  </a:moveTo>
                  <a:lnTo>
                    <a:pt x="0" y="2854"/>
                  </a:lnTo>
                  <a:lnTo>
                    <a:pt x="8149" y="3584"/>
                  </a:lnTo>
                  <a:lnTo>
                    <a:pt x="9130" y="0"/>
                  </a:lnTo>
                  <a:close/>
                </a:path>
              </a:pathLst>
            </a:custGeom>
            <a:solidFill>
              <a:srgbClr val="EFF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5"/>
            <p:cNvSpPr/>
            <p:nvPr/>
          </p:nvSpPr>
          <p:spPr>
            <a:xfrm flipH="1">
              <a:off x="670573" y="4115014"/>
              <a:ext cx="592023" cy="610106"/>
            </a:xfrm>
            <a:custGeom>
              <a:avLst/>
              <a:gdLst/>
              <a:ahLst/>
              <a:cxnLst/>
              <a:rect l="l" t="t" r="r" b="b"/>
              <a:pathLst>
                <a:path w="25406" h="26182" extrusionOk="0">
                  <a:moveTo>
                    <a:pt x="6483" y="1"/>
                  </a:moveTo>
                  <a:lnTo>
                    <a:pt x="1" y="23145"/>
                  </a:lnTo>
                  <a:lnTo>
                    <a:pt x="25405" y="26181"/>
                  </a:lnTo>
                  <a:lnTo>
                    <a:pt x="3881" y="20680"/>
                  </a:lnTo>
                  <a:lnTo>
                    <a:pt x="6483" y="1"/>
                  </a:lnTo>
                  <a:close/>
                </a:path>
              </a:pathLst>
            </a:custGeom>
            <a:solidFill>
              <a:srgbClr val="3C373D">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55"/>
          <p:cNvSpPr/>
          <p:nvPr/>
        </p:nvSpPr>
        <p:spPr>
          <a:xfrm>
            <a:off x="3399200" y="1157200"/>
            <a:ext cx="5405400" cy="3839400"/>
          </a:xfrm>
          <a:prstGeom prst="cloudCallout">
            <a:avLst>
              <a:gd name="adj1" fmla="val -68892"/>
              <a:gd name="adj2" fmla="val -10975"/>
            </a:avLst>
          </a:prstGeom>
          <a:solidFill>
            <a:srgbClr val="8989C9">
              <a:alpha val="2703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r>
              <a:rPr lang="iw" sz="1800">
                <a:solidFill>
                  <a:schemeClr val="dk2"/>
                </a:solidFill>
                <a:latin typeface="Noto Sans Hebrew"/>
                <a:ea typeface="Noto Sans Hebrew"/>
                <a:cs typeface="Noto Sans Hebrew"/>
                <a:sym typeface="Noto Sans Hebrew"/>
              </a:rPr>
              <a:t>מה אם נקטין את הפרמטרים</a:t>
            </a:r>
            <a:r>
              <a:rPr lang="iw" sz="1800">
                <a:latin typeface="Noto Sans Hebrew"/>
                <a:ea typeface="Noto Sans Hebrew"/>
                <a:cs typeface="Noto Sans Hebrew"/>
                <a:sym typeface="Noto Sans Hebrew"/>
              </a:rPr>
              <a:t> ε ו- δ?</a:t>
            </a:r>
            <a:r>
              <a:rPr lang="iw" sz="1800">
                <a:solidFill>
                  <a:schemeClr val="dk2"/>
                </a:solidFill>
                <a:latin typeface="Noto Sans Hebrew"/>
                <a:ea typeface="Noto Sans Hebrew"/>
                <a:cs typeface="Noto Sans Hebrew"/>
                <a:sym typeface="Noto Sans Hebrew"/>
              </a:rPr>
              <a:t> הרי לפי ההגדרה זה יגביר את ההגנה על המידע……</a:t>
            </a: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r>
              <a:rPr lang="iw" sz="1800">
                <a:solidFill>
                  <a:schemeClr val="dk2"/>
                </a:solidFill>
                <a:latin typeface="Noto Sans Hebrew"/>
                <a:ea typeface="Noto Sans Hebrew"/>
                <a:cs typeface="Noto Sans Hebrew"/>
                <a:sym typeface="Noto Sans Hebrew"/>
              </a:rPr>
              <a:t>במחשבה שנייה זה יהרוס את התועלת של המידע, וזה לא בא בחשבון.</a:t>
            </a:r>
            <a:endParaRPr sz="1800">
              <a:solidFill>
                <a:schemeClr val="dk2"/>
              </a:solidFill>
              <a:latin typeface="Noto Sans Hebrew"/>
              <a:ea typeface="Noto Sans Hebrew"/>
              <a:cs typeface="Noto Sans Hebrew"/>
              <a:sym typeface="Noto Sans Hebrew"/>
            </a:endParaRPr>
          </a:p>
          <a:p>
            <a:pPr marL="0" lvl="0" indent="0" algn="r" rtl="1">
              <a:spcBef>
                <a:spcPts val="0"/>
              </a:spcBef>
              <a:spcAft>
                <a:spcPts val="0"/>
              </a:spcAft>
              <a:buNone/>
            </a:pPr>
            <a:endParaRPr sz="1800">
              <a:solidFill>
                <a:schemeClr val="dk2"/>
              </a:solidFill>
              <a:latin typeface="Noto Sans Hebrew"/>
              <a:ea typeface="Noto Sans Hebrew"/>
              <a:cs typeface="Noto Sans Hebrew"/>
              <a:sym typeface="Noto Sans Hebr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079"/>
        <p:cNvGrpSpPr/>
        <p:nvPr/>
      </p:nvGrpSpPr>
      <p:grpSpPr>
        <a:xfrm>
          <a:off x="0" y="0"/>
          <a:ext cx="0" cy="0"/>
          <a:chOff x="0" y="0"/>
          <a:chExt cx="0" cy="0"/>
        </a:xfrm>
      </p:grpSpPr>
      <p:sp>
        <p:nvSpPr>
          <p:cNvPr id="3080" name="Google Shape;3080;p56"/>
          <p:cNvSpPr txBox="1"/>
          <p:nvPr/>
        </p:nvSpPr>
        <p:spPr>
          <a:xfrm>
            <a:off x="2437475" y="250900"/>
            <a:ext cx="6366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3400" b="1">
                <a:latin typeface="Noto Sans Hebrew"/>
                <a:ea typeface="Noto Sans Hebrew"/>
                <a:cs typeface="Noto Sans Hebrew"/>
                <a:sym typeface="Noto Sans Hebrew"/>
              </a:rPr>
              <a:t>אז מה בכל זאת אפשר לעשות?</a:t>
            </a:r>
            <a:endParaRPr sz="3400" b="1">
              <a:latin typeface="Noto Sans Hebrew"/>
              <a:ea typeface="Noto Sans Hebrew"/>
              <a:cs typeface="Noto Sans Hebrew"/>
              <a:sym typeface="Noto Sans Hebrew"/>
            </a:endParaRPr>
          </a:p>
        </p:txBody>
      </p:sp>
      <p:grpSp>
        <p:nvGrpSpPr>
          <p:cNvPr id="3081" name="Google Shape;3081;p56"/>
          <p:cNvGrpSpPr/>
          <p:nvPr/>
        </p:nvGrpSpPr>
        <p:grpSpPr>
          <a:xfrm>
            <a:off x="6368040" y="1402691"/>
            <a:ext cx="1022416" cy="1216254"/>
            <a:chOff x="7334877" y="3128416"/>
            <a:chExt cx="1022416" cy="1216254"/>
          </a:xfrm>
        </p:grpSpPr>
        <p:cxnSp>
          <p:nvCxnSpPr>
            <p:cNvPr id="3082" name="Google Shape;3082;p56"/>
            <p:cNvCxnSpPr/>
            <p:nvPr/>
          </p:nvCxnSpPr>
          <p:spPr>
            <a:xfrm rot="3674958" flipH="1">
              <a:off x="7350111" y="3780504"/>
              <a:ext cx="802080" cy="283027"/>
            </a:xfrm>
            <a:prstGeom prst="straightConnector1">
              <a:avLst/>
            </a:prstGeom>
            <a:noFill/>
            <a:ln w="28575" cap="flat" cmpd="sng">
              <a:solidFill>
                <a:srgbClr val="FFFFFF"/>
              </a:solidFill>
              <a:prstDash val="solid"/>
              <a:round/>
              <a:headEnd type="none" w="med" len="med"/>
              <a:tailEnd type="none" w="med" len="med"/>
            </a:ln>
          </p:spPr>
        </p:cxnSp>
        <p:cxnSp>
          <p:nvCxnSpPr>
            <p:cNvPr id="3083" name="Google Shape;3083;p56"/>
            <p:cNvCxnSpPr/>
            <p:nvPr/>
          </p:nvCxnSpPr>
          <p:spPr>
            <a:xfrm rot="2542862" flipH="1">
              <a:off x="7489663" y="3222633"/>
              <a:ext cx="538529" cy="668066"/>
            </a:xfrm>
            <a:prstGeom prst="straightConnector1">
              <a:avLst/>
            </a:prstGeom>
            <a:noFill/>
            <a:ln w="28575" cap="flat" cmpd="sng">
              <a:solidFill>
                <a:srgbClr val="FFFFFF"/>
              </a:solidFill>
              <a:prstDash val="solid"/>
              <a:round/>
              <a:headEnd type="none" w="med" len="med"/>
              <a:tailEnd type="none" w="med" len="med"/>
            </a:ln>
          </p:spPr>
        </p:cxnSp>
        <p:sp>
          <p:nvSpPr>
            <p:cNvPr id="3084" name="Google Shape;3084;p56"/>
            <p:cNvSpPr/>
            <p:nvPr/>
          </p:nvSpPr>
          <p:spPr>
            <a:xfrm rot="-9491915" flipH="1">
              <a:off x="7878388" y="4060430"/>
              <a:ext cx="247179" cy="247179"/>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6"/>
            <p:cNvSpPr/>
            <p:nvPr/>
          </p:nvSpPr>
          <p:spPr>
            <a:xfrm rot="-8253474" flipH="1">
              <a:off x="8059109" y="3374901"/>
              <a:ext cx="247168" cy="247168"/>
            </a:xfrm>
            <a:prstGeom prst="ellipse">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6" name="Google Shape;3086;p56"/>
          <p:cNvSpPr/>
          <p:nvPr/>
        </p:nvSpPr>
        <p:spPr>
          <a:xfrm flipH="1">
            <a:off x="6055208" y="1451775"/>
            <a:ext cx="954000" cy="954000"/>
          </a:xfrm>
          <a:prstGeom prst="pie">
            <a:avLst>
              <a:gd name="adj1" fmla="val 2189014"/>
              <a:gd name="adj2" fmla="val 16200000"/>
            </a:avLst>
          </a:prstGeom>
          <a:solidFill>
            <a:srgbClr val="788BF1">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6"/>
          <p:cNvSpPr/>
          <p:nvPr/>
        </p:nvSpPr>
        <p:spPr>
          <a:xfrm flipH="1">
            <a:off x="6189239" y="1585913"/>
            <a:ext cx="685800" cy="686100"/>
          </a:xfrm>
          <a:prstGeom prst="ellipse">
            <a:avLst/>
          </a:prstGeom>
          <a:solidFill>
            <a:srgbClr val="8989C9"/>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rgbClr val="FFFFFF"/>
              </a:solidFill>
              <a:latin typeface="Cairo"/>
              <a:ea typeface="Cairo"/>
              <a:cs typeface="Cairo"/>
              <a:sym typeface="Cairo"/>
            </a:endParaRPr>
          </a:p>
        </p:txBody>
      </p:sp>
      <p:grpSp>
        <p:nvGrpSpPr>
          <p:cNvPr id="3088" name="Google Shape;3088;p56"/>
          <p:cNvGrpSpPr/>
          <p:nvPr/>
        </p:nvGrpSpPr>
        <p:grpSpPr>
          <a:xfrm>
            <a:off x="2738643" y="3403775"/>
            <a:ext cx="1325979" cy="1054271"/>
            <a:chOff x="817131" y="3502325"/>
            <a:chExt cx="1325979" cy="1054271"/>
          </a:xfrm>
        </p:grpSpPr>
        <p:cxnSp>
          <p:nvCxnSpPr>
            <p:cNvPr id="3089" name="Google Shape;3089;p56"/>
            <p:cNvCxnSpPr/>
            <p:nvPr/>
          </p:nvCxnSpPr>
          <p:spPr>
            <a:xfrm rot="10800000" flipH="1">
              <a:off x="992425" y="3502325"/>
              <a:ext cx="802200" cy="282900"/>
            </a:xfrm>
            <a:prstGeom prst="straightConnector1">
              <a:avLst/>
            </a:prstGeom>
            <a:noFill/>
            <a:ln w="28575" cap="flat" cmpd="sng">
              <a:solidFill>
                <a:srgbClr val="FFFFFF"/>
              </a:solidFill>
              <a:prstDash val="solid"/>
              <a:round/>
              <a:headEnd type="none" w="med" len="med"/>
              <a:tailEnd type="none" w="med" len="med"/>
            </a:ln>
          </p:spPr>
        </p:cxnSp>
        <p:cxnSp>
          <p:nvCxnSpPr>
            <p:cNvPr id="3090" name="Google Shape;3090;p56"/>
            <p:cNvCxnSpPr/>
            <p:nvPr/>
          </p:nvCxnSpPr>
          <p:spPr>
            <a:xfrm rot="8429565" flipH="1">
              <a:off x="1453545" y="3620785"/>
              <a:ext cx="538530" cy="668092"/>
            </a:xfrm>
            <a:prstGeom prst="straightConnector1">
              <a:avLst/>
            </a:prstGeom>
            <a:noFill/>
            <a:ln w="28575" cap="flat" cmpd="sng">
              <a:solidFill>
                <a:srgbClr val="FFFFFF"/>
              </a:solidFill>
              <a:prstDash val="solid"/>
              <a:round/>
              <a:headEnd type="none" w="med" len="med"/>
              <a:tailEnd type="none" w="med" len="med"/>
            </a:ln>
          </p:spPr>
        </p:cxnSp>
        <p:sp>
          <p:nvSpPr>
            <p:cNvPr id="3091" name="Google Shape;3091;p56"/>
            <p:cNvSpPr/>
            <p:nvPr/>
          </p:nvSpPr>
          <p:spPr>
            <a:xfrm rot="-2369105" flipH="1">
              <a:off x="867522" y="3648158"/>
              <a:ext cx="247217" cy="247217"/>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6"/>
            <p:cNvSpPr/>
            <p:nvPr/>
          </p:nvSpPr>
          <p:spPr>
            <a:xfrm rot="-2369105" flipH="1">
              <a:off x="1597110" y="4258987"/>
              <a:ext cx="247217" cy="247217"/>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3" name="Google Shape;3093;p56"/>
          <p:cNvSpPr/>
          <p:nvPr/>
        </p:nvSpPr>
        <p:spPr>
          <a:xfrm flipH="1">
            <a:off x="3142575" y="3078950"/>
            <a:ext cx="954000" cy="954000"/>
          </a:xfrm>
          <a:prstGeom prst="pie">
            <a:avLst>
              <a:gd name="adj1" fmla="val 5463041"/>
              <a:gd name="adj2" fmla="val 16200000"/>
            </a:avLst>
          </a:prstGeom>
          <a:solidFill>
            <a:srgbClr val="E54E55">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6"/>
          <p:cNvSpPr/>
          <p:nvPr/>
        </p:nvSpPr>
        <p:spPr>
          <a:xfrm flipH="1">
            <a:off x="3276606" y="3213088"/>
            <a:ext cx="685800" cy="686100"/>
          </a:xfrm>
          <a:prstGeom prst="ellipse">
            <a:avLst/>
          </a:prstGeom>
          <a:solidFill>
            <a:srgbClr val="DF6D6D"/>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rgbClr val="FFFFFF"/>
              </a:solidFill>
              <a:latin typeface="Cairo"/>
              <a:ea typeface="Cairo"/>
              <a:cs typeface="Cairo"/>
              <a:sym typeface="Cairo"/>
            </a:endParaRPr>
          </a:p>
        </p:txBody>
      </p:sp>
      <p:sp>
        <p:nvSpPr>
          <p:cNvPr id="3095" name="Google Shape;3095;p56"/>
          <p:cNvSpPr txBox="1"/>
          <p:nvPr/>
        </p:nvSpPr>
        <p:spPr>
          <a:xfrm>
            <a:off x="1730875" y="1644075"/>
            <a:ext cx="4324200" cy="569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iw" sz="2500" b="1">
                <a:solidFill>
                  <a:srgbClr val="8989C9"/>
                </a:solidFill>
                <a:latin typeface="Noto Sans Hebrew"/>
                <a:ea typeface="Noto Sans Hebrew"/>
                <a:cs typeface="Noto Sans Hebrew"/>
                <a:sym typeface="Noto Sans Hebrew"/>
              </a:rPr>
              <a:t>הסתרה סלקטיבית של סניפים</a:t>
            </a:r>
            <a:endParaRPr sz="2500" b="1">
              <a:solidFill>
                <a:srgbClr val="8989C9"/>
              </a:solidFill>
              <a:latin typeface="Noto Sans Hebrew"/>
              <a:ea typeface="Noto Sans Hebrew"/>
              <a:cs typeface="Noto Sans Hebrew"/>
              <a:sym typeface="Noto Sans Hebrew"/>
            </a:endParaRPr>
          </a:p>
        </p:txBody>
      </p:sp>
      <p:sp>
        <p:nvSpPr>
          <p:cNvPr id="3096" name="Google Shape;3096;p56"/>
          <p:cNvSpPr txBox="1"/>
          <p:nvPr/>
        </p:nvSpPr>
        <p:spPr>
          <a:xfrm>
            <a:off x="4290550" y="3243050"/>
            <a:ext cx="4977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2500" b="1">
                <a:solidFill>
                  <a:srgbClr val="DF6D6D"/>
                </a:solidFill>
                <a:latin typeface="Noto Sans Hebrew"/>
                <a:ea typeface="Noto Sans Hebrew"/>
                <a:cs typeface="Noto Sans Hebrew"/>
                <a:sym typeface="Noto Sans Hebrew"/>
              </a:rPr>
              <a:t>GenShare</a:t>
            </a:r>
            <a:endParaRPr sz="2500" b="1">
              <a:solidFill>
                <a:srgbClr val="DF6D6D"/>
              </a:solidFill>
              <a:latin typeface="Noto Sans Hebrew"/>
              <a:ea typeface="Noto Sans Hebrew"/>
              <a:cs typeface="Noto Sans Hebrew"/>
              <a:sym typeface="Noto Sans Hebr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100"/>
        <p:cNvGrpSpPr/>
        <p:nvPr/>
      </p:nvGrpSpPr>
      <p:grpSpPr>
        <a:xfrm>
          <a:off x="0" y="0"/>
          <a:ext cx="0" cy="0"/>
          <a:chOff x="0" y="0"/>
          <a:chExt cx="0" cy="0"/>
        </a:xfrm>
      </p:grpSpPr>
      <p:sp>
        <p:nvSpPr>
          <p:cNvPr id="3101" name="Google Shape;3101;p57"/>
          <p:cNvSpPr txBox="1"/>
          <p:nvPr/>
        </p:nvSpPr>
        <p:spPr>
          <a:xfrm>
            <a:off x="394800" y="250900"/>
            <a:ext cx="8513100" cy="527700"/>
          </a:xfrm>
          <a:prstGeom prst="rect">
            <a:avLst/>
          </a:prstGeom>
          <a:noFill/>
          <a:ln>
            <a:noFill/>
          </a:ln>
        </p:spPr>
        <p:txBody>
          <a:bodyPr spcFirstLastPara="1" wrap="square" lIns="91425" tIns="91425" rIns="91425" bIns="91425" anchor="ctr" anchorCtr="0">
            <a:noAutofit/>
          </a:bodyPr>
          <a:lstStyle/>
          <a:p>
            <a:pPr marL="0" lvl="0" indent="0" algn="ctr" rtl="1">
              <a:spcBef>
                <a:spcPts val="0"/>
              </a:spcBef>
              <a:spcAft>
                <a:spcPts val="0"/>
              </a:spcAft>
              <a:buNone/>
            </a:pPr>
            <a:r>
              <a:rPr lang="iw" sz="3400" b="1">
                <a:solidFill>
                  <a:srgbClr val="8989C9"/>
                </a:solidFill>
                <a:latin typeface="Noto Sans Hebrew"/>
                <a:ea typeface="Noto Sans Hebrew"/>
                <a:cs typeface="Noto Sans Hebrew"/>
                <a:sym typeface="Noto Sans Hebrew"/>
              </a:rPr>
              <a:t>הסתרה סלקטיבית של סניפים</a:t>
            </a:r>
            <a:endParaRPr sz="3400" b="1">
              <a:solidFill>
                <a:srgbClr val="8989C9"/>
              </a:solidFill>
              <a:latin typeface="Noto Sans Hebrew"/>
              <a:ea typeface="Noto Sans Hebrew"/>
              <a:cs typeface="Noto Sans Hebrew"/>
              <a:sym typeface="Noto Sans Hebrew"/>
            </a:endParaRPr>
          </a:p>
        </p:txBody>
      </p:sp>
      <p:pic>
        <p:nvPicPr>
          <p:cNvPr id="3102" name="Google Shape;3102;p57"/>
          <p:cNvPicPr preferRelativeResize="0"/>
          <p:nvPr/>
        </p:nvPicPr>
        <p:blipFill>
          <a:blip r:embed="rId3">
            <a:alphaModFix/>
          </a:blip>
          <a:stretch>
            <a:fillRect/>
          </a:stretch>
        </p:blipFill>
        <p:spPr>
          <a:xfrm>
            <a:off x="1157225" y="1081375"/>
            <a:ext cx="6829551" cy="29807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106"/>
        <p:cNvGrpSpPr/>
        <p:nvPr/>
      </p:nvGrpSpPr>
      <p:grpSpPr>
        <a:xfrm>
          <a:off x="0" y="0"/>
          <a:ext cx="0" cy="0"/>
          <a:chOff x="0" y="0"/>
          <a:chExt cx="0" cy="0"/>
        </a:xfrm>
      </p:grpSpPr>
      <p:sp>
        <p:nvSpPr>
          <p:cNvPr id="3107" name="Google Shape;3107;p58"/>
          <p:cNvSpPr txBox="1"/>
          <p:nvPr/>
        </p:nvSpPr>
        <p:spPr>
          <a:xfrm>
            <a:off x="394800" y="250900"/>
            <a:ext cx="85131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3400" b="1">
                <a:solidFill>
                  <a:srgbClr val="DF6D6D"/>
                </a:solidFill>
                <a:latin typeface="Noto Sans Hebrew"/>
                <a:ea typeface="Noto Sans Hebrew"/>
                <a:cs typeface="Noto Sans Hebrew"/>
                <a:sym typeface="Noto Sans Hebrew"/>
              </a:rPr>
              <a:t>GenShare</a:t>
            </a:r>
            <a:endParaRPr sz="3400" b="1">
              <a:solidFill>
                <a:srgbClr val="DF6D6D"/>
              </a:solidFill>
              <a:latin typeface="Noto Sans Hebrew"/>
              <a:ea typeface="Noto Sans Hebrew"/>
              <a:cs typeface="Noto Sans Hebrew"/>
              <a:sym typeface="Noto Sans Hebrew"/>
            </a:endParaRPr>
          </a:p>
        </p:txBody>
      </p:sp>
      <p:pic>
        <p:nvPicPr>
          <p:cNvPr id="3108" name="Google Shape;3108;p58"/>
          <p:cNvPicPr preferRelativeResize="0"/>
          <p:nvPr/>
        </p:nvPicPr>
        <p:blipFill>
          <a:blip r:embed="rId3">
            <a:alphaModFix/>
          </a:blip>
          <a:stretch>
            <a:fillRect/>
          </a:stretch>
        </p:blipFill>
        <p:spPr>
          <a:xfrm>
            <a:off x="748038" y="874525"/>
            <a:ext cx="7647917" cy="40601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112"/>
        <p:cNvGrpSpPr/>
        <p:nvPr/>
      </p:nvGrpSpPr>
      <p:grpSpPr>
        <a:xfrm>
          <a:off x="0" y="0"/>
          <a:ext cx="0" cy="0"/>
          <a:chOff x="0" y="0"/>
          <a:chExt cx="0" cy="0"/>
        </a:xfrm>
      </p:grpSpPr>
      <p:sp>
        <p:nvSpPr>
          <p:cNvPr id="3113" name="Google Shape;3113;p59"/>
          <p:cNvSpPr txBox="1"/>
          <p:nvPr/>
        </p:nvSpPr>
        <p:spPr>
          <a:xfrm>
            <a:off x="1462500" y="1916838"/>
            <a:ext cx="6219000" cy="1309800"/>
          </a:xfrm>
          <a:prstGeom prst="rect">
            <a:avLst/>
          </a:prstGeom>
          <a:noFill/>
          <a:ln>
            <a:noFill/>
          </a:ln>
        </p:spPr>
        <p:txBody>
          <a:bodyPr spcFirstLastPara="1" wrap="square" lIns="91425" tIns="91425" rIns="91425" bIns="91425" anchor="t" anchorCtr="0">
            <a:spAutoFit/>
          </a:bodyPr>
          <a:lstStyle/>
          <a:p>
            <a:pPr marL="0" lvl="0" indent="0" algn="ctr" rtl="1">
              <a:lnSpc>
                <a:spcPct val="115000"/>
              </a:lnSpc>
              <a:spcBef>
                <a:spcPts val="0"/>
              </a:spcBef>
              <a:spcAft>
                <a:spcPts val="0"/>
              </a:spcAft>
              <a:buNone/>
            </a:pPr>
            <a:r>
              <a:rPr lang="iw" sz="3400" b="1">
                <a:latin typeface="Noto Sans Hebrew"/>
                <a:ea typeface="Noto Sans Hebrew"/>
                <a:cs typeface="Noto Sans Hebrew"/>
                <a:sym typeface="Noto Sans Hebrew"/>
              </a:rPr>
              <a:t>הגנה על מאגר הגנום הנחקר בעזרת פרטיות דיפרנציאלית</a:t>
            </a:r>
            <a:endParaRPr sz="3400">
              <a:latin typeface="Noto Sans Hebrew"/>
              <a:ea typeface="Noto Sans Hebrew"/>
              <a:cs typeface="Noto Sans Hebrew"/>
              <a:sym typeface="Noto Sans Hebrew"/>
            </a:endParaRPr>
          </a:p>
        </p:txBody>
      </p:sp>
      <p:grpSp>
        <p:nvGrpSpPr>
          <p:cNvPr id="3114" name="Google Shape;3114;p59"/>
          <p:cNvGrpSpPr/>
          <p:nvPr/>
        </p:nvGrpSpPr>
        <p:grpSpPr>
          <a:xfrm rot="5400000">
            <a:off x="252925" y="42626"/>
            <a:ext cx="1783856" cy="1890815"/>
            <a:chOff x="3403900" y="3304800"/>
            <a:chExt cx="1556050" cy="1649350"/>
          </a:xfrm>
        </p:grpSpPr>
        <p:sp>
          <p:nvSpPr>
            <p:cNvPr id="3115" name="Google Shape;3115;p59"/>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9"/>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9"/>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9"/>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9"/>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9"/>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9"/>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9"/>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9"/>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9"/>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9"/>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9"/>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9"/>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9"/>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9"/>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9"/>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9"/>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9"/>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9"/>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4" name="Google Shape;3134;p59"/>
          <p:cNvGrpSpPr/>
          <p:nvPr/>
        </p:nvGrpSpPr>
        <p:grpSpPr>
          <a:xfrm rot="2407414">
            <a:off x="7148650" y="542754"/>
            <a:ext cx="1229091" cy="5709665"/>
            <a:chOff x="9065175" y="1446600"/>
            <a:chExt cx="682175" cy="2603425"/>
          </a:xfrm>
        </p:grpSpPr>
        <p:sp>
          <p:nvSpPr>
            <p:cNvPr id="3135" name="Google Shape;3135;p59"/>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9"/>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9"/>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9"/>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9"/>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9"/>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9"/>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9"/>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9"/>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9"/>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9"/>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9"/>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9"/>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9"/>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9"/>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9"/>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9"/>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9"/>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9"/>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9"/>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9"/>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9"/>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9"/>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9"/>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9"/>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9"/>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61" name="Google Shape;3161;p59"/>
          <p:cNvPicPr preferRelativeResize="0"/>
          <p:nvPr/>
        </p:nvPicPr>
        <p:blipFill>
          <a:blip r:embed="rId3">
            <a:alphaModFix/>
          </a:blip>
          <a:stretch>
            <a:fillRect/>
          </a:stretch>
        </p:blipFill>
        <p:spPr>
          <a:xfrm>
            <a:off x="7861750" y="3751025"/>
            <a:ext cx="1035924" cy="1035924"/>
          </a:xfrm>
          <a:prstGeom prst="rect">
            <a:avLst/>
          </a:prstGeom>
          <a:noFill/>
          <a:ln>
            <a:noFill/>
          </a:ln>
          <a:effectLst>
            <a:outerShdw blurRad="57150" dist="19050" dir="4920000" algn="bl" rotWithShape="0">
              <a:srgbClr val="000000">
                <a:alpha val="64999"/>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3165"/>
        <p:cNvGrpSpPr/>
        <p:nvPr/>
      </p:nvGrpSpPr>
      <p:grpSpPr>
        <a:xfrm>
          <a:off x="0" y="0"/>
          <a:ext cx="0" cy="0"/>
          <a:chOff x="0" y="0"/>
          <a:chExt cx="0" cy="0"/>
        </a:xfrm>
      </p:grpSpPr>
      <p:sp>
        <p:nvSpPr>
          <p:cNvPr id="3166" name="Google Shape;3166;p60"/>
          <p:cNvSpPr txBox="1"/>
          <p:nvPr/>
        </p:nvSpPr>
        <p:spPr>
          <a:xfrm>
            <a:off x="720600" y="771525"/>
            <a:ext cx="3748200" cy="13152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10000" b="1">
                <a:solidFill>
                  <a:srgbClr val="E54E55"/>
                </a:solidFill>
                <a:latin typeface="Noto Sans Hebrew"/>
                <a:ea typeface="Noto Sans Hebrew"/>
                <a:cs typeface="Noto Sans Hebrew"/>
                <a:sym typeface="Noto Sans Hebrew"/>
              </a:rPr>
              <a:t>תודה!</a:t>
            </a:r>
            <a:endParaRPr sz="10000" b="1">
              <a:solidFill>
                <a:srgbClr val="E54E55"/>
              </a:solidFill>
              <a:latin typeface="Noto Sans Hebrew"/>
              <a:ea typeface="Noto Sans Hebrew"/>
              <a:cs typeface="Noto Sans Hebrew"/>
              <a:sym typeface="Noto Sans Hebrew"/>
            </a:endParaRPr>
          </a:p>
        </p:txBody>
      </p:sp>
      <p:sp>
        <p:nvSpPr>
          <p:cNvPr id="3167" name="Google Shape;3167;p60"/>
          <p:cNvSpPr txBox="1"/>
          <p:nvPr/>
        </p:nvSpPr>
        <p:spPr>
          <a:xfrm>
            <a:off x="939850" y="1714400"/>
            <a:ext cx="3470400" cy="8010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000">
                <a:solidFill>
                  <a:srgbClr val="2B292E"/>
                </a:solidFill>
                <a:latin typeface="Noto Sans Hebrew"/>
                <a:ea typeface="Noto Sans Hebrew"/>
                <a:cs typeface="Noto Sans Hebrew"/>
                <a:sym typeface="Noto Sans Hebrew"/>
              </a:rPr>
              <a:t>שאלות?</a:t>
            </a:r>
            <a:endParaRPr sz="2000">
              <a:solidFill>
                <a:srgbClr val="2B292E"/>
              </a:solidFill>
              <a:latin typeface="Noto Sans Hebrew"/>
              <a:ea typeface="Noto Sans Hebrew"/>
              <a:cs typeface="Noto Sans Hebrew"/>
              <a:sym typeface="Noto Sans Hebrew"/>
            </a:endParaRPr>
          </a:p>
        </p:txBody>
      </p:sp>
      <p:grpSp>
        <p:nvGrpSpPr>
          <p:cNvPr id="3168" name="Google Shape;3168;p60"/>
          <p:cNvGrpSpPr/>
          <p:nvPr/>
        </p:nvGrpSpPr>
        <p:grpSpPr>
          <a:xfrm rot="7937313" flipH="1">
            <a:off x="3798967" y="3387513"/>
            <a:ext cx="661430" cy="929034"/>
            <a:chOff x="2374700" y="1056350"/>
            <a:chExt cx="797300" cy="1119875"/>
          </a:xfrm>
        </p:grpSpPr>
        <p:sp>
          <p:nvSpPr>
            <p:cNvPr id="3169" name="Google Shape;3169;p60"/>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0"/>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0"/>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0"/>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6" name="Google Shape;3176;p60"/>
          <p:cNvGrpSpPr/>
          <p:nvPr/>
        </p:nvGrpSpPr>
        <p:grpSpPr>
          <a:xfrm>
            <a:off x="4724424" y="666746"/>
            <a:ext cx="3925370" cy="4476891"/>
            <a:chOff x="4857774" y="666746"/>
            <a:chExt cx="3925370" cy="4476891"/>
          </a:xfrm>
        </p:grpSpPr>
        <p:sp>
          <p:nvSpPr>
            <p:cNvPr id="3177" name="Google Shape;3177;p60"/>
            <p:cNvSpPr/>
            <p:nvPr/>
          </p:nvSpPr>
          <p:spPr>
            <a:xfrm>
              <a:off x="8295845" y="2250471"/>
              <a:ext cx="459352" cy="1074112"/>
            </a:xfrm>
            <a:custGeom>
              <a:avLst/>
              <a:gdLst/>
              <a:ahLst/>
              <a:cxnLst/>
              <a:rect l="l" t="t" r="r" b="b"/>
              <a:pathLst>
                <a:path w="21450" h="50157" extrusionOk="0">
                  <a:moveTo>
                    <a:pt x="1228" y="0"/>
                  </a:moveTo>
                  <a:cubicBezTo>
                    <a:pt x="1198" y="0"/>
                    <a:pt x="1171" y="7"/>
                    <a:pt x="1149" y="21"/>
                  </a:cubicBezTo>
                  <a:cubicBezTo>
                    <a:pt x="1" y="769"/>
                    <a:pt x="7255" y="17191"/>
                    <a:pt x="7255" y="17191"/>
                  </a:cubicBezTo>
                  <a:lnTo>
                    <a:pt x="7307" y="29542"/>
                  </a:lnTo>
                  <a:cubicBezTo>
                    <a:pt x="1810" y="34378"/>
                    <a:pt x="8246" y="43198"/>
                    <a:pt x="8246" y="43198"/>
                  </a:cubicBezTo>
                  <a:cubicBezTo>
                    <a:pt x="8246" y="43198"/>
                    <a:pt x="7742" y="45877"/>
                    <a:pt x="7063" y="50156"/>
                  </a:cubicBezTo>
                  <a:cubicBezTo>
                    <a:pt x="11847" y="49217"/>
                    <a:pt x="16648" y="48399"/>
                    <a:pt x="21450" y="47547"/>
                  </a:cubicBezTo>
                  <a:cubicBezTo>
                    <a:pt x="20841" y="42815"/>
                    <a:pt x="20441" y="39840"/>
                    <a:pt x="20441" y="39840"/>
                  </a:cubicBezTo>
                  <a:lnTo>
                    <a:pt x="13360" y="17504"/>
                  </a:lnTo>
                  <a:cubicBezTo>
                    <a:pt x="13360" y="17504"/>
                    <a:pt x="2728" y="0"/>
                    <a:pt x="1228"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0"/>
            <p:cNvSpPr/>
            <p:nvPr/>
          </p:nvSpPr>
          <p:spPr>
            <a:xfrm>
              <a:off x="8302548" y="2248822"/>
              <a:ext cx="371058" cy="792248"/>
            </a:xfrm>
            <a:custGeom>
              <a:avLst/>
              <a:gdLst/>
              <a:ahLst/>
              <a:cxnLst/>
              <a:rect l="l" t="t" r="r" b="b"/>
              <a:pathLst>
                <a:path w="17327" h="36995" extrusionOk="0">
                  <a:moveTo>
                    <a:pt x="890" y="0"/>
                  </a:moveTo>
                  <a:cubicBezTo>
                    <a:pt x="851" y="0"/>
                    <a:pt x="814" y="8"/>
                    <a:pt x="783" y="29"/>
                  </a:cubicBezTo>
                  <a:cubicBezTo>
                    <a:pt x="557" y="168"/>
                    <a:pt x="1" y="533"/>
                    <a:pt x="3358" y="9005"/>
                  </a:cubicBezTo>
                  <a:cubicBezTo>
                    <a:pt x="4958" y="13024"/>
                    <a:pt x="6715" y="17007"/>
                    <a:pt x="6837" y="17285"/>
                  </a:cubicBezTo>
                  <a:lnTo>
                    <a:pt x="6889" y="29584"/>
                  </a:lnTo>
                  <a:cubicBezTo>
                    <a:pt x="4924" y="31341"/>
                    <a:pt x="4263" y="33812"/>
                    <a:pt x="4941" y="36925"/>
                  </a:cubicBezTo>
                  <a:cubicBezTo>
                    <a:pt x="4941" y="36960"/>
                    <a:pt x="4976" y="36995"/>
                    <a:pt x="5028" y="36995"/>
                  </a:cubicBezTo>
                  <a:lnTo>
                    <a:pt x="5045" y="36995"/>
                  </a:lnTo>
                  <a:cubicBezTo>
                    <a:pt x="5080" y="36995"/>
                    <a:pt x="5115" y="36943"/>
                    <a:pt x="5115" y="36891"/>
                  </a:cubicBezTo>
                  <a:cubicBezTo>
                    <a:pt x="4437" y="33846"/>
                    <a:pt x="5098" y="31411"/>
                    <a:pt x="7046" y="29689"/>
                  </a:cubicBezTo>
                  <a:cubicBezTo>
                    <a:pt x="7063" y="29671"/>
                    <a:pt x="7081" y="29654"/>
                    <a:pt x="7081" y="29619"/>
                  </a:cubicBezTo>
                  <a:lnTo>
                    <a:pt x="7029" y="17268"/>
                  </a:lnTo>
                  <a:cubicBezTo>
                    <a:pt x="7029" y="17268"/>
                    <a:pt x="7029" y="17251"/>
                    <a:pt x="7029" y="17233"/>
                  </a:cubicBezTo>
                  <a:cubicBezTo>
                    <a:pt x="4228" y="10919"/>
                    <a:pt x="88" y="690"/>
                    <a:pt x="888" y="185"/>
                  </a:cubicBezTo>
                  <a:cubicBezTo>
                    <a:pt x="897" y="177"/>
                    <a:pt x="905" y="172"/>
                    <a:pt x="916" y="172"/>
                  </a:cubicBezTo>
                  <a:cubicBezTo>
                    <a:pt x="927" y="172"/>
                    <a:pt x="940" y="177"/>
                    <a:pt x="957" y="185"/>
                  </a:cubicBezTo>
                  <a:cubicBezTo>
                    <a:pt x="2262" y="481"/>
                    <a:pt x="9394" y="11736"/>
                    <a:pt x="12978" y="17633"/>
                  </a:cubicBezTo>
                  <a:lnTo>
                    <a:pt x="17135" y="30802"/>
                  </a:lnTo>
                  <a:cubicBezTo>
                    <a:pt x="17149" y="30841"/>
                    <a:pt x="17181" y="30861"/>
                    <a:pt x="17211" y="30861"/>
                  </a:cubicBezTo>
                  <a:cubicBezTo>
                    <a:pt x="17221" y="30861"/>
                    <a:pt x="17231" y="30859"/>
                    <a:pt x="17240" y="30854"/>
                  </a:cubicBezTo>
                  <a:cubicBezTo>
                    <a:pt x="17292" y="30837"/>
                    <a:pt x="17327" y="30785"/>
                    <a:pt x="17309" y="30750"/>
                  </a:cubicBezTo>
                  <a:lnTo>
                    <a:pt x="13117" y="17546"/>
                  </a:lnTo>
                  <a:cubicBezTo>
                    <a:pt x="12700" y="16851"/>
                    <a:pt x="2697" y="394"/>
                    <a:pt x="975" y="11"/>
                  </a:cubicBezTo>
                  <a:cubicBezTo>
                    <a:pt x="946" y="4"/>
                    <a:pt x="917" y="0"/>
                    <a:pt x="890"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0"/>
            <p:cNvSpPr/>
            <p:nvPr/>
          </p:nvSpPr>
          <p:spPr>
            <a:xfrm>
              <a:off x="7903565" y="2891293"/>
              <a:ext cx="456739" cy="1807169"/>
            </a:xfrm>
            <a:custGeom>
              <a:avLst/>
              <a:gdLst/>
              <a:ahLst/>
              <a:cxnLst/>
              <a:rect l="l" t="t" r="r" b="b"/>
              <a:pathLst>
                <a:path w="21328" h="84388" extrusionOk="0">
                  <a:moveTo>
                    <a:pt x="6663" y="1"/>
                  </a:moveTo>
                  <a:cubicBezTo>
                    <a:pt x="6663" y="1"/>
                    <a:pt x="1" y="52571"/>
                    <a:pt x="714" y="62382"/>
                  </a:cubicBezTo>
                  <a:cubicBezTo>
                    <a:pt x="1445" y="72211"/>
                    <a:pt x="10699" y="84388"/>
                    <a:pt x="10699" y="84388"/>
                  </a:cubicBezTo>
                  <a:lnTo>
                    <a:pt x="21328" y="46100"/>
                  </a:lnTo>
                  <a:cubicBezTo>
                    <a:pt x="16770" y="10838"/>
                    <a:pt x="6663" y="1"/>
                    <a:pt x="6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0"/>
            <p:cNvSpPr/>
            <p:nvPr/>
          </p:nvSpPr>
          <p:spPr>
            <a:xfrm>
              <a:off x="7990382" y="3231792"/>
              <a:ext cx="792012" cy="1552866"/>
            </a:xfrm>
            <a:custGeom>
              <a:avLst/>
              <a:gdLst/>
              <a:ahLst/>
              <a:cxnLst/>
              <a:rect l="l" t="t" r="r" b="b"/>
              <a:pathLst>
                <a:path w="36984" h="72513" extrusionOk="0">
                  <a:moveTo>
                    <a:pt x="16456" y="1"/>
                  </a:moveTo>
                  <a:cubicBezTo>
                    <a:pt x="16456" y="1"/>
                    <a:pt x="0" y="51562"/>
                    <a:pt x="3288" y="62243"/>
                  </a:cubicBezTo>
                  <a:cubicBezTo>
                    <a:pt x="5719" y="70111"/>
                    <a:pt x="10907" y="72513"/>
                    <a:pt x="17087" y="72513"/>
                  </a:cubicBezTo>
                  <a:cubicBezTo>
                    <a:pt x="19310" y="72513"/>
                    <a:pt x="21661" y="72202"/>
                    <a:pt x="24058" y="71724"/>
                  </a:cubicBezTo>
                  <a:cubicBezTo>
                    <a:pt x="33122" y="69897"/>
                    <a:pt x="36983" y="1"/>
                    <a:pt x="36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0"/>
            <p:cNvSpPr/>
            <p:nvPr/>
          </p:nvSpPr>
          <p:spPr>
            <a:xfrm>
              <a:off x="8055933" y="3230100"/>
              <a:ext cx="288974" cy="1152470"/>
            </a:xfrm>
            <a:custGeom>
              <a:avLst/>
              <a:gdLst/>
              <a:ahLst/>
              <a:cxnLst/>
              <a:rect l="l" t="t" r="r" b="b"/>
              <a:pathLst>
                <a:path w="13494" h="53816" extrusionOk="0">
                  <a:moveTo>
                    <a:pt x="13388" y="0"/>
                  </a:moveTo>
                  <a:cubicBezTo>
                    <a:pt x="13358" y="0"/>
                    <a:pt x="13327" y="13"/>
                    <a:pt x="13308" y="45"/>
                  </a:cubicBezTo>
                  <a:cubicBezTo>
                    <a:pt x="13204" y="410"/>
                    <a:pt x="1966" y="35706"/>
                    <a:pt x="18" y="53711"/>
                  </a:cubicBezTo>
                  <a:cubicBezTo>
                    <a:pt x="1" y="53763"/>
                    <a:pt x="35" y="53815"/>
                    <a:pt x="88" y="53815"/>
                  </a:cubicBezTo>
                  <a:cubicBezTo>
                    <a:pt x="140" y="53815"/>
                    <a:pt x="175" y="53780"/>
                    <a:pt x="192" y="53728"/>
                  </a:cubicBezTo>
                  <a:cubicBezTo>
                    <a:pt x="2158" y="35741"/>
                    <a:pt x="13361" y="462"/>
                    <a:pt x="13482" y="97"/>
                  </a:cubicBezTo>
                  <a:cubicBezTo>
                    <a:pt x="13493" y="41"/>
                    <a:pt x="13441" y="0"/>
                    <a:pt x="13388"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0"/>
            <p:cNvSpPr/>
            <p:nvPr/>
          </p:nvSpPr>
          <p:spPr>
            <a:xfrm>
              <a:off x="8334671" y="3248902"/>
              <a:ext cx="448473" cy="3790"/>
            </a:xfrm>
            <a:custGeom>
              <a:avLst/>
              <a:gdLst/>
              <a:ahLst/>
              <a:cxnLst/>
              <a:rect l="l" t="t" r="r" b="b"/>
              <a:pathLst>
                <a:path w="20942" h="177" extrusionOk="0">
                  <a:moveTo>
                    <a:pt x="74" y="1"/>
                  </a:moveTo>
                  <a:cubicBezTo>
                    <a:pt x="0" y="1"/>
                    <a:pt x="0" y="177"/>
                    <a:pt x="74" y="177"/>
                  </a:cubicBezTo>
                  <a:cubicBezTo>
                    <a:pt x="77" y="177"/>
                    <a:pt x="80" y="176"/>
                    <a:pt x="84" y="176"/>
                  </a:cubicBezTo>
                  <a:lnTo>
                    <a:pt x="20854" y="176"/>
                  </a:lnTo>
                  <a:cubicBezTo>
                    <a:pt x="20941" y="158"/>
                    <a:pt x="20941" y="19"/>
                    <a:pt x="20854" y="2"/>
                  </a:cubicBezTo>
                  <a:lnTo>
                    <a:pt x="84" y="2"/>
                  </a:lnTo>
                  <a:cubicBezTo>
                    <a:pt x="80" y="1"/>
                    <a:pt x="77" y="1"/>
                    <a:pt x="74"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0"/>
            <p:cNvSpPr/>
            <p:nvPr/>
          </p:nvSpPr>
          <p:spPr>
            <a:xfrm>
              <a:off x="8321929" y="3290276"/>
              <a:ext cx="458238" cy="17903"/>
            </a:xfrm>
            <a:custGeom>
              <a:avLst/>
              <a:gdLst/>
              <a:ahLst/>
              <a:cxnLst/>
              <a:rect l="l" t="t" r="r" b="b"/>
              <a:pathLst>
                <a:path w="21398" h="836" extrusionOk="0">
                  <a:moveTo>
                    <a:pt x="87" y="1"/>
                  </a:moveTo>
                  <a:cubicBezTo>
                    <a:pt x="35" y="1"/>
                    <a:pt x="0" y="36"/>
                    <a:pt x="0" y="88"/>
                  </a:cubicBezTo>
                  <a:cubicBezTo>
                    <a:pt x="0" y="140"/>
                    <a:pt x="35" y="175"/>
                    <a:pt x="87" y="175"/>
                  </a:cubicBezTo>
                  <a:lnTo>
                    <a:pt x="21293" y="836"/>
                  </a:lnTo>
                  <a:cubicBezTo>
                    <a:pt x="21397" y="818"/>
                    <a:pt x="21397" y="679"/>
                    <a:pt x="21293" y="662"/>
                  </a:cubicBezTo>
                  <a:lnTo>
                    <a:pt x="87" y="1"/>
                  </a:ln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0"/>
            <p:cNvSpPr/>
            <p:nvPr/>
          </p:nvSpPr>
          <p:spPr>
            <a:xfrm>
              <a:off x="5281705" y="2891293"/>
              <a:ext cx="456739" cy="1807169"/>
            </a:xfrm>
            <a:custGeom>
              <a:avLst/>
              <a:gdLst/>
              <a:ahLst/>
              <a:cxnLst/>
              <a:rect l="l" t="t" r="r" b="b"/>
              <a:pathLst>
                <a:path w="21328" h="84388" extrusionOk="0">
                  <a:moveTo>
                    <a:pt x="14665" y="1"/>
                  </a:moveTo>
                  <a:cubicBezTo>
                    <a:pt x="14665" y="1"/>
                    <a:pt x="4558" y="10838"/>
                    <a:pt x="0" y="46100"/>
                  </a:cubicBezTo>
                  <a:lnTo>
                    <a:pt x="10629" y="84388"/>
                  </a:lnTo>
                  <a:cubicBezTo>
                    <a:pt x="10629" y="84388"/>
                    <a:pt x="19884" y="72211"/>
                    <a:pt x="20614" y="62382"/>
                  </a:cubicBezTo>
                  <a:cubicBezTo>
                    <a:pt x="21328" y="52571"/>
                    <a:pt x="14665" y="1"/>
                    <a:pt x="14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0"/>
            <p:cNvSpPr/>
            <p:nvPr/>
          </p:nvSpPr>
          <p:spPr>
            <a:xfrm>
              <a:off x="4880495" y="2250471"/>
              <a:ext cx="459352" cy="1074112"/>
            </a:xfrm>
            <a:custGeom>
              <a:avLst/>
              <a:gdLst/>
              <a:ahLst/>
              <a:cxnLst/>
              <a:rect l="l" t="t" r="r" b="b"/>
              <a:pathLst>
                <a:path w="21450" h="50157" extrusionOk="0">
                  <a:moveTo>
                    <a:pt x="20222" y="0"/>
                  </a:moveTo>
                  <a:cubicBezTo>
                    <a:pt x="18722" y="0"/>
                    <a:pt x="8089" y="17504"/>
                    <a:pt x="8089" y="17504"/>
                  </a:cubicBezTo>
                  <a:lnTo>
                    <a:pt x="1009" y="39840"/>
                  </a:lnTo>
                  <a:cubicBezTo>
                    <a:pt x="1009" y="39840"/>
                    <a:pt x="609" y="42815"/>
                    <a:pt x="0" y="47547"/>
                  </a:cubicBezTo>
                  <a:cubicBezTo>
                    <a:pt x="4801" y="48399"/>
                    <a:pt x="9603" y="49217"/>
                    <a:pt x="14386" y="50156"/>
                  </a:cubicBezTo>
                  <a:cubicBezTo>
                    <a:pt x="13708" y="45877"/>
                    <a:pt x="13204" y="43198"/>
                    <a:pt x="13204" y="43198"/>
                  </a:cubicBezTo>
                  <a:cubicBezTo>
                    <a:pt x="13204" y="43198"/>
                    <a:pt x="19640" y="34378"/>
                    <a:pt x="14143" y="29542"/>
                  </a:cubicBezTo>
                  <a:lnTo>
                    <a:pt x="14195" y="17191"/>
                  </a:lnTo>
                  <a:cubicBezTo>
                    <a:pt x="14195" y="17191"/>
                    <a:pt x="21449" y="769"/>
                    <a:pt x="20301" y="21"/>
                  </a:cubicBezTo>
                  <a:cubicBezTo>
                    <a:pt x="20278" y="7"/>
                    <a:pt x="20252" y="0"/>
                    <a:pt x="20222"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0"/>
            <p:cNvSpPr/>
            <p:nvPr/>
          </p:nvSpPr>
          <p:spPr>
            <a:xfrm>
              <a:off x="4961701" y="2248822"/>
              <a:ext cx="371058" cy="792248"/>
            </a:xfrm>
            <a:custGeom>
              <a:avLst/>
              <a:gdLst/>
              <a:ahLst/>
              <a:cxnLst/>
              <a:rect l="l" t="t" r="r" b="b"/>
              <a:pathLst>
                <a:path w="17327" h="36995" extrusionOk="0">
                  <a:moveTo>
                    <a:pt x="16438" y="0"/>
                  </a:moveTo>
                  <a:cubicBezTo>
                    <a:pt x="16410" y="0"/>
                    <a:pt x="16381" y="4"/>
                    <a:pt x="16352" y="11"/>
                  </a:cubicBezTo>
                  <a:cubicBezTo>
                    <a:pt x="14630" y="394"/>
                    <a:pt x="4628" y="16851"/>
                    <a:pt x="4193" y="17564"/>
                  </a:cubicBezTo>
                  <a:lnTo>
                    <a:pt x="18" y="30750"/>
                  </a:lnTo>
                  <a:cubicBezTo>
                    <a:pt x="0" y="30802"/>
                    <a:pt x="35" y="30854"/>
                    <a:pt x="87" y="30854"/>
                  </a:cubicBezTo>
                  <a:cubicBezTo>
                    <a:pt x="96" y="30859"/>
                    <a:pt x="106" y="30861"/>
                    <a:pt x="116" y="30861"/>
                  </a:cubicBezTo>
                  <a:cubicBezTo>
                    <a:pt x="146" y="30861"/>
                    <a:pt x="179" y="30841"/>
                    <a:pt x="192" y="30802"/>
                  </a:cubicBezTo>
                  <a:lnTo>
                    <a:pt x="4367" y="17633"/>
                  </a:lnTo>
                  <a:cubicBezTo>
                    <a:pt x="7950" y="11736"/>
                    <a:pt x="15083" y="481"/>
                    <a:pt x="16387" y="185"/>
                  </a:cubicBezTo>
                  <a:cubicBezTo>
                    <a:pt x="16396" y="177"/>
                    <a:pt x="16409" y="172"/>
                    <a:pt x="16422" y="172"/>
                  </a:cubicBezTo>
                  <a:cubicBezTo>
                    <a:pt x="16435" y="172"/>
                    <a:pt x="16448" y="177"/>
                    <a:pt x="16457" y="185"/>
                  </a:cubicBezTo>
                  <a:cubicBezTo>
                    <a:pt x="17240" y="690"/>
                    <a:pt x="13099" y="10919"/>
                    <a:pt x="10316" y="17233"/>
                  </a:cubicBezTo>
                  <a:cubicBezTo>
                    <a:pt x="10316" y="17251"/>
                    <a:pt x="10316" y="17268"/>
                    <a:pt x="10316" y="17268"/>
                  </a:cubicBezTo>
                  <a:lnTo>
                    <a:pt x="10264" y="29619"/>
                  </a:lnTo>
                  <a:cubicBezTo>
                    <a:pt x="10264" y="29654"/>
                    <a:pt x="10264" y="29671"/>
                    <a:pt x="10299" y="29689"/>
                  </a:cubicBezTo>
                  <a:cubicBezTo>
                    <a:pt x="12247" y="31411"/>
                    <a:pt x="12908" y="33829"/>
                    <a:pt x="12230" y="36891"/>
                  </a:cubicBezTo>
                  <a:cubicBezTo>
                    <a:pt x="12212" y="36943"/>
                    <a:pt x="12247" y="36995"/>
                    <a:pt x="12299" y="36995"/>
                  </a:cubicBezTo>
                  <a:lnTo>
                    <a:pt x="12317" y="36995"/>
                  </a:lnTo>
                  <a:cubicBezTo>
                    <a:pt x="12351" y="36995"/>
                    <a:pt x="12386" y="36960"/>
                    <a:pt x="12404" y="36925"/>
                  </a:cubicBezTo>
                  <a:cubicBezTo>
                    <a:pt x="13099" y="33829"/>
                    <a:pt x="12421" y="31359"/>
                    <a:pt x="10438" y="29584"/>
                  </a:cubicBezTo>
                  <a:lnTo>
                    <a:pt x="10490" y="17285"/>
                  </a:lnTo>
                  <a:cubicBezTo>
                    <a:pt x="10612" y="17007"/>
                    <a:pt x="12369" y="13024"/>
                    <a:pt x="13969" y="9005"/>
                  </a:cubicBezTo>
                  <a:cubicBezTo>
                    <a:pt x="17327" y="533"/>
                    <a:pt x="16770" y="168"/>
                    <a:pt x="16544" y="29"/>
                  </a:cubicBezTo>
                  <a:cubicBezTo>
                    <a:pt x="16513" y="8"/>
                    <a:pt x="16477" y="0"/>
                    <a:pt x="16438"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0"/>
            <p:cNvSpPr/>
            <p:nvPr/>
          </p:nvSpPr>
          <p:spPr>
            <a:xfrm>
              <a:off x="4859616" y="3231792"/>
              <a:ext cx="792034" cy="1552866"/>
            </a:xfrm>
            <a:custGeom>
              <a:avLst/>
              <a:gdLst/>
              <a:ahLst/>
              <a:cxnLst/>
              <a:rect l="l" t="t" r="r" b="b"/>
              <a:pathLst>
                <a:path w="36985" h="72513" extrusionOk="0">
                  <a:moveTo>
                    <a:pt x="1" y="1"/>
                  </a:moveTo>
                  <a:cubicBezTo>
                    <a:pt x="1" y="1"/>
                    <a:pt x="3863" y="69897"/>
                    <a:pt x="12926" y="71724"/>
                  </a:cubicBezTo>
                  <a:cubicBezTo>
                    <a:pt x="15323" y="72202"/>
                    <a:pt x="17674" y="72513"/>
                    <a:pt x="19897" y="72513"/>
                  </a:cubicBezTo>
                  <a:cubicBezTo>
                    <a:pt x="26078" y="72513"/>
                    <a:pt x="31266" y="70111"/>
                    <a:pt x="33697" y="62243"/>
                  </a:cubicBezTo>
                  <a:cubicBezTo>
                    <a:pt x="36984" y="51562"/>
                    <a:pt x="20528" y="1"/>
                    <a:pt x="20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0"/>
            <p:cNvSpPr/>
            <p:nvPr/>
          </p:nvSpPr>
          <p:spPr>
            <a:xfrm>
              <a:off x="5297360" y="3229822"/>
              <a:ext cx="288717" cy="1152748"/>
            </a:xfrm>
            <a:custGeom>
              <a:avLst/>
              <a:gdLst/>
              <a:ahLst/>
              <a:cxnLst/>
              <a:rect l="l" t="t" r="r" b="b"/>
              <a:pathLst>
                <a:path w="13482" h="53829" extrusionOk="0">
                  <a:moveTo>
                    <a:pt x="90" y="1"/>
                  </a:moveTo>
                  <a:cubicBezTo>
                    <a:pt x="83" y="1"/>
                    <a:pt x="76" y="2"/>
                    <a:pt x="70" y="6"/>
                  </a:cubicBezTo>
                  <a:cubicBezTo>
                    <a:pt x="17" y="23"/>
                    <a:pt x="0" y="75"/>
                    <a:pt x="17" y="110"/>
                  </a:cubicBezTo>
                  <a:cubicBezTo>
                    <a:pt x="122" y="475"/>
                    <a:pt x="11342" y="35754"/>
                    <a:pt x="13308" y="53741"/>
                  </a:cubicBezTo>
                  <a:cubicBezTo>
                    <a:pt x="13308" y="53793"/>
                    <a:pt x="13343" y="53828"/>
                    <a:pt x="13395" y="53828"/>
                  </a:cubicBezTo>
                  <a:cubicBezTo>
                    <a:pt x="13447" y="53828"/>
                    <a:pt x="13482" y="53776"/>
                    <a:pt x="13482" y="53724"/>
                  </a:cubicBezTo>
                  <a:cubicBezTo>
                    <a:pt x="11516" y="35719"/>
                    <a:pt x="296" y="423"/>
                    <a:pt x="174" y="58"/>
                  </a:cubicBezTo>
                  <a:cubicBezTo>
                    <a:pt x="160" y="29"/>
                    <a:pt x="122" y="1"/>
                    <a:pt x="90"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0"/>
            <p:cNvSpPr/>
            <p:nvPr/>
          </p:nvSpPr>
          <p:spPr>
            <a:xfrm>
              <a:off x="4857774" y="3243720"/>
              <a:ext cx="447788" cy="15290"/>
            </a:xfrm>
            <a:custGeom>
              <a:avLst/>
              <a:gdLst/>
              <a:ahLst/>
              <a:cxnLst/>
              <a:rect l="l" t="t" r="r" b="b"/>
              <a:pathLst>
                <a:path w="20910" h="714" extrusionOk="0">
                  <a:moveTo>
                    <a:pt x="20823" y="0"/>
                  </a:moveTo>
                  <a:lnTo>
                    <a:pt x="87" y="540"/>
                  </a:lnTo>
                  <a:cubicBezTo>
                    <a:pt x="35" y="540"/>
                    <a:pt x="0" y="592"/>
                    <a:pt x="0" y="627"/>
                  </a:cubicBezTo>
                  <a:cubicBezTo>
                    <a:pt x="0" y="679"/>
                    <a:pt x="35" y="713"/>
                    <a:pt x="87" y="713"/>
                  </a:cubicBezTo>
                  <a:lnTo>
                    <a:pt x="20823" y="174"/>
                  </a:lnTo>
                  <a:cubicBezTo>
                    <a:pt x="20875" y="174"/>
                    <a:pt x="20910" y="139"/>
                    <a:pt x="20910" y="87"/>
                  </a:cubicBezTo>
                  <a:cubicBezTo>
                    <a:pt x="20910" y="35"/>
                    <a:pt x="20875" y="0"/>
                    <a:pt x="20823"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0"/>
            <p:cNvSpPr/>
            <p:nvPr/>
          </p:nvSpPr>
          <p:spPr>
            <a:xfrm>
              <a:off x="4861864" y="3289163"/>
              <a:ext cx="457853" cy="10086"/>
            </a:xfrm>
            <a:custGeom>
              <a:avLst/>
              <a:gdLst/>
              <a:ahLst/>
              <a:cxnLst/>
              <a:rect l="l" t="t" r="r" b="b"/>
              <a:pathLst>
                <a:path w="21380" h="471" extrusionOk="0">
                  <a:moveTo>
                    <a:pt x="21293" y="1"/>
                  </a:moveTo>
                  <a:lnTo>
                    <a:pt x="87" y="296"/>
                  </a:lnTo>
                  <a:cubicBezTo>
                    <a:pt x="35" y="296"/>
                    <a:pt x="0" y="331"/>
                    <a:pt x="0" y="383"/>
                  </a:cubicBezTo>
                  <a:cubicBezTo>
                    <a:pt x="0" y="418"/>
                    <a:pt x="35" y="470"/>
                    <a:pt x="87" y="470"/>
                  </a:cubicBezTo>
                  <a:lnTo>
                    <a:pt x="21293" y="175"/>
                  </a:lnTo>
                  <a:cubicBezTo>
                    <a:pt x="21345" y="175"/>
                    <a:pt x="21380" y="140"/>
                    <a:pt x="21380" y="88"/>
                  </a:cubicBezTo>
                  <a:cubicBezTo>
                    <a:pt x="21380" y="35"/>
                    <a:pt x="21345" y="1"/>
                    <a:pt x="21293"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0"/>
            <p:cNvSpPr/>
            <p:nvPr/>
          </p:nvSpPr>
          <p:spPr>
            <a:xfrm>
              <a:off x="6350871" y="2062426"/>
              <a:ext cx="998389" cy="1484916"/>
            </a:xfrm>
            <a:custGeom>
              <a:avLst/>
              <a:gdLst/>
              <a:ahLst/>
              <a:cxnLst/>
              <a:rect l="l" t="t" r="r" b="b"/>
              <a:pathLst>
                <a:path w="46621" h="69340" extrusionOk="0">
                  <a:moveTo>
                    <a:pt x="2610" y="0"/>
                  </a:moveTo>
                  <a:cubicBezTo>
                    <a:pt x="2610" y="0"/>
                    <a:pt x="3740" y="16961"/>
                    <a:pt x="2610" y="17570"/>
                  </a:cubicBezTo>
                  <a:cubicBezTo>
                    <a:pt x="2436" y="17674"/>
                    <a:pt x="1496" y="18161"/>
                    <a:pt x="0" y="18909"/>
                  </a:cubicBezTo>
                  <a:cubicBezTo>
                    <a:pt x="8107" y="37853"/>
                    <a:pt x="21971" y="69340"/>
                    <a:pt x="21971" y="69340"/>
                  </a:cubicBezTo>
                  <a:lnTo>
                    <a:pt x="46621" y="20388"/>
                  </a:lnTo>
                  <a:cubicBezTo>
                    <a:pt x="43524" y="18788"/>
                    <a:pt x="41420" y="17726"/>
                    <a:pt x="41159" y="17570"/>
                  </a:cubicBezTo>
                  <a:cubicBezTo>
                    <a:pt x="40011" y="16944"/>
                    <a:pt x="41159" y="1"/>
                    <a:pt x="41159" y="0"/>
                  </a:cubicBezTo>
                  <a:lnTo>
                    <a:pt x="41159" y="0"/>
                  </a:lnTo>
                  <a:lnTo>
                    <a:pt x="21884" y="8107"/>
                  </a:lnTo>
                  <a:lnTo>
                    <a:pt x="2610" y="0"/>
                  </a:ln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0"/>
            <p:cNvSpPr/>
            <p:nvPr/>
          </p:nvSpPr>
          <p:spPr>
            <a:xfrm>
              <a:off x="6406742" y="2062426"/>
              <a:ext cx="825548" cy="333796"/>
            </a:xfrm>
            <a:custGeom>
              <a:avLst/>
              <a:gdLst/>
              <a:ahLst/>
              <a:cxnLst/>
              <a:rect l="l" t="t" r="r" b="b"/>
              <a:pathLst>
                <a:path w="38550" h="15587" extrusionOk="0">
                  <a:moveTo>
                    <a:pt x="1" y="0"/>
                  </a:moveTo>
                  <a:cubicBezTo>
                    <a:pt x="53" y="957"/>
                    <a:pt x="88" y="679"/>
                    <a:pt x="192" y="3236"/>
                  </a:cubicBezTo>
                  <a:cubicBezTo>
                    <a:pt x="2036" y="8889"/>
                    <a:pt x="6959" y="15587"/>
                    <a:pt x="19345" y="15587"/>
                  </a:cubicBezTo>
                  <a:cubicBezTo>
                    <a:pt x="28982" y="15587"/>
                    <a:pt x="34914" y="10072"/>
                    <a:pt x="38254" y="5097"/>
                  </a:cubicBezTo>
                  <a:cubicBezTo>
                    <a:pt x="38550" y="262"/>
                    <a:pt x="38550" y="0"/>
                    <a:pt x="38550" y="0"/>
                  </a:cubicBezTo>
                  <a:lnTo>
                    <a:pt x="38550" y="0"/>
                  </a:lnTo>
                  <a:lnTo>
                    <a:pt x="19275" y="8107"/>
                  </a:lnTo>
                  <a:lnTo>
                    <a:pt x="749" y="313"/>
                  </a:lnTo>
                  <a:lnTo>
                    <a:pt x="1" y="0"/>
                  </a:lnTo>
                  <a:close/>
                </a:path>
              </a:pathLst>
            </a:custGeom>
            <a:solidFill>
              <a:srgbClr val="E5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0"/>
            <p:cNvSpPr/>
            <p:nvPr/>
          </p:nvSpPr>
          <p:spPr>
            <a:xfrm>
              <a:off x="6064017" y="1324979"/>
              <a:ext cx="230982" cy="281479"/>
            </a:xfrm>
            <a:custGeom>
              <a:avLst/>
              <a:gdLst/>
              <a:ahLst/>
              <a:cxnLst/>
              <a:rect l="l" t="t" r="r" b="b"/>
              <a:pathLst>
                <a:path w="10786" h="13144" extrusionOk="0">
                  <a:moveTo>
                    <a:pt x="6328" y="0"/>
                  </a:moveTo>
                  <a:cubicBezTo>
                    <a:pt x="6098" y="0"/>
                    <a:pt x="5856" y="20"/>
                    <a:pt x="5602" y="62"/>
                  </a:cubicBezTo>
                  <a:cubicBezTo>
                    <a:pt x="644" y="880"/>
                    <a:pt x="0" y="13144"/>
                    <a:pt x="10786" y="13144"/>
                  </a:cubicBezTo>
                  <a:lnTo>
                    <a:pt x="10786" y="6829"/>
                  </a:lnTo>
                  <a:cubicBezTo>
                    <a:pt x="10786" y="6829"/>
                    <a:pt x="10598" y="0"/>
                    <a:pt x="6328"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0"/>
            <p:cNvSpPr/>
            <p:nvPr/>
          </p:nvSpPr>
          <p:spPr>
            <a:xfrm>
              <a:off x="6138156" y="1369029"/>
              <a:ext cx="133373" cy="184897"/>
            </a:xfrm>
            <a:custGeom>
              <a:avLst/>
              <a:gdLst/>
              <a:ahLst/>
              <a:cxnLst/>
              <a:rect l="l" t="t" r="r" b="b"/>
              <a:pathLst>
                <a:path w="6228" h="8634" extrusionOk="0">
                  <a:moveTo>
                    <a:pt x="3445" y="3293"/>
                  </a:moveTo>
                  <a:cubicBezTo>
                    <a:pt x="4140" y="3850"/>
                    <a:pt x="4732" y="4528"/>
                    <a:pt x="5202" y="5276"/>
                  </a:cubicBezTo>
                  <a:cubicBezTo>
                    <a:pt x="5619" y="5972"/>
                    <a:pt x="6054" y="6981"/>
                    <a:pt x="5723" y="7886"/>
                  </a:cubicBezTo>
                  <a:cubicBezTo>
                    <a:pt x="5619" y="8164"/>
                    <a:pt x="5393" y="8477"/>
                    <a:pt x="5097" y="8477"/>
                  </a:cubicBezTo>
                  <a:cubicBezTo>
                    <a:pt x="4888" y="8477"/>
                    <a:pt x="4680" y="8338"/>
                    <a:pt x="4471" y="8042"/>
                  </a:cubicBezTo>
                  <a:cubicBezTo>
                    <a:pt x="3514" y="6772"/>
                    <a:pt x="3358" y="5242"/>
                    <a:pt x="3375" y="4163"/>
                  </a:cubicBezTo>
                  <a:cubicBezTo>
                    <a:pt x="3392" y="3867"/>
                    <a:pt x="3410" y="3589"/>
                    <a:pt x="3445" y="3293"/>
                  </a:cubicBezTo>
                  <a:close/>
                  <a:moveTo>
                    <a:pt x="4042" y="1"/>
                  </a:moveTo>
                  <a:cubicBezTo>
                    <a:pt x="4001" y="1"/>
                    <a:pt x="3963" y="29"/>
                    <a:pt x="3949" y="58"/>
                  </a:cubicBezTo>
                  <a:cubicBezTo>
                    <a:pt x="3671" y="1014"/>
                    <a:pt x="3462" y="1989"/>
                    <a:pt x="3305" y="2963"/>
                  </a:cubicBezTo>
                  <a:cubicBezTo>
                    <a:pt x="2366" y="2267"/>
                    <a:pt x="1270" y="1762"/>
                    <a:pt x="122" y="1519"/>
                  </a:cubicBezTo>
                  <a:cubicBezTo>
                    <a:pt x="18" y="1519"/>
                    <a:pt x="0" y="1658"/>
                    <a:pt x="87" y="1693"/>
                  </a:cubicBezTo>
                  <a:cubicBezTo>
                    <a:pt x="1253" y="1936"/>
                    <a:pt x="2349" y="2441"/>
                    <a:pt x="3288" y="3172"/>
                  </a:cubicBezTo>
                  <a:cubicBezTo>
                    <a:pt x="3236" y="3502"/>
                    <a:pt x="3201" y="3833"/>
                    <a:pt x="3201" y="4163"/>
                  </a:cubicBezTo>
                  <a:cubicBezTo>
                    <a:pt x="3184" y="5259"/>
                    <a:pt x="3358" y="6842"/>
                    <a:pt x="4314" y="8147"/>
                  </a:cubicBezTo>
                  <a:cubicBezTo>
                    <a:pt x="4488" y="8356"/>
                    <a:pt x="4732" y="8634"/>
                    <a:pt x="5080" y="8634"/>
                  </a:cubicBezTo>
                  <a:cubicBezTo>
                    <a:pt x="5480" y="8634"/>
                    <a:pt x="5758" y="8269"/>
                    <a:pt x="5880" y="7938"/>
                  </a:cubicBezTo>
                  <a:cubicBezTo>
                    <a:pt x="6228" y="6964"/>
                    <a:pt x="5776" y="5903"/>
                    <a:pt x="5341" y="5189"/>
                  </a:cubicBezTo>
                  <a:cubicBezTo>
                    <a:pt x="4854" y="4372"/>
                    <a:pt x="4210" y="3676"/>
                    <a:pt x="3479" y="3085"/>
                  </a:cubicBezTo>
                  <a:cubicBezTo>
                    <a:pt x="3619" y="2076"/>
                    <a:pt x="3845" y="1084"/>
                    <a:pt x="4123" y="110"/>
                  </a:cubicBezTo>
                  <a:cubicBezTo>
                    <a:pt x="4140" y="58"/>
                    <a:pt x="4106" y="6"/>
                    <a:pt x="4071" y="6"/>
                  </a:cubicBezTo>
                  <a:cubicBezTo>
                    <a:pt x="4061" y="2"/>
                    <a:pt x="4052" y="1"/>
                    <a:pt x="4042"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0"/>
            <p:cNvSpPr/>
            <p:nvPr/>
          </p:nvSpPr>
          <p:spPr>
            <a:xfrm>
              <a:off x="7361916" y="1324979"/>
              <a:ext cx="231368" cy="281479"/>
            </a:xfrm>
            <a:custGeom>
              <a:avLst/>
              <a:gdLst/>
              <a:ahLst/>
              <a:cxnLst/>
              <a:rect l="l" t="t" r="r" b="b"/>
              <a:pathLst>
                <a:path w="10804" h="13144" extrusionOk="0">
                  <a:moveTo>
                    <a:pt x="4460" y="0"/>
                  </a:moveTo>
                  <a:cubicBezTo>
                    <a:pt x="204" y="0"/>
                    <a:pt x="0" y="6829"/>
                    <a:pt x="0" y="6829"/>
                  </a:cubicBezTo>
                  <a:lnTo>
                    <a:pt x="0" y="13144"/>
                  </a:lnTo>
                  <a:cubicBezTo>
                    <a:pt x="10803" y="13144"/>
                    <a:pt x="10159" y="880"/>
                    <a:pt x="5184" y="62"/>
                  </a:cubicBezTo>
                  <a:cubicBezTo>
                    <a:pt x="4931" y="20"/>
                    <a:pt x="4690" y="0"/>
                    <a:pt x="4460"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0"/>
            <p:cNvSpPr/>
            <p:nvPr/>
          </p:nvSpPr>
          <p:spPr>
            <a:xfrm>
              <a:off x="7385387" y="1369394"/>
              <a:ext cx="133758" cy="184533"/>
            </a:xfrm>
            <a:custGeom>
              <a:avLst/>
              <a:gdLst/>
              <a:ahLst/>
              <a:cxnLst/>
              <a:rect l="l" t="t" r="r" b="b"/>
              <a:pathLst>
                <a:path w="6246" h="8617" extrusionOk="0">
                  <a:moveTo>
                    <a:pt x="2801" y="3276"/>
                  </a:moveTo>
                  <a:cubicBezTo>
                    <a:pt x="2818" y="3572"/>
                    <a:pt x="2853" y="3850"/>
                    <a:pt x="2871" y="4146"/>
                  </a:cubicBezTo>
                  <a:cubicBezTo>
                    <a:pt x="2888" y="5225"/>
                    <a:pt x="2731" y="6755"/>
                    <a:pt x="1792" y="8008"/>
                  </a:cubicBezTo>
                  <a:cubicBezTo>
                    <a:pt x="1566" y="8304"/>
                    <a:pt x="1375" y="8443"/>
                    <a:pt x="1166" y="8443"/>
                  </a:cubicBezTo>
                  <a:cubicBezTo>
                    <a:pt x="853" y="8443"/>
                    <a:pt x="627" y="8130"/>
                    <a:pt x="540" y="7869"/>
                  </a:cubicBezTo>
                  <a:cubicBezTo>
                    <a:pt x="209" y="6947"/>
                    <a:pt x="627" y="5938"/>
                    <a:pt x="1061" y="5259"/>
                  </a:cubicBezTo>
                  <a:cubicBezTo>
                    <a:pt x="1514" y="4511"/>
                    <a:pt x="2105" y="3833"/>
                    <a:pt x="2801" y="3276"/>
                  </a:cubicBezTo>
                  <a:close/>
                  <a:moveTo>
                    <a:pt x="2209" y="0"/>
                  </a:moveTo>
                  <a:cubicBezTo>
                    <a:pt x="2159" y="0"/>
                    <a:pt x="2112" y="40"/>
                    <a:pt x="2123" y="93"/>
                  </a:cubicBezTo>
                  <a:cubicBezTo>
                    <a:pt x="2401" y="1067"/>
                    <a:pt x="2627" y="2076"/>
                    <a:pt x="2766" y="3085"/>
                  </a:cubicBezTo>
                  <a:cubicBezTo>
                    <a:pt x="2036" y="3659"/>
                    <a:pt x="1392" y="4372"/>
                    <a:pt x="905" y="5172"/>
                  </a:cubicBezTo>
                  <a:cubicBezTo>
                    <a:pt x="453" y="5886"/>
                    <a:pt x="0" y="6947"/>
                    <a:pt x="366" y="7921"/>
                  </a:cubicBezTo>
                  <a:cubicBezTo>
                    <a:pt x="470" y="8252"/>
                    <a:pt x="748" y="8617"/>
                    <a:pt x="1148" y="8617"/>
                  </a:cubicBezTo>
                  <a:lnTo>
                    <a:pt x="1166" y="8617"/>
                  </a:lnTo>
                  <a:cubicBezTo>
                    <a:pt x="1514" y="8617"/>
                    <a:pt x="1757" y="8339"/>
                    <a:pt x="1914" y="8112"/>
                  </a:cubicBezTo>
                  <a:cubicBezTo>
                    <a:pt x="2888" y="6825"/>
                    <a:pt x="3062" y="5242"/>
                    <a:pt x="3027" y="4146"/>
                  </a:cubicBezTo>
                  <a:cubicBezTo>
                    <a:pt x="3027" y="3798"/>
                    <a:pt x="2992" y="3485"/>
                    <a:pt x="2958" y="3155"/>
                  </a:cubicBezTo>
                  <a:cubicBezTo>
                    <a:pt x="3897" y="2424"/>
                    <a:pt x="4993" y="1919"/>
                    <a:pt x="6141" y="1676"/>
                  </a:cubicBezTo>
                  <a:cubicBezTo>
                    <a:pt x="6245" y="1641"/>
                    <a:pt x="6211" y="1502"/>
                    <a:pt x="6106" y="1502"/>
                  </a:cubicBezTo>
                  <a:cubicBezTo>
                    <a:pt x="4958" y="1745"/>
                    <a:pt x="3880" y="2250"/>
                    <a:pt x="2940" y="2963"/>
                  </a:cubicBezTo>
                  <a:cubicBezTo>
                    <a:pt x="2784" y="1972"/>
                    <a:pt x="2557" y="997"/>
                    <a:pt x="2297" y="58"/>
                  </a:cubicBezTo>
                  <a:cubicBezTo>
                    <a:pt x="2276" y="17"/>
                    <a:pt x="2242" y="0"/>
                    <a:pt x="2209"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0"/>
            <p:cNvSpPr/>
            <p:nvPr/>
          </p:nvSpPr>
          <p:spPr>
            <a:xfrm>
              <a:off x="6294978" y="836417"/>
              <a:ext cx="1066960" cy="1431186"/>
            </a:xfrm>
            <a:custGeom>
              <a:avLst/>
              <a:gdLst/>
              <a:ahLst/>
              <a:cxnLst/>
              <a:rect l="l" t="t" r="r" b="b"/>
              <a:pathLst>
                <a:path w="49823" h="66831" extrusionOk="0">
                  <a:moveTo>
                    <a:pt x="23572" y="0"/>
                  </a:moveTo>
                  <a:cubicBezTo>
                    <a:pt x="10560" y="0"/>
                    <a:pt x="1" y="10560"/>
                    <a:pt x="1" y="23589"/>
                  </a:cubicBezTo>
                  <a:lnTo>
                    <a:pt x="1" y="42029"/>
                  </a:lnTo>
                  <a:cubicBezTo>
                    <a:pt x="1" y="55163"/>
                    <a:pt x="10230" y="66348"/>
                    <a:pt x="23346" y="66818"/>
                  </a:cubicBezTo>
                  <a:cubicBezTo>
                    <a:pt x="23607" y="66827"/>
                    <a:pt x="23868" y="66831"/>
                    <a:pt x="24129" y="66831"/>
                  </a:cubicBezTo>
                  <a:cubicBezTo>
                    <a:pt x="24390" y="66831"/>
                    <a:pt x="24651" y="66827"/>
                    <a:pt x="24912" y="66818"/>
                  </a:cubicBezTo>
                  <a:cubicBezTo>
                    <a:pt x="25022" y="66814"/>
                    <a:pt x="25132" y="66813"/>
                    <a:pt x="25242" y="66813"/>
                  </a:cubicBezTo>
                  <a:cubicBezTo>
                    <a:pt x="25544" y="66813"/>
                    <a:pt x="25845" y="66823"/>
                    <a:pt x="26146" y="66823"/>
                  </a:cubicBezTo>
                  <a:cubicBezTo>
                    <a:pt x="26257" y="66823"/>
                    <a:pt x="26367" y="66822"/>
                    <a:pt x="26477" y="66818"/>
                  </a:cubicBezTo>
                  <a:cubicBezTo>
                    <a:pt x="39611" y="66348"/>
                    <a:pt x="49822" y="55163"/>
                    <a:pt x="49822" y="42029"/>
                  </a:cubicBezTo>
                  <a:lnTo>
                    <a:pt x="49822" y="23589"/>
                  </a:lnTo>
                  <a:cubicBezTo>
                    <a:pt x="49822" y="10560"/>
                    <a:pt x="39281" y="0"/>
                    <a:pt x="26251"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0"/>
            <p:cNvSpPr/>
            <p:nvPr/>
          </p:nvSpPr>
          <p:spPr>
            <a:xfrm>
              <a:off x="6235380" y="666746"/>
              <a:ext cx="1126557" cy="790321"/>
            </a:xfrm>
            <a:custGeom>
              <a:avLst/>
              <a:gdLst/>
              <a:ahLst/>
              <a:cxnLst/>
              <a:rect l="l" t="t" r="r" b="b"/>
              <a:pathLst>
                <a:path w="52606" h="36905" extrusionOk="0">
                  <a:moveTo>
                    <a:pt x="16199" y="0"/>
                  </a:moveTo>
                  <a:cubicBezTo>
                    <a:pt x="15875" y="0"/>
                    <a:pt x="15553" y="41"/>
                    <a:pt x="15239" y="130"/>
                  </a:cubicBezTo>
                  <a:cubicBezTo>
                    <a:pt x="13291" y="652"/>
                    <a:pt x="12178" y="2792"/>
                    <a:pt x="12160" y="4792"/>
                  </a:cubicBezTo>
                  <a:cubicBezTo>
                    <a:pt x="12160" y="6810"/>
                    <a:pt x="12978" y="8672"/>
                    <a:pt x="13813" y="10498"/>
                  </a:cubicBezTo>
                  <a:cubicBezTo>
                    <a:pt x="12804" y="9037"/>
                    <a:pt x="11760" y="7576"/>
                    <a:pt x="10368" y="6480"/>
                  </a:cubicBezTo>
                  <a:cubicBezTo>
                    <a:pt x="9235" y="5601"/>
                    <a:pt x="7813" y="4988"/>
                    <a:pt x="6394" y="4988"/>
                  </a:cubicBezTo>
                  <a:cubicBezTo>
                    <a:pt x="6071" y="4988"/>
                    <a:pt x="5748" y="5020"/>
                    <a:pt x="5428" y="5088"/>
                  </a:cubicBezTo>
                  <a:cubicBezTo>
                    <a:pt x="4784" y="5210"/>
                    <a:pt x="4210" y="5505"/>
                    <a:pt x="3758" y="5958"/>
                  </a:cubicBezTo>
                  <a:cubicBezTo>
                    <a:pt x="2853" y="6915"/>
                    <a:pt x="2853" y="8393"/>
                    <a:pt x="3062" y="9698"/>
                  </a:cubicBezTo>
                  <a:cubicBezTo>
                    <a:pt x="3375" y="11751"/>
                    <a:pt x="4141" y="13699"/>
                    <a:pt x="5115" y="15543"/>
                  </a:cubicBezTo>
                  <a:cubicBezTo>
                    <a:pt x="4494" y="14515"/>
                    <a:pt x="3454" y="13465"/>
                    <a:pt x="2387" y="13465"/>
                  </a:cubicBezTo>
                  <a:cubicBezTo>
                    <a:pt x="1811" y="13465"/>
                    <a:pt x="1227" y="13771"/>
                    <a:pt x="696" y="14551"/>
                  </a:cubicBezTo>
                  <a:cubicBezTo>
                    <a:pt x="227" y="15247"/>
                    <a:pt x="1" y="16082"/>
                    <a:pt x="1" y="16917"/>
                  </a:cubicBezTo>
                  <a:cubicBezTo>
                    <a:pt x="1" y="19092"/>
                    <a:pt x="662" y="21544"/>
                    <a:pt x="2436" y="22901"/>
                  </a:cubicBezTo>
                  <a:cubicBezTo>
                    <a:pt x="2940" y="23267"/>
                    <a:pt x="3497" y="23562"/>
                    <a:pt x="4106" y="23736"/>
                  </a:cubicBezTo>
                  <a:cubicBezTo>
                    <a:pt x="3236" y="26241"/>
                    <a:pt x="2784" y="28868"/>
                    <a:pt x="2784" y="31512"/>
                  </a:cubicBezTo>
                  <a:lnTo>
                    <a:pt x="2784" y="36905"/>
                  </a:lnTo>
                  <a:cubicBezTo>
                    <a:pt x="2993" y="35565"/>
                    <a:pt x="4419" y="27511"/>
                    <a:pt x="9829" y="23058"/>
                  </a:cubicBezTo>
                  <a:cubicBezTo>
                    <a:pt x="11203" y="22432"/>
                    <a:pt x="12526" y="21684"/>
                    <a:pt x="13778" y="20831"/>
                  </a:cubicBezTo>
                  <a:cubicBezTo>
                    <a:pt x="14736" y="22326"/>
                    <a:pt x="18273" y="25367"/>
                    <a:pt x="21471" y="25367"/>
                  </a:cubicBezTo>
                  <a:cubicBezTo>
                    <a:pt x="21698" y="25367"/>
                    <a:pt x="21923" y="25352"/>
                    <a:pt x="22145" y="25319"/>
                  </a:cubicBezTo>
                  <a:cubicBezTo>
                    <a:pt x="24737" y="24937"/>
                    <a:pt x="26964" y="23301"/>
                    <a:pt x="28982" y="21614"/>
                  </a:cubicBezTo>
                  <a:cubicBezTo>
                    <a:pt x="30982" y="19927"/>
                    <a:pt x="32948" y="18065"/>
                    <a:pt x="35384" y="17074"/>
                  </a:cubicBezTo>
                  <a:cubicBezTo>
                    <a:pt x="36514" y="16621"/>
                    <a:pt x="37836" y="16047"/>
                    <a:pt x="39106" y="15804"/>
                  </a:cubicBezTo>
                  <a:cubicBezTo>
                    <a:pt x="40707" y="16134"/>
                    <a:pt x="42220" y="16830"/>
                    <a:pt x="43507" y="17839"/>
                  </a:cubicBezTo>
                  <a:cubicBezTo>
                    <a:pt x="50274" y="23319"/>
                    <a:pt x="52605" y="34069"/>
                    <a:pt x="52605" y="34069"/>
                  </a:cubicBezTo>
                  <a:lnTo>
                    <a:pt x="52605" y="31512"/>
                  </a:lnTo>
                  <a:cubicBezTo>
                    <a:pt x="52605" y="25285"/>
                    <a:pt x="50153" y="19300"/>
                    <a:pt x="45751" y="14882"/>
                  </a:cubicBezTo>
                  <a:cubicBezTo>
                    <a:pt x="45838" y="14203"/>
                    <a:pt x="45838" y="13490"/>
                    <a:pt x="45856" y="12794"/>
                  </a:cubicBezTo>
                  <a:cubicBezTo>
                    <a:pt x="45891" y="11751"/>
                    <a:pt x="45838" y="10707"/>
                    <a:pt x="45699" y="9680"/>
                  </a:cubicBezTo>
                  <a:cubicBezTo>
                    <a:pt x="45595" y="9002"/>
                    <a:pt x="45421" y="8219"/>
                    <a:pt x="44847" y="7819"/>
                  </a:cubicBezTo>
                  <a:cubicBezTo>
                    <a:pt x="44551" y="7650"/>
                    <a:pt x="44221" y="7561"/>
                    <a:pt x="43893" y="7561"/>
                  </a:cubicBezTo>
                  <a:cubicBezTo>
                    <a:pt x="43816" y="7561"/>
                    <a:pt x="43740" y="7566"/>
                    <a:pt x="43664" y="7576"/>
                  </a:cubicBezTo>
                  <a:cubicBezTo>
                    <a:pt x="43055" y="7593"/>
                    <a:pt x="42498" y="7871"/>
                    <a:pt x="42081" y="8306"/>
                  </a:cubicBezTo>
                  <a:cubicBezTo>
                    <a:pt x="41768" y="8672"/>
                    <a:pt x="41489" y="9211"/>
                    <a:pt x="41524" y="9698"/>
                  </a:cubicBezTo>
                  <a:cubicBezTo>
                    <a:pt x="41263" y="8463"/>
                    <a:pt x="40933" y="7228"/>
                    <a:pt x="40550" y="6027"/>
                  </a:cubicBezTo>
                  <a:cubicBezTo>
                    <a:pt x="40289" y="5210"/>
                    <a:pt x="39976" y="4357"/>
                    <a:pt x="39350" y="3748"/>
                  </a:cubicBezTo>
                  <a:cubicBezTo>
                    <a:pt x="38654" y="3122"/>
                    <a:pt x="37732" y="2774"/>
                    <a:pt x="36793" y="2774"/>
                  </a:cubicBezTo>
                  <a:cubicBezTo>
                    <a:pt x="36749" y="2773"/>
                    <a:pt x="36705" y="2772"/>
                    <a:pt x="36661" y="2772"/>
                  </a:cubicBezTo>
                  <a:cubicBezTo>
                    <a:pt x="35525" y="2772"/>
                    <a:pt x="34430" y="3204"/>
                    <a:pt x="33609" y="3975"/>
                  </a:cubicBezTo>
                  <a:cubicBezTo>
                    <a:pt x="32774" y="4792"/>
                    <a:pt x="32009" y="6132"/>
                    <a:pt x="32218" y="7280"/>
                  </a:cubicBezTo>
                  <a:cubicBezTo>
                    <a:pt x="31939" y="5871"/>
                    <a:pt x="31504" y="4514"/>
                    <a:pt x="30965" y="3192"/>
                  </a:cubicBezTo>
                  <a:cubicBezTo>
                    <a:pt x="30774" y="2687"/>
                    <a:pt x="30513" y="2218"/>
                    <a:pt x="30165" y="1800"/>
                  </a:cubicBezTo>
                  <a:cubicBezTo>
                    <a:pt x="29747" y="1348"/>
                    <a:pt x="29278" y="965"/>
                    <a:pt x="28756" y="652"/>
                  </a:cubicBezTo>
                  <a:cubicBezTo>
                    <a:pt x="28164" y="339"/>
                    <a:pt x="27521" y="165"/>
                    <a:pt x="26860" y="113"/>
                  </a:cubicBezTo>
                  <a:cubicBezTo>
                    <a:pt x="26828" y="112"/>
                    <a:pt x="26797" y="111"/>
                    <a:pt x="26765" y="111"/>
                  </a:cubicBezTo>
                  <a:cubicBezTo>
                    <a:pt x="26172" y="111"/>
                    <a:pt x="25597" y="267"/>
                    <a:pt x="25068" y="548"/>
                  </a:cubicBezTo>
                  <a:cubicBezTo>
                    <a:pt x="24529" y="826"/>
                    <a:pt x="24076" y="1226"/>
                    <a:pt x="23728" y="1748"/>
                  </a:cubicBezTo>
                  <a:cubicBezTo>
                    <a:pt x="22911" y="3087"/>
                    <a:pt x="23398" y="4810"/>
                    <a:pt x="23293" y="6393"/>
                  </a:cubicBezTo>
                  <a:cubicBezTo>
                    <a:pt x="22702" y="5332"/>
                    <a:pt x="22024" y="4305"/>
                    <a:pt x="21276" y="3331"/>
                  </a:cubicBezTo>
                  <a:cubicBezTo>
                    <a:pt x="20545" y="2357"/>
                    <a:pt x="19745" y="1417"/>
                    <a:pt x="18718" y="774"/>
                  </a:cubicBezTo>
                  <a:cubicBezTo>
                    <a:pt x="17968" y="303"/>
                    <a:pt x="17079" y="0"/>
                    <a:pt x="1619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0"/>
            <p:cNvSpPr/>
            <p:nvPr/>
          </p:nvSpPr>
          <p:spPr>
            <a:xfrm>
              <a:off x="6325922" y="1612775"/>
              <a:ext cx="300602" cy="388575"/>
            </a:xfrm>
            <a:custGeom>
              <a:avLst/>
              <a:gdLst/>
              <a:ahLst/>
              <a:cxnLst/>
              <a:rect l="l" t="t" r="r" b="b"/>
              <a:pathLst>
                <a:path w="14037" h="18145" extrusionOk="0">
                  <a:moveTo>
                    <a:pt x="137" y="0"/>
                  </a:moveTo>
                  <a:cubicBezTo>
                    <a:pt x="75" y="0"/>
                    <a:pt x="1" y="49"/>
                    <a:pt x="35" y="105"/>
                  </a:cubicBezTo>
                  <a:cubicBezTo>
                    <a:pt x="2731" y="7376"/>
                    <a:pt x="7549" y="13656"/>
                    <a:pt x="13882" y="18127"/>
                  </a:cubicBezTo>
                  <a:cubicBezTo>
                    <a:pt x="13895" y="18140"/>
                    <a:pt x="13909" y="18143"/>
                    <a:pt x="13922" y="18144"/>
                  </a:cubicBezTo>
                  <a:lnTo>
                    <a:pt x="13922" y="18144"/>
                  </a:lnTo>
                  <a:cubicBezTo>
                    <a:pt x="14005" y="18139"/>
                    <a:pt x="14036" y="18039"/>
                    <a:pt x="13969" y="17988"/>
                  </a:cubicBezTo>
                  <a:cubicBezTo>
                    <a:pt x="7671" y="13534"/>
                    <a:pt x="2870" y="7272"/>
                    <a:pt x="208" y="53"/>
                  </a:cubicBezTo>
                  <a:cubicBezTo>
                    <a:pt x="202" y="15"/>
                    <a:pt x="172" y="0"/>
                    <a:pt x="137" y="0"/>
                  </a:cubicBezTo>
                  <a:close/>
                  <a:moveTo>
                    <a:pt x="13922" y="18144"/>
                  </a:moveTo>
                  <a:lnTo>
                    <a:pt x="13922" y="18144"/>
                  </a:lnTo>
                  <a:cubicBezTo>
                    <a:pt x="13920" y="18144"/>
                    <a:pt x="13918" y="18144"/>
                    <a:pt x="13916" y="18144"/>
                  </a:cubicBezTo>
                  <a:lnTo>
                    <a:pt x="13934" y="18144"/>
                  </a:lnTo>
                  <a:cubicBezTo>
                    <a:pt x="13930" y="18144"/>
                    <a:pt x="13926" y="18144"/>
                    <a:pt x="13922" y="18144"/>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0"/>
            <p:cNvSpPr/>
            <p:nvPr/>
          </p:nvSpPr>
          <p:spPr>
            <a:xfrm>
              <a:off x="6549045" y="1503623"/>
              <a:ext cx="30581" cy="151640"/>
            </a:xfrm>
            <a:custGeom>
              <a:avLst/>
              <a:gdLst/>
              <a:ahLst/>
              <a:cxnLst/>
              <a:rect l="l" t="t" r="r" b="b"/>
              <a:pathLst>
                <a:path w="1428" h="7081" extrusionOk="0">
                  <a:moveTo>
                    <a:pt x="714" y="0"/>
                  </a:moveTo>
                  <a:cubicBezTo>
                    <a:pt x="314" y="0"/>
                    <a:pt x="1" y="1583"/>
                    <a:pt x="1" y="3532"/>
                  </a:cubicBezTo>
                  <a:cubicBezTo>
                    <a:pt x="1" y="5497"/>
                    <a:pt x="314" y="7080"/>
                    <a:pt x="714" y="7080"/>
                  </a:cubicBezTo>
                  <a:cubicBezTo>
                    <a:pt x="1114" y="7080"/>
                    <a:pt x="1427" y="5497"/>
                    <a:pt x="1427" y="3532"/>
                  </a:cubicBezTo>
                  <a:cubicBezTo>
                    <a:pt x="1427" y="1583"/>
                    <a:pt x="1114" y="0"/>
                    <a:pt x="714"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0"/>
            <p:cNvSpPr/>
            <p:nvPr/>
          </p:nvSpPr>
          <p:spPr>
            <a:xfrm>
              <a:off x="6492424" y="1354703"/>
              <a:ext cx="135621" cy="87844"/>
            </a:xfrm>
            <a:custGeom>
              <a:avLst/>
              <a:gdLst/>
              <a:ahLst/>
              <a:cxnLst/>
              <a:rect l="l" t="t" r="r" b="b"/>
              <a:pathLst>
                <a:path w="6333" h="4102" extrusionOk="0">
                  <a:moveTo>
                    <a:pt x="4386" y="0"/>
                  </a:moveTo>
                  <a:cubicBezTo>
                    <a:pt x="3782" y="0"/>
                    <a:pt x="3193" y="109"/>
                    <a:pt x="2627" y="327"/>
                  </a:cubicBezTo>
                  <a:cubicBezTo>
                    <a:pt x="1740" y="605"/>
                    <a:pt x="836" y="1040"/>
                    <a:pt x="383" y="1857"/>
                  </a:cubicBezTo>
                  <a:cubicBezTo>
                    <a:pt x="1" y="2518"/>
                    <a:pt x="35" y="3336"/>
                    <a:pt x="53" y="4101"/>
                  </a:cubicBezTo>
                  <a:cubicBezTo>
                    <a:pt x="1671" y="2362"/>
                    <a:pt x="3949" y="1353"/>
                    <a:pt x="6333" y="1353"/>
                  </a:cubicBezTo>
                  <a:cubicBezTo>
                    <a:pt x="6020" y="709"/>
                    <a:pt x="5463" y="100"/>
                    <a:pt x="4750" y="13"/>
                  </a:cubicBezTo>
                  <a:cubicBezTo>
                    <a:pt x="4628" y="5"/>
                    <a:pt x="4507" y="0"/>
                    <a:pt x="4386"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0"/>
            <p:cNvSpPr/>
            <p:nvPr/>
          </p:nvSpPr>
          <p:spPr>
            <a:xfrm>
              <a:off x="6468589" y="1673401"/>
              <a:ext cx="55208" cy="46299"/>
            </a:xfrm>
            <a:custGeom>
              <a:avLst/>
              <a:gdLst/>
              <a:ahLst/>
              <a:cxnLst/>
              <a:rect l="l" t="t" r="r" b="b"/>
              <a:pathLst>
                <a:path w="2578" h="2162" extrusionOk="0">
                  <a:moveTo>
                    <a:pt x="2409" y="0"/>
                  </a:moveTo>
                  <a:cubicBezTo>
                    <a:pt x="2382" y="0"/>
                    <a:pt x="2355" y="12"/>
                    <a:pt x="2331" y="40"/>
                  </a:cubicBezTo>
                  <a:lnTo>
                    <a:pt x="70" y="1971"/>
                  </a:lnTo>
                  <a:cubicBezTo>
                    <a:pt x="0" y="2023"/>
                    <a:pt x="35" y="2162"/>
                    <a:pt x="139" y="2162"/>
                  </a:cubicBezTo>
                  <a:cubicBezTo>
                    <a:pt x="174" y="2162"/>
                    <a:pt x="192" y="2145"/>
                    <a:pt x="209" y="2127"/>
                  </a:cubicBezTo>
                  <a:lnTo>
                    <a:pt x="2471" y="214"/>
                  </a:lnTo>
                  <a:cubicBezTo>
                    <a:pt x="2578" y="133"/>
                    <a:pt x="2499" y="0"/>
                    <a:pt x="240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0"/>
            <p:cNvSpPr/>
            <p:nvPr/>
          </p:nvSpPr>
          <p:spPr>
            <a:xfrm>
              <a:off x="6492060" y="1678990"/>
              <a:ext cx="55294" cy="46685"/>
            </a:xfrm>
            <a:custGeom>
              <a:avLst/>
              <a:gdLst/>
              <a:ahLst/>
              <a:cxnLst/>
              <a:rect l="l" t="t" r="r" b="b"/>
              <a:pathLst>
                <a:path w="2582" h="2180" extrusionOk="0">
                  <a:moveTo>
                    <a:pt x="2417" y="0"/>
                  </a:moveTo>
                  <a:cubicBezTo>
                    <a:pt x="2389" y="0"/>
                    <a:pt x="2359" y="12"/>
                    <a:pt x="2331" y="40"/>
                  </a:cubicBezTo>
                  <a:lnTo>
                    <a:pt x="87" y="1988"/>
                  </a:lnTo>
                  <a:cubicBezTo>
                    <a:pt x="0" y="2058"/>
                    <a:pt x="52" y="2179"/>
                    <a:pt x="157" y="2179"/>
                  </a:cubicBezTo>
                  <a:cubicBezTo>
                    <a:pt x="174" y="2179"/>
                    <a:pt x="209" y="2179"/>
                    <a:pt x="226" y="2162"/>
                  </a:cubicBezTo>
                  <a:lnTo>
                    <a:pt x="2488" y="196"/>
                  </a:lnTo>
                  <a:cubicBezTo>
                    <a:pt x="2582" y="129"/>
                    <a:pt x="2510" y="0"/>
                    <a:pt x="241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0"/>
            <p:cNvSpPr/>
            <p:nvPr/>
          </p:nvSpPr>
          <p:spPr>
            <a:xfrm>
              <a:off x="6490946" y="1687171"/>
              <a:ext cx="74203" cy="63838"/>
            </a:xfrm>
            <a:custGeom>
              <a:avLst/>
              <a:gdLst/>
              <a:ahLst/>
              <a:cxnLst/>
              <a:rect l="l" t="t" r="r" b="b"/>
              <a:pathLst>
                <a:path w="3465" h="2981" extrusionOk="0">
                  <a:moveTo>
                    <a:pt x="3297" y="1"/>
                  </a:moveTo>
                  <a:cubicBezTo>
                    <a:pt x="3270" y="1"/>
                    <a:pt x="3242" y="12"/>
                    <a:pt x="3218" y="40"/>
                  </a:cubicBezTo>
                  <a:lnTo>
                    <a:pt x="70" y="2771"/>
                  </a:lnTo>
                  <a:cubicBezTo>
                    <a:pt x="0" y="2841"/>
                    <a:pt x="52" y="2963"/>
                    <a:pt x="157" y="2980"/>
                  </a:cubicBezTo>
                  <a:cubicBezTo>
                    <a:pt x="174" y="2963"/>
                    <a:pt x="191" y="2963"/>
                    <a:pt x="226" y="2945"/>
                  </a:cubicBezTo>
                  <a:lnTo>
                    <a:pt x="3357" y="197"/>
                  </a:lnTo>
                  <a:cubicBezTo>
                    <a:pt x="3465" y="130"/>
                    <a:pt x="3386" y="1"/>
                    <a:pt x="3297"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0"/>
            <p:cNvSpPr/>
            <p:nvPr/>
          </p:nvSpPr>
          <p:spPr>
            <a:xfrm>
              <a:off x="6522234" y="1681753"/>
              <a:ext cx="72918" cy="65530"/>
            </a:xfrm>
            <a:custGeom>
              <a:avLst/>
              <a:gdLst/>
              <a:ahLst/>
              <a:cxnLst/>
              <a:rect l="l" t="t" r="r" b="b"/>
              <a:pathLst>
                <a:path w="3405" h="3060" extrusionOk="0">
                  <a:moveTo>
                    <a:pt x="3238" y="0"/>
                  </a:moveTo>
                  <a:cubicBezTo>
                    <a:pt x="3214" y="0"/>
                    <a:pt x="3189" y="10"/>
                    <a:pt x="3166" y="32"/>
                  </a:cubicBezTo>
                  <a:lnTo>
                    <a:pt x="87" y="2868"/>
                  </a:lnTo>
                  <a:cubicBezTo>
                    <a:pt x="0" y="2937"/>
                    <a:pt x="52" y="3059"/>
                    <a:pt x="157" y="3059"/>
                  </a:cubicBezTo>
                  <a:cubicBezTo>
                    <a:pt x="192" y="3059"/>
                    <a:pt x="209" y="3042"/>
                    <a:pt x="244" y="3024"/>
                  </a:cubicBezTo>
                  <a:lnTo>
                    <a:pt x="3323" y="206"/>
                  </a:lnTo>
                  <a:cubicBezTo>
                    <a:pt x="3405" y="125"/>
                    <a:pt x="3326" y="0"/>
                    <a:pt x="3238"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0"/>
            <p:cNvSpPr/>
            <p:nvPr/>
          </p:nvSpPr>
          <p:spPr>
            <a:xfrm>
              <a:off x="6554270" y="1705866"/>
              <a:ext cx="38783" cy="36191"/>
            </a:xfrm>
            <a:custGeom>
              <a:avLst/>
              <a:gdLst/>
              <a:ahLst/>
              <a:cxnLst/>
              <a:rect l="l" t="t" r="r" b="b"/>
              <a:pathLst>
                <a:path w="1811" h="1690" extrusionOk="0">
                  <a:moveTo>
                    <a:pt x="1660" y="1"/>
                  </a:moveTo>
                  <a:cubicBezTo>
                    <a:pt x="1641" y="1"/>
                    <a:pt x="1620" y="7"/>
                    <a:pt x="1601" y="20"/>
                  </a:cubicBezTo>
                  <a:cubicBezTo>
                    <a:pt x="1079" y="489"/>
                    <a:pt x="557" y="994"/>
                    <a:pt x="70" y="1498"/>
                  </a:cubicBezTo>
                  <a:cubicBezTo>
                    <a:pt x="0" y="1568"/>
                    <a:pt x="53" y="1690"/>
                    <a:pt x="157" y="1690"/>
                  </a:cubicBezTo>
                  <a:cubicBezTo>
                    <a:pt x="174" y="1690"/>
                    <a:pt x="209" y="1672"/>
                    <a:pt x="226" y="1655"/>
                  </a:cubicBezTo>
                  <a:cubicBezTo>
                    <a:pt x="714" y="1150"/>
                    <a:pt x="1218" y="646"/>
                    <a:pt x="1740" y="176"/>
                  </a:cubicBezTo>
                  <a:cubicBezTo>
                    <a:pt x="1810" y="106"/>
                    <a:pt x="1744" y="1"/>
                    <a:pt x="166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0"/>
            <p:cNvSpPr/>
            <p:nvPr/>
          </p:nvSpPr>
          <p:spPr>
            <a:xfrm>
              <a:off x="7030369" y="1612668"/>
              <a:ext cx="300645" cy="388682"/>
            </a:xfrm>
            <a:custGeom>
              <a:avLst/>
              <a:gdLst/>
              <a:ahLst/>
              <a:cxnLst/>
              <a:rect l="l" t="t" r="r" b="b"/>
              <a:pathLst>
                <a:path w="14039" h="18150" extrusionOk="0">
                  <a:moveTo>
                    <a:pt x="13905" y="0"/>
                  </a:moveTo>
                  <a:cubicBezTo>
                    <a:pt x="13877" y="0"/>
                    <a:pt x="13853" y="12"/>
                    <a:pt x="13847" y="40"/>
                  </a:cubicBezTo>
                  <a:cubicBezTo>
                    <a:pt x="11168" y="7277"/>
                    <a:pt x="6367" y="13539"/>
                    <a:pt x="70" y="17993"/>
                  </a:cubicBezTo>
                  <a:cubicBezTo>
                    <a:pt x="0" y="18045"/>
                    <a:pt x="35" y="18149"/>
                    <a:pt x="122" y="18149"/>
                  </a:cubicBezTo>
                  <a:cubicBezTo>
                    <a:pt x="139" y="18149"/>
                    <a:pt x="157" y="18149"/>
                    <a:pt x="174" y="18132"/>
                  </a:cubicBezTo>
                  <a:cubicBezTo>
                    <a:pt x="6489" y="13661"/>
                    <a:pt x="11325" y="7381"/>
                    <a:pt x="14004" y="110"/>
                  </a:cubicBezTo>
                  <a:cubicBezTo>
                    <a:pt x="14039" y="51"/>
                    <a:pt x="13963" y="0"/>
                    <a:pt x="13905"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0"/>
            <p:cNvSpPr/>
            <p:nvPr/>
          </p:nvSpPr>
          <p:spPr>
            <a:xfrm>
              <a:off x="7083264" y="1503623"/>
              <a:ext cx="30559" cy="151640"/>
            </a:xfrm>
            <a:custGeom>
              <a:avLst/>
              <a:gdLst/>
              <a:ahLst/>
              <a:cxnLst/>
              <a:rect l="l" t="t" r="r" b="b"/>
              <a:pathLst>
                <a:path w="1427" h="7081" extrusionOk="0">
                  <a:moveTo>
                    <a:pt x="714" y="0"/>
                  </a:moveTo>
                  <a:cubicBezTo>
                    <a:pt x="331" y="0"/>
                    <a:pt x="0" y="1583"/>
                    <a:pt x="0" y="3532"/>
                  </a:cubicBezTo>
                  <a:cubicBezTo>
                    <a:pt x="0" y="5497"/>
                    <a:pt x="331" y="7080"/>
                    <a:pt x="714" y="7080"/>
                  </a:cubicBezTo>
                  <a:cubicBezTo>
                    <a:pt x="1114" y="7080"/>
                    <a:pt x="1427" y="5497"/>
                    <a:pt x="1427" y="3532"/>
                  </a:cubicBezTo>
                  <a:cubicBezTo>
                    <a:pt x="1427" y="1583"/>
                    <a:pt x="1114" y="0"/>
                    <a:pt x="714"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0"/>
            <p:cNvSpPr/>
            <p:nvPr/>
          </p:nvSpPr>
          <p:spPr>
            <a:xfrm>
              <a:off x="7028870" y="1354703"/>
              <a:ext cx="135621" cy="87844"/>
            </a:xfrm>
            <a:custGeom>
              <a:avLst/>
              <a:gdLst/>
              <a:ahLst/>
              <a:cxnLst/>
              <a:rect l="l" t="t" r="r" b="b"/>
              <a:pathLst>
                <a:path w="6333" h="4102" extrusionOk="0">
                  <a:moveTo>
                    <a:pt x="1957" y="0"/>
                  </a:moveTo>
                  <a:cubicBezTo>
                    <a:pt x="1839" y="0"/>
                    <a:pt x="1720" y="5"/>
                    <a:pt x="1601" y="13"/>
                  </a:cubicBezTo>
                  <a:cubicBezTo>
                    <a:pt x="888" y="100"/>
                    <a:pt x="314" y="709"/>
                    <a:pt x="1" y="1353"/>
                  </a:cubicBezTo>
                  <a:cubicBezTo>
                    <a:pt x="2384" y="1353"/>
                    <a:pt x="4663" y="2362"/>
                    <a:pt x="6280" y="4101"/>
                  </a:cubicBezTo>
                  <a:cubicBezTo>
                    <a:pt x="6298" y="3336"/>
                    <a:pt x="6333" y="2518"/>
                    <a:pt x="5967" y="1857"/>
                  </a:cubicBezTo>
                  <a:cubicBezTo>
                    <a:pt x="5515" y="1040"/>
                    <a:pt x="4593" y="605"/>
                    <a:pt x="3706" y="327"/>
                  </a:cubicBezTo>
                  <a:cubicBezTo>
                    <a:pt x="3140" y="109"/>
                    <a:pt x="2551" y="0"/>
                    <a:pt x="195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0"/>
            <p:cNvSpPr/>
            <p:nvPr/>
          </p:nvSpPr>
          <p:spPr>
            <a:xfrm>
              <a:off x="7139071" y="1673401"/>
              <a:ext cx="55229" cy="46299"/>
            </a:xfrm>
            <a:custGeom>
              <a:avLst/>
              <a:gdLst/>
              <a:ahLst/>
              <a:cxnLst/>
              <a:rect l="l" t="t" r="r" b="b"/>
              <a:pathLst>
                <a:path w="2579" h="2162" extrusionOk="0">
                  <a:moveTo>
                    <a:pt x="170" y="0"/>
                  </a:moveTo>
                  <a:cubicBezTo>
                    <a:pt x="80" y="0"/>
                    <a:pt x="1" y="133"/>
                    <a:pt x="108" y="214"/>
                  </a:cubicBezTo>
                  <a:lnTo>
                    <a:pt x="2370" y="2127"/>
                  </a:lnTo>
                  <a:cubicBezTo>
                    <a:pt x="2387" y="2145"/>
                    <a:pt x="2404" y="2162"/>
                    <a:pt x="2439" y="2162"/>
                  </a:cubicBezTo>
                  <a:cubicBezTo>
                    <a:pt x="2543" y="2162"/>
                    <a:pt x="2578" y="2023"/>
                    <a:pt x="2509" y="1971"/>
                  </a:cubicBezTo>
                  <a:lnTo>
                    <a:pt x="247" y="40"/>
                  </a:lnTo>
                  <a:cubicBezTo>
                    <a:pt x="223" y="12"/>
                    <a:pt x="196" y="0"/>
                    <a:pt x="17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0"/>
            <p:cNvSpPr/>
            <p:nvPr/>
          </p:nvSpPr>
          <p:spPr>
            <a:xfrm>
              <a:off x="7115600" y="1678990"/>
              <a:ext cx="55229" cy="46685"/>
            </a:xfrm>
            <a:custGeom>
              <a:avLst/>
              <a:gdLst/>
              <a:ahLst/>
              <a:cxnLst/>
              <a:rect l="l" t="t" r="r" b="b"/>
              <a:pathLst>
                <a:path w="2579" h="2180" extrusionOk="0">
                  <a:moveTo>
                    <a:pt x="169" y="0"/>
                  </a:moveTo>
                  <a:cubicBezTo>
                    <a:pt x="80" y="0"/>
                    <a:pt x="1" y="129"/>
                    <a:pt x="108" y="196"/>
                  </a:cubicBezTo>
                  <a:lnTo>
                    <a:pt x="2352" y="2162"/>
                  </a:lnTo>
                  <a:cubicBezTo>
                    <a:pt x="2387" y="2179"/>
                    <a:pt x="2404" y="2179"/>
                    <a:pt x="2439" y="2179"/>
                  </a:cubicBezTo>
                  <a:cubicBezTo>
                    <a:pt x="2526" y="2179"/>
                    <a:pt x="2578" y="2058"/>
                    <a:pt x="2509" y="1988"/>
                  </a:cubicBezTo>
                  <a:lnTo>
                    <a:pt x="247" y="40"/>
                  </a:lnTo>
                  <a:cubicBezTo>
                    <a:pt x="223" y="12"/>
                    <a:pt x="196" y="0"/>
                    <a:pt x="169"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0"/>
            <p:cNvSpPr/>
            <p:nvPr/>
          </p:nvSpPr>
          <p:spPr>
            <a:xfrm>
              <a:off x="7097719" y="1687171"/>
              <a:ext cx="74588" cy="63838"/>
            </a:xfrm>
            <a:custGeom>
              <a:avLst/>
              <a:gdLst/>
              <a:ahLst/>
              <a:cxnLst/>
              <a:rect l="l" t="t" r="r" b="b"/>
              <a:pathLst>
                <a:path w="3483" h="2981" extrusionOk="0">
                  <a:moveTo>
                    <a:pt x="169" y="1"/>
                  </a:moveTo>
                  <a:cubicBezTo>
                    <a:pt x="80" y="1"/>
                    <a:pt x="1" y="130"/>
                    <a:pt x="108" y="197"/>
                  </a:cubicBezTo>
                  <a:lnTo>
                    <a:pt x="3257" y="2945"/>
                  </a:lnTo>
                  <a:cubicBezTo>
                    <a:pt x="3274" y="2963"/>
                    <a:pt x="3292" y="2980"/>
                    <a:pt x="3326" y="2980"/>
                  </a:cubicBezTo>
                  <a:lnTo>
                    <a:pt x="3326" y="2963"/>
                  </a:lnTo>
                  <a:cubicBezTo>
                    <a:pt x="3431" y="2963"/>
                    <a:pt x="3483" y="2841"/>
                    <a:pt x="3396" y="2771"/>
                  </a:cubicBezTo>
                  <a:lnTo>
                    <a:pt x="247" y="40"/>
                  </a:lnTo>
                  <a:cubicBezTo>
                    <a:pt x="223" y="12"/>
                    <a:pt x="196" y="1"/>
                    <a:pt x="169"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0"/>
            <p:cNvSpPr/>
            <p:nvPr/>
          </p:nvSpPr>
          <p:spPr>
            <a:xfrm>
              <a:off x="7068059" y="1681903"/>
              <a:ext cx="72597" cy="65380"/>
            </a:xfrm>
            <a:custGeom>
              <a:avLst/>
              <a:gdLst/>
              <a:ahLst/>
              <a:cxnLst/>
              <a:rect l="l" t="t" r="r" b="b"/>
              <a:pathLst>
                <a:path w="3390" h="3053" extrusionOk="0">
                  <a:moveTo>
                    <a:pt x="157" y="0"/>
                  </a:moveTo>
                  <a:cubicBezTo>
                    <a:pt x="72" y="0"/>
                    <a:pt x="1" y="116"/>
                    <a:pt x="84" y="199"/>
                  </a:cubicBezTo>
                  <a:lnTo>
                    <a:pt x="3163" y="3017"/>
                  </a:lnTo>
                  <a:cubicBezTo>
                    <a:pt x="3181" y="3035"/>
                    <a:pt x="3198" y="3052"/>
                    <a:pt x="3233" y="3052"/>
                  </a:cubicBezTo>
                  <a:cubicBezTo>
                    <a:pt x="3337" y="3052"/>
                    <a:pt x="3389" y="2930"/>
                    <a:pt x="3302" y="2861"/>
                  </a:cubicBezTo>
                  <a:lnTo>
                    <a:pt x="223" y="25"/>
                  </a:lnTo>
                  <a:cubicBezTo>
                    <a:pt x="202" y="8"/>
                    <a:pt x="179" y="0"/>
                    <a:pt x="15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0"/>
            <p:cNvSpPr/>
            <p:nvPr/>
          </p:nvSpPr>
          <p:spPr>
            <a:xfrm>
              <a:off x="7068659" y="1705438"/>
              <a:ext cx="39532" cy="36620"/>
            </a:xfrm>
            <a:custGeom>
              <a:avLst/>
              <a:gdLst/>
              <a:ahLst/>
              <a:cxnLst/>
              <a:rect l="l" t="t" r="r" b="b"/>
              <a:pathLst>
                <a:path w="1846" h="1710" extrusionOk="0">
                  <a:moveTo>
                    <a:pt x="178" y="1"/>
                  </a:moveTo>
                  <a:cubicBezTo>
                    <a:pt x="80" y="1"/>
                    <a:pt x="1" y="133"/>
                    <a:pt x="108" y="214"/>
                  </a:cubicBezTo>
                  <a:cubicBezTo>
                    <a:pt x="648" y="666"/>
                    <a:pt x="1152" y="1170"/>
                    <a:pt x="1639" y="1675"/>
                  </a:cubicBezTo>
                  <a:cubicBezTo>
                    <a:pt x="1655" y="1691"/>
                    <a:pt x="1684" y="1706"/>
                    <a:pt x="1703" y="1709"/>
                  </a:cubicBezTo>
                  <a:lnTo>
                    <a:pt x="1703" y="1709"/>
                  </a:lnTo>
                  <a:cubicBezTo>
                    <a:pt x="1799" y="1701"/>
                    <a:pt x="1845" y="1585"/>
                    <a:pt x="1778" y="1518"/>
                  </a:cubicBezTo>
                  <a:cubicBezTo>
                    <a:pt x="1309" y="1014"/>
                    <a:pt x="787" y="509"/>
                    <a:pt x="265" y="40"/>
                  </a:cubicBezTo>
                  <a:cubicBezTo>
                    <a:pt x="237" y="12"/>
                    <a:pt x="207" y="1"/>
                    <a:pt x="178" y="1"/>
                  </a:cubicBezTo>
                  <a:close/>
                  <a:moveTo>
                    <a:pt x="1703" y="1709"/>
                  </a:moveTo>
                  <a:cubicBezTo>
                    <a:pt x="1699" y="1710"/>
                    <a:pt x="1695" y="1710"/>
                    <a:pt x="1691" y="1710"/>
                  </a:cubicBezTo>
                  <a:lnTo>
                    <a:pt x="1709" y="1710"/>
                  </a:lnTo>
                  <a:cubicBezTo>
                    <a:pt x="1707" y="1710"/>
                    <a:pt x="1705" y="1710"/>
                    <a:pt x="1703" y="1709"/>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0"/>
            <p:cNvSpPr/>
            <p:nvPr/>
          </p:nvSpPr>
          <p:spPr>
            <a:xfrm>
              <a:off x="6278595" y="1241439"/>
              <a:ext cx="1098975" cy="103499"/>
            </a:xfrm>
            <a:custGeom>
              <a:avLst/>
              <a:gdLst/>
              <a:ahLst/>
              <a:cxnLst/>
              <a:rect l="l" t="t" r="r" b="b"/>
              <a:pathLst>
                <a:path w="51318" h="4833" extrusionOk="0">
                  <a:moveTo>
                    <a:pt x="27638" y="1"/>
                  </a:moveTo>
                  <a:cubicBezTo>
                    <a:pt x="12958" y="1"/>
                    <a:pt x="905" y="2119"/>
                    <a:pt x="905" y="2119"/>
                  </a:cubicBezTo>
                  <a:lnTo>
                    <a:pt x="0" y="4833"/>
                  </a:lnTo>
                  <a:cubicBezTo>
                    <a:pt x="0" y="4833"/>
                    <a:pt x="13314" y="2761"/>
                    <a:pt x="28519" y="2761"/>
                  </a:cubicBezTo>
                  <a:cubicBezTo>
                    <a:pt x="36122" y="2761"/>
                    <a:pt x="44197" y="3279"/>
                    <a:pt x="51318" y="4833"/>
                  </a:cubicBezTo>
                  <a:lnTo>
                    <a:pt x="50448" y="2119"/>
                  </a:lnTo>
                  <a:cubicBezTo>
                    <a:pt x="42974" y="530"/>
                    <a:pt x="34978" y="1"/>
                    <a:pt x="27638"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0"/>
            <p:cNvSpPr/>
            <p:nvPr/>
          </p:nvSpPr>
          <p:spPr>
            <a:xfrm>
              <a:off x="6614982" y="1488268"/>
              <a:ext cx="262291" cy="208775"/>
            </a:xfrm>
            <a:custGeom>
              <a:avLst/>
              <a:gdLst/>
              <a:ahLst/>
              <a:cxnLst/>
              <a:rect l="l" t="t" r="r" b="b"/>
              <a:pathLst>
                <a:path w="12248" h="9749" extrusionOk="0">
                  <a:moveTo>
                    <a:pt x="9970" y="0"/>
                  </a:moveTo>
                  <a:cubicBezTo>
                    <a:pt x="5723" y="0"/>
                    <a:pt x="7572" y="7669"/>
                    <a:pt x="1" y="9746"/>
                  </a:cubicBezTo>
                  <a:cubicBezTo>
                    <a:pt x="1" y="9746"/>
                    <a:pt x="51" y="9748"/>
                    <a:pt x="142" y="9748"/>
                  </a:cubicBezTo>
                  <a:cubicBezTo>
                    <a:pt x="902" y="9748"/>
                    <a:pt x="4536" y="9596"/>
                    <a:pt x="6229" y="6754"/>
                  </a:cubicBezTo>
                  <a:cubicBezTo>
                    <a:pt x="7829" y="4066"/>
                    <a:pt x="9306" y="932"/>
                    <a:pt x="11172" y="932"/>
                  </a:cubicBezTo>
                  <a:cubicBezTo>
                    <a:pt x="11516" y="932"/>
                    <a:pt x="11874" y="1038"/>
                    <a:pt x="12247" y="1274"/>
                  </a:cubicBezTo>
                  <a:cubicBezTo>
                    <a:pt x="11830" y="491"/>
                    <a:pt x="11030" y="4"/>
                    <a:pt x="10143" y="4"/>
                  </a:cubicBezTo>
                  <a:cubicBezTo>
                    <a:pt x="10084" y="1"/>
                    <a:pt x="10026" y="0"/>
                    <a:pt x="9970"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0"/>
            <p:cNvSpPr/>
            <p:nvPr/>
          </p:nvSpPr>
          <p:spPr>
            <a:xfrm>
              <a:off x="6781505" y="1490945"/>
              <a:ext cx="29446" cy="20901"/>
            </a:xfrm>
            <a:custGeom>
              <a:avLst/>
              <a:gdLst/>
              <a:ahLst/>
              <a:cxnLst/>
              <a:rect l="l" t="t" r="r" b="b"/>
              <a:pathLst>
                <a:path w="1375" h="976" extrusionOk="0">
                  <a:moveTo>
                    <a:pt x="1" y="975"/>
                  </a:moveTo>
                  <a:lnTo>
                    <a:pt x="1375" y="1"/>
                  </a:lnTo>
                  <a:cubicBezTo>
                    <a:pt x="818" y="158"/>
                    <a:pt x="349" y="505"/>
                    <a:pt x="1" y="9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0"/>
            <p:cNvSpPr/>
            <p:nvPr/>
          </p:nvSpPr>
          <p:spPr>
            <a:xfrm>
              <a:off x="6227927" y="1347088"/>
              <a:ext cx="1237187" cy="381872"/>
            </a:xfrm>
            <a:custGeom>
              <a:avLst/>
              <a:gdLst/>
              <a:ahLst/>
              <a:cxnLst/>
              <a:rect l="l" t="t" r="r" b="b"/>
              <a:pathLst>
                <a:path w="57772" h="17832" fill="none" extrusionOk="0">
                  <a:moveTo>
                    <a:pt x="53684" y="1"/>
                  </a:moveTo>
                  <a:cubicBezTo>
                    <a:pt x="53684" y="1"/>
                    <a:pt x="57772" y="16388"/>
                    <a:pt x="42759" y="17101"/>
                  </a:cubicBezTo>
                  <a:cubicBezTo>
                    <a:pt x="27729" y="17831"/>
                    <a:pt x="33453" y="6959"/>
                    <a:pt x="28217" y="6715"/>
                  </a:cubicBezTo>
                  <a:cubicBezTo>
                    <a:pt x="22980" y="6455"/>
                    <a:pt x="26616" y="17223"/>
                    <a:pt x="13308" y="16962"/>
                  </a:cubicBezTo>
                  <a:cubicBezTo>
                    <a:pt x="1" y="16718"/>
                    <a:pt x="2384" y="1"/>
                    <a:pt x="2384" y="1"/>
                  </a:cubicBezTo>
                </a:path>
              </a:pathLst>
            </a:custGeom>
            <a:noFill/>
            <a:ln w="9525" cap="rnd"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60"/>
            <p:cNvSpPr/>
            <p:nvPr/>
          </p:nvSpPr>
          <p:spPr>
            <a:xfrm>
              <a:off x="6787480" y="2150142"/>
              <a:ext cx="114163" cy="70627"/>
            </a:xfrm>
            <a:custGeom>
              <a:avLst/>
              <a:gdLst/>
              <a:ahLst/>
              <a:cxnLst/>
              <a:rect l="l" t="t" r="r" b="b"/>
              <a:pathLst>
                <a:path w="5331" h="3298" extrusionOk="0">
                  <a:moveTo>
                    <a:pt x="5214" y="1"/>
                  </a:moveTo>
                  <a:cubicBezTo>
                    <a:pt x="5205" y="1"/>
                    <a:pt x="5194" y="3"/>
                    <a:pt x="5184" y="10"/>
                  </a:cubicBezTo>
                  <a:cubicBezTo>
                    <a:pt x="3444" y="636"/>
                    <a:pt x="1270" y="1419"/>
                    <a:pt x="35" y="3158"/>
                  </a:cubicBezTo>
                  <a:cubicBezTo>
                    <a:pt x="0" y="3228"/>
                    <a:pt x="35" y="3297"/>
                    <a:pt x="104" y="3297"/>
                  </a:cubicBezTo>
                  <a:cubicBezTo>
                    <a:pt x="139" y="3297"/>
                    <a:pt x="174" y="3280"/>
                    <a:pt x="191" y="3263"/>
                  </a:cubicBezTo>
                  <a:cubicBezTo>
                    <a:pt x="1287" y="1697"/>
                    <a:pt x="3131" y="932"/>
                    <a:pt x="5254" y="166"/>
                  </a:cubicBezTo>
                  <a:cubicBezTo>
                    <a:pt x="5330" y="151"/>
                    <a:pt x="5285" y="1"/>
                    <a:pt x="5214"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60"/>
            <p:cNvSpPr/>
            <p:nvPr/>
          </p:nvSpPr>
          <p:spPr>
            <a:xfrm>
              <a:off x="6828832" y="2182735"/>
              <a:ext cx="47691" cy="24991"/>
            </a:xfrm>
            <a:custGeom>
              <a:avLst/>
              <a:gdLst/>
              <a:ahLst/>
              <a:cxnLst/>
              <a:rect l="l" t="t" r="r" b="b"/>
              <a:pathLst>
                <a:path w="2227" h="1167" extrusionOk="0">
                  <a:moveTo>
                    <a:pt x="2122" y="1"/>
                  </a:moveTo>
                  <a:cubicBezTo>
                    <a:pt x="1357" y="140"/>
                    <a:pt x="644" y="488"/>
                    <a:pt x="70" y="1027"/>
                  </a:cubicBezTo>
                  <a:cubicBezTo>
                    <a:pt x="0" y="1080"/>
                    <a:pt x="52" y="1166"/>
                    <a:pt x="122" y="1166"/>
                  </a:cubicBezTo>
                  <a:cubicBezTo>
                    <a:pt x="157" y="1166"/>
                    <a:pt x="174" y="1166"/>
                    <a:pt x="191" y="1149"/>
                  </a:cubicBezTo>
                  <a:cubicBezTo>
                    <a:pt x="731" y="645"/>
                    <a:pt x="1409" y="314"/>
                    <a:pt x="2140" y="175"/>
                  </a:cubicBezTo>
                  <a:cubicBezTo>
                    <a:pt x="2192" y="175"/>
                    <a:pt x="2227" y="123"/>
                    <a:pt x="2227" y="71"/>
                  </a:cubicBezTo>
                  <a:cubicBezTo>
                    <a:pt x="2209" y="36"/>
                    <a:pt x="2157" y="1"/>
                    <a:pt x="2122"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60"/>
            <p:cNvSpPr/>
            <p:nvPr/>
          </p:nvSpPr>
          <p:spPr>
            <a:xfrm>
              <a:off x="6684281" y="1842986"/>
              <a:ext cx="192242" cy="235137"/>
            </a:xfrm>
            <a:custGeom>
              <a:avLst/>
              <a:gdLst/>
              <a:ahLst/>
              <a:cxnLst/>
              <a:rect l="l" t="t" r="r" b="b"/>
              <a:pathLst>
                <a:path w="8977" h="10980" extrusionOk="0">
                  <a:moveTo>
                    <a:pt x="8281" y="1"/>
                  </a:moveTo>
                  <a:lnTo>
                    <a:pt x="8281" y="1"/>
                  </a:lnTo>
                  <a:cubicBezTo>
                    <a:pt x="8281" y="1"/>
                    <a:pt x="3810" y="819"/>
                    <a:pt x="1792" y="2784"/>
                  </a:cubicBezTo>
                  <a:cubicBezTo>
                    <a:pt x="1792" y="2784"/>
                    <a:pt x="0" y="3915"/>
                    <a:pt x="314" y="7307"/>
                  </a:cubicBezTo>
                  <a:cubicBezTo>
                    <a:pt x="547" y="9849"/>
                    <a:pt x="2907" y="10979"/>
                    <a:pt x="4965" y="10979"/>
                  </a:cubicBezTo>
                  <a:cubicBezTo>
                    <a:pt x="5668" y="10979"/>
                    <a:pt x="6336" y="10847"/>
                    <a:pt x="6872" y="10595"/>
                  </a:cubicBezTo>
                  <a:cubicBezTo>
                    <a:pt x="8977" y="9603"/>
                    <a:pt x="8281" y="1"/>
                    <a:pt x="8281"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60"/>
            <p:cNvSpPr/>
            <p:nvPr/>
          </p:nvSpPr>
          <p:spPr>
            <a:xfrm>
              <a:off x="6690234" y="1964816"/>
              <a:ext cx="171020" cy="113307"/>
            </a:xfrm>
            <a:custGeom>
              <a:avLst/>
              <a:gdLst/>
              <a:ahLst/>
              <a:cxnLst/>
              <a:rect l="l" t="t" r="r" b="b"/>
              <a:pathLst>
                <a:path w="7986" h="5291" extrusionOk="0">
                  <a:moveTo>
                    <a:pt x="5008" y="0"/>
                  </a:moveTo>
                  <a:cubicBezTo>
                    <a:pt x="3302" y="0"/>
                    <a:pt x="1425" y="475"/>
                    <a:pt x="1" y="1114"/>
                  </a:cubicBezTo>
                  <a:cubicBezTo>
                    <a:pt x="1" y="1288"/>
                    <a:pt x="18" y="1444"/>
                    <a:pt x="36" y="1618"/>
                  </a:cubicBezTo>
                  <a:cubicBezTo>
                    <a:pt x="269" y="4160"/>
                    <a:pt x="2629" y="5290"/>
                    <a:pt x="4687" y="5290"/>
                  </a:cubicBezTo>
                  <a:cubicBezTo>
                    <a:pt x="5390" y="5290"/>
                    <a:pt x="6058" y="5158"/>
                    <a:pt x="6594" y="4906"/>
                  </a:cubicBezTo>
                  <a:cubicBezTo>
                    <a:pt x="7429" y="4506"/>
                    <a:pt x="7829" y="2714"/>
                    <a:pt x="7985" y="714"/>
                  </a:cubicBezTo>
                  <a:cubicBezTo>
                    <a:pt x="7189" y="208"/>
                    <a:pt x="6136" y="0"/>
                    <a:pt x="500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60"/>
            <p:cNvSpPr/>
            <p:nvPr/>
          </p:nvSpPr>
          <p:spPr>
            <a:xfrm>
              <a:off x="6711478" y="1574249"/>
              <a:ext cx="334545" cy="339556"/>
            </a:xfrm>
            <a:custGeom>
              <a:avLst/>
              <a:gdLst/>
              <a:ahLst/>
              <a:cxnLst/>
              <a:rect l="l" t="t" r="r" b="b"/>
              <a:pathLst>
                <a:path w="15622" h="15856" extrusionOk="0">
                  <a:moveTo>
                    <a:pt x="10946" y="0"/>
                  </a:moveTo>
                  <a:cubicBezTo>
                    <a:pt x="8002" y="0"/>
                    <a:pt x="5852" y="5402"/>
                    <a:pt x="5340" y="5402"/>
                  </a:cubicBezTo>
                  <a:cubicBezTo>
                    <a:pt x="5334" y="5402"/>
                    <a:pt x="5329" y="5402"/>
                    <a:pt x="5323" y="5400"/>
                  </a:cubicBezTo>
                  <a:cubicBezTo>
                    <a:pt x="5219" y="5366"/>
                    <a:pt x="5167" y="4896"/>
                    <a:pt x="5149" y="4130"/>
                  </a:cubicBezTo>
                  <a:cubicBezTo>
                    <a:pt x="4541" y="4513"/>
                    <a:pt x="3862" y="4809"/>
                    <a:pt x="3166" y="5035"/>
                  </a:cubicBezTo>
                  <a:cubicBezTo>
                    <a:pt x="3105" y="5055"/>
                    <a:pt x="3043" y="5065"/>
                    <a:pt x="2981" y="5065"/>
                  </a:cubicBezTo>
                  <a:cubicBezTo>
                    <a:pt x="2830" y="5065"/>
                    <a:pt x="2681" y="5007"/>
                    <a:pt x="2558" y="4896"/>
                  </a:cubicBezTo>
                  <a:lnTo>
                    <a:pt x="0" y="15855"/>
                  </a:lnTo>
                  <a:cubicBezTo>
                    <a:pt x="2610" y="12863"/>
                    <a:pt x="8768" y="12272"/>
                    <a:pt x="8768" y="12272"/>
                  </a:cubicBezTo>
                  <a:cubicBezTo>
                    <a:pt x="6663" y="11785"/>
                    <a:pt x="5184" y="8532"/>
                    <a:pt x="5184" y="8532"/>
                  </a:cubicBezTo>
                  <a:cubicBezTo>
                    <a:pt x="9638" y="8114"/>
                    <a:pt x="15622" y="1991"/>
                    <a:pt x="12073" y="269"/>
                  </a:cubicBezTo>
                  <a:cubicBezTo>
                    <a:pt x="11686" y="83"/>
                    <a:pt x="11310" y="0"/>
                    <a:pt x="10946" y="0"/>
                  </a:cubicBezTo>
                  <a:close/>
                </a:path>
              </a:pathLst>
            </a:custGeom>
            <a:solidFill>
              <a:srgbClr val="F7C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60"/>
            <p:cNvSpPr/>
            <p:nvPr/>
          </p:nvSpPr>
          <p:spPr>
            <a:xfrm>
              <a:off x="6708865" y="1378816"/>
              <a:ext cx="288738" cy="536853"/>
            </a:xfrm>
            <a:custGeom>
              <a:avLst/>
              <a:gdLst/>
              <a:ahLst/>
              <a:cxnLst/>
              <a:rect l="l" t="t" r="r" b="b"/>
              <a:pathLst>
                <a:path w="13483" h="25069" extrusionOk="0">
                  <a:moveTo>
                    <a:pt x="5933" y="1"/>
                  </a:moveTo>
                  <a:cubicBezTo>
                    <a:pt x="5880" y="1"/>
                    <a:pt x="5846" y="36"/>
                    <a:pt x="5846" y="88"/>
                  </a:cubicBezTo>
                  <a:cubicBezTo>
                    <a:pt x="5846" y="123"/>
                    <a:pt x="5567" y="3706"/>
                    <a:pt x="5376" y="7255"/>
                  </a:cubicBezTo>
                  <a:cubicBezTo>
                    <a:pt x="4976" y="14509"/>
                    <a:pt x="5254" y="14578"/>
                    <a:pt x="5393" y="14613"/>
                  </a:cubicBezTo>
                  <a:cubicBezTo>
                    <a:pt x="5407" y="14617"/>
                    <a:pt x="5421" y="14618"/>
                    <a:pt x="5435" y="14618"/>
                  </a:cubicBezTo>
                  <a:cubicBezTo>
                    <a:pt x="5649" y="14618"/>
                    <a:pt x="5880" y="14245"/>
                    <a:pt x="6402" y="13413"/>
                  </a:cubicBezTo>
                  <a:cubicBezTo>
                    <a:pt x="7367" y="11884"/>
                    <a:pt x="9042" y="9227"/>
                    <a:pt x="11080" y="9227"/>
                  </a:cubicBezTo>
                  <a:cubicBezTo>
                    <a:pt x="11430" y="9227"/>
                    <a:pt x="11790" y="9306"/>
                    <a:pt x="12160" y="9482"/>
                  </a:cubicBezTo>
                  <a:cubicBezTo>
                    <a:pt x="12960" y="9882"/>
                    <a:pt x="13291" y="10508"/>
                    <a:pt x="13152" y="11378"/>
                  </a:cubicBezTo>
                  <a:cubicBezTo>
                    <a:pt x="12734" y="13691"/>
                    <a:pt x="8698" y="17240"/>
                    <a:pt x="5289" y="17571"/>
                  </a:cubicBezTo>
                  <a:cubicBezTo>
                    <a:pt x="5254" y="17571"/>
                    <a:pt x="5237" y="17588"/>
                    <a:pt x="5219" y="17623"/>
                  </a:cubicBezTo>
                  <a:cubicBezTo>
                    <a:pt x="5202" y="17640"/>
                    <a:pt x="5202" y="17675"/>
                    <a:pt x="5219" y="17692"/>
                  </a:cubicBezTo>
                  <a:cubicBezTo>
                    <a:pt x="5289" y="17832"/>
                    <a:pt x="6576" y="20597"/>
                    <a:pt x="8490" y="21363"/>
                  </a:cubicBezTo>
                  <a:cubicBezTo>
                    <a:pt x="7063" y="21554"/>
                    <a:pt x="2262" y="22372"/>
                    <a:pt x="53" y="24929"/>
                  </a:cubicBezTo>
                  <a:cubicBezTo>
                    <a:pt x="1" y="24981"/>
                    <a:pt x="35" y="25068"/>
                    <a:pt x="122" y="25068"/>
                  </a:cubicBezTo>
                  <a:cubicBezTo>
                    <a:pt x="140" y="25068"/>
                    <a:pt x="157" y="25051"/>
                    <a:pt x="175" y="25051"/>
                  </a:cubicBezTo>
                  <a:cubicBezTo>
                    <a:pt x="2732" y="22111"/>
                    <a:pt x="8838" y="21485"/>
                    <a:pt x="8890" y="21485"/>
                  </a:cubicBezTo>
                  <a:cubicBezTo>
                    <a:pt x="8994" y="21485"/>
                    <a:pt x="8994" y="21345"/>
                    <a:pt x="8907" y="21311"/>
                  </a:cubicBezTo>
                  <a:cubicBezTo>
                    <a:pt x="7081" y="20893"/>
                    <a:pt x="5706" y="18301"/>
                    <a:pt x="5428" y="17745"/>
                  </a:cubicBezTo>
                  <a:cubicBezTo>
                    <a:pt x="8629" y="17344"/>
                    <a:pt x="12856" y="13970"/>
                    <a:pt x="13308" y="11412"/>
                  </a:cubicBezTo>
                  <a:cubicBezTo>
                    <a:pt x="13482" y="10473"/>
                    <a:pt x="13100" y="9742"/>
                    <a:pt x="12230" y="9325"/>
                  </a:cubicBezTo>
                  <a:cubicBezTo>
                    <a:pt x="11830" y="9134"/>
                    <a:pt x="11441" y="9049"/>
                    <a:pt x="11066" y="9049"/>
                  </a:cubicBezTo>
                  <a:cubicBezTo>
                    <a:pt x="8942" y="9049"/>
                    <a:pt x="7236" y="11759"/>
                    <a:pt x="6246" y="13326"/>
                  </a:cubicBezTo>
                  <a:cubicBezTo>
                    <a:pt x="5933" y="13830"/>
                    <a:pt x="5585" y="14387"/>
                    <a:pt x="5445" y="14439"/>
                  </a:cubicBezTo>
                  <a:cubicBezTo>
                    <a:pt x="5115" y="13883"/>
                    <a:pt x="5602" y="5602"/>
                    <a:pt x="6020" y="105"/>
                  </a:cubicBezTo>
                  <a:cubicBezTo>
                    <a:pt x="6020" y="53"/>
                    <a:pt x="5985" y="18"/>
                    <a:pt x="5933"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60"/>
            <p:cNvSpPr/>
            <p:nvPr/>
          </p:nvSpPr>
          <p:spPr>
            <a:xfrm>
              <a:off x="5580852" y="2467726"/>
              <a:ext cx="2477351" cy="2674048"/>
            </a:xfrm>
            <a:custGeom>
              <a:avLst/>
              <a:gdLst/>
              <a:ahLst/>
              <a:cxnLst/>
              <a:rect l="l" t="t" r="r" b="b"/>
              <a:pathLst>
                <a:path w="115683" h="124868" extrusionOk="0">
                  <a:moveTo>
                    <a:pt x="35957" y="1"/>
                  </a:moveTo>
                  <a:cubicBezTo>
                    <a:pt x="27451" y="4367"/>
                    <a:pt x="1079" y="17901"/>
                    <a:pt x="539" y="19780"/>
                  </a:cubicBezTo>
                  <a:cubicBezTo>
                    <a:pt x="0" y="21693"/>
                    <a:pt x="8698" y="103228"/>
                    <a:pt x="11012" y="124868"/>
                  </a:cubicBezTo>
                  <a:lnTo>
                    <a:pt x="104653" y="124868"/>
                  </a:lnTo>
                  <a:cubicBezTo>
                    <a:pt x="106984" y="103228"/>
                    <a:pt x="115682" y="21693"/>
                    <a:pt x="115125" y="19780"/>
                  </a:cubicBezTo>
                  <a:cubicBezTo>
                    <a:pt x="114638" y="18075"/>
                    <a:pt x="92998" y="6820"/>
                    <a:pt x="82578" y="1462"/>
                  </a:cubicBezTo>
                  <a:lnTo>
                    <a:pt x="57911" y="50414"/>
                  </a:lnTo>
                  <a:cubicBezTo>
                    <a:pt x="57911" y="50414"/>
                    <a:pt x="44064" y="18927"/>
                    <a:pt x="35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60"/>
            <p:cNvSpPr/>
            <p:nvPr/>
          </p:nvSpPr>
          <p:spPr>
            <a:xfrm>
              <a:off x="6350871" y="2458411"/>
              <a:ext cx="998389" cy="1088931"/>
            </a:xfrm>
            <a:custGeom>
              <a:avLst/>
              <a:gdLst/>
              <a:ahLst/>
              <a:cxnLst/>
              <a:rect l="l" t="t" r="r" b="b"/>
              <a:pathLst>
                <a:path w="46621" h="50849" extrusionOk="0">
                  <a:moveTo>
                    <a:pt x="818" y="1"/>
                  </a:moveTo>
                  <a:lnTo>
                    <a:pt x="0" y="436"/>
                  </a:lnTo>
                  <a:cubicBezTo>
                    <a:pt x="8089" y="19362"/>
                    <a:pt x="21954" y="50849"/>
                    <a:pt x="21954" y="50849"/>
                  </a:cubicBezTo>
                  <a:lnTo>
                    <a:pt x="46621" y="1897"/>
                  </a:lnTo>
                  <a:lnTo>
                    <a:pt x="42968" y="18"/>
                  </a:lnTo>
                  <a:cubicBezTo>
                    <a:pt x="41959" y="2297"/>
                    <a:pt x="40898" y="4559"/>
                    <a:pt x="39506" y="6646"/>
                  </a:cubicBezTo>
                  <a:cubicBezTo>
                    <a:pt x="35806" y="12169"/>
                    <a:pt x="29576" y="14624"/>
                    <a:pt x="23219" y="14624"/>
                  </a:cubicBezTo>
                  <a:cubicBezTo>
                    <a:pt x="21326" y="14624"/>
                    <a:pt x="19422" y="14406"/>
                    <a:pt x="17570" y="13987"/>
                  </a:cubicBezTo>
                  <a:cubicBezTo>
                    <a:pt x="10090" y="12282"/>
                    <a:pt x="3427" y="7238"/>
                    <a:pt x="81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60"/>
            <p:cNvSpPr/>
            <p:nvPr/>
          </p:nvSpPr>
          <p:spPr>
            <a:xfrm>
              <a:off x="6035706" y="2358210"/>
              <a:ext cx="785309" cy="1189132"/>
            </a:xfrm>
            <a:custGeom>
              <a:avLst/>
              <a:gdLst/>
              <a:ahLst/>
              <a:cxnLst/>
              <a:rect l="l" t="t" r="r" b="b"/>
              <a:pathLst>
                <a:path w="36671" h="55528" extrusionOk="0">
                  <a:moveTo>
                    <a:pt x="17327" y="0"/>
                  </a:moveTo>
                  <a:cubicBezTo>
                    <a:pt x="17327" y="0"/>
                    <a:pt x="0" y="7655"/>
                    <a:pt x="209" y="10873"/>
                  </a:cubicBezTo>
                  <a:cubicBezTo>
                    <a:pt x="401" y="14091"/>
                    <a:pt x="17100" y="22128"/>
                    <a:pt x="17100" y="22128"/>
                  </a:cubicBezTo>
                  <a:cubicBezTo>
                    <a:pt x="17100" y="22128"/>
                    <a:pt x="10003" y="27434"/>
                    <a:pt x="10316" y="29312"/>
                  </a:cubicBezTo>
                  <a:cubicBezTo>
                    <a:pt x="10960" y="32948"/>
                    <a:pt x="36671" y="55528"/>
                    <a:pt x="36671" y="55528"/>
                  </a:cubicBezTo>
                  <a:cubicBezTo>
                    <a:pt x="36671" y="55528"/>
                    <a:pt x="34844" y="25207"/>
                    <a:pt x="17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60"/>
            <p:cNvSpPr/>
            <p:nvPr/>
          </p:nvSpPr>
          <p:spPr>
            <a:xfrm>
              <a:off x="6037205" y="2512098"/>
              <a:ext cx="786787" cy="1037107"/>
            </a:xfrm>
            <a:custGeom>
              <a:avLst/>
              <a:gdLst/>
              <a:ahLst/>
              <a:cxnLst/>
              <a:rect l="l" t="t" r="r" b="b"/>
              <a:pathLst>
                <a:path w="36740" h="48429" extrusionOk="0">
                  <a:moveTo>
                    <a:pt x="3498" y="0"/>
                  </a:moveTo>
                  <a:cubicBezTo>
                    <a:pt x="3486" y="0"/>
                    <a:pt x="3473" y="5"/>
                    <a:pt x="3462" y="16"/>
                  </a:cubicBezTo>
                  <a:cubicBezTo>
                    <a:pt x="1113" y="1617"/>
                    <a:pt x="0" y="2817"/>
                    <a:pt x="52" y="3704"/>
                  </a:cubicBezTo>
                  <a:cubicBezTo>
                    <a:pt x="244" y="6818"/>
                    <a:pt x="15187" y="14159"/>
                    <a:pt x="16857" y="14977"/>
                  </a:cubicBezTo>
                  <a:cubicBezTo>
                    <a:pt x="15900" y="15690"/>
                    <a:pt x="9846" y="20352"/>
                    <a:pt x="10159" y="22144"/>
                  </a:cubicBezTo>
                  <a:cubicBezTo>
                    <a:pt x="10785" y="25779"/>
                    <a:pt x="35505" y="47489"/>
                    <a:pt x="36549" y="48411"/>
                  </a:cubicBezTo>
                  <a:cubicBezTo>
                    <a:pt x="36566" y="48429"/>
                    <a:pt x="36583" y="48429"/>
                    <a:pt x="36601" y="48429"/>
                  </a:cubicBezTo>
                  <a:lnTo>
                    <a:pt x="36618" y="48429"/>
                  </a:lnTo>
                  <a:cubicBezTo>
                    <a:pt x="36705" y="48429"/>
                    <a:pt x="36740" y="48324"/>
                    <a:pt x="36688" y="48272"/>
                  </a:cubicBezTo>
                  <a:cubicBezTo>
                    <a:pt x="36427" y="48046"/>
                    <a:pt x="10977" y="25675"/>
                    <a:pt x="10350" y="22126"/>
                  </a:cubicBezTo>
                  <a:cubicBezTo>
                    <a:pt x="10037" y="20317"/>
                    <a:pt x="17030" y="15081"/>
                    <a:pt x="17100" y="15029"/>
                  </a:cubicBezTo>
                  <a:cubicBezTo>
                    <a:pt x="17152" y="14977"/>
                    <a:pt x="17135" y="14907"/>
                    <a:pt x="17083" y="14872"/>
                  </a:cubicBezTo>
                  <a:cubicBezTo>
                    <a:pt x="16909" y="14785"/>
                    <a:pt x="417" y="6835"/>
                    <a:pt x="226" y="3687"/>
                  </a:cubicBezTo>
                  <a:cubicBezTo>
                    <a:pt x="174" y="2887"/>
                    <a:pt x="1305" y="1704"/>
                    <a:pt x="3549" y="155"/>
                  </a:cubicBezTo>
                  <a:cubicBezTo>
                    <a:pt x="3621" y="126"/>
                    <a:pt x="3560" y="0"/>
                    <a:pt x="3498"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60"/>
            <p:cNvSpPr/>
            <p:nvPr/>
          </p:nvSpPr>
          <p:spPr>
            <a:xfrm>
              <a:off x="6820994" y="2358210"/>
              <a:ext cx="782333" cy="1189132"/>
            </a:xfrm>
            <a:custGeom>
              <a:avLst/>
              <a:gdLst/>
              <a:ahLst/>
              <a:cxnLst/>
              <a:rect l="l" t="t" r="r" b="b"/>
              <a:pathLst>
                <a:path w="36532" h="55528" extrusionOk="0">
                  <a:moveTo>
                    <a:pt x="19206" y="0"/>
                  </a:moveTo>
                  <a:cubicBezTo>
                    <a:pt x="1688" y="25207"/>
                    <a:pt x="1" y="55528"/>
                    <a:pt x="1" y="55528"/>
                  </a:cubicBezTo>
                  <a:cubicBezTo>
                    <a:pt x="1" y="55528"/>
                    <a:pt x="25572" y="32948"/>
                    <a:pt x="26199" y="29312"/>
                  </a:cubicBezTo>
                  <a:cubicBezTo>
                    <a:pt x="26529" y="27434"/>
                    <a:pt x="19414" y="22128"/>
                    <a:pt x="19414" y="22128"/>
                  </a:cubicBezTo>
                  <a:cubicBezTo>
                    <a:pt x="19414" y="22128"/>
                    <a:pt x="36114" y="14091"/>
                    <a:pt x="36323" y="10873"/>
                  </a:cubicBezTo>
                  <a:cubicBezTo>
                    <a:pt x="36532" y="7655"/>
                    <a:pt x="19206" y="0"/>
                    <a:pt x="19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60"/>
            <p:cNvSpPr/>
            <p:nvPr/>
          </p:nvSpPr>
          <p:spPr>
            <a:xfrm>
              <a:off x="6819131" y="2523641"/>
              <a:ext cx="782718" cy="1025564"/>
            </a:xfrm>
            <a:custGeom>
              <a:avLst/>
              <a:gdLst/>
              <a:ahLst/>
              <a:cxnLst/>
              <a:rect l="l" t="t" r="r" b="b"/>
              <a:pathLst>
                <a:path w="36550" h="47890" extrusionOk="0">
                  <a:moveTo>
                    <a:pt x="33833" y="0"/>
                  </a:moveTo>
                  <a:cubicBezTo>
                    <a:pt x="33766" y="0"/>
                    <a:pt x="33693" y="127"/>
                    <a:pt x="33766" y="156"/>
                  </a:cubicBezTo>
                  <a:cubicBezTo>
                    <a:pt x="35505" y="1443"/>
                    <a:pt x="36358" y="2452"/>
                    <a:pt x="36323" y="3148"/>
                  </a:cubicBezTo>
                  <a:cubicBezTo>
                    <a:pt x="36114" y="6279"/>
                    <a:pt x="19641" y="14246"/>
                    <a:pt x="19467" y="14333"/>
                  </a:cubicBezTo>
                  <a:cubicBezTo>
                    <a:pt x="19414" y="14368"/>
                    <a:pt x="19397" y="14438"/>
                    <a:pt x="19449" y="14490"/>
                  </a:cubicBezTo>
                  <a:cubicBezTo>
                    <a:pt x="19519" y="14542"/>
                    <a:pt x="26512" y="19778"/>
                    <a:pt x="26199" y="21587"/>
                  </a:cubicBezTo>
                  <a:cubicBezTo>
                    <a:pt x="25572" y="25119"/>
                    <a:pt x="279" y="47525"/>
                    <a:pt x="36" y="47733"/>
                  </a:cubicBezTo>
                  <a:cubicBezTo>
                    <a:pt x="1" y="47768"/>
                    <a:pt x="1" y="47820"/>
                    <a:pt x="36" y="47855"/>
                  </a:cubicBezTo>
                  <a:cubicBezTo>
                    <a:pt x="36" y="47872"/>
                    <a:pt x="70" y="47890"/>
                    <a:pt x="88" y="47890"/>
                  </a:cubicBezTo>
                  <a:cubicBezTo>
                    <a:pt x="105" y="47890"/>
                    <a:pt x="140" y="47890"/>
                    <a:pt x="157" y="47872"/>
                  </a:cubicBezTo>
                  <a:cubicBezTo>
                    <a:pt x="1201" y="46950"/>
                    <a:pt x="25746" y="25240"/>
                    <a:pt x="26373" y="21605"/>
                  </a:cubicBezTo>
                  <a:cubicBezTo>
                    <a:pt x="26686" y="19813"/>
                    <a:pt x="20632" y="15151"/>
                    <a:pt x="19675" y="14420"/>
                  </a:cubicBezTo>
                  <a:cubicBezTo>
                    <a:pt x="21363" y="13620"/>
                    <a:pt x="36306" y="6279"/>
                    <a:pt x="36497" y="3165"/>
                  </a:cubicBezTo>
                  <a:cubicBezTo>
                    <a:pt x="36549" y="2382"/>
                    <a:pt x="35679" y="1356"/>
                    <a:pt x="33870" y="17"/>
                  </a:cubicBezTo>
                  <a:cubicBezTo>
                    <a:pt x="33859" y="5"/>
                    <a:pt x="33846" y="0"/>
                    <a:pt x="33833"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60"/>
            <p:cNvSpPr/>
            <p:nvPr/>
          </p:nvSpPr>
          <p:spPr>
            <a:xfrm>
              <a:off x="6818960" y="3548156"/>
              <a:ext cx="4112" cy="1595482"/>
            </a:xfrm>
            <a:custGeom>
              <a:avLst/>
              <a:gdLst/>
              <a:ahLst/>
              <a:cxnLst/>
              <a:rect l="l" t="t" r="r" b="b"/>
              <a:pathLst>
                <a:path w="192" h="74503" extrusionOk="0">
                  <a:moveTo>
                    <a:pt x="96" y="1"/>
                  </a:moveTo>
                  <a:cubicBezTo>
                    <a:pt x="48" y="1"/>
                    <a:pt x="0" y="23"/>
                    <a:pt x="9" y="66"/>
                  </a:cubicBezTo>
                  <a:lnTo>
                    <a:pt x="9" y="74416"/>
                  </a:lnTo>
                  <a:cubicBezTo>
                    <a:pt x="9" y="74468"/>
                    <a:pt x="44" y="74503"/>
                    <a:pt x="96" y="74503"/>
                  </a:cubicBezTo>
                  <a:cubicBezTo>
                    <a:pt x="148" y="74503"/>
                    <a:pt x="183" y="74468"/>
                    <a:pt x="183" y="74416"/>
                  </a:cubicBezTo>
                  <a:lnTo>
                    <a:pt x="183" y="66"/>
                  </a:lnTo>
                  <a:cubicBezTo>
                    <a:pt x="191" y="23"/>
                    <a:pt x="144" y="1"/>
                    <a:pt x="96"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0"/>
            <p:cNvSpPr/>
            <p:nvPr/>
          </p:nvSpPr>
          <p:spPr>
            <a:xfrm>
              <a:off x="6885453" y="3596682"/>
              <a:ext cx="105447" cy="90735"/>
            </a:xfrm>
            <a:custGeom>
              <a:avLst/>
              <a:gdLst/>
              <a:ahLst/>
              <a:cxnLst/>
              <a:rect l="l" t="t" r="r" b="b"/>
              <a:pathLst>
                <a:path w="4924" h="4237" extrusionOk="0">
                  <a:moveTo>
                    <a:pt x="2818" y="183"/>
                  </a:moveTo>
                  <a:cubicBezTo>
                    <a:pt x="3879" y="183"/>
                    <a:pt x="4749" y="1053"/>
                    <a:pt x="4749" y="2114"/>
                  </a:cubicBezTo>
                  <a:cubicBezTo>
                    <a:pt x="4749" y="3281"/>
                    <a:pt x="3791" y="4057"/>
                    <a:pt x="2794" y="4057"/>
                  </a:cubicBezTo>
                  <a:cubicBezTo>
                    <a:pt x="2320" y="4057"/>
                    <a:pt x="1837" y="3881"/>
                    <a:pt x="1444" y="3489"/>
                  </a:cubicBezTo>
                  <a:cubicBezTo>
                    <a:pt x="226" y="2271"/>
                    <a:pt x="1096" y="183"/>
                    <a:pt x="2818" y="183"/>
                  </a:cubicBezTo>
                  <a:close/>
                  <a:moveTo>
                    <a:pt x="2800" y="1"/>
                  </a:moveTo>
                  <a:cubicBezTo>
                    <a:pt x="2283" y="1"/>
                    <a:pt x="1755" y="192"/>
                    <a:pt x="1322" y="618"/>
                  </a:cubicBezTo>
                  <a:cubicBezTo>
                    <a:pt x="0" y="1958"/>
                    <a:pt x="940" y="4237"/>
                    <a:pt x="2818" y="4237"/>
                  </a:cubicBezTo>
                  <a:cubicBezTo>
                    <a:pt x="3984" y="4237"/>
                    <a:pt x="4923" y="3280"/>
                    <a:pt x="4923" y="2114"/>
                  </a:cubicBezTo>
                  <a:cubicBezTo>
                    <a:pt x="4923" y="842"/>
                    <a:pt x="3886" y="1"/>
                    <a:pt x="2800"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0"/>
            <p:cNvSpPr/>
            <p:nvPr/>
          </p:nvSpPr>
          <p:spPr>
            <a:xfrm>
              <a:off x="6885453" y="3987677"/>
              <a:ext cx="105447" cy="90521"/>
            </a:xfrm>
            <a:custGeom>
              <a:avLst/>
              <a:gdLst/>
              <a:ahLst/>
              <a:cxnLst/>
              <a:rect l="l" t="t" r="r" b="b"/>
              <a:pathLst>
                <a:path w="4924" h="4227" extrusionOk="0">
                  <a:moveTo>
                    <a:pt x="2818" y="191"/>
                  </a:moveTo>
                  <a:cubicBezTo>
                    <a:pt x="3879" y="191"/>
                    <a:pt x="4749" y="1043"/>
                    <a:pt x="4749" y="2122"/>
                  </a:cubicBezTo>
                  <a:cubicBezTo>
                    <a:pt x="4749" y="3285"/>
                    <a:pt x="3797" y="4051"/>
                    <a:pt x="2804" y="4051"/>
                  </a:cubicBezTo>
                  <a:cubicBezTo>
                    <a:pt x="2326" y="4051"/>
                    <a:pt x="1839" y="3874"/>
                    <a:pt x="1444" y="3479"/>
                  </a:cubicBezTo>
                  <a:cubicBezTo>
                    <a:pt x="226" y="2261"/>
                    <a:pt x="1096" y="191"/>
                    <a:pt x="2818" y="191"/>
                  </a:cubicBezTo>
                  <a:close/>
                  <a:moveTo>
                    <a:pt x="2801" y="0"/>
                  </a:moveTo>
                  <a:cubicBezTo>
                    <a:pt x="2283" y="0"/>
                    <a:pt x="1755" y="193"/>
                    <a:pt x="1322" y="626"/>
                  </a:cubicBezTo>
                  <a:cubicBezTo>
                    <a:pt x="0" y="1948"/>
                    <a:pt x="940" y="4227"/>
                    <a:pt x="2818" y="4227"/>
                  </a:cubicBezTo>
                  <a:cubicBezTo>
                    <a:pt x="3984" y="4227"/>
                    <a:pt x="4923" y="3288"/>
                    <a:pt x="4923" y="2122"/>
                  </a:cubicBezTo>
                  <a:cubicBezTo>
                    <a:pt x="4923" y="850"/>
                    <a:pt x="3886" y="0"/>
                    <a:pt x="2801"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0"/>
            <p:cNvSpPr/>
            <p:nvPr/>
          </p:nvSpPr>
          <p:spPr>
            <a:xfrm>
              <a:off x="6885453" y="4378629"/>
              <a:ext cx="105447" cy="90735"/>
            </a:xfrm>
            <a:custGeom>
              <a:avLst/>
              <a:gdLst/>
              <a:ahLst/>
              <a:cxnLst/>
              <a:rect l="l" t="t" r="r" b="b"/>
              <a:pathLst>
                <a:path w="4924" h="4237" extrusionOk="0">
                  <a:moveTo>
                    <a:pt x="2818" y="183"/>
                  </a:moveTo>
                  <a:cubicBezTo>
                    <a:pt x="3879" y="183"/>
                    <a:pt x="4749" y="1053"/>
                    <a:pt x="4749" y="2114"/>
                  </a:cubicBezTo>
                  <a:cubicBezTo>
                    <a:pt x="4749" y="3281"/>
                    <a:pt x="3791" y="4057"/>
                    <a:pt x="2794" y="4057"/>
                  </a:cubicBezTo>
                  <a:cubicBezTo>
                    <a:pt x="2320" y="4057"/>
                    <a:pt x="1837" y="3881"/>
                    <a:pt x="1444" y="3488"/>
                  </a:cubicBezTo>
                  <a:cubicBezTo>
                    <a:pt x="226" y="2271"/>
                    <a:pt x="1096" y="183"/>
                    <a:pt x="2818" y="183"/>
                  </a:cubicBezTo>
                  <a:close/>
                  <a:moveTo>
                    <a:pt x="2800" y="0"/>
                  </a:moveTo>
                  <a:cubicBezTo>
                    <a:pt x="2283" y="0"/>
                    <a:pt x="1755" y="191"/>
                    <a:pt x="1322" y="618"/>
                  </a:cubicBezTo>
                  <a:cubicBezTo>
                    <a:pt x="0" y="1958"/>
                    <a:pt x="940" y="4236"/>
                    <a:pt x="2818" y="4236"/>
                  </a:cubicBezTo>
                  <a:cubicBezTo>
                    <a:pt x="3984" y="4219"/>
                    <a:pt x="4923" y="3280"/>
                    <a:pt x="4923" y="2114"/>
                  </a:cubicBezTo>
                  <a:cubicBezTo>
                    <a:pt x="4923" y="842"/>
                    <a:pt x="3886" y="0"/>
                    <a:pt x="2800"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0"/>
            <p:cNvSpPr/>
            <p:nvPr/>
          </p:nvSpPr>
          <p:spPr>
            <a:xfrm>
              <a:off x="6885453" y="4769539"/>
              <a:ext cx="105447" cy="90607"/>
            </a:xfrm>
            <a:custGeom>
              <a:avLst/>
              <a:gdLst/>
              <a:ahLst/>
              <a:cxnLst/>
              <a:rect l="l" t="t" r="r" b="b"/>
              <a:pathLst>
                <a:path w="4924" h="4231" extrusionOk="0">
                  <a:moveTo>
                    <a:pt x="2818" y="177"/>
                  </a:moveTo>
                  <a:cubicBezTo>
                    <a:pt x="3879" y="177"/>
                    <a:pt x="4749" y="1047"/>
                    <a:pt x="4749" y="2126"/>
                  </a:cubicBezTo>
                  <a:cubicBezTo>
                    <a:pt x="4749" y="3289"/>
                    <a:pt x="3797" y="4055"/>
                    <a:pt x="2804" y="4055"/>
                  </a:cubicBezTo>
                  <a:cubicBezTo>
                    <a:pt x="2326" y="4055"/>
                    <a:pt x="1839" y="3878"/>
                    <a:pt x="1444" y="3483"/>
                  </a:cubicBezTo>
                  <a:cubicBezTo>
                    <a:pt x="226" y="2265"/>
                    <a:pt x="1096" y="177"/>
                    <a:pt x="2818" y="177"/>
                  </a:cubicBezTo>
                  <a:close/>
                  <a:moveTo>
                    <a:pt x="2808" y="1"/>
                  </a:moveTo>
                  <a:cubicBezTo>
                    <a:pt x="2288" y="1"/>
                    <a:pt x="1757" y="195"/>
                    <a:pt x="1322" y="630"/>
                  </a:cubicBezTo>
                  <a:cubicBezTo>
                    <a:pt x="0" y="1952"/>
                    <a:pt x="940" y="4231"/>
                    <a:pt x="2818" y="4231"/>
                  </a:cubicBezTo>
                  <a:cubicBezTo>
                    <a:pt x="3984" y="4231"/>
                    <a:pt x="4923" y="3291"/>
                    <a:pt x="4923" y="2126"/>
                  </a:cubicBezTo>
                  <a:cubicBezTo>
                    <a:pt x="4923" y="845"/>
                    <a:pt x="3891" y="1"/>
                    <a:pt x="2808"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0"/>
            <p:cNvSpPr/>
            <p:nvPr/>
          </p:nvSpPr>
          <p:spPr>
            <a:xfrm>
              <a:off x="7883093" y="3357712"/>
              <a:ext cx="126670" cy="1196585"/>
            </a:xfrm>
            <a:custGeom>
              <a:avLst/>
              <a:gdLst/>
              <a:ahLst/>
              <a:cxnLst/>
              <a:rect l="l" t="t" r="r" b="b"/>
              <a:pathLst>
                <a:path w="5915" h="55876" extrusionOk="0">
                  <a:moveTo>
                    <a:pt x="5828" y="0"/>
                  </a:moveTo>
                  <a:cubicBezTo>
                    <a:pt x="5775" y="0"/>
                    <a:pt x="5741" y="35"/>
                    <a:pt x="5723" y="70"/>
                  </a:cubicBezTo>
                  <a:lnTo>
                    <a:pt x="0" y="55771"/>
                  </a:lnTo>
                  <a:cubicBezTo>
                    <a:pt x="0" y="55824"/>
                    <a:pt x="35" y="55858"/>
                    <a:pt x="87" y="55876"/>
                  </a:cubicBezTo>
                  <a:cubicBezTo>
                    <a:pt x="122" y="55858"/>
                    <a:pt x="174" y="55824"/>
                    <a:pt x="174" y="55789"/>
                  </a:cubicBezTo>
                  <a:lnTo>
                    <a:pt x="5897" y="87"/>
                  </a:lnTo>
                  <a:cubicBezTo>
                    <a:pt x="5915" y="53"/>
                    <a:pt x="5880" y="0"/>
                    <a:pt x="5828" y="0"/>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0"/>
            <p:cNvSpPr/>
            <p:nvPr/>
          </p:nvSpPr>
          <p:spPr>
            <a:xfrm>
              <a:off x="5633361" y="3357605"/>
              <a:ext cx="126691" cy="1196692"/>
            </a:xfrm>
            <a:custGeom>
              <a:avLst/>
              <a:gdLst/>
              <a:ahLst/>
              <a:cxnLst/>
              <a:rect l="l" t="t" r="r" b="b"/>
              <a:pathLst>
                <a:path w="5916" h="55881" extrusionOk="0">
                  <a:moveTo>
                    <a:pt x="114" y="1"/>
                  </a:moveTo>
                  <a:cubicBezTo>
                    <a:pt x="106" y="1"/>
                    <a:pt x="97" y="2"/>
                    <a:pt x="88" y="5"/>
                  </a:cubicBezTo>
                  <a:cubicBezTo>
                    <a:pt x="36" y="5"/>
                    <a:pt x="1" y="40"/>
                    <a:pt x="18" y="92"/>
                  </a:cubicBezTo>
                  <a:lnTo>
                    <a:pt x="5742" y="55794"/>
                  </a:lnTo>
                  <a:cubicBezTo>
                    <a:pt x="5742" y="55846"/>
                    <a:pt x="5776" y="55863"/>
                    <a:pt x="5829" y="55881"/>
                  </a:cubicBezTo>
                  <a:lnTo>
                    <a:pt x="5829" y="55863"/>
                  </a:lnTo>
                  <a:cubicBezTo>
                    <a:pt x="5881" y="55863"/>
                    <a:pt x="5916" y="55811"/>
                    <a:pt x="5916" y="55776"/>
                  </a:cubicBezTo>
                  <a:lnTo>
                    <a:pt x="192" y="75"/>
                  </a:lnTo>
                  <a:cubicBezTo>
                    <a:pt x="178" y="32"/>
                    <a:pt x="152" y="1"/>
                    <a:pt x="114" y="1"/>
                  </a:cubicBezTo>
                  <a:close/>
                </a:path>
              </a:pathLst>
            </a:custGeom>
            <a:solidFill>
              <a:srgbClr val="2B292E"/>
            </a:solidFill>
            <a:ln w="9525" cap="flat" cmpd="sng">
              <a:solidFill>
                <a:srgbClr val="2B292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0"/>
            <p:cNvSpPr/>
            <p:nvPr/>
          </p:nvSpPr>
          <p:spPr>
            <a:xfrm>
              <a:off x="5735082" y="2994856"/>
              <a:ext cx="1885" cy="6360"/>
            </a:xfrm>
            <a:custGeom>
              <a:avLst/>
              <a:gdLst/>
              <a:ahLst/>
              <a:cxnLst/>
              <a:rect l="l" t="t" r="r" b="b"/>
              <a:pathLst>
                <a:path w="88" h="297" extrusionOk="0">
                  <a:moveTo>
                    <a:pt x="0" y="1"/>
                  </a:moveTo>
                  <a:lnTo>
                    <a:pt x="0" y="1"/>
                  </a:lnTo>
                  <a:cubicBezTo>
                    <a:pt x="17" y="105"/>
                    <a:pt x="35" y="192"/>
                    <a:pt x="87" y="297"/>
                  </a:cubicBezTo>
                  <a:cubicBezTo>
                    <a:pt x="52" y="192"/>
                    <a:pt x="35" y="105"/>
                    <a:pt x="0"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0"/>
            <p:cNvSpPr/>
            <p:nvPr/>
          </p:nvSpPr>
          <p:spPr>
            <a:xfrm>
              <a:off x="6119524" y="3068995"/>
              <a:ext cx="109538" cy="149027"/>
            </a:xfrm>
            <a:custGeom>
              <a:avLst/>
              <a:gdLst/>
              <a:ahLst/>
              <a:cxnLst/>
              <a:rect l="l" t="t" r="r" b="b"/>
              <a:pathLst>
                <a:path w="5115" h="6959" extrusionOk="0">
                  <a:moveTo>
                    <a:pt x="2819" y="1"/>
                  </a:moveTo>
                  <a:cubicBezTo>
                    <a:pt x="1410" y="3567"/>
                    <a:pt x="0" y="6959"/>
                    <a:pt x="0" y="6959"/>
                  </a:cubicBezTo>
                  <a:cubicBezTo>
                    <a:pt x="1027" y="6820"/>
                    <a:pt x="2018" y="6663"/>
                    <a:pt x="3010" y="6489"/>
                  </a:cubicBezTo>
                  <a:cubicBezTo>
                    <a:pt x="3723" y="4628"/>
                    <a:pt x="4436" y="2767"/>
                    <a:pt x="5115" y="905"/>
                  </a:cubicBezTo>
                  <a:cubicBezTo>
                    <a:pt x="4332" y="644"/>
                    <a:pt x="3567" y="349"/>
                    <a:pt x="2819"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0"/>
            <p:cNvSpPr/>
            <p:nvPr/>
          </p:nvSpPr>
          <p:spPr>
            <a:xfrm>
              <a:off x="7283687" y="3142748"/>
              <a:ext cx="57756" cy="53302"/>
            </a:xfrm>
            <a:custGeom>
              <a:avLst/>
              <a:gdLst/>
              <a:ahLst/>
              <a:cxnLst/>
              <a:rect l="l" t="t" r="r" b="b"/>
              <a:pathLst>
                <a:path w="2697" h="2489" extrusionOk="0">
                  <a:moveTo>
                    <a:pt x="2314" y="1"/>
                  </a:moveTo>
                  <a:cubicBezTo>
                    <a:pt x="1531" y="140"/>
                    <a:pt x="748" y="332"/>
                    <a:pt x="0" y="592"/>
                  </a:cubicBezTo>
                  <a:cubicBezTo>
                    <a:pt x="139" y="1080"/>
                    <a:pt x="226" y="1410"/>
                    <a:pt x="226" y="1410"/>
                  </a:cubicBezTo>
                  <a:cubicBezTo>
                    <a:pt x="1044" y="1775"/>
                    <a:pt x="1862" y="2141"/>
                    <a:pt x="2697" y="2489"/>
                  </a:cubicBezTo>
                  <a:cubicBezTo>
                    <a:pt x="2697" y="2489"/>
                    <a:pt x="2540" y="1393"/>
                    <a:pt x="2314"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0"/>
            <p:cNvSpPr/>
            <p:nvPr/>
          </p:nvSpPr>
          <p:spPr>
            <a:xfrm>
              <a:off x="7387250" y="3128593"/>
              <a:ext cx="92770" cy="121851"/>
            </a:xfrm>
            <a:custGeom>
              <a:avLst/>
              <a:gdLst/>
              <a:ahLst/>
              <a:cxnLst/>
              <a:rect l="l" t="t" r="r" b="b"/>
              <a:pathLst>
                <a:path w="4332" h="5690" extrusionOk="0">
                  <a:moveTo>
                    <a:pt x="2888" y="1"/>
                  </a:moveTo>
                  <a:cubicBezTo>
                    <a:pt x="2575" y="53"/>
                    <a:pt x="2262" y="88"/>
                    <a:pt x="1949" y="123"/>
                  </a:cubicBezTo>
                  <a:cubicBezTo>
                    <a:pt x="1305" y="192"/>
                    <a:pt x="644" y="262"/>
                    <a:pt x="0" y="331"/>
                  </a:cubicBezTo>
                  <a:cubicBezTo>
                    <a:pt x="609" y="2784"/>
                    <a:pt x="1166" y="4820"/>
                    <a:pt x="1166" y="4820"/>
                  </a:cubicBezTo>
                  <a:cubicBezTo>
                    <a:pt x="2210" y="5133"/>
                    <a:pt x="3271" y="5428"/>
                    <a:pt x="4332" y="5689"/>
                  </a:cubicBezTo>
                  <a:cubicBezTo>
                    <a:pt x="4332" y="5689"/>
                    <a:pt x="3688" y="3045"/>
                    <a:pt x="2888"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0"/>
            <p:cNvSpPr/>
            <p:nvPr/>
          </p:nvSpPr>
          <p:spPr>
            <a:xfrm>
              <a:off x="7496016" y="3099169"/>
              <a:ext cx="120738" cy="169157"/>
            </a:xfrm>
            <a:custGeom>
              <a:avLst/>
              <a:gdLst/>
              <a:ahLst/>
              <a:cxnLst/>
              <a:rect l="l" t="t" r="r" b="b"/>
              <a:pathLst>
                <a:path w="5638" h="7899" extrusionOk="0">
                  <a:moveTo>
                    <a:pt x="2993" y="1"/>
                  </a:moveTo>
                  <a:cubicBezTo>
                    <a:pt x="2141" y="383"/>
                    <a:pt x="1253" y="697"/>
                    <a:pt x="366" y="940"/>
                  </a:cubicBezTo>
                  <a:cubicBezTo>
                    <a:pt x="244" y="975"/>
                    <a:pt x="123" y="992"/>
                    <a:pt x="1" y="1027"/>
                  </a:cubicBezTo>
                  <a:cubicBezTo>
                    <a:pt x="1132" y="4680"/>
                    <a:pt x="2123" y="7898"/>
                    <a:pt x="2123" y="7898"/>
                  </a:cubicBezTo>
                  <a:cubicBezTo>
                    <a:pt x="3289" y="7829"/>
                    <a:pt x="4454" y="7759"/>
                    <a:pt x="5637" y="7655"/>
                  </a:cubicBezTo>
                  <a:cubicBezTo>
                    <a:pt x="5637" y="7655"/>
                    <a:pt x="4402" y="4071"/>
                    <a:pt x="299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0"/>
            <p:cNvSpPr/>
            <p:nvPr/>
          </p:nvSpPr>
          <p:spPr>
            <a:xfrm>
              <a:off x="7605169" y="3071972"/>
              <a:ext cx="109559" cy="174382"/>
            </a:xfrm>
            <a:custGeom>
              <a:avLst/>
              <a:gdLst/>
              <a:ahLst/>
              <a:cxnLst/>
              <a:rect l="l" t="t" r="r" b="b"/>
              <a:pathLst>
                <a:path w="5116" h="8143" extrusionOk="0">
                  <a:moveTo>
                    <a:pt x="2854" y="1"/>
                  </a:moveTo>
                  <a:cubicBezTo>
                    <a:pt x="1897" y="157"/>
                    <a:pt x="940" y="314"/>
                    <a:pt x="1" y="557"/>
                  </a:cubicBezTo>
                  <a:cubicBezTo>
                    <a:pt x="1479" y="4611"/>
                    <a:pt x="2784" y="8142"/>
                    <a:pt x="2784" y="8142"/>
                  </a:cubicBezTo>
                  <a:cubicBezTo>
                    <a:pt x="3584" y="7533"/>
                    <a:pt x="4350" y="6907"/>
                    <a:pt x="5115" y="6281"/>
                  </a:cubicBezTo>
                  <a:cubicBezTo>
                    <a:pt x="5115" y="6281"/>
                    <a:pt x="4106" y="3428"/>
                    <a:pt x="2854"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0"/>
            <p:cNvSpPr/>
            <p:nvPr/>
          </p:nvSpPr>
          <p:spPr>
            <a:xfrm>
              <a:off x="6499512" y="3057816"/>
              <a:ext cx="95746" cy="89429"/>
            </a:xfrm>
            <a:custGeom>
              <a:avLst/>
              <a:gdLst/>
              <a:ahLst/>
              <a:cxnLst/>
              <a:rect l="l" t="t" r="r" b="b"/>
              <a:pathLst>
                <a:path w="4471" h="4176" extrusionOk="0">
                  <a:moveTo>
                    <a:pt x="4471" y="1"/>
                  </a:moveTo>
                  <a:cubicBezTo>
                    <a:pt x="3427" y="383"/>
                    <a:pt x="2366" y="766"/>
                    <a:pt x="1287" y="1131"/>
                  </a:cubicBezTo>
                  <a:cubicBezTo>
                    <a:pt x="1287" y="1131"/>
                    <a:pt x="696" y="2523"/>
                    <a:pt x="0" y="4106"/>
                  </a:cubicBezTo>
                  <a:cubicBezTo>
                    <a:pt x="291" y="4077"/>
                    <a:pt x="584" y="4063"/>
                    <a:pt x="878" y="4063"/>
                  </a:cubicBezTo>
                  <a:cubicBezTo>
                    <a:pt x="1288" y="4063"/>
                    <a:pt x="1700" y="4090"/>
                    <a:pt x="2105" y="4141"/>
                  </a:cubicBezTo>
                  <a:cubicBezTo>
                    <a:pt x="2314" y="4158"/>
                    <a:pt x="2488" y="4158"/>
                    <a:pt x="2679" y="4176"/>
                  </a:cubicBezTo>
                  <a:cubicBezTo>
                    <a:pt x="3671" y="1984"/>
                    <a:pt x="4471" y="1"/>
                    <a:pt x="4471"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0"/>
            <p:cNvSpPr/>
            <p:nvPr/>
          </p:nvSpPr>
          <p:spPr>
            <a:xfrm>
              <a:off x="6617980" y="2984427"/>
              <a:ext cx="93134" cy="154252"/>
            </a:xfrm>
            <a:custGeom>
              <a:avLst/>
              <a:gdLst/>
              <a:ahLst/>
              <a:cxnLst/>
              <a:rect l="l" t="t" r="r" b="b"/>
              <a:pathLst>
                <a:path w="4349" h="7203" extrusionOk="0">
                  <a:moveTo>
                    <a:pt x="4349" y="1"/>
                  </a:moveTo>
                  <a:lnTo>
                    <a:pt x="4349" y="1"/>
                  </a:lnTo>
                  <a:cubicBezTo>
                    <a:pt x="3514" y="383"/>
                    <a:pt x="2696" y="766"/>
                    <a:pt x="1844" y="1114"/>
                  </a:cubicBezTo>
                  <a:cubicBezTo>
                    <a:pt x="1844" y="1114"/>
                    <a:pt x="1009" y="4019"/>
                    <a:pt x="0" y="7203"/>
                  </a:cubicBezTo>
                  <a:cubicBezTo>
                    <a:pt x="452" y="7063"/>
                    <a:pt x="922" y="6907"/>
                    <a:pt x="1426" y="6733"/>
                  </a:cubicBezTo>
                  <a:cubicBezTo>
                    <a:pt x="1896" y="6559"/>
                    <a:pt x="2401" y="6472"/>
                    <a:pt x="2905" y="6472"/>
                  </a:cubicBezTo>
                  <a:cubicBezTo>
                    <a:pt x="3740" y="3010"/>
                    <a:pt x="4349" y="1"/>
                    <a:pt x="4349"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0"/>
            <p:cNvSpPr/>
            <p:nvPr/>
          </p:nvSpPr>
          <p:spPr>
            <a:xfrm>
              <a:off x="6724520" y="2958729"/>
              <a:ext cx="82726" cy="185176"/>
            </a:xfrm>
            <a:custGeom>
              <a:avLst/>
              <a:gdLst/>
              <a:ahLst/>
              <a:cxnLst/>
              <a:rect l="l" t="t" r="r" b="b"/>
              <a:pathLst>
                <a:path w="3863" h="8647" extrusionOk="0">
                  <a:moveTo>
                    <a:pt x="3862" y="0"/>
                  </a:moveTo>
                  <a:cubicBezTo>
                    <a:pt x="2992" y="192"/>
                    <a:pt x="2140" y="366"/>
                    <a:pt x="1270" y="522"/>
                  </a:cubicBezTo>
                  <a:cubicBezTo>
                    <a:pt x="870" y="3045"/>
                    <a:pt x="452" y="5567"/>
                    <a:pt x="0" y="8090"/>
                  </a:cubicBezTo>
                  <a:lnTo>
                    <a:pt x="226" y="8176"/>
                  </a:lnTo>
                  <a:cubicBezTo>
                    <a:pt x="1027" y="8472"/>
                    <a:pt x="1862" y="8629"/>
                    <a:pt x="2697" y="8646"/>
                  </a:cubicBezTo>
                  <a:cubicBezTo>
                    <a:pt x="3114" y="5758"/>
                    <a:pt x="3497" y="2888"/>
                    <a:pt x="3862"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0"/>
            <p:cNvSpPr/>
            <p:nvPr/>
          </p:nvSpPr>
          <p:spPr>
            <a:xfrm>
              <a:off x="6825106" y="2954639"/>
              <a:ext cx="58120" cy="184041"/>
            </a:xfrm>
            <a:custGeom>
              <a:avLst/>
              <a:gdLst/>
              <a:ahLst/>
              <a:cxnLst/>
              <a:rect l="l" t="t" r="r" b="b"/>
              <a:pathLst>
                <a:path w="2714" h="8594" extrusionOk="0">
                  <a:moveTo>
                    <a:pt x="0" y="0"/>
                  </a:moveTo>
                  <a:cubicBezTo>
                    <a:pt x="87" y="2870"/>
                    <a:pt x="157" y="5723"/>
                    <a:pt x="261" y="8594"/>
                  </a:cubicBezTo>
                  <a:cubicBezTo>
                    <a:pt x="470" y="8559"/>
                    <a:pt x="696" y="8507"/>
                    <a:pt x="922" y="8454"/>
                  </a:cubicBezTo>
                  <a:cubicBezTo>
                    <a:pt x="1513" y="8315"/>
                    <a:pt x="2105" y="8159"/>
                    <a:pt x="2714" y="8020"/>
                  </a:cubicBezTo>
                  <a:cubicBezTo>
                    <a:pt x="2557" y="5393"/>
                    <a:pt x="2401" y="2783"/>
                    <a:pt x="2244" y="174"/>
                  </a:cubicBezTo>
                  <a:cubicBezTo>
                    <a:pt x="1496" y="122"/>
                    <a:pt x="748" y="70"/>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0"/>
            <p:cNvSpPr/>
            <p:nvPr/>
          </p:nvSpPr>
          <p:spPr>
            <a:xfrm>
              <a:off x="6915242" y="2985070"/>
              <a:ext cx="69684" cy="136478"/>
            </a:xfrm>
            <a:custGeom>
              <a:avLst/>
              <a:gdLst/>
              <a:ahLst/>
              <a:cxnLst/>
              <a:rect l="l" t="t" r="r" b="b"/>
              <a:pathLst>
                <a:path w="3254" h="6373" extrusionOk="0">
                  <a:moveTo>
                    <a:pt x="16" y="1"/>
                  </a:moveTo>
                  <a:cubicBezTo>
                    <a:pt x="1" y="1"/>
                    <a:pt x="377" y="2901"/>
                    <a:pt x="853" y="6251"/>
                  </a:cubicBezTo>
                  <a:lnTo>
                    <a:pt x="905" y="6251"/>
                  </a:lnTo>
                  <a:cubicBezTo>
                    <a:pt x="1688" y="6251"/>
                    <a:pt x="2471" y="6285"/>
                    <a:pt x="3254" y="6372"/>
                  </a:cubicBezTo>
                  <a:cubicBezTo>
                    <a:pt x="2923" y="4615"/>
                    <a:pt x="2593" y="2858"/>
                    <a:pt x="2280" y="1119"/>
                  </a:cubicBezTo>
                  <a:cubicBezTo>
                    <a:pt x="2280" y="1119"/>
                    <a:pt x="140" y="319"/>
                    <a:pt x="18" y="6"/>
                  </a:cubicBezTo>
                  <a:cubicBezTo>
                    <a:pt x="17" y="2"/>
                    <a:pt x="17" y="1"/>
                    <a:pt x="16"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0"/>
            <p:cNvSpPr/>
            <p:nvPr/>
          </p:nvSpPr>
          <p:spPr>
            <a:xfrm>
              <a:off x="7028506" y="3072721"/>
              <a:ext cx="70413" cy="59619"/>
            </a:xfrm>
            <a:custGeom>
              <a:avLst/>
              <a:gdLst/>
              <a:ahLst/>
              <a:cxnLst/>
              <a:rect l="l" t="t" r="r" b="b"/>
              <a:pathLst>
                <a:path w="3288" h="2784" extrusionOk="0">
                  <a:moveTo>
                    <a:pt x="0" y="1"/>
                  </a:moveTo>
                  <a:cubicBezTo>
                    <a:pt x="226" y="836"/>
                    <a:pt x="487" y="1671"/>
                    <a:pt x="731" y="2506"/>
                  </a:cubicBezTo>
                  <a:cubicBezTo>
                    <a:pt x="1583" y="2558"/>
                    <a:pt x="2436" y="2645"/>
                    <a:pt x="3288" y="2784"/>
                  </a:cubicBezTo>
                  <a:cubicBezTo>
                    <a:pt x="3201" y="2506"/>
                    <a:pt x="3114" y="2245"/>
                    <a:pt x="3044" y="1966"/>
                  </a:cubicBezTo>
                  <a:cubicBezTo>
                    <a:pt x="2001" y="1323"/>
                    <a:pt x="992" y="679"/>
                    <a:pt x="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0"/>
            <p:cNvSpPr/>
            <p:nvPr/>
          </p:nvSpPr>
          <p:spPr>
            <a:xfrm>
              <a:off x="6267781" y="3104009"/>
              <a:ext cx="72297" cy="67457"/>
            </a:xfrm>
            <a:custGeom>
              <a:avLst/>
              <a:gdLst/>
              <a:ahLst/>
              <a:cxnLst/>
              <a:rect l="l" t="t" r="r" b="b"/>
              <a:pathLst>
                <a:path w="3376" h="3150" extrusionOk="0">
                  <a:moveTo>
                    <a:pt x="923" y="1"/>
                  </a:moveTo>
                  <a:cubicBezTo>
                    <a:pt x="418" y="1671"/>
                    <a:pt x="1" y="3149"/>
                    <a:pt x="1" y="3149"/>
                  </a:cubicBezTo>
                  <a:cubicBezTo>
                    <a:pt x="888" y="2889"/>
                    <a:pt x="1793" y="2628"/>
                    <a:pt x="2663" y="2349"/>
                  </a:cubicBezTo>
                  <a:cubicBezTo>
                    <a:pt x="2663" y="2349"/>
                    <a:pt x="2993" y="1479"/>
                    <a:pt x="3376" y="453"/>
                  </a:cubicBezTo>
                  <a:cubicBezTo>
                    <a:pt x="2558" y="349"/>
                    <a:pt x="1758" y="192"/>
                    <a:pt x="993" y="18"/>
                  </a:cubicBezTo>
                  <a:lnTo>
                    <a:pt x="923" y="1"/>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0"/>
            <p:cNvSpPr/>
            <p:nvPr/>
          </p:nvSpPr>
          <p:spPr>
            <a:xfrm>
              <a:off x="8006764" y="2808225"/>
              <a:ext cx="115127" cy="63731"/>
            </a:xfrm>
            <a:custGeom>
              <a:avLst/>
              <a:gdLst/>
              <a:ahLst/>
              <a:cxnLst/>
              <a:rect l="l" t="t" r="r" b="b"/>
              <a:pathLst>
                <a:path w="5376" h="2976" extrusionOk="0">
                  <a:moveTo>
                    <a:pt x="1827" y="1"/>
                  </a:moveTo>
                  <a:cubicBezTo>
                    <a:pt x="1114" y="418"/>
                    <a:pt x="488" y="992"/>
                    <a:pt x="0" y="1653"/>
                  </a:cubicBezTo>
                  <a:cubicBezTo>
                    <a:pt x="1149" y="2401"/>
                    <a:pt x="2140" y="2975"/>
                    <a:pt x="2140" y="2975"/>
                  </a:cubicBezTo>
                  <a:cubicBezTo>
                    <a:pt x="3219" y="2853"/>
                    <a:pt x="4297" y="2697"/>
                    <a:pt x="5376" y="2523"/>
                  </a:cubicBezTo>
                  <a:cubicBezTo>
                    <a:pt x="5324" y="2488"/>
                    <a:pt x="3584" y="1270"/>
                    <a:pt x="1827"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0"/>
            <p:cNvSpPr/>
            <p:nvPr/>
          </p:nvSpPr>
          <p:spPr>
            <a:xfrm>
              <a:off x="8095058" y="2756443"/>
              <a:ext cx="176974" cy="127805"/>
            </a:xfrm>
            <a:custGeom>
              <a:avLst/>
              <a:gdLst/>
              <a:ahLst/>
              <a:cxnLst/>
              <a:rect l="l" t="t" r="r" b="b"/>
              <a:pathLst>
                <a:path w="8264" h="5968" extrusionOk="0">
                  <a:moveTo>
                    <a:pt x="2662" y="1"/>
                  </a:moveTo>
                  <a:cubicBezTo>
                    <a:pt x="1862" y="662"/>
                    <a:pt x="957" y="1044"/>
                    <a:pt x="0" y="1392"/>
                  </a:cubicBezTo>
                  <a:cubicBezTo>
                    <a:pt x="2296" y="3775"/>
                    <a:pt x="4645" y="5967"/>
                    <a:pt x="4645" y="5967"/>
                  </a:cubicBezTo>
                  <a:cubicBezTo>
                    <a:pt x="5845" y="5793"/>
                    <a:pt x="7046" y="5619"/>
                    <a:pt x="8263" y="5411"/>
                  </a:cubicBezTo>
                  <a:cubicBezTo>
                    <a:pt x="8263" y="5411"/>
                    <a:pt x="5462" y="2766"/>
                    <a:pt x="266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60"/>
            <p:cNvSpPr/>
            <p:nvPr/>
          </p:nvSpPr>
          <p:spPr>
            <a:xfrm>
              <a:off x="8184830" y="2653244"/>
              <a:ext cx="199331" cy="222802"/>
            </a:xfrm>
            <a:custGeom>
              <a:avLst/>
              <a:gdLst/>
              <a:ahLst/>
              <a:cxnLst/>
              <a:rect l="l" t="t" r="r" b="b"/>
              <a:pathLst>
                <a:path w="9308" h="10404" extrusionOk="0">
                  <a:moveTo>
                    <a:pt x="1723" y="1"/>
                  </a:moveTo>
                  <a:cubicBezTo>
                    <a:pt x="1253" y="471"/>
                    <a:pt x="853" y="1010"/>
                    <a:pt x="592" y="1619"/>
                  </a:cubicBezTo>
                  <a:cubicBezTo>
                    <a:pt x="401" y="2001"/>
                    <a:pt x="209" y="2402"/>
                    <a:pt x="1" y="2802"/>
                  </a:cubicBezTo>
                  <a:cubicBezTo>
                    <a:pt x="3080" y="6594"/>
                    <a:pt x="6333" y="10404"/>
                    <a:pt x="6333" y="10404"/>
                  </a:cubicBezTo>
                  <a:cubicBezTo>
                    <a:pt x="7324" y="10125"/>
                    <a:pt x="8316" y="9812"/>
                    <a:pt x="9307" y="9482"/>
                  </a:cubicBezTo>
                  <a:cubicBezTo>
                    <a:pt x="9307" y="9482"/>
                    <a:pt x="5324" y="4385"/>
                    <a:pt x="1723"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60"/>
            <p:cNvSpPr/>
            <p:nvPr/>
          </p:nvSpPr>
          <p:spPr>
            <a:xfrm>
              <a:off x="7512420" y="2819682"/>
              <a:ext cx="129646" cy="194941"/>
            </a:xfrm>
            <a:custGeom>
              <a:avLst/>
              <a:gdLst/>
              <a:ahLst/>
              <a:cxnLst/>
              <a:rect l="l" t="t" r="r" b="b"/>
              <a:pathLst>
                <a:path w="6054" h="9103" extrusionOk="0">
                  <a:moveTo>
                    <a:pt x="2208" y="1"/>
                  </a:moveTo>
                  <a:cubicBezTo>
                    <a:pt x="1523" y="1"/>
                    <a:pt x="207" y="337"/>
                    <a:pt x="70" y="353"/>
                  </a:cubicBezTo>
                  <a:cubicBezTo>
                    <a:pt x="0" y="353"/>
                    <a:pt x="1514" y="4580"/>
                    <a:pt x="3149" y="9103"/>
                  </a:cubicBezTo>
                  <a:lnTo>
                    <a:pt x="3201" y="9085"/>
                  </a:lnTo>
                  <a:cubicBezTo>
                    <a:pt x="4140" y="8807"/>
                    <a:pt x="5097" y="8859"/>
                    <a:pt x="6054" y="8755"/>
                  </a:cubicBezTo>
                  <a:cubicBezTo>
                    <a:pt x="4401" y="4371"/>
                    <a:pt x="2714" y="74"/>
                    <a:pt x="2453" y="22"/>
                  </a:cubicBezTo>
                  <a:cubicBezTo>
                    <a:pt x="2387" y="7"/>
                    <a:pt x="2304" y="1"/>
                    <a:pt x="2208"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0"/>
            <p:cNvSpPr/>
            <p:nvPr/>
          </p:nvSpPr>
          <p:spPr>
            <a:xfrm>
              <a:off x="7642431" y="2833558"/>
              <a:ext cx="99858" cy="151640"/>
            </a:xfrm>
            <a:custGeom>
              <a:avLst/>
              <a:gdLst/>
              <a:ahLst/>
              <a:cxnLst/>
              <a:rect l="l" t="t" r="r" b="b"/>
              <a:pathLst>
                <a:path w="4663" h="7081" extrusionOk="0">
                  <a:moveTo>
                    <a:pt x="0" y="0"/>
                  </a:moveTo>
                  <a:cubicBezTo>
                    <a:pt x="0" y="1"/>
                    <a:pt x="1235" y="3445"/>
                    <a:pt x="2505" y="7081"/>
                  </a:cubicBezTo>
                  <a:cubicBezTo>
                    <a:pt x="3201" y="6559"/>
                    <a:pt x="3827" y="5950"/>
                    <a:pt x="4662" y="5585"/>
                  </a:cubicBezTo>
                  <a:cubicBezTo>
                    <a:pt x="3653" y="2940"/>
                    <a:pt x="2731" y="679"/>
                    <a:pt x="2401" y="540"/>
                  </a:cubicBezTo>
                  <a:cubicBezTo>
                    <a:pt x="1583" y="192"/>
                    <a:pt x="1" y="0"/>
                    <a:pt x="0"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0"/>
            <p:cNvSpPr/>
            <p:nvPr/>
          </p:nvSpPr>
          <p:spPr>
            <a:xfrm>
              <a:off x="7790323" y="2875168"/>
              <a:ext cx="67457" cy="72040"/>
            </a:xfrm>
            <a:custGeom>
              <a:avLst/>
              <a:gdLst/>
              <a:ahLst/>
              <a:cxnLst/>
              <a:rect l="l" t="t" r="r" b="b"/>
              <a:pathLst>
                <a:path w="3150" h="3364" extrusionOk="0">
                  <a:moveTo>
                    <a:pt x="225" y="1"/>
                  </a:moveTo>
                  <a:cubicBezTo>
                    <a:pt x="189" y="1"/>
                    <a:pt x="161" y="2"/>
                    <a:pt x="140" y="6"/>
                  </a:cubicBezTo>
                  <a:cubicBezTo>
                    <a:pt x="0" y="41"/>
                    <a:pt x="261" y="1450"/>
                    <a:pt x="592" y="3102"/>
                  </a:cubicBezTo>
                  <a:cubicBezTo>
                    <a:pt x="1444" y="3137"/>
                    <a:pt x="2297" y="3224"/>
                    <a:pt x="3149" y="3363"/>
                  </a:cubicBezTo>
                  <a:cubicBezTo>
                    <a:pt x="2958" y="2337"/>
                    <a:pt x="2749" y="1328"/>
                    <a:pt x="2540" y="319"/>
                  </a:cubicBezTo>
                  <a:cubicBezTo>
                    <a:pt x="2540" y="319"/>
                    <a:pt x="722" y="1"/>
                    <a:pt x="225"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0"/>
            <p:cNvSpPr/>
            <p:nvPr/>
          </p:nvSpPr>
          <p:spPr>
            <a:xfrm>
              <a:off x="5483992" y="2309769"/>
              <a:ext cx="2744825" cy="1014493"/>
            </a:xfrm>
            <a:custGeom>
              <a:avLst/>
              <a:gdLst/>
              <a:ahLst/>
              <a:cxnLst/>
              <a:rect l="l" t="t" r="r" b="b"/>
              <a:pathLst>
                <a:path w="128173" h="47373" extrusionOk="0">
                  <a:moveTo>
                    <a:pt x="627" y="1"/>
                  </a:moveTo>
                  <a:lnTo>
                    <a:pt x="0" y="662"/>
                  </a:lnTo>
                  <a:cubicBezTo>
                    <a:pt x="400" y="958"/>
                    <a:pt x="8263" y="6751"/>
                    <a:pt x="11168" y="26547"/>
                  </a:cubicBezTo>
                  <a:cubicBezTo>
                    <a:pt x="14182" y="42212"/>
                    <a:pt x="22980" y="45487"/>
                    <a:pt x="29120" y="45487"/>
                  </a:cubicBezTo>
                  <a:cubicBezTo>
                    <a:pt x="31026" y="45487"/>
                    <a:pt x="32676" y="45171"/>
                    <a:pt x="33818" y="44813"/>
                  </a:cubicBezTo>
                  <a:cubicBezTo>
                    <a:pt x="36531" y="44204"/>
                    <a:pt x="43629" y="40029"/>
                    <a:pt x="49926" y="36097"/>
                  </a:cubicBezTo>
                  <a:cubicBezTo>
                    <a:pt x="54847" y="33195"/>
                    <a:pt x="59287" y="30443"/>
                    <a:pt x="62860" y="30443"/>
                  </a:cubicBezTo>
                  <a:cubicBezTo>
                    <a:pt x="63999" y="30443"/>
                    <a:pt x="65050" y="30722"/>
                    <a:pt x="66000" y="31366"/>
                  </a:cubicBezTo>
                  <a:cubicBezTo>
                    <a:pt x="72251" y="35873"/>
                    <a:pt x="82657" y="47372"/>
                    <a:pt x="94691" y="47372"/>
                  </a:cubicBezTo>
                  <a:cubicBezTo>
                    <a:pt x="96823" y="47372"/>
                    <a:pt x="99006" y="47012"/>
                    <a:pt x="101226" y="46187"/>
                  </a:cubicBezTo>
                  <a:cubicBezTo>
                    <a:pt x="109211" y="43125"/>
                    <a:pt x="112934" y="34445"/>
                    <a:pt x="115787" y="26164"/>
                  </a:cubicBezTo>
                  <a:cubicBezTo>
                    <a:pt x="118744" y="17710"/>
                    <a:pt x="120814" y="9656"/>
                    <a:pt x="128172" y="4246"/>
                  </a:cubicBezTo>
                  <a:lnTo>
                    <a:pt x="127633" y="3671"/>
                  </a:lnTo>
                  <a:cubicBezTo>
                    <a:pt x="127250" y="4019"/>
                    <a:pt x="116204" y="7638"/>
                    <a:pt x="112412" y="23503"/>
                  </a:cubicBezTo>
                  <a:cubicBezTo>
                    <a:pt x="107767" y="39907"/>
                    <a:pt x="102061" y="43386"/>
                    <a:pt x="100513" y="44134"/>
                  </a:cubicBezTo>
                  <a:cubicBezTo>
                    <a:pt x="100149" y="44287"/>
                    <a:pt x="99397" y="44421"/>
                    <a:pt x="98312" y="44421"/>
                  </a:cubicBezTo>
                  <a:cubicBezTo>
                    <a:pt x="94568" y="44421"/>
                    <a:pt x="86859" y="42826"/>
                    <a:pt x="77446" y="34897"/>
                  </a:cubicBezTo>
                  <a:cubicBezTo>
                    <a:pt x="71342" y="29394"/>
                    <a:pt x="66645" y="27648"/>
                    <a:pt x="62514" y="27648"/>
                  </a:cubicBezTo>
                  <a:cubicBezTo>
                    <a:pt x="58875" y="27648"/>
                    <a:pt x="55676" y="29003"/>
                    <a:pt x="52344" y="30339"/>
                  </a:cubicBezTo>
                  <a:cubicBezTo>
                    <a:pt x="46938" y="32829"/>
                    <a:pt x="36866" y="42236"/>
                    <a:pt x="27472" y="42236"/>
                  </a:cubicBezTo>
                  <a:cubicBezTo>
                    <a:pt x="26165" y="42236"/>
                    <a:pt x="24872" y="42054"/>
                    <a:pt x="23606" y="41647"/>
                  </a:cubicBezTo>
                  <a:cubicBezTo>
                    <a:pt x="18701" y="40150"/>
                    <a:pt x="17448" y="31801"/>
                    <a:pt x="15535" y="23503"/>
                  </a:cubicBezTo>
                  <a:cubicBezTo>
                    <a:pt x="13499" y="14996"/>
                    <a:pt x="10820" y="6524"/>
                    <a:pt x="62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0"/>
            <p:cNvSpPr/>
            <p:nvPr/>
          </p:nvSpPr>
          <p:spPr>
            <a:xfrm>
              <a:off x="7884956" y="2388383"/>
              <a:ext cx="343861" cy="447424"/>
            </a:xfrm>
            <a:custGeom>
              <a:avLst/>
              <a:gdLst/>
              <a:ahLst/>
              <a:cxnLst/>
              <a:rect l="l" t="t" r="r" b="b"/>
              <a:pathLst>
                <a:path w="16057" h="20893" extrusionOk="0">
                  <a:moveTo>
                    <a:pt x="15517" y="0"/>
                  </a:moveTo>
                  <a:cubicBezTo>
                    <a:pt x="15117" y="348"/>
                    <a:pt x="4088" y="3984"/>
                    <a:pt x="296" y="19832"/>
                  </a:cubicBezTo>
                  <a:cubicBezTo>
                    <a:pt x="191" y="20197"/>
                    <a:pt x="104" y="20545"/>
                    <a:pt x="0" y="20893"/>
                  </a:cubicBezTo>
                  <a:cubicBezTo>
                    <a:pt x="261" y="20597"/>
                    <a:pt x="3062" y="8037"/>
                    <a:pt x="15117" y="1323"/>
                  </a:cubicBezTo>
                  <a:cubicBezTo>
                    <a:pt x="15413" y="1079"/>
                    <a:pt x="15726" y="818"/>
                    <a:pt x="16056" y="575"/>
                  </a:cubicBezTo>
                  <a:lnTo>
                    <a:pt x="15517" y="0"/>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0"/>
            <p:cNvSpPr/>
            <p:nvPr/>
          </p:nvSpPr>
          <p:spPr>
            <a:xfrm>
              <a:off x="7178261" y="3061928"/>
              <a:ext cx="707080" cy="229547"/>
            </a:xfrm>
            <a:custGeom>
              <a:avLst/>
              <a:gdLst/>
              <a:ahLst/>
              <a:cxnLst/>
              <a:rect l="l" t="t" r="r" b="b"/>
              <a:pathLst>
                <a:path w="33018" h="10719" extrusionOk="0">
                  <a:moveTo>
                    <a:pt x="33017" y="0"/>
                  </a:moveTo>
                  <a:lnTo>
                    <a:pt x="33017" y="0"/>
                  </a:lnTo>
                  <a:cubicBezTo>
                    <a:pt x="31591" y="2766"/>
                    <a:pt x="28721" y="6854"/>
                    <a:pt x="25433" y="8107"/>
                  </a:cubicBezTo>
                  <a:cubicBezTo>
                    <a:pt x="24024" y="8646"/>
                    <a:pt x="22528" y="8976"/>
                    <a:pt x="21032" y="9116"/>
                  </a:cubicBezTo>
                  <a:cubicBezTo>
                    <a:pt x="20603" y="9225"/>
                    <a:pt x="19995" y="9299"/>
                    <a:pt x="19215" y="9299"/>
                  </a:cubicBezTo>
                  <a:cubicBezTo>
                    <a:pt x="18256" y="9299"/>
                    <a:pt x="17037" y="9187"/>
                    <a:pt x="15569" y="8889"/>
                  </a:cubicBezTo>
                  <a:cubicBezTo>
                    <a:pt x="15291" y="8837"/>
                    <a:pt x="15117" y="8802"/>
                    <a:pt x="15117" y="8802"/>
                  </a:cubicBezTo>
                  <a:cubicBezTo>
                    <a:pt x="11394" y="7967"/>
                    <a:pt x="6106" y="5915"/>
                    <a:pt x="209" y="1305"/>
                  </a:cubicBezTo>
                  <a:lnTo>
                    <a:pt x="192" y="1305"/>
                  </a:lnTo>
                  <a:cubicBezTo>
                    <a:pt x="1" y="1339"/>
                    <a:pt x="9481" y="10716"/>
                    <a:pt x="17848" y="10716"/>
                  </a:cubicBezTo>
                  <a:cubicBezTo>
                    <a:pt x="17872" y="10716"/>
                    <a:pt x="17895" y="10716"/>
                    <a:pt x="17918" y="10716"/>
                  </a:cubicBezTo>
                  <a:cubicBezTo>
                    <a:pt x="18018" y="10717"/>
                    <a:pt x="18118" y="10718"/>
                    <a:pt x="18218" y="10718"/>
                  </a:cubicBezTo>
                  <a:cubicBezTo>
                    <a:pt x="20517" y="10718"/>
                    <a:pt x="22797" y="10336"/>
                    <a:pt x="24981" y="9603"/>
                  </a:cubicBezTo>
                  <a:cubicBezTo>
                    <a:pt x="28477" y="7376"/>
                    <a:pt x="31034" y="3914"/>
                    <a:pt x="33017"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0"/>
            <p:cNvSpPr/>
            <p:nvPr/>
          </p:nvSpPr>
          <p:spPr>
            <a:xfrm>
              <a:off x="5483992" y="2309769"/>
              <a:ext cx="324866" cy="472029"/>
            </a:xfrm>
            <a:custGeom>
              <a:avLst/>
              <a:gdLst/>
              <a:ahLst/>
              <a:cxnLst/>
              <a:rect l="l" t="t" r="r" b="b"/>
              <a:pathLst>
                <a:path w="15170" h="22042" extrusionOk="0">
                  <a:moveTo>
                    <a:pt x="627" y="1"/>
                  </a:moveTo>
                  <a:lnTo>
                    <a:pt x="0" y="662"/>
                  </a:lnTo>
                  <a:cubicBezTo>
                    <a:pt x="505" y="1062"/>
                    <a:pt x="974" y="1497"/>
                    <a:pt x="1409" y="1967"/>
                  </a:cubicBezTo>
                  <a:cubicBezTo>
                    <a:pt x="9725" y="6542"/>
                    <a:pt x="14682" y="21798"/>
                    <a:pt x="15169" y="22041"/>
                  </a:cubicBezTo>
                  <a:cubicBezTo>
                    <a:pt x="13065" y="13848"/>
                    <a:pt x="10316" y="6298"/>
                    <a:pt x="627"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0"/>
            <p:cNvSpPr/>
            <p:nvPr/>
          </p:nvSpPr>
          <p:spPr>
            <a:xfrm>
              <a:off x="5734890" y="2937121"/>
              <a:ext cx="664807" cy="298182"/>
            </a:xfrm>
            <a:custGeom>
              <a:avLst/>
              <a:gdLst/>
              <a:ahLst/>
              <a:cxnLst/>
              <a:rect l="l" t="t" r="r" b="b"/>
              <a:pathLst>
                <a:path w="31044" h="13924" extrusionOk="0">
                  <a:moveTo>
                    <a:pt x="9" y="1"/>
                  </a:moveTo>
                  <a:cubicBezTo>
                    <a:pt x="1" y="7"/>
                    <a:pt x="21" y="90"/>
                    <a:pt x="68" y="237"/>
                  </a:cubicBezTo>
                  <a:lnTo>
                    <a:pt x="68" y="237"/>
                  </a:lnTo>
                  <a:cubicBezTo>
                    <a:pt x="48" y="159"/>
                    <a:pt x="29" y="80"/>
                    <a:pt x="9" y="1"/>
                  </a:cubicBezTo>
                  <a:close/>
                  <a:moveTo>
                    <a:pt x="68" y="237"/>
                  </a:moveTo>
                  <a:lnTo>
                    <a:pt x="68" y="237"/>
                  </a:lnTo>
                  <a:cubicBezTo>
                    <a:pt x="1577" y="6159"/>
                    <a:pt x="4274" y="10087"/>
                    <a:pt x="7159" y="12508"/>
                  </a:cubicBezTo>
                  <a:cubicBezTo>
                    <a:pt x="8394" y="12943"/>
                    <a:pt x="9646" y="13291"/>
                    <a:pt x="10916" y="13552"/>
                  </a:cubicBezTo>
                  <a:cubicBezTo>
                    <a:pt x="12193" y="13809"/>
                    <a:pt x="13443" y="13923"/>
                    <a:pt x="14654" y="13923"/>
                  </a:cubicBezTo>
                  <a:cubicBezTo>
                    <a:pt x="23982" y="13923"/>
                    <a:pt x="31043" y="7167"/>
                    <a:pt x="30922" y="7167"/>
                  </a:cubicBezTo>
                  <a:cubicBezTo>
                    <a:pt x="30922" y="7167"/>
                    <a:pt x="30922" y="7168"/>
                    <a:pt x="30921" y="7168"/>
                  </a:cubicBezTo>
                  <a:cubicBezTo>
                    <a:pt x="26398" y="10107"/>
                    <a:pt x="21006" y="12839"/>
                    <a:pt x="15926" y="12908"/>
                  </a:cubicBezTo>
                  <a:cubicBezTo>
                    <a:pt x="15931" y="12908"/>
                    <a:pt x="15594" y="12950"/>
                    <a:pt x="15001" y="12950"/>
                  </a:cubicBezTo>
                  <a:cubicBezTo>
                    <a:pt x="13606" y="12950"/>
                    <a:pt x="10793" y="12719"/>
                    <a:pt x="7681" y="11169"/>
                  </a:cubicBezTo>
                  <a:cubicBezTo>
                    <a:pt x="3546" y="9212"/>
                    <a:pt x="529" y="1674"/>
                    <a:pt x="68" y="237"/>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0"/>
            <p:cNvSpPr/>
            <p:nvPr/>
          </p:nvSpPr>
          <p:spPr>
            <a:xfrm>
              <a:off x="5271640" y="2601099"/>
              <a:ext cx="209010" cy="168022"/>
            </a:xfrm>
            <a:custGeom>
              <a:avLst/>
              <a:gdLst/>
              <a:ahLst/>
              <a:cxnLst/>
              <a:rect l="l" t="t" r="r" b="b"/>
              <a:pathLst>
                <a:path w="9760" h="7846" extrusionOk="0">
                  <a:moveTo>
                    <a:pt x="7272" y="0"/>
                  </a:moveTo>
                  <a:cubicBezTo>
                    <a:pt x="4872" y="2158"/>
                    <a:pt x="2454" y="4280"/>
                    <a:pt x="1" y="6385"/>
                  </a:cubicBezTo>
                  <a:cubicBezTo>
                    <a:pt x="870" y="6889"/>
                    <a:pt x="1740" y="7376"/>
                    <a:pt x="2610" y="7846"/>
                  </a:cubicBezTo>
                  <a:cubicBezTo>
                    <a:pt x="2610" y="7846"/>
                    <a:pt x="6246" y="4663"/>
                    <a:pt x="9760" y="1323"/>
                  </a:cubicBezTo>
                  <a:cubicBezTo>
                    <a:pt x="9064" y="662"/>
                    <a:pt x="8212" y="192"/>
                    <a:pt x="727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0"/>
            <p:cNvSpPr/>
            <p:nvPr/>
          </p:nvSpPr>
          <p:spPr>
            <a:xfrm>
              <a:off x="5379679" y="2668534"/>
              <a:ext cx="181064" cy="117354"/>
            </a:xfrm>
            <a:custGeom>
              <a:avLst/>
              <a:gdLst/>
              <a:ahLst/>
              <a:cxnLst/>
              <a:rect l="l" t="t" r="r" b="b"/>
              <a:pathLst>
                <a:path w="8455" h="5480" extrusionOk="0">
                  <a:moveTo>
                    <a:pt x="6228" y="0"/>
                  </a:moveTo>
                  <a:cubicBezTo>
                    <a:pt x="3114" y="2401"/>
                    <a:pt x="0" y="4610"/>
                    <a:pt x="0" y="4610"/>
                  </a:cubicBezTo>
                  <a:cubicBezTo>
                    <a:pt x="1096" y="4923"/>
                    <a:pt x="2210" y="5201"/>
                    <a:pt x="3306" y="5480"/>
                  </a:cubicBezTo>
                  <a:cubicBezTo>
                    <a:pt x="5045" y="4175"/>
                    <a:pt x="6750" y="2853"/>
                    <a:pt x="8455" y="1514"/>
                  </a:cubicBezTo>
                  <a:cubicBezTo>
                    <a:pt x="8176" y="1427"/>
                    <a:pt x="7916" y="1340"/>
                    <a:pt x="7672" y="1200"/>
                  </a:cubicBezTo>
                  <a:cubicBezTo>
                    <a:pt x="7098" y="922"/>
                    <a:pt x="6611" y="505"/>
                    <a:pt x="6228"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0"/>
            <p:cNvSpPr/>
            <p:nvPr/>
          </p:nvSpPr>
          <p:spPr>
            <a:xfrm>
              <a:off x="5535773" y="2723657"/>
              <a:ext cx="132259" cy="60005"/>
            </a:xfrm>
            <a:custGeom>
              <a:avLst/>
              <a:gdLst/>
              <a:ahLst/>
              <a:cxnLst/>
              <a:rect l="l" t="t" r="r" b="b"/>
              <a:pathLst>
                <a:path w="6176" h="2802" extrusionOk="0">
                  <a:moveTo>
                    <a:pt x="4680" y="1"/>
                  </a:moveTo>
                  <a:cubicBezTo>
                    <a:pt x="2470" y="1392"/>
                    <a:pt x="0" y="2801"/>
                    <a:pt x="0" y="2801"/>
                  </a:cubicBezTo>
                  <a:cubicBezTo>
                    <a:pt x="1479" y="2801"/>
                    <a:pt x="2940" y="2749"/>
                    <a:pt x="4384" y="2680"/>
                  </a:cubicBezTo>
                  <a:cubicBezTo>
                    <a:pt x="4384" y="2680"/>
                    <a:pt x="5202" y="2193"/>
                    <a:pt x="6176" y="1584"/>
                  </a:cubicBezTo>
                  <a:cubicBezTo>
                    <a:pt x="5776" y="957"/>
                    <a:pt x="5271" y="436"/>
                    <a:pt x="4680"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0"/>
            <p:cNvSpPr/>
            <p:nvPr/>
          </p:nvSpPr>
          <p:spPr>
            <a:xfrm>
              <a:off x="5792432" y="2810452"/>
              <a:ext cx="74546" cy="71933"/>
            </a:xfrm>
            <a:custGeom>
              <a:avLst/>
              <a:gdLst/>
              <a:ahLst/>
              <a:cxnLst/>
              <a:rect l="l" t="t" r="r" b="b"/>
              <a:pathLst>
                <a:path w="3481" h="3359" extrusionOk="0">
                  <a:moveTo>
                    <a:pt x="1097" y="1"/>
                  </a:moveTo>
                  <a:cubicBezTo>
                    <a:pt x="714" y="1045"/>
                    <a:pt x="366" y="2088"/>
                    <a:pt x="1" y="3132"/>
                  </a:cubicBezTo>
                  <a:cubicBezTo>
                    <a:pt x="732" y="3271"/>
                    <a:pt x="1462" y="3254"/>
                    <a:pt x="2245" y="3358"/>
                  </a:cubicBezTo>
                  <a:cubicBezTo>
                    <a:pt x="2645" y="2262"/>
                    <a:pt x="3063" y="1149"/>
                    <a:pt x="3480" y="53"/>
                  </a:cubicBezTo>
                  <a:cubicBezTo>
                    <a:pt x="2680" y="36"/>
                    <a:pt x="1897" y="18"/>
                    <a:pt x="1097"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0"/>
            <p:cNvSpPr/>
            <p:nvPr/>
          </p:nvSpPr>
          <p:spPr>
            <a:xfrm>
              <a:off x="5894517" y="2789979"/>
              <a:ext cx="119603" cy="149027"/>
            </a:xfrm>
            <a:custGeom>
              <a:avLst/>
              <a:gdLst/>
              <a:ahLst/>
              <a:cxnLst/>
              <a:rect l="l" t="t" r="r" b="b"/>
              <a:pathLst>
                <a:path w="5585" h="6959" extrusionOk="0">
                  <a:moveTo>
                    <a:pt x="5584" y="0"/>
                  </a:moveTo>
                  <a:lnTo>
                    <a:pt x="5584" y="0"/>
                  </a:lnTo>
                  <a:cubicBezTo>
                    <a:pt x="4610" y="70"/>
                    <a:pt x="3654" y="122"/>
                    <a:pt x="2679" y="139"/>
                  </a:cubicBezTo>
                  <a:cubicBezTo>
                    <a:pt x="1775" y="1862"/>
                    <a:pt x="888" y="3584"/>
                    <a:pt x="0" y="5306"/>
                  </a:cubicBezTo>
                  <a:cubicBezTo>
                    <a:pt x="209" y="5445"/>
                    <a:pt x="418" y="5584"/>
                    <a:pt x="609" y="5741"/>
                  </a:cubicBezTo>
                  <a:cubicBezTo>
                    <a:pt x="1079" y="6123"/>
                    <a:pt x="1514" y="6541"/>
                    <a:pt x="1949" y="6958"/>
                  </a:cubicBezTo>
                  <a:cubicBezTo>
                    <a:pt x="3166" y="4645"/>
                    <a:pt x="4384" y="2331"/>
                    <a:pt x="5584"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0"/>
            <p:cNvSpPr/>
            <p:nvPr/>
          </p:nvSpPr>
          <p:spPr>
            <a:xfrm>
              <a:off x="5982426" y="2779164"/>
              <a:ext cx="143074" cy="198324"/>
            </a:xfrm>
            <a:custGeom>
              <a:avLst/>
              <a:gdLst/>
              <a:ahLst/>
              <a:cxnLst/>
              <a:rect l="l" t="t" r="r" b="b"/>
              <a:pathLst>
                <a:path w="6681" h="9261" extrusionOk="0">
                  <a:moveTo>
                    <a:pt x="4611" y="1"/>
                  </a:moveTo>
                  <a:cubicBezTo>
                    <a:pt x="4611" y="1"/>
                    <a:pt x="2280" y="4611"/>
                    <a:pt x="1" y="8942"/>
                  </a:cubicBezTo>
                  <a:cubicBezTo>
                    <a:pt x="88" y="8977"/>
                    <a:pt x="192" y="9012"/>
                    <a:pt x="279" y="9047"/>
                  </a:cubicBezTo>
                  <a:cubicBezTo>
                    <a:pt x="810" y="9191"/>
                    <a:pt x="1357" y="9261"/>
                    <a:pt x="1904" y="9261"/>
                  </a:cubicBezTo>
                  <a:cubicBezTo>
                    <a:pt x="2146" y="9261"/>
                    <a:pt x="2388" y="9247"/>
                    <a:pt x="2628" y="9220"/>
                  </a:cubicBezTo>
                  <a:cubicBezTo>
                    <a:pt x="4002" y="6385"/>
                    <a:pt x="5359" y="3532"/>
                    <a:pt x="6681" y="697"/>
                  </a:cubicBezTo>
                  <a:cubicBezTo>
                    <a:pt x="5985" y="470"/>
                    <a:pt x="5289" y="244"/>
                    <a:pt x="461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0"/>
            <p:cNvSpPr/>
            <p:nvPr/>
          </p:nvSpPr>
          <p:spPr>
            <a:xfrm>
              <a:off x="5211593" y="2718774"/>
              <a:ext cx="3242981" cy="733614"/>
            </a:xfrm>
            <a:custGeom>
              <a:avLst/>
              <a:gdLst/>
              <a:ahLst/>
              <a:cxnLst/>
              <a:rect l="l" t="t" r="r" b="b"/>
              <a:pathLst>
                <a:path w="151435" h="34257" extrusionOk="0">
                  <a:moveTo>
                    <a:pt x="35385" y="1"/>
                  </a:moveTo>
                  <a:cubicBezTo>
                    <a:pt x="27821" y="1"/>
                    <a:pt x="20214" y="2334"/>
                    <a:pt x="20166" y="2334"/>
                  </a:cubicBezTo>
                  <a:cubicBezTo>
                    <a:pt x="16755" y="3211"/>
                    <a:pt x="13799" y="3541"/>
                    <a:pt x="11281" y="3541"/>
                  </a:cubicBezTo>
                  <a:cubicBezTo>
                    <a:pt x="3622" y="3541"/>
                    <a:pt x="20" y="486"/>
                    <a:pt x="1" y="486"/>
                  </a:cubicBezTo>
                  <a:lnTo>
                    <a:pt x="1" y="486"/>
                  </a:lnTo>
                  <a:cubicBezTo>
                    <a:pt x="0" y="486"/>
                    <a:pt x="1" y="487"/>
                    <a:pt x="4" y="490"/>
                  </a:cubicBezTo>
                  <a:cubicBezTo>
                    <a:pt x="3896" y="6230"/>
                    <a:pt x="10632" y="7051"/>
                    <a:pt x="13770" y="7051"/>
                  </a:cubicBezTo>
                  <a:cubicBezTo>
                    <a:pt x="14829" y="7051"/>
                    <a:pt x="15479" y="6957"/>
                    <a:pt x="15470" y="6928"/>
                  </a:cubicBezTo>
                  <a:lnTo>
                    <a:pt x="15470" y="6928"/>
                  </a:lnTo>
                  <a:cubicBezTo>
                    <a:pt x="15481" y="6939"/>
                    <a:pt x="15519" y="6944"/>
                    <a:pt x="15581" y="6944"/>
                  </a:cubicBezTo>
                  <a:cubicBezTo>
                    <a:pt x="17037" y="6944"/>
                    <a:pt x="32127" y="4097"/>
                    <a:pt x="39684" y="3082"/>
                  </a:cubicBezTo>
                  <a:cubicBezTo>
                    <a:pt x="39896" y="3062"/>
                    <a:pt x="40105" y="3052"/>
                    <a:pt x="40311" y="3052"/>
                  </a:cubicBezTo>
                  <a:cubicBezTo>
                    <a:pt x="47600" y="3052"/>
                    <a:pt x="50773" y="15232"/>
                    <a:pt x="51090" y="15430"/>
                  </a:cubicBezTo>
                  <a:lnTo>
                    <a:pt x="51090" y="15430"/>
                  </a:lnTo>
                  <a:cubicBezTo>
                    <a:pt x="51090" y="15430"/>
                    <a:pt x="51089" y="15430"/>
                    <a:pt x="51089" y="15430"/>
                  </a:cubicBezTo>
                  <a:cubicBezTo>
                    <a:pt x="50790" y="15430"/>
                    <a:pt x="56739" y="33840"/>
                    <a:pt x="73866" y="34255"/>
                  </a:cubicBezTo>
                  <a:cubicBezTo>
                    <a:pt x="73942" y="34256"/>
                    <a:pt x="74018" y="34256"/>
                    <a:pt x="74094" y="34256"/>
                  </a:cubicBezTo>
                  <a:cubicBezTo>
                    <a:pt x="84659" y="34256"/>
                    <a:pt x="92462" y="27038"/>
                    <a:pt x="97316" y="20060"/>
                  </a:cubicBezTo>
                  <a:cubicBezTo>
                    <a:pt x="102413" y="12945"/>
                    <a:pt x="104535" y="6074"/>
                    <a:pt x="107788" y="5413"/>
                  </a:cubicBezTo>
                  <a:cubicBezTo>
                    <a:pt x="108168" y="5358"/>
                    <a:pt x="108594" y="5333"/>
                    <a:pt x="109060" y="5333"/>
                  </a:cubicBezTo>
                  <a:cubicBezTo>
                    <a:pt x="115685" y="5333"/>
                    <a:pt x="130215" y="10474"/>
                    <a:pt x="131423" y="10474"/>
                  </a:cubicBezTo>
                  <a:cubicBezTo>
                    <a:pt x="131462" y="10474"/>
                    <a:pt x="131488" y="10469"/>
                    <a:pt x="131498" y="10458"/>
                  </a:cubicBezTo>
                  <a:lnTo>
                    <a:pt x="131498" y="10458"/>
                  </a:lnTo>
                  <a:cubicBezTo>
                    <a:pt x="131466" y="10508"/>
                    <a:pt x="135322" y="11377"/>
                    <a:pt x="139292" y="11377"/>
                  </a:cubicBezTo>
                  <a:cubicBezTo>
                    <a:pt x="141465" y="11377"/>
                    <a:pt x="143672" y="11117"/>
                    <a:pt x="145293" y="10318"/>
                  </a:cubicBezTo>
                  <a:cubicBezTo>
                    <a:pt x="149782" y="8179"/>
                    <a:pt x="151434" y="6022"/>
                    <a:pt x="150947" y="5291"/>
                  </a:cubicBezTo>
                  <a:cubicBezTo>
                    <a:pt x="150845" y="5137"/>
                    <a:pt x="150663" y="5077"/>
                    <a:pt x="150441" y="5077"/>
                  </a:cubicBezTo>
                  <a:cubicBezTo>
                    <a:pt x="149603" y="5077"/>
                    <a:pt x="148181" y="5935"/>
                    <a:pt x="148181" y="5935"/>
                  </a:cubicBezTo>
                  <a:cubicBezTo>
                    <a:pt x="146356" y="6875"/>
                    <a:pt x="144166" y="7243"/>
                    <a:pt x="141744" y="7243"/>
                  </a:cubicBezTo>
                  <a:cubicBezTo>
                    <a:pt x="133028" y="7243"/>
                    <a:pt x="121308" y="2477"/>
                    <a:pt x="112774" y="2477"/>
                  </a:cubicBezTo>
                  <a:cubicBezTo>
                    <a:pt x="111792" y="2477"/>
                    <a:pt x="110851" y="2541"/>
                    <a:pt x="109963" y="2682"/>
                  </a:cubicBezTo>
                  <a:cubicBezTo>
                    <a:pt x="99003" y="4525"/>
                    <a:pt x="94463" y="15172"/>
                    <a:pt x="92897" y="17572"/>
                  </a:cubicBezTo>
                  <a:cubicBezTo>
                    <a:pt x="91906" y="19903"/>
                    <a:pt x="82147" y="30811"/>
                    <a:pt x="74406" y="31211"/>
                  </a:cubicBezTo>
                  <a:cubicBezTo>
                    <a:pt x="74143" y="31233"/>
                    <a:pt x="73879" y="31244"/>
                    <a:pt x="73614" y="31244"/>
                  </a:cubicBezTo>
                  <a:cubicBezTo>
                    <a:pt x="66231" y="31244"/>
                    <a:pt x="58353" y="22780"/>
                    <a:pt x="56523" y="17120"/>
                  </a:cubicBezTo>
                  <a:cubicBezTo>
                    <a:pt x="55340" y="13954"/>
                    <a:pt x="53409" y="10840"/>
                    <a:pt x="51983" y="8596"/>
                  </a:cubicBezTo>
                  <a:cubicBezTo>
                    <a:pt x="48677" y="3621"/>
                    <a:pt x="43267" y="455"/>
                    <a:pt x="37318" y="55"/>
                  </a:cubicBezTo>
                  <a:cubicBezTo>
                    <a:pt x="36677" y="18"/>
                    <a:pt x="36031" y="1"/>
                    <a:pt x="35385"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0"/>
            <p:cNvSpPr/>
            <p:nvPr/>
          </p:nvSpPr>
          <p:spPr>
            <a:xfrm>
              <a:off x="5208916" y="2703655"/>
              <a:ext cx="450936" cy="90950"/>
            </a:xfrm>
            <a:custGeom>
              <a:avLst/>
              <a:gdLst/>
              <a:ahLst/>
              <a:cxnLst/>
              <a:rect l="l" t="t" r="r" b="b"/>
              <a:pathLst>
                <a:path w="21057" h="4247" extrusionOk="0">
                  <a:moveTo>
                    <a:pt x="724" y="0"/>
                  </a:moveTo>
                  <a:cubicBezTo>
                    <a:pt x="1" y="0"/>
                    <a:pt x="123" y="1139"/>
                    <a:pt x="129" y="1194"/>
                  </a:cubicBezTo>
                  <a:lnTo>
                    <a:pt x="129" y="1194"/>
                  </a:lnTo>
                  <a:cubicBezTo>
                    <a:pt x="127" y="1192"/>
                    <a:pt x="126" y="1192"/>
                    <a:pt x="126" y="1192"/>
                  </a:cubicBezTo>
                  <a:lnTo>
                    <a:pt x="126" y="1192"/>
                  </a:lnTo>
                  <a:cubicBezTo>
                    <a:pt x="125" y="1192"/>
                    <a:pt x="126" y="1193"/>
                    <a:pt x="129" y="1196"/>
                  </a:cubicBezTo>
                  <a:cubicBezTo>
                    <a:pt x="129" y="1196"/>
                    <a:pt x="129" y="1195"/>
                    <a:pt x="129" y="1194"/>
                  </a:cubicBezTo>
                  <a:lnTo>
                    <a:pt x="129" y="1194"/>
                  </a:lnTo>
                  <a:cubicBezTo>
                    <a:pt x="252" y="1281"/>
                    <a:pt x="3859" y="4247"/>
                    <a:pt x="11406" y="4247"/>
                  </a:cubicBezTo>
                  <a:cubicBezTo>
                    <a:pt x="13924" y="4247"/>
                    <a:pt x="16880" y="3917"/>
                    <a:pt x="20291" y="3040"/>
                  </a:cubicBezTo>
                  <a:cubicBezTo>
                    <a:pt x="20291" y="3040"/>
                    <a:pt x="20552" y="2970"/>
                    <a:pt x="21056" y="2831"/>
                  </a:cubicBezTo>
                  <a:lnTo>
                    <a:pt x="21056" y="2831"/>
                  </a:lnTo>
                  <a:cubicBezTo>
                    <a:pt x="18072" y="3256"/>
                    <a:pt x="15539" y="3429"/>
                    <a:pt x="13388" y="3429"/>
                  </a:cubicBezTo>
                  <a:cubicBezTo>
                    <a:pt x="4090" y="3429"/>
                    <a:pt x="1908" y="195"/>
                    <a:pt x="1103" y="82"/>
                  </a:cubicBezTo>
                  <a:cubicBezTo>
                    <a:pt x="956" y="25"/>
                    <a:pt x="831" y="0"/>
                    <a:pt x="724" y="0"/>
                  </a:cubicBezTo>
                  <a:close/>
                </a:path>
              </a:pathLst>
            </a:custGeom>
            <a:solidFill>
              <a:srgbClr val="F75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0"/>
            <p:cNvSpPr/>
            <p:nvPr/>
          </p:nvSpPr>
          <p:spPr>
            <a:xfrm>
              <a:off x="5211207" y="2718795"/>
              <a:ext cx="1138186" cy="223937"/>
            </a:xfrm>
            <a:custGeom>
              <a:avLst/>
              <a:gdLst/>
              <a:ahLst/>
              <a:cxnLst/>
              <a:rect l="l" t="t" r="r" b="b"/>
              <a:pathLst>
                <a:path w="53149" h="10457" extrusionOk="0">
                  <a:moveTo>
                    <a:pt x="35400" y="0"/>
                  </a:moveTo>
                  <a:cubicBezTo>
                    <a:pt x="27870" y="0"/>
                    <a:pt x="20266" y="2333"/>
                    <a:pt x="20167" y="2333"/>
                  </a:cubicBezTo>
                  <a:cubicBezTo>
                    <a:pt x="20167" y="2333"/>
                    <a:pt x="20166" y="2333"/>
                    <a:pt x="20166" y="2333"/>
                  </a:cubicBezTo>
                  <a:cubicBezTo>
                    <a:pt x="16764" y="3204"/>
                    <a:pt x="13813" y="3533"/>
                    <a:pt x="11299" y="3533"/>
                  </a:cubicBezTo>
                  <a:cubicBezTo>
                    <a:pt x="3636" y="3533"/>
                    <a:pt x="21" y="485"/>
                    <a:pt x="1" y="485"/>
                  </a:cubicBezTo>
                  <a:lnTo>
                    <a:pt x="1" y="485"/>
                  </a:lnTo>
                  <a:cubicBezTo>
                    <a:pt x="1" y="485"/>
                    <a:pt x="2" y="486"/>
                    <a:pt x="5" y="489"/>
                  </a:cubicBezTo>
                  <a:cubicBezTo>
                    <a:pt x="3909" y="6229"/>
                    <a:pt x="10649" y="7050"/>
                    <a:pt x="13788" y="7050"/>
                  </a:cubicBezTo>
                  <a:cubicBezTo>
                    <a:pt x="14872" y="7050"/>
                    <a:pt x="15527" y="6952"/>
                    <a:pt x="15487" y="6925"/>
                  </a:cubicBezTo>
                  <a:cubicBezTo>
                    <a:pt x="15487" y="6925"/>
                    <a:pt x="18531" y="6560"/>
                    <a:pt x="22549" y="5916"/>
                  </a:cubicBezTo>
                  <a:cubicBezTo>
                    <a:pt x="22551" y="5917"/>
                    <a:pt x="22554" y="5918"/>
                    <a:pt x="22559" y="5918"/>
                  </a:cubicBezTo>
                  <a:cubicBezTo>
                    <a:pt x="22943" y="5918"/>
                    <a:pt x="33895" y="2506"/>
                    <a:pt x="41437" y="2506"/>
                  </a:cubicBezTo>
                  <a:cubicBezTo>
                    <a:pt x="41456" y="2506"/>
                    <a:pt x="41475" y="2507"/>
                    <a:pt x="41493" y="2507"/>
                  </a:cubicBezTo>
                  <a:cubicBezTo>
                    <a:pt x="46416" y="2646"/>
                    <a:pt x="50418" y="7203"/>
                    <a:pt x="53149" y="10456"/>
                  </a:cubicBezTo>
                  <a:cubicBezTo>
                    <a:pt x="52749" y="9795"/>
                    <a:pt x="52366" y="9169"/>
                    <a:pt x="52001" y="8595"/>
                  </a:cubicBezTo>
                  <a:cubicBezTo>
                    <a:pt x="48713" y="3620"/>
                    <a:pt x="43285" y="454"/>
                    <a:pt x="37319" y="54"/>
                  </a:cubicBezTo>
                  <a:cubicBezTo>
                    <a:pt x="36683" y="17"/>
                    <a:pt x="36041" y="0"/>
                    <a:pt x="35400"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0"/>
            <p:cNvSpPr/>
            <p:nvPr/>
          </p:nvSpPr>
          <p:spPr>
            <a:xfrm>
              <a:off x="7997813" y="2827519"/>
              <a:ext cx="449308" cy="60712"/>
            </a:xfrm>
            <a:custGeom>
              <a:avLst/>
              <a:gdLst/>
              <a:ahLst/>
              <a:cxnLst/>
              <a:rect l="l" t="t" r="r" b="b"/>
              <a:pathLst>
                <a:path w="20981" h="2835" extrusionOk="0">
                  <a:moveTo>
                    <a:pt x="1" y="491"/>
                  </a:moveTo>
                  <a:lnTo>
                    <a:pt x="1" y="509"/>
                  </a:lnTo>
                  <a:cubicBezTo>
                    <a:pt x="56" y="521"/>
                    <a:pt x="111" y="534"/>
                    <a:pt x="167" y="547"/>
                  </a:cubicBezTo>
                  <a:lnTo>
                    <a:pt x="167" y="547"/>
                  </a:lnTo>
                  <a:cubicBezTo>
                    <a:pt x="111" y="528"/>
                    <a:pt x="56" y="510"/>
                    <a:pt x="1" y="491"/>
                  </a:cubicBezTo>
                  <a:close/>
                  <a:moveTo>
                    <a:pt x="20334" y="1"/>
                  </a:moveTo>
                  <a:cubicBezTo>
                    <a:pt x="19493" y="1"/>
                    <a:pt x="18072" y="874"/>
                    <a:pt x="18058" y="874"/>
                  </a:cubicBezTo>
                  <a:cubicBezTo>
                    <a:pt x="16294" y="1774"/>
                    <a:pt x="14054" y="2135"/>
                    <a:pt x="11544" y="2135"/>
                  </a:cubicBezTo>
                  <a:cubicBezTo>
                    <a:pt x="8087" y="2135"/>
                    <a:pt x="4116" y="1450"/>
                    <a:pt x="167" y="547"/>
                  </a:cubicBezTo>
                  <a:lnTo>
                    <a:pt x="167" y="547"/>
                  </a:lnTo>
                  <a:cubicBezTo>
                    <a:pt x="5316" y="2261"/>
                    <a:pt x="9436" y="2835"/>
                    <a:pt x="12642" y="2835"/>
                  </a:cubicBezTo>
                  <a:cubicBezTo>
                    <a:pt x="16714" y="2835"/>
                    <a:pt x="19311" y="1910"/>
                    <a:pt x="20667" y="1222"/>
                  </a:cubicBezTo>
                  <a:cubicBezTo>
                    <a:pt x="20928" y="787"/>
                    <a:pt x="20980" y="439"/>
                    <a:pt x="20841" y="213"/>
                  </a:cubicBezTo>
                  <a:cubicBezTo>
                    <a:pt x="20736" y="61"/>
                    <a:pt x="20555" y="1"/>
                    <a:pt x="20334"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0"/>
            <p:cNvSpPr/>
            <p:nvPr/>
          </p:nvSpPr>
          <p:spPr>
            <a:xfrm>
              <a:off x="7253877" y="2812229"/>
              <a:ext cx="674294" cy="192714"/>
            </a:xfrm>
            <a:custGeom>
              <a:avLst/>
              <a:gdLst/>
              <a:ahLst/>
              <a:cxnLst/>
              <a:rect l="l" t="t" r="r" b="b"/>
              <a:pathLst>
                <a:path w="31487" h="8999" extrusionOk="0">
                  <a:moveTo>
                    <a:pt x="31242" y="4776"/>
                  </a:moveTo>
                  <a:lnTo>
                    <a:pt x="31242" y="4776"/>
                  </a:lnTo>
                  <a:cubicBezTo>
                    <a:pt x="31360" y="4820"/>
                    <a:pt x="31438" y="4843"/>
                    <a:pt x="31472" y="4843"/>
                  </a:cubicBezTo>
                  <a:cubicBezTo>
                    <a:pt x="31479" y="4843"/>
                    <a:pt x="31484" y="4843"/>
                    <a:pt x="31487" y="4841"/>
                  </a:cubicBezTo>
                  <a:cubicBezTo>
                    <a:pt x="31406" y="4819"/>
                    <a:pt x="31324" y="4798"/>
                    <a:pt x="31242" y="4776"/>
                  </a:cubicBezTo>
                  <a:close/>
                  <a:moveTo>
                    <a:pt x="13177" y="1"/>
                  </a:moveTo>
                  <a:cubicBezTo>
                    <a:pt x="11344" y="1"/>
                    <a:pt x="9566" y="234"/>
                    <a:pt x="7950" y="805"/>
                  </a:cubicBezTo>
                  <a:cubicBezTo>
                    <a:pt x="4350" y="3032"/>
                    <a:pt x="1792" y="6285"/>
                    <a:pt x="1" y="8999"/>
                  </a:cubicBezTo>
                  <a:cubicBezTo>
                    <a:pt x="563" y="8688"/>
                    <a:pt x="5531" y="598"/>
                    <a:pt x="13738" y="598"/>
                  </a:cubicBezTo>
                  <a:cubicBezTo>
                    <a:pt x="15179" y="598"/>
                    <a:pt x="16719" y="847"/>
                    <a:pt x="18353" y="1431"/>
                  </a:cubicBezTo>
                  <a:cubicBezTo>
                    <a:pt x="22472" y="2282"/>
                    <a:pt x="27523" y="3783"/>
                    <a:pt x="31242" y="4776"/>
                  </a:cubicBezTo>
                  <a:lnTo>
                    <a:pt x="31242" y="4776"/>
                  </a:lnTo>
                  <a:cubicBezTo>
                    <a:pt x="29667" y="4191"/>
                    <a:pt x="20932" y="1"/>
                    <a:pt x="13177"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0"/>
            <p:cNvSpPr/>
            <p:nvPr/>
          </p:nvSpPr>
          <p:spPr>
            <a:xfrm>
              <a:off x="6351941" y="3159880"/>
              <a:ext cx="913307" cy="292507"/>
            </a:xfrm>
            <a:custGeom>
              <a:avLst/>
              <a:gdLst/>
              <a:ahLst/>
              <a:cxnLst/>
              <a:rect l="l" t="t" r="r" b="b"/>
              <a:pathLst>
                <a:path w="42648" h="13659" extrusionOk="0">
                  <a:moveTo>
                    <a:pt x="18" y="1"/>
                  </a:moveTo>
                  <a:cubicBezTo>
                    <a:pt x="1" y="1"/>
                    <a:pt x="67" y="134"/>
                    <a:pt x="214" y="373"/>
                  </a:cubicBezTo>
                  <a:lnTo>
                    <a:pt x="214" y="373"/>
                  </a:lnTo>
                  <a:cubicBezTo>
                    <a:pt x="147" y="248"/>
                    <a:pt x="82" y="124"/>
                    <a:pt x="20" y="1"/>
                  </a:cubicBezTo>
                  <a:cubicBezTo>
                    <a:pt x="19" y="1"/>
                    <a:pt x="19" y="1"/>
                    <a:pt x="18" y="1"/>
                  </a:cubicBezTo>
                  <a:close/>
                  <a:moveTo>
                    <a:pt x="42587" y="1462"/>
                  </a:moveTo>
                  <a:cubicBezTo>
                    <a:pt x="42373" y="1743"/>
                    <a:pt x="42153" y="2023"/>
                    <a:pt x="41927" y="2302"/>
                  </a:cubicBezTo>
                  <a:lnTo>
                    <a:pt x="41927" y="2302"/>
                  </a:lnTo>
                  <a:cubicBezTo>
                    <a:pt x="42414" y="1777"/>
                    <a:pt x="42648" y="1462"/>
                    <a:pt x="42587" y="1462"/>
                  </a:cubicBezTo>
                  <a:close/>
                  <a:moveTo>
                    <a:pt x="214" y="373"/>
                  </a:moveTo>
                  <a:cubicBezTo>
                    <a:pt x="3089" y="5759"/>
                    <a:pt x="10025" y="13521"/>
                    <a:pt x="20616" y="13657"/>
                  </a:cubicBezTo>
                  <a:cubicBezTo>
                    <a:pt x="20699" y="13658"/>
                    <a:pt x="20782" y="13658"/>
                    <a:pt x="20864" y="13658"/>
                  </a:cubicBezTo>
                  <a:cubicBezTo>
                    <a:pt x="29893" y="13658"/>
                    <a:pt x="37106" y="8272"/>
                    <a:pt x="41927" y="2302"/>
                  </a:cubicBezTo>
                  <a:lnTo>
                    <a:pt x="41927" y="2302"/>
                  </a:lnTo>
                  <a:cubicBezTo>
                    <a:pt x="39484" y="4941"/>
                    <a:pt x="30679" y="12892"/>
                    <a:pt x="20955" y="12892"/>
                  </a:cubicBezTo>
                  <a:cubicBezTo>
                    <a:pt x="20375" y="12892"/>
                    <a:pt x="19792" y="12864"/>
                    <a:pt x="19207" y="12805"/>
                  </a:cubicBezTo>
                  <a:cubicBezTo>
                    <a:pt x="8346" y="11813"/>
                    <a:pt x="1445" y="2376"/>
                    <a:pt x="214" y="373"/>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0"/>
            <p:cNvSpPr/>
            <p:nvPr/>
          </p:nvSpPr>
          <p:spPr>
            <a:xfrm>
              <a:off x="5486968" y="2443891"/>
              <a:ext cx="140846" cy="138983"/>
            </a:xfrm>
            <a:custGeom>
              <a:avLst/>
              <a:gdLst/>
              <a:ahLst/>
              <a:cxnLst/>
              <a:rect l="l" t="t" r="r" b="b"/>
              <a:pathLst>
                <a:path w="6577" h="6490" extrusionOk="0">
                  <a:moveTo>
                    <a:pt x="5080" y="0"/>
                  </a:moveTo>
                  <a:cubicBezTo>
                    <a:pt x="3410" y="1618"/>
                    <a:pt x="1723" y="3219"/>
                    <a:pt x="0" y="4784"/>
                  </a:cubicBezTo>
                  <a:cubicBezTo>
                    <a:pt x="783" y="5167"/>
                    <a:pt x="1444" y="5724"/>
                    <a:pt x="1949" y="6437"/>
                  </a:cubicBezTo>
                  <a:lnTo>
                    <a:pt x="1984" y="6489"/>
                  </a:lnTo>
                  <a:cubicBezTo>
                    <a:pt x="4541" y="4019"/>
                    <a:pt x="6576" y="1931"/>
                    <a:pt x="6576" y="1844"/>
                  </a:cubicBezTo>
                  <a:cubicBezTo>
                    <a:pt x="6559" y="1618"/>
                    <a:pt x="5758" y="209"/>
                    <a:pt x="508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0"/>
            <p:cNvSpPr/>
            <p:nvPr/>
          </p:nvSpPr>
          <p:spPr>
            <a:xfrm>
              <a:off x="5562970" y="2553407"/>
              <a:ext cx="130781" cy="107696"/>
            </a:xfrm>
            <a:custGeom>
              <a:avLst/>
              <a:gdLst/>
              <a:ahLst/>
              <a:cxnLst/>
              <a:rect l="l" t="t" r="r" b="b"/>
              <a:pathLst>
                <a:path w="6107" h="5029" extrusionOk="0">
                  <a:moveTo>
                    <a:pt x="4555" y="0"/>
                  </a:moveTo>
                  <a:cubicBezTo>
                    <a:pt x="4447" y="0"/>
                    <a:pt x="2428" y="1656"/>
                    <a:pt x="0" y="3584"/>
                  </a:cubicBezTo>
                  <a:cubicBezTo>
                    <a:pt x="713" y="4054"/>
                    <a:pt x="1444" y="4524"/>
                    <a:pt x="2157" y="5028"/>
                  </a:cubicBezTo>
                  <a:cubicBezTo>
                    <a:pt x="3410" y="4002"/>
                    <a:pt x="4627" y="2958"/>
                    <a:pt x="5845" y="1897"/>
                  </a:cubicBezTo>
                  <a:cubicBezTo>
                    <a:pt x="6106" y="958"/>
                    <a:pt x="4767" y="88"/>
                    <a:pt x="4558" y="1"/>
                  </a:cubicBezTo>
                  <a:cubicBezTo>
                    <a:pt x="4557" y="0"/>
                    <a:pt x="4556" y="0"/>
                    <a:pt x="4555"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0"/>
            <p:cNvSpPr/>
            <p:nvPr/>
          </p:nvSpPr>
          <p:spPr>
            <a:xfrm>
              <a:off x="5666148" y="2672218"/>
              <a:ext cx="79385" cy="65252"/>
            </a:xfrm>
            <a:custGeom>
              <a:avLst/>
              <a:gdLst/>
              <a:ahLst/>
              <a:cxnLst/>
              <a:rect l="l" t="t" r="r" b="b"/>
              <a:pathLst>
                <a:path w="3707" h="3047" extrusionOk="0">
                  <a:moveTo>
                    <a:pt x="2381" y="1"/>
                  </a:moveTo>
                  <a:cubicBezTo>
                    <a:pt x="2316" y="1"/>
                    <a:pt x="1307" y="667"/>
                    <a:pt x="1" y="1516"/>
                  </a:cubicBezTo>
                  <a:cubicBezTo>
                    <a:pt x="557" y="1968"/>
                    <a:pt x="1062" y="2490"/>
                    <a:pt x="1514" y="3046"/>
                  </a:cubicBezTo>
                  <a:cubicBezTo>
                    <a:pt x="2436" y="2403"/>
                    <a:pt x="3254" y="1811"/>
                    <a:pt x="3376" y="1585"/>
                  </a:cubicBezTo>
                  <a:cubicBezTo>
                    <a:pt x="3706" y="1011"/>
                    <a:pt x="2401" y="54"/>
                    <a:pt x="2384" y="2"/>
                  </a:cubicBezTo>
                  <a:cubicBezTo>
                    <a:pt x="2384" y="1"/>
                    <a:pt x="2383" y="1"/>
                    <a:pt x="2381"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0"/>
            <p:cNvSpPr/>
            <p:nvPr/>
          </p:nvSpPr>
          <p:spPr>
            <a:xfrm>
              <a:off x="5764121" y="2911038"/>
              <a:ext cx="61868" cy="58035"/>
            </a:xfrm>
            <a:custGeom>
              <a:avLst/>
              <a:gdLst/>
              <a:ahLst/>
              <a:cxnLst/>
              <a:rect l="l" t="t" r="r" b="b"/>
              <a:pathLst>
                <a:path w="2889" h="2710" extrusionOk="0">
                  <a:moveTo>
                    <a:pt x="801" y="1"/>
                  </a:moveTo>
                  <a:cubicBezTo>
                    <a:pt x="523" y="784"/>
                    <a:pt x="262" y="1566"/>
                    <a:pt x="1" y="2367"/>
                  </a:cubicBezTo>
                  <a:cubicBezTo>
                    <a:pt x="440" y="2625"/>
                    <a:pt x="837" y="2709"/>
                    <a:pt x="1169" y="2709"/>
                  </a:cubicBezTo>
                  <a:cubicBezTo>
                    <a:pt x="1786" y="2709"/>
                    <a:pt x="2178" y="2418"/>
                    <a:pt x="2192" y="2418"/>
                  </a:cubicBezTo>
                  <a:cubicBezTo>
                    <a:pt x="2193" y="2418"/>
                    <a:pt x="2193" y="2419"/>
                    <a:pt x="2193" y="2419"/>
                  </a:cubicBezTo>
                  <a:cubicBezTo>
                    <a:pt x="2419" y="1775"/>
                    <a:pt x="2662" y="1149"/>
                    <a:pt x="2889" y="505"/>
                  </a:cubicBezTo>
                  <a:cubicBezTo>
                    <a:pt x="2228" y="210"/>
                    <a:pt x="1514" y="36"/>
                    <a:pt x="801"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0"/>
            <p:cNvSpPr/>
            <p:nvPr/>
          </p:nvSpPr>
          <p:spPr>
            <a:xfrm>
              <a:off x="5809585" y="2947551"/>
              <a:ext cx="105812" cy="139347"/>
            </a:xfrm>
            <a:custGeom>
              <a:avLst/>
              <a:gdLst/>
              <a:ahLst/>
              <a:cxnLst/>
              <a:rect l="l" t="t" r="r" b="b"/>
              <a:pathLst>
                <a:path w="4941" h="6507" extrusionOk="0">
                  <a:moveTo>
                    <a:pt x="2870" y="1"/>
                  </a:moveTo>
                  <a:cubicBezTo>
                    <a:pt x="2192" y="1305"/>
                    <a:pt x="1514" y="2610"/>
                    <a:pt x="818" y="3897"/>
                  </a:cubicBezTo>
                  <a:cubicBezTo>
                    <a:pt x="818" y="3897"/>
                    <a:pt x="0" y="4958"/>
                    <a:pt x="279" y="5637"/>
                  </a:cubicBezTo>
                  <a:cubicBezTo>
                    <a:pt x="557" y="6298"/>
                    <a:pt x="2192" y="6507"/>
                    <a:pt x="2192" y="6507"/>
                  </a:cubicBezTo>
                  <a:cubicBezTo>
                    <a:pt x="3114" y="4802"/>
                    <a:pt x="4036" y="3114"/>
                    <a:pt x="4941" y="1410"/>
                  </a:cubicBezTo>
                  <a:cubicBezTo>
                    <a:pt x="4262" y="975"/>
                    <a:pt x="3584" y="470"/>
                    <a:pt x="287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0"/>
            <p:cNvSpPr/>
            <p:nvPr/>
          </p:nvSpPr>
          <p:spPr>
            <a:xfrm>
              <a:off x="5895267" y="3003422"/>
              <a:ext cx="126306" cy="169543"/>
            </a:xfrm>
            <a:custGeom>
              <a:avLst/>
              <a:gdLst/>
              <a:ahLst/>
              <a:cxnLst/>
              <a:rect l="l" t="t" r="r" b="b"/>
              <a:pathLst>
                <a:path w="5898" h="7917" extrusionOk="0">
                  <a:moveTo>
                    <a:pt x="3253" y="1"/>
                  </a:moveTo>
                  <a:cubicBezTo>
                    <a:pt x="1548" y="3237"/>
                    <a:pt x="52" y="6003"/>
                    <a:pt x="52" y="6176"/>
                  </a:cubicBezTo>
                  <a:cubicBezTo>
                    <a:pt x="0" y="6594"/>
                    <a:pt x="1305" y="7794"/>
                    <a:pt x="2175" y="7916"/>
                  </a:cubicBezTo>
                  <a:cubicBezTo>
                    <a:pt x="3427" y="5411"/>
                    <a:pt x="4680" y="2906"/>
                    <a:pt x="5897" y="401"/>
                  </a:cubicBezTo>
                  <a:cubicBezTo>
                    <a:pt x="5619" y="384"/>
                    <a:pt x="5358" y="384"/>
                    <a:pt x="5062" y="366"/>
                  </a:cubicBezTo>
                  <a:cubicBezTo>
                    <a:pt x="4454" y="331"/>
                    <a:pt x="3845" y="210"/>
                    <a:pt x="325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0"/>
            <p:cNvSpPr/>
            <p:nvPr/>
          </p:nvSpPr>
          <p:spPr>
            <a:xfrm>
              <a:off x="5989514" y="3017214"/>
              <a:ext cx="143438" cy="197382"/>
            </a:xfrm>
            <a:custGeom>
              <a:avLst/>
              <a:gdLst/>
              <a:ahLst/>
              <a:cxnLst/>
              <a:rect l="l" t="t" r="r" b="b"/>
              <a:pathLst>
                <a:path w="6698" h="9217" extrusionOk="0">
                  <a:moveTo>
                    <a:pt x="4036" y="1"/>
                  </a:moveTo>
                  <a:cubicBezTo>
                    <a:pt x="2001" y="4367"/>
                    <a:pt x="0" y="8612"/>
                    <a:pt x="0" y="8612"/>
                  </a:cubicBezTo>
                  <a:cubicBezTo>
                    <a:pt x="540" y="9139"/>
                    <a:pt x="1615" y="9217"/>
                    <a:pt x="2203" y="9217"/>
                  </a:cubicBezTo>
                  <a:cubicBezTo>
                    <a:pt x="2449" y="9217"/>
                    <a:pt x="2610" y="9203"/>
                    <a:pt x="2610" y="9203"/>
                  </a:cubicBezTo>
                  <a:cubicBezTo>
                    <a:pt x="2610" y="9203"/>
                    <a:pt x="4697" y="5272"/>
                    <a:pt x="6698" y="1149"/>
                  </a:cubicBezTo>
                  <a:cubicBezTo>
                    <a:pt x="6663" y="1114"/>
                    <a:pt x="6611" y="1097"/>
                    <a:pt x="6576" y="1062"/>
                  </a:cubicBezTo>
                  <a:cubicBezTo>
                    <a:pt x="5811" y="522"/>
                    <a:pt x="4958" y="157"/>
                    <a:pt x="4036"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0"/>
            <p:cNvSpPr/>
            <p:nvPr/>
          </p:nvSpPr>
          <p:spPr>
            <a:xfrm>
              <a:off x="6094555" y="2817155"/>
              <a:ext cx="124079" cy="184062"/>
            </a:xfrm>
            <a:custGeom>
              <a:avLst/>
              <a:gdLst/>
              <a:ahLst/>
              <a:cxnLst/>
              <a:rect l="l" t="t" r="r" b="b"/>
              <a:pathLst>
                <a:path w="5794" h="8595" extrusionOk="0">
                  <a:moveTo>
                    <a:pt x="3686" y="1"/>
                  </a:moveTo>
                  <a:cubicBezTo>
                    <a:pt x="3481" y="1"/>
                    <a:pt x="1836" y="3534"/>
                    <a:pt x="1" y="7464"/>
                  </a:cubicBezTo>
                  <a:cubicBezTo>
                    <a:pt x="836" y="7620"/>
                    <a:pt x="1636" y="7934"/>
                    <a:pt x="2384" y="8386"/>
                  </a:cubicBezTo>
                  <a:cubicBezTo>
                    <a:pt x="2489" y="8438"/>
                    <a:pt x="2593" y="8508"/>
                    <a:pt x="2715" y="8595"/>
                  </a:cubicBezTo>
                  <a:cubicBezTo>
                    <a:pt x="4402" y="5046"/>
                    <a:pt x="5794" y="1810"/>
                    <a:pt x="5759" y="1514"/>
                  </a:cubicBezTo>
                  <a:cubicBezTo>
                    <a:pt x="5637" y="836"/>
                    <a:pt x="4124" y="105"/>
                    <a:pt x="3689" y="1"/>
                  </a:cubicBezTo>
                  <a:cubicBezTo>
                    <a:pt x="3688" y="1"/>
                    <a:pt x="3687" y="1"/>
                    <a:pt x="3686"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0"/>
            <p:cNvSpPr/>
            <p:nvPr/>
          </p:nvSpPr>
          <p:spPr>
            <a:xfrm>
              <a:off x="6196254" y="2894655"/>
              <a:ext cx="97267" cy="144937"/>
            </a:xfrm>
            <a:custGeom>
              <a:avLst/>
              <a:gdLst/>
              <a:ahLst/>
              <a:cxnLst/>
              <a:rect l="l" t="t" r="r" b="b"/>
              <a:pathLst>
                <a:path w="4542" h="6768" extrusionOk="0">
                  <a:moveTo>
                    <a:pt x="3229" y="1"/>
                  </a:moveTo>
                  <a:cubicBezTo>
                    <a:pt x="2817" y="1"/>
                    <a:pt x="2467" y="127"/>
                    <a:pt x="2402" y="192"/>
                  </a:cubicBezTo>
                  <a:cubicBezTo>
                    <a:pt x="2332" y="244"/>
                    <a:pt x="1253" y="3062"/>
                    <a:pt x="1" y="6228"/>
                  </a:cubicBezTo>
                  <a:cubicBezTo>
                    <a:pt x="749" y="6541"/>
                    <a:pt x="1462" y="6646"/>
                    <a:pt x="2384" y="6767"/>
                  </a:cubicBezTo>
                  <a:cubicBezTo>
                    <a:pt x="3115" y="4767"/>
                    <a:pt x="3828" y="2766"/>
                    <a:pt x="4541" y="766"/>
                  </a:cubicBezTo>
                  <a:cubicBezTo>
                    <a:pt x="4245" y="164"/>
                    <a:pt x="3697" y="1"/>
                    <a:pt x="322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0"/>
            <p:cNvSpPr/>
            <p:nvPr/>
          </p:nvSpPr>
          <p:spPr>
            <a:xfrm>
              <a:off x="6300203" y="3003743"/>
              <a:ext cx="70884" cy="89493"/>
            </a:xfrm>
            <a:custGeom>
              <a:avLst/>
              <a:gdLst/>
              <a:ahLst/>
              <a:cxnLst/>
              <a:rect l="l" t="t" r="r" b="b"/>
              <a:pathLst>
                <a:path w="3310" h="4179" extrusionOk="0">
                  <a:moveTo>
                    <a:pt x="1028" y="1"/>
                  </a:moveTo>
                  <a:cubicBezTo>
                    <a:pt x="1014" y="1"/>
                    <a:pt x="1002" y="2"/>
                    <a:pt x="992" y="3"/>
                  </a:cubicBezTo>
                  <a:cubicBezTo>
                    <a:pt x="888" y="21"/>
                    <a:pt x="453" y="1291"/>
                    <a:pt x="0" y="2787"/>
                  </a:cubicBezTo>
                  <a:cubicBezTo>
                    <a:pt x="192" y="2978"/>
                    <a:pt x="401" y="3169"/>
                    <a:pt x="627" y="3361"/>
                  </a:cubicBezTo>
                  <a:cubicBezTo>
                    <a:pt x="1096" y="3726"/>
                    <a:pt x="1636" y="4004"/>
                    <a:pt x="2210" y="4178"/>
                  </a:cubicBezTo>
                  <a:cubicBezTo>
                    <a:pt x="2488" y="3378"/>
                    <a:pt x="2766" y="2578"/>
                    <a:pt x="2923" y="2056"/>
                  </a:cubicBezTo>
                  <a:cubicBezTo>
                    <a:pt x="3309" y="712"/>
                    <a:pt x="1424" y="1"/>
                    <a:pt x="1028"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0"/>
            <p:cNvSpPr/>
            <p:nvPr/>
          </p:nvSpPr>
          <p:spPr>
            <a:xfrm>
              <a:off x="6456361" y="3177783"/>
              <a:ext cx="79664" cy="93819"/>
            </a:xfrm>
            <a:custGeom>
              <a:avLst/>
              <a:gdLst/>
              <a:ahLst/>
              <a:cxnLst/>
              <a:rect l="l" t="t" r="r" b="b"/>
              <a:pathLst>
                <a:path w="3720" h="4381" extrusionOk="0">
                  <a:moveTo>
                    <a:pt x="1354" y="0"/>
                  </a:moveTo>
                  <a:cubicBezTo>
                    <a:pt x="693" y="1514"/>
                    <a:pt x="67" y="2853"/>
                    <a:pt x="49" y="2992"/>
                  </a:cubicBezTo>
                  <a:cubicBezTo>
                    <a:pt x="0" y="3271"/>
                    <a:pt x="952" y="4380"/>
                    <a:pt x="1528" y="4380"/>
                  </a:cubicBezTo>
                  <a:cubicBezTo>
                    <a:pt x="1565" y="4380"/>
                    <a:pt x="1599" y="4376"/>
                    <a:pt x="1632" y="4367"/>
                  </a:cubicBezTo>
                  <a:cubicBezTo>
                    <a:pt x="1859" y="4314"/>
                    <a:pt x="2781" y="2644"/>
                    <a:pt x="3720" y="696"/>
                  </a:cubicBezTo>
                  <a:lnTo>
                    <a:pt x="3720" y="696"/>
                  </a:lnTo>
                  <a:cubicBezTo>
                    <a:pt x="3659" y="701"/>
                    <a:pt x="3599" y="703"/>
                    <a:pt x="3538" y="703"/>
                  </a:cubicBezTo>
                  <a:cubicBezTo>
                    <a:pt x="3374" y="703"/>
                    <a:pt x="3212" y="687"/>
                    <a:pt x="3059" y="661"/>
                  </a:cubicBezTo>
                  <a:cubicBezTo>
                    <a:pt x="2450" y="539"/>
                    <a:pt x="1876" y="313"/>
                    <a:pt x="1354"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0"/>
            <p:cNvSpPr/>
            <p:nvPr/>
          </p:nvSpPr>
          <p:spPr>
            <a:xfrm>
              <a:off x="6560973" y="3172943"/>
              <a:ext cx="102085" cy="168408"/>
            </a:xfrm>
            <a:custGeom>
              <a:avLst/>
              <a:gdLst/>
              <a:ahLst/>
              <a:cxnLst/>
              <a:rect l="l" t="t" r="r" b="b"/>
              <a:pathLst>
                <a:path w="4767" h="7864" extrusionOk="0">
                  <a:moveTo>
                    <a:pt x="2158" y="0"/>
                  </a:moveTo>
                  <a:cubicBezTo>
                    <a:pt x="1096" y="3323"/>
                    <a:pt x="0" y="6489"/>
                    <a:pt x="35" y="6697"/>
                  </a:cubicBezTo>
                  <a:cubicBezTo>
                    <a:pt x="97" y="7086"/>
                    <a:pt x="1076" y="7863"/>
                    <a:pt x="1979" y="7863"/>
                  </a:cubicBezTo>
                  <a:cubicBezTo>
                    <a:pt x="2086" y="7863"/>
                    <a:pt x="2193" y="7852"/>
                    <a:pt x="2297" y="7828"/>
                  </a:cubicBezTo>
                  <a:cubicBezTo>
                    <a:pt x="2732" y="7741"/>
                    <a:pt x="3793" y="4471"/>
                    <a:pt x="4767" y="835"/>
                  </a:cubicBezTo>
                  <a:cubicBezTo>
                    <a:pt x="3897" y="505"/>
                    <a:pt x="3080" y="35"/>
                    <a:pt x="2158"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0"/>
            <p:cNvSpPr/>
            <p:nvPr/>
          </p:nvSpPr>
          <p:spPr>
            <a:xfrm>
              <a:off x="6676464" y="3173307"/>
              <a:ext cx="101721" cy="224386"/>
            </a:xfrm>
            <a:custGeom>
              <a:avLst/>
              <a:gdLst/>
              <a:ahLst/>
              <a:cxnLst/>
              <a:rect l="l" t="t" r="r" b="b"/>
              <a:pathLst>
                <a:path w="4750" h="10478" extrusionOk="0">
                  <a:moveTo>
                    <a:pt x="4749" y="0"/>
                  </a:moveTo>
                  <a:lnTo>
                    <a:pt x="4749" y="0"/>
                  </a:lnTo>
                  <a:cubicBezTo>
                    <a:pt x="4453" y="87"/>
                    <a:pt x="4158" y="209"/>
                    <a:pt x="3862" y="331"/>
                  </a:cubicBezTo>
                  <a:cubicBezTo>
                    <a:pt x="3079" y="696"/>
                    <a:pt x="2453" y="1027"/>
                    <a:pt x="1688" y="1149"/>
                  </a:cubicBezTo>
                  <a:cubicBezTo>
                    <a:pt x="1166" y="4001"/>
                    <a:pt x="592" y="6872"/>
                    <a:pt x="0" y="9725"/>
                  </a:cubicBezTo>
                  <a:cubicBezTo>
                    <a:pt x="348" y="10107"/>
                    <a:pt x="818" y="10351"/>
                    <a:pt x="1322" y="10455"/>
                  </a:cubicBezTo>
                  <a:cubicBezTo>
                    <a:pt x="1424" y="10471"/>
                    <a:pt x="1529" y="10478"/>
                    <a:pt x="1635" y="10478"/>
                  </a:cubicBezTo>
                  <a:cubicBezTo>
                    <a:pt x="2359" y="10478"/>
                    <a:pt x="3114" y="10160"/>
                    <a:pt x="3114" y="10160"/>
                  </a:cubicBezTo>
                  <a:cubicBezTo>
                    <a:pt x="3705" y="6785"/>
                    <a:pt x="4245" y="3393"/>
                    <a:pt x="4749"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0"/>
            <p:cNvSpPr/>
            <p:nvPr/>
          </p:nvSpPr>
          <p:spPr>
            <a:xfrm>
              <a:off x="6831423" y="3168082"/>
              <a:ext cx="68207" cy="217641"/>
            </a:xfrm>
            <a:custGeom>
              <a:avLst/>
              <a:gdLst/>
              <a:ahLst/>
              <a:cxnLst/>
              <a:rect l="l" t="t" r="r" b="b"/>
              <a:pathLst>
                <a:path w="3185" h="10163" extrusionOk="0">
                  <a:moveTo>
                    <a:pt x="1" y="1"/>
                  </a:moveTo>
                  <a:lnTo>
                    <a:pt x="1" y="1"/>
                  </a:lnTo>
                  <a:cubicBezTo>
                    <a:pt x="105" y="3341"/>
                    <a:pt x="210" y="6664"/>
                    <a:pt x="331" y="9986"/>
                  </a:cubicBezTo>
                  <a:cubicBezTo>
                    <a:pt x="710" y="10104"/>
                    <a:pt x="1108" y="10162"/>
                    <a:pt x="1510" y="10162"/>
                  </a:cubicBezTo>
                  <a:cubicBezTo>
                    <a:pt x="1645" y="10162"/>
                    <a:pt x="1779" y="10156"/>
                    <a:pt x="1914" y="10143"/>
                  </a:cubicBezTo>
                  <a:cubicBezTo>
                    <a:pt x="2349" y="10125"/>
                    <a:pt x="2801" y="9986"/>
                    <a:pt x="3184" y="9743"/>
                  </a:cubicBezTo>
                  <a:cubicBezTo>
                    <a:pt x="2975" y="6664"/>
                    <a:pt x="2767" y="3584"/>
                    <a:pt x="2575" y="505"/>
                  </a:cubicBezTo>
                  <a:cubicBezTo>
                    <a:pt x="1723" y="262"/>
                    <a:pt x="871" y="105"/>
                    <a:pt x="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0"/>
            <p:cNvSpPr/>
            <p:nvPr/>
          </p:nvSpPr>
          <p:spPr>
            <a:xfrm>
              <a:off x="6944687" y="3191189"/>
              <a:ext cx="82341" cy="153845"/>
            </a:xfrm>
            <a:custGeom>
              <a:avLst/>
              <a:gdLst/>
              <a:ahLst/>
              <a:cxnLst/>
              <a:rect l="l" t="t" r="r" b="b"/>
              <a:pathLst>
                <a:path w="3845" h="7184" extrusionOk="0">
                  <a:moveTo>
                    <a:pt x="2522" y="0"/>
                  </a:moveTo>
                  <a:cubicBezTo>
                    <a:pt x="2085" y="60"/>
                    <a:pt x="1648" y="95"/>
                    <a:pt x="1211" y="95"/>
                  </a:cubicBezTo>
                  <a:cubicBezTo>
                    <a:pt x="1004" y="95"/>
                    <a:pt x="798" y="87"/>
                    <a:pt x="592" y="70"/>
                  </a:cubicBezTo>
                  <a:cubicBezTo>
                    <a:pt x="383" y="53"/>
                    <a:pt x="191" y="35"/>
                    <a:pt x="0" y="18"/>
                  </a:cubicBezTo>
                  <a:lnTo>
                    <a:pt x="0" y="18"/>
                  </a:lnTo>
                  <a:cubicBezTo>
                    <a:pt x="539" y="3619"/>
                    <a:pt x="1096" y="6837"/>
                    <a:pt x="1096" y="6837"/>
                  </a:cubicBezTo>
                  <a:cubicBezTo>
                    <a:pt x="1096" y="6837"/>
                    <a:pt x="1886" y="7184"/>
                    <a:pt x="2440" y="7184"/>
                  </a:cubicBezTo>
                  <a:cubicBezTo>
                    <a:pt x="2506" y="7184"/>
                    <a:pt x="2569" y="7179"/>
                    <a:pt x="2627" y="7168"/>
                  </a:cubicBezTo>
                  <a:cubicBezTo>
                    <a:pt x="3166" y="7046"/>
                    <a:pt x="3845" y="6402"/>
                    <a:pt x="3845" y="6402"/>
                  </a:cubicBezTo>
                  <a:cubicBezTo>
                    <a:pt x="3375" y="4262"/>
                    <a:pt x="2940" y="2140"/>
                    <a:pt x="252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0"/>
            <p:cNvSpPr/>
            <p:nvPr/>
          </p:nvSpPr>
          <p:spPr>
            <a:xfrm>
              <a:off x="7059793" y="3174657"/>
              <a:ext cx="76023" cy="92963"/>
            </a:xfrm>
            <a:custGeom>
              <a:avLst/>
              <a:gdLst/>
              <a:ahLst/>
              <a:cxnLst/>
              <a:rect l="l" t="t" r="r" b="b"/>
              <a:pathLst>
                <a:path w="3550" h="4341" extrusionOk="0">
                  <a:moveTo>
                    <a:pt x="1545" y="1"/>
                  </a:moveTo>
                  <a:cubicBezTo>
                    <a:pt x="1029" y="1"/>
                    <a:pt x="511" y="55"/>
                    <a:pt x="0" y="164"/>
                  </a:cubicBezTo>
                  <a:cubicBezTo>
                    <a:pt x="383" y="1433"/>
                    <a:pt x="783" y="2703"/>
                    <a:pt x="1201" y="3973"/>
                  </a:cubicBezTo>
                  <a:cubicBezTo>
                    <a:pt x="1201" y="3973"/>
                    <a:pt x="1846" y="4340"/>
                    <a:pt x="2468" y="4340"/>
                  </a:cubicBezTo>
                  <a:cubicBezTo>
                    <a:pt x="2575" y="4340"/>
                    <a:pt x="2681" y="4329"/>
                    <a:pt x="2784" y="4304"/>
                  </a:cubicBezTo>
                  <a:cubicBezTo>
                    <a:pt x="3480" y="4130"/>
                    <a:pt x="3549" y="3364"/>
                    <a:pt x="3549" y="3364"/>
                  </a:cubicBezTo>
                  <a:cubicBezTo>
                    <a:pt x="3184" y="2268"/>
                    <a:pt x="2818" y="1155"/>
                    <a:pt x="2471" y="59"/>
                  </a:cubicBezTo>
                  <a:cubicBezTo>
                    <a:pt x="2164" y="20"/>
                    <a:pt x="1855" y="1"/>
                    <a:pt x="1545"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0"/>
            <p:cNvSpPr/>
            <p:nvPr/>
          </p:nvSpPr>
          <p:spPr>
            <a:xfrm>
              <a:off x="7263193" y="3027878"/>
              <a:ext cx="61482" cy="91806"/>
            </a:xfrm>
            <a:custGeom>
              <a:avLst/>
              <a:gdLst/>
              <a:ahLst/>
              <a:cxnLst/>
              <a:rect l="l" t="t" r="r" b="b"/>
              <a:pathLst>
                <a:path w="2871" h="4287" extrusionOk="0">
                  <a:moveTo>
                    <a:pt x="1659" y="1"/>
                  </a:moveTo>
                  <a:cubicBezTo>
                    <a:pt x="1032" y="1"/>
                    <a:pt x="291" y="898"/>
                    <a:pt x="105" y="1503"/>
                  </a:cubicBezTo>
                  <a:cubicBezTo>
                    <a:pt x="0" y="1834"/>
                    <a:pt x="244" y="3086"/>
                    <a:pt x="540" y="4286"/>
                  </a:cubicBezTo>
                  <a:cubicBezTo>
                    <a:pt x="1427" y="4165"/>
                    <a:pt x="2088" y="3695"/>
                    <a:pt x="2871" y="3243"/>
                  </a:cubicBezTo>
                  <a:cubicBezTo>
                    <a:pt x="2540" y="1607"/>
                    <a:pt x="2175" y="146"/>
                    <a:pt x="1879" y="42"/>
                  </a:cubicBezTo>
                  <a:cubicBezTo>
                    <a:pt x="1808" y="14"/>
                    <a:pt x="1734" y="1"/>
                    <a:pt x="165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0"/>
            <p:cNvSpPr/>
            <p:nvPr/>
          </p:nvSpPr>
          <p:spPr>
            <a:xfrm>
              <a:off x="7349624" y="2934445"/>
              <a:ext cx="85703" cy="143523"/>
            </a:xfrm>
            <a:custGeom>
              <a:avLst/>
              <a:gdLst/>
              <a:ahLst/>
              <a:cxnLst/>
              <a:rect l="l" t="t" r="r" b="b"/>
              <a:pathLst>
                <a:path w="4002" h="6702" extrusionOk="0">
                  <a:moveTo>
                    <a:pt x="1462" y="0"/>
                  </a:moveTo>
                  <a:cubicBezTo>
                    <a:pt x="894" y="0"/>
                    <a:pt x="154" y="177"/>
                    <a:pt x="52" y="1204"/>
                  </a:cubicBezTo>
                  <a:cubicBezTo>
                    <a:pt x="0" y="1796"/>
                    <a:pt x="505" y="4161"/>
                    <a:pt x="1114" y="6701"/>
                  </a:cubicBezTo>
                  <a:cubicBezTo>
                    <a:pt x="1635" y="6597"/>
                    <a:pt x="2157" y="6562"/>
                    <a:pt x="2697" y="6562"/>
                  </a:cubicBezTo>
                  <a:cubicBezTo>
                    <a:pt x="3166" y="6562"/>
                    <a:pt x="3601" y="6597"/>
                    <a:pt x="4001" y="6614"/>
                  </a:cubicBezTo>
                  <a:cubicBezTo>
                    <a:pt x="3097" y="3222"/>
                    <a:pt x="2175" y="73"/>
                    <a:pt x="1983" y="39"/>
                  </a:cubicBezTo>
                  <a:cubicBezTo>
                    <a:pt x="1861" y="24"/>
                    <a:pt x="1673" y="0"/>
                    <a:pt x="1462"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0"/>
            <p:cNvSpPr/>
            <p:nvPr/>
          </p:nvSpPr>
          <p:spPr>
            <a:xfrm>
              <a:off x="7423891" y="2854374"/>
              <a:ext cx="114249" cy="217255"/>
            </a:xfrm>
            <a:custGeom>
              <a:avLst/>
              <a:gdLst/>
              <a:ahLst/>
              <a:cxnLst/>
              <a:rect l="l" t="t" r="r" b="b"/>
              <a:pathLst>
                <a:path w="5335" h="10145" extrusionOk="0">
                  <a:moveTo>
                    <a:pt x="2100" y="1"/>
                  </a:moveTo>
                  <a:cubicBezTo>
                    <a:pt x="1657" y="1"/>
                    <a:pt x="0" y="903"/>
                    <a:pt x="220" y="1986"/>
                  </a:cubicBezTo>
                  <a:cubicBezTo>
                    <a:pt x="342" y="2508"/>
                    <a:pt x="1473" y="6265"/>
                    <a:pt x="2656" y="10144"/>
                  </a:cubicBezTo>
                  <a:cubicBezTo>
                    <a:pt x="3230" y="9970"/>
                    <a:pt x="3752" y="9692"/>
                    <a:pt x="4239" y="9327"/>
                  </a:cubicBezTo>
                  <a:cubicBezTo>
                    <a:pt x="4604" y="9048"/>
                    <a:pt x="4969" y="8770"/>
                    <a:pt x="5335" y="8509"/>
                  </a:cubicBezTo>
                  <a:cubicBezTo>
                    <a:pt x="3804" y="4125"/>
                    <a:pt x="2325" y="20"/>
                    <a:pt x="2134" y="3"/>
                  </a:cubicBezTo>
                  <a:cubicBezTo>
                    <a:pt x="2123" y="1"/>
                    <a:pt x="2112" y="1"/>
                    <a:pt x="2100"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0"/>
            <p:cNvSpPr/>
            <p:nvPr/>
          </p:nvSpPr>
          <p:spPr>
            <a:xfrm>
              <a:off x="7721773" y="3039185"/>
              <a:ext cx="86088" cy="125192"/>
            </a:xfrm>
            <a:custGeom>
              <a:avLst/>
              <a:gdLst/>
              <a:ahLst/>
              <a:cxnLst/>
              <a:rect l="l" t="t" r="r" b="b"/>
              <a:pathLst>
                <a:path w="4020" h="5846" extrusionOk="0">
                  <a:moveTo>
                    <a:pt x="2384" y="1"/>
                  </a:moveTo>
                  <a:cubicBezTo>
                    <a:pt x="2227" y="88"/>
                    <a:pt x="2071" y="175"/>
                    <a:pt x="1914" y="262"/>
                  </a:cubicBezTo>
                  <a:cubicBezTo>
                    <a:pt x="1305" y="558"/>
                    <a:pt x="662" y="801"/>
                    <a:pt x="1" y="975"/>
                  </a:cubicBezTo>
                  <a:cubicBezTo>
                    <a:pt x="870" y="3532"/>
                    <a:pt x="1566" y="5585"/>
                    <a:pt x="1618" y="5707"/>
                  </a:cubicBezTo>
                  <a:cubicBezTo>
                    <a:pt x="1659" y="5798"/>
                    <a:pt x="1805" y="5846"/>
                    <a:pt x="2012" y="5846"/>
                  </a:cubicBezTo>
                  <a:cubicBezTo>
                    <a:pt x="2521" y="5846"/>
                    <a:pt x="3402" y="5556"/>
                    <a:pt x="4019" y="4889"/>
                  </a:cubicBezTo>
                  <a:cubicBezTo>
                    <a:pt x="4019" y="4889"/>
                    <a:pt x="3306" y="2663"/>
                    <a:pt x="2384"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0"/>
            <p:cNvSpPr/>
            <p:nvPr/>
          </p:nvSpPr>
          <p:spPr>
            <a:xfrm>
              <a:off x="7817134" y="2982950"/>
              <a:ext cx="54801" cy="68571"/>
            </a:xfrm>
            <a:custGeom>
              <a:avLst/>
              <a:gdLst/>
              <a:ahLst/>
              <a:cxnLst/>
              <a:rect l="l" t="t" r="r" b="b"/>
              <a:pathLst>
                <a:path w="2559" h="3202" extrusionOk="0">
                  <a:moveTo>
                    <a:pt x="2210" y="0"/>
                  </a:moveTo>
                  <a:cubicBezTo>
                    <a:pt x="1427" y="348"/>
                    <a:pt x="697" y="783"/>
                    <a:pt x="1" y="1270"/>
                  </a:cubicBezTo>
                  <a:lnTo>
                    <a:pt x="401" y="3201"/>
                  </a:lnTo>
                  <a:cubicBezTo>
                    <a:pt x="1514" y="3114"/>
                    <a:pt x="2558" y="1862"/>
                    <a:pt x="2541" y="1862"/>
                  </a:cubicBezTo>
                  <a:cubicBezTo>
                    <a:pt x="2436" y="1253"/>
                    <a:pt x="2332" y="626"/>
                    <a:pt x="221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0"/>
            <p:cNvSpPr/>
            <p:nvPr/>
          </p:nvSpPr>
          <p:spPr>
            <a:xfrm>
              <a:off x="7923310" y="2750490"/>
              <a:ext cx="93541" cy="70798"/>
            </a:xfrm>
            <a:custGeom>
              <a:avLst/>
              <a:gdLst/>
              <a:ahLst/>
              <a:cxnLst/>
              <a:rect l="l" t="t" r="r" b="b"/>
              <a:pathLst>
                <a:path w="4368" h="3306" extrusionOk="0">
                  <a:moveTo>
                    <a:pt x="1810" y="0"/>
                  </a:moveTo>
                  <a:cubicBezTo>
                    <a:pt x="1375" y="18"/>
                    <a:pt x="1" y="1061"/>
                    <a:pt x="279" y="1653"/>
                  </a:cubicBezTo>
                  <a:cubicBezTo>
                    <a:pt x="383" y="1879"/>
                    <a:pt x="1288" y="2575"/>
                    <a:pt x="2332" y="3305"/>
                  </a:cubicBezTo>
                  <a:cubicBezTo>
                    <a:pt x="2941" y="2697"/>
                    <a:pt x="3636" y="2157"/>
                    <a:pt x="4367" y="1705"/>
                  </a:cubicBezTo>
                  <a:cubicBezTo>
                    <a:pt x="3062" y="766"/>
                    <a:pt x="1984" y="0"/>
                    <a:pt x="181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0"/>
            <p:cNvSpPr/>
            <p:nvPr/>
          </p:nvSpPr>
          <p:spPr>
            <a:xfrm>
              <a:off x="7989632" y="2631272"/>
              <a:ext cx="126670" cy="127055"/>
            </a:xfrm>
            <a:custGeom>
              <a:avLst/>
              <a:gdLst/>
              <a:ahLst/>
              <a:cxnLst/>
              <a:rect l="l" t="t" r="r" b="b"/>
              <a:pathLst>
                <a:path w="5915" h="5933" extrusionOk="0">
                  <a:moveTo>
                    <a:pt x="1583" y="1"/>
                  </a:moveTo>
                  <a:cubicBezTo>
                    <a:pt x="1253" y="1"/>
                    <a:pt x="0" y="749"/>
                    <a:pt x="139" y="1723"/>
                  </a:cubicBezTo>
                  <a:cubicBezTo>
                    <a:pt x="209" y="2123"/>
                    <a:pt x="1792" y="3949"/>
                    <a:pt x="3671" y="5933"/>
                  </a:cubicBezTo>
                  <a:lnTo>
                    <a:pt x="3810" y="5863"/>
                  </a:lnTo>
                  <a:cubicBezTo>
                    <a:pt x="4593" y="5428"/>
                    <a:pt x="5306" y="4871"/>
                    <a:pt x="5915" y="4193"/>
                  </a:cubicBezTo>
                  <a:cubicBezTo>
                    <a:pt x="3636" y="1949"/>
                    <a:pt x="1705" y="1"/>
                    <a:pt x="158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0"/>
            <p:cNvSpPr/>
            <p:nvPr/>
          </p:nvSpPr>
          <p:spPr>
            <a:xfrm>
              <a:off x="8061522" y="2520557"/>
              <a:ext cx="129668" cy="153203"/>
            </a:xfrm>
            <a:custGeom>
              <a:avLst/>
              <a:gdLst/>
              <a:ahLst/>
              <a:cxnLst/>
              <a:rect l="l" t="t" r="r" b="b"/>
              <a:pathLst>
                <a:path w="6055" h="7154" extrusionOk="0">
                  <a:moveTo>
                    <a:pt x="1833" y="0"/>
                  </a:moveTo>
                  <a:cubicBezTo>
                    <a:pt x="1825" y="0"/>
                    <a:pt x="1817" y="1"/>
                    <a:pt x="1810" y="4"/>
                  </a:cubicBezTo>
                  <a:cubicBezTo>
                    <a:pt x="1079" y="265"/>
                    <a:pt x="470" y="1274"/>
                    <a:pt x="140" y="1622"/>
                  </a:cubicBezTo>
                  <a:cubicBezTo>
                    <a:pt x="1" y="1778"/>
                    <a:pt x="1897" y="4249"/>
                    <a:pt x="4228" y="7154"/>
                  </a:cubicBezTo>
                  <a:cubicBezTo>
                    <a:pt x="4419" y="6875"/>
                    <a:pt x="4610" y="6580"/>
                    <a:pt x="4802" y="6266"/>
                  </a:cubicBezTo>
                  <a:cubicBezTo>
                    <a:pt x="5202" y="5658"/>
                    <a:pt x="5602" y="5066"/>
                    <a:pt x="6054" y="4509"/>
                  </a:cubicBezTo>
                  <a:cubicBezTo>
                    <a:pt x="3934" y="1965"/>
                    <a:pt x="2178" y="0"/>
                    <a:pt x="1833"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0"/>
            <p:cNvSpPr/>
            <p:nvPr/>
          </p:nvSpPr>
          <p:spPr>
            <a:xfrm>
              <a:off x="6227927" y="1300544"/>
              <a:ext cx="1237187" cy="411318"/>
            </a:xfrm>
            <a:custGeom>
              <a:avLst/>
              <a:gdLst/>
              <a:ahLst/>
              <a:cxnLst/>
              <a:rect l="l" t="t" r="r" b="b"/>
              <a:pathLst>
                <a:path w="57772" h="19207" extrusionOk="0">
                  <a:moveTo>
                    <a:pt x="30890" y="1"/>
                  </a:moveTo>
                  <a:cubicBezTo>
                    <a:pt x="15690" y="1"/>
                    <a:pt x="2384" y="2073"/>
                    <a:pt x="2384" y="2073"/>
                  </a:cubicBezTo>
                  <a:cubicBezTo>
                    <a:pt x="2384" y="2073"/>
                    <a:pt x="1" y="18773"/>
                    <a:pt x="13308" y="19034"/>
                  </a:cubicBezTo>
                  <a:cubicBezTo>
                    <a:pt x="13457" y="19036"/>
                    <a:pt x="13604" y="19038"/>
                    <a:pt x="13749" y="19038"/>
                  </a:cubicBezTo>
                  <a:cubicBezTo>
                    <a:pt x="26381" y="19038"/>
                    <a:pt x="23121" y="8766"/>
                    <a:pt x="28032" y="8766"/>
                  </a:cubicBezTo>
                  <a:cubicBezTo>
                    <a:pt x="28092" y="8766"/>
                    <a:pt x="28154" y="8767"/>
                    <a:pt x="28217" y="8770"/>
                  </a:cubicBezTo>
                  <a:cubicBezTo>
                    <a:pt x="33286" y="9023"/>
                    <a:pt x="28082" y="19207"/>
                    <a:pt x="41388" y="19207"/>
                  </a:cubicBezTo>
                  <a:cubicBezTo>
                    <a:pt x="41825" y="19207"/>
                    <a:pt x="42282" y="19196"/>
                    <a:pt x="42759" y="19173"/>
                  </a:cubicBezTo>
                  <a:cubicBezTo>
                    <a:pt x="57772" y="18442"/>
                    <a:pt x="53684" y="2073"/>
                    <a:pt x="53684" y="2073"/>
                  </a:cubicBezTo>
                  <a:cubicBezTo>
                    <a:pt x="46563" y="519"/>
                    <a:pt x="38490" y="1"/>
                    <a:pt x="30890" y="1"/>
                  </a:cubicBez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0"/>
            <p:cNvSpPr/>
            <p:nvPr/>
          </p:nvSpPr>
          <p:spPr>
            <a:xfrm>
              <a:off x="6297590" y="1304313"/>
              <a:ext cx="419113" cy="289102"/>
            </a:xfrm>
            <a:custGeom>
              <a:avLst/>
              <a:gdLst/>
              <a:ahLst/>
              <a:cxnLst/>
              <a:rect l="l" t="t" r="r" b="b"/>
              <a:pathLst>
                <a:path w="19571" h="13500" extrusionOk="0">
                  <a:moveTo>
                    <a:pt x="19571" y="1"/>
                  </a:moveTo>
                  <a:cubicBezTo>
                    <a:pt x="18301" y="53"/>
                    <a:pt x="17048" y="122"/>
                    <a:pt x="15848" y="192"/>
                  </a:cubicBezTo>
                  <a:lnTo>
                    <a:pt x="1" y="11604"/>
                  </a:lnTo>
                  <a:cubicBezTo>
                    <a:pt x="227" y="12265"/>
                    <a:pt x="505" y="12891"/>
                    <a:pt x="818" y="13500"/>
                  </a:cubicBezTo>
                  <a:lnTo>
                    <a:pt x="19571" y="1"/>
                  </a:ln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0"/>
            <p:cNvSpPr/>
            <p:nvPr/>
          </p:nvSpPr>
          <p:spPr>
            <a:xfrm>
              <a:off x="6389610" y="1300587"/>
              <a:ext cx="678770" cy="407206"/>
            </a:xfrm>
            <a:custGeom>
              <a:avLst/>
              <a:gdLst/>
              <a:ahLst/>
              <a:cxnLst/>
              <a:rect l="l" t="t" r="r" b="b"/>
              <a:pathLst>
                <a:path w="31696" h="19015" extrusionOk="0">
                  <a:moveTo>
                    <a:pt x="24285" y="1"/>
                  </a:moveTo>
                  <a:lnTo>
                    <a:pt x="0" y="17483"/>
                  </a:lnTo>
                  <a:cubicBezTo>
                    <a:pt x="1462" y="18371"/>
                    <a:pt x="3288" y="18945"/>
                    <a:pt x="5602" y="19014"/>
                  </a:cubicBezTo>
                  <a:lnTo>
                    <a:pt x="18301" y="9864"/>
                  </a:lnTo>
                  <a:cubicBezTo>
                    <a:pt x="18649" y="9394"/>
                    <a:pt x="19118" y="9064"/>
                    <a:pt x="19675" y="8890"/>
                  </a:cubicBezTo>
                  <a:lnTo>
                    <a:pt x="31695" y="227"/>
                  </a:lnTo>
                  <a:cubicBezTo>
                    <a:pt x="29225" y="88"/>
                    <a:pt x="26738" y="18"/>
                    <a:pt x="24285" y="1"/>
                  </a:cubicBez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0"/>
            <p:cNvSpPr/>
            <p:nvPr/>
          </p:nvSpPr>
          <p:spPr>
            <a:xfrm>
              <a:off x="6890657" y="1317719"/>
              <a:ext cx="402730" cy="288374"/>
            </a:xfrm>
            <a:custGeom>
              <a:avLst/>
              <a:gdLst/>
              <a:ahLst/>
              <a:cxnLst/>
              <a:rect l="l" t="t" r="r" b="b"/>
              <a:pathLst>
                <a:path w="18806" h="13466" extrusionOk="0">
                  <a:moveTo>
                    <a:pt x="14996" y="1"/>
                  </a:moveTo>
                  <a:lnTo>
                    <a:pt x="1" y="10804"/>
                  </a:lnTo>
                  <a:cubicBezTo>
                    <a:pt x="244" y="11639"/>
                    <a:pt x="470" y="12543"/>
                    <a:pt x="853" y="13465"/>
                  </a:cubicBezTo>
                  <a:lnTo>
                    <a:pt x="18806" y="523"/>
                  </a:lnTo>
                  <a:cubicBezTo>
                    <a:pt x="17553" y="314"/>
                    <a:pt x="16283" y="140"/>
                    <a:pt x="14996" y="1"/>
                  </a:cubicBez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0"/>
            <p:cNvSpPr/>
            <p:nvPr/>
          </p:nvSpPr>
          <p:spPr>
            <a:xfrm>
              <a:off x="6920081" y="1335237"/>
              <a:ext cx="461964" cy="337543"/>
            </a:xfrm>
            <a:custGeom>
              <a:avLst/>
              <a:gdLst/>
              <a:ahLst/>
              <a:cxnLst/>
              <a:rect l="l" t="t" r="r" b="b"/>
              <a:pathLst>
                <a:path w="21572" h="15762" extrusionOk="0">
                  <a:moveTo>
                    <a:pt x="19102" y="0"/>
                  </a:moveTo>
                  <a:lnTo>
                    <a:pt x="1" y="13761"/>
                  </a:lnTo>
                  <a:cubicBezTo>
                    <a:pt x="453" y="14526"/>
                    <a:pt x="1045" y="15222"/>
                    <a:pt x="1758" y="15761"/>
                  </a:cubicBezTo>
                  <a:lnTo>
                    <a:pt x="21572" y="1497"/>
                  </a:lnTo>
                  <a:cubicBezTo>
                    <a:pt x="21450" y="835"/>
                    <a:pt x="21363" y="453"/>
                    <a:pt x="21363" y="453"/>
                  </a:cubicBezTo>
                  <a:cubicBezTo>
                    <a:pt x="20615" y="279"/>
                    <a:pt x="19867" y="140"/>
                    <a:pt x="19102" y="0"/>
                  </a:cubicBezTo>
                  <a:close/>
                </a:path>
              </a:pathLst>
            </a:cu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526"/>
        <p:cNvGrpSpPr/>
        <p:nvPr/>
      </p:nvGrpSpPr>
      <p:grpSpPr>
        <a:xfrm>
          <a:off x="0" y="0"/>
          <a:ext cx="0" cy="0"/>
          <a:chOff x="0" y="0"/>
          <a:chExt cx="0" cy="0"/>
        </a:xfrm>
      </p:grpSpPr>
      <p:grpSp>
        <p:nvGrpSpPr>
          <p:cNvPr id="527" name="Google Shape;527;p17"/>
          <p:cNvGrpSpPr/>
          <p:nvPr/>
        </p:nvGrpSpPr>
        <p:grpSpPr>
          <a:xfrm>
            <a:off x="3510506" y="414418"/>
            <a:ext cx="2122999" cy="4314647"/>
            <a:chOff x="4584850" y="4399275"/>
            <a:chExt cx="225875" cy="481825"/>
          </a:xfrm>
        </p:grpSpPr>
        <p:sp>
          <p:nvSpPr>
            <p:cNvPr id="528" name="Google Shape;528;p17"/>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788BF1">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9" name="Google Shape;529;p17"/>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788BF1">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30" name="Google Shape;530;p17"/>
          <p:cNvSpPr txBox="1"/>
          <p:nvPr/>
        </p:nvSpPr>
        <p:spPr>
          <a:xfrm>
            <a:off x="5214650" y="471450"/>
            <a:ext cx="3801900" cy="2100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w" sz="14900" b="1">
                <a:solidFill>
                  <a:srgbClr val="E54E55"/>
                </a:solidFill>
                <a:latin typeface="Cairo"/>
                <a:ea typeface="Cairo"/>
                <a:cs typeface="Cairo"/>
                <a:sym typeface="Cairo"/>
              </a:rPr>
              <a:t>37.2</a:t>
            </a:r>
            <a:endParaRPr sz="14900" b="1">
              <a:solidFill>
                <a:srgbClr val="E54E55"/>
              </a:solidFill>
              <a:latin typeface="Cairo"/>
              <a:ea typeface="Cairo"/>
              <a:cs typeface="Cairo"/>
              <a:sym typeface="Cairo"/>
            </a:endParaRPr>
          </a:p>
        </p:txBody>
      </p:sp>
      <p:sp>
        <p:nvSpPr>
          <p:cNvPr id="531" name="Google Shape;531;p17"/>
          <p:cNvSpPr txBox="1"/>
          <p:nvPr/>
        </p:nvSpPr>
        <p:spPr>
          <a:xfrm>
            <a:off x="0" y="3897925"/>
            <a:ext cx="3801900" cy="878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1800">
                <a:solidFill>
                  <a:srgbClr val="2B292E"/>
                </a:solidFill>
                <a:latin typeface="Noto Sans Hebrew"/>
                <a:ea typeface="Noto Sans Hebrew"/>
                <a:cs typeface="Noto Sans Hebrew"/>
                <a:sym typeface="Noto Sans Hebrew"/>
              </a:rPr>
              <a:t>לאדם יש כ-37.2 </a:t>
            </a:r>
            <a:r>
              <a:rPr lang="iw" sz="1800" b="1">
                <a:solidFill>
                  <a:srgbClr val="2B292E"/>
                </a:solidFill>
                <a:latin typeface="Noto Sans Hebrew"/>
                <a:ea typeface="Noto Sans Hebrew"/>
                <a:cs typeface="Noto Sans Hebrew"/>
                <a:sym typeface="Noto Sans Hebrew"/>
              </a:rPr>
              <a:t>טריליון</a:t>
            </a:r>
            <a:r>
              <a:rPr lang="iw" sz="1800">
                <a:solidFill>
                  <a:srgbClr val="2B292E"/>
                </a:solidFill>
                <a:latin typeface="Noto Sans Hebrew"/>
                <a:ea typeface="Noto Sans Hebrew"/>
                <a:cs typeface="Noto Sans Hebrew"/>
                <a:sym typeface="Noto Sans Hebrew"/>
              </a:rPr>
              <a:t> תאים ורובם מכילים העתק שלם של גנום האדם</a:t>
            </a:r>
            <a:endParaRPr sz="1800">
              <a:solidFill>
                <a:srgbClr val="2B292E"/>
              </a:solidFill>
              <a:latin typeface="Noto Sans Hebrew"/>
              <a:ea typeface="Noto Sans Hebrew"/>
              <a:cs typeface="Noto Sans Hebrew"/>
              <a:sym typeface="Noto Sans Hebrew"/>
            </a:endParaRPr>
          </a:p>
        </p:txBody>
      </p:sp>
      <p:grpSp>
        <p:nvGrpSpPr>
          <p:cNvPr id="532" name="Google Shape;532;p17"/>
          <p:cNvGrpSpPr/>
          <p:nvPr/>
        </p:nvGrpSpPr>
        <p:grpSpPr>
          <a:xfrm rot="-3753504">
            <a:off x="4543422" y="-1013948"/>
            <a:ext cx="2361183" cy="9011123"/>
            <a:chOff x="9065175" y="1446600"/>
            <a:chExt cx="682175" cy="2603425"/>
          </a:xfrm>
        </p:grpSpPr>
        <p:sp>
          <p:nvSpPr>
            <p:cNvPr id="533" name="Google Shape;533;p17"/>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7"/>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17"/>
          <p:cNvGrpSpPr/>
          <p:nvPr/>
        </p:nvGrpSpPr>
        <p:grpSpPr>
          <a:xfrm rot="4390107">
            <a:off x="4260854" y="131013"/>
            <a:ext cx="1466373" cy="1381117"/>
            <a:chOff x="1404300" y="937325"/>
            <a:chExt cx="1767700" cy="1664925"/>
          </a:xfrm>
        </p:grpSpPr>
        <p:sp>
          <p:nvSpPr>
            <p:cNvPr id="560" name="Google Shape;560;p1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7"/>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7"/>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7"/>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7"/>
          <p:cNvGrpSpPr/>
          <p:nvPr/>
        </p:nvGrpSpPr>
        <p:grpSpPr>
          <a:xfrm rot="5400000">
            <a:off x="-384675" y="2060601"/>
            <a:ext cx="1783856" cy="1890815"/>
            <a:chOff x="3403900" y="3304800"/>
            <a:chExt cx="1556050" cy="1649350"/>
          </a:xfrm>
        </p:grpSpPr>
        <p:sp>
          <p:nvSpPr>
            <p:cNvPr id="580" name="Google Shape;580;p17"/>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7"/>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7"/>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7"/>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7"/>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7"/>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7"/>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7"/>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7"/>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7"/>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7"/>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7"/>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602"/>
        <p:cNvGrpSpPr/>
        <p:nvPr/>
      </p:nvGrpSpPr>
      <p:grpSpPr>
        <a:xfrm>
          <a:off x="0" y="0"/>
          <a:ext cx="0" cy="0"/>
          <a:chOff x="0" y="0"/>
          <a:chExt cx="0" cy="0"/>
        </a:xfrm>
      </p:grpSpPr>
      <p:sp>
        <p:nvSpPr>
          <p:cNvPr id="603" name="Google Shape;603;p18"/>
          <p:cNvSpPr txBox="1"/>
          <p:nvPr/>
        </p:nvSpPr>
        <p:spPr>
          <a:xfrm>
            <a:off x="1237100" y="178325"/>
            <a:ext cx="77244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3400" b="1">
                <a:solidFill>
                  <a:srgbClr val="2B292E"/>
                </a:solidFill>
                <a:latin typeface="Noto Sans Hebrew"/>
                <a:ea typeface="Noto Sans Hebrew"/>
                <a:cs typeface="Noto Sans Hebrew"/>
                <a:sym typeface="Noto Sans Hebrew"/>
              </a:rPr>
              <a:t>שלושת חלקי הנוקלאוטידים</a:t>
            </a:r>
            <a:endParaRPr sz="3200" b="1">
              <a:solidFill>
                <a:srgbClr val="2B292E"/>
              </a:solidFill>
              <a:latin typeface="Cairo"/>
              <a:ea typeface="Cairo"/>
              <a:cs typeface="Cairo"/>
              <a:sym typeface="Cairo"/>
            </a:endParaRPr>
          </a:p>
        </p:txBody>
      </p:sp>
      <p:grpSp>
        <p:nvGrpSpPr>
          <p:cNvPr id="604" name="Google Shape;604;p18"/>
          <p:cNvGrpSpPr/>
          <p:nvPr/>
        </p:nvGrpSpPr>
        <p:grpSpPr>
          <a:xfrm>
            <a:off x="1066949" y="1193200"/>
            <a:ext cx="3911661" cy="3147048"/>
            <a:chOff x="4383149" y="1352550"/>
            <a:chExt cx="3911661" cy="3147048"/>
          </a:xfrm>
        </p:grpSpPr>
        <p:sp>
          <p:nvSpPr>
            <p:cNvPr id="605" name="Google Shape;605;p18"/>
            <p:cNvSpPr/>
            <p:nvPr/>
          </p:nvSpPr>
          <p:spPr>
            <a:xfrm>
              <a:off x="4388867" y="1994817"/>
              <a:ext cx="1021200" cy="1021200"/>
            </a:xfrm>
            <a:prstGeom prst="ellipse">
              <a:avLst/>
            </a:pr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5667904" y="3211847"/>
              <a:ext cx="957000" cy="909900"/>
            </a:xfrm>
            <a:prstGeom prst="pentagon">
              <a:avLst>
                <a:gd name="hf" fmla="val 105146"/>
                <a:gd name="vf" fmla="val 110557"/>
              </a:avLst>
            </a:pr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7" name="Google Shape;607;p18"/>
            <p:cNvSpPr/>
            <p:nvPr/>
          </p:nvSpPr>
          <p:spPr>
            <a:xfrm rot="-5400000">
              <a:off x="7084168" y="1892702"/>
              <a:ext cx="933900" cy="809100"/>
            </a:xfrm>
            <a:prstGeom prst="hexagon">
              <a:avLst>
                <a:gd name="adj" fmla="val 25000"/>
                <a:gd name="vf" fmla="val 115470"/>
              </a:avLst>
            </a:pr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rot="-5400000">
              <a:off x="6293056" y="1878088"/>
              <a:ext cx="876600" cy="832800"/>
            </a:xfrm>
            <a:prstGeom prst="pentagon">
              <a:avLst>
                <a:gd name="hf" fmla="val 105146"/>
                <a:gd name="vf" fmla="val 110557"/>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18"/>
            <p:cNvCxnSpPr>
              <a:endCxn id="610" idx="2"/>
            </p:cNvCxnSpPr>
            <p:nvPr/>
          </p:nvCxnSpPr>
          <p:spPr>
            <a:xfrm rot="10800000">
              <a:off x="5661210" y="2651206"/>
              <a:ext cx="0" cy="1021200"/>
            </a:xfrm>
            <a:prstGeom prst="straightConnector1">
              <a:avLst/>
            </a:prstGeom>
            <a:noFill/>
            <a:ln w="19050" cap="flat" cmpd="sng">
              <a:solidFill>
                <a:srgbClr val="2B292E"/>
              </a:solidFill>
              <a:prstDash val="solid"/>
              <a:round/>
              <a:headEnd type="none" w="med" len="med"/>
              <a:tailEnd type="none" w="med" len="med"/>
            </a:ln>
          </p:spPr>
        </p:cxnSp>
        <p:sp>
          <p:nvSpPr>
            <p:cNvPr id="611" name="Google Shape;611;p18"/>
            <p:cNvSpPr txBox="1"/>
            <p:nvPr/>
          </p:nvSpPr>
          <p:spPr>
            <a:xfrm>
              <a:off x="4383149" y="2058275"/>
              <a:ext cx="957000" cy="8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a:solidFill>
                    <a:srgbClr val="2B292E"/>
                  </a:solidFill>
                  <a:latin typeface="Oxygen"/>
                  <a:ea typeface="Oxygen"/>
                  <a:cs typeface="Oxygen"/>
                  <a:sym typeface="Oxygen"/>
                </a:rPr>
                <a:t> </a:t>
              </a:r>
              <a:r>
                <a:rPr lang="iw" sz="1200" b="1">
                  <a:solidFill>
                    <a:srgbClr val="2B292E"/>
                  </a:solidFill>
                  <a:latin typeface="Oxygen"/>
                  <a:ea typeface="Oxygen"/>
                  <a:cs typeface="Oxygen"/>
                  <a:sym typeface="Oxygen"/>
                </a:rPr>
                <a:t>     O —</a:t>
              </a:r>
              <a:endParaRPr sz="1200" b="1">
                <a:solidFill>
                  <a:srgbClr val="2B292E"/>
                </a:solidFill>
                <a:latin typeface="Oxygen"/>
                <a:ea typeface="Oxygen"/>
                <a:cs typeface="Oxygen"/>
                <a:sym typeface="Oxygen"/>
              </a:endParaRPr>
            </a:p>
            <a:p>
              <a:pPr marL="0" lvl="0" indent="0" algn="ctr" rtl="0">
                <a:spcBef>
                  <a:spcPts val="0"/>
                </a:spcBef>
                <a:spcAft>
                  <a:spcPts val="0"/>
                </a:spcAft>
                <a:buNone/>
              </a:pPr>
              <a:r>
                <a:rPr lang="iw" sz="1200" b="1">
                  <a:solidFill>
                    <a:srgbClr val="2B292E"/>
                  </a:solidFill>
                  <a:latin typeface="Oxygen"/>
                  <a:ea typeface="Oxygen"/>
                  <a:cs typeface="Oxygen"/>
                  <a:sym typeface="Oxygen"/>
                </a:rPr>
                <a:t> |</a:t>
              </a:r>
              <a:endParaRPr sz="1200" b="1">
                <a:solidFill>
                  <a:srgbClr val="2B292E"/>
                </a:solidFill>
                <a:latin typeface="Oxygen"/>
                <a:ea typeface="Oxygen"/>
                <a:cs typeface="Oxygen"/>
                <a:sym typeface="Oxygen"/>
              </a:endParaRPr>
            </a:p>
            <a:p>
              <a:pPr marL="0" lvl="0" indent="0" algn="ctr" rtl="0">
                <a:spcBef>
                  <a:spcPts val="0"/>
                </a:spcBef>
                <a:spcAft>
                  <a:spcPts val="0"/>
                </a:spcAft>
                <a:buNone/>
              </a:pPr>
              <a:r>
                <a:rPr lang="iw" sz="1200" b="1">
                  <a:solidFill>
                    <a:srgbClr val="2B292E"/>
                  </a:solidFill>
                  <a:latin typeface="Oxygen"/>
                  <a:ea typeface="Oxygen"/>
                  <a:cs typeface="Oxygen"/>
                  <a:sym typeface="Oxygen"/>
                </a:rPr>
                <a:t>O = P — O</a:t>
              </a:r>
              <a:endParaRPr sz="1200" b="1">
                <a:solidFill>
                  <a:srgbClr val="2B292E"/>
                </a:solidFill>
                <a:latin typeface="Oxygen"/>
                <a:ea typeface="Oxygen"/>
                <a:cs typeface="Oxygen"/>
                <a:sym typeface="Oxygen"/>
              </a:endParaRPr>
            </a:p>
            <a:p>
              <a:pPr marL="0" lvl="0" indent="0" algn="ctr" rtl="0">
                <a:spcBef>
                  <a:spcPts val="0"/>
                </a:spcBef>
                <a:spcAft>
                  <a:spcPts val="0"/>
                </a:spcAft>
                <a:buNone/>
              </a:pPr>
              <a:r>
                <a:rPr lang="iw" sz="1200" b="1">
                  <a:solidFill>
                    <a:srgbClr val="2B292E"/>
                  </a:solidFill>
                  <a:latin typeface="Oxygen"/>
                  <a:ea typeface="Oxygen"/>
                  <a:cs typeface="Oxygen"/>
                  <a:sym typeface="Oxygen"/>
                </a:rPr>
                <a:t> |</a:t>
              </a:r>
              <a:endParaRPr sz="1200" b="1">
                <a:solidFill>
                  <a:srgbClr val="2B292E"/>
                </a:solidFill>
                <a:latin typeface="Oxygen"/>
                <a:ea typeface="Oxygen"/>
                <a:cs typeface="Oxygen"/>
                <a:sym typeface="Oxygen"/>
              </a:endParaRPr>
            </a:p>
            <a:p>
              <a:pPr marL="0" lvl="0" indent="0" algn="ctr" rtl="0">
                <a:spcBef>
                  <a:spcPts val="0"/>
                </a:spcBef>
                <a:spcAft>
                  <a:spcPts val="0"/>
                </a:spcAft>
                <a:buNone/>
              </a:pPr>
              <a:r>
                <a:rPr lang="iw" sz="1200" b="1">
                  <a:solidFill>
                    <a:srgbClr val="2B292E"/>
                  </a:solidFill>
                  <a:latin typeface="Oxygen"/>
                  <a:ea typeface="Oxygen"/>
                  <a:cs typeface="Oxygen"/>
                  <a:sym typeface="Oxygen"/>
                </a:rPr>
                <a:t>      O —</a:t>
              </a:r>
              <a:endParaRPr sz="1200" b="1">
                <a:solidFill>
                  <a:srgbClr val="2B292E"/>
                </a:solidFill>
                <a:latin typeface="Oxygen"/>
                <a:ea typeface="Oxygen"/>
                <a:cs typeface="Oxygen"/>
                <a:sym typeface="Oxygen"/>
              </a:endParaRPr>
            </a:p>
          </p:txBody>
        </p:sp>
        <p:sp>
          <p:nvSpPr>
            <p:cNvPr id="610" name="Google Shape;610;p18"/>
            <p:cNvSpPr txBox="1"/>
            <p:nvPr/>
          </p:nvSpPr>
          <p:spPr>
            <a:xfrm>
              <a:off x="5436060" y="2400106"/>
              <a:ext cx="4503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CH</a:t>
              </a:r>
              <a:r>
                <a:rPr lang="iw" sz="1200" b="1" baseline="-25000">
                  <a:solidFill>
                    <a:srgbClr val="2B292E"/>
                  </a:solidFill>
                  <a:latin typeface="Oxygen"/>
                  <a:ea typeface="Oxygen"/>
                  <a:cs typeface="Oxygen"/>
                  <a:sym typeface="Oxygen"/>
                </a:rPr>
                <a:t>2</a:t>
              </a:r>
              <a:endParaRPr sz="1200" b="1" baseline="-25000">
                <a:solidFill>
                  <a:srgbClr val="2B292E"/>
                </a:solidFill>
                <a:latin typeface="Oxygen"/>
                <a:ea typeface="Oxygen"/>
                <a:cs typeface="Oxygen"/>
                <a:sym typeface="Oxygen"/>
              </a:endParaRPr>
            </a:p>
          </p:txBody>
        </p:sp>
        <p:cxnSp>
          <p:nvCxnSpPr>
            <p:cNvPr id="612" name="Google Shape;612;p18"/>
            <p:cNvCxnSpPr/>
            <p:nvPr/>
          </p:nvCxnSpPr>
          <p:spPr>
            <a:xfrm rot="10800000">
              <a:off x="5254756" y="2525135"/>
              <a:ext cx="243900" cy="0"/>
            </a:xfrm>
            <a:prstGeom prst="straightConnector1">
              <a:avLst/>
            </a:prstGeom>
            <a:noFill/>
            <a:ln w="19050" cap="flat" cmpd="sng">
              <a:solidFill>
                <a:srgbClr val="2B292E"/>
              </a:solidFill>
              <a:prstDash val="solid"/>
              <a:round/>
              <a:headEnd type="none" w="med" len="med"/>
              <a:tailEnd type="none" w="med" len="med"/>
            </a:ln>
          </p:spPr>
        </p:cxnSp>
        <p:cxnSp>
          <p:nvCxnSpPr>
            <p:cNvPr id="613" name="Google Shape;613;p18"/>
            <p:cNvCxnSpPr>
              <a:endCxn id="614" idx="2"/>
            </p:cNvCxnSpPr>
            <p:nvPr/>
          </p:nvCxnSpPr>
          <p:spPr>
            <a:xfrm rot="10800000">
              <a:off x="5848424" y="3722110"/>
              <a:ext cx="2400" cy="534000"/>
            </a:xfrm>
            <a:prstGeom prst="straightConnector1">
              <a:avLst/>
            </a:prstGeom>
            <a:noFill/>
            <a:ln w="19050" cap="flat" cmpd="sng">
              <a:solidFill>
                <a:srgbClr val="2B292E"/>
              </a:solidFill>
              <a:prstDash val="solid"/>
              <a:round/>
              <a:headEnd type="none" w="med" len="med"/>
              <a:tailEnd type="none" w="med" len="med"/>
            </a:ln>
          </p:spPr>
        </p:cxnSp>
        <p:cxnSp>
          <p:nvCxnSpPr>
            <p:cNvPr id="615" name="Google Shape;615;p18"/>
            <p:cNvCxnSpPr>
              <a:endCxn id="616" idx="2"/>
            </p:cNvCxnSpPr>
            <p:nvPr/>
          </p:nvCxnSpPr>
          <p:spPr>
            <a:xfrm rot="10800000">
              <a:off x="6445280" y="3722110"/>
              <a:ext cx="2400" cy="534000"/>
            </a:xfrm>
            <a:prstGeom prst="straightConnector1">
              <a:avLst/>
            </a:prstGeom>
            <a:noFill/>
            <a:ln w="19050" cap="flat" cmpd="sng">
              <a:solidFill>
                <a:srgbClr val="2B292E"/>
              </a:solidFill>
              <a:prstDash val="solid"/>
              <a:round/>
              <a:headEnd type="none" w="med" len="med"/>
              <a:tailEnd type="none" w="med" len="med"/>
            </a:ln>
          </p:spPr>
        </p:cxnSp>
        <p:sp>
          <p:nvSpPr>
            <p:cNvPr id="617" name="Google Shape;617;p18"/>
            <p:cNvSpPr txBox="1"/>
            <p:nvPr/>
          </p:nvSpPr>
          <p:spPr>
            <a:xfrm>
              <a:off x="5514593" y="3651638"/>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14" name="Google Shape;614;p18"/>
            <p:cNvSpPr txBox="1"/>
            <p:nvPr/>
          </p:nvSpPr>
          <p:spPr>
            <a:xfrm>
              <a:off x="5703074" y="3471010"/>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16" name="Google Shape;616;p18"/>
            <p:cNvSpPr txBox="1"/>
            <p:nvPr/>
          </p:nvSpPr>
          <p:spPr>
            <a:xfrm>
              <a:off x="6299930" y="3471010"/>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18" name="Google Shape;618;p18"/>
            <p:cNvSpPr txBox="1"/>
            <p:nvPr/>
          </p:nvSpPr>
          <p:spPr>
            <a:xfrm>
              <a:off x="5632394" y="4248498"/>
              <a:ext cx="4503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OH</a:t>
              </a:r>
              <a:endParaRPr sz="1200" b="1" baseline="-25000">
                <a:solidFill>
                  <a:srgbClr val="2B292E"/>
                </a:solidFill>
                <a:latin typeface="Oxygen"/>
                <a:ea typeface="Oxygen"/>
                <a:cs typeface="Oxygen"/>
                <a:sym typeface="Oxygen"/>
              </a:endParaRPr>
            </a:p>
          </p:txBody>
        </p:sp>
        <p:sp>
          <p:nvSpPr>
            <p:cNvPr id="619" name="Google Shape;619;p18"/>
            <p:cNvSpPr txBox="1"/>
            <p:nvPr/>
          </p:nvSpPr>
          <p:spPr>
            <a:xfrm>
              <a:off x="6299930" y="4248498"/>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20" name="Google Shape;620;p18"/>
            <p:cNvSpPr txBox="1"/>
            <p:nvPr/>
          </p:nvSpPr>
          <p:spPr>
            <a:xfrm>
              <a:off x="6001502" y="2991951"/>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O</a:t>
              </a:r>
              <a:endParaRPr sz="1200" b="1" baseline="-25000">
                <a:solidFill>
                  <a:srgbClr val="2B292E"/>
                </a:solidFill>
                <a:latin typeface="Oxygen"/>
                <a:ea typeface="Oxygen"/>
                <a:cs typeface="Oxygen"/>
                <a:sym typeface="Oxygen"/>
              </a:endParaRPr>
            </a:p>
          </p:txBody>
        </p:sp>
        <p:cxnSp>
          <p:nvCxnSpPr>
            <p:cNvPr id="621" name="Google Shape;621;p18"/>
            <p:cNvCxnSpPr>
              <a:endCxn id="622" idx="2"/>
            </p:cNvCxnSpPr>
            <p:nvPr/>
          </p:nvCxnSpPr>
          <p:spPr>
            <a:xfrm rot="10800000">
              <a:off x="6631797" y="2946585"/>
              <a:ext cx="1800" cy="797400"/>
            </a:xfrm>
            <a:prstGeom prst="straightConnector1">
              <a:avLst/>
            </a:prstGeom>
            <a:noFill/>
            <a:ln w="19050" cap="flat" cmpd="sng">
              <a:solidFill>
                <a:srgbClr val="2B292E"/>
              </a:solidFill>
              <a:prstDash val="solid"/>
              <a:round/>
              <a:headEnd type="none" w="med" len="med"/>
              <a:tailEnd type="none" w="med" len="med"/>
            </a:ln>
          </p:spPr>
        </p:cxnSp>
        <p:sp>
          <p:nvSpPr>
            <p:cNvPr id="623" name="Google Shape;623;p18"/>
            <p:cNvSpPr txBox="1"/>
            <p:nvPr/>
          </p:nvSpPr>
          <p:spPr>
            <a:xfrm>
              <a:off x="6486447" y="3747843"/>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22" name="Google Shape;622;p18"/>
            <p:cNvSpPr txBox="1"/>
            <p:nvPr/>
          </p:nvSpPr>
          <p:spPr>
            <a:xfrm>
              <a:off x="6486447" y="2695485"/>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N</a:t>
              </a:r>
              <a:endParaRPr sz="1200" b="1" baseline="-25000">
                <a:solidFill>
                  <a:srgbClr val="2B292E"/>
                </a:solidFill>
                <a:latin typeface="Oxygen"/>
                <a:ea typeface="Oxygen"/>
                <a:cs typeface="Oxygen"/>
                <a:sym typeface="Oxygen"/>
              </a:endParaRPr>
            </a:p>
          </p:txBody>
        </p:sp>
        <p:sp>
          <p:nvSpPr>
            <p:cNvPr id="624" name="Google Shape;624;p18"/>
            <p:cNvSpPr txBox="1"/>
            <p:nvPr/>
          </p:nvSpPr>
          <p:spPr>
            <a:xfrm>
              <a:off x="6486447" y="1643126"/>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N</a:t>
              </a:r>
              <a:endParaRPr sz="1200" b="1" baseline="-25000">
                <a:solidFill>
                  <a:srgbClr val="2B292E"/>
                </a:solidFill>
                <a:latin typeface="Oxygen"/>
                <a:ea typeface="Oxygen"/>
                <a:cs typeface="Oxygen"/>
                <a:sym typeface="Oxygen"/>
              </a:endParaRPr>
            </a:p>
          </p:txBody>
        </p:sp>
        <p:sp>
          <p:nvSpPr>
            <p:cNvPr id="625" name="Google Shape;625;p18"/>
            <p:cNvSpPr txBox="1"/>
            <p:nvPr/>
          </p:nvSpPr>
          <p:spPr>
            <a:xfrm>
              <a:off x="5915115" y="2170287"/>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cxnSp>
          <p:nvCxnSpPr>
            <p:cNvPr id="626" name="Google Shape;626;p18"/>
            <p:cNvCxnSpPr>
              <a:stCxn id="608" idx="0"/>
            </p:cNvCxnSpPr>
            <p:nvPr/>
          </p:nvCxnSpPr>
          <p:spPr>
            <a:xfrm rot="10800000">
              <a:off x="6142756" y="2294488"/>
              <a:ext cx="172200" cy="0"/>
            </a:xfrm>
            <a:prstGeom prst="straightConnector1">
              <a:avLst/>
            </a:prstGeom>
            <a:noFill/>
            <a:ln w="19050" cap="flat" cmpd="sng">
              <a:solidFill>
                <a:srgbClr val="2B292E"/>
              </a:solidFill>
              <a:prstDash val="solid"/>
              <a:round/>
              <a:headEnd type="none" w="med" len="med"/>
              <a:tailEnd type="none" w="med" len="med"/>
            </a:ln>
          </p:spPr>
        </p:cxnSp>
        <p:sp>
          <p:nvSpPr>
            <p:cNvPr id="627" name="Google Shape;627;p18"/>
            <p:cNvSpPr txBox="1"/>
            <p:nvPr/>
          </p:nvSpPr>
          <p:spPr>
            <a:xfrm>
              <a:off x="7413145" y="2758312"/>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N</a:t>
              </a:r>
              <a:endParaRPr sz="1200" b="1" baseline="-25000">
                <a:solidFill>
                  <a:srgbClr val="2B292E"/>
                </a:solidFill>
                <a:latin typeface="Oxygen"/>
                <a:ea typeface="Oxygen"/>
                <a:cs typeface="Oxygen"/>
                <a:sym typeface="Oxygen"/>
              </a:endParaRPr>
            </a:p>
          </p:txBody>
        </p:sp>
        <p:sp>
          <p:nvSpPr>
            <p:cNvPr id="628" name="Google Shape;628;p18"/>
            <p:cNvSpPr txBox="1"/>
            <p:nvPr/>
          </p:nvSpPr>
          <p:spPr>
            <a:xfrm>
              <a:off x="7892200" y="1847315"/>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N</a:t>
              </a:r>
              <a:endParaRPr sz="1200" b="1" baseline="-25000">
                <a:solidFill>
                  <a:srgbClr val="2B292E"/>
                </a:solidFill>
                <a:latin typeface="Oxygen"/>
                <a:ea typeface="Oxygen"/>
                <a:cs typeface="Oxygen"/>
                <a:sym typeface="Oxygen"/>
              </a:endParaRPr>
            </a:p>
          </p:txBody>
        </p:sp>
        <p:sp>
          <p:nvSpPr>
            <p:cNvPr id="629" name="Google Shape;629;p18"/>
            <p:cNvSpPr txBox="1"/>
            <p:nvPr/>
          </p:nvSpPr>
          <p:spPr>
            <a:xfrm>
              <a:off x="8004111" y="2617932"/>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cxnSp>
          <p:nvCxnSpPr>
            <p:cNvPr id="630" name="Google Shape;630;p18"/>
            <p:cNvCxnSpPr>
              <a:stCxn id="607" idx="2"/>
            </p:cNvCxnSpPr>
            <p:nvPr/>
          </p:nvCxnSpPr>
          <p:spPr>
            <a:xfrm>
              <a:off x="7955668" y="2561927"/>
              <a:ext cx="114900" cy="114900"/>
            </a:xfrm>
            <a:prstGeom prst="straightConnector1">
              <a:avLst/>
            </a:prstGeom>
            <a:noFill/>
            <a:ln w="19050" cap="flat" cmpd="sng">
              <a:solidFill>
                <a:srgbClr val="2B292E"/>
              </a:solidFill>
              <a:prstDash val="solid"/>
              <a:round/>
              <a:headEnd type="none" w="med" len="med"/>
              <a:tailEnd type="none" w="med" len="med"/>
            </a:ln>
          </p:spPr>
        </p:cxnSp>
        <p:sp>
          <p:nvSpPr>
            <p:cNvPr id="631" name="Google Shape;631;p18"/>
            <p:cNvSpPr txBox="1"/>
            <p:nvPr/>
          </p:nvSpPr>
          <p:spPr>
            <a:xfrm>
              <a:off x="7405406" y="1548885"/>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N</a:t>
              </a:r>
              <a:endParaRPr sz="1200" b="1" baseline="-25000">
                <a:solidFill>
                  <a:srgbClr val="2B292E"/>
                </a:solidFill>
                <a:latin typeface="Oxygen"/>
                <a:ea typeface="Oxygen"/>
                <a:cs typeface="Oxygen"/>
                <a:sym typeface="Oxygen"/>
              </a:endParaRPr>
            </a:p>
          </p:txBody>
        </p:sp>
        <p:sp>
          <p:nvSpPr>
            <p:cNvPr id="632" name="Google Shape;632;p18"/>
            <p:cNvSpPr txBox="1"/>
            <p:nvPr/>
          </p:nvSpPr>
          <p:spPr>
            <a:xfrm>
              <a:off x="7711573" y="1352550"/>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sp>
          <p:nvSpPr>
            <p:cNvPr id="633" name="Google Shape;633;p18"/>
            <p:cNvSpPr txBox="1"/>
            <p:nvPr/>
          </p:nvSpPr>
          <p:spPr>
            <a:xfrm>
              <a:off x="7099010" y="1352550"/>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1200" b="1">
                  <a:solidFill>
                    <a:srgbClr val="2B292E"/>
                  </a:solidFill>
                  <a:latin typeface="Oxygen"/>
                  <a:ea typeface="Oxygen"/>
                  <a:cs typeface="Oxygen"/>
                  <a:sym typeface="Oxygen"/>
                </a:rPr>
                <a:t>H</a:t>
              </a:r>
              <a:endParaRPr sz="1200" b="1" baseline="-25000">
                <a:solidFill>
                  <a:srgbClr val="2B292E"/>
                </a:solidFill>
                <a:latin typeface="Oxygen"/>
                <a:ea typeface="Oxygen"/>
                <a:cs typeface="Oxygen"/>
                <a:sym typeface="Oxygen"/>
              </a:endParaRPr>
            </a:p>
          </p:txBody>
        </p:sp>
        <p:cxnSp>
          <p:nvCxnSpPr>
            <p:cNvPr id="634" name="Google Shape;634;p18"/>
            <p:cNvCxnSpPr/>
            <p:nvPr/>
          </p:nvCxnSpPr>
          <p:spPr>
            <a:xfrm>
              <a:off x="7270710" y="1570529"/>
              <a:ext cx="182700" cy="102300"/>
            </a:xfrm>
            <a:prstGeom prst="straightConnector1">
              <a:avLst/>
            </a:prstGeom>
            <a:noFill/>
            <a:ln w="19050" cap="flat" cmpd="sng">
              <a:solidFill>
                <a:srgbClr val="2B292E"/>
              </a:solidFill>
              <a:prstDash val="solid"/>
              <a:round/>
              <a:headEnd type="none" w="med" len="med"/>
              <a:tailEnd type="none" w="med" len="med"/>
            </a:ln>
          </p:spPr>
        </p:cxnSp>
        <p:cxnSp>
          <p:nvCxnSpPr>
            <p:cNvPr id="635" name="Google Shape;635;p18"/>
            <p:cNvCxnSpPr/>
            <p:nvPr/>
          </p:nvCxnSpPr>
          <p:spPr>
            <a:xfrm flipH="1">
              <a:off x="7647763" y="1570529"/>
              <a:ext cx="182700" cy="102300"/>
            </a:xfrm>
            <a:prstGeom prst="straightConnector1">
              <a:avLst/>
            </a:prstGeom>
            <a:noFill/>
            <a:ln w="19050" cap="flat" cmpd="sng">
              <a:solidFill>
                <a:srgbClr val="2B292E"/>
              </a:solidFill>
              <a:prstDash val="solid"/>
              <a:round/>
              <a:headEnd type="none" w="med" len="med"/>
              <a:tailEnd type="none" w="med" len="med"/>
            </a:ln>
          </p:spPr>
        </p:cxnSp>
        <p:cxnSp>
          <p:nvCxnSpPr>
            <p:cNvPr id="636" name="Google Shape;636;p18"/>
            <p:cNvCxnSpPr>
              <a:stCxn id="607" idx="0"/>
            </p:cNvCxnSpPr>
            <p:nvPr/>
          </p:nvCxnSpPr>
          <p:spPr>
            <a:xfrm rot="10800000">
              <a:off x="7551118" y="1747202"/>
              <a:ext cx="0" cy="83100"/>
            </a:xfrm>
            <a:prstGeom prst="straightConnector1">
              <a:avLst/>
            </a:prstGeom>
            <a:noFill/>
            <a:ln w="19050" cap="flat" cmpd="sng">
              <a:solidFill>
                <a:srgbClr val="2B292E"/>
              </a:solidFill>
              <a:prstDash val="solid"/>
              <a:round/>
              <a:headEnd type="none" w="med" len="med"/>
              <a:tailEnd type="none" w="med" len="med"/>
            </a:ln>
          </p:spPr>
        </p:cxnSp>
      </p:grpSp>
      <p:sp>
        <p:nvSpPr>
          <p:cNvPr id="637" name="Google Shape;637;p18"/>
          <p:cNvSpPr txBox="1"/>
          <p:nvPr/>
        </p:nvSpPr>
        <p:spPr>
          <a:xfrm>
            <a:off x="5047000" y="1402725"/>
            <a:ext cx="3291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200" b="1">
                <a:solidFill>
                  <a:srgbClr val="DF6D6D"/>
                </a:solidFill>
                <a:latin typeface="Noto Sans Hebrew"/>
                <a:ea typeface="Noto Sans Hebrew"/>
                <a:cs typeface="Noto Sans Hebrew"/>
                <a:sym typeface="Noto Sans Hebrew"/>
              </a:rPr>
              <a:t>קבוצת פוספט</a:t>
            </a:r>
            <a:endParaRPr sz="2200" b="1">
              <a:solidFill>
                <a:srgbClr val="DF6D6D"/>
              </a:solidFill>
              <a:latin typeface="Noto Sans Hebrew"/>
              <a:ea typeface="Noto Sans Hebrew"/>
              <a:cs typeface="Noto Sans Hebrew"/>
              <a:sym typeface="Noto Sans Hebrew"/>
            </a:endParaRPr>
          </a:p>
        </p:txBody>
      </p:sp>
      <p:sp>
        <p:nvSpPr>
          <p:cNvPr id="638" name="Google Shape;638;p18"/>
          <p:cNvSpPr txBox="1"/>
          <p:nvPr/>
        </p:nvSpPr>
        <p:spPr>
          <a:xfrm>
            <a:off x="5047000" y="2502863"/>
            <a:ext cx="3291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200" b="1">
                <a:solidFill>
                  <a:srgbClr val="8989C9"/>
                </a:solidFill>
                <a:latin typeface="Noto Sans Hebrew"/>
                <a:ea typeface="Noto Sans Hebrew"/>
                <a:cs typeface="Noto Sans Hebrew"/>
                <a:sym typeface="Noto Sans Hebrew"/>
              </a:rPr>
              <a:t>סוכר</a:t>
            </a:r>
            <a:endParaRPr sz="2200" b="1">
              <a:solidFill>
                <a:srgbClr val="8989C9"/>
              </a:solidFill>
              <a:latin typeface="Noto Sans Hebrew"/>
              <a:ea typeface="Noto Sans Hebrew"/>
              <a:cs typeface="Noto Sans Hebrew"/>
              <a:sym typeface="Noto Sans Hebrew"/>
            </a:endParaRPr>
          </a:p>
        </p:txBody>
      </p:sp>
      <p:sp>
        <p:nvSpPr>
          <p:cNvPr id="639" name="Google Shape;639;p18"/>
          <p:cNvSpPr txBox="1"/>
          <p:nvPr/>
        </p:nvSpPr>
        <p:spPr>
          <a:xfrm>
            <a:off x="5047000" y="3603000"/>
            <a:ext cx="32919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200" b="1">
                <a:solidFill>
                  <a:srgbClr val="FA9E84"/>
                </a:solidFill>
                <a:latin typeface="Noto Sans Hebrew"/>
                <a:ea typeface="Noto Sans Hebrew"/>
                <a:cs typeface="Noto Sans Hebrew"/>
                <a:sym typeface="Noto Sans Hebrew"/>
              </a:rPr>
              <a:t>בסיס חנקני</a:t>
            </a:r>
            <a:endParaRPr sz="2200" b="1">
              <a:solidFill>
                <a:srgbClr val="FA9E84"/>
              </a:solidFill>
              <a:latin typeface="Noto Sans Hebrew"/>
              <a:ea typeface="Noto Sans Hebrew"/>
              <a:cs typeface="Noto Sans Hebrew"/>
              <a:sym typeface="Noto Sans Hebr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643"/>
        <p:cNvGrpSpPr/>
        <p:nvPr/>
      </p:nvGrpSpPr>
      <p:grpSpPr>
        <a:xfrm>
          <a:off x="0" y="0"/>
          <a:ext cx="0" cy="0"/>
          <a:chOff x="0" y="0"/>
          <a:chExt cx="0" cy="0"/>
        </a:xfrm>
      </p:grpSpPr>
      <p:sp>
        <p:nvSpPr>
          <p:cNvPr id="644" name="Google Shape;644;p19"/>
          <p:cNvSpPr txBox="1"/>
          <p:nvPr/>
        </p:nvSpPr>
        <p:spPr>
          <a:xfrm>
            <a:off x="2564178" y="1389650"/>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8989C9"/>
                </a:solidFill>
                <a:latin typeface="Cairo"/>
                <a:ea typeface="Cairo"/>
                <a:cs typeface="Cairo"/>
                <a:sym typeface="Cairo"/>
              </a:rPr>
              <a:t>ADENINE</a:t>
            </a:r>
            <a:endParaRPr sz="2500" b="1">
              <a:solidFill>
                <a:srgbClr val="8989C9"/>
              </a:solidFill>
              <a:latin typeface="Cairo"/>
              <a:ea typeface="Cairo"/>
              <a:cs typeface="Cairo"/>
              <a:sym typeface="Cairo"/>
            </a:endParaRPr>
          </a:p>
        </p:txBody>
      </p:sp>
      <p:sp>
        <p:nvSpPr>
          <p:cNvPr id="645" name="Google Shape;645;p19"/>
          <p:cNvSpPr txBox="1"/>
          <p:nvPr/>
        </p:nvSpPr>
        <p:spPr>
          <a:xfrm>
            <a:off x="6423336" y="1389650"/>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DF6D6D"/>
                </a:solidFill>
                <a:latin typeface="Cairo"/>
                <a:ea typeface="Cairo"/>
                <a:cs typeface="Cairo"/>
                <a:sym typeface="Cairo"/>
              </a:rPr>
              <a:t>THYMINE</a:t>
            </a:r>
            <a:endParaRPr sz="2500" b="1">
              <a:solidFill>
                <a:srgbClr val="DF6D6D"/>
              </a:solidFill>
              <a:latin typeface="Cairo"/>
              <a:ea typeface="Cairo"/>
              <a:cs typeface="Cairo"/>
              <a:sym typeface="Cairo"/>
            </a:endParaRPr>
          </a:p>
        </p:txBody>
      </p:sp>
      <p:sp>
        <p:nvSpPr>
          <p:cNvPr id="646" name="Google Shape;646;p19"/>
          <p:cNvSpPr txBox="1"/>
          <p:nvPr/>
        </p:nvSpPr>
        <p:spPr>
          <a:xfrm>
            <a:off x="1237100" y="178325"/>
            <a:ext cx="7724400" cy="572700"/>
          </a:xfrm>
          <a:prstGeom prst="rect">
            <a:avLst/>
          </a:prstGeom>
          <a:noFill/>
          <a:ln>
            <a:noFill/>
          </a:ln>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iw" sz="3400" b="1">
                <a:solidFill>
                  <a:srgbClr val="2B292E"/>
                </a:solidFill>
                <a:latin typeface="Noto Sans Hebrew"/>
                <a:ea typeface="Noto Sans Hebrew"/>
                <a:cs typeface="Noto Sans Hebrew"/>
                <a:sym typeface="Noto Sans Hebrew"/>
              </a:rPr>
              <a:t>בסיסים חנקניים</a:t>
            </a:r>
            <a:endParaRPr sz="3200" b="1">
              <a:solidFill>
                <a:srgbClr val="2B292E"/>
              </a:solidFill>
              <a:latin typeface="Cairo"/>
              <a:ea typeface="Cairo"/>
              <a:cs typeface="Cairo"/>
              <a:sym typeface="Cairo"/>
            </a:endParaRPr>
          </a:p>
        </p:txBody>
      </p:sp>
      <p:sp>
        <p:nvSpPr>
          <p:cNvPr id="647" name="Google Shape;647;p19"/>
          <p:cNvSpPr txBox="1"/>
          <p:nvPr/>
        </p:nvSpPr>
        <p:spPr>
          <a:xfrm>
            <a:off x="2564178" y="3127850"/>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FA9E84"/>
                </a:solidFill>
                <a:latin typeface="Cairo"/>
                <a:ea typeface="Cairo"/>
                <a:cs typeface="Cairo"/>
                <a:sym typeface="Cairo"/>
              </a:rPr>
              <a:t>CYTOSINE</a:t>
            </a:r>
            <a:endParaRPr sz="2500" b="1">
              <a:solidFill>
                <a:srgbClr val="FA9E84"/>
              </a:solidFill>
              <a:latin typeface="Cairo"/>
              <a:ea typeface="Cairo"/>
              <a:cs typeface="Cairo"/>
              <a:sym typeface="Cairo"/>
            </a:endParaRPr>
          </a:p>
        </p:txBody>
      </p:sp>
      <p:sp>
        <p:nvSpPr>
          <p:cNvPr id="648" name="Google Shape;648;p19"/>
          <p:cNvSpPr txBox="1"/>
          <p:nvPr/>
        </p:nvSpPr>
        <p:spPr>
          <a:xfrm>
            <a:off x="6423336" y="3127850"/>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788BF1"/>
                </a:solidFill>
                <a:latin typeface="Cairo"/>
                <a:ea typeface="Cairo"/>
                <a:cs typeface="Cairo"/>
                <a:sym typeface="Cairo"/>
              </a:rPr>
              <a:t>GUANINE</a:t>
            </a:r>
            <a:endParaRPr sz="2500" b="1">
              <a:solidFill>
                <a:srgbClr val="788BF1"/>
              </a:solidFill>
              <a:latin typeface="Cairo"/>
              <a:ea typeface="Cairo"/>
              <a:cs typeface="Cairo"/>
              <a:sym typeface="Cairo"/>
            </a:endParaRPr>
          </a:p>
        </p:txBody>
      </p:sp>
      <p:grpSp>
        <p:nvGrpSpPr>
          <p:cNvPr id="649" name="Google Shape;649;p19"/>
          <p:cNvGrpSpPr/>
          <p:nvPr/>
        </p:nvGrpSpPr>
        <p:grpSpPr>
          <a:xfrm>
            <a:off x="913262" y="3201153"/>
            <a:ext cx="1419179" cy="1201369"/>
            <a:chOff x="761751" y="3197627"/>
            <a:chExt cx="1419179" cy="1201369"/>
          </a:xfrm>
        </p:grpSpPr>
        <p:grpSp>
          <p:nvGrpSpPr>
            <p:cNvPr id="650" name="Google Shape;650;p19"/>
            <p:cNvGrpSpPr/>
            <p:nvPr/>
          </p:nvGrpSpPr>
          <p:grpSpPr>
            <a:xfrm>
              <a:off x="761751" y="3197627"/>
              <a:ext cx="1419179" cy="1201369"/>
              <a:chOff x="7052868" y="1702325"/>
              <a:chExt cx="1314906" cy="1113100"/>
            </a:xfrm>
          </p:grpSpPr>
          <p:sp>
            <p:nvSpPr>
              <p:cNvPr id="651" name="Google Shape;651;p19"/>
              <p:cNvSpPr/>
              <p:nvPr/>
            </p:nvSpPr>
            <p:spPr>
              <a:xfrm>
                <a:off x="7368040" y="1949550"/>
                <a:ext cx="718200" cy="622200"/>
              </a:xfrm>
              <a:prstGeom prst="hexagon">
                <a:avLst>
                  <a:gd name="adj" fmla="val 25000"/>
                  <a:gd name="vf" fmla="val 115470"/>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9"/>
              <p:cNvSpPr txBox="1"/>
              <p:nvPr/>
            </p:nvSpPr>
            <p:spPr>
              <a:xfrm>
                <a:off x="7926475" y="1702325"/>
                <a:ext cx="4413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NH</a:t>
                </a:r>
                <a:r>
                  <a:rPr lang="iw" sz="900" b="1" baseline="-25000">
                    <a:solidFill>
                      <a:srgbClr val="2B292E"/>
                    </a:solidFill>
                    <a:latin typeface="Oxygen"/>
                    <a:ea typeface="Oxygen"/>
                    <a:cs typeface="Oxygen"/>
                    <a:sym typeface="Oxygen"/>
                  </a:rPr>
                  <a:t>3</a:t>
                </a:r>
                <a:endParaRPr sz="900" b="1" baseline="-25000">
                  <a:solidFill>
                    <a:srgbClr val="2B292E"/>
                  </a:solidFill>
                  <a:latin typeface="Oxygen"/>
                  <a:ea typeface="Oxygen"/>
                  <a:cs typeface="Oxygen"/>
                  <a:sym typeface="Oxygen"/>
                </a:endParaRPr>
              </a:p>
            </p:txBody>
          </p:sp>
          <p:sp>
            <p:nvSpPr>
              <p:cNvPr id="653" name="Google Shape;653;p19"/>
              <p:cNvSpPr txBox="1"/>
              <p:nvPr/>
            </p:nvSpPr>
            <p:spPr>
              <a:xfrm>
                <a:off x="7186700" y="1702325"/>
                <a:ext cx="3714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654" name="Google Shape;654;p19"/>
              <p:cNvSpPr txBox="1"/>
              <p:nvPr/>
            </p:nvSpPr>
            <p:spPr>
              <a:xfrm>
                <a:off x="7052868" y="2135091"/>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655" name="Google Shape;655;p19"/>
              <p:cNvSpPr txBox="1"/>
              <p:nvPr/>
            </p:nvSpPr>
            <p:spPr>
              <a:xfrm>
                <a:off x="7240204" y="2473825"/>
                <a:ext cx="3714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56" name="Google Shape;656;p19"/>
              <p:cNvSpPr txBox="1"/>
              <p:nvPr/>
            </p:nvSpPr>
            <p:spPr>
              <a:xfrm>
                <a:off x="8001001" y="2130925"/>
                <a:ext cx="296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57" name="Google Shape;657;p19"/>
              <p:cNvSpPr txBox="1"/>
              <p:nvPr/>
            </p:nvSpPr>
            <p:spPr>
              <a:xfrm>
                <a:off x="7926469" y="2564325"/>
                <a:ext cx="296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O</a:t>
                </a:r>
                <a:endParaRPr sz="900" b="1" baseline="-25000">
                  <a:solidFill>
                    <a:srgbClr val="2B292E"/>
                  </a:solidFill>
                  <a:latin typeface="Oxygen"/>
                  <a:ea typeface="Oxygen"/>
                  <a:cs typeface="Oxygen"/>
                  <a:sym typeface="Oxygen"/>
                </a:endParaRPr>
              </a:p>
            </p:txBody>
          </p:sp>
          <p:cxnSp>
            <p:nvCxnSpPr>
              <p:cNvPr id="658" name="Google Shape;658;p19"/>
              <p:cNvCxnSpPr>
                <a:endCxn id="651" idx="3"/>
              </p:cNvCxnSpPr>
              <p:nvPr/>
            </p:nvCxnSpPr>
            <p:spPr>
              <a:xfrm>
                <a:off x="7276840" y="2260650"/>
                <a:ext cx="91200" cy="0"/>
              </a:xfrm>
              <a:prstGeom prst="straightConnector1">
                <a:avLst/>
              </a:prstGeom>
              <a:noFill/>
              <a:ln w="19050" cap="flat" cmpd="sng">
                <a:solidFill>
                  <a:srgbClr val="2B292E"/>
                </a:solidFill>
                <a:prstDash val="solid"/>
                <a:round/>
                <a:headEnd type="none" w="med" len="med"/>
                <a:tailEnd type="none" w="med" len="med"/>
              </a:ln>
            </p:spPr>
          </p:cxnSp>
          <p:cxnSp>
            <p:nvCxnSpPr>
              <p:cNvPr id="659" name="Google Shape;659;p19"/>
              <p:cNvCxnSpPr/>
              <p:nvPr/>
            </p:nvCxnSpPr>
            <p:spPr>
              <a:xfrm rot="10800000">
                <a:off x="7440144" y="1863256"/>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660" name="Google Shape;660;p19"/>
              <p:cNvCxnSpPr/>
              <p:nvPr/>
            </p:nvCxnSpPr>
            <p:spPr>
              <a:xfrm rot="10800000" flipH="1">
                <a:off x="7923538" y="1863256"/>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661" name="Google Shape;661;p19"/>
              <p:cNvCxnSpPr/>
              <p:nvPr/>
            </p:nvCxnSpPr>
            <p:spPr>
              <a:xfrm>
                <a:off x="7918775" y="2575250"/>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662" name="Google Shape;662;p19"/>
              <p:cNvCxnSpPr/>
              <p:nvPr/>
            </p:nvCxnSpPr>
            <p:spPr>
              <a:xfrm>
                <a:off x="7940206" y="2551438"/>
                <a:ext cx="87000" cy="87000"/>
              </a:xfrm>
              <a:prstGeom prst="straightConnector1">
                <a:avLst/>
              </a:prstGeom>
              <a:noFill/>
              <a:ln w="19050" cap="flat" cmpd="sng">
                <a:solidFill>
                  <a:srgbClr val="2B292E"/>
                </a:solidFill>
                <a:prstDash val="solid"/>
                <a:round/>
                <a:headEnd type="none" w="med" len="med"/>
                <a:tailEnd type="none" w="med" len="med"/>
              </a:ln>
            </p:spPr>
          </p:cxnSp>
        </p:grpSp>
        <p:cxnSp>
          <p:nvCxnSpPr>
            <p:cNvPr id="663" name="Google Shape;663;p19"/>
            <p:cNvCxnSpPr/>
            <p:nvPr/>
          </p:nvCxnSpPr>
          <p:spPr>
            <a:xfrm flipH="1">
              <a:off x="1157300" y="3512338"/>
              <a:ext cx="152400" cy="302400"/>
            </a:xfrm>
            <a:prstGeom prst="straightConnector1">
              <a:avLst/>
            </a:prstGeom>
            <a:noFill/>
            <a:ln w="19050" cap="flat" cmpd="sng">
              <a:solidFill>
                <a:srgbClr val="2B292E"/>
              </a:solidFill>
              <a:prstDash val="solid"/>
              <a:round/>
              <a:headEnd type="none" w="med" len="med"/>
              <a:tailEnd type="none" w="med" len="med"/>
            </a:ln>
          </p:spPr>
        </p:cxnSp>
        <p:cxnSp>
          <p:nvCxnSpPr>
            <p:cNvPr id="664" name="Google Shape;664;p19"/>
            <p:cNvCxnSpPr/>
            <p:nvPr/>
          </p:nvCxnSpPr>
          <p:spPr>
            <a:xfrm>
              <a:off x="1662125" y="3512338"/>
              <a:ext cx="152400" cy="302400"/>
            </a:xfrm>
            <a:prstGeom prst="straightConnector1">
              <a:avLst/>
            </a:prstGeom>
            <a:noFill/>
            <a:ln w="19050" cap="flat" cmpd="sng">
              <a:solidFill>
                <a:srgbClr val="2B292E"/>
              </a:solidFill>
              <a:prstDash val="solid"/>
              <a:round/>
              <a:headEnd type="none" w="med" len="med"/>
              <a:tailEnd type="none" w="med" len="med"/>
            </a:ln>
          </p:spPr>
        </p:cxnSp>
      </p:grpSp>
      <p:grpSp>
        <p:nvGrpSpPr>
          <p:cNvPr id="665" name="Google Shape;665;p19"/>
          <p:cNvGrpSpPr/>
          <p:nvPr/>
        </p:nvGrpSpPr>
        <p:grpSpPr>
          <a:xfrm>
            <a:off x="742386" y="1355866"/>
            <a:ext cx="1760775" cy="1422534"/>
            <a:chOff x="658368" y="1707063"/>
            <a:chExt cx="1760775" cy="1422534"/>
          </a:xfrm>
        </p:grpSpPr>
        <p:grpSp>
          <p:nvGrpSpPr>
            <p:cNvPr id="666" name="Google Shape;666;p19"/>
            <p:cNvGrpSpPr/>
            <p:nvPr/>
          </p:nvGrpSpPr>
          <p:grpSpPr>
            <a:xfrm>
              <a:off x="658368" y="1707063"/>
              <a:ext cx="1760775" cy="1422534"/>
              <a:chOff x="658368" y="1707063"/>
              <a:chExt cx="1760775" cy="1422534"/>
            </a:xfrm>
          </p:grpSpPr>
          <p:grpSp>
            <p:nvGrpSpPr>
              <p:cNvPr id="667" name="Google Shape;667;p19"/>
              <p:cNvGrpSpPr/>
              <p:nvPr/>
            </p:nvGrpSpPr>
            <p:grpSpPr>
              <a:xfrm>
                <a:off x="883812" y="1866628"/>
                <a:ext cx="1266737" cy="984510"/>
                <a:chOff x="981927" y="1885848"/>
                <a:chExt cx="1168361" cy="908052"/>
              </a:xfrm>
            </p:grpSpPr>
            <p:sp>
              <p:nvSpPr>
                <p:cNvPr id="668" name="Google Shape;668;p19"/>
                <p:cNvSpPr/>
                <p:nvPr/>
              </p:nvSpPr>
              <p:spPr>
                <a:xfrm>
                  <a:off x="981927" y="2171700"/>
                  <a:ext cx="718200" cy="622200"/>
                </a:xfrm>
                <a:prstGeom prst="hexagon">
                  <a:avLst>
                    <a:gd name="adj" fmla="val 25000"/>
                    <a:gd name="vf" fmla="val 115470"/>
                  </a:avLst>
                </a:prstGeom>
                <a:solidFill>
                  <a:srgbClr val="8989C9"/>
                </a:solidFill>
                <a:ln w="19050" cap="flat" cmpd="sng">
                  <a:solidFill>
                    <a:srgbClr val="898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rot="-519588">
                  <a:off x="1553547" y="1924967"/>
                  <a:ext cx="559883" cy="532262"/>
                </a:xfrm>
                <a:prstGeom prst="pentagon">
                  <a:avLst>
                    <a:gd name="hf" fmla="val 105146"/>
                    <a:gd name="vf" fmla="val 110557"/>
                  </a:avLst>
                </a:prstGeom>
                <a:solidFill>
                  <a:srgbClr val="8989C9"/>
                </a:solidFill>
                <a:ln w="19050" cap="flat" cmpd="sng">
                  <a:solidFill>
                    <a:srgbClr val="898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19"/>
              <p:cNvSpPr txBox="1"/>
              <p:nvPr/>
            </p:nvSpPr>
            <p:spPr>
              <a:xfrm>
                <a:off x="840187" y="2878498"/>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671" name="Google Shape;671;p19"/>
              <p:cNvSpPr txBox="1"/>
              <p:nvPr/>
            </p:nvSpPr>
            <p:spPr>
              <a:xfrm>
                <a:off x="1366443" y="2817776"/>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72" name="Google Shape;672;p19"/>
              <p:cNvSpPr txBox="1"/>
              <p:nvPr/>
            </p:nvSpPr>
            <p:spPr>
              <a:xfrm>
                <a:off x="1914131" y="2432013"/>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73" name="Google Shape;673;p19"/>
              <p:cNvSpPr txBox="1"/>
              <p:nvPr/>
            </p:nvSpPr>
            <p:spPr>
              <a:xfrm>
                <a:off x="658368" y="2397626"/>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74" name="Google Shape;674;p19"/>
              <p:cNvSpPr txBox="1"/>
              <p:nvPr/>
            </p:nvSpPr>
            <p:spPr>
              <a:xfrm>
                <a:off x="1614206" y="1707063"/>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75" name="Google Shape;675;p19"/>
              <p:cNvSpPr txBox="1"/>
              <p:nvPr/>
            </p:nvSpPr>
            <p:spPr>
              <a:xfrm>
                <a:off x="2128443" y="1914091"/>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676" name="Google Shape;676;p19"/>
              <p:cNvSpPr txBox="1"/>
              <p:nvPr/>
            </p:nvSpPr>
            <p:spPr>
              <a:xfrm>
                <a:off x="661588" y="1893850"/>
                <a:ext cx="4479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r>
                  <a:rPr lang="iw" sz="900" b="1" baseline="-25000">
                    <a:solidFill>
                      <a:srgbClr val="2B292E"/>
                    </a:solidFill>
                    <a:latin typeface="Oxygen"/>
                    <a:ea typeface="Oxygen"/>
                    <a:cs typeface="Oxygen"/>
                    <a:sym typeface="Oxygen"/>
                  </a:rPr>
                  <a:t>2</a:t>
                </a: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cxnSp>
            <p:nvCxnSpPr>
              <p:cNvPr id="677" name="Google Shape;677;p19"/>
              <p:cNvCxnSpPr/>
              <p:nvPr/>
            </p:nvCxnSpPr>
            <p:spPr>
              <a:xfrm flipH="1">
                <a:off x="1004643" y="2850007"/>
                <a:ext cx="51000" cy="88200"/>
              </a:xfrm>
              <a:prstGeom prst="straightConnector1">
                <a:avLst/>
              </a:prstGeom>
              <a:noFill/>
              <a:ln w="19050" cap="flat" cmpd="sng">
                <a:solidFill>
                  <a:srgbClr val="2B292E"/>
                </a:solidFill>
                <a:prstDash val="solid"/>
                <a:round/>
                <a:headEnd type="none" w="med" len="med"/>
                <a:tailEnd type="none" w="med" len="med"/>
              </a:ln>
            </p:spPr>
          </p:cxnSp>
          <p:cxnSp>
            <p:nvCxnSpPr>
              <p:cNvPr id="678" name="Google Shape;678;p19"/>
              <p:cNvCxnSpPr>
                <a:stCxn id="668" idx="4"/>
              </p:cNvCxnSpPr>
              <p:nvPr/>
            </p:nvCxnSpPr>
            <p:spPr>
              <a:xfrm rot="10800000">
                <a:off x="967860" y="2091949"/>
                <a:ext cx="84600" cy="84600"/>
              </a:xfrm>
              <a:prstGeom prst="straightConnector1">
                <a:avLst/>
              </a:prstGeom>
              <a:noFill/>
              <a:ln w="19050" cap="flat" cmpd="sng">
                <a:solidFill>
                  <a:srgbClr val="2B292E"/>
                </a:solidFill>
                <a:prstDash val="solid"/>
                <a:round/>
                <a:headEnd type="none" w="med" len="med"/>
                <a:tailEnd type="none" w="med" len="med"/>
              </a:ln>
            </p:spPr>
          </p:cxnSp>
          <p:cxnSp>
            <p:nvCxnSpPr>
              <p:cNvPr id="679" name="Google Shape;679;p19"/>
              <p:cNvCxnSpPr>
                <a:stCxn id="669" idx="5"/>
              </p:cNvCxnSpPr>
              <p:nvPr/>
            </p:nvCxnSpPr>
            <p:spPr>
              <a:xfrm rot="10800000" flipH="1">
                <a:off x="2096875" y="2057841"/>
                <a:ext cx="99600" cy="26700"/>
              </a:xfrm>
              <a:prstGeom prst="straightConnector1">
                <a:avLst/>
              </a:prstGeom>
              <a:noFill/>
              <a:ln w="19050" cap="flat" cmpd="sng">
                <a:solidFill>
                  <a:srgbClr val="2B292E"/>
                </a:solidFill>
                <a:prstDash val="solid"/>
                <a:round/>
                <a:headEnd type="none" w="med" len="med"/>
                <a:tailEnd type="none" w="med" len="med"/>
              </a:ln>
            </p:spPr>
          </p:cxnSp>
        </p:grpSp>
        <p:grpSp>
          <p:nvGrpSpPr>
            <p:cNvPr id="680" name="Google Shape;680;p19"/>
            <p:cNvGrpSpPr/>
            <p:nvPr/>
          </p:nvGrpSpPr>
          <p:grpSpPr>
            <a:xfrm>
              <a:off x="940606" y="2231225"/>
              <a:ext cx="657225" cy="302400"/>
              <a:chOff x="1157300" y="2597938"/>
              <a:chExt cx="657225" cy="302400"/>
            </a:xfrm>
          </p:grpSpPr>
          <p:cxnSp>
            <p:nvCxnSpPr>
              <p:cNvPr id="681" name="Google Shape;681;p19"/>
              <p:cNvCxnSpPr/>
              <p:nvPr/>
            </p:nvCxnSpPr>
            <p:spPr>
              <a:xfrm flipH="1">
                <a:off x="1157300" y="2597938"/>
                <a:ext cx="152400" cy="302400"/>
              </a:xfrm>
              <a:prstGeom prst="straightConnector1">
                <a:avLst/>
              </a:prstGeom>
              <a:noFill/>
              <a:ln w="19050" cap="flat" cmpd="sng">
                <a:solidFill>
                  <a:srgbClr val="2B292E"/>
                </a:solidFill>
                <a:prstDash val="solid"/>
                <a:round/>
                <a:headEnd type="none" w="med" len="med"/>
                <a:tailEnd type="none" w="med" len="med"/>
              </a:ln>
            </p:spPr>
          </p:cxnSp>
          <p:cxnSp>
            <p:nvCxnSpPr>
              <p:cNvPr id="682" name="Google Shape;682;p19"/>
              <p:cNvCxnSpPr/>
              <p:nvPr/>
            </p:nvCxnSpPr>
            <p:spPr>
              <a:xfrm>
                <a:off x="1662125" y="2597938"/>
                <a:ext cx="152400" cy="302400"/>
              </a:xfrm>
              <a:prstGeom prst="straightConnector1">
                <a:avLst/>
              </a:prstGeom>
              <a:noFill/>
              <a:ln w="19050" cap="flat" cmpd="sng">
                <a:solidFill>
                  <a:srgbClr val="2B292E"/>
                </a:solidFill>
                <a:prstDash val="solid"/>
                <a:round/>
                <a:headEnd type="none" w="med" len="med"/>
                <a:tailEnd type="none" w="med" len="med"/>
              </a:ln>
            </p:spPr>
          </p:cxnSp>
        </p:grpSp>
        <p:cxnSp>
          <p:nvCxnSpPr>
            <p:cNvPr id="683" name="Google Shape;683;p19"/>
            <p:cNvCxnSpPr/>
            <p:nvPr/>
          </p:nvCxnSpPr>
          <p:spPr>
            <a:xfrm>
              <a:off x="1781175" y="1988338"/>
              <a:ext cx="255000" cy="130800"/>
            </a:xfrm>
            <a:prstGeom prst="straightConnector1">
              <a:avLst/>
            </a:prstGeom>
            <a:noFill/>
            <a:ln w="19050" cap="flat" cmpd="sng">
              <a:solidFill>
                <a:srgbClr val="2B292E"/>
              </a:solidFill>
              <a:prstDash val="solid"/>
              <a:round/>
              <a:headEnd type="none" w="med" len="med"/>
              <a:tailEnd type="none" w="med" len="med"/>
            </a:ln>
          </p:spPr>
        </p:cxnSp>
      </p:grpSp>
      <p:grpSp>
        <p:nvGrpSpPr>
          <p:cNvPr id="684" name="Google Shape;684;p19"/>
          <p:cNvGrpSpPr/>
          <p:nvPr/>
        </p:nvGrpSpPr>
        <p:grpSpPr>
          <a:xfrm>
            <a:off x="4375119" y="3069138"/>
            <a:ext cx="2009557" cy="1446349"/>
            <a:chOff x="6681799" y="2992938"/>
            <a:chExt cx="2009557" cy="1446349"/>
          </a:xfrm>
        </p:grpSpPr>
        <p:grpSp>
          <p:nvGrpSpPr>
            <p:cNvPr id="685" name="Google Shape;685;p19"/>
            <p:cNvGrpSpPr/>
            <p:nvPr/>
          </p:nvGrpSpPr>
          <p:grpSpPr>
            <a:xfrm>
              <a:off x="6681799" y="2992938"/>
              <a:ext cx="2009557" cy="1446349"/>
              <a:chOff x="409586" y="1707063"/>
              <a:chExt cx="2009557" cy="1446349"/>
            </a:xfrm>
          </p:grpSpPr>
          <p:grpSp>
            <p:nvGrpSpPr>
              <p:cNvPr id="686" name="Google Shape;686;p19"/>
              <p:cNvGrpSpPr/>
              <p:nvPr/>
            </p:nvGrpSpPr>
            <p:grpSpPr>
              <a:xfrm>
                <a:off x="883812" y="1866628"/>
                <a:ext cx="1266737" cy="984510"/>
                <a:chOff x="981927" y="1885848"/>
                <a:chExt cx="1168361" cy="908052"/>
              </a:xfrm>
            </p:grpSpPr>
            <p:sp>
              <p:nvSpPr>
                <p:cNvPr id="687" name="Google Shape;687;p19"/>
                <p:cNvSpPr/>
                <p:nvPr/>
              </p:nvSpPr>
              <p:spPr>
                <a:xfrm>
                  <a:off x="981927" y="2171700"/>
                  <a:ext cx="718200" cy="622200"/>
                </a:xfrm>
                <a:prstGeom prst="hexagon">
                  <a:avLst>
                    <a:gd name="adj" fmla="val 25000"/>
                    <a:gd name="vf" fmla="val 115470"/>
                  </a:avLst>
                </a:prstGeom>
                <a:solidFill>
                  <a:srgbClr val="788BF1"/>
                </a:solidFill>
                <a:ln w="19050" cap="flat" cmpd="sng">
                  <a:solidFill>
                    <a:srgbClr val="788B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rot="-519588">
                  <a:off x="1553547" y="1924967"/>
                  <a:ext cx="559883" cy="532262"/>
                </a:xfrm>
                <a:prstGeom prst="pentagon">
                  <a:avLst>
                    <a:gd name="hf" fmla="val 105146"/>
                    <a:gd name="vf" fmla="val 110557"/>
                  </a:avLst>
                </a:prstGeom>
                <a:solidFill>
                  <a:srgbClr val="788BF1"/>
                </a:solidFill>
                <a:ln w="19050" cap="flat" cmpd="sng">
                  <a:solidFill>
                    <a:srgbClr val="788B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19"/>
              <p:cNvSpPr txBox="1"/>
              <p:nvPr/>
            </p:nvSpPr>
            <p:spPr>
              <a:xfrm>
                <a:off x="797312" y="2902313"/>
                <a:ext cx="3939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r>
                  <a:rPr lang="iw" sz="900" b="1" baseline="-25000">
                    <a:solidFill>
                      <a:srgbClr val="2B292E"/>
                    </a:solidFill>
                    <a:latin typeface="Oxygen"/>
                    <a:ea typeface="Oxygen"/>
                    <a:cs typeface="Oxygen"/>
                    <a:sym typeface="Oxygen"/>
                  </a:rPr>
                  <a:t>2</a:t>
                </a: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90" name="Google Shape;690;p19"/>
              <p:cNvSpPr txBox="1"/>
              <p:nvPr/>
            </p:nvSpPr>
            <p:spPr>
              <a:xfrm>
                <a:off x="1366443" y="2817776"/>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91" name="Google Shape;691;p19"/>
              <p:cNvSpPr txBox="1"/>
              <p:nvPr/>
            </p:nvSpPr>
            <p:spPr>
              <a:xfrm>
                <a:off x="1914131" y="2432013"/>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92" name="Google Shape;692;p19"/>
              <p:cNvSpPr txBox="1"/>
              <p:nvPr/>
            </p:nvSpPr>
            <p:spPr>
              <a:xfrm>
                <a:off x="409586" y="2388100"/>
                <a:ext cx="563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r>
                  <a:rPr lang="iw" sz="1000" b="1">
                    <a:solidFill>
                      <a:srgbClr val="2B292E"/>
                    </a:solidFill>
                    <a:latin typeface="Oxygen"/>
                    <a:ea typeface="Oxygen"/>
                    <a:cs typeface="Oxygen"/>
                    <a:sym typeface="Oxygen"/>
                  </a:rPr>
                  <a:t>—</a:t>
                </a: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93" name="Google Shape;693;p19"/>
              <p:cNvSpPr txBox="1"/>
              <p:nvPr/>
            </p:nvSpPr>
            <p:spPr>
              <a:xfrm>
                <a:off x="1614206" y="1707063"/>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694" name="Google Shape;694;p19"/>
              <p:cNvSpPr txBox="1"/>
              <p:nvPr/>
            </p:nvSpPr>
            <p:spPr>
              <a:xfrm>
                <a:off x="2128443" y="1914091"/>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695" name="Google Shape;695;p19"/>
              <p:cNvSpPr txBox="1"/>
              <p:nvPr/>
            </p:nvSpPr>
            <p:spPr>
              <a:xfrm>
                <a:off x="661588" y="1893850"/>
                <a:ext cx="4479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O</a:t>
                </a:r>
                <a:endParaRPr sz="900" b="1" baseline="-25000">
                  <a:solidFill>
                    <a:srgbClr val="2B292E"/>
                  </a:solidFill>
                  <a:latin typeface="Oxygen"/>
                  <a:ea typeface="Oxygen"/>
                  <a:cs typeface="Oxygen"/>
                  <a:sym typeface="Oxygen"/>
                </a:endParaRPr>
              </a:p>
            </p:txBody>
          </p:sp>
          <p:cxnSp>
            <p:nvCxnSpPr>
              <p:cNvPr id="696" name="Google Shape;696;p19"/>
              <p:cNvCxnSpPr/>
              <p:nvPr/>
            </p:nvCxnSpPr>
            <p:spPr>
              <a:xfrm flipH="1">
                <a:off x="1004643" y="2850007"/>
                <a:ext cx="51000" cy="88200"/>
              </a:xfrm>
              <a:prstGeom prst="straightConnector1">
                <a:avLst/>
              </a:prstGeom>
              <a:noFill/>
              <a:ln w="19050" cap="flat" cmpd="sng">
                <a:solidFill>
                  <a:srgbClr val="2B292E"/>
                </a:solidFill>
                <a:prstDash val="solid"/>
                <a:round/>
                <a:headEnd type="none" w="med" len="med"/>
                <a:tailEnd type="none" w="med" len="med"/>
              </a:ln>
            </p:spPr>
          </p:cxnSp>
          <p:cxnSp>
            <p:nvCxnSpPr>
              <p:cNvPr id="697" name="Google Shape;697;p19"/>
              <p:cNvCxnSpPr>
                <a:stCxn id="687" idx="4"/>
              </p:cNvCxnSpPr>
              <p:nvPr/>
            </p:nvCxnSpPr>
            <p:spPr>
              <a:xfrm rot="10800000">
                <a:off x="967860" y="2091949"/>
                <a:ext cx="84600" cy="84600"/>
              </a:xfrm>
              <a:prstGeom prst="straightConnector1">
                <a:avLst/>
              </a:prstGeom>
              <a:noFill/>
              <a:ln w="19050" cap="flat" cmpd="sng">
                <a:solidFill>
                  <a:srgbClr val="2B292E"/>
                </a:solidFill>
                <a:prstDash val="solid"/>
                <a:round/>
                <a:headEnd type="none" w="med" len="med"/>
                <a:tailEnd type="none" w="med" len="med"/>
              </a:ln>
            </p:spPr>
          </p:cxnSp>
          <p:cxnSp>
            <p:nvCxnSpPr>
              <p:cNvPr id="698" name="Google Shape;698;p19"/>
              <p:cNvCxnSpPr>
                <a:stCxn id="688" idx="5"/>
              </p:cNvCxnSpPr>
              <p:nvPr/>
            </p:nvCxnSpPr>
            <p:spPr>
              <a:xfrm rot="10800000" flipH="1">
                <a:off x="2096875" y="2057841"/>
                <a:ext cx="99600" cy="26700"/>
              </a:xfrm>
              <a:prstGeom prst="straightConnector1">
                <a:avLst/>
              </a:prstGeom>
              <a:noFill/>
              <a:ln w="19050" cap="flat" cmpd="sng">
                <a:solidFill>
                  <a:srgbClr val="2B292E"/>
                </a:solidFill>
                <a:prstDash val="solid"/>
                <a:round/>
                <a:headEnd type="none" w="med" len="med"/>
                <a:tailEnd type="none" w="med" len="med"/>
              </a:ln>
            </p:spPr>
          </p:cxnSp>
        </p:grpSp>
        <p:grpSp>
          <p:nvGrpSpPr>
            <p:cNvPr id="699" name="Google Shape;699;p19"/>
            <p:cNvGrpSpPr/>
            <p:nvPr/>
          </p:nvGrpSpPr>
          <p:grpSpPr>
            <a:xfrm>
              <a:off x="7209456" y="3514913"/>
              <a:ext cx="666750" cy="311925"/>
              <a:chOff x="1147775" y="2588413"/>
              <a:chExt cx="666750" cy="311925"/>
            </a:xfrm>
          </p:grpSpPr>
          <p:cxnSp>
            <p:nvCxnSpPr>
              <p:cNvPr id="700" name="Google Shape;700;p19"/>
              <p:cNvCxnSpPr/>
              <p:nvPr/>
            </p:nvCxnSpPr>
            <p:spPr>
              <a:xfrm flipH="1">
                <a:off x="1147775" y="2588413"/>
                <a:ext cx="152400" cy="302400"/>
              </a:xfrm>
              <a:prstGeom prst="straightConnector1">
                <a:avLst/>
              </a:prstGeom>
              <a:noFill/>
              <a:ln w="19050" cap="flat" cmpd="sng">
                <a:solidFill>
                  <a:srgbClr val="2B292E"/>
                </a:solidFill>
                <a:prstDash val="solid"/>
                <a:round/>
                <a:headEnd type="none" w="med" len="med"/>
                <a:tailEnd type="none" w="med" len="med"/>
              </a:ln>
            </p:spPr>
          </p:cxnSp>
          <p:cxnSp>
            <p:nvCxnSpPr>
              <p:cNvPr id="701" name="Google Shape;701;p19"/>
              <p:cNvCxnSpPr/>
              <p:nvPr/>
            </p:nvCxnSpPr>
            <p:spPr>
              <a:xfrm>
                <a:off x="1662125" y="2597938"/>
                <a:ext cx="152400" cy="302400"/>
              </a:xfrm>
              <a:prstGeom prst="straightConnector1">
                <a:avLst/>
              </a:prstGeom>
              <a:noFill/>
              <a:ln w="19050" cap="flat" cmpd="sng">
                <a:solidFill>
                  <a:srgbClr val="2B292E"/>
                </a:solidFill>
                <a:prstDash val="solid"/>
                <a:round/>
                <a:headEnd type="none" w="med" len="med"/>
                <a:tailEnd type="none" w="med" len="med"/>
              </a:ln>
            </p:spPr>
          </p:cxnSp>
        </p:grpSp>
        <p:cxnSp>
          <p:nvCxnSpPr>
            <p:cNvPr id="702" name="Google Shape;702;p19"/>
            <p:cNvCxnSpPr/>
            <p:nvPr/>
          </p:nvCxnSpPr>
          <p:spPr>
            <a:xfrm>
              <a:off x="8059550" y="3281550"/>
              <a:ext cx="255000" cy="130800"/>
            </a:xfrm>
            <a:prstGeom prst="straightConnector1">
              <a:avLst/>
            </a:prstGeom>
            <a:noFill/>
            <a:ln w="19050" cap="flat" cmpd="sng">
              <a:solidFill>
                <a:srgbClr val="2B292E"/>
              </a:solidFill>
              <a:prstDash val="solid"/>
              <a:round/>
              <a:headEnd type="none" w="med" len="med"/>
              <a:tailEnd type="none" w="med" len="med"/>
            </a:ln>
          </p:spPr>
        </p:cxnSp>
        <p:cxnSp>
          <p:nvCxnSpPr>
            <p:cNvPr id="703" name="Google Shape;703;p19"/>
            <p:cNvCxnSpPr/>
            <p:nvPr/>
          </p:nvCxnSpPr>
          <p:spPr>
            <a:xfrm rot="10800000">
              <a:off x="7361725" y="4079275"/>
              <a:ext cx="370200" cy="0"/>
            </a:xfrm>
            <a:prstGeom prst="straightConnector1">
              <a:avLst/>
            </a:prstGeom>
            <a:noFill/>
            <a:ln w="19050" cap="flat" cmpd="sng">
              <a:solidFill>
                <a:srgbClr val="2B292E"/>
              </a:solidFill>
              <a:prstDash val="solid"/>
              <a:round/>
              <a:headEnd type="none" w="med" len="med"/>
              <a:tailEnd type="none" w="med" len="med"/>
            </a:ln>
          </p:spPr>
        </p:cxnSp>
      </p:grpSp>
      <p:grpSp>
        <p:nvGrpSpPr>
          <p:cNvPr id="704" name="Google Shape;704;p19"/>
          <p:cNvGrpSpPr/>
          <p:nvPr/>
        </p:nvGrpSpPr>
        <p:grpSpPr>
          <a:xfrm>
            <a:off x="4577425" y="1466351"/>
            <a:ext cx="1604946" cy="1201382"/>
            <a:chOff x="6781242" y="1542551"/>
            <a:chExt cx="1604946" cy="1201382"/>
          </a:xfrm>
        </p:grpSpPr>
        <p:grpSp>
          <p:nvGrpSpPr>
            <p:cNvPr id="705" name="Google Shape;705;p19"/>
            <p:cNvGrpSpPr/>
            <p:nvPr/>
          </p:nvGrpSpPr>
          <p:grpSpPr>
            <a:xfrm>
              <a:off x="6781242" y="1542551"/>
              <a:ext cx="1604946" cy="1201382"/>
              <a:chOff x="7048511" y="1702313"/>
              <a:chExt cx="1487025" cy="1113113"/>
            </a:xfrm>
          </p:grpSpPr>
          <p:sp>
            <p:nvSpPr>
              <p:cNvPr id="706" name="Google Shape;706;p19"/>
              <p:cNvSpPr/>
              <p:nvPr/>
            </p:nvSpPr>
            <p:spPr>
              <a:xfrm>
                <a:off x="7368040" y="1949550"/>
                <a:ext cx="718200" cy="622200"/>
              </a:xfrm>
              <a:prstGeom prst="hexagon">
                <a:avLst>
                  <a:gd name="adj" fmla="val 25000"/>
                  <a:gd name="vf" fmla="val 115470"/>
                </a:avLst>
              </a:prstGeom>
              <a:solidFill>
                <a:srgbClr val="DF6D6D"/>
              </a:solidFill>
              <a:ln w="19050" cap="flat" cmpd="sng">
                <a:solidFill>
                  <a:srgbClr val="DF6D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txBox="1"/>
              <p:nvPr/>
            </p:nvSpPr>
            <p:spPr>
              <a:xfrm>
                <a:off x="7926469" y="1702313"/>
                <a:ext cx="296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O</a:t>
                </a:r>
                <a:endParaRPr sz="900" b="1" baseline="-25000">
                  <a:solidFill>
                    <a:srgbClr val="2B292E"/>
                  </a:solidFill>
                  <a:latin typeface="Oxygen"/>
                  <a:ea typeface="Oxygen"/>
                  <a:cs typeface="Oxygen"/>
                  <a:sym typeface="Oxygen"/>
                </a:endParaRPr>
              </a:p>
            </p:txBody>
          </p:sp>
          <p:sp>
            <p:nvSpPr>
              <p:cNvPr id="708" name="Google Shape;708;p19"/>
              <p:cNvSpPr txBox="1"/>
              <p:nvPr/>
            </p:nvSpPr>
            <p:spPr>
              <a:xfrm>
                <a:off x="7077075" y="1702325"/>
                <a:ext cx="4809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r>
                  <a:rPr lang="iw" sz="900" b="1" baseline="-25000">
                    <a:solidFill>
                      <a:srgbClr val="2B292E"/>
                    </a:solidFill>
                    <a:latin typeface="Oxygen"/>
                    <a:ea typeface="Oxygen"/>
                    <a:cs typeface="Oxygen"/>
                    <a:sym typeface="Oxygen"/>
                  </a:rPr>
                  <a:t>3</a:t>
                </a:r>
                <a:r>
                  <a:rPr lang="iw" sz="900" b="1">
                    <a:solidFill>
                      <a:srgbClr val="2B292E"/>
                    </a:solidFill>
                    <a:latin typeface="Oxygen"/>
                    <a:ea typeface="Oxygen"/>
                    <a:cs typeface="Oxygen"/>
                    <a:sym typeface="Oxygen"/>
                  </a:rPr>
                  <a:t>C</a:t>
                </a:r>
                <a:endParaRPr sz="900" b="1" baseline="-25000">
                  <a:solidFill>
                    <a:srgbClr val="2B292E"/>
                  </a:solidFill>
                  <a:latin typeface="Oxygen"/>
                  <a:ea typeface="Oxygen"/>
                  <a:cs typeface="Oxygen"/>
                  <a:sym typeface="Oxygen"/>
                </a:endParaRPr>
              </a:p>
            </p:txBody>
          </p:sp>
          <p:sp>
            <p:nvSpPr>
              <p:cNvPr id="709" name="Google Shape;709;p19"/>
              <p:cNvSpPr txBox="1"/>
              <p:nvPr/>
            </p:nvSpPr>
            <p:spPr>
              <a:xfrm>
                <a:off x="7052868" y="2135091"/>
                <a:ext cx="2907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710" name="Google Shape;710;p19"/>
              <p:cNvSpPr txBox="1"/>
              <p:nvPr/>
            </p:nvSpPr>
            <p:spPr>
              <a:xfrm>
                <a:off x="7048511" y="2473825"/>
                <a:ext cx="563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H</a:t>
                </a:r>
                <a:r>
                  <a:rPr lang="iw" sz="1000" b="1">
                    <a:solidFill>
                      <a:srgbClr val="2B292E"/>
                    </a:solidFill>
                    <a:latin typeface="Oxygen"/>
                    <a:ea typeface="Oxygen"/>
                    <a:cs typeface="Oxygen"/>
                    <a:sym typeface="Oxygen"/>
                  </a:rPr>
                  <a:t>—</a:t>
                </a:r>
                <a:r>
                  <a:rPr lang="iw" sz="900" b="1">
                    <a:solidFill>
                      <a:srgbClr val="2B292E"/>
                    </a:solidFill>
                    <a:latin typeface="Oxygen"/>
                    <a:ea typeface="Oxygen"/>
                    <a:cs typeface="Oxygen"/>
                    <a:sym typeface="Oxygen"/>
                  </a:rPr>
                  <a:t>N</a:t>
                </a:r>
                <a:endParaRPr sz="900" b="1" baseline="-25000">
                  <a:solidFill>
                    <a:srgbClr val="2B292E"/>
                  </a:solidFill>
                  <a:latin typeface="Oxygen"/>
                  <a:ea typeface="Oxygen"/>
                  <a:cs typeface="Oxygen"/>
                  <a:sym typeface="Oxygen"/>
                </a:endParaRPr>
              </a:p>
            </p:txBody>
          </p:sp>
          <p:sp>
            <p:nvSpPr>
              <p:cNvPr id="711" name="Google Shape;711;p19"/>
              <p:cNvSpPr txBox="1"/>
              <p:nvPr/>
            </p:nvSpPr>
            <p:spPr>
              <a:xfrm>
                <a:off x="7972436" y="2130925"/>
                <a:ext cx="563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N</a:t>
                </a:r>
                <a:r>
                  <a:rPr lang="iw" sz="1000" b="1">
                    <a:solidFill>
                      <a:srgbClr val="2B292E"/>
                    </a:solidFill>
                    <a:latin typeface="Oxygen"/>
                    <a:ea typeface="Oxygen"/>
                    <a:cs typeface="Oxygen"/>
                    <a:sym typeface="Oxygen"/>
                  </a:rPr>
                  <a:t>—</a:t>
                </a:r>
                <a:r>
                  <a:rPr lang="iw" sz="900" b="1">
                    <a:solidFill>
                      <a:srgbClr val="2B292E"/>
                    </a:solidFill>
                    <a:latin typeface="Oxygen"/>
                    <a:ea typeface="Oxygen"/>
                    <a:cs typeface="Oxygen"/>
                    <a:sym typeface="Oxygen"/>
                  </a:rPr>
                  <a:t>H</a:t>
                </a:r>
                <a:endParaRPr sz="900" b="1" baseline="-25000">
                  <a:solidFill>
                    <a:srgbClr val="2B292E"/>
                  </a:solidFill>
                  <a:latin typeface="Oxygen"/>
                  <a:ea typeface="Oxygen"/>
                  <a:cs typeface="Oxygen"/>
                  <a:sym typeface="Oxygen"/>
                </a:endParaRPr>
              </a:p>
            </p:txBody>
          </p:sp>
          <p:sp>
            <p:nvSpPr>
              <p:cNvPr id="712" name="Google Shape;712;p19"/>
              <p:cNvSpPr txBox="1"/>
              <p:nvPr/>
            </p:nvSpPr>
            <p:spPr>
              <a:xfrm>
                <a:off x="7926469" y="2564325"/>
                <a:ext cx="296100" cy="25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900" b="1">
                    <a:solidFill>
                      <a:srgbClr val="2B292E"/>
                    </a:solidFill>
                    <a:latin typeface="Oxygen"/>
                    <a:ea typeface="Oxygen"/>
                    <a:cs typeface="Oxygen"/>
                    <a:sym typeface="Oxygen"/>
                  </a:rPr>
                  <a:t>O</a:t>
                </a:r>
                <a:endParaRPr sz="900" b="1" baseline="-25000">
                  <a:solidFill>
                    <a:srgbClr val="2B292E"/>
                  </a:solidFill>
                  <a:latin typeface="Oxygen"/>
                  <a:ea typeface="Oxygen"/>
                  <a:cs typeface="Oxygen"/>
                  <a:sym typeface="Oxygen"/>
                </a:endParaRPr>
              </a:p>
            </p:txBody>
          </p:sp>
          <p:cxnSp>
            <p:nvCxnSpPr>
              <p:cNvPr id="713" name="Google Shape;713;p19"/>
              <p:cNvCxnSpPr>
                <a:endCxn id="706" idx="3"/>
              </p:cNvCxnSpPr>
              <p:nvPr/>
            </p:nvCxnSpPr>
            <p:spPr>
              <a:xfrm>
                <a:off x="7276840" y="2260650"/>
                <a:ext cx="91200" cy="0"/>
              </a:xfrm>
              <a:prstGeom prst="straightConnector1">
                <a:avLst/>
              </a:prstGeom>
              <a:noFill/>
              <a:ln w="19050" cap="flat" cmpd="sng">
                <a:solidFill>
                  <a:srgbClr val="2B292E"/>
                </a:solidFill>
                <a:prstDash val="solid"/>
                <a:round/>
                <a:headEnd type="none" w="med" len="med"/>
                <a:tailEnd type="none" w="med" len="med"/>
              </a:ln>
            </p:spPr>
          </p:cxnSp>
          <p:cxnSp>
            <p:nvCxnSpPr>
              <p:cNvPr id="714" name="Google Shape;714;p19"/>
              <p:cNvCxnSpPr/>
              <p:nvPr/>
            </p:nvCxnSpPr>
            <p:spPr>
              <a:xfrm rot="10800000">
                <a:off x="7440144" y="1863256"/>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715" name="Google Shape;715;p19"/>
              <p:cNvCxnSpPr/>
              <p:nvPr/>
            </p:nvCxnSpPr>
            <p:spPr>
              <a:xfrm rot="10800000" flipH="1">
                <a:off x="7923538" y="1863256"/>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716" name="Google Shape;716;p19"/>
              <p:cNvCxnSpPr/>
              <p:nvPr/>
            </p:nvCxnSpPr>
            <p:spPr>
              <a:xfrm>
                <a:off x="7918775" y="2575250"/>
                <a:ext cx="87000" cy="87000"/>
              </a:xfrm>
              <a:prstGeom prst="straightConnector1">
                <a:avLst/>
              </a:prstGeom>
              <a:noFill/>
              <a:ln w="19050" cap="flat" cmpd="sng">
                <a:solidFill>
                  <a:srgbClr val="2B292E"/>
                </a:solidFill>
                <a:prstDash val="solid"/>
                <a:round/>
                <a:headEnd type="none" w="med" len="med"/>
                <a:tailEnd type="none" w="med" len="med"/>
              </a:ln>
            </p:spPr>
          </p:cxnSp>
          <p:cxnSp>
            <p:nvCxnSpPr>
              <p:cNvPr id="717" name="Google Shape;717;p19"/>
              <p:cNvCxnSpPr/>
              <p:nvPr/>
            </p:nvCxnSpPr>
            <p:spPr>
              <a:xfrm>
                <a:off x="7940206" y="2551438"/>
                <a:ext cx="87000" cy="87000"/>
              </a:xfrm>
              <a:prstGeom prst="straightConnector1">
                <a:avLst/>
              </a:prstGeom>
              <a:noFill/>
              <a:ln w="19050" cap="flat" cmpd="sng">
                <a:solidFill>
                  <a:srgbClr val="2B292E"/>
                </a:solidFill>
                <a:prstDash val="solid"/>
                <a:round/>
                <a:headEnd type="none" w="med" len="med"/>
                <a:tailEnd type="none" w="med" len="med"/>
              </a:ln>
            </p:spPr>
          </p:cxnSp>
        </p:grpSp>
        <p:grpSp>
          <p:nvGrpSpPr>
            <p:cNvPr id="718" name="Google Shape;718;p19"/>
            <p:cNvGrpSpPr/>
            <p:nvPr/>
          </p:nvGrpSpPr>
          <p:grpSpPr>
            <a:xfrm>
              <a:off x="7189278" y="1868039"/>
              <a:ext cx="657225" cy="302400"/>
              <a:chOff x="1157300" y="3512338"/>
              <a:chExt cx="657225" cy="302400"/>
            </a:xfrm>
          </p:grpSpPr>
          <p:cxnSp>
            <p:nvCxnSpPr>
              <p:cNvPr id="719" name="Google Shape;719;p19"/>
              <p:cNvCxnSpPr/>
              <p:nvPr/>
            </p:nvCxnSpPr>
            <p:spPr>
              <a:xfrm flipH="1">
                <a:off x="1157300" y="3512338"/>
                <a:ext cx="152400" cy="302400"/>
              </a:xfrm>
              <a:prstGeom prst="straightConnector1">
                <a:avLst/>
              </a:prstGeom>
              <a:noFill/>
              <a:ln w="19050" cap="flat" cmpd="sng">
                <a:solidFill>
                  <a:srgbClr val="2B292E"/>
                </a:solidFill>
                <a:prstDash val="solid"/>
                <a:round/>
                <a:headEnd type="none" w="med" len="med"/>
                <a:tailEnd type="none" w="med" len="med"/>
              </a:ln>
            </p:spPr>
          </p:cxnSp>
          <p:cxnSp>
            <p:nvCxnSpPr>
              <p:cNvPr id="720" name="Google Shape;720;p19"/>
              <p:cNvCxnSpPr/>
              <p:nvPr/>
            </p:nvCxnSpPr>
            <p:spPr>
              <a:xfrm>
                <a:off x="1662125" y="3512338"/>
                <a:ext cx="152400" cy="302400"/>
              </a:xfrm>
              <a:prstGeom prst="straightConnector1">
                <a:avLst/>
              </a:prstGeom>
              <a:noFill/>
              <a:ln w="19050" cap="flat" cmpd="sng">
                <a:solidFill>
                  <a:srgbClr val="2B292E"/>
                </a:solidFill>
                <a:prstDash val="solid"/>
                <a:round/>
                <a:headEnd type="none" w="med" len="med"/>
                <a:tailEnd type="none" w="med" len="med"/>
              </a:ln>
            </p:spPr>
          </p:cxnSp>
        </p:grpSp>
      </p:grpSp>
      <p:sp>
        <p:nvSpPr>
          <p:cNvPr id="721" name="Google Shape;721;p19"/>
          <p:cNvSpPr txBox="1"/>
          <p:nvPr/>
        </p:nvSpPr>
        <p:spPr>
          <a:xfrm>
            <a:off x="1935525" y="1831875"/>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8989C9"/>
                </a:solidFill>
                <a:latin typeface="Noto Sans Hebrew"/>
                <a:ea typeface="Noto Sans Hebrew"/>
                <a:cs typeface="Noto Sans Hebrew"/>
                <a:sym typeface="Noto Sans Hebrew"/>
              </a:rPr>
              <a:t>אדנין</a:t>
            </a:r>
            <a:endParaRPr sz="2500" b="1">
              <a:solidFill>
                <a:srgbClr val="8989C9"/>
              </a:solidFill>
              <a:latin typeface="Noto Sans Hebrew"/>
              <a:ea typeface="Noto Sans Hebrew"/>
              <a:cs typeface="Noto Sans Hebrew"/>
              <a:sym typeface="Noto Sans Hebrew"/>
            </a:endParaRPr>
          </a:p>
        </p:txBody>
      </p:sp>
      <p:sp>
        <p:nvSpPr>
          <p:cNvPr id="722" name="Google Shape;722;p19"/>
          <p:cNvSpPr txBox="1"/>
          <p:nvPr/>
        </p:nvSpPr>
        <p:spPr>
          <a:xfrm>
            <a:off x="5831250" y="1831875"/>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DF6D6D"/>
                </a:solidFill>
                <a:latin typeface="Noto Sans Hebrew"/>
                <a:ea typeface="Noto Sans Hebrew"/>
                <a:cs typeface="Noto Sans Hebrew"/>
                <a:sym typeface="Noto Sans Hebrew"/>
              </a:rPr>
              <a:t>טימין</a:t>
            </a:r>
            <a:endParaRPr sz="2500" b="1">
              <a:solidFill>
                <a:srgbClr val="DF6D6D"/>
              </a:solidFill>
              <a:latin typeface="Noto Sans Hebrew"/>
              <a:ea typeface="Noto Sans Hebrew"/>
              <a:cs typeface="Noto Sans Hebrew"/>
              <a:sym typeface="Noto Sans Hebrew"/>
            </a:endParaRPr>
          </a:p>
        </p:txBody>
      </p:sp>
      <p:sp>
        <p:nvSpPr>
          <p:cNvPr id="723" name="Google Shape;723;p19"/>
          <p:cNvSpPr txBox="1"/>
          <p:nvPr/>
        </p:nvSpPr>
        <p:spPr>
          <a:xfrm>
            <a:off x="5831250" y="3537975"/>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788BF1"/>
                </a:solidFill>
                <a:latin typeface="Noto Sans Hebrew"/>
                <a:ea typeface="Noto Sans Hebrew"/>
                <a:cs typeface="Noto Sans Hebrew"/>
                <a:sym typeface="Noto Sans Hebrew"/>
              </a:rPr>
              <a:t>גואנין</a:t>
            </a:r>
            <a:endParaRPr sz="2500" b="1">
              <a:solidFill>
                <a:srgbClr val="788BF1"/>
              </a:solidFill>
              <a:latin typeface="Noto Sans Hebrew"/>
              <a:ea typeface="Noto Sans Hebrew"/>
              <a:cs typeface="Noto Sans Hebrew"/>
              <a:sym typeface="Noto Sans Hebrew"/>
            </a:endParaRPr>
          </a:p>
        </p:txBody>
      </p:sp>
      <p:sp>
        <p:nvSpPr>
          <p:cNvPr id="724" name="Google Shape;724;p19"/>
          <p:cNvSpPr txBox="1"/>
          <p:nvPr/>
        </p:nvSpPr>
        <p:spPr>
          <a:xfrm>
            <a:off x="1992675" y="3528475"/>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FA9E84"/>
                </a:solidFill>
                <a:latin typeface="Noto Sans Hebrew"/>
                <a:ea typeface="Noto Sans Hebrew"/>
                <a:cs typeface="Noto Sans Hebrew"/>
                <a:sym typeface="Noto Sans Hebrew"/>
              </a:rPr>
              <a:t>ציטוזין</a:t>
            </a:r>
            <a:endParaRPr sz="2500" b="1">
              <a:solidFill>
                <a:srgbClr val="FA9E84"/>
              </a:solidFill>
              <a:latin typeface="Noto Sans Hebrew"/>
              <a:ea typeface="Noto Sans Hebrew"/>
              <a:cs typeface="Noto Sans Hebrew"/>
              <a:sym typeface="Noto Sans Hebr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728"/>
        <p:cNvGrpSpPr/>
        <p:nvPr/>
      </p:nvGrpSpPr>
      <p:grpSpPr>
        <a:xfrm>
          <a:off x="0" y="0"/>
          <a:ext cx="0" cy="0"/>
          <a:chOff x="0" y="0"/>
          <a:chExt cx="0" cy="0"/>
        </a:xfrm>
      </p:grpSpPr>
      <p:sp>
        <p:nvSpPr>
          <p:cNvPr id="729" name="Google Shape;729;p20"/>
          <p:cNvSpPr txBox="1"/>
          <p:nvPr/>
        </p:nvSpPr>
        <p:spPr>
          <a:xfrm>
            <a:off x="1293338" y="378350"/>
            <a:ext cx="65574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w" sz="3200" b="1">
                <a:solidFill>
                  <a:srgbClr val="E54E55"/>
                </a:solidFill>
                <a:latin typeface="Cairo"/>
                <a:ea typeface="Cairo"/>
                <a:cs typeface="Cairo"/>
                <a:sym typeface="Cairo"/>
              </a:rPr>
              <a:t>DNA </a:t>
            </a:r>
            <a:r>
              <a:rPr lang="iw" sz="3200" b="1">
                <a:solidFill>
                  <a:srgbClr val="4A66DD"/>
                </a:solidFill>
                <a:latin typeface="Noto Sans Hebrew"/>
                <a:ea typeface="Noto Sans Hebrew"/>
                <a:cs typeface="Noto Sans Hebrew"/>
                <a:sym typeface="Noto Sans Hebrew"/>
              </a:rPr>
              <a:t>גדילי</a:t>
            </a:r>
            <a:endParaRPr sz="3200" b="1">
              <a:solidFill>
                <a:srgbClr val="4A66DD"/>
              </a:solidFill>
              <a:latin typeface="Noto Sans Hebrew"/>
              <a:ea typeface="Noto Sans Hebrew"/>
              <a:cs typeface="Noto Sans Hebrew"/>
              <a:sym typeface="Noto Sans Hebrew"/>
            </a:endParaRPr>
          </a:p>
        </p:txBody>
      </p:sp>
      <p:grpSp>
        <p:nvGrpSpPr>
          <p:cNvPr id="730" name="Google Shape;730;p20"/>
          <p:cNvGrpSpPr/>
          <p:nvPr/>
        </p:nvGrpSpPr>
        <p:grpSpPr>
          <a:xfrm>
            <a:off x="2957024" y="1527511"/>
            <a:ext cx="3230034" cy="2808686"/>
            <a:chOff x="2895975" y="1510100"/>
            <a:chExt cx="3352049" cy="2914784"/>
          </a:xfrm>
        </p:grpSpPr>
        <p:sp>
          <p:nvSpPr>
            <p:cNvPr id="731" name="Google Shape;731;p20"/>
            <p:cNvSpPr/>
            <p:nvPr/>
          </p:nvSpPr>
          <p:spPr>
            <a:xfrm>
              <a:off x="5367295" y="1688318"/>
              <a:ext cx="625891" cy="739791"/>
            </a:xfrm>
            <a:custGeom>
              <a:avLst/>
              <a:gdLst/>
              <a:ahLst/>
              <a:cxnLst/>
              <a:rect l="l" t="t" r="r" b="b"/>
              <a:pathLst>
                <a:path w="3512" h="4151" extrusionOk="0">
                  <a:moveTo>
                    <a:pt x="177" y="0"/>
                  </a:moveTo>
                  <a:cubicBezTo>
                    <a:pt x="110" y="86"/>
                    <a:pt x="55" y="171"/>
                    <a:pt x="1" y="256"/>
                  </a:cubicBezTo>
                  <a:cubicBezTo>
                    <a:pt x="31" y="292"/>
                    <a:pt x="68" y="335"/>
                    <a:pt x="98" y="371"/>
                  </a:cubicBezTo>
                  <a:cubicBezTo>
                    <a:pt x="128" y="408"/>
                    <a:pt x="159" y="445"/>
                    <a:pt x="183" y="481"/>
                  </a:cubicBezTo>
                  <a:cubicBezTo>
                    <a:pt x="201" y="499"/>
                    <a:pt x="214" y="518"/>
                    <a:pt x="232" y="536"/>
                  </a:cubicBezTo>
                  <a:lnTo>
                    <a:pt x="305" y="633"/>
                  </a:lnTo>
                  <a:cubicBezTo>
                    <a:pt x="366" y="706"/>
                    <a:pt x="427" y="785"/>
                    <a:pt x="487" y="858"/>
                  </a:cubicBezTo>
                  <a:cubicBezTo>
                    <a:pt x="816" y="1260"/>
                    <a:pt x="1145" y="1661"/>
                    <a:pt x="1473" y="2057"/>
                  </a:cubicBezTo>
                  <a:lnTo>
                    <a:pt x="2739" y="3572"/>
                  </a:lnTo>
                  <a:cubicBezTo>
                    <a:pt x="2806" y="3651"/>
                    <a:pt x="2873" y="3730"/>
                    <a:pt x="2940" y="3809"/>
                  </a:cubicBezTo>
                  <a:lnTo>
                    <a:pt x="3025" y="3913"/>
                  </a:lnTo>
                  <a:cubicBezTo>
                    <a:pt x="3055" y="3955"/>
                    <a:pt x="3098" y="3998"/>
                    <a:pt x="3134" y="4041"/>
                  </a:cubicBezTo>
                  <a:lnTo>
                    <a:pt x="3226" y="4150"/>
                  </a:lnTo>
                  <a:cubicBezTo>
                    <a:pt x="3323" y="4114"/>
                    <a:pt x="3420" y="4071"/>
                    <a:pt x="3512" y="4028"/>
                  </a:cubicBezTo>
                  <a:lnTo>
                    <a:pt x="3432" y="3931"/>
                  </a:lnTo>
                  <a:lnTo>
                    <a:pt x="3311" y="3779"/>
                  </a:lnTo>
                  <a:lnTo>
                    <a:pt x="3244" y="3700"/>
                  </a:lnTo>
                  <a:lnTo>
                    <a:pt x="3043" y="3456"/>
                  </a:lnTo>
                  <a:cubicBezTo>
                    <a:pt x="2605" y="2921"/>
                    <a:pt x="2167" y="2392"/>
                    <a:pt x="1729" y="1856"/>
                  </a:cubicBezTo>
                  <a:cubicBezTo>
                    <a:pt x="1370" y="1424"/>
                    <a:pt x="1011" y="992"/>
                    <a:pt x="646" y="566"/>
                  </a:cubicBezTo>
                  <a:cubicBezTo>
                    <a:pt x="609" y="524"/>
                    <a:pt x="567" y="475"/>
                    <a:pt x="536" y="445"/>
                  </a:cubicBezTo>
                  <a:cubicBezTo>
                    <a:pt x="512" y="414"/>
                    <a:pt x="487" y="384"/>
                    <a:pt x="457" y="347"/>
                  </a:cubicBezTo>
                  <a:cubicBezTo>
                    <a:pt x="427" y="305"/>
                    <a:pt x="402" y="274"/>
                    <a:pt x="360" y="232"/>
                  </a:cubicBezTo>
                  <a:cubicBezTo>
                    <a:pt x="323" y="183"/>
                    <a:pt x="287" y="134"/>
                    <a:pt x="244" y="86"/>
                  </a:cubicBezTo>
                  <a:cubicBezTo>
                    <a:pt x="226" y="61"/>
                    <a:pt x="201" y="31"/>
                    <a:pt x="177"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5264286" y="1956181"/>
              <a:ext cx="444825" cy="522897"/>
            </a:xfrm>
            <a:custGeom>
              <a:avLst/>
              <a:gdLst/>
              <a:ahLst/>
              <a:cxnLst/>
              <a:rect l="l" t="t" r="r" b="b"/>
              <a:pathLst>
                <a:path w="2496" h="2934" extrusionOk="0">
                  <a:moveTo>
                    <a:pt x="74" y="0"/>
                  </a:moveTo>
                  <a:cubicBezTo>
                    <a:pt x="49" y="128"/>
                    <a:pt x="19" y="256"/>
                    <a:pt x="1" y="390"/>
                  </a:cubicBezTo>
                  <a:lnTo>
                    <a:pt x="177" y="609"/>
                  </a:lnTo>
                  <a:cubicBezTo>
                    <a:pt x="201" y="639"/>
                    <a:pt x="220" y="664"/>
                    <a:pt x="244" y="694"/>
                  </a:cubicBezTo>
                  <a:cubicBezTo>
                    <a:pt x="317" y="779"/>
                    <a:pt x="390" y="870"/>
                    <a:pt x="469" y="962"/>
                  </a:cubicBezTo>
                  <a:lnTo>
                    <a:pt x="646" y="1181"/>
                  </a:lnTo>
                  <a:lnTo>
                    <a:pt x="907" y="1497"/>
                  </a:lnTo>
                  <a:lnTo>
                    <a:pt x="1497" y="2197"/>
                  </a:lnTo>
                  <a:lnTo>
                    <a:pt x="1692" y="2428"/>
                  </a:lnTo>
                  <a:cubicBezTo>
                    <a:pt x="1753" y="2507"/>
                    <a:pt x="1820" y="2586"/>
                    <a:pt x="1887" y="2665"/>
                  </a:cubicBezTo>
                  <a:lnTo>
                    <a:pt x="1917" y="2702"/>
                  </a:lnTo>
                  <a:lnTo>
                    <a:pt x="2112" y="2933"/>
                  </a:lnTo>
                  <a:cubicBezTo>
                    <a:pt x="2240" y="2933"/>
                    <a:pt x="2368" y="2927"/>
                    <a:pt x="2495" y="2921"/>
                  </a:cubicBezTo>
                  <a:cubicBezTo>
                    <a:pt x="2435" y="2842"/>
                    <a:pt x="2368" y="2763"/>
                    <a:pt x="2307" y="2684"/>
                  </a:cubicBezTo>
                  <a:cubicBezTo>
                    <a:pt x="2240" y="2605"/>
                    <a:pt x="2173" y="2525"/>
                    <a:pt x="2112" y="2452"/>
                  </a:cubicBezTo>
                  <a:cubicBezTo>
                    <a:pt x="2045" y="2373"/>
                    <a:pt x="1984" y="2300"/>
                    <a:pt x="1917" y="2221"/>
                  </a:cubicBezTo>
                  <a:lnTo>
                    <a:pt x="1157" y="1302"/>
                  </a:lnTo>
                  <a:cubicBezTo>
                    <a:pt x="1005" y="1108"/>
                    <a:pt x="852" y="919"/>
                    <a:pt x="694" y="737"/>
                  </a:cubicBezTo>
                  <a:cubicBezTo>
                    <a:pt x="633" y="664"/>
                    <a:pt x="573" y="590"/>
                    <a:pt x="512" y="517"/>
                  </a:cubicBezTo>
                  <a:lnTo>
                    <a:pt x="293" y="256"/>
                  </a:lnTo>
                  <a:lnTo>
                    <a:pt x="256" y="213"/>
                  </a:lnTo>
                  <a:cubicBezTo>
                    <a:pt x="195" y="146"/>
                    <a:pt x="134" y="73"/>
                    <a:pt x="74"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5179633" y="2316183"/>
              <a:ext cx="169482" cy="199785"/>
            </a:xfrm>
            <a:custGeom>
              <a:avLst/>
              <a:gdLst/>
              <a:ahLst/>
              <a:cxnLst/>
              <a:rect l="l" t="t" r="r" b="b"/>
              <a:pathLst>
                <a:path w="951" h="1121" extrusionOk="0">
                  <a:moveTo>
                    <a:pt x="311" y="0"/>
                  </a:moveTo>
                  <a:cubicBezTo>
                    <a:pt x="305" y="55"/>
                    <a:pt x="305" y="116"/>
                    <a:pt x="305" y="171"/>
                  </a:cubicBezTo>
                  <a:cubicBezTo>
                    <a:pt x="202" y="153"/>
                    <a:pt x="98" y="140"/>
                    <a:pt x="1" y="128"/>
                  </a:cubicBezTo>
                  <a:lnTo>
                    <a:pt x="1" y="128"/>
                  </a:lnTo>
                  <a:cubicBezTo>
                    <a:pt x="68" y="207"/>
                    <a:pt x="135" y="292"/>
                    <a:pt x="196" y="366"/>
                  </a:cubicBezTo>
                  <a:cubicBezTo>
                    <a:pt x="214" y="384"/>
                    <a:pt x="226" y="396"/>
                    <a:pt x="238" y="414"/>
                  </a:cubicBezTo>
                  <a:lnTo>
                    <a:pt x="287" y="469"/>
                  </a:lnTo>
                  <a:lnTo>
                    <a:pt x="494" y="718"/>
                  </a:lnTo>
                  <a:lnTo>
                    <a:pt x="603" y="852"/>
                  </a:lnTo>
                  <a:cubicBezTo>
                    <a:pt x="676" y="944"/>
                    <a:pt x="749" y="1029"/>
                    <a:pt x="829" y="1120"/>
                  </a:cubicBezTo>
                  <a:cubicBezTo>
                    <a:pt x="841" y="1011"/>
                    <a:pt x="847" y="895"/>
                    <a:pt x="853" y="779"/>
                  </a:cubicBezTo>
                  <a:lnTo>
                    <a:pt x="853" y="761"/>
                  </a:lnTo>
                  <a:cubicBezTo>
                    <a:pt x="883" y="767"/>
                    <a:pt x="914" y="773"/>
                    <a:pt x="950" y="773"/>
                  </a:cubicBezTo>
                  <a:lnTo>
                    <a:pt x="762" y="548"/>
                  </a:lnTo>
                  <a:lnTo>
                    <a:pt x="488" y="219"/>
                  </a:lnTo>
                  <a:lnTo>
                    <a:pt x="470" y="195"/>
                  </a:lnTo>
                  <a:cubicBezTo>
                    <a:pt x="415" y="128"/>
                    <a:pt x="366" y="61"/>
                    <a:pt x="311" y="0"/>
                  </a:cubicBezTo>
                  <a:close/>
                </a:path>
              </a:pathLst>
            </a:custGeom>
            <a:solidFill>
              <a:srgbClr val="2A8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4841380" y="2333470"/>
              <a:ext cx="431815" cy="503472"/>
            </a:xfrm>
            <a:custGeom>
              <a:avLst/>
              <a:gdLst/>
              <a:ahLst/>
              <a:cxnLst/>
              <a:rect l="l" t="t" r="r" b="b"/>
              <a:pathLst>
                <a:path w="2423" h="2825" extrusionOk="0">
                  <a:moveTo>
                    <a:pt x="366" y="1"/>
                  </a:moveTo>
                  <a:cubicBezTo>
                    <a:pt x="244" y="13"/>
                    <a:pt x="122" y="25"/>
                    <a:pt x="1" y="43"/>
                  </a:cubicBezTo>
                  <a:lnTo>
                    <a:pt x="189" y="281"/>
                  </a:lnTo>
                  <a:cubicBezTo>
                    <a:pt x="189" y="281"/>
                    <a:pt x="189" y="281"/>
                    <a:pt x="195" y="287"/>
                  </a:cubicBezTo>
                  <a:cubicBezTo>
                    <a:pt x="256" y="366"/>
                    <a:pt x="323" y="439"/>
                    <a:pt x="384" y="524"/>
                  </a:cubicBezTo>
                  <a:cubicBezTo>
                    <a:pt x="451" y="603"/>
                    <a:pt x="512" y="676"/>
                    <a:pt x="579" y="755"/>
                  </a:cubicBezTo>
                  <a:cubicBezTo>
                    <a:pt x="712" y="920"/>
                    <a:pt x="852" y="1090"/>
                    <a:pt x="992" y="1254"/>
                  </a:cubicBezTo>
                  <a:cubicBezTo>
                    <a:pt x="1224" y="1528"/>
                    <a:pt x="1449" y="1802"/>
                    <a:pt x="1680" y="2076"/>
                  </a:cubicBezTo>
                  <a:cubicBezTo>
                    <a:pt x="1753" y="2161"/>
                    <a:pt x="1820" y="2246"/>
                    <a:pt x="1899" y="2337"/>
                  </a:cubicBezTo>
                  <a:lnTo>
                    <a:pt x="2082" y="2556"/>
                  </a:lnTo>
                  <a:cubicBezTo>
                    <a:pt x="2082" y="2556"/>
                    <a:pt x="2088" y="2562"/>
                    <a:pt x="2094" y="2569"/>
                  </a:cubicBezTo>
                  <a:lnTo>
                    <a:pt x="2307" y="2824"/>
                  </a:lnTo>
                  <a:cubicBezTo>
                    <a:pt x="2349" y="2715"/>
                    <a:pt x="2386" y="2605"/>
                    <a:pt x="2422" y="2489"/>
                  </a:cubicBezTo>
                  <a:lnTo>
                    <a:pt x="2209" y="2228"/>
                  </a:lnTo>
                  <a:lnTo>
                    <a:pt x="2173" y="2185"/>
                  </a:lnTo>
                  <a:lnTo>
                    <a:pt x="1771" y="1698"/>
                  </a:lnTo>
                  <a:lnTo>
                    <a:pt x="1248" y="1060"/>
                  </a:lnTo>
                  <a:cubicBezTo>
                    <a:pt x="1157" y="956"/>
                    <a:pt x="1071" y="847"/>
                    <a:pt x="980" y="743"/>
                  </a:cubicBezTo>
                  <a:cubicBezTo>
                    <a:pt x="919" y="658"/>
                    <a:pt x="852" y="585"/>
                    <a:pt x="785" y="506"/>
                  </a:cubicBezTo>
                  <a:cubicBezTo>
                    <a:pt x="725" y="427"/>
                    <a:pt x="658" y="348"/>
                    <a:pt x="597" y="275"/>
                  </a:cubicBezTo>
                  <a:lnTo>
                    <a:pt x="560" y="238"/>
                  </a:lnTo>
                  <a:lnTo>
                    <a:pt x="366" y="1"/>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4560511" y="2396381"/>
              <a:ext cx="591139" cy="695414"/>
            </a:xfrm>
            <a:custGeom>
              <a:avLst/>
              <a:gdLst/>
              <a:ahLst/>
              <a:cxnLst/>
              <a:rect l="l" t="t" r="r" b="b"/>
              <a:pathLst>
                <a:path w="3317" h="3902" extrusionOk="0">
                  <a:moveTo>
                    <a:pt x="293" y="1"/>
                  </a:moveTo>
                  <a:cubicBezTo>
                    <a:pt x="195" y="31"/>
                    <a:pt x="98" y="68"/>
                    <a:pt x="1" y="110"/>
                  </a:cubicBezTo>
                  <a:cubicBezTo>
                    <a:pt x="49" y="165"/>
                    <a:pt x="92" y="220"/>
                    <a:pt x="140" y="281"/>
                  </a:cubicBezTo>
                  <a:lnTo>
                    <a:pt x="177" y="329"/>
                  </a:lnTo>
                  <a:cubicBezTo>
                    <a:pt x="183" y="329"/>
                    <a:pt x="183" y="335"/>
                    <a:pt x="189" y="335"/>
                  </a:cubicBezTo>
                  <a:lnTo>
                    <a:pt x="341" y="524"/>
                  </a:lnTo>
                  <a:cubicBezTo>
                    <a:pt x="402" y="597"/>
                    <a:pt x="463" y="676"/>
                    <a:pt x="524" y="749"/>
                  </a:cubicBezTo>
                  <a:cubicBezTo>
                    <a:pt x="822" y="1120"/>
                    <a:pt x="1120" y="1479"/>
                    <a:pt x="1424" y="1844"/>
                  </a:cubicBezTo>
                  <a:lnTo>
                    <a:pt x="2568" y="3213"/>
                  </a:lnTo>
                  <a:lnTo>
                    <a:pt x="2781" y="3469"/>
                  </a:lnTo>
                  <a:cubicBezTo>
                    <a:pt x="2830" y="3524"/>
                    <a:pt x="2885" y="3585"/>
                    <a:pt x="2933" y="3646"/>
                  </a:cubicBezTo>
                  <a:cubicBezTo>
                    <a:pt x="2946" y="3658"/>
                    <a:pt x="2958" y="3676"/>
                    <a:pt x="2970" y="3688"/>
                  </a:cubicBezTo>
                  <a:lnTo>
                    <a:pt x="3146" y="3901"/>
                  </a:lnTo>
                  <a:cubicBezTo>
                    <a:pt x="3207" y="3810"/>
                    <a:pt x="3262" y="3725"/>
                    <a:pt x="3317" y="3633"/>
                  </a:cubicBezTo>
                  <a:lnTo>
                    <a:pt x="3122" y="3414"/>
                  </a:lnTo>
                  <a:lnTo>
                    <a:pt x="3092" y="3378"/>
                  </a:lnTo>
                  <a:lnTo>
                    <a:pt x="2940" y="3189"/>
                  </a:lnTo>
                  <a:cubicBezTo>
                    <a:pt x="2873" y="3104"/>
                    <a:pt x="2800" y="3019"/>
                    <a:pt x="2727" y="2934"/>
                  </a:cubicBezTo>
                  <a:cubicBezTo>
                    <a:pt x="2380" y="2508"/>
                    <a:pt x="2027" y="2076"/>
                    <a:pt x="1674" y="1650"/>
                  </a:cubicBezTo>
                  <a:cubicBezTo>
                    <a:pt x="1394" y="1309"/>
                    <a:pt x="1120" y="974"/>
                    <a:pt x="834" y="640"/>
                  </a:cubicBezTo>
                  <a:lnTo>
                    <a:pt x="639" y="414"/>
                  </a:lnTo>
                  <a:cubicBezTo>
                    <a:pt x="591" y="354"/>
                    <a:pt x="542" y="293"/>
                    <a:pt x="487" y="232"/>
                  </a:cubicBezTo>
                  <a:lnTo>
                    <a:pt x="481" y="226"/>
                  </a:lnTo>
                  <a:cubicBezTo>
                    <a:pt x="469" y="214"/>
                    <a:pt x="451" y="195"/>
                    <a:pt x="439" y="177"/>
                  </a:cubicBezTo>
                  <a:cubicBezTo>
                    <a:pt x="390" y="116"/>
                    <a:pt x="341" y="62"/>
                    <a:pt x="29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4324197" y="2512402"/>
              <a:ext cx="660465" cy="780960"/>
            </a:xfrm>
            <a:custGeom>
              <a:avLst/>
              <a:gdLst/>
              <a:ahLst/>
              <a:cxnLst/>
              <a:rect l="l" t="t" r="r" b="b"/>
              <a:pathLst>
                <a:path w="3706" h="4382" extrusionOk="0">
                  <a:moveTo>
                    <a:pt x="256" y="1"/>
                  </a:moveTo>
                  <a:cubicBezTo>
                    <a:pt x="164" y="56"/>
                    <a:pt x="79" y="110"/>
                    <a:pt x="0" y="165"/>
                  </a:cubicBezTo>
                  <a:cubicBezTo>
                    <a:pt x="43" y="220"/>
                    <a:pt x="91" y="275"/>
                    <a:pt x="134" y="329"/>
                  </a:cubicBezTo>
                  <a:cubicBezTo>
                    <a:pt x="152" y="354"/>
                    <a:pt x="170" y="372"/>
                    <a:pt x="189" y="390"/>
                  </a:cubicBezTo>
                  <a:cubicBezTo>
                    <a:pt x="237" y="451"/>
                    <a:pt x="292" y="518"/>
                    <a:pt x="341" y="579"/>
                  </a:cubicBezTo>
                  <a:cubicBezTo>
                    <a:pt x="353" y="591"/>
                    <a:pt x="359" y="603"/>
                    <a:pt x="371" y="615"/>
                  </a:cubicBezTo>
                  <a:cubicBezTo>
                    <a:pt x="420" y="676"/>
                    <a:pt x="469" y="743"/>
                    <a:pt x="523" y="810"/>
                  </a:cubicBezTo>
                  <a:cubicBezTo>
                    <a:pt x="882" y="1254"/>
                    <a:pt x="1247" y="1692"/>
                    <a:pt x="1613" y="2130"/>
                  </a:cubicBezTo>
                  <a:lnTo>
                    <a:pt x="2939" y="3719"/>
                  </a:lnTo>
                  <a:lnTo>
                    <a:pt x="3146" y="3968"/>
                  </a:lnTo>
                  <a:cubicBezTo>
                    <a:pt x="3195" y="4023"/>
                    <a:pt x="3237" y="4078"/>
                    <a:pt x="3286" y="4132"/>
                  </a:cubicBezTo>
                  <a:cubicBezTo>
                    <a:pt x="3298" y="4157"/>
                    <a:pt x="3316" y="4175"/>
                    <a:pt x="3335" y="4193"/>
                  </a:cubicBezTo>
                  <a:cubicBezTo>
                    <a:pt x="3383" y="4254"/>
                    <a:pt x="3438" y="4321"/>
                    <a:pt x="3493" y="4382"/>
                  </a:cubicBezTo>
                  <a:cubicBezTo>
                    <a:pt x="3566" y="4315"/>
                    <a:pt x="3639" y="4248"/>
                    <a:pt x="3706" y="4175"/>
                  </a:cubicBezTo>
                  <a:lnTo>
                    <a:pt x="3554" y="3980"/>
                  </a:lnTo>
                  <a:lnTo>
                    <a:pt x="3505" y="3925"/>
                  </a:lnTo>
                  <a:lnTo>
                    <a:pt x="3365" y="3755"/>
                  </a:lnTo>
                  <a:lnTo>
                    <a:pt x="3158" y="3506"/>
                  </a:lnTo>
                  <a:cubicBezTo>
                    <a:pt x="2726" y="2982"/>
                    <a:pt x="2300" y="2459"/>
                    <a:pt x="1868" y="1936"/>
                  </a:cubicBezTo>
                  <a:cubicBezTo>
                    <a:pt x="1509" y="1498"/>
                    <a:pt x="1150" y="1066"/>
                    <a:pt x="785" y="640"/>
                  </a:cubicBezTo>
                  <a:lnTo>
                    <a:pt x="682" y="518"/>
                  </a:lnTo>
                  <a:lnTo>
                    <a:pt x="590" y="415"/>
                  </a:lnTo>
                  <a:cubicBezTo>
                    <a:pt x="536" y="354"/>
                    <a:pt x="487" y="293"/>
                    <a:pt x="438" y="226"/>
                  </a:cubicBezTo>
                  <a:cubicBezTo>
                    <a:pt x="420" y="208"/>
                    <a:pt x="408" y="189"/>
                    <a:pt x="389" y="165"/>
                  </a:cubicBezTo>
                  <a:cubicBezTo>
                    <a:pt x="347" y="110"/>
                    <a:pt x="298" y="56"/>
                    <a:pt x="256"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4125665" y="2677254"/>
              <a:ext cx="654049" cy="772405"/>
            </a:xfrm>
            <a:custGeom>
              <a:avLst/>
              <a:gdLst/>
              <a:ahLst/>
              <a:cxnLst/>
              <a:rect l="l" t="t" r="r" b="b"/>
              <a:pathLst>
                <a:path w="3670" h="4334" extrusionOk="0">
                  <a:moveTo>
                    <a:pt x="213" y="1"/>
                  </a:moveTo>
                  <a:cubicBezTo>
                    <a:pt x="140" y="68"/>
                    <a:pt x="67" y="147"/>
                    <a:pt x="1" y="220"/>
                  </a:cubicBezTo>
                  <a:lnTo>
                    <a:pt x="140" y="390"/>
                  </a:lnTo>
                  <a:lnTo>
                    <a:pt x="189" y="439"/>
                  </a:lnTo>
                  <a:cubicBezTo>
                    <a:pt x="238" y="506"/>
                    <a:pt x="286" y="567"/>
                    <a:pt x="341" y="627"/>
                  </a:cubicBezTo>
                  <a:lnTo>
                    <a:pt x="347" y="640"/>
                  </a:lnTo>
                  <a:cubicBezTo>
                    <a:pt x="408" y="713"/>
                    <a:pt x="469" y="792"/>
                    <a:pt x="530" y="865"/>
                  </a:cubicBezTo>
                  <a:cubicBezTo>
                    <a:pt x="877" y="1297"/>
                    <a:pt x="1230" y="1723"/>
                    <a:pt x="1583" y="2149"/>
                  </a:cubicBezTo>
                  <a:cubicBezTo>
                    <a:pt x="2009" y="2660"/>
                    <a:pt x="2434" y="3171"/>
                    <a:pt x="2860" y="3676"/>
                  </a:cubicBezTo>
                  <a:lnTo>
                    <a:pt x="3067" y="3925"/>
                  </a:lnTo>
                  <a:cubicBezTo>
                    <a:pt x="3110" y="3980"/>
                    <a:pt x="3159" y="4035"/>
                    <a:pt x="3201" y="4090"/>
                  </a:cubicBezTo>
                  <a:cubicBezTo>
                    <a:pt x="3219" y="4108"/>
                    <a:pt x="3238" y="4132"/>
                    <a:pt x="3256" y="4151"/>
                  </a:cubicBezTo>
                  <a:cubicBezTo>
                    <a:pt x="3305" y="4211"/>
                    <a:pt x="3359" y="4272"/>
                    <a:pt x="3408" y="4333"/>
                  </a:cubicBezTo>
                  <a:cubicBezTo>
                    <a:pt x="3493" y="4284"/>
                    <a:pt x="3584" y="4230"/>
                    <a:pt x="3670" y="4175"/>
                  </a:cubicBezTo>
                  <a:lnTo>
                    <a:pt x="3524" y="3992"/>
                  </a:lnTo>
                  <a:lnTo>
                    <a:pt x="3469" y="3931"/>
                  </a:lnTo>
                  <a:lnTo>
                    <a:pt x="3335" y="3767"/>
                  </a:lnTo>
                  <a:cubicBezTo>
                    <a:pt x="3268" y="3682"/>
                    <a:pt x="3201" y="3603"/>
                    <a:pt x="3128" y="3518"/>
                  </a:cubicBezTo>
                  <a:lnTo>
                    <a:pt x="1838" y="1954"/>
                  </a:lnTo>
                  <a:cubicBezTo>
                    <a:pt x="1479" y="1516"/>
                    <a:pt x="1114" y="1072"/>
                    <a:pt x="743" y="646"/>
                  </a:cubicBezTo>
                  <a:cubicBezTo>
                    <a:pt x="712" y="609"/>
                    <a:pt x="682" y="573"/>
                    <a:pt x="652" y="536"/>
                  </a:cubicBezTo>
                  <a:cubicBezTo>
                    <a:pt x="621" y="500"/>
                    <a:pt x="585" y="463"/>
                    <a:pt x="554" y="421"/>
                  </a:cubicBezTo>
                  <a:cubicBezTo>
                    <a:pt x="499" y="360"/>
                    <a:pt x="451" y="293"/>
                    <a:pt x="396" y="226"/>
                  </a:cubicBezTo>
                  <a:cubicBezTo>
                    <a:pt x="378" y="208"/>
                    <a:pt x="366" y="183"/>
                    <a:pt x="347" y="165"/>
                  </a:cubicBezTo>
                  <a:cubicBezTo>
                    <a:pt x="305" y="110"/>
                    <a:pt x="256" y="55"/>
                    <a:pt x="213"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3967409" y="2888800"/>
              <a:ext cx="567258" cy="668147"/>
            </a:xfrm>
            <a:custGeom>
              <a:avLst/>
              <a:gdLst/>
              <a:ahLst/>
              <a:cxnLst/>
              <a:rect l="l" t="t" r="r" b="b"/>
              <a:pathLst>
                <a:path w="3183" h="3749" extrusionOk="0">
                  <a:moveTo>
                    <a:pt x="158" y="0"/>
                  </a:moveTo>
                  <a:cubicBezTo>
                    <a:pt x="104" y="91"/>
                    <a:pt x="49" y="183"/>
                    <a:pt x="0" y="274"/>
                  </a:cubicBezTo>
                  <a:cubicBezTo>
                    <a:pt x="31" y="311"/>
                    <a:pt x="55" y="347"/>
                    <a:pt x="85" y="384"/>
                  </a:cubicBezTo>
                  <a:lnTo>
                    <a:pt x="158" y="469"/>
                  </a:lnTo>
                  <a:lnTo>
                    <a:pt x="183" y="499"/>
                  </a:lnTo>
                  <a:cubicBezTo>
                    <a:pt x="244" y="578"/>
                    <a:pt x="304" y="657"/>
                    <a:pt x="365" y="730"/>
                  </a:cubicBezTo>
                  <a:cubicBezTo>
                    <a:pt x="426" y="809"/>
                    <a:pt x="487" y="883"/>
                    <a:pt x="548" y="956"/>
                  </a:cubicBezTo>
                  <a:cubicBezTo>
                    <a:pt x="809" y="1272"/>
                    <a:pt x="1065" y="1588"/>
                    <a:pt x="1327" y="1899"/>
                  </a:cubicBezTo>
                  <a:cubicBezTo>
                    <a:pt x="1661" y="2294"/>
                    <a:pt x="1990" y="2690"/>
                    <a:pt x="2318" y="3085"/>
                  </a:cubicBezTo>
                  <a:cubicBezTo>
                    <a:pt x="2385" y="3164"/>
                    <a:pt x="2452" y="3243"/>
                    <a:pt x="2519" y="3323"/>
                  </a:cubicBezTo>
                  <a:cubicBezTo>
                    <a:pt x="2568" y="3383"/>
                    <a:pt x="2617" y="3444"/>
                    <a:pt x="2671" y="3505"/>
                  </a:cubicBezTo>
                  <a:cubicBezTo>
                    <a:pt x="2684" y="3523"/>
                    <a:pt x="2696" y="3542"/>
                    <a:pt x="2708" y="3554"/>
                  </a:cubicBezTo>
                  <a:lnTo>
                    <a:pt x="2872" y="3748"/>
                  </a:lnTo>
                  <a:cubicBezTo>
                    <a:pt x="2976" y="3718"/>
                    <a:pt x="3079" y="3682"/>
                    <a:pt x="3182" y="3651"/>
                  </a:cubicBezTo>
                  <a:lnTo>
                    <a:pt x="3024" y="3462"/>
                  </a:lnTo>
                  <a:cubicBezTo>
                    <a:pt x="3006" y="3444"/>
                    <a:pt x="2994" y="3426"/>
                    <a:pt x="2976" y="3408"/>
                  </a:cubicBezTo>
                  <a:lnTo>
                    <a:pt x="2836" y="3231"/>
                  </a:lnTo>
                  <a:cubicBezTo>
                    <a:pt x="2769" y="3152"/>
                    <a:pt x="2702" y="3073"/>
                    <a:pt x="2635" y="2988"/>
                  </a:cubicBezTo>
                  <a:lnTo>
                    <a:pt x="1582" y="1704"/>
                  </a:lnTo>
                  <a:cubicBezTo>
                    <a:pt x="1290" y="1357"/>
                    <a:pt x="1004" y="1004"/>
                    <a:pt x="712" y="657"/>
                  </a:cubicBezTo>
                  <a:cubicBezTo>
                    <a:pt x="651" y="584"/>
                    <a:pt x="584" y="517"/>
                    <a:pt x="523" y="438"/>
                  </a:cubicBezTo>
                  <a:cubicBezTo>
                    <a:pt x="481" y="390"/>
                    <a:pt x="438" y="341"/>
                    <a:pt x="396" y="286"/>
                  </a:cubicBezTo>
                  <a:cubicBezTo>
                    <a:pt x="377" y="268"/>
                    <a:pt x="359" y="250"/>
                    <a:pt x="341" y="225"/>
                  </a:cubicBezTo>
                  <a:lnTo>
                    <a:pt x="310" y="189"/>
                  </a:lnTo>
                  <a:cubicBezTo>
                    <a:pt x="262" y="128"/>
                    <a:pt x="207" y="67"/>
                    <a:pt x="158"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3853529" y="3154346"/>
              <a:ext cx="390469" cy="451431"/>
            </a:xfrm>
            <a:custGeom>
              <a:avLst/>
              <a:gdLst/>
              <a:ahLst/>
              <a:cxnLst/>
              <a:rect l="l" t="t" r="r" b="b"/>
              <a:pathLst>
                <a:path w="2191" h="2533" extrusionOk="0">
                  <a:moveTo>
                    <a:pt x="110" y="1"/>
                  </a:moveTo>
                  <a:cubicBezTo>
                    <a:pt x="67" y="117"/>
                    <a:pt x="37" y="238"/>
                    <a:pt x="0" y="360"/>
                  </a:cubicBezTo>
                  <a:lnTo>
                    <a:pt x="183" y="585"/>
                  </a:lnTo>
                  <a:lnTo>
                    <a:pt x="244" y="652"/>
                  </a:lnTo>
                  <a:cubicBezTo>
                    <a:pt x="317" y="743"/>
                    <a:pt x="390" y="835"/>
                    <a:pt x="463" y="920"/>
                  </a:cubicBezTo>
                  <a:cubicBezTo>
                    <a:pt x="524" y="993"/>
                    <a:pt x="584" y="1066"/>
                    <a:pt x="645" y="1139"/>
                  </a:cubicBezTo>
                  <a:lnTo>
                    <a:pt x="822" y="1352"/>
                  </a:lnTo>
                  <a:cubicBezTo>
                    <a:pt x="943" y="1492"/>
                    <a:pt x="1053" y="1632"/>
                    <a:pt x="1169" y="1772"/>
                  </a:cubicBezTo>
                  <a:cubicBezTo>
                    <a:pt x="1235" y="1845"/>
                    <a:pt x="1296" y="1924"/>
                    <a:pt x="1363" y="1997"/>
                  </a:cubicBezTo>
                  <a:cubicBezTo>
                    <a:pt x="1430" y="2076"/>
                    <a:pt x="1491" y="2155"/>
                    <a:pt x="1558" y="2234"/>
                  </a:cubicBezTo>
                  <a:cubicBezTo>
                    <a:pt x="1576" y="2252"/>
                    <a:pt x="1594" y="2277"/>
                    <a:pt x="1613" y="2295"/>
                  </a:cubicBezTo>
                  <a:cubicBezTo>
                    <a:pt x="1680" y="2380"/>
                    <a:pt x="1740" y="2453"/>
                    <a:pt x="1807" y="2532"/>
                  </a:cubicBezTo>
                  <a:cubicBezTo>
                    <a:pt x="1941" y="2526"/>
                    <a:pt x="2063" y="2520"/>
                    <a:pt x="2191" y="2508"/>
                  </a:cubicBezTo>
                  <a:lnTo>
                    <a:pt x="1990" y="2277"/>
                  </a:lnTo>
                  <a:lnTo>
                    <a:pt x="1960" y="2240"/>
                  </a:lnTo>
                  <a:lnTo>
                    <a:pt x="1582" y="1778"/>
                  </a:lnTo>
                  <a:lnTo>
                    <a:pt x="1071" y="1157"/>
                  </a:lnTo>
                  <a:cubicBezTo>
                    <a:pt x="956" y="1017"/>
                    <a:pt x="840" y="877"/>
                    <a:pt x="724" y="731"/>
                  </a:cubicBezTo>
                  <a:lnTo>
                    <a:pt x="542" y="512"/>
                  </a:lnTo>
                  <a:lnTo>
                    <a:pt x="323" y="250"/>
                  </a:lnTo>
                  <a:lnTo>
                    <a:pt x="292" y="220"/>
                  </a:lnTo>
                  <a:cubicBezTo>
                    <a:pt x="231" y="147"/>
                    <a:pt x="171" y="74"/>
                    <a:pt x="11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3720045" y="3471040"/>
              <a:ext cx="188908" cy="221527"/>
            </a:xfrm>
            <a:custGeom>
              <a:avLst/>
              <a:gdLst/>
              <a:ahLst/>
              <a:cxnLst/>
              <a:rect l="l" t="t" r="r" b="b"/>
              <a:pathLst>
                <a:path w="1060" h="1243" extrusionOk="0">
                  <a:moveTo>
                    <a:pt x="1" y="1"/>
                  </a:moveTo>
                  <a:cubicBezTo>
                    <a:pt x="68" y="80"/>
                    <a:pt x="135" y="165"/>
                    <a:pt x="202" y="238"/>
                  </a:cubicBezTo>
                  <a:lnTo>
                    <a:pt x="427" y="512"/>
                  </a:lnTo>
                  <a:cubicBezTo>
                    <a:pt x="445" y="530"/>
                    <a:pt x="463" y="554"/>
                    <a:pt x="481" y="573"/>
                  </a:cubicBezTo>
                  <a:lnTo>
                    <a:pt x="500" y="597"/>
                  </a:lnTo>
                  <a:cubicBezTo>
                    <a:pt x="603" y="725"/>
                    <a:pt x="707" y="847"/>
                    <a:pt x="810" y="974"/>
                  </a:cubicBezTo>
                  <a:cubicBezTo>
                    <a:pt x="889" y="1066"/>
                    <a:pt x="962" y="1151"/>
                    <a:pt x="1041" y="1242"/>
                  </a:cubicBezTo>
                  <a:cubicBezTo>
                    <a:pt x="1047" y="1090"/>
                    <a:pt x="1060" y="938"/>
                    <a:pt x="1060" y="786"/>
                  </a:cubicBezTo>
                  <a:lnTo>
                    <a:pt x="834" y="512"/>
                  </a:lnTo>
                  <a:lnTo>
                    <a:pt x="676" y="317"/>
                  </a:lnTo>
                  <a:cubicBezTo>
                    <a:pt x="670" y="311"/>
                    <a:pt x="664" y="299"/>
                    <a:pt x="658" y="293"/>
                  </a:cubicBezTo>
                  <a:cubicBezTo>
                    <a:pt x="609" y="238"/>
                    <a:pt x="561" y="177"/>
                    <a:pt x="512" y="116"/>
                  </a:cubicBezTo>
                  <a:cubicBezTo>
                    <a:pt x="494" y="98"/>
                    <a:pt x="475" y="80"/>
                    <a:pt x="457" y="62"/>
                  </a:cubicBezTo>
                  <a:lnTo>
                    <a:pt x="1" y="1"/>
                  </a:lnTo>
                  <a:close/>
                </a:path>
              </a:pathLst>
            </a:custGeom>
            <a:solidFill>
              <a:srgbClr val="2A8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3376267" y="3459100"/>
              <a:ext cx="492586" cy="579393"/>
            </a:xfrm>
            <a:custGeom>
              <a:avLst/>
              <a:gdLst/>
              <a:ahLst/>
              <a:cxnLst/>
              <a:rect l="l" t="t" r="r" b="b"/>
              <a:pathLst>
                <a:path w="2764" h="3251" extrusionOk="0">
                  <a:moveTo>
                    <a:pt x="354" y="1"/>
                  </a:moveTo>
                  <a:cubicBezTo>
                    <a:pt x="238" y="7"/>
                    <a:pt x="117" y="19"/>
                    <a:pt x="1" y="37"/>
                  </a:cubicBezTo>
                  <a:cubicBezTo>
                    <a:pt x="50" y="104"/>
                    <a:pt x="104" y="171"/>
                    <a:pt x="159" y="238"/>
                  </a:cubicBezTo>
                  <a:lnTo>
                    <a:pt x="183" y="269"/>
                  </a:lnTo>
                  <a:cubicBezTo>
                    <a:pt x="238" y="335"/>
                    <a:pt x="293" y="402"/>
                    <a:pt x="348" y="469"/>
                  </a:cubicBezTo>
                  <a:cubicBezTo>
                    <a:pt x="409" y="555"/>
                    <a:pt x="476" y="628"/>
                    <a:pt x="536" y="707"/>
                  </a:cubicBezTo>
                  <a:cubicBezTo>
                    <a:pt x="761" y="980"/>
                    <a:pt x="987" y="1254"/>
                    <a:pt x="1212" y="1528"/>
                  </a:cubicBezTo>
                  <a:lnTo>
                    <a:pt x="2039" y="2502"/>
                  </a:lnTo>
                  <a:cubicBezTo>
                    <a:pt x="2106" y="2587"/>
                    <a:pt x="2179" y="2678"/>
                    <a:pt x="2258" y="2763"/>
                  </a:cubicBezTo>
                  <a:cubicBezTo>
                    <a:pt x="2313" y="2836"/>
                    <a:pt x="2374" y="2909"/>
                    <a:pt x="2441" y="2982"/>
                  </a:cubicBezTo>
                  <a:lnTo>
                    <a:pt x="2447" y="2988"/>
                  </a:lnTo>
                  <a:lnTo>
                    <a:pt x="2660" y="3250"/>
                  </a:lnTo>
                  <a:cubicBezTo>
                    <a:pt x="2690" y="3165"/>
                    <a:pt x="2715" y="3080"/>
                    <a:pt x="2739" y="2988"/>
                  </a:cubicBezTo>
                  <a:cubicBezTo>
                    <a:pt x="2745" y="2958"/>
                    <a:pt x="2751" y="2928"/>
                    <a:pt x="2763" y="2897"/>
                  </a:cubicBezTo>
                  <a:lnTo>
                    <a:pt x="2544" y="2629"/>
                  </a:lnTo>
                  <a:lnTo>
                    <a:pt x="2502" y="2581"/>
                  </a:lnTo>
                  <a:lnTo>
                    <a:pt x="2319" y="2362"/>
                  </a:lnTo>
                  <a:lnTo>
                    <a:pt x="2100" y="2094"/>
                  </a:lnTo>
                  <a:cubicBezTo>
                    <a:pt x="1887" y="1838"/>
                    <a:pt x="1680" y="1583"/>
                    <a:pt x="1467" y="1327"/>
                  </a:cubicBezTo>
                  <a:cubicBezTo>
                    <a:pt x="1297" y="1120"/>
                    <a:pt x="1127" y="914"/>
                    <a:pt x="956" y="707"/>
                  </a:cubicBezTo>
                  <a:cubicBezTo>
                    <a:pt x="889" y="621"/>
                    <a:pt x="822" y="548"/>
                    <a:pt x="755" y="469"/>
                  </a:cubicBezTo>
                  <a:cubicBezTo>
                    <a:pt x="695" y="396"/>
                    <a:pt x="628" y="317"/>
                    <a:pt x="567" y="244"/>
                  </a:cubicBezTo>
                  <a:lnTo>
                    <a:pt x="555" y="232"/>
                  </a:lnTo>
                  <a:cubicBezTo>
                    <a:pt x="488" y="153"/>
                    <a:pt x="427" y="80"/>
                    <a:pt x="354"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3106270" y="3528605"/>
              <a:ext cx="642109" cy="758148"/>
            </a:xfrm>
            <a:custGeom>
              <a:avLst/>
              <a:gdLst/>
              <a:ahLst/>
              <a:cxnLst/>
              <a:rect l="l" t="t" r="r" b="b"/>
              <a:pathLst>
                <a:path w="3603" h="4254" extrusionOk="0">
                  <a:moveTo>
                    <a:pt x="275" y="0"/>
                  </a:moveTo>
                  <a:cubicBezTo>
                    <a:pt x="183" y="43"/>
                    <a:pt x="92" y="92"/>
                    <a:pt x="1" y="146"/>
                  </a:cubicBezTo>
                  <a:lnTo>
                    <a:pt x="62" y="213"/>
                  </a:lnTo>
                  <a:lnTo>
                    <a:pt x="195" y="365"/>
                  </a:lnTo>
                  <a:cubicBezTo>
                    <a:pt x="220" y="396"/>
                    <a:pt x="244" y="426"/>
                    <a:pt x="268" y="457"/>
                  </a:cubicBezTo>
                  <a:cubicBezTo>
                    <a:pt x="293" y="487"/>
                    <a:pt x="323" y="517"/>
                    <a:pt x="348" y="554"/>
                  </a:cubicBezTo>
                  <a:lnTo>
                    <a:pt x="457" y="688"/>
                  </a:lnTo>
                  <a:cubicBezTo>
                    <a:pt x="828" y="1156"/>
                    <a:pt x="1212" y="1613"/>
                    <a:pt x="1589" y="2069"/>
                  </a:cubicBezTo>
                  <a:cubicBezTo>
                    <a:pt x="2039" y="2611"/>
                    <a:pt x="2489" y="3146"/>
                    <a:pt x="2934" y="3682"/>
                  </a:cubicBezTo>
                  <a:cubicBezTo>
                    <a:pt x="3007" y="3767"/>
                    <a:pt x="3074" y="3852"/>
                    <a:pt x="3147" y="3931"/>
                  </a:cubicBezTo>
                  <a:lnTo>
                    <a:pt x="3201" y="3998"/>
                  </a:lnTo>
                  <a:lnTo>
                    <a:pt x="3329" y="4156"/>
                  </a:lnTo>
                  <a:lnTo>
                    <a:pt x="3408" y="4254"/>
                  </a:lnTo>
                  <a:cubicBezTo>
                    <a:pt x="3475" y="4174"/>
                    <a:pt x="3542" y="4101"/>
                    <a:pt x="3603" y="4016"/>
                  </a:cubicBezTo>
                  <a:lnTo>
                    <a:pt x="3500" y="3895"/>
                  </a:lnTo>
                  <a:lnTo>
                    <a:pt x="3396" y="3761"/>
                  </a:lnTo>
                  <a:lnTo>
                    <a:pt x="3317" y="3675"/>
                  </a:lnTo>
                  <a:lnTo>
                    <a:pt x="3110" y="3420"/>
                  </a:lnTo>
                  <a:lnTo>
                    <a:pt x="1844" y="1880"/>
                  </a:lnTo>
                  <a:cubicBezTo>
                    <a:pt x="1473" y="1436"/>
                    <a:pt x="1108" y="992"/>
                    <a:pt x="731" y="554"/>
                  </a:cubicBezTo>
                  <a:cubicBezTo>
                    <a:pt x="707" y="524"/>
                    <a:pt x="682" y="493"/>
                    <a:pt x="652" y="463"/>
                  </a:cubicBezTo>
                  <a:cubicBezTo>
                    <a:pt x="615" y="420"/>
                    <a:pt x="579" y="371"/>
                    <a:pt x="542" y="329"/>
                  </a:cubicBezTo>
                  <a:lnTo>
                    <a:pt x="457" y="231"/>
                  </a:lnTo>
                  <a:cubicBezTo>
                    <a:pt x="421" y="183"/>
                    <a:pt x="384" y="134"/>
                    <a:pt x="342" y="85"/>
                  </a:cubicBezTo>
                  <a:cubicBezTo>
                    <a:pt x="317" y="55"/>
                    <a:pt x="299" y="25"/>
                    <a:pt x="275"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5449809" y="1595110"/>
              <a:ext cx="655118" cy="772227"/>
            </a:xfrm>
            <a:custGeom>
              <a:avLst/>
              <a:gdLst/>
              <a:ahLst/>
              <a:cxnLst/>
              <a:rect l="l" t="t" r="r" b="b"/>
              <a:pathLst>
                <a:path w="3676" h="4333" extrusionOk="0">
                  <a:moveTo>
                    <a:pt x="231" y="0"/>
                  </a:moveTo>
                  <a:cubicBezTo>
                    <a:pt x="146" y="61"/>
                    <a:pt x="73" y="128"/>
                    <a:pt x="0" y="195"/>
                  </a:cubicBezTo>
                  <a:cubicBezTo>
                    <a:pt x="18" y="213"/>
                    <a:pt x="31" y="231"/>
                    <a:pt x="49" y="249"/>
                  </a:cubicBezTo>
                  <a:cubicBezTo>
                    <a:pt x="91" y="304"/>
                    <a:pt x="140" y="365"/>
                    <a:pt x="189" y="420"/>
                  </a:cubicBezTo>
                  <a:lnTo>
                    <a:pt x="256" y="505"/>
                  </a:lnTo>
                  <a:cubicBezTo>
                    <a:pt x="286" y="529"/>
                    <a:pt x="310" y="560"/>
                    <a:pt x="335" y="590"/>
                  </a:cubicBezTo>
                  <a:cubicBezTo>
                    <a:pt x="365" y="639"/>
                    <a:pt x="408" y="688"/>
                    <a:pt x="444" y="730"/>
                  </a:cubicBezTo>
                  <a:cubicBezTo>
                    <a:pt x="815" y="1199"/>
                    <a:pt x="1199" y="1655"/>
                    <a:pt x="1576" y="2111"/>
                  </a:cubicBezTo>
                  <a:cubicBezTo>
                    <a:pt x="2039" y="2665"/>
                    <a:pt x="2501" y="3219"/>
                    <a:pt x="2963" y="3773"/>
                  </a:cubicBezTo>
                  <a:cubicBezTo>
                    <a:pt x="3030" y="3852"/>
                    <a:pt x="3103" y="3937"/>
                    <a:pt x="3170" y="4016"/>
                  </a:cubicBezTo>
                  <a:cubicBezTo>
                    <a:pt x="3189" y="4040"/>
                    <a:pt x="3207" y="4065"/>
                    <a:pt x="3225" y="4083"/>
                  </a:cubicBezTo>
                  <a:cubicBezTo>
                    <a:pt x="3268" y="4138"/>
                    <a:pt x="3316" y="4192"/>
                    <a:pt x="3359" y="4247"/>
                  </a:cubicBezTo>
                  <a:lnTo>
                    <a:pt x="3432" y="4332"/>
                  </a:lnTo>
                  <a:cubicBezTo>
                    <a:pt x="3517" y="4278"/>
                    <a:pt x="3596" y="4217"/>
                    <a:pt x="3675" y="4150"/>
                  </a:cubicBezTo>
                  <a:lnTo>
                    <a:pt x="3590" y="4059"/>
                  </a:lnTo>
                  <a:lnTo>
                    <a:pt x="3462" y="3900"/>
                  </a:lnTo>
                  <a:lnTo>
                    <a:pt x="3408" y="3833"/>
                  </a:lnTo>
                  <a:lnTo>
                    <a:pt x="3201" y="3578"/>
                  </a:lnTo>
                  <a:lnTo>
                    <a:pt x="1832" y="1917"/>
                  </a:lnTo>
                  <a:cubicBezTo>
                    <a:pt x="1442" y="1448"/>
                    <a:pt x="1059" y="974"/>
                    <a:pt x="657" y="517"/>
                  </a:cubicBezTo>
                  <a:lnTo>
                    <a:pt x="645" y="499"/>
                  </a:lnTo>
                  <a:cubicBezTo>
                    <a:pt x="584" y="432"/>
                    <a:pt x="529" y="365"/>
                    <a:pt x="475" y="292"/>
                  </a:cubicBezTo>
                  <a:lnTo>
                    <a:pt x="420" y="225"/>
                  </a:lnTo>
                  <a:lnTo>
                    <a:pt x="268" y="43"/>
                  </a:lnTo>
                  <a:lnTo>
                    <a:pt x="231"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5304385" y="1809685"/>
              <a:ext cx="556565" cy="656384"/>
            </a:xfrm>
            <a:custGeom>
              <a:avLst/>
              <a:gdLst/>
              <a:ahLst/>
              <a:cxnLst/>
              <a:rect l="l" t="t" r="r" b="b"/>
              <a:pathLst>
                <a:path w="3123" h="3683" extrusionOk="0">
                  <a:moveTo>
                    <a:pt x="129" y="1"/>
                  </a:moveTo>
                  <a:cubicBezTo>
                    <a:pt x="80" y="104"/>
                    <a:pt x="37" y="208"/>
                    <a:pt x="1" y="311"/>
                  </a:cubicBezTo>
                  <a:lnTo>
                    <a:pt x="13" y="323"/>
                  </a:lnTo>
                  <a:cubicBezTo>
                    <a:pt x="62" y="390"/>
                    <a:pt x="116" y="457"/>
                    <a:pt x="171" y="524"/>
                  </a:cubicBezTo>
                  <a:cubicBezTo>
                    <a:pt x="171" y="530"/>
                    <a:pt x="177" y="536"/>
                    <a:pt x="183" y="542"/>
                  </a:cubicBezTo>
                  <a:cubicBezTo>
                    <a:pt x="250" y="628"/>
                    <a:pt x="317" y="707"/>
                    <a:pt x="384" y="792"/>
                  </a:cubicBezTo>
                  <a:lnTo>
                    <a:pt x="567" y="1011"/>
                  </a:lnTo>
                  <a:cubicBezTo>
                    <a:pt x="792" y="1291"/>
                    <a:pt x="1023" y="1571"/>
                    <a:pt x="1254" y="1845"/>
                  </a:cubicBezTo>
                  <a:cubicBezTo>
                    <a:pt x="1583" y="2240"/>
                    <a:pt x="1911" y="2636"/>
                    <a:pt x="2246" y="3031"/>
                  </a:cubicBezTo>
                  <a:lnTo>
                    <a:pt x="2441" y="3268"/>
                  </a:lnTo>
                  <a:lnTo>
                    <a:pt x="2587" y="3445"/>
                  </a:lnTo>
                  <a:lnTo>
                    <a:pt x="2635" y="3500"/>
                  </a:lnTo>
                  <a:lnTo>
                    <a:pt x="2788" y="3682"/>
                  </a:lnTo>
                  <a:cubicBezTo>
                    <a:pt x="2897" y="3664"/>
                    <a:pt x="3013" y="3640"/>
                    <a:pt x="3122" y="3609"/>
                  </a:cubicBezTo>
                  <a:lnTo>
                    <a:pt x="3001" y="3463"/>
                  </a:lnTo>
                  <a:lnTo>
                    <a:pt x="2928" y="3372"/>
                  </a:lnTo>
                  <a:lnTo>
                    <a:pt x="2812" y="3232"/>
                  </a:lnTo>
                  <a:lnTo>
                    <a:pt x="2611" y="2995"/>
                  </a:lnTo>
                  <a:cubicBezTo>
                    <a:pt x="2246" y="2544"/>
                    <a:pt x="1875" y="2094"/>
                    <a:pt x="1510" y="1650"/>
                  </a:cubicBezTo>
                  <a:cubicBezTo>
                    <a:pt x="1230" y="1309"/>
                    <a:pt x="950" y="974"/>
                    <a:pt x="664" y="640"/>
                  </a:cubicBezTo>
                  <a:cubicBezTo>
                    <a:pt x="603" y="567"/>
                    <a:pt x="536" y="488"/>
                    <a:pt x="481" y="421"/>
                  </a:cubicBezTo>
                  <a:cubicBezTo>
                    <a:pt x="427" y="360"/>
                    <a:pt x="372" y="299"/>
                    <a:pt x="317" y="232"/>
                  </a:cubicBezTo>
                  <a:lnTo>
                    <a:pt x="311" y="226"/>
                  </a:lnTo>
                  <a:cubicBezTo>
                    <a:pt x="293" y="208"/>
                    <a:pt x="281" y="183"/>
                    <a:pt x="262" y="165"/>
                  </a:cubicBezTo>
                  <a:lnTo>
                    <a:pt x="129"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5241474" y="2126380"/>
              <a:ext cx="295124" cy="348242"/>
            </a:xfrm>
            <a:custGeom>
              <a:avLst/>
              <a:gdLst/>
              <a:ahLst/>
              <a:cxnLst/>
              <a:rect l="l" t="t" r="r" b="b"/>
              <a:pathLst>
                <a:path w="1656" h="1954" extrusionOk="0">
                  <a:moveTo>
                    <a:pt x="43" y="1"/>
                  </a:moveTo>
                  <a:cubicBezTo>
                    <a:pt x="25" y="153"/>
                    <a:pt x="13" y="305"/>
                    <a:pt x="1" y="457"/>
                  </a:cubicBezTo>
                  <a:lnTo>
                    <a:pt x="183" y="676"/>
                  </a:lnTo>
                  <a:lnTo>
                    <a:pt x="311" y="828"/>
                  </a:lnTo>
                  <a:cubicBezTo>
                    <a:pt x="360" y="889"/>
                    <a:pt x="408" y="950"/>
                    <a:pt x="463" y="1011"/>
                  </a:cubicBezTo>
                  <a:cubicBezTo>
                    <a:pt x="488" y="1041"/>
                    <a:pt x="512" y="1065"/>
                    <a:pt x="536" y="1096"/>
                  </a:cubicBezTo>
                  <a:lnTo>
                    <a:pt x="561" y="1120"/>
                  </a:lnTo>
                  <a:cubicBezTo>
                    <a:pt x="609" y="1187"/>
                    <a:pt x="664" y="1248"/>
                    <a:pt x="719" y="1309"/>
                  </a:cubicBezTo>
                  <a:lnTo>
                    <a:pt x="749" y="1351"/>
                  </a:lnTo>
                  <a:lnTo>
                    <a:pt x="944" y="1583"/>
                  </a:lnTo>
                  <a:cubicBezTo>
                    <a:pt x="974" y="1619"/>
                    <a:pt x="999" y="1650"/>
                    <a:pt x="1029" y="1686"/>
                  </a:cubicBezTo>
                  <a:cubicBezTo>
                    <a:pt x="1096" y="1759"/>
                    <a:pt x="1157" y="1838"/>
                    <a:pt x="1218" y="1911"/>
                  </a:cubicBezTo>
                  <a:cubicBezTo>
                    <a:pt x="1364" y="1929"/>
                    <a:pt x="1510" y="1942"/>
                    <a:pt x="1656" y="1954"/>
                  </a:cubicBezTo>
                  <a:lnTo>
                    <a:pt x="1461" y="1723"/>
                  </a:lnTo>
                  <a:lnTo>
                    <a:pt x="1400" y="1643"/>
                  </a:lnTo>
                  <a:lnTo>
                    <a:pt x="1017" y="1181"/>
                  </a:lnTo>
                  <a:lnTo>
                    <a:pt x="731" y="834"/>
                  </a:lnTo>
                  <a:lnTo>
                    <a:pt x="713" y="810"/>
                  </a:lnTo>
                  <a:cubicBezTo>
                    <a:pt x="658" y="749"/>
                    <a:pt x="609" y="682"/>
                    <a:pt x="555" y="615"/>
                  </a:cubicBezTo>
                  <a:cubicBezTo>
                    <a:pt x="482" y="524"/>
                    <a:pt x="402" y="433"/>
                    <a:pt x="329" y="347"/>
                  </a:cubicBezTo>
                  <a:cubicBezTo>
                    <a:pt x="293" y="299"/>
                    <a:pt x="256" y="256"/>
                    <a:pt x="220" y="214"/>
                  </a:cubicBezTo>
                  <a:cubicBezTo>
                    <a:pt x="165" y="141"/>
                    <a:pt x="104" y="74"/>
                    <a:pt x="43"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5001952" y="2329193"/>
              <a:ext cx="311342" cy="358044"/>
            </a:xfrm>
            <a:custGeom>
              <a:avLst/>
              <a:gdLst/>
              <a:ahLst/>
              <a:cxnLst/>
              <a:rect l="l" t="t" r="r" b="b"/>
              <a:pathLst>
                <a:path w="1747" h="2009" extrusionOk="0">
                  <a:moveTo>
                    <a:pt x="0" y="0"/>
                  </a:moveTo>
                  <a:cubicBezTo>
                    <a:pt x="61" y="86"/>
                    <a:pt x="128" y="159"/>
                    <a:pt x="189" y="238"/>
                  </a:cubicBezTo>
                  <a:lnTo>
                    <a:pt x="256" y="317"/>
                  </a:lnTo>
                  <a:cubicBezTo>
                    <a:pt x="323" y="396"/>
                    <a:pt x="383" y="469"/>
                    <a:pt x="450" y="548"/>
                  </a:cubicBezTo>
                  <a:lnTo>
                    <a:pt x="645" y="779"/>
                  </a:lnTo>
                  <a:lnTo>
                    <a:pt x="669" y="810"/>
                  </a:lnTo>
                  <a:lnTo>
                    <a:pt x="968" y="1169"/>
                  </a:lnTo>
                  <a:lnTo>
                    <a:pt x="1187" y="1436"/>
                  </a:lnTo>
                  <a:cubicBezTo>
                    <a:pt x="1247" y="1509"/>
                    <a:pt x="1308" y="1576"/>
                    <a:pt x="1369" y="1656"/>
                  </a:cubicBezTo>
                  <a:cubicBezTo>
                    <a:pt x="1393" y="1686"/>
                    <a:pt x="1424" y="1716"/>
                    <a:pt x="1448" y="1747"/>
                  </a:cubicBezTo>
                  <a:lnTo>
                    <a:pt x="1667" y="2008"/>
                  </a:lnTo>
                  <a:cubicBezTo>
                    <a:pt x="1698" y="1881"/>
                    <a:pt x="1722" y="1753"/>
                    <a:pt x="1746" y="1625"/>
                  </a:cubicBezTo>
                  <a:lnTo>
                    <a:pt x="1527" y="1357"/>
                  </a:lnTo>
                  <a:lnTo>
                    <a:pt x="1418" y="1223"/>
                  </a:lnTo>
                  <a:lnTo>
                    <a:pt x="1083" y="816"/>
                  </a:lnTo>
                  <a:lnTo>
                    <a:pt x="1016" y="737"/>
                  </a:lnTo>
                  <a:lnTo>
                    <a:pt x="895" y="585"/>
                  </a:lnTo>
                  <a:cubicBezTo>
                    <a:pt x="828" y="505"/>
                    <a:pt x="767" y="432"/>
                    <a:pt x="700" y="353"/>
                  </a:cubicBezTo>
                  <a:cubicBezTo>
                    <a:pt x="675" y="323"/>
                    <a:pt x="645" y="280"/>
                    <a:pt x="615" y="244"/>
                  </a:cubicBezTo>
                  <a:cubicBezTo>
                    <a:pt x="548" y="165"/>
                    <a:pt x="481" y="86"/>
                    <a:pt x="420" y="7"/>
                  </a:cubicBezTo>
                  <a:cubicBezTo>
                    <a:pt x="280" y="0"/>
                    <a:pt x="140" y="0"/>
                    <a:pt x="0"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4696134" y="2357352"/>
              <a:ext cx="522705" cy="613968"/>
            </a:xfrm>
            <a:custGeom>
              <a:avLst/>
              <a:gdLst/>
              <a:ahLst/>
              <a:cxnLst/>
              <a:rect l="l" t="t" r="r" b="b"/>
              <a:pathLst>
                <a:path w="2933" h="3445" extrusionOk="0">
                  <a:moveTo>
                    <a:pt x="323" y="1"/>
                  </a:moveTo>
                  <a:cubicBezTo>
                    <a:pt x="213" y="25"/>
                    <a:pt x="104" y="49"/>
                    <a:pt x="0" y="80"/>
                  </a:cubicBezTo>
                  <a:cubicBezTo>
                    <a:pt x="49" y="141"/>
                    <a:pt x="97" y="208"/>
                    <a:pt x="152" y="268"/>
                  </a:cubicBezTo>
                  <a:lnTo>
                    <a:pt x="183" y="311"/>
                  </a:lnTo>
                  <a:lnTo>
                    <a:pt x="347" y="506"/>
                  </a:lnTo>
                  <a:cubicBezTo>
                    <a:pt x="408" y="585"/>
                    <a:pt x="469" y="658"/>
                    <a:pt x="536" y="737"/>
                  </a:cubicBezTo>
                  <a:cubicBezTo>
                    <a:pt x="767" y="1023"/>
                    <a:pt x="1004" y="1309"/>
                    <a:pt x="1241" y="1589"/>
                  </a:cubicBezTo>
                  <a:lnTo>
                    <a:pt x="2191" y="2733"/>
                  </a:lnTo>
                  <a:cubicBezTo>
                    <a:pt x="2264" y="2818"/>
                    <a:pt x="2337" y="2903"/>
                    <a:pt x="2410" y="2988"/>
                  </a:cubicBezTo>
                  <a:lnTo>
                    <a:pt x="2574" y="3189"/>
                  </a:lnTo>
                  <a:cubicBezTo>
                    <a:pt x="2580" y="3195"/>
                    <a:pt x="2586" y="3201"/>
                    <a:pt x="2592" y="3213"/>
                  </a:cubicBezTo>
                  <a:cubicBezTo>
                    <a:pt x="2659" y="3293"/>
                    <a:pt x="2720" y="3366"/>
                    <a:pt x="2787" y="3445"/>
                  </a:cubicBezTo>
                  <a:cubicBezTo>
                    <a:pt x="2836" y="3347"/>
                    <a:pt x="2884" y="3244"/>
                    <a:pt x="2933" y="3146"/>
                  </a:cubicBezTo>
                  <a:cubicBezTo>
                    <a:pt x="2866" y="3067"/>
                    <a:pt x="2799" y="2982"/>
                    <a:pt x="2726" y="2903"/>
                  </a:cubicBezTo>
                  <a:lnTo>
                    <a:pt x="2714" y="2891"/>
                  </a:lnTo>
                  <a:cubicBezTo>
                    <a:pt x="2659" y="2824"/>
                    <a:pt x="2598" y="2751"/>
                    <a:pt x="2544" y="2684"/>
                  </a:cubicBezTo>
                  <a:lnTo>
                    <a:pt x="2331" y="2422"/>
                  </a:lnTo>
                  <a:lnTo>
                    <a:pt x="1491" y="1400"/>
                  </a:lnTo>
                  <a:cubicBezTo>
                    <a:pt x="1290" y="1157"/>
                    <a:pt x="1095" y="913"/>
                    <a:pt x="895" y="676"/>
                  </a:cubicBezTo>
                  <a:cubicBezTo>
                    <a:pt x="828" y="597"/>
                    <a:pt x="761" y="518"/>
                    <a:pt x="694" y="445"/>
                  </a:cubicBezTo>
                  <a:lnTo>
                    <a:pt x="517" y="232"/>
                  </a:lnTo>
                  <a:lnTo>
                    <a:pt x="499" y="208"/>
                  </a:lnTo>
                  <a:lnTo>
                    <a:pt x="323"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436830" y="2448421"/>
              <a:ext cx="636762" cy="749593"/>
            </a:xfrm>
            <a:custGeom>
              <a:avLst/>
              <a:gdLst/>
              <a:ahLst/>
              <a:cxnLst/>
              <a:rect l="l" t="t" r="r" b="b"/>
              <a:pathLst>
                <a:path w="3573" h="4206" extrusionOk="0">
                  <a:moveTo>
                    <a:pt x="275" y="1"/>
                  </a:moveTo>
                  <a:cubicBezTo>
                    <a:pt x="183" y="43"/>
                    <a:pt x="92" y="92"/>
                    <a:pt x="1" y="141"/>
                  </a:cubicBezTo>
                  <a:cubicBezTo>
                    <a:pt x="50" y="195"/>
                    <a:pt x="98" y="250"/>
                    <a:pt x="141" y="305"/>
                  </a:cubicBezTo>
                  <a:cubicBezTo>
                    <a:pt x="159" y="323"/>
                    <a:pt x="177" y="348"/>
                    <a:pt x="189" y="366"/>
                  </a:cubicBezTo>
                  <a:cubicBezTo>
                    <a:pt x="232" y="408"/>
                    <a:pt x="269" y="457"/>
                    <a:pt x="305" y="506"/>
                  </a:cubicBezTo>
                  <a:cubicBezTo>
                    <a:pt x="317" y="518"/>
                    <a:pt x="329" y="536"/>
                    <a:pt x="342" y="548"/>
                  </a:cubicBezTo>
                  <a:lnTo>
                    <a:pt x="524" y="780"/>
                  </a:lnTo>
                  <a:cubicBezTo>
                    <a:pt x="865" y="1193"/>
                    <a:pt x="1206" y="1607"/>
                    <a:pt x="1552" y="2021"/>
                  </a:cubicBezTo>
                  <a:cubicBezTo>
                    <a:pt x="1972" y="2520"/>
                    <a:pt x="2392" y="3025"/>
                    <a:pt x="2812" y="3536"/>
                  </a:cubicBezTo>
                  <a:cubicBezTo>
                    <a:pt x="2885" y="3615"/>
                    <a:pt x="2952" y="3700"/>
                    <a:pt x="3025" y="3786"/>
                  </a:cubicBezTo>
                  <a:lnTo>
                    <a:pt x="3165" y="3956"/>
                  </a:lnTo>
                  <a:lnTo>
                    <a:pt x="3214" y="4011"/>
                  </a:lnTo>
                  <a:lnTo>
                    <a:pt x="3378" y="4205"/>
                  </a:lnTo>
                  <a:cubicBezTo>
                    <a:pt x="3445" y="4132"/>
                    <a:pt x="3506" y="4053"/>
                    <a:pt x="3573" y="3974"/>
                  </a:cubicBezTo>
                  <a:lnTo>
                    <a:pt x="3402" y="3773"/>
                  </a:lnTo>
                  <a:lnTo>
                    <a:pt x="3360" y="3725"/>
                  </a:lnTo>
                  <a:lnTo>
                    <a:pt x="3220" y="3548"/>
                  </a:lnTo>
                  <a:cubicBezTo>
                    <a:pt x="3147" y="3463"/>
                    <a:pt x="3080" y="3378"/>
                    <a:pt x="3007" y="3293"/>
                  </a:cubicBezTo>
                  <a:cubicBezTo>
                    <a:pt x="2605" y="2806"/>
                    <a:pt x="2204" y="2319"/>
                    <a:pt x="1802" y="1832"/>
                  </a:cubicBezTo>
                  <a:cubicBezTo>
                    <a:pt x="1473" y="1431"/>
                    <a:pt x="1145" y="1029"/>
                    <a:pt x="810" y="640"/>
                  </a:cubicBezTo>
                  <a:cubicBezTo>
                    <a:pt x="743" y="561"/>
                    <a:pt x="682" y="488"/>
                    <a:pt x="615" y="408"/>
                  </a:cubicBezTo>
                  <a:cubicBezTo>
                    <a:pt x="567" y="354"/>
                    <a:pt x="512" y="293"/>
                    <a:pt x="463" y="232"/>
                  </a:cubicBezTo>
                  <a:cubicBezTo>
                    <a:pt x="445" y="208"/>
                    <a:pt x="427" y="189"/>
                    <a:pt x="415" y="171"/>
                  </a:cubicBezTo>
                  <a:lnTo>
                    <a:pt x="275" y="1"/>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4219941" y="2588323"/>
              <a:ext cx="667237" cy="788624"/>
            </a:xfrm>
            <a:custGeom>
              <a:avLst/>
              <a:gdLst/>
              <a:ahLst/>
              <a:cxnLst/>
              <a:rect l="l" t="t" r="r" b="b"/>
              <a:pathLst>
                <a:path w="3744" h="4425" extrusionOk="0">
                  <a:moveTo>
                    <a:pt x="232" y="1"/>
                  </a:moveTo>
                  <a:cubicBezTo>
                    <a:pt x="153" y="68"/>
                    <a:pt x="74" y="128"/>
                    <a:pt x="1" y="195"/>
                  </a:cubicBezTo>
                  <a:lnTo>
                    <a:pt x="141" y="360"/>
                  </a:lnTo>
                  <a:cubicBezTo>
                    <a:pt x="153" y="384"/>
                    <a:pt x="171" y="402"/>
                    <a:pt x="190" y="421"/>
                  </a:cubicBezTo>
                  <a:cubicBezTo>
                    <a:pt x="244" y="481"/>
                    <a:pt x="293" y="548"/>
                    <a:pt x="348" y="609"/>
                  </a:cubicBezTo>
                  <a:cubicBezTo>
                    <a:pt x="360" y="627"/>
                    <a:pt x="372" y="640"/>
                    <a:pt x="384" y="658"/>
                  </a:cubicBezTo>
                  <a:cubicBezTo>
                    <a:pt x="433" y="719"/>
                    <a:pt x="482" y="780"/>
                    <a:pt x="530" y="840"/>
                  </a:cubicBezTo>
                  <a:cubicBezTo>
                    <a:pt x="889" y="1291"/>
                    <a:pt x="1254" y="1735"/>
                    <a:pt x="1626" y="2179"/>
                  </a:cubicBezTo>
                  <a:cubicBezTo>
                    <a:pt x="2070" y="2708"/>
                    <a:pt x="2514" y="3238"/>
                    <a:pt x="2958" y="3767"/>
                  </a:cubicBezTo>
                  <a:cubicBezTo>
                    <a:pt x="3025" y="3852"/>
                    <a:pt x="3092" y="3932"/>
                    <a:pt x="3165" y="4017"/>
                  </a:cubicBezTo>
                  <a:lnTo>
                    <a:pt x="3299" y="4181"/>
                  </a:lnTo>
                  <a:cubicBezTo>
                    <a:pt x="3317" y="4199"/>
                    <a:pt x="3335" y="4224"/>
                    <a:pt x="3354" y="4242"/>
                  </a:cubicBezTo>
                  <a:cubicBezTo>
                    <a:pt x="3402" y="4303"/>
                    <a:pt x="3451" y="4364"/>
                    <a:pt x="3506" y="4424"/>
                  </a:cubicBezTo>
                  <a:cubicBezTo>
                    <a:pt x="3567" y="4382"/>
                    <a:pt x="3627" y="4339"/>
                    <a:pt x="3682" y="4291"/>
                  </a:cubicBezTo>
                  <a:lnTo>
                    <a:pt x="3743" y="4248"/>
                  </a:lnTo>
                  <a:lnTo>
                    <a:pt x="3591" y="4053"/>
                  </a:lnTo>
                  <a:lnTo>
                    <a:pt x="3536" y="3992"/>
                  </a:lnTo>
                  <a:lnTo>
                    <a:pt x="3402" y="3822"/>
                  </a:lnTo>
                  <a:lnTo>
                    <a:pt x="3195" y="3573"/>
                  </a:lnTo>
                  <a:cubicBezTo>
                    <a:pt x="2757" y="3043"/>
                    <a:pt x="2319" y="2514"/>
                    <a:pt x="1881" y="1978"/>
                  </a:cubicBezTo>
                  <a:cubicBezTo>
                    <a:pt x="1510" y="1528"/>
                    <a:pt x="1139" y="1078"/>
                    <a:pt x="755" y="640"/>
                  </a:cubicBezTo>
                  <a:lnTo>
                    <a:pt x="688" y="561"/>
                  </a:lnTo>
                  <a:cubicBezTo>
                    <a:pt x="652" y="518"/>
                    <a:pt x="622" y="481"/>
                    <a:pt x="567" y="421"/>
                  </a:cubicBezTo>
                  <a:cubicBezTo>
                    <a:pt x="518" y="360"/>
                    <a:pt x="469" y="293"/>
                    <a:pt x="415" y="232"/>
                  </a:cubicBezTo>
                  <a:cubicBezTo>
                    <a:pt x="402" y="208"/>
                    <a:pt x="384" y="189"/>
                    <a:pt x="366" y="165"/>
                  </a:cubicBezTo>
                  <a:cubicBezTo>
                    <a:pt x="323" y="110"/>
                    <a:pt x="281" y="55"/>
                    <a:pt x="232"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4039943" y="2777057"/>
              <a:ext cx="621614" cy="733197"/>
            </a:xfrm>
            <a:custGeom>
              <a:avLst/>
              <a:gdLst/>
              <a:ahLst/>
              <a:cxnLst/>
              <a:rect l="l" t="t" r="r" b="b"/>
              <a:pathLst>
                <a:path w="3488" h="4114" extrusionOk="0">
                  <a:moveTo>
                    <a:pt x="189" y="0"/>
                  </a:moveTo>
                  <a:cubicBezTo>
                    <a:pt x="123" y="80"/>
                    <a:pt x="62" y="165"/>
                    <a:pt x="1" y="244"/>
                  </a:cubicBezTo>
                  <a:lnTo>
                    <a:pt x="153" y="420"/>
                  </a:lnTo>
                  <a:cubicBezTo>
                    <a:pt x="165" y="439"/>
                    <a:pt x="177" y="451"/>
                    <a:pt x="196" y="469"/>
                  </a:cubicBezTo>
                  <a:lnTo>
                    <a:pt x="250" y="542"/>
                  </a:lnTo>
                  <a:cubicBezTo>
                    <a:pt x="287" y="585"/>
                    <a:pt x="323" y="633"/>
                    <a:pt x="366" y="682"/>
                  </a:cubicBezTo>
                  <a:cubicBezTo>
                    <a:pt x="421" y="755"/>
                    <a:pt x="482" y="834"/>
                    <a:pt x="548" y="907"/>
                  </a:cubicBezTo>
                  <a:cubicBezTo>
                    <a:pt x="859" y="1297"/>
                    <a:pt x="1175" y="1680"/>
                    <a:pt x="1492" y="2057"/>
                  </a:cubicBezTo>
                  <a:cubicBezTo>
                    <a:pt x="1881" y="2526"/>
                    <a:pt x="2270" y="2994"/>
                    <a:pt x="2660" y="3457"/>
                  </a:cubicBezTo>
                  <a:lnTo>
                    <a:pt x="2861" y="3700"/>
                  </a:lnTo>
                  <a:lnTo>
                    <a:pt x="3007" y="3870"/>
                  </a:lnTo>
                  <a:lnTo>
                    <a:pt x="3055" y="3931"/>
                  </a:lnTo>
                  <a:lnTo>
                    <a:pt x="3208" y="4114"/>
                  </a:lnTo>
                  <a:cubicBezTo>
                    <a:pt x="3299" y="4071"/>
                    <a:pt x="3396" y="4029"/>
                    <a:pt x="3487" y="3986"/>
                  </a:cubicBezTo>
                  <a:lnTo>
                    <a:pt x="3335" y="3803"/>
                  </a:lnTo>
                  <a:cubicBezTo>
                    <a:pt x="3323" y="3785"/>
                    <a:pt x="3305" y="3761"/>
                    <a:pt x="3287" y="3743"/>
                  </a:cubicBezTo>
                  <a:cubicBezTo>
                    <a:pt x="3238" y="3688"/>
                    <a:pt x="3195" y="3627"/>
                    <a:pt x="3147" y="3572"/>
                  </a:cubicBezTo>
                  <a:cubicBezTo>
                    <a:pt x="3080" y="3493"/>
                    <a:pt x="3013" y="3408"/>
                    <a:pt x="2946" y="3329"/>
                  </a:cubicBezTo>
                  <a:cubicBezTo>
                    <a:pt x="2544" y="2842"/>
                    <a:pt x="2143" y="2355"/>
                    <a:pt x="1741" y="1869"/>
                  </a:cubicBezTo>
                  <a:cubicBezTo>
                    <a:pt x="1406" y="1455"/>
                    <a:pt x="1072" y="1047"/>
                    <a:pt x="731" y="652"/>
                  </a:cubicBezTo>
                  <a:cubicBezTo>
                    <a:pt x="670" y="579"/>
                    <a:pt x="615" y="512"/>
                    <a:pt x="555" y="445"/>
                  </a:cubicBezTo>
                  <a:lnTo>
                    <a:pt x="542" y="426"/>
                  </a:lnTo>
                  <a:cubicBezTo>
                    <a:pt x="488" y="366"/>
                    <a:pt x="427" y="293"/>
                    <a:pt x="372" y="226"/>
                  </a:cubicBezTo>
                  <a:lnTo>
                    <a:pt x="329" y="177"/>
                  </a:lnTo>
                  <a:lnTo>
                    <a:pt x="189"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3904499" y="3015692"/>
              <a:ext cx="491339" cy="573690"/>
            </a:xfrm>
            <a:custGeom>
              <a:avLst/>
              <a:gdLst/>
              <a:ahLst/>
              <a:cxnLst/>
              <a:rect l="l" t="t" r="r" b="b"/>
              <a:pathLst>
                <a:path w="2757" h="3219" extrusionOk="0">
                  <a:moveTo>
                    <a:pt x="134" y="0"/>
                  </a:moveTo>
                  <a:cubicBezTo>
                    <a:pt x="85" y="91"/>
                    <a:pt x="43" y="195"/>
                    <a:pt x="0" y="304"/>
                  </a:cubicBezTo>
                  <a:cubicBezTo>
                    <a:pt x="61" y="377"/>
                    <a:pt x="116" y="456"/>
                    <a:pt x="177" y="530"/>
                  </a:cubicBezTo>
                  <a:cubicBezTo>
                    <a:pt x="250" y="615"/>
                    <a:pt x="323" y="706"/>
                    <a:pt x="396" y="791"/>
                  </a:cubicBezTo>
                  <a:lnTo>
                    <a:pt x="578" y="1016"/>
                  </a:lnTo>
                  <a:cubicBezTo>
                    <a:pt x="755" y="1229"/>
                    <a:pt x="931" y="1442"/>
                    <a:pt x="1108" y="1661"/>
                  </a:cubicBezTo>
                  <a:cubicBezTo>
                    <a:pt x="1351" y="1947"/>
                    <a:pt x="1588" y="2233"/>
                    <a:pt x="1832" y="2519"/>
                  </a:cubicBezTo>
                  <a:cubicBezTo>
                    <a:pt x="1893" y="2598"/>
                    <a:pt x="1966" y="2684"/>
                    <a:pt x="2026" y="2757"/>
                  </a:cubicBezTo>
                  <a:cubicBezTo>
                    <a:pt x="2087" y="2836"/>
                    <a:pt x="2154" y="2909"/>
                    <a:pt x="2215" y="2988"/>
                  </a:cubicBezTo>
                  <a:lnTo>
                    <a:pt x="2221" y="2994"/>
                  </a:lnTo>
                  <a:cubicBezTo>
                    <a:pt x="2282" y="3067"/>
                    <a:pt x="2349" y="3146"/>
                    <a:pt x="2416" y="3219"/>
                  </a:cubicBezTo>
                  <a:cubicBezTo>
                    <a:pt x="2525" y="3201"/>
                    <a:pt x="2641" y="3182"/>
                    <a:pt x="2757" y="3152"/>
                  </a:cubicBezTo>
                  <a:cubicBezTo>
                    <a:pt x="2696" y="3085"/>
                    <a:pt x="2635" y="3012"/>
                    <a:pt x="2580" y="2945"/>
                  </a:cubicBezTo>
                  <a:cubicBezTo>
                    <a:pt x="2574" y="2933"/>
                    <a:pt x="2562" y="2927"/>
                    <a:pt x="2556" y="2915"/>
                  </a:cubicBezTo>
                  <a:cubicBezTo>
                    <a:pt x="2501" y="2848"/>
                    <a:pt x="2446" y="2781"/>
                    <a:pt x="2392" y="2714"/>
                  </a:cubicBezTo>
                  <a:lnTo>
                    <a:pt x="2197" y="2477"/>
                  </a:lnTo>
                  <a:lnTo>
                    <a:pt x="1363" y="1467"/>
                  </a:lnTo>
                  <a:cubicBezTo>
                    <a:pt x="1144" y="1199"/>
                    <a:pt x="925" y="937"/>
                    <a:pt x="706" y="676"/>
                  </a:cubicBezTo>
                  <a:cubicBezTo>
                    <a:pt x="645" y="603"/>
                    <a:pt x="590" y="536"/>
                    <a:pt x="524" y="456"/>
                  </a:cubicBezTo>
                  <a:cubicBezTo>
                    <a:pt x="450" y="377"/>
                    <a:pt x="384" y="292"/>
                    <a:pt x="317" y="213"/>
                  </a:cubicBezTo>
                  <a:cubicBezTo>
                    <a:pt x="311" y="207"/>
                    <a:pt x="311" y="207"/>
                    <a:pt x="304" y="201"/>
                  </a:cubicBezTo>
                  <a:cubicBezTo>
                    <a:pt x="262" y="146"/>
                    <a:pt x="219" y="97"/>
                    <a:pt x="177" y="49"/>
                  </a:cubicBezTo>
                  <a:cubicBezTo>
                    <a:pt x="158" y="31"/>
                    <a:pt x="146" y="12"/>
                    <a:pt x="13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3820915" y="3311713"/>
              <a:ext cx="255026" cy="294063"/>
            </a:xfrm>
            <a:custGeom>
              <a:avLst/>
              <a:gdLst/>
              <a:ahLst/>
              <a:cxnLst/>
              <a:rect l="l" t="t" r="r" b="b"/>
              <a:pathLst>
                <a:path w="1431" h="1650" extrusionOk="0">
                  <a:moveTo>
                    <a:pt x="68" y="0"/>
                  </a:moveTo>
                  <a:cubicBezTo>
                    <a:pt x="43" y="140"/>
                    <a:pt x="19" y="280"/>
                    <a:pt x="1" y="426"/>
                  </a:cubicBezTo>
                  <a:cubicBezTo>
                    <a:pt x="62" y="493"/>
                    <a:pt x="122" y="566"/>
                    <a:pt x="183" y="639"/>
                  </a:cubicBezTo>
                  <a:cubicBezTo>
                    <a:pt x="226" y="688"/>
                    <a:pt x="268" y="743"/>
                    <a:pt x="311" y="791"/>
                  </a:cubicBezTo>
                  <a:lnTo>
                    <a:pt x="323" y="803"/>
                  </a:lnTo>
                  <a:cubicBezTo>
                    <a:pt x="360" y="846"/>
                    <a:pt x="396" y="895"/>
                    <a:pt x="439" y="937"/>
                  </a:cubicBezTo>
                  <a:cubicBezTo>
                    <a:pt x="463" y="968"/>
                    <a:pt x="487" y="1004"/>
                    <a:pt x="512" y="1029"/>
                  </a:cubicBezTo>
                  <a:lnTo>
                    <a:pt x="536" y="1059"/>
                  </a:lnTo>
                  <a:cubicBezTo>
                    <a:pt x="627" y="1169"/>
                    <a:pt x="719" y="1284"/>
                    <a:pt x="816" y="1394"/>
                  </a:cubicBezTo>
                  <a:cubicBezTo>
                    <a:pt x="877" y="1467"/>
                    <a:pt x="938" y="1546"/>
                    <a:pt x="1005" y="1619"/>
                  </a:cubicBezTo>
                  <a:cubicBezTo>
                    <a:pt x="1145" y="1631"/>
                    <a:pt x="1291" y="1649"/>
                    <a:pt x="1431" y="1649"/>
                  </a:cubicBezTo>
                  <a:lnTo>
                    <a:pt x="1242" y="1418"/>
                  </a:lnTo>
                  <a:cubicBezTo>
                    <a:pt x="1218" y="1388"/>
                    <a:pt x="1187" y="1351"/>
                    <a:pt x="1157" y="1315"/>
                  </a:cubicBezTo>
                  <a:lnTo>
                    <a:pt x="962" y="1083"/>
                  </a:lnTo>
                  <a:lnTo>
                    <a:pt x="773" y="852"/>
                  </a:lnTo>
                  <a:lnTo>
                    <a:pt x="755" y="828"/>
                  </a:lnTo>
                  <a:lnTo>
                    <a:pt x="573" y="609"/>
                  </a:lnTo>
                  <a:cubicBezTo>
                    <a:pt x="506" y="524"/>
                    <a:pt x="427" y="432"/>
                    <a:pt x="354" y="341"/>
                  </a:cubicBezTo>
                  <a:lnTo>
                    <a:pt x="250" y="219"/>
                  </a:lnTo>
                  <a:lnTo>
                    <a:pt x="68" y="0"/>
                  </a:ln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3537909" y="3456961"/>
              <a:ext cx="358034" cy="419886"/>
            </a:xfrm>
            <a:custGeom>
              <a:avLst/>
              <a:gdLst/>
              <a:ahLst/>
              <a:cxnLst/>
              <a:rect l="l" t="t" r="r" b="b"/>
              <a:pathLst>
                <a:path w="2009" h="2356" extrusionOk="0">
                  <a:moveTo>
                    <a:pt x="1" y="1"/>
                  </a:moveTo>
                  <a:cubicBezTo>
                    <a:pt x="61" y="86"/>
                    <a:pt x="128" y="159"/>
                    <a:pt x="189" y="238"/>
                  </a:cubicBezTo>
                  <a:lnTo>
                    <a:pt x="238" y="293"/>
                  </a:lnTo>
                  <a:cubicBezTo>
                    <a:pt x="299" y="372"/>
                    <a:pt x="360" y="445"/>
                    <a:pt x="426" y="524"/>
                  </a:cubicBezTo>
                  <a:cubicBezTo>
                    <a:pt x="493" y="603"/>
                    <a:pt x="554" y="682"/>
                    <a:pt x="621" y="761"/>
                  </a:cubicBezTo>
                  <a:cubicBezTo>
                    <a:pt x="706" y="859"/>
                    <a:pt x="792" y="962"/>
                    <a:pt x="877" y="1065"/>
                  </a:cubicBezTo>
                  <a:cubicBezTo>
                    <a:pt x="998" y="1212"/>
                    <a:pt x="1120" y="1358"/>
                    <a:pt x="1242" y="1504"/>
                  </a:cubicBezTo>
                  <a:lnTo>
                    <a:pt x="1473" y="1771"/>
                  </a:lnTo>
                  <a:lnTo>
                    <a:pt x="1650" y="1990"/>
                  </a:lnTo>
                  <a:cubicBezTo>
                    <a:pt x="1680" y="2021"/>
                    <a:pt x="1710" y="2057"/>
                    <a:pt x="1735" y="2088"/>
                  </a:cubicBezTo>
                  <a:lnTo>
                    <a:pt x="1960" y="2355"/>
                  </a:lnTo>
                  <a:cubicBezTo>
                    <a:pt x="1978" y="2216"/>
                    <a:pt x="1996" y="2076"/>
                    <a:pt x="2009" y="1936"/>
                  </a:cubicBezTo>
                  <a:cubicBezTo>
                    <a:pt x="1936" y="1844"/>
                    <a:pt x="1862" y="1753"/>
                    <a:pt x="1783" y="1668"/>
                  </a:cubicBezTo>
                  <a:cubicBezTo>
                    <a:pt x="1747" y="1619"/>
                    <a:pt x="1710" y="1577"/>
                    <a:pt x="1674" y="1528"/>
                  </a:cubicBezTo>
                  <a:cubicBezTo>
                    <a:pt x="1613" y="1461"/>
                    <a:pt x="1552" y="1388"/>
                    <a:pt x="1491" y="1315"/>
                  </a:cubicBezTo>
                  <a:lnTo>
                    <a:pt x="1272" y="1041"/>
                  </a:lnTo>
                  <a:lnTo>
                    <a:pt x="1126" y="871"/>
                  </a:lnTo>
                  <a:lnTo>
                    <a:pt x="1078" y="810"/>
                  </a:lnTo>
                  <a:cubicBezTo>
                    <a:pt x="1011" y="731"/>
                    <a:pt x="944" y="652"/>
                    <a:pt x="883" y="573"/>
                  </a:cubicBezTo>
                  <a:cubicBezTo>
                    <a:pt x="822" y="500"/>
                    <a:pt x="761" y="421"/>
                    <a:pt x="694" y="347"/>
                  </a:cubicBezTo>
                  <a:cubicBezTo>
                    <a:pt x="676" y="317"/>
                    <a:pt x="652" y="293"/>
                    <a:pt x="627" y="262"/>
                  </a:cubicBezTo>
                  <a:cubicBezTo>
                    <a:pt x="560" y="183"/>
                    <a:pt x="499" y="104"/>
                    <a:pt x="433" y="31"/>
                  </a:cubicBezTo>
                  <a:cubicBezTo>
                    <a:pt x="372" y="25"/>
                    <a:pt x="311" y="19"/>
                    <a:pt x="244" y="13"/>
                  </a:cubicBezTo>
                  <a:cubicBezTo>
                    <a:pt x="165" y="7"/>
                    <a:pt x="80" y="1"/>
                    <a:pt x="1"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3231021" y="3481912"/>
              <a:ext cx="587931" cy="694167"/>
            </a:xfrm>
            <a:custGeom>
              <a:avLst/>
              <a:gdLst/>
              <a:ahLst/>
              <a:cxnLst/>
              <a:rect l="l" t="t" r="r" b="b"/>
              <a:pathLst>
                <a:path w="3299" h="3895" extrusionOk="0">
                  <a:moveTo>
                    <a:pt x="311" y="1"/>
                  </a:moveTo>
                  <a:cubicBezTo>
                    <a:pt x="207" y="31"/>
                    <a:pt x="104" y="55"/>
                    <a:pt x="1" y="92"/>
                  </a:cubicBezTo>
                  <a:cubicBezTo>
                    <a:pt x="37" y="128"/>
                    <a:pt x="67" y="165"/>
                    <a:pt x="98" y="207"/>
                  </a:cubicBezTo>
                  <a:cubicBezTo>
                    <a:pt x="128" y="244"/>
                    <a:pt x="165" y="281"/>
                    <a:pt x="195" y="323"/>
                  </a:cubicBezTo>
                  <a:lnTo>
                    <a:pt x="213" y="347"/>
                  </a:lnTo>
                  <a:cubicBezTo>
                    <a:pt x="238" y="378"/>
                    <a:pt x="262" y="414"/>
                    <a:pt x="293" y="445"/>
                  </a:cubicBezTo>
                  <a:lnTo>
                    <a:pt x="475" y="676"/>
                  </a:lnTo>
                  <a:cubicBezTo>
                    <a:pt x="798" y="1078"/>
                    <a:pt x="1126" y="1473"/>
                    <a:pt x="1455" y="1869"/>
                  </a:cubicBezTo>
                  <a:cubicBezTo>
                    <a:pt x="1838" y="2331"/>
                    <a:pt x="2228" y="2787"/>
                    <a:pt x="2611" y="3250"/>
                  </a:cubicBezTo>
                  <a:cubicBezTo>
                    <a:pt x="2684" y="3335"/>
                    <a:pt x="2757" y="3420"/>
                    <a:pt x="2824" y="3505"/>
                  </a:cubicBezTo>
                  <a:cubicBezTo>
                    <a:pt x="2860" y="3554"/>
                    <a:pt x="2903" y="3597"/>
                    <a:pt x="2939" y="3639"/>
                  </a:cubicBezTo>
                  <a:cubicBezTo>
                    <a:pt x="2964" y="3670"/>
                    <a:pt x="2988" y="3700"/>
                    <a:pt x="3013" y="3731"/>
                  </a:cubicBezTo>
                  <a:lnTo>
                    <a:pt x="3152" y="3895"/>
                  </a:lnTo>
                  <a:cubicBezTo>
                    <a:pt x="3207" y="3804"/>
                    <a:pt x="3256" y="3706"/>
                    <a:pt x="3299" y="3603"/>
                  </a:cubicBezTo>
                  <a:lnTo>
                    <a:pt x="3128" y="3390"/>
                  </a:lnTo>
                  <a:lnTo>
                    <a:pt x="3086" y="3341"/>
                  </a:lnTo>
                  <a:lnTo>
                    <a:pt x="2946" y="3171"/>
                  </a:lnTo>
                  <a:lnTo>
                    <a:pt x="2727" y="2909"/>
                  </a:lnTo>
                  <a:lnTo>
                    <a:pt x="1710" y="1674"/>
                  </a:lnTo>
                  <a:cubicBezTo>
                    <a:pt x="1418" y="1321"/>
                    <a:pt x="1126" y="962"/>
                    <a:pt x="828" y="615"/>
                  </a:cubicBezTo>
                  <a:cubicBezTo>
                    <a:pt x="767" y="536"/>
                    <a:pt x="700" y="457"/>
                    <a:pt x="633" y="384"/>
                  </a:cubicBezTo>
                  <a:cubicBezTo>
                    <a:pt x="597" y="341"/>
                    <a:pt x="560" y="299"/>
                    <a:pt x="524" y="256"/>
                  </a:cubicBezTo>
                  <a:cubicBezTo>
                    <a:pt x="518" y="244"/>
                    <a:pt x="512" y="238"/>
                    <a:pt x="506" y="232"/>
                  </a:cubicBezTo>
                  <a:cubicBezTo>
                    <a:pt x="481" y="207"/>
                    <a:pt x="457" y="177"/>
                    <a:pt x="433" y="147"/>
                  </a:cubicBezTo>
                  <a:cubicBezTo>
                    <a:pt x="390" y="98"/>
                    <a:pt x="353" y="49"/>
                    <a:pt x="311"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3003261" y="3599001"/>
              <a:ext cx="652980" cy="771336"/>
            </a:xfrm>
            <a:custGeom>
              <a:avLst/>
              <a:gdLst/>
              <a:ahLst/>
              <a:cxnLst/>
              <a:rect l="l" t="t" r="r" b="b"/>
              <a:pathLst>
                <a:path w="3664" h="4328" extrusionOk="0">
                  <a:moveTo>
                    <a:pt x="226" y="1"/>
                  </a:moveTo>
                  <a:cubicBezTo>
                    <a:pt x="147" y="68"/>
                    <a:pt x="74" y="141"/>
                    <a:pt x="1" y="214"/>
                  </a:cubicBezTo>
                  <a:lnTo>
                    <a:pt x="68" y="287"/>
                  </a:lnTo>
                  <a:cubicBezTo>
                    <a:pt x="110" y="335"/>
                    <a:pt x="153" y="384"/>
                    <a:pt x="189" y="433"/>
                  </a:cubicBezTo>
                  <a:lnTo>
                    <a:pt x="281" y="536"/>
                  </a:lnTo>
                  <a:cubicBezTo>
                    <a:pt x="305" y="567"/>
                    <a:pt x="323" y="597"/>
                    <a:pt x="348" y="628"/>
                  </a:cubicBezTo>
                  <a:lnTo>
                    <a:pt x="463" y="767"/>
                  </a:lnTo>
                  <a:cubicBezTo>
                    <a:pt x="834" y="1236"/>
                    <a:pt x="1212" y="1692"/>
                    <a:pt x="1595" y="2149"/>
                  </a:cubicBezTo>
                  <a:cubicBezTo>
                    <a:pt x="2057" y="2696"/>
                    <a:pt x="2520" y="3244"/>
                    <a:pt x="2976" y="3798"/>
                  </a:cubicBezTo>
                  <a:cubicBezTo>
                    <a:pt x="3043" y="3883"/>
                    <a:pt x="3110" y="3962"/>
                    <a:pt x="3177" y="4047"/>
                  </a:cubicBezTo>
                  <a:lnTo>
                    <a:pt x="3207" y="4078"/>
                  </a:lnTo>
                  <a:lnTo>
                    <a:pt x="3366" y="4272"/>
                  </a:lnTo>
                  <a:cubicBezTo>
                    <a:pt x="3384" y="4291"/>
                    <a:pt x="3396" y="4309"/>
                    <a:pt x="3414" y="4327"/>
                  </a:cubicBezTo>
                  <a:cubicBezTo>
                    <a:pt x="3499" y="4272"/>
                    <a:pt x="3585" y="4218"/>
                    <a:pt x="3664" y="4157"/>
                  </a:cubicBezTo>
                  <a:lnTo>
                    <a:pt x="3609" y="4090"/>
                  </a:lnTo>
                  <a:lnTo>
                    <a:pt x="3457" y="3907"/>
                  </a:lnTo>
                  <a:lnTo>
                    <a:pt x="3420" y="3859"/>
                  </a:lnTo>
                  <a:lnTo>
                    <a:pt x="3214" y="3609"/>
                  </a:lnTo>
                  <a:cubicBezTo>
                    <a:pt x="2757" y="3055"/>
                    <a:pt x="2301" y="2502"/>
                    <a:pt x="1844" y="1948"/>
                  </a:cubicBezTo>
                  <a:cubicBezTo>
                    <a:pt x="1461" y="1479"/>
                    <a:pt x="1072" y="1011"/>
                    <a:pt x="670" y="548"/>
                  </a:cubicBezTo>
                  <a:cubicBezTo>
                    <a:pt x="670" y="542"/>
                    <a:pt x="664" y="536"/>
                    <a:pt x="658" y="536"/>
                  </a:cubicBezTo>
                  <a:cubicBezTo>
                    <a:pt x="603" y="469"/>
                    <a:pt x="542" y="402"/>
                    <a:pt x="481" y="323"/>
                  </a:cubicBezTo>
                  <a:lnTo>
                    <a:pt x="408" y="232"/>
                  </a:lnTo>
                  <a:lnTo>
                    <a:pt x="281" y="74"/>
                  </a:lnTo>
                  <a:cubicBezTo>
                    <a:pt x="262" y="49"/>
                    <a:pt x="244" y="25"/>
                    <a:pt x="226"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3036944" y="1635209"/>
              <a:ext cx="2532257" cy="2100679"/>
            </a:xfrm>
            <a:custGeom>
              <a:avLst/>
              <a:gdLst/>
              <a:ahLst/>
              <a:cxnLst/>
              <a:rect l="l" t="t" r="r" b="b"/>
              <a:pathLst>
                <a:path w="14209" h="11787" extrusionOk="0">
                  <a:moveTo>
                    <a:pt x="13959" y="0"/>
                  </a:moveTo>
                  <a:cubicBezTo>
                    <a:pt x="13959" y="0"/>
                    <a:pt x="13953" y="0"/>
                    <a:pt x="13953" y="6"/>
                  </a:cubicBezTo>
                  <a:cubicBezTo>
                    <a:pt x="13874" y="61"/>
                    <a:pt x="13807" y="122"/>
                    <a:pt x="13734" y="189"/>
                  </a:cubicBezTo>
                  <a:lnTo>
                    <a:pt x="13807" y="274"/>
                  </a:lnTo>
                  <a:cubicBezTo>
                    <a:pt x="13831" y="304"/>
                    <a:pt x="13856" y="335"/>
                    <a:pt x="13880" y="365"/>
                  </a:cubicBezTo>
                  <a:cubicBezTo>
                    <a:pt x="13916" y="408"/>
                    <a:pt x="13959" y="457"/>
                    <a:pt x="13989" y="499"/>
                  </a:cubicBezTo>
                  <a:cubicBezTo>
                    <a:pt x="14056" y="432"/>
                    <a:pt x="14123" y="359"/>
                    <a:pt x="14196" y="298"/>
                  </a:cubicBezTo>
                  <a:lnTo>
                    <a:pt x="14208" y="292"/>
                  </a:lnTo>
                  <a:lnTo>
                    <a:pt x="14184" y="274"/>
                  </a:lnTo>
                  <a:cubicBezTo>
                    <a:pt x="14129" y="207"/>
                    <a:pt x="14075" y="134"/>
                    <a:pt x="14014" y="67"/>
                  </a:cubicBezTo>
                  <a:lnTo>
                    <a:pt x="13959" y="0"/>
                  </a:lnTo>
                  <a:close/>
                  <a:moveTo>
                    <a:pt x="13436" y="530"/>
                  </a:moveTo>
                  <a:cubicBezTo>
                    <a:pt x="13436" y="530"/>
                    <a:pt x="13430" y="530"/>
                    <a:pt x="13430" y="536"/>
                  </a:cubicBezTo>
                  <a:cubicBezTo>
                    <a:pt x="13369" y="609"/>
                    <a:pt x="13314" y="694"/>
                    <a:pt x="13259" y="779"/>
                  </a:cubicBezTo>
                  <a:cubicBezTo>
                    <a:pt x="13277" y="797"/>
                    <a:pt x="13290" y="816"/>
                    <a:pt x="13308" y="834"/>
                  </a:cubicBezTo>
                  <a:lnTo>
                    <a:pt x="13381" y="931"/>
                  </a:lnTo>
                  <a:cubicBezTo>
                    <a:pt x="13442" y="1004"/>
                    <a:pt x="13503" y="1083"/>
                    <a:pt x="13563" y="1156"/>
                  </a:cubicBezTo>
                  <a:cubicBezTo>
                    <a:pt x="13606" y="1065"/>
                    <a:pt x="13655" y="968"/>
                    <a:pt x="13709" y="876"/>
                  </a:cubicBezTo>
                  <a:lnTo>
                    <a:pt x="13716" y="864"/>
                  </a:lnTo>
                  <a:cubicBezTo>
                    <a:pt x="13685" y="822"/>
                    <a:pt x="13649" y="779"/>
                    <a:pt x="13612" y="743"/>
                  </a:cubicBezTo>
                  <a:cubicBezTo>
                    <a:pt x="13588" y="712"/>
                    <a:pt x="13563" y="676"/>
                    <a:pt x="13533" y="645"/>
                  </a:cubicBezTo>
                  <a:cubicBezTo>
                    <a:pt x="13509" y="609"/>
                    <a:pt x="13472" y="566"/>
                    <a:pt x="13436" y="530"/>
                  </a:cubicBezTo>
                  <a:close/>
                  <a:moveTo>
                    <a:pt x="13034" y="1205"/>
                  </a:moveTo>
                  <a:cubicBezTo>
                    <a:pt x="13034" y="1205"/>
                    <a:pt x="13028" y="1211"/>
                    <a:pt x="13028" y="1217"/>
                  </a:cubicBezTo>
                  <a:cubicBezTo>
                    <a:pt x="12985" y="1314"/>
                    <a:pt x="12943" y="1418"/>
                    <a:pt x="12906" y="1521"/>
                  </a:cubicBezTo>
                  <a:cubicBezTo>
                    <a:pt x="12973" y="1607"/>
                    <a:pt x="13040" y="1686"/>
                    <a:pt x="13107" y="1771"/>
                  </a:cubicBezTo>
                  <a:lnTo>
                    <a:pt x="13290" y="1996"/>
                  </a:lnTo>
                  <a:cubicBezTo>
                    <a:pt x="13320" y="1874"/>
                    <a:pt x="13350" y="1753"/>
                    <a:pt x="13381" y="1637"/>
                  </a:cubicBezTo>
                  <a:cubicBezTo>
                    <a:pt x="13381" y="1631"/>
                    <a:pt x="13381" y="1625"/>
                    <a:pt x="13387" y="1619"/>
                  </a:cubicBezTo>
                  <a:cubicBezTo>
                    <a:pt x="13332" y="1546"/>
                    <a:pt x="13265" y="1473"/>
                    <a:pt x="13204" y="1400"/>
                  </a:cubicBezTo>
                  <a:cubicBezTo>
                    <a:pt x="13156" y="1339"/>
                    <a:pt x="13095" y="1278"/>
                    <a:pt x="13040" y="1211"/>
                  </a:cubicBezTo>
                  <a:lnTo>
                    <a:pt x="13034" y="1205"/>
                  </a:lnTo>
                  <a:close/>
                  <a:moveTo>
                    <a:pt x="12760" y="2014"/>
                  </a:moveTo>
                  <a:cubicBezTo>
                    <a:pt x="12760" y="2020"/>
                    <a:pt x="12754" y="2026"/>
                    <a:pt x="12754" y="2039"/>
                  </a:cubicBezTo>
                  <a:cubicBezTo>
                    <a:pt x="12724" y="2160"/>
                    <a:pt x="12699" y="2282"/>
                    <a:pt x="12675" y="2410"/>
                  </a:cubicBezTo>
                  <a:cubicBezTo>
                    <a:pt x="12772" y="2525"/>
                    <a:pt x="12870" y="2647"/>
                    <a:pt x="12967" y="2763"/>
                  </a:cubicBezTo>
                  <a:lnTo>
                    <a:pt x="13144" y="2982"/>
                  </a:lnTo>
                  <a:cubicBezTo>
                    <a:pt x="13162" y="2842"/>
                    <a:pt x="13174" y="2696"/>
                    <a:pt x="13192" y="2550"/>
                  </a:cubicBezTo>
                  <a:cubicBezTo>
                    <a:pt x="13192" y="2544"/>
                    <a:pt x="13192" y="2544"/>
                    <a:pt x="13192" y="2538"/>
                  </a:cubicBezTo>
                  <a:cubicBezTo>
                    <a:pt x="13131" y="2465"/>
                    <a:pt x="13071" y="2391"/>
                    <a:pt x="13016" y="2318"/>
                  </a:cubicBezTo>
                  <a:cubicBezTo>
                    <a:pt x="12931" y="2215"/>
                    <a:pt x="12845" y="2118"/>
                    <a:pt x="12760" y="2014"/>
                  </a:cubicBezTo>
                  <a:close/>
                  <a:moveTo>
                    <a:pt x="12596" y="2976"/>
                  </a:moveTo>
                  <a:lnTo>
                    <a:pt x="12596" y="2994"/>
                  </a:lnTo>
                  <a:cubicBezTo>
                    <a:pt x="12578" y="3134"/>
                    <a:pt x="12566" y="3280"/>
                    <a:pt x="12559" y="3426"/>
                  </a:cubicBezTo>
                  <a:cubicBezTo>
                    <a:pt x="12651" y="3542"/>
                    <a:pt x="12742" y="3651"/>
                    <a:pt x="12839" y="3767"/>
                  </a:cubicBezTo>
                  <a:cubicBezTo>
                    <a:pt x="12858" y="3791"/>
                    <a:pt x="12888" y="3821"/>
                    <a:pt x="12912" y="3852"/>
                  </a:cubicBezTo>
                  <a:lnTo>
                    <a:pt x="13089" y="4065"/>
                  </a:lnTo>
                  <a:cubicBezTo>
                    <a:pt x="13095" y="3919"/>
                    <a:pt x="13095" y="3761"/>
                    <a:pt x="13107" y="3608"/>
                  </a:cubicBezTo>
                  <a:cubicBezTo>
                    <a:pt x="13107" y="3602"/>
                    <a:pt x="13107" y="3596"/>
                    <a:pt x="13107" y="3590"/>
                  </a:cubicBezTo>
                  <a:lnTo>
                    <a:pt x="13089" y="3572"/>
                  </a:lnTo>
                  <a:cubicBezTo>
                    <a:pt x="13034" y="3505"/>
                    <a:pt x="12979" y="3438"/>
                    <a:pt x="12925" y="3377"/>
                  </a:cubicBezTo>
                  <a:cubicBezTo>
                    <a:pt x="12815" y="3243"/>
                    <a:pt x="12705" y="3109"/>
                    <a:pt x="12596" y="2976"/>
                  </a:cubicBezTo>
                  <a:close/>
                  <a:moveTo>
                    <a:pt x="10667" y="4150"/>
                  </a:moveTo>
                  <a:cubicBezTo>
                    <a:pt x="10545" y="4162"/>
                    <a:pt x="10430" y="4174"/>
                    <a:pt x="10308" y="4193"/>
                  </a:cubicBezTo>
                  <a:lnTo>
                    <a:pt x="10503" y="4436"/>
                  </a:lnTo>
                  <a:cubicBezTo>
                    <a:pt x="10570" y="4509"/>
                    <a:pt x="10631" y="4588"/>
                    <a:pt x="10697" y="4667"/>
                  </a:cubicBezTo>
                  <a:cubicBezTo>
                    <a:pt x="10825" y="4661"/>
                    <a:pt x="10959" y="4655"/>
                    <a:pt x="11087" y="4655"/>
                  </a:cubicBezTo>
                  <a:lnTo>
                    <a:pt x="11105" y="4655"/>
                  </a:lnTo>
                  <a:cubicBezTo>
                    <a:pt x="11044" y="4582"/>
                    <a:pt x="10977" y="4503"/>
                    <a:pt x="10917" y="4424"/>
                  </a:cubicBezTo>
                  <a:lnTo>
                    <a:pt x="10910" y="4424"/>
                  </a:lnTo>
                  <a:cubicBezTo>
                    <a:pt x="10837" y="4333"/>
                    <a:pt x="10758" y="4241"/>
                    <a:pt x="10685" y="4150"/>
                  </a:cubicBezTo>
                  <a:close/>
                  <a:moveTo>
                    <a:pt x="11209" y="4126"/>
                  </a:moveTo>
                  <a:cubicBezTo>
                    <a:pt x="11300" y="4229"/>
                    <a:pt x="11385" y="4333"/>
                    <a:pt x="11470" y="4436"/>
                  </a:cubicBezTo>
                  <a:lnTo>
                    <a:pt x="11665" y="4673"/>
                  </a:lnTo>
                  <a:cubicBezTo>
                    <a:pt x="11805" y="4685"/>
                    <a:pt x="11951" y="4692"/>
                    <a:pt x="12091" y="4710"/>
                  </a:cubicBezTo>
                  <a:lnTo>
                    <a:pt x="12109" y="4710"/>
                  </a:lnTo>
                  <a:lnTo>
                    <a:pt x="11914" y="4472"/>
                  </a:lnTo>
                  <a:cubicBezTo>
                    <a:pt x="11823" y="4363"/>
                    <a:pt x="11726" y="4247"/>
                    <a:pt x="11635" y="4138"/>
                  </a:cubicBezTo>
                  <a:lnTo>
                    <a:pt x="11616" y="4138"/>
                  </a:lnTo>
                  <a:cubicBezTo>
                    <a:pt x="11482" y="4126"/>
                    <a:pt x="11349" y="4126"/>
                    <a:pt x="11209" y="4126"/>
                  </a:cubicBezTo>
                  <a:close/>
                  <a:moveTo>
                    <a:pt x="9827" y="4278"/>
                  </a:moveTo>
                  <a:lnTo>
                    <a:pt x="9803" y="4284"/>
                  </a:lnTo>
                  <a:cubicBezTo>
                    <a:pt x="9700" y="4308"/>
                    <a:pt x="9596" y="4333"/>
                    <a:pt x="9493" y="4357"/>
                  </a:cubicBezTo>
                  <a:lnTo>
                    <a:pt x="9651" y="4558"/>
                  </a:lnTo>
                  <a:cubicBezTo>
                    <a:pt x="9712" y="4631"/>
                    <a:pt x="9779" y="4710"/>
                    <a:pt x="9840" y="4783"/>
                  </a:cubicBezTo>
                  <a:cubicBezTo>
                    <a:pt x="9955" y="4758"/>
                    <a:pt x="10071" y="4740"/>
                    <a:pt x="10180" y="4722"/>
                  </a:cubicBezTo>
                  <a:lnTo>
                    <a:pt x="10199" y="4722"/>
                  </a:lnTo>
                  <a:cubicBezTo>
                    <a:pt x="10138" y="4649"/>
                    <a:pt x="10071" y="4570"/>
                    <a:pt x="10004" y="4491"/>
                  </a:cubicBezTo>
                  <a:lnTo>
                    <a:pt x="9827" y="4278"/>
                  </a:lnTo>
                  <a:close/>
                  <a:moveTo>
                    <a:pt x="9024" y="4497"/>
                  </a:moveTo>
                  <a:cubicBezTo>
                    <a:pt x="8933" y="4533"/>
                    <a:pt x="8836" y="4564"/>
                    <a:pt x="8744" y="4606"/>
                  </a:cubicBezTo>
                  <a:lnTo>
                    <a:pt x="8896" y="4789"/>
                  </a:lnTo>
                  <a:cubicBezTo>
                    <a:pt x="8957" y="4862"/>
                    <a:pt x="9018" y="4941"/>
                    <a:pt x="9079" y="5014"/>
                  </a:cubicBezTo>
                  <a:cubicBezTo>
                    <a:pt x="9152" y="4990"/>
                    <a:pt x="9225" y="4959"/>
                    <a:pt x="9298" y="4935"/>
                  </a:cubicBezTo>
                  <a:lnTo>
                    <a:pt x="9377" y="4911"/>
                  </a:lnTo>
                  <a:cubicBezTo>
                    <a:pt x="9383" y="4911"/>
                    <a:pt x="9389" y="4911"/>
                    <a:pt x="9395" y="4905"/>
                  </a:cubicBezTo>
                  <a:lnTo>
                    <a:pt x="9195" y="4679"/>
                  </a:lnTo>
                  <a:cubicBezTo>
                    <a:pt x="9146" y="4619"/>
                    <a:pt x="9091" y="4558"/>
                    <a:pt x="9042" y="4503"/>
                  </a:cubicBezTo>
                  <a:lnTo>
                    <a:pt x="9036" y="4497"/>
                  </a:lnTo>
                  <a:close/>
                  <a:moveTo>
                    <a:pt x="8306" y="4789"/>
                  </a:moveTo>
                  <a:cubicBezTo>
                    <a:pt x="8221" y="4832"/>
                    <a:pt x="8130" y="4874"/>
                    <a:pt x="8044" y="4923"/>
                  </a:cubicBezTo>
                  <a:cubicBezTo>
                    <a:pt x="8087" y="4971"/>
                    <a:pt x="8124" y="5014"/>
                    <a:pt x="8160" y="5063"/>
                  </a:cubicBezTo>
                  <a:cubicBezTo>
                    <a:pt x="8172" y="5075"/>
                    <a:pt x="8184" y="5093"/>
                    <a:pt x="8197" y="5105"/>
                  </a:cubicBezTo>
                  <a:lnTo>
                    <a:pt x="8379" y="5337"/>
                  </a:lnTo>
                  <a:cubicBezTo>
                    <a:pt x="8464" y="5288"/>
                    <a:pt x="8556" y="5239"/>
                    <a:pt x="8647" y="5197"/>
                  </a:cubicBezTo>
                  <a:lnTo>
                    <a:pt x="8659" y="5191"/>
                  </a:lnTo>
                  <a:cubicBezTo>
                    <a:pt x="8598" y="5124"/>
                    <a:pt x="8537" y="5044"/>
                    <a:pt x="8470" y="4971"/>
                  </a:cubicBezTo>
                  <a:cubicBezTo>
                    <a:pt x="8416" y="4911"/>
                    <a:pt x="8367" y="4850"/>
                    <a:pt x="8318" y="4789"/>
                  </a:cubicBezTo>
                  <a:close/>
                  <a:moveTo>
                    <a:pt x="7655" y="5148"/>
                  </a:moveTo>
                  <a:lnTo>
                    <a:pt x="7649" y="5154"/>
                  </a:lnTo>
                  <a:cubicBezTo>
                    <a:pt x="7564" y="5209"/>
                    <a:pt x="7485" y="5257"/>
                    <a:pt x="7406" y="5312"/>
                  </a:cubicBezTo>
                  <a:cubicBezTo>
                    <a:pt x="7454" y="5373"/>
                    <a:pt x="7509" y="5440"/>
                    <a:pt x="7558" y="5501"/>
                  </a:cubicBezTo>
                  <a:cubicBezTo>
                    <a:pt x="7564" y="5513"/>
                    <a:pt x="7576" y="5525"/>
                    <a:pt x="7582" y="5537"/>
                  </a:cubicBezTo>
                  <a:cubicBezTo>
                    <a:pt x="7637" y="5598"/>
                    <a:pt x="7685" y="5665"/>
                    <a:pt x="7734" y="5732"/>
                  </a:cubicBezTo>
                  <a:cubicBezTo>
                    <a:pt x="7813" y="5671"/>
                    <a:pt x="7898" y="5623"/>
                    <a:pt x="7978" y="5568"/>
                  </a:cubicBezTo>
                  <a:lnTo>
                    <a:pt x="7990" y="5562"/>
                  </a:lnTo>
                  <a:lnTo>
                    <a:pt x="7898" y="5440"/>
                  </a:lnTo>
                  <a:lnTo>
                    <a:pt x="7807" y="5337"/>
                  </a:lnTo>
                  <a:cubicBezTo>
                    <a:pt x="7752" y="5276"/>
                    <a:pt x="7704" y="5215"/>
                    <a:pt x="7655" y="5148"/>
                  </a:cubicBezTo>
                  <a:close/>
                  <a:moveTo>
                    <a:pt x="7053" y="5574"/>
                  </a:moveTo>
                  <a:lnTo>
                    <a:pt x="7047" y="5580"/>
                  </a:lnTo>
                  <a:cubicBezTo>
                    <a:pt x="6967" y="5641"/>
                    <a:pt x="6894" y="5708"/>
                    <a:pt x="6828" y="5769"/>
                  </a:cubicBezTo>
                  <a:cubicBezTo>
                    <a:pt x="6882" y="5829"/>
                    <a:pt x="6931" y="5890"/>
                    <a:pt x="6980" y="5957"/>
                  </a:cubicBezTo>
                  <a:cubicBezTo>
                    <a:pt x="6998" y="5969"/>
                    <a:pt x="7010" y="5988"/>
                    <a:pt x="7022" y="6006"/>
                  </a:cubicBezTo>
                  <a:cubicBezTo>
                    <a:pt x="7065" y="6067"/>
                    <a:pt x="7114" y="6121"/>
                    <a:pt x="7168" y="6182"/>
                  </a:cubicBezTo>
                  <a:cubicBezTo>
                    <a:pt x="7235" y="6121"/>
                    <a:pt x="7308" y="6061"/>
                    <a:pt x="7381" y="6000"/>
                  </a:cubicBezTo>
                  <a:lnTo>
                    <a:pt x="7393" y="5988"/>
                  </a:lnTo>
                  <a:lnTo>
                    <a:pt x="7326" y="5909"/>
                  </a:lnTo>
                  <a:cubicBezTo>
                    <a:pt x="7284" y="5860"/>
                    <a:pt x="7247" y="5817"/>
                    <a:pt x="7205" y="5762"/>
                  </a:cubicBezTo>
                  <a:cubicBezTo>
                    <a:pt x="7162" y="5714"/>
                    <a:pt x="7101" y="5641"/>
                    <a:pt x="7053" y="5574"/>
                  </a:cubicBezTo>
                  <a:close/>
                  <a:moveTo>
                    <a:pt x="6499" y="6073"/>
                  </a:moveTo>
                  <a:lnTo>
                    <a:pt x="6493" y="6079"/>
                  </a:lnTo>
                  <a:cubicBezTo>
                    <a:pt x="6426" y="6146"/>
                    <a:pt x="6359" y="6219"/>
                    <a:pt x="6292" y="6286"/>
                  </a:cubicBezTo>
                  <a:cubicBezTo>
                    <a:pt x="6347" y="6353"/>
                    <a:pt x="6395" y="6414"/>
                    <a:pt x="6444" y="6474"/>
                  </a:cubicBezTo>
                  <a:lnTo>
                    <a:pt x="6456" y="6487"/>
                  </a:lnTo>
                  <a:cubicBezTo>
                    <a:pt x="6517" y="6560"/>
                    <a:pt x="6578" y="6639"/>
                    <a:pt x="6639" y="6712"/>
                  </a:cubicBezTo>
                  <a:cubicBezTo>
                    <a:pt x="6700" y="6639"/>
                    <a:pt x="6767" y="6572"/>
                    <a:pt x="6834" y="6499"/>
                  </a:cubicBezTo>
                  <a:lnTo>
                    <a:pt x="6846" y="6487"/>
                  </a:lnTo>
                  <a:cubicBezTo>
                    <a:pt x="6815" y="6456"/>
                    <a:pt x="6785" y="6420"/>
                    <a:pt x="6755" y="6383"/>
                  </a:cubicBezTo>
                  <a:cubicBezTo>
                    <a:pt x="6724" y="6347"/>
                    <a:pt x="6694" y="6304"/>
                    <a:pt x="6657" y="6268"/>
                  </a:cubicBezTo>
                  <a:cubicBezTo>
                    <a:pt x="6608" y="6201"/>
                    <a:pt x="6554" y="6140"/>
                    <a:pt x="6499" y="6073"/>
                  </a:cubicBezTo>
                  <a:close/>
                  <a:moveTo>
                    <a:pt x="6006" y="6633"/>
                  </a:moveTo>
                  <a:cubicBezTo>
                    <a:pt x="6006" y="6633"/>
                    <a:pt x="6000" y="6639"/>
                    <a:pt x="6000" y="6639"/>
                  </a:cubicBezTo>
                  <a:cubicBezTo>
                    <a:pt x="5939" y="6712"/>
                    <a:pt x="5878" y="6791"/>
                    <a:pt x="5824" y="6870"/>
                  </a:cubicBezTo>
                  <a:lnTo>
                    <a:pt x="5878" y="6943"/>
                  </a:lnTo>
                  <a:cubicBezTo>
                    <a:pt x="5915" y="6992"/>
                    <a:pt x="5951" y="7040"/>
                    <a:pt x="5994" y="7083"/>
                  </a:cubicBezTo>
                  <a:cubicBezTo>
                    <a:pt x="6049" y="7162"/>
                    <a:pt x="6110" y="7235"/>
                    <a:pt x="6176" y="7314"/>
                  </a:cubicBezTo>
                  <a:cubicBezTo>
                    <a:pt x="6231" y="7229"/>
                    <a:pt x="6286" y="7144"/>
                    <a:pt x="6347" y="7065"/>
                  </a:cubicBezTo>
                  <a:lnTo>
                    <a:pt x="6359" y="7052"/>
                  </a:lnTo>
                  <a:cubicBezTo>
                    <a:pt x="6298" y="6986"/>
                    <a:pt x="6243" y="6919"/>
                    <a:pt x="6183" y="6852"/>
                  </a:cubicBezTo>
                  <a:lnTo>
                    <a:pt x="6189" y="6852"/>
                  </a:lnTo>
                  <a:lnTo>
                    <a:pt x="6170" y="6833"/>
                  </a:lnTo>
                  <a:cubicBezTo>
                    <a:pt x="6116" y="6766"/>
                    <a:pt x="6061" y="6700"/>
                    <a:pt x="6006" y="6633"/>
                  </a:cubicBezTo>
                  <a:close/>
                  <a:moveTo>
                    <a:pt x="5562" y="7259"/>
                  </a:moveTo>
                  <a:cubicBezTo>
                    <a:pt x="5556" y="7265"/>
                    <a:pt x="5556" y="7265"/>
                    <a:pt x="5556" y="7272"/>
                  </a:cubicBezTo>
                  <a:cubicBezTo>
                    <a:pt x="5501" y="7357"/>
                    <a:pt x="5446" y="7448"/>
                    <a:pt x="5404" y="7533"/>
                  </a:cubicBezTo>
                  <a:cubicBezTo>
                    <a:pt x="5465" y="7612"/>
                    <a:pt x="5525" y="7685"/>
                    <a:pt x="5586" y="7764"/>
                  </a:cubicBezTo>
                  <a:cubicBezTo>
                    <a:pt x="5647" y="7850"/>
                    <a:pt x="5708" y="7917"/>
                    <a:pt x="5769" y="7990"/>
                  </a:cubicBezTo>
                  <a:cubicBezTo>
                    <a:pt x="5817" y="7898"/>
                    <a:pt x="5872" y="7801"/>
                    <a:pt x="5921" y="7710"/>
                  </a:cubicBezTo>
                  <a:cubicBezTo>
                    <a:pt x="5927" y="7704"/>
                    <a:pt x="5927" y="7697"/>
                    <a:pt x="5933" y="7697"/>
                  </a:cubicBezTo>
                  <a:cubicBezTo>
                    <a:pt x="5872" y="7618"/>
                    <a:pt x="5805" y="7545"/>
                    <a:pt x="5744" y="7472"/>
                  </a:cubicBezTo>
                  <a:cubicBezTo>
                    <a:pt x="5702" y="7424"/>
                    <a:pt x="5659" y="7375"/>
                    <a:pt x="5617" y="7320"/>
                  </a:cubicBezTo>
                  <a:cubicBezTo>
                    <a:pt x="5598" y="7302"/>
                    <a:pt x="5580" y="7284"/>
                    <a:pt x="5562" y="7259"/>
                  </a:cubicBezTo>
                  <a:close/>
                  <a:moveTo>
                    <a:pt x="5185" y="7959"/>
                  </a:moveTo>
                  <a:lnTo>
                    <a:pt x="5179" y="7971"/>
                  </a:lnTo>
                  <a:cubicBezTo>
                    <a:pt x="5130" y="8075"/>
                    <a:pt x="5087" y="8172"/>
                    <a:pt x="5045" y="8276"/>
                  </a:cubicBezTo>
                  <a:cubicBezTo>
                    <a:pt x="5118" y="8361"/>
                    <a:pt x="5191" y="8452"/>
                    <a:pt x="5264" y="8537"/>
                  </a:cubicBezTo>
                  <a:lnTo>
                    <a:pt x="5446" y="8762"/>
                  </a:lnTo>
                  <a:cubicBezTo>
                    <a:pt x="5483" y="8647"/>
                    <a:pt x="5519" y="8537"/>
                    <a:pt x="5568" y="8428"/>
                  </a:cubicBezTo>
                  <a:cubicBezTo>
                    <a:pt x="5568" y="8422"/>
                    <a:pt x="5568" y="8422"/>
                    <a:pt x="5574" y="8415"/>
                  </a:cubicBezTo>
                  <a:cubicBezTo>
                    <a:pt x="5513" y="8342"/>
                    <a:pt x="5452" y="8269"/>
                    <a:pt x="5385" y="8196"/>
                  </a:cubicBezTo>
                  <a:lnTo>
                    <a:pt x="5392" y="8196"/>
                  </a:lnTo>
                  <a:cubicBezTo>
                    <a:pt x="5318" y="8117"/>
                    <a:pt x="5252" y="8038"/>
                    <a:pt x="5185" y="7959"/>
                  </a:cubicBezTo>
                  <a:close/>
                  <a:moveTo>
                    <a:pt x="4874" y="8738"/>
                  </a:moveTo>
                  <a:cubicBezTo>
                    <a:pt x="4874" y="8744"/>
                    <a:pt x="4874" y="8750"/>
                    <a:pt x="4868" y="8756"/>
                  </a:cubicBezTo>
                  <a:cubicBezTo>
                    <a:pt x="4832" y="8872"/>
                    <a:pt x="4801" y="8987"/>
                    <a:pt x="4765" y="9103"/>
                  </a:cubicBezTo>
                  <a:cubicBezTo>
                    <a:pt x="4862" y="9219"/>
                    <a:pt x="4953" y="9334"/>
                    <a:pt x="5045" y="9444"/>
                  </a:cubicBezTo>
                  <a:cubicBezTo>
                    <a:pt x="5106" y="9517"/>
                    <a:pt x="5166" y="9590"/>
                    <a:pt x="5227" y="9663"/>
                  </a:cubicBezTo>
                  <a:cubicBezTo>
                    <a:pt x="5252" y="9529"/>
                    <a:pt x="5276" y="9401"/>
                    <a:pt x="5300" y="9273"/>
                  </a:cubicBezTo>
                  <a:cubicBezTo>
                    <a:pt x="5300" y="9267"/>
                    <a:pt x="5300" y="9261"/>
                    <a:pt x="5306" y="9255"/>
                  </a:cubicBezTo>
                  <a:lnTo>
                    <a:pt x="5124" y="9036"/>
                  </a:lnTo>
                  <a:cubicBezTo>
                    <a:pt x="5045" y="8939"/>
                    <a:pt x="4959" y="8841"/>
                    <a:pt x="4874" y="8738"/>
                  </a:cubicBezTo>
                  <a:close/>
                  <a:moveTo>
                    <a:pt x="4649" y="9620"/>
                  </a:moveTo>
                  <a:cubicBezTo>
                    <a:pt x="4649" y="9620"/>
                    <a:pt x="4649" y="9626"/>
                    <a:pt x="4643" y="9632"/>
                  </a:cubicBezTo>
                  <a:cubicBezTo>
                    <a:pt x="4619" y="9766"/>
                    <a:pt x="4600" y="9906"/>
                    <a:pt x="4582" y="10040"/>
                  </a:cubicBezTo>
                  <a:cubicBezTo>
                    <a:pt x="4661" y="10137"/>
                    <a:pt x="4753" y="10241"/>
                    <a:pt x="4832" y="10344"/>
                  </a:cubicBezTo>
                  <a:cubicBezTo>
                    <a:pt x="4856" y="10375"/>
                    <a:pt x="4886" y="10405"/>
                    <a:pt x="4911" y="10436"/>
                  </a:cubicBezTo>
                  <a:lnTo>
                    <a:pt x="4935" y="10466"/>
                  </a:lnTo>
                  <a:cubicBezTo>
                    <a:pt x="5093" y="10655"/>
                    <a:pt x="4935" y="10466"/>
                    <a:pt x="5118" y="10673"/>
                  </a:cubicBezTo>
                  <a:cubicBezTo>
                    <a:pt x="5130" y="10533"/>
                    <a:pt x="5142" y="10387"/>
                    <a:pt x="5154" y="10247"/>
                  </a:cubicBezTo>
                  <a:lnTo>
                    <a:pt x="5154" y="10229"/>
                  </a:lnTo>
                  <a:lnTo>
                    <a:pt x="4972" y="10010"/>
                  </a:lnTo>
                  <a:cubicBezTo>
                    <a:pt x="4868" y="9882"/>
                    <a:pt x="4759" y="9748"/>
                    <a:pt x="4649" y="9620"/>
                  </a:cubicBezTo>
                  <a:close/>
                  <a:moveTo>
                    <a:pt x="2440" y="10460"/>
                  </a:moveTo>
                  <a:cubicBezTo>
                    <a:pt x="2325" y="10472"/>
                    <a:pt x="2209" y="10484"/>
                    <a:pt x="2094" y="10496"/>
                  </a:cubicBezTo>
                  <a:cubicBezTo>
                    <a:pt x="2142" y="10563"/>
                    <a:pt x="2197" y="10630"/>
                    <a:pt x="2252" y="10697"/>
                  </a:cubicBezTo>
                  <a:cubicBezTo>
                    <a:pt x="2319" y="10776"/>
                    <a:pt x="2380" y="10855"/>
                    <a:pt x="2446" y="10935"/>
                  </a:cubicBezTo>
                  <a:lnTo>
                    <a:pt x="2860" y="10935"/>
                  </a:lnTo>
                  <a:cubicBezTo>
                    <a:pt x="2793" y="10862"/>
                    <a:pt x="2726" y="10782"/>
                    <a:pt x="2659" y="10703"/>
                  </a:cubicBezTo>
                  <a:lnTo>
                    <a:pt x="2665" y="10703"/>
                  </a:lnTo>
                  <a:lnTo>
                    <a:pt x="2465" y="10460"/>
                  </a:lnTo>
                  <a:close/>
                  <a:moveTo>
                    <a:pt x="3006" y="10454"/>
                  </a:moveTo>
                  <a:lnTo>
                    <a:pt x="3006" y="10454"/>
                  </a:lnTo>
                  <a:cubicBezTo>
                    <a:pt x="3085" y="10551"/>
                    <a:pt x="3164" y="10649"/>
                    <a:pt x="3244" y="10740"/>
                  </a:cubicBezTo>
                  <a:cubicBezTo>
                    <a:pt x="3310" y="10819"/>
                    <a:pt x="3371" y="10898"/>
                    <a:pt x="3438" y="10977"/>
                  </a:cubicBezTo>
                  <a:cubicBezTo>
                    <a:pt x="3584" y="10989"/>
                    <a:pt x="3730" y="11008"/>
                    <a:pt x="3876" y="11026"/>
                  </a:cubicBezTo>
                  <a:lnTo>
                    <a:pt x="3895" y="11026"/>
                  </a:lnTo>
                  <a:cubicBezTo>
                    <a:pt x="3828" y="10953"/>
                    <a:pt x="3761" y="10874"/>
                    <a:pt x="3700" y="10795"/>
                  </a:cubicBezTo>
                  <a:cubicBezTo>
                    <a:pt x="3615" y="10691"/>
                    <a:pt x="3530" y="10582"/>
                    <a:pt x="3444" y="10484"/>
                  </a:cubicBezTo>
                  <a:lnTo>
                    <a:pt x="3426" y="10484"/>
                  </a:lnTo>
                  <a:cubicBezTo>
                    <a:pt x="3365" y="10478"/>
                    <a:pt x="3304" y="10472"/>
                    <a:pt x="3244" y="10466"/>
                  </a:cubicBezTo>
                  <a:cubicBezTo>
                    <a:pt x="3164" y="10460"/>
                    <a:pt x="3091" y="10460"/>
                    <a:pt x="3006" y="10454"/>
                  </a:cubicBezTo>
                  <a:close/>
                  <a:moveTo>
                    <a:pt x="1595" y="10588"/>
                  </a:moveTo>
                  <a:lnTo>
                    <a:pt x="1582" y="10594"/>
                  </a:lnTo>
                  <a:cubicBezTo>
                    <a:pt x="1485" y="10618"/>
                    <a:pt x="1382" y="10643"/>
                    <a:pt x="1284" y="10679"/>
                  </a:cubicBezTo>
                  <a:lnTo>
                    <a:pt x="1309" y="10703"/>
                  </a:lnTo>
                  <a:cubicBezTo>
                    <a:pt x="1333" y="10734"/>
                    <a:pt x="1357" y="10770"/>
                    <a:pt x="1382" y="10801"/>
                  </a:cubicBezTo>
                  <a:lnTo>
                    <a:pt x="1570" y="11032"/>
                  </a:lnTo>
                  <a:cubicBezTo>
                    <a:pt x="1674" y="11008"/>
                    <a:pt x="1789" y="10989"/>
                    <a:pt x="1899" y="10971"/>
                  </a:cubicBezTo>
                  <a:lnTo>
                    <a:pt x="1917" y="10971"/>
                  </a:lnTo>
                  <a:cubicBezTo>
                    <a:pt x="1856" y="10898"/>
                    <a:pt x="1789" y="10819"/>
                    <a:pt x="1722" y="10740"/>
                  </a:cubicBezTo>
                  <a:cubicBezTo>
                    <a:pt x="1686" y="10697"/>
                    <a:pt x="1649" y="10655"/>
                    <a:pt x="1613" y="10612"/>
                  </a:cubicBezTo>
                  <a:cubicBezTo>
                    <a:pt x="1607" y="10600"/>
                    <a:pt x="1601" y="10594"/>
                    <a:pt x="1595" y="10588"/>
                  </a:cubicBezTo>
                  <a:close/>
                  <a:moveTo>
                    <a:pt x="840" y="10849"/>
                  </a:moveTo>
                  <a:cubicBezTo>
                    <a:pt x="755" y="10892"/>
                    <a:pt x="670" y="10941"/>
                    <a:pt x="584" y="10989"/>
                  </a:cubicBezTo>
                  <a:cubicBezTo>
                    <a:pt x="609" y="11020"/>
                    <a:pt x="633" y="11050"/>
                    <a:pt x="657" y="11081"/>
                  </a:cubicBezTo>
                  <a:cubicBezTo>
                    <a:pt x="688" y="11105"/>
                    <a:pt x="712" y="11141"/>
                    <a:pt x="737" y="11172"/>
                  </a:cubicBezTo>
                  <a:lnTo>
                    <a:pt x="846" y="11306"/>
                  </a:lnTo>
                  <a:cubicBezTo>
                    <a:pt x="931" y="11257"/>
                    <a:pt x="1017" y="11214"/>
                    <a:pt x="1108" y="11178"/>
                  </a:cubicBezTo>
                  <a:lnTo>
                    <a:pt x="1126" y="11172"/>
                  </a:lnTo>
                  <a:cubicBezTo>
                    <a:pt x="1096" y="11141"/>
                    <a:pt x="1065" y="11111"/>
                    <a:pt x="1041" y="11081"/>
                  </a:cubicBezTo>
                  <a:cubicBezTo>
                    <a:pt x="1004" y="11038"/>
                    <a:pt x="968" y="10995"/>
                    <a:pt x="931" y="10947"/>
                  </a:cubicBezTo>
                  <a:lnTo>
                    <a:pt x="852" y="10849"/>
                  </a:lnTo>
                  <a:close/>
                  <a:moveTo>
                    <a:pt x="219" y="11245"/>
                  </a:moveTo>
                  <a:lnTo>
                    <a:pt x="213" y="11251"/>
                  </a:lnTo>
                  <a:cubicBezTo>
                    <a:pt x="140" y="11312"/>
                    <a:pt x="67" y="11379"/>
                    <a:pt x="0" y="11452"/>
                  </a:cubicBezTo>
                  <a:lnTo>
                    <a:pt x="92" y="11555"/>
                  </a:lnTo>
                  <a:cubicBezTo>
                    <a:pt x="116" y="11586"/>
                    <a:pt x="134" y="11616"/>
                    <a:pt x="159" y="11647"/>
                  </a:cubicBezTo>
                  <a:lnTo>
                    <a:pt x="274" y="11786"/>
                  </a:lnTo>
                  <a:cubicBezTo>
                    <a:pt x="335" y="11707"/>
                    <a:pt x="402" y="11640"/>
                    <a:pt x="469" y="11573"/>
                  </a:cubicBezTo>
                  <a:cubicBezTo>
                    <a:pt x="475" y="11573"/>
                    <a:pt x="481" y="11567"/>
                    <a:pt x="481" y="11567"/>
                  </a:cubicBezTo>
                  <a:cubicBezTo>
                    <a:pt x="475" y="11561"/>
                    <a:pt x="475" y="11555"/>
                    <a:pt x="469" y="11555"/>
                  </a:cubicBezTo>
                  <a:lnTo>
                    <a:pt x="469" y="11549"/>
                  </a:lnTo>
                  <a:cubicBezTo>
                    <a:pt x="414" y="11482"/>
                    <a:pt x="353" y="11415"/>
                    <a:pt x="292" y="11342"/>
                  </a:cubicBezTo>
                  <a:lnTo>
                    <a:pt x="219" y="11245"/>
                  </a:lnTo>
                  <a:close/>
                </a:path>
              </a:pathLst>
            </a:custGeom>
            <a:solidFill>
              <a:srgbClr val="2B292E">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3421890" y="2076301"/>
              <a:ext cx="2826133" cy="2348583"/>
            </a:xfrm>
            <a:custGeom>
              <a:avLst/>
              <a:gdLst/>
              <a:ahLst/>
              <a:cxnLst/>
              <a:rect l="l" t="t" r="r" b="b"/>
              <a:pathLst>
                <a:path w="15858" h="13178" extrusionOk="0">
                  <a:moveTo>
                    <a:pt x="15574" y="1"/>
                  </a:moveTo>
                  <a:cubicBezTo>
                    <a:pt x="15499" y="1"/>
                    <a:pt x="15427" y="41"/>
                    <a:pt x="15395" y="136"/>
                  </a:cubicBezTo>
                  <a:cubicBezTo>
                    <a:pt x="15352" y="269"/>
                    <a:pt x="15304" y="397"/>
                    <a:pt x="15237" y="519"/>
                  </a:cubicBezTo>
                  <a:cubicBezTo>
                    <a:pt x="15188" y="616"/>
                    <a:pt x="15133" y="708"/>
                    <a:pt x="15073" y="799"/>
                  </a:cubicBezTo>
                  <a:cubicBezTo>
                    <a:pt x="14987" y="920"/>
                    <a:pt x="14890" y="1030"/>
                    <a:pt x="14781" y="1133"/>
                  </a:cubicBezTo>
                  <a:cubicBezTo>
                    <a:pt x="14708" y="1200"/>
                    <a:pt x="14628" y="1261"/>
                    <a:pt x="14543" y="1316"/>
                  </a:cubicBezTo>
                  <a:cubicBezTo>
                    <a:pt x="14422" y="1401"/>
                    <a:pt x="14294" y="1474"/>
                    <a:pt x="14154" y="1529"/>
                  </a:cubicBezTo>
                  <a:cubicBezTo>
                    <a:pt x="14056" y="1572"/>
                    <a:pt x="13953" y="1608"/>
                    <a:pt x="13850" y="1638"/>
                  </a:cubicBezTo>
                  <a:cubicBezTo>
                    <a:pt x="13691" y="1681"/>
                    <a:pt x="13527" y="1718"/>
                    <a:pt x="13363" y="1736"/>
                  </a:cubicBezTo>
                  <a:cubicBezTo>
                    <a:pt x="13247" y="1754"/>
                    <a:pt x="13125" y="1766"/>
                    <a:pt x="12998" y="1772"/>
                  </a:cubicBezTo>
                  <a:cubicBezTo>
                    <a:pt x="12891" y="1779"/>
                    <a:pt x="12784" y="1782"/>
                    <a:pt x="12676" y="1782"/>
                  </a:cubicBezTo>
                  <a:cubicBezTo>
                    <a:pt x="12599" y="1782"/>
                    <a:pt x="12522" y="1781"/>
                    <a:pt x="12444" y="1778"/>
                  </a:cubicBezTo>
                  <a:cubicBezTo>
                    <a:pt x="12304" y="1778"/>
                    <a:pt x="12164" y="1766"/>
                    <a:pt x="12018" y="1760"/>
                  </a:cubicBezTo>
                  <a:cubicBezTo>
                    <a:pt x="11817" y="1742"/>
                    <a:pt x="11616" y="1718"/>
                    <a:pt x="11410" y="1693"/>
                  </a:cubicBezTo>
                  <a:cubicBezTo>
                    <a:pt x="11257" y="1675"/>
                    <a:pt x="11105" y="1657"/>
                    <a:pt x="10953" y="1632"/>
                  </a:cubicBezTo>
                  <a:lnTo>
                    <a:pt x="10734" y="1602"/>
                  </a:lnTo>
                  <a:cubicBezTo>
                    <a:pt x="10594" y="1578"/>
                    <a:pt x="10460" y="1559"/>
                    <a:pt x="10326" y="1541"/>
                  </a:cubicBezTo>
                  <a:lnTo>
                    <a:pt x="10162" y="1517"/>
                  </a:lnTo>
                  <a:lnTo>
                    <a:pt x="9864" y="1480"/>
                  </a:lnTo>
                  <a:lnTo>
                    <a:pt x="9681" y="1456"/>
                  </a:lnTo>
                  <a:cubicBezTo>
                    <a:pt x="9548" y="1444"/>
                    <a:pt x="9414" y="1438"/>
                    <a:pt x="9274" y="1432"/>
                  </a:cubicBezTo>
                  <a:cubicBezTo>
                    <a:pt x="9134" y="1426"/>
                    <a:pt x="8994" y="1426"/>
                    <a:pt x="8854" y="1426"/>
                  </a:cubicBezTo>
                  <a:cubicBezTo>
                    <a:pt x="8677" y="1426"/>
                    <a:pt x="8501" y="1432"/>
                    <a:pt x="8325" y="1450"/>
                  </a:cubicBezTo>
                  <a:cubicBezTo>
                    <a:pt x="8203" y="1462"/>
                    <a:pt x="8075" y="1474"/>
                    <a:pt x="7953" y="1492"/>
                  </a:cubicBezTo>
                  <a:cubicBezTo>
                    <a:pt x="7789" y="1517"/>
                    <a:pt x="7625" y="1541"/>
                    <a:pt x="7460" y="1578"/>
                  </a:cubicBezTo>
                  <a:cubicBezTo>
                    <a:pt x="7351" y="1602"/>
                    <a:pt x="7247" y="1626"/>
                    <a:pt x="7138" y="1657"/>
                  </a:cubicBezTo>
                  <a:cubicBezTo>
                    <a:pt x="6980" y="1693"/>
                    <a:pt x="6828" y="1742"/>
                    <a:pt x="6676" y="1797"/>
                  </a:cubicBezTo>
                  <a:cubicBezTo>
                    <a:pt x="6578" y="1827"/>
                    <a:pt x="6481" y="1864"/>
                    <a:pt x="6383" y="1900"/>
                  </a:cubicBezTo>
                  <a:cubicBezTo>
                    <a:pt x="6243" y="1961"/>
                    <a:pt x="6104" y="2022"/>
                    <a:pt x="5964" y="2089"/>
                  </a:cubicBezTo>
                  <a:cubicBezTo>
                    <a:pt x="5872" y="2131"/>
                    <a:pt x="5781" y="2174"/>
                    <a:pt x="5690" y="2229"/>
                  </a:cubicBezTo>
                  <a:cubicBezTo>
                    <a:pt x="5562" y="2296"/>
                    <a:pt x="5434" y="2369"/>
                    <a:pt x="5306" y="2448"/>
                  </a:cubicBezTo>
                  <a:cubicBezTo>
                    <a:pt x="5221" y="2503"/>
                    <a:pt x="5136" y="2557"/>
                    <a:pt x="5051" y="2618"/>
                  </a:cubicBezTo>
                  <a:cubicBezTo>
                    <a:pt x="4947" y="2691"/>
                    <a:pt x="4850" y="2770"/>
                    <a:pt x="4747" y="2843"/>
                  </a:cubicBezTo>
                  <a:cubicBezTo>
                    <a:pt x="4734" y="2855"/>
                    <a:pt x="4716" y="2868"/>
                    <a:pt x="4704" y="2880"/>
                  </a:cubicBezTo>
                  <a:cubicBezTo>
                    <a:pt x="4625" y="2941"/>
                    <a:pt x="4546" y="3008"/>
                    <a:pt x="4473" y="3075"/>
                  </a:cubicBezTo>
                  <a:cubicBezTo>
                    <a:pt x="4357" y="3172"/>
                    <a:pt x="4254" y="3269"/>
                    <a:pt x="4150" y="3373"/>
                  </a:cubicBezTo>
                  <a:cubicBezTo>
                    <a:pt x="4077" y="3446"/>
                    <a:pt x="4010" y="3519"/>
                    <a:pt x="3943" y="3598"/>
                  </a:cubicBezTo>
                  <a:cubicBezTo>
                    <a:pt x="3840" y="3707"/>
                    <a:pt x="3743" y="3817"/>
                    <a:pt x="3651" y="3932"/>
                  </a:cubicBezTo>
                  <a:cubicBezTo>
                    <a:pt x="3591" y="4018"/>
                    <a:pt x="3530" y="4097"/>
                    <a:pt x="3469" y="4182"/>
                  </a:cubicBezTo>
                  <a:cubicBezTo>
                    <a:pt x="3378" y="4304"/>
                    <a:pt x="3292" y="4431"/>
                    <a:pt x="3213" y="4565"/>
                  </a:cubicBezTo>
                  <a:cubicBezTo>
                    <a:pt x="3158" y="4657"/>
                    <a:pt x="3104" y="4748"/>
                    <a:pt x="3055" y="4839"/>
                  </a:cubicBezTo>
                  <a:cubicBezTo>
                    <a:pt x="2976" y="4979"/>
                    <a:pt x="2903" y="5125"/>
                    <a:pt x="2836" y="5271"/>
                  </a:cubicBezTo>
                  <a:cubicBezTo>
                    <a:pt x="2787" y="5368"/>
                    <a:pt x="2739" y="5472"/>
                    <a:pt x="2702" y="5575"/>
                  </a:cubicBezTo>
                  <a:cubicBezTo>
                    <a:pt x="2635" y="5727"/>
                    <a:pt x="2580" y="5886"/>
                    <a:pt x="2526" y="6050"/>
                  </a:cubicBezTo>
                  <a:cubicBezTo>
                    <a:pt x="2489" y="6166"/>
                    <a:pt x="2453" y="6287"/>
                    <a:pt x="2422" y="6409"/>
                  </a:cubicBezTo>
                  <a:cubicBezTo>
                    <a:pt x="2374" y="6579"/>
                    <a:pt x="2337" y="6756"/>
                    <a:pt x="2301" y="6926"/>
                  </a:cubicBezTo>
                  <a:cubicBezTo>
                    <a:pt x="2276" y="7066"/>
                    <a:pt x="2252" y="7212"/>
                    <a:pt x="2234" y="7352"/>
                  </a:cubicBezTo>
                  <a:cubicBezTo>
                    <a:pt x="2215" y="7529"/>
                    <a:pt x="2197" y="7705"/>
                    <a:pt x="2191" y="7882"/>
                  </a:cubicBezTo>
                  <a:lnTo>
                    <a:pt x="2191" y="7894"/>
                  </a:lnTo>
                  <a:lnTo>
                    <a:pt x="2191" y="7948"/>
                  </a:lnTo>
                  <a:cubicBezTo>
                    <a:pt x="2185" y="8094"/>
                    <a:pt x="2179" y="8247"/>
                    <a:pt x="2173" y="8405"/>
                  </a:cubicBezTo>
                  <a:cubicBezTo>
                    <a:pt x="2173" y="8411"/>
                    <a:pt x="2173" y="8417"/>
                    <a:pt x="2173" y="8423"/>
                  </a:cubicBezTo>
                  <a:cubicBezTo>
                    <a:pt x="2167" y="8630"/>
                    <a:pt x="2161" y="8843"/>
                    <a:pt x="2148" y="9062"/>
                  </a:cubicBezTo>
                  <a:cubicBezTo>
                    <a:pt x="2142" y="9208"/>
                    <a:pt x="2130" y="9366"/>
                    <a:pt x="2124" y="9518"/>
                  </a:cubicBezTo>
                  <a:cubicBezTo>
                    <a:pt x="2106" y="9719"/>
                    <a:pt x="2088" y="9920"/>
                    <a:pt x="2063" y="10121"/>
                  </a:cubicBezTo>
                  <a:cubicBezTo>
                    <a:pt x="2045" y="10255"/>
                    <a:pt x="2027" y="10395"/>
                    <a:pt x="2002" y="10528"/>
                  </a:cubicBezTo>
                  <a:cubicBezTo>
                    <a:pt x="1966" y="10705"/>
                    <a:pt x="1923" y="10881"/>
                    <a:pt x="1875" y="11052"/>
                  </a:cubicBezTo>
                  <a:cubicBezTo>
                    <a:pt x="1838" y="11167"/>
                    <a:pt x="1802" y="11277"/>
                    <a:pt x="1759" y="11392"/>
                  </a:cubicBezTo>
                  <a:cubicBezTo>
                    <a:pt x="1698" y="11538"/>
                    <a:pt x="1625" y="11685"/>
                    <a:pt x="1546" y="11818"/>
                  </a:cubicBezTo>
                  <a:cubicBezTo>
                    <a:pt x="1491" y="11910"/>
                    <a:pt x="1436" y="12001"/>
                    <a:pt x="1370" y="12080"/>
                  </a:cubicBezTo>
                  <a:cubicBezTo>
                    <a:pt x="1217" y="12281"/>
                    <a:pt x="1035" y="12451"/>
                    <a:pt x="828" y="12585"/>
                  </a:cubicBezTo>
                  <a:cubicBezTo>
                    <a:pt x="706" y="12670"/>
                    <a:pt x="572" y="12737"/>
                    <a:pt x="432" y="12798"/>
                  </a:cubicBezTo>
                  <a:cubicBezTo>
                    <a:pt x="341" y="12835"/>
                    <a:pt x="244" y="12865"/>
                    <a:pt x="146" y="12895"/>
                  </a:cubicBezTo>
                  <a:cubicBezTo>
                    <a:pt x="140" y="12895"/>
                    <a:pt x="134" y="12901"/>
                    <a:pt x="128" y="12901"/>
                  </a:cubicBezTo>
                  <a:cubicBezTo>
                    <a:pt x="1" y="12959"/>
                    <a:pt x="66" y="13177"/>
                    <a:pt x="204" y="13177"/>
                  </a:cubicBezTo>
                  <a:cubicBezTo>
                    <a:pt x="211" y="13177"/>
                    <a:pt x="218" y="13176"/>
                    <a:pt x="226" y="13175"/>
                  </a:cubicBezTo>
                  <a:cubicBezTo>
                    <a:pt x="262" y="13169"/>
                    <a:pt x="299" y="13163"/>
                    <a:pt x="335" y="13151"/>
                  </a:cubicBezTo>
                  <a:cubicBezTo>
                    <a:pt x="445" y="13133"/>
                    <a:pt x="548" y="13102"/>
                    <a:pt x="652" y="13066"/>
                  </a:cubicBezTo>
                  <a:cubicBezTo>
                    <a:pt x="798" y="13011"/>
                    <a:pt x="931" y="12944"/>
                    <a:pt x="1065" y="12871"/>
                  </a:cubicBezTo>
                  <a:cubicBezTo>
                    <a:pt x="1150" y="12816"/>
                    <a:pt x="1230" y="12762"/>
                    <a:pt x="1309" y="12701"/>
                  </a:cubicBezTo>
                  <a:cubicBezTo>
                    <a:pt x="1424" y="12609"/>
                    <a:pt x="1534" y="12506"/>
                    <a:pt x="1637" y="12396"/>
                  </a:cubicBezTo>
                  <a:cubicBezTo>
                    <a:pt x="1704" y="12323"/>
                    <a:pt x="1771" y="12244"/>
                    <a:pt x="1832" y="12165"/>
                  </a:cubicBezTo>
                  <a:cubicBezTo>
                    <a:pt x="1923" y="12044"/>
                    <a:pt x="2008" y="11916"/>
                    <a:pt x="2081" y="11776"/>
                  </a:cubicBezTo>
                  <a:cubicBezTo>
                    <a:pt x="2136" y="11685"/>
                    <a:pt x="2185" y="11587"/>
                    <a:pt x="2228" y="11484"/>
                  </a:cubicBezTo>
                  <a:cubicBezTo>
                    <a:pt x="2294" y="11332"/>
                    <a:pt x="2355" y="11173"/>
                    <a:pt x="2404" y="11015"/>
                  </a:cubicBezTo>
                  <a:cubicBezTo>
                    <a:pt x="2434" y="10924"/>
                    <a:pt x="2459" y="10839"/>
                    <a:pt x="2483" y="10754"/>
                  </a:cubicBezTo>
                  <a:cubicBezTo>
                    <a:pt x="2489" y="10717"/>
                    <a:pt x="2501" y="10687"/>
                    <a:pt x="2507" y="10656"/>
                  </a:cubicBezTo>
                  <a:cubicBezTo>
                    <a:pt x="2550" y="10468"/>
                    <a:pt x="2580" y="10285"/>
                    <a:pt x="2611" y="10102"/>
                  </a:cubicBezTo>
                  <a:cubicBezTo>
                    <a:pt x="2629" y="9963"/>
                    <a:pt x="2647" y="9823"/>
                    <a:pt x="2666" y="9683"/>
                  </a:cubicBezTo>
                  <a:cubicBezTo>
                    <a:pt x="2684" y="9476"/>
                    <a:pt x="2702" y="9275"/>
                    <a:pt x="2714" y="9068"/>
                  </a:cubicBezTo>
                  <a:cubicBezTo>
                    <a:pt x="2720" y="8916"/>
                    <a:pt x="2733" y="8764"/>
                    <a:pt x="2739" y="8612"/>
                  </a:cubicBezTo>
                  <a:cubicBezTo>
                    <a:pt x="2745" y="8569"/>
                    <a:pt x="2745" y="8533"/>
                    <a:pt x="2745" y="8490"/>
                  </a:cubicBezTo>
                  <a:cubicBezTo>
                    <a:pt x="2757" y="8320"/>
                    <a:pt x="2763" y="8155"/>
                    <a:pt x="2775" y="7991"/>
                  </a:cubicBezTo>
                  <a:lnTo>
                    <a:pt x="2775" y="7967"/>
                  </a:lnTo>
                  <a:cubicBezTo>
                    <a:pt x="2787" y="7821"/>
                    <a:pt x="2799" y="7681"/>
                    <a:pt x="2812" y="7541"/>
                  </a:cubicBezTo>
                  <a:cubicBezTo>
                    <a:pt x="2836" y="7346"/>
                    <a:pt x="2860" y="7157"/>
                    <a:pt x="2891" y="6969"/>
                  </a:cubicBezTo>
                  <a:cubicBezTo>
                    <a:pt x="2909" y="6829"/>
                    <a:pt x="2933" y="6695"/>
                    <a:pt x="2964" y="6561"/>
                  </a:cubicBezTo>
                  <a:cubicBezTo>
                    <a:pt x="3006" y="6397"/>
                    <a:pt x="3049" y="6226"/>
                    <a:pt x="3104" y="6062"/>
                  </a:cubicBezTo>
                  <a:cubicBezTo>
                    <a:pt x="3140" y="5953"/>
                    <a:pt x="3183" y="5837"/>
                    <a:pt x="3225" y="5721"/>
                  </a:cubicBezTo>
                  <a:lnTo>
                    <a:pt x="3250" y="5667"/>
                  </a:lnTo>
                  <a:cubicBezTo>
                    <a:pt x="3305" y="5539"/>
                    <a:pt x="3365" y="5411"/>
                    <a:pt x="3426" y="5289"/>
                  </a:cubicBezTo>
                  <a:cubicBezTo>
                    <a:pt x="3475" y="5192"/>
                    <a:pt x="3530" y="5095"/>
                    <a:pt x="3584" y="4997"/>
                  </a:cubicBezTo>
                  <a:cubicBezTo>
                    <a:pt x="3664" y="4870"/>
                    <a:pt x="3743" y="4736"/>
                    <a:pt x="3828" y="4608"/>
                  </a:cubicBezTo>
                  <a:cubicBezTo>
                    <a:pt x="3889" y="4523"/>
                    <a:pt x="3950" y="4444"/>
                    <a:pt x="4010" y="4358"/>
                  </a:cubicBezTo>
                  <a:cubicBezTo>
                    <a:pt x="4102" y="4237"/>
                    <a:pt x="4193" y="4121"/>
                    <a:pt x="4296" y="4012"/>
                  </a:cubicBezTo>
                  <a:cubicBezTo>
                    <a:pt x="4363" y="3939"/>
                    <a:pt x="4430" y="3866"/>
                    <a:pt x="4497" y="3793"/>
                  </a:cubicBezTo>
                  <a:cubicBezTo>
                    <a:pt x="4601" y="3683"/>
                    <a:pt x="4710" y="3580"/>
                    <a:pt x="4820" y="3482"/>
                  </a:cubicBezTo>
                  <a:cubicBezTo>
                    <a:pt x="4893" y="3415"/>
                    <a:pt x="4972" y="3354"/>
                    <a:pt x="5045" y="3294"/>
                  </a:cubicBezTo>
                  <a:cubicBezTo>
                    <a:pt x="5160" y="3196"/>
                    <a:pt x="5282" y="3111"/>
                    <a:pt x="5404" y="3026"/>
                  </a:cubicBezTo>
                  <a:cubicBezTo>
                    <a:pt x="5483" y="2971"/>
                    <a:pt x="5568" y="2910"/>
                    <a:pt x="5647" y="2862"/>
                  </a:cubicBezTo>
                  <a:cubicBezTo>
                    <a:pt x="5769" y="2782"/>
                    <a:pt x="5903" y="2703"/>
                    <a:pt x="6037" y="2636"/>
                  </a:cubicBezTo>
                  <a:cubicBezTo>
                    <a:pt x="6122" y="2588"/>
                    <a:pt x="6213" y="2539"/>
                    <a:pt x="6304" y="2496"/>
                  </a:cubicBezTo>
                  <a:cubicBezTo>
                    <a:pt x="6444" y="2430"/>
                    <a:pt x="6584" y="2369"/>
                    <a:pt x="6730" y="2314"/>
                  </a:cubicBezTo>
                  <a:cubicBezTo>
                    <a:pt x="6803" y="2283"/>
                    <a:pt x="6882" y="2259"/>
                    <a:pt x="6955" y="2235"/>
                  </a:cubicBezTo>
                  <a:cubicBezTo>
                    <a:pt x="6980" y="2223"/>
                    <a:pt x="7004" y="2217"/>
                    <a:pt x="7035" y="2210"/>
                  </a:cubicBezTo>
                  <a:cubicBezTo>
                    <a:pt x="7181" y="2156"/>
                    <a:pt x="7333" y="2119"/>
                    <a:pt x="7491" y="2083"/>
                  </a:cubicBezTo>
                  <a:cubicBezTo>
                    <a:pt x="7606" y="2058"/>
                    <a:pt x="7722" y="2034"/>
                    <a:pt x="7844" y="2016"/>
                  </a:cubicBezTo>
                  <a:cubicBezTo>
                    <a:pt x="8008" y="1991"/>
                    <a:pt x="8178" y="1973"/>
                    <a:pt x="8349" y="1961"/>
                  </a:cubicBezTo>
                  <a:cubicBezTo>
                    <a:pt x="8483" y="1955"/>
                    <a:pt x="8617" y="1949"/>
                    <a:pt x="8750" y="1949"/>
                  </a:cubicBezTo>
                  <a:cubicBezTo>
                    <a:pt x="8933" y="1949"/>
                    <a:pt x="9122" y="1955"/>
                    <a:pt x="9310" y="1967"/>
                  </a:cubicBezTo>
                  <a:cubicBezTo>
                    <a:pt x="9456" y="1973"/>
                    <a:pt x="9602" y="1985"/>
                    <a:pt x="9754" y="1997"/>
                  </a:cubicBezTo>
                  <a:cubicBezTo>
                    <a:pt x="9876" y="2010"/>
                    <a:pt x="10004" y="2028"/>
                    <a:pt x="10132" y="2040"/>
                  </a:cubicBezTo>
                  <a:cubicBezTo>
                    <a:pt x="10205" y="2046"/>
                    <a:pt x="10278" y="2058"/>
                    <a:pt x="10357" y="2064"/>
                  </a:cubicBezTo>
                  <a:lnTo>
                    <a:pt x="10716" y="2107"/>
                  </a:lnTo>
                  <a:lnTo>
                    <a:pt x="10813" y="2119"/>
                  </a:lnTo>
                  <a:cubicBezTo>
                    <a:pt x="11014" y="2150"/>
                    <a:pt x="11221" y="2174"/>
                    <a:pt x="11428" y="2198"/>
                  </a:cubicBezTo>
                  <a:cubicBezTo>
                    <a:pt x="11568" y="2210"/>
                    <a:pt x="11714" y="2229"/>
                    <a:pt x="11860" y="2235"/>
                  </a:cubicBezTo>
                  <a:lnTo>
                    <a:pt x="12012" y="2247"/>
                  </a:lnTo>
                  <a:cubicBezTo>
                    <a:pt x="12152" y="2259"/>
                    <a:pt x="12298" y="2265"/>
                    <a:pt x="12450" y="2265"/>
                  </a:cubicBezTo>
                  <a:cubicBezTo>
                    <a:pt x="12578" y="2265"/>
                    <a:pt x="12706" y="2259"/>
                    <a:pt x="12833" y="2247"/>
                  </a:cubicBezTo>
                  <a:cubicBezTo>
                    <a:pt x="13004" y="2235"/>
                    <a:pt x="13180" y="2217"/>
                    <a:pt x="13351" y="2186"/>
                  </a:cubicBezTo>
                  <a:cubicBezTo>
                    <a:pt x="13460" y="2168"/>
                    <a:pt x="13576" y="2144"/>
                    <a:pt x="13685" y="2119"/>
                  </a:cubicBezTo>
                  <a:cubicBezTo>
                    <a:pt x="13837" y="2083"/>
                    <a:pt x="13989" y="2034"/>
                    <a:pt x="14142" y="1979"/>
                  </a:cubicBezTo>
                  <a:cubicBezTo>
                    <a:pt x="14239" y="1943"/>
                    <a:pt x="14336" y="1900"/>
                    <a:pt x="14428" y="1858"/>
                  </a:cubicBezTo>
                  <a:cubicBezTo>
                    <a:pt x="14561" y="1791"/>
                    <a:pt x="14689" y="1718"/>
                    <a:pt x="14817" y="1632"/>
                  </a:cubicBezTo>
                  <a:cubicBezTo>
                    <a:pt x="14896" y="1578"/>
                    <a:pt x="14975" y="1517"/>
                    <a:pt x="15054" y="1450"/>
                  </a:cubicBezTo>
                  <a:cubicBezTo>
                    <a:pt x="15164" y="1353"/>
                    <a:pt x="15261" y="1249"/>
                    <a:pt x="15359" y="1133"/>
                  </a:cubicBezTo>
                  <a:cubicBezTo>
                    <a:pt x="15419" y="1054"/>
                    <a:pt x="15480" y="969"/>
                    <a:pt x="15535" y="884"/>
                  </a:cubicBezTo>
                  <a:cubicBezTo>
                    <a:pt x="15651" y="701"/>
                    <a:pt x="15736" y="507"/>
                    <a:pt x="15803" y="306"/>
                  </a:cubicBezTo>
                  <a:cubicBezTo>
                    <a:pt x="15858" y="133"/>
                    <a:pt x="15710" y="1"/>
                    <a:pt x="15574"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2895975" y="1510100"/>
              <a:ext cx="2829163" cy="2349831"/>
            </a:xfrm>
            <a:custGeom>
              <a:avLst/>
              <a:gdLst/>
              <a:ahLst/>
              <a:cxnLst/>
              <a:rect l="l" t="t" r="r" b="b"/>
              <a:pathLst>
                <a:path w="15875" h="13185" extrusionOk="0">
                  <a:moveTo>
                    <a:pt x="15665" y="1"/>
                  </a:moveTo>
                  <a:cubicBezTo>
                    <a:pt x="15658" y="1"/>
                    <a:pt x="15651" y="1"/>
                    <a:pt x="15644" y="2"/>
                  </a:cubicBezTo>
                  <a:cubicBezTo>
                    <a:pt x="15498" y="27"/>
                    <a:pt x="15365" y="63"/>
                    <a:pt x="15231" y="112"/>
                  </a:cubicBezTo>
                  <a:cubicBezTo>
                    <a:pt x="15133" y="148"/>
                    <a:pt x="15036" y="185"/>
                    <a:pt x="14945" y="234"/>
                  </a:cubicBezTo>
                  <a:cubicBezTo>
                    <a:pt x="14811" y="301"/>
                    <a:pt x="14683" y="380"/>
                    <a:pt x="14567" y="471"/>
                  </a:cubicBezTo>
                  <a:cubicBezTo>
                    <a:pt x="14488" y="532"/>
                    <a:pt x="14409" y="599"/>
                    <a:pt x="14342" y="672"/>
                  </a:cubicBezTo>
                  <a:cubicBezTo>
                    <a:pt x="14233" y="775"/>
                    <a:pt x="14135" y="885"/>
                    <a:pt x="14044" y="1000"/>
                  </a:cubicBezTo>
                  <a:cubicBezTo>
                    <a:pt x="13983" y="1086"/>
                    <a:pt x="13922" y="1171"/>
                    <a:pt x="13868" y="1262"/>
                  </a:cubicBezTo>
                  <a:cubicBezTo>
                    <a:pt x="13782" y="1396"/>
                    <a:pt x="13709" y="1536"/>
                    <a:pt x="13643" y="1682"/>
                  </a:cubicBezTo>
                  <a:cubicBezTo>
                    <a:pt x="13594" y="1785"/>
                    <a:pt x="13551" y="1889"/>
                    <a:pt x="13515" y="1992"/>
                  </a:cubicBezTo>
                  <a:cubicBezTo>
                    <a:pt x="13460" y="2138"/>
                    <a:pt x="13417" y="2284"/>
                    <a:pt x="13381" y="2430"/>
                  </a:cubicBezTo>
                  <a:cubicBezTo>
                    <a:pt x="13375" y="2455"/>
                    <a:pt x="13369" y="2479"/>
                    <a:pt x="13363" y="2503"/>
                  </a:cubicBezTo>
                  <a:cubicBezTo>
                    <a:pt x="13338" y="2631"/>
                    <a:pt x="13308" y="2759"/>
                    <a:pt x="13290" y="2893"/>
                  </a:cubicBezTo>
                  <a:cubicBezTo>
                    <a:pt x="13253" y="3081"/>
                    <a:pt x="13229" y="3270"/>
                    <a:pt x="13210" y="3459"/>
                  </a:cubicBezTo>
                  <a:cubicBezTo>
                    <a:pt x="13192" y="3611"/>
                    <a:pt x="13180" y="3763"/>
                    <a:pt x="13168" y="3915"/>
                  </a:cubicBezTo>
                  <a:cubicBezTo>
                    <a:pt x="13156" y="4122"/>
                    <a:pt x="13144" y="4323"/>
                    <a:pt x="13131" y="4530"/>
                  </a:cubicBezTo>
                  <a:cubicBezTo>
                    <a:pt x="13125" y="4584"/>
                    <a:pt x="13119" y="4639"/>
                    <a:pt x="13119" y="4694"/>
                  </a:cubicBezTo>
                  <a:cubicBezTo>
                    <a:pt x="13119" y="4797"/>
                    <a:pt x="13113" y="4901"/>
                    <a:pt x="13107" y="4998"/>
                  </a:cubicBezTo>
                  <a:cubicBezTo>
                    <a:pt x="13101" y="5071"/>
                    <a:pt x="13095" y="5150"/>
                    <a:pt x="13089" y="5223"/>
                  </a:cubicBezTo>
                  <a:cubicBezTo>
                    <a:pt x="13083" y="5351"/>
                    <a:pt x="13071" y="5479"/>
                    <a:pt x="13058" y="5607"/>
                  </a:cubicBezTo>
                  <a:cubicBezTo>
                    <a:pt x="13046" y="5746"/>
                    <a:pt x="13028" y="5893"/>
                    <a:pt x="13010" y="6039"/>
                  </a:cubicBezTo>
                  <a:cubicBezTo>
                    <a:pt x="12985" y="6221"/>
                    <a:pt x="12949" y="6404"/>
                    <a:pt x="12912" y="6586"/>
                  </a:cubicBezTo>
                  <a:cubicBezTo>
                    <a:pt x="12882" y="6714"/>
                    <a:pt x="12851" y="6836"/>
                    <a:pt x="12815" y="6957"/>
                  </a:cubicBezTo>
                  <a:cubicBezTo>
                    <a:pt x="12766" y="7122"/>
                    <a:pt x="12712" y="7280"/>
                    <a:pt x="12651" y="7438"/>
                  </a:cubicBezTo>
                  <a:cubicBezTo>
                    <a:pt x="12639" y="7462"/>
                    <a:pt x="12626" y="7493"/>
                    <a:pt x="12620" y="7517"/>
                  </a:cubicBezTo>
                  <a:cubicBezTo>
                    <a:pt x="12584" y="7596"/>
                    <a:pt x="12547" y="7669"/>
                    <a:pt x="12511" y="7748"/>
                  </a:cubicBezTo>
                  <a:cubicBezTo>
                    <a:pt x="12444" y="7888"/>
                    <a:pt x="12371" y="8028"/>
                    <a:pt x="12292" y="8162"/>
                  </a:cubicBezTo>
                  <a:cubicBezTo>
                    <a:pt x="12243" y="8260"/>
                    <a:pt x="12182" y="8351"/>
                    <a:pt x="12127" y="8436"/>
                  </a:cubicBezTo>
                  <a:cubicBezTo>
                    <a:pt x="12042" y="8564"/>
                    <a:pt x="11957" y="8692"/>
                    <a:pt x="11866" y="8807"/>
                  </a:cubicBezTo>
                  <a:cubicBezTo>
                    <a:pt x="11805" y="8892"/>
                    <a:pt x="11738" y="8978"/>
                    <a:pt x="11671" y="9051"/>
                  </a:cubicBezTo>
                  <a:cubicBezTo>
                    <a:pt x="11580" y="9166"/>
                    <a:pt x="11482" y="9276"/>
                    <a:pt x="11379" y="9379"/>
                  </a:cubicBezTo>
                  <a:cubicBezTo>
                    <a:pt x="11306" y="9452"/>
                    <a:pt x="11239" y="9525"/>
                    <a:pt x="11160" y="9592"/>
                  </a:cubicBezTo>
                  <a:cubicBezTo>
                    <a:pt x="11056" y="9696"/>
                    <a:pt x="10947" y="9793"/>
                    <a:pt x="10831" y="9884"/>
                  </a:cubicBezTo>
                  <a:cubicBezTo>
                    <a:pt x="10752" y="9945"/>
                    <a:pt x="10673" y="10006"/>
                    <a:pt x="10594" y="10067"/>
                  </a:cubicBezTo>
                  <a:cubicBezTo>
                    <a:pt x="10478" y="10152"/>
                    <a:pt x="10357" y="10237"/>
                    <a:pt x="10229" y="10316"/>
                  </a:cubicBezTo>
                  <a:cubicBezTo>
                    <a:pt x="10144" y="10371"/>
                    <a:pt x="10059" y="10420"/>
                    <a:pt x="9967" y="10474"/>
                  </a:cubicBezTo>
                  <a:cubicBezTo>
                    <a:pt x="9839" y="10547"/>
                    <a:pt x="9706" y="10614"/>
                    <a:pt x="9572" y="10681"/>
                  </a:cubicBezTo>
                  <a:cubicBezTo>
                    <a:pt x="9480" y="10724"/>
                    <a:pt x="9383" y="10766"/>
                    <a:pt x="9286" y="10809"/>
                  </a:cubicBezTo>
                  <a:cubicBezTo>
                    <a:pt x="9158" y="10858"/>
                    <a:pt x="9030" y="10906"/>
                    <a:pt x="8902" y="10949"/>
                  </a:cubicBezTo>
                  <a:cubicBezTo>
                    <a:pt x="8884" y="10955"/>
                    <a:pt x="8866" y="10961"/>
                    <a:pt x="8848" y="10967"/>
                  </a:cubicBezTo>
                  <a:cubicBezTo>
                    <a:pt x="8738" y="11004"/>
                    <a:pt x="8635" y="11034"/>
                    <a:pt x="8525" y="11059"/>
                  </a:cubicBezTo>
                  <a:cubicBezTo>
                    <a:pt x="8367" y="11101"/>
                    <a:pt x="8209" y="11138"/>
                    <a:pt x="8044" y="11162"/>
                  </a:cubicBezTo>
                  <a:cubicBezTo>
                    <a:pt x="7923" y="11180"/>
                    <a:pt x="7807" y="11192"/>
                    <a:pt x="7685" y="11205"/>
                  </a:cubicBezTo>
                  <a:cubicBezTo>
                    <a:pt x="7503" y="11223"/>
                    <a:pt x="7326" y="11229"/>
                    <a:pt x="7150" y="11229"/>
                  </a:cubicBezTo>
                  <a:cubicBezTo>
                    <a:pt x="7109" y="11231"/>
                    <a:pt x="7068" y="11231"/>
                    <a:pt x="7027" y="11231"/>
                  </a:cubicBezTo>
                  <a:cubicBezTo>
                    <a:pt x="6929" y="11231"/>
                    <a:pt x="6831" y="11227"/>
                    <a:pt x="6736" y="11223"/>
                  </a:cubicBezTo>
                  <a:cubicBezTo>
                    <a:pt x="6542" y="11217"/>
                    <a:pt x="6347" y="11205"/>
                    <a:pt x="6152" y="11186"/>
                  </a:cubicBezTo>
                  <a:cubicBezTo>
                    <a:pt x="6012" y="11174"/>
                    <a:pt x="5866" y="11156"/>
                    <a:pt x="5726" y="11144"/>
                  </a:cubicBezTo>
                  <a:lnTo>
                    <a:pt x="5702" y="11144"/>
                  </a:lnTo>
                  <a:cubicBezTo>
                    <a:pt x="5513" y="11119"/>
                    <a:pt x="5331" y="11095"/>
                    <a:pt x="5142" y="11077"/>
                  </a:cubicBezTo>
                  <a:cubicBezTo>
                    <a:pt x="5124" y="11071"/>
                    <a:pt x="5112" y="11071"/>
                    <a:pt x="5093" y="11071"/>
                  </a:cubicBezTo>
                  <a:lnTo>
                    <a:pt x="4631" y="11010"/>
                  </a:lnTo>
                  <a:cubicBezTo>
                    <a:pt x="4436" y="10992"/>
                    <a:pt x="4235" y="10967"/>
                    <a:pt x="4035" y="10955"/>
                  </a:cubicBezTo>
                  <a:cubicBezTo>
                    <a:pt x="3974" y="10949"/>
                    <a:pt x="3913" y="10943"/>
                    <a:pt x="3852" y="10937"/>
                  </a:cubicBezTo>
                  <a:cubicBezTo>
                    <a:pt x="3767" y="10931"/>
                    <a:pt x="3688" y="10925"/>
                    <a:pt x="3603" y="10925"/>
                  </a:cubicBezTo>
                  <a:cubicBezTo>
                    <a:pt x="3554" y="10923"/>
                    <a:pt x="3505" y="10922"/>
                    <a:pt x="3456" y="10922"/>
                  </a:cubicBezTo>
                  <a:cubicBezTo>
                    <a:pt x="3322" y="10922"/>
                    <a:pt x="3187" y="10928"/>
                    <a:pt x="3049" y="10937"/>
                  </a:cubicBezTo>
                  <a:cubicBezTo>
                    <a:pt x="2933" y="10943"/>
                    <a:pt x="2812" y="10955"/>
                    <a:pt x="2690" y="10973"/>
                  </a:cubicBezTo>
                  <a:cubicBezTo>
                    <a:pt x="2526" y="10998"/>
                    <a:pt x="2355" y="11028"/>
                    <a:pt x="2191" y="11065"/>
                  </a:cubicBezTo>
                  <a:cubicBezTo>
                    <a:pt x="2087" y="11089"/>
                    <a:pt x="1984" y="11119"/>
                    <a:pt x="1881" y="11156"/>
                  </a:cubicBezTo>
                  <a:cubicBezTo>
                    <a:pt x="1734" y="11205"/>
                    <a:pt x="1588" y="11259"/>
                    <a:pt x="1448" y="11326"/>
                  </a:cubicBezTo>
                  <a:cubicBezTo>
                    <a:pt x="1357" y="11369"/>
                    <a:pt x="1266" y="11418"/>
                    <a:pt x="1181" y="11472"/>
                  </a:cubicBezTo>
                  <a:cubicBezTo>
                    <a:pt x="1053" y="11545"/>
                    <a:pt x="937" y="11630"/>
                    <a:pt x="822" y="11728"/>
                  </a:cubicBezTo>
                  <a:cubicBezTo>
                    <a:pt x="749" y="11795"/>
                    <a:pt x="670" y="11862"/>
                    <a:pt x="603" y="11935"/>
                  </a:cubicBezTo>
                  <a:cubicBezTo>
                    <a:pt x="499" y="12044"/>
                    <a:pt x="408" y="12166"/>
                    <a:pt x="329" y="12294"/>
                  </a:cubicBezTo>
                  <a:cubicBezTo>
                    <a:pt x="274" y="12385"/>
                    <a:pt x="219" y="12476"/>
                    <a:pt x="177" y="12574"/>
                  </a:cubicBezTo>
                  <a:cubicBezTo>
                    <a:pt x="128" y="12677"/>
                    <a:pt x="85" y="12781"/>
                    <a:pt x="55" y="12884"/>
                  </a:cubicBezTo>
                  <a:cubicBezTo>
                    <a:pt x="0" y="13056"/>
                    <a:pt x="146" y="13185"/>
                    <a:pt x="281" y="13185"/>
                  </a:cubicBezTo>
                  <a:cubicBezTo>
                    <a:pt x="357" y="13185"/>
                    <a:pt x="430" y="13144"/>
                    <a:pt x="463" y="13048"/>
                  </a:cubicBezTo>
                  <a:cubicBezTo>
                    <a:pt x="469" y="13018"/>
                    <a:pt x="481" y="12993"/>
                    <a:pt x="493" y="12963"/>
                  </a:cubicBezTo>
                  <a:cubicBezTo>
                    <a:pt x="530" y="12860"/>
                    <a:pt x="572" y="12756"/>
                    <a:pt x="627" y="12659"/>
                  </a:cubicBezTo>
                  <a:cubicBezTo>
                    <a:pt x="694" y="12519"/>
                    <a:pt x="779" y="12385"/>
                    <a:pt x="883" y="12263"/>
                  </a:cubicBezTo>
                  <a:cubicBezTo>
                    <a:pt x="943" y="12190"/>
                    <a:pt x="1010" y="12117"/>
                    <a:pt x="1083" y="12050"/>
                  </a:cubicBezTo>
                  <a:cubicBezTo>
                    <a:pt x="1193" y="11953"/>
                    <a:pt x="1315" y="11862"/>
                    <a:pt x="1448" y="11789"/>
                  </a:cubicBezTo>
                  <a:cubicBezTo>
                    <a:pt x="1534" y="11740"/>
                    <a:pt x="1625" y="11697"/>
                    <a:pt x="1716" y="11655"/>
                  </a:cubicBezTo>
                  <a:cubicBezTo>
                    <a:pt x="1862" y="11594"/>
                    <a:pt x="2014" y="11545"/>
                    <a:pt x="2173" y="11509"/>
                  </a:cubicBezTo>
                  <a:cubicBezTo>
                    <a:pt x="2282" y="11484"/>
                    <a:pt x="2398" y="11466"/>
                    <a:pt x="2513" y="11448"/>
                  </a:cubicBezTo>
                  <a:cubicBezTo>
                    <a:pt x="2690" y="11430"/>
                    <a:pt x="2866" y="11411"/>
                    <a:pt x="3043" y="11411"/>
                  </a:cubicBezTo>
                  <a:cubicBezTo>
                    <a:pt x="3110" y="11408"/>
                    <a:pt x="3178" y="11407"/>
                    <a:pt x="3247" y="11407"/>
                  </a:cubicBezTo>
                  <a:cubicBezTo>
                    <a:pt x="3315" y="11407"/>
                    <a:pt x="3383" y="11408"/>
                    <a:pt x="3450" y="11411"/>
                  </a:cubicBezTo>
                  <a:cubicBezTo>
                    <a:pt x="3645" y="11418"/>
                    <a:pt x="3840" y="11430"/>
                    <a:pt x="4028" y="11448"/>
                  </a:cubicBezTo>
                  <a:cubicBezTo>
                    <a:pt x="4181" y="11466"/>
                    <a:pt x="4333" y="11478"/>
                    <a:pt x="4485" y="11497"/>
                  </a:cubicBezTo>
                  <a:cubicBezTo>
                    <a:pt x="4698" y="11527"/>
                    <a:pt x="4905" y="11557"/>
                    <a:pt x="5105" y="11582"/>
                  </a:cubicBezTo>
                  <a:cubicBezTo>
                    <a:pt x="5112" y="11588"/>
                    <a:pt x="5118" y="11588"/>
                    <a:pt x="5124" y="11588"/>
                  </a:cubicBezTo>
                  <a:lnTo>
                    <a:pt x="5574" y="11655"/>
                  </a:lnTo>
                  <a:lnTo>
                    <a:pt x="5696" y="11673"/>
                  </a:lnTo>
                  <a:cubicBezTo>
                    <a:pt x="5860" y="11691"/>
                    <a:pt x="6024" y="11716"/>
                    <a:pt x="6176" y="11728"/>
                  </a:cubicBezTo>
                  <a:lnTo>
                    <a:pt x="6195" y="11728"/>
                  </a:lnTo>
                  <a:cubicBezTo>
                    <a:pt x="6335" y="11746"/>
                    <a:pt x="6481" y="11752"/>
                    <a:pt x="6621" y="11758"/>
                  </a:cubicBezTo>
                  <a:cubicBezTo>
                    <a:pt x="6715" y="11761"/>
                    <a:pt x="6809" y="11763"/>
                    <a:pt x="6903" y="11763"/>
                  </a:cubicBezTo>
                  <a:cubicBezTo>
                    <a:pt x="6996" y="11763"/>
                    <a:pt x="7089" y="11761"/>
                    <a:pt x="7180" y="11758"/>
                  </a:cubicBezTo>
                  <a:cubicBezTo>
                    <a:pt x="7308" y="11752"/>
                    <a:pt x="7436" y="11746"/>
                    <a:pt x="7564" y="11734"/>
                  </a:cubicBezTo>
                  <a:cubicBezTo>
                    <a:pt x="7734" y="11716"/>
                    <a:pt x="7905" y="11697"/>
                    <a:pt x="8069" y="11667"/>
                  </a:cubicBezTo>
                  <a:cubicBezTo>
                    <a:pt x="8184" y="11649"/>
                    <a:pt x="8300" y="11630"/>
                    <a:pt x="8416" y="11600"/>
                  </a:cubicBezTo>
                  <a:cubicBezTo>
                    <a:pt x="8568" y="11570"/>
                    <a:pt x="8732" y="11527"/>
                    <a:pt x="8884" y="11484"/>
                  </a:cubicBezTo>
                  <a:cubicBezTo>
                    <a:pt x="8988" y="11454"/>
                    <a:pt x="9091" y="11418"/>
                    <a:pt x="9194" y="11387"/>
                  </a:cubicBezTo>
                  <a:cubicBezTo>
                    <a:pt x="9341" y="11332"/>
                    <a:pt x="9480" y="11278"/>
                    <a:pt x="9627" y="11217"/>
                  </a:cubicBezTo>
                  <a:cubicBezTo>
                    <a:pt x="9718" y="11180"/>
                    <a:pt x="9815" y="11138"/>
                    <a:pt x="9906" y="11089"/>
                  </a:cubicBezTo>
                  <a:cubicBezTo>
                    <a:pt x="10046" y="11028"/>
                    <a:pt x="10174" y="10955"/>
                    <a:pt x="10308" y="10882"/>
                  </a:cubicBezTo>
                  <a:cubicBezTo>
                    <a:pt x="10393" y="10833"/>
                    <a:pt x="10484" y="10779"/>
                    <a:pt x="10570" y="10724"/>
                  </a:cubicBezTo>
                  <a:cubicBezTo>
                    <a:pt x="10691" y="10651"/>
                    <a:pt x="10813" y="10566"/>
                    <a:pt x="10935" y="10474"/>
                  </a:cubicBezTo>
                  <a:cubicBezTo>
                    <a:pt x="10996" y="10432"/>
                    <a:pt x="11056" y="10389"/>
                    <a:pt x="11111" y="10341"/>
                  </a:cubicBezTo>
                  <a:cubicBezTo>
                    <a:pt x="11129" y="10328"/>
                    <a:pt x="11154" y="10310"/>
                    <a:pt x="11172" y="10298"/>
                  </a:cubicBezTo>
                  <a:cubicBezTo>
                    <a:pt x="11288" y="10201"/>
                    <a:pt x="11397" y="10109"/>
                    <a:pt x="11507" y="10012"/>
                  </a:cubicBezTo>
                  <a:cubicBezTo>
                    <a:pt x="11580" y="9939"/>
                    <a:pt x="11653" y="9872"/>
                    <a:pt x="11720" y="9799"/>
                  </a:cubicBezTo>
                  <a:cubicBezTo>
                    <a:pt x="11829" y="9696"/>
                    <a:pt x="11927" y="9586"/>
                    <a:pt x="12024" y="9476"/>
                  </a:cubicBezTo>
                  <a:cubicBezTo>
                    <a:pt x="12091" y="9397"/>
                    <a:pt x="12158" y="9318"/>
                    <a:pt x="12219" y="9239"/>
                  </a:cubicBezTo>
                  <a:cubicBezTo>
                    <a:pt x="12310" y="9124"/>
                    <a:pt x="12401" y="8996"/>
                    <a:pt x="12486" y="8874"/>
                  </a:cubicBezTo>
                  <a:cubicBezTo>
                    <a:pt x="12547" y="8789"/>
                    <a:pt x="12602" y="8698"/>
                    <a:pt x="12657" y="8606"/>
                  </a:cubicBezTo>
                  <a:cubicBezTo>
                    <a:pt x="12736" y="8479"/>
                    <a:pt x="12815" y="8339"/>
                    <a:pt x="12888" y="8199"/>
                  </a:cubicBezTo>
                  <a:cubicBezTo>
                    <a:pt x="12937" y="8101"/>
                    <a:pt x="12985" y="8004"/>
                    <a:pt x="13034" y="7900"/>
                  </a:cubicBezTo>
                  <a:cubicBezTo>
                    <a:pt x="13101" y="7748"/>
                    <a:pt x="13162" y="7596"/>
                    <a:pt x="13223" y="7444"/>
                  </a:cubicBezTo>
                  <a:cubicBezTo>
                    <a:pt x="13265" y="7335"/>
                    <a:pt x="13302" y="7225"/>
                    <a:pt x="13338" y="7109"/>
                  </a:cubicBezTo>
                  <a:cubicBezTo>
                    <a:pt x="13393" y="6945"/>
                    <a:pt x="13442" y="6775"/>
                    <a:pt x="13484" y="6604"/>
                  </a:cubicBezTo>
                  <a:cubicBezTo>
                    <a:pt x="13515" y="6477"/>
                    <a:pt x="13539" y="6349"/>
                    <a:pt x="13563" y="6215"/>
                  </a:cubicBezTo>
                  <a:cubicBezTo>
                    <a:pt x="13600" y="6026"/>
                    <a:pt x="13624" y="5838"/>
                    <a:pt x="13643" y="5643"/>
                  </a:cubicBezTo>
                  <a:cubicBezTo>
                    <a:pt x="13655" y="5534"/>
                    <a:pt x="13667" y="5418"/>
                    <a:pt x="13673" y="5302"/>
                  </a:cubicBezTo>
                  <a:cubicBezTo>
                    <a:pt x="13667" y="5296"/>
                    <a:pt x="13667" y="5290"/>
                    <a:pt x="13673" y="5284"/>
                  </a:cubicBezTo>
                  <a:cubicBezTo>
                    <a:pt x="13673" y="5254"/>
                    <a:pt x="13673" y="5223"/>
                    <a:pt x="13673" y="5187"/>
                  </a:cubicBezTo>
                  <a:cubicBezTo>
                    <a:pt x="13679" y="5053"/>
                    <a:pt x="13685" y="4919"/>
                    <a:pt x="13691" y="4773"/>
                  </a:cubicBezTo>
                  <a:cubicBezTo>
                    <a:pt x="13691" y="4706"/>
                    <a:pt x="13697" y="4627"/>
                    <a:pt x="13697" y="4554"/>
                  </a:cubicBezTo>
                  <a:cubicBezTo>
                    <a:pt x="13703" y="4396"/>
                    <a:pt x="13709" y="4237"/>
                    <a:pt x="13716" y="4073"/>
                  </a:cubicBezTo>
                  <a:cubicBezTo>
                    <a:pt x="13728" y="3872"/>
                    <a:pt x="13740" y="3672"/>
                    <a:pt x="13758" y="3465"/>
                  </a:cubicBezTo>
                  <a:cubicBezTo>
                    <a:pt x="13770" y="3319"/>
                    <a:pt x="13782" y="3167"/>
                    <a:pt x="13801" y="3020"/>
                  </a:cubicBezTo>
                  <a:cubicBezTo>
                    <a:pt x="13831" y="2838"/>
                    <a:pt x="13862" y="2649"/>
                    <a:pt x="13898" y="2473"/>
                  </a:cubicBezTo>
                  <a:cubicBezTo>
                    <a:pt x="13928" y="2345"/>
                    <a:pt x="13959" y="2223"/>
                    <a:pt x="13995" y="2102"/>
                  </a:cubicBezTo>
                  <a:cubicBezTo>
                    <a:pt x="14044" y="1943"/>
                    <a:pt x="14105" y="1785"/>
                    <a:pt x="14172" y="1633"/>
                  </a:cubicBezTo>
                  <a:cubicBezTo>
                    <a:pt x="14221" y="1536"/>
                    <a:pt x="14269" y="1438"/>
                    <a:pt x="14324" y="1347"/>
                  </a:cubicBezTo>
                  <a:cubicBezTo>
                    <a:pt x="14403" y="1213"/>
                    <a:pt x="14494" y="1092"/>
                    <a:pt x="14598" y="976"/>
                  </a:cubicBezTo>
                  <a:cubicBezTo>
                    <a:pt x="14665" y="903"/>
                    <a:pt x="14732" y="830"/>
                    <a:pt x="14805" y="769"/>
                  </a:cubicBezTo>
                  <a:cubicBezTo>
                    <a:pt x="14920" y="672"/>
                    <a:pt x="15042" y="580"/>
                    <a:pt x="15170" y="507"/>
                  </a:cubicBezTo>
                  <a:cubicBezTo>
                    <a:pt x="15261" y="459"/>
                    <a:pt x="15352" y="416"/>
                    <a:pt x="15444" y="380"/>
                  </a:cubicBezTo>
                  <a:cubicBezTo>
                    <a:pt x="15535" y="343"/>
                    <a:pt x="15626" y="313"/>
                    <a:pt x="15717" y="282"/>
                  </a:cubicBezTo>
                  <a:cubicBezTo>
                    <a:pt x="15874" y="242"/>
                    <a:pt x="15809" y="1"/>
                    <a:pt x="15665" y="1"/>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9" name="Google Shape;759;p20"/>
          <p:cNvCxnSpPr>
            <a:stCxn id="760" idx="3"/>
            <a:endCxn id="761" idx="0"/>
          </p:cNvCxnSpPr>
          <p:nvPr/>
        </p:nvCxnSpPr>
        <p:spPr>
          <a:xfrm>
            <a:off x="2470413" y="1556675"/>
            <a:ext cx="1637100" cy="1615800"/>
          </a:xfrm>
          <a:prstGeom prst="bentConnector2">
            <a:avLst/>
          </a:prstGeom>
          <a:noFill/>
          <a:ln w="38100" cap="flat" cmpd="sng">
            <a:solidFill>
              <a:srgbClr val="2B292E"/>
            </a:solidFill>
            <a:prstDash val="solid"/>
            <a:round/>
            <a:headEnd type="none" w="med" len="med"/>
            <a:tailEnd type="none" w="med" len="med"/>
          </a:ln>
        </p:spPr>
      </p:cxnSp>
      <p:sp>
        <p:nvSpPr>
          <p:cNvPr id="761" name="Google Shape;761;p20"/>
          <p:cNvSpPr/>
          <p:nvPr/>
        </p:nvSpPr>
        <p:spPr>
          <a:xfrm>
            <a:off x="4048350" y="3172600"/>
            <a:ext cx="118500" cy="118500"/>
          </a:xfrm>
          <a:prstGeom prst="ellipse">
            <a:avLst/>
          </a:pr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4721450" y="2543325"/>
            <a:ext cx="118500" cy="118500"/>
          </a:xfrm>
          <a:prstGeom prst="ellipse">
            <a:avLst/>
          </a:pr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3" name="Google Shape;763;p20"/>
          <p:cNvCxnSpPr>
            <a:stCxn id="764" idx="1"/>
            <a:endCxn id="762" idx="0"/>
          </p:cNvCxnSpPr>
          <p:nvPr/>
        </p:nvCxnSpPr>
        <p:spPr>
          <a:xfrm flipH="1">
            <a:off x="4780713" y="1556663"/>
            <a:ext cx="1886100" cy="986700"/>
          </a:xfrm>
          <a:prstGeom prst="bentConnector2">
            <a:avLst/>
          </a:prstGeom>
          <a:noFill/>
          <a:ln w="38100" cap="flat" cmpd="sng">
            <a:solidFill>
              <a:srgbClr val="2B292E"/>
            </a:solidFill>
            <a:prstDash val="solid"/>
            <a:round/>
            <a:headEnd type="none" w="med" len="med"/>
            <a:tailEnd type="none" w="med" len="med"/>
          </a:ln>
        </p:spPr>
      </p:cxnSp>
      <p:sp>
        <p:nvSpPr>
          <p:cNvPr id="765" name="Google Shape;765;p20"/>
          <p:cNvSpPr/>
          <p:nvPr/>
        </p:nvSpPr>
        <p:spPr>
          <a:xfrm>
            <a:off x="907313" y="1413125"/>
            <a:ext cx="746400" cy="287100"/>
          </a:xfrm>
          <a:prstGeom prst="rect">
            <a:avLst/>
          </a:prstGeom>
          <a:solidFill>
            <a:srgbClr val="FA9E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2200" b="1">
                <a:solidFill>
                  <a:srgbClr val="FFFFFF"/>
                </a:solidFill>
                <a:latin typeface="Cairo"/>
                <a:ea typeface="Cairo"/>
                <a:cs typeface="Cairo"/>
                <a:sym typeface="Cairo"/>
              </a:rPr>
              <a:t>A</a:t>
            </a:r>
            <a:endParaRPr sz="2200">
              <a:solidFill>
                <a:srgbClr val="FFFFFF"/>
              </a:solidFill>
              <a:latin typeface="Cairo"/>
              <a:ea typeface="Cairo"/>
              <a:cs typeface="Cairo"/>
              <a:sym typeface="Cairo"/>
            </a:endParaRPr>
          </a:p>
        </p:txBody>
      </p:sp>
      <p:sp>
        <p:nvSpPr>
          <p:cNvPr id="760" name="Google Shape;760;p20"/>
          <p:cNvSpPr/>
          <p:nvPr/>
        </p:nvSpPr>
        <p:spPr>
          <a:xfrm>
            <a:off x="1724013" y="1413125"/>
            <a:ext cx="746400" cy="287100"/>
          </a:xfrm>
          <a:prstGeom prst="rect">
            <a:avLst/>
          </a:prstGeom>
          <a:solidFill>
            <a:srgbClr val="DF6D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2200" b="1">
                <a:solidFill>
                  <a:srgbClr val="FFFFFF"/>
                </a:solidFill>
                <a:latin typeface="Cairo"/>
                <a:ea typeface="Cairo"/>
                <a:cs typeface="Cairo"/>
                <a:sym typeface="Cairo"/>
              </a:rPr>
              <a:t>T</a:t>
            </a:r>
            <a:endParaRPr sz="2200">
              <a:solidFill>
                <a:srgbClr val="FFFFFF"/>
              </a:solidFill>
              <a:latin typeface="Cairo"/>
              <a:ea typeface="Cairo"/>
              <a:cs typeface="Cairo"/>
              <a:sym typeface="Cairo"/>
            </a:endParaRPr>
          </a:p>
        </p:txBody>
      </p:sp>
      <p:sp>
        <p:nvSpPr>
          <p:cNvPr id="764" name="Google Shape;764;p20"/>
          <p:cNvSpPr/>
          <p:nvPr/>
        </p:nvSpPr>
        <p:spPr>
          <a:xfrm>
            <a:off x="6666813" y="1413113"/>
            <a:ext cx="746400" cy="287100"/>
          </a:xfrm>
          <a:prstGeom prst="rect">
            <a:avLst/>
          </a:prstGeom>
          <a:solidFill>
            <a:srgbClr val="788BF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2200" b="1">
                <a:solidFill>
                  <a:srgbClr val="FFFFFF"/>
                </a:solidFill>
                <a:latin typeface="Cairo"/>
                <a:ea typeface="Cairo"/>
                <a:cs typeface="Cairo"/>
                <a:sym typeface="Cairo"/>
              </a:rPr>
              <a:t>G</a:t>
            </a:r>
            <a:endParaRPr sz="2200">
              <a:solidFill>
                <a:srgbClr val="FFFFFF"/>
              </a:solidFill>
              <a:latin typeface="Cairo"/>
              <a:ea typeface="Cairo"/>
              <a:cs typeface="Cairo"/>
              <a:sym typeface="Cairo"/>
            </a:endParaRPr>
          </a:p>
        </p:txBody>
      </p:sp>
      <p:sp>
        <p:nvSpPr>
          <p:cNvPr id="766" name="Google Shape;766;p20"/>
          <p:cNvSpPr/>
          <p:nvPr/>
        </p:nvSpPr>
        <p:spPr>
          <a:xfrm>
            <a:off x="7483513" y="1413113"/>
            <a:ext cx="746400" cy="287100"/>
          </a:xfrm>
          <a:prstGeom prst="rect">
            <a:avLst/>
          </a:prstGeom>
          <a:solidFill>
            <a:srgbClr val="8989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w" sz="2200" b="1">
                <a:solidFill>
                  <a:srgbClr val="FFFFFF"/>
                </a:solidFill>
                <a:latin typeface="Cairo"/>
                <a:ea typeface="Cairo"/>
                <a:cs typeface="Cairo"/>
                <a:sym typeface="Cairo"/>
              </a:rPr>
              <a:t>C</a:t>
            </a:r>
            <a:endParaRPr sz="2200">
              <a:solidFill>
                <a:srgbClr val="FFFFFF"/>
              </a:solidFill>
              <a:latin typeface="Cairo"/>
              <a:ea typeface="Cairo"/>
              <a:cs typeface="Cairo"/>
              <a:sym typeface="Cairo"/>
            </a:endParaRPr>
          </a:p>
        </p:txBody>
      </p:sp>
      <p:grpSp>
        <p:nvGrpSpPr>
          <p:cNvPr id="767" name="Google Shape;767;p20"/>
          <p:cNvGrpSpPr/>
          <p:nvPr/>
        </p:nvGrpSpPr>
        <p:grpSpPr>
          <a:xfrm rot="3032089">
            <a:off x="4385103" y="3874924"/>
            <a:ext cx="1333876" cy="1195004"/>
            <a:chOff x="154280" y="2041205"/>
            <a:chExt cx="1333895" cy="1195022"/>
          </a:xfrm>
        </p:grpSpPr>
        <p:cxnSp>
          <p:nvCxnSpPr>
            <p:cNvPr id="768" name="Google Shape;768;p20"/>
            <p:cNvCxnSpPr/>
            <p:nvPr/>
          </p:nvCxnSpPr>
          <p:spPr>
            <a:xfrm>
              <a:off x="978775" y="2882500"/>
              <a:ext cx="428100" cy="153000"/>
            </a:xfrm>
            <a:prstGeom prst="straightConnector1">
              <a:avLst/>
            </a:prstGeom>
            <a:noFill/>
            <a:ln w="19050" cap="flat" cmpd="sng">
              <a:solidFill>
                <a:srgbClr val="FFFFFF"/>
              </a:solidFill>
              <a:prstDash val="solid"/>
              <a:round/>
              <a:headEnd type="none" w="med" len="med"/>
              <a:tailEnd type="none" w="med" len="med"/>
            </a:ln>
          </p:spPr>
        </p:cxnSp>
        <p:cxnSp>
          <p:nvCxnSpPr>
            <p:cNvPr id="769" name="Google Shape;769;p20"/>
            <p:cNvCxnSpPr>
              <a:stCxn id="770" idx="3"/>
              <a:endCxn id="771" idx="3"/>
            </p:cNvCxnSpPr>
            <p:nvPr/>
          </p:nvCxnSpPr>
          <p:spPr>
            <a:xfrm rot="-3033362" flipH="1">
              <a:off x="890774" y="2761619"/>
              <a:ext cx="273876" cy="47937"/>
            </a:xfrm>
            <a:prstGeom prst="straightConnector1">
              <a:avLst/>
            </a:prstGeom>
            <a:noFill/>
            <a:ln w="19050" cap="flat" cmpd="sng">
              <a:solidFill>
                <a:srgbClr val="FFFFFF"/>
              </a:solidFill>
              <a:prstDash val="solid"/>
              <a:round/>
              <a:headEnd type="none" w="med" len="med"/>
              <a:tailEnd type="none" w="med" len="med"/>
            </a:ln>
          </p:spPr>
        </p:cxnSp>
        <p:grpSp>
          <p:nvGrpSpPr>
            <p:cNvPr id="772" name="Google Shape;772;p20"/>
            <p:cNvGrpSpPr/>
            <p:nvPr/>
          </p:nvGrpSpPr>
          <p:grpSpPr>
            <a:xfrm rot="-9901852">
              <a:off x="271474" y="2130709"/>
              <a:ext cx="826515" cy="1016012"/>
              <a:chOff x="7688409" y="2278475"/>
              <a:chExt cx="844492" cy="1038111"/>
            </a:xfrm>
          </p:grpSpPr>
          <p:sp>
            <p:nvSpPr>
              <p:cNvPr id="773" name="Google Shape;773;p20"/>
              <p:cNvSpPr/>
              <p:nvPr/>
            </p:nvSpPr>
            <p:spPr>
              <a:xfrm>
                <a:off x="7688409" y="2385360"/>
                <a:ext cx="544909" cy="800719"/>
              </a:xfrm>
              <a:custGeom>
                <a:avLst/>
                <a:gdLst/>
                <a:ahLst/>
                <a:cxnLst/>
                <a:rect l="l" t="t" r="r" b="b"/>
                <a:pathLst>
                  <a:path w="5353" h="7866" fill="none" extrusionOk="0">
                    <a:moveTo>
                      <a:pt x="1" y="6005"/>
                    </a:moveTo>
                    <a:lnTo>
                      <a:pt x="2196" y="7866"/>
                    </a:lnTo>
                    <a:lnTo>
                      <a:pt x="4453" y="6993"/>
                    </a:lnTo>
                    <a:lnTo>
                      <a:pt x="5353" y="3678"/>
                    </a:lnTo>
                    <a:lnTo>
                      <a:pt x="3281" y="1994"/>
                    </a:lnTo>
                    <a:lnTo>
                      <a:pt x="3995" y="1"/>
                    </a:lnTo>
                  </a:path>
                </a:pathLst>
              </a:custGeom>
              <a:noFill/>
              <a:ln w="19050" cap="flat" cmpd="sng">
                <a:solidFill>
                  <a:srgbClr val="FFFFFF"/>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8289815" y="2675273"/>
                <a:ext cx="150860" cy="66574"/>
              </a:xfrm>
              <a:custGeom>
                <a:avLst/>
                <a:gdLst/>
                <a:ahLst/>
                <a:cxnLst/>
                <a:rect l="l" t="t" r="r" b="b"/>
                <a:pathLst>
                  <a:path w="1482" h="654" fill="none" extrusionOk="0">
                    <a:moveTo>
                      <a:pt x="1482" y="1"/>
                    </a:moveTo>
                    <a:lnTo>
                      <a:pt x="0" y="653"/>
                    </a:lnTo>
                  </a:path>
                </a:pathLst>
              </a:custGeom>
              <a:noFill/>
              <a:ln w="19050" cap="flat" cmpd="sng">
                <a:solidFill>
                  <a:srgbClr val="FFFFFF"/>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8362497" y="2588747"/>
                <a:ext cx="170405" cy="139154"/>
              </a:xfrm>
              <a:custGeom>
                <a:avLst/>
                <a:gdLst/>
                <a:ahLst/>
                <a:cxnLst/>
                <a:rect l="l" t="t" r="r" b="b"/>
                <a:pathLst>
                  <a:path w="1674" h="1367" extrusionOk="0">
                    <a:moveTo>
                      <a:pt x="836" y="1"/>
                    </a:moveTo>
                    <a:cubicBezTo>
                      <a:pt x="745" y="1"/>
                      <a:pt x="653" y="19"/>
                      <a:pt x="565" y="57"/>
                    </a:cubicBezTo>
                    <a:cubicBezTo>
                      <a:pt x="0" y="304"/>
                      <a:pt x="18" y="1098"/>
                      <a:pt x="591" y="1318"/>
                    </a:cubicBezTo>
                    <a:cubicBezTo>
                      <a:pt x="676" y="1351"/>
                      <a:pt x="761" y="1366"/>
                      <a:pt x="843" y="1366"/>
                    </a:cubicBezTo>
                    <a:cubicBezTo>
                      <a:pt x="1304" y="1366"/>
                      <a:pt x="1674" y="882"/>
                      <a:pt x="1464" y="410"/>
                    </a:cubicBezTo>
                    <a:cubicBezTo>
                      <a:pt x="1353" y="154"/>
                      <a:pt x="1099" y="1"/>
                      <a:pt x="836"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8013339" y="2278475"/>
                <a:ext cx="158088" cy="139357"/>
              </a:xfrm>
              <a:custGeom>
                <a:avLst/>
                <a:gdLst/>
                <a:ahLst/>
                <a:cxnLst/>
                <a:rect l="l" t="t" r="r" b="b"/>
                <a:pathLst>
                  <a:path w="1553" h="1369" extrusionOk="0">
                    <a:moveTo>
                      <a:pt x="776" y="1"/>
                    </a:moveTo>
                    <a:cubicBezTo>
                      <a:pt x="502" y="1"/>
                      <a:pt x="243" y="162"/>
                      <a:pt x="142" y="434"/>
                    </a:cubicBezTo>
                    <a:cubicBezTo>
                      <a:pt x="1" y="786"/>
                      <a:pt x="177" y="1183"/>
                      <a:pt x="530" y="1324"/>
                    </a:cubicBezTo>
                    <a:cubicBezTo>
                      <a:pt x="609" y="1354"/>
                      <a:pt x="691" y="1368"/>
                      <a:pt x="771" y="1368"/>
                    </a:cubicBezTo>
                    <a:cubicBezTo>
                      <a:pt x="1048" y="1368"/>
                      <a:pt x="1311" y="1201"/>
                      <a:pt x="1420" y="927"/>
                    </a:cubicBezTo>
                    <a:cubicBezTo>
                      <a:pt x="1552" y="575"/>
                      <a:pt x="1376" y="178"/>
                      <a:pt x="1023" y="46"/>
                    </a:cubicBezTo>
                    <a:cubicBezTo>
                      <a:pt x="942" y="15"/>
                      <a:pt x="858" y="1"/>
                      <a:pt x="776"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8225175" y="3093550"/>
                <a:ext cx="179566" cy="202063"/>
              </a:xfrm>
              <a:custGeom>
                <a:avLst/>
                <a:gdLst/>
                <a:ahLst/>
                <a:cxnLst/>
                <a:rect l="l" t="t" r="r" b="b"/>
                <a:pathLst>
                  <a:path w="1764" h="1985" fill="none" extrusionOk="0">
                    <a:moveTo>
                      <a:pt x="1764" y="1984"/>
                    </a:moveTo>
                    <a:lnTo>
                      <a:pt x="0" y="1"/>
                    </a:lnTo>
                  </a:path>
                </a:pathLst>
              </a:custGeom>
              <a:noFill/>
              <a:ln w="19050" cap="flat" cmpd="sng">
                <a:solidFill>
                  <a:srgbClr val="FFFFFF"/>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8348235" y="3240590"/>
                <a:ext cx="92927" cy="75996"/>
              </a:xfrm>
              <a:custGeom>
                <a:avLst/>
                <a:gdLst/>
                <a:ahLst/>
                <a:cxnLst/>
                <a:rect l="l" t="t" r="r" b="b"/>
                <a:pathLst>
                  <a:path w="2461" h="2013" extrusionOk="0">
                    <a:moveTo>
                      <a:pt x="1229" y="0"/>
                    </a:moveTo>
                    <a:cubicBezTo>
                      <a:pt x="1095" y="0"/>
                      <a:pt x="959" y="27"/>
                      <a:pt x="830" y="84"/>
                    </a:cubicBezTo>
                    <a:cubicBezTo>
                      <a:pt x="1" y="446"/>
                      <a:pt x="27" y="1618"/>
                      <a:pt x="865" y="1945"/>
                    </a:cubicBezTo>
                    <a:cubicBezTo>
                      <a:pt x="989" y="1991"/>
                      <a:pt x="1111" y="2013"/>
                      <a:pt x="1230" y="2013"/>
                    </a:cubicBezTo>
                    <a:cubicBezTo>
                      <a:pt x="1916" y="2013"/>
                      <a:pt x="2460" y="1295"/>
                      <a:pt x="2152" y="596"/>
                    </a:cubicBezTo>
                    <a:cubicBezTo>
                      <a:pt x="1982" y="223"/>
                      <a:pt x="1613" y="0"/>
                      <a:pt x="1229"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7981225" y="2538690"/>
                <a:ext cx="91524" cy="80897"/>
              </a:xfrm>
              <a:custGeom>
                <a:avLst/>
                <a:gdLst/>
                <a:ahLst/>
                <a:cxnLst/>
                <a:rect l="l" t="t" r="r" b="b"/>
                <a:pathLst>
                  <a:path w="2276" h="2012" extrusionOk="0">
                    <a:moveTo>
                      <a:pt x="1138" y="1"/>
                    </a:moveTo>
                    <a:cubicBezTo>
                      <a:pt x="733" y="1"/>
                      <a:pt x="353" y="248"/>
                      <a:pt x="204" y="642"/>
                    </a:cubicBezTo>
                    <a:cubicBezTo>
                      <a:pt x="1" y="1163"/>
                      <a:pt x="265" y="1744"/>
                      <a:pt x="777" y="1947"/>
                    </a:cubicBezTo>
                    <a:cubicBezTo>
                      <a:pt x="895" y="1991"/>
                      <a:pt x="1015" y="2012"/>
                      <a:pt x="1134" y="2012"/>
                    </a:cubicBezTo>
                    <a:cubicBezTo>
                      <a:pt x="1541" y="2012"/>
                      <a:pt x="1925" y="1768"/>
                      <a:pt x="2082" y="1365"/>
                    </a:cubicBezTo>
                    <a:cubicBezTo>
                      <a:pt x="2276" y="845"/>
                      <a:pt x="2020" y="263"/>
                      <a:pt x="1500" y="69"/>
                    </a:cubicBezTo>
                    <a:cubicBezTo>
                      <a:pt x="1381" y="23"/>
                      <a:pt x="1258" y="1"/>
                      <a:pt x="1138"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8116560" y="2656645"/>
                <a:ext cx="231685" cy="204913"/>
              </a:xfrm>
              <a:custGeom>
                <a:avLst/>
                <a:gdLst/>
                <a:ahLst/>
                <a:cxnLst/>
                <a:rect l="l" t="t" r="r" b="b"/>
                <a:pathLst>
                  <a:path w="2276" h="2013" extrusionOk="0">
                    <a:moveTo>
                      <a:pt x="1142" y="1"/>
                    </a:moveTo>
                    <a:cubicBezTo>
                      <a:pt x="741" y="1"/>
                      <a:pt x="360" y="248"/>
                      <a:pt x="203" y="642"/>
                    </a:cubicBezTo>
                    <a:cubicBezTo>
                      <a:pt x="1" y="1162"/>
                      <a:pt x="256" y="1744"/>
                      <a:pt x="776" y="1947"/>
                    </a:cubicBezTo>
                    <a:cubicBezTo>
                      <a:pt x="894" y="1991"/>
                      <a:pt x="1016" y="2012"/>
                      <a:pt x="1135" y="2012"/>
                    </a:cubicBezTo>
                    <a:cubicBezTo>
                      <a:pt x="1541" y="2012"/>
                      <a:pt x="1925" y="1769"/>
                      <a:pt x="2081" y="1374"/>
                    </a:cubicBezTo>
                    <a:cubicBezTo>
                      <a:pt x="2275" y="854"/>
                      <a:pt x="2020" y="272"/>
                      <a:pt x="1499" y="69"/>
                    </a:cubicBezTo>
                    <a:cubicBezTo>
                      <a:pt x="1382" y="23"/>
                      <a:pt x="1261" y="1"/>
                      <a:pt x="1142"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8107562" y="3000011"/>
                <a:ext cx="143607" cy="117758"/>
              </a:xfrm>
              <a:custGeom>
                <a:avLst/>
                <a:gdLst/>
                <a:ahLst/>
                <a:cxnLst/>
                <a:rect l="l" t="t" r="r" b="b"/>
                <a:pathLst>
                  <a:path w="2450" h="2009" extrusionOk="0">
                    <a:moveTo>
                      <a:pt x="1223" y="1"/>
                    </a:moveTo>
                    <a:cubicBezTo>
                      <a:pt x="1089" y="1"/>
                      <a:pt x="952" y="28"/>
                      <a:pt x="820" y="85"/>
                    </a:cubicBezTo>
                    <a:cubicBezTo>
                      <a:pt x="0" y="446"/>
                      <a:pt x="27" y="1619"/>
                      <a:pt x="855" y="1936"/>
                    </a:cubicBezTo>
                    <a:cubicBezTo>
                      <a:pt x="983" y="1986"/>
                      <a:pt x="1109" y="2008"/>
                      <a:pt x="1231" y="2008"/>
                    </a:cubicBezTo>
                    <a:cubicBezTo>
                      <a:pt x="1912" y="2008"/>
                      <a:pt x="2449" y="1300"/>
                      <a:pt x="2143" y="605"/>
                    </a:cubicBezTo>
                    <a:cubicBezTo>
                      <a:pt x="1979" y="225"/>
                      <a:pt x="1611" y="1"/>
                      <a:pt x="1223"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7863798" y="3146665"/>
                <a:ext cx="96202" cy="78932"/>
              </a:xfrm>
              <a:custGeom>
                <a:avLst/>
                <a:gdLst/>
                <a:ahLst/>
                <a:cxnLst/>
                <a:rect l="l" t="t" r="r" b="b"/>
                <a:pathLst>
                  <a:path w="2451" h="2011" extrusionOk="0">
                    <a:moveTo>
                      <a:pt x="1228" y="0"/>
                    </a:moveTo>
                    <a:cubicBezTo>
                      <a:pt x="1092" y="0"/>
                      <a:pt x="954" y="28"/>
                      <a:pt x="821" y="88"/>
                    </a:cubicBezTo>
                    <a:cubicBezTo>
                      <a:pt x="1" y="440"/>
                      <a:pt x="27" y="1613"/>
                      <a:pt x="856" y="1939"/>
                    </a:cubicBezTo>
                    <a:cubicBezTo>
                      <a:pt x="982" y="1988"/>
                      <a:pt x="1108" y="2011"/>
                      <a:pt x="1229" y="2011"/>
                    </a:cubicBezTo>
                    <a:cubicBezTo>
                      <a:pt x="1911" y="2011"/>
                      <a:pt x="2450" y="1295"/>
                      <a:pt x="2143" y="599"/>
                    </a:cubicBezTo>
                    <a:cubicBezTo>
                      <a:pt x="1980" y="227"/>
                      <a:pt x="1614" y="0"/>
                      <a:pt x="1228"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20"/>
            <p:cNvSpPr/>
            <p:nvPr/>
          </p:nvSpPr>
          <p:spPr>
            <a:xfrm>
              <a:off x="947525" y="2838700"/>
              <a:ext cx="79500" cy="79500"/>
            </a:xfrm>
            <a:prstGeom prst="ellipse">
              <a:avLst/>
            </a:pr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1315675" y="2958850"/>
              <a:ext cx="172500" cy="172500"/>
            </a:xfrm>
            <a:prstGeom prst="ellipse">
              <a:avLst/>
            </a:pr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1071000" y="2517300"/>
              <a:ext cx="172500" cy="172500"/>
            </a:xfrm>
            <a:prstGeom prst="ellipse">
              <a:avLst/>
            </a:pr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20"/>
          <p:cNvSpPr txBox="1"/>
          <p:nvPr/>
        </p:nvSpPr>
        <p:spPr>
          <a:xfrm>
            <a:off x="772253" y="2117600"/>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FA9E84"/>
                </a:solidFill>
                <a:latin typeface="Cairo"/>
                <a:ea typeface="Cairo"/>
                <a:cs typeface="Cairo"/>
                <a:sym typeface="Cairo"/>
              </a:rPr>
              <a:t>ADENINE</a:t>
            </a:r>
            <a:endParaRPr sz="2500" b="1">
              <a:solidFill>
                <a:srgbClr val="FA9E84"/>
              </a:solidFill>
              <a:latin typeface="Cairo"/>
              <a:ea typeface="Cairo"/>
              <a:cs typeface="Cairo"/>
              <a:sym typeface="Cairo"/>
            </a:endParaRPr>
          </a:p>
        </p:txBody>
      </p:sp>
      <p:sp>
        <p:nvSpPr>
          <p:cNvPr id="785" name="Google Shape;785;p20"/>
          <p:cNvSpPr txBox="1"/>
          <p:nvPr/>
        </p:nvSpPr>
        <p:spPr>
          <a:xfrm>
            <a:off x="143600" y="2559825"/>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FA9E84"/>
                </a:solidFill>
                <a:latin typeface="Noto Sans Hebrew"/>
                <a:ea typeface="Noto Sans Hebrew"/>
                <a:cs typeface="Noto Sans Hebrew"/>
                <a:sym typeface="Noto Sans Hebrew"/>
              </a:rPr>
              <a:t>אדנין</a:t>
            </a:r>
            <a:endParaRPr sz="2500" b="1">
              <a:solidFill>
                <a:srgbClr val="FA9E84"/>
              </a:solidFill>
              <a:latin typeface="Noto Sans Hebrew"/>
              <a:ea typeface="Noto Sans Hebrew"/>
              <a:cs typeface="Noto Sans Hebrew"/>
              <a:sym typeface="Noto Sans Hebrew"/>
            </a:endParaRPr>
          </a:p>
        </p:txBody>
      </p:sp>
      <p:sp>
        <p:nvSpPr>
          <p:cNvPr id="786" name="Google Shape;786;p20"/>
          <p:cNvSpPr txBox="1"/>
          <p:nvPr/>
        </p:nvSpPr>
        <p:spPr>
          <a:xfrm>
            <a:off x="735686" y="3241363"/>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DF6D6D"/>
                </a:solidFill>
                <a:latin typeface="Cairo"/>
                <a:ea typeface="Cairo"/>
                <a:cs typeface="Cairo"/>
                <a:sym typeface="Cairo"/>
              </a:rPr>
              <a:t>THYMINE</a:t>
            </a:r>
            <a:endParaRPr sz="2500" b="1">
              <a:solidFill>
                <a:srgbClr val="DF6D6D"/>
              </a:solidFill>
              <a:latin typeface="Cairo"/>
              <a:ea typeface="Cairo"/>
              <a:cs typeface="Cairo"/>
              <a:sym typeface="Cairo"/>
            </a:endParaRPr>
          </a:p>
        </p:txBody>
      </p:sp>
      <p:sp>
        <p:nvSpPr>
          <p:cNvPr id="787" name="Google Shape;787;p20"/>
          <p:cNvSpPr txBox="1"/>
          <p:nvPr/>
        </p:nvSpPr>
        <p:spPr>
          <a:xfrm>
            <a:off x="143600" y="3683588"/>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DF6D6D"/>
                </a:solidFill>
                <a:latin typeface="Noto Sans Hebrew"/>
                <a:ea typeface="Noto Sans Hebrew"/>
                <a:cs typeface="Noto Sans Hebrew"/>
                <a:sym typeface="Noto Sans Hebrew"/>
              </a:rPr>
              <a:t>טימין</a:t>
            </a:r>
            <a:endParaRPr sz="2500" b="1">
              <a:solidFill>
                <a:srgbClr val="DF6D6D"/>
              </a:solidFill>
              <a:latin typeface="Noto Sans Hebrew"/>
              <a:ea typeface="Noto Sans Hebrew"/>
              <a:cs typeface="Noto Sans Hebrew"/>
              <a:sym typeface="Noto Sans Hebrew"/>
            </a:endParaRPr>
          </a:p>
        </p:txBody>
      </p:sp>
      <p:sp>
        <p:nvSpPr>
          <p:cNvPr id="788" name="Google Shape;788;p20"/>
          <p:cNvSpPr txBox="1"/>
          <p:nvPr/>
        </p:nvSpPr>
        <p:spPr>
          <a:xfrm>
            <a:off x="6877436" y="2102838"/>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788BF1"/>
                </a:solidFill>
                <a:latin typeface="Cairo"/>
                <a:ea typeface="Cairo"/>
                <a:cs typeface="Cairo"/>
                <a:sym typeface="Cairo"/>
              </a:rPr>
              <a:t>GUANINE</a:t>
            </a:r>
            <a:endParaRPr sz="2500" b="1">
              <a:solidFill>
                <a:srgbClr val="788BF1"/>
              </a:solidFill>
              <a:latin typeface="Cairo"/>
              <a:ea typeface="Cairo"/>
              <a:cs typeface="Cairo"/>
              <a:sym typeface="Cairo"/>
            </a:endParaRPr>
          </a:p>
        </p:txBody>
      </p:sp>
      <p:sp>
        <p:nvSpPr>
          <p:cNvPr id="789" name="Google Shape;789;p20"/>
          <p:cNvSpPr txBox="1"/>
          <p:nvPr/>
        </p:nvSpPr>
        <p:spPr>
          <a:xfrm>
            <a:off x="6285350" y="2512963"/>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788BF1"/>
                </a:solidFill>
                <a:latin typeface="Noto Sans Hebrew"/>
                <a:ea typeface="Noto Sans Hebrew"/>
                <a:cs typeface="Noto Sans Hebrew"/>
                <a:sym typeface="Noto Sans Hebrew"/>
              </a:rPr>
              <a:t>גואנין</a:t>
            </a:r>
            <a:endParaRPr sz="2500" b="1">
              <a:solidFill>
                <a:srgbClr val="788BF1"/>
              </a:solidFill>
              <a:latin typeface="Noto Sans Hebrew"/>
              <a:ea typeface="Noto Sans Hebrew"/>
              <a:cs typeface="Noto Sans Hebrew"/>
              <a:sym typeface="Noto Sans Hebrew"/>
            </a:endParaRPr>
          </a:p>
        </p:txBody>
      </p:sp>
      <p:sp>
        <p:nvSpPr>
          <p:cNvPr id="790" name="Google Shape;790;p20"/>
          <p:cNvSpPr txBox="1"/>
          <p:nvPr/>
        </p:nvSpPr>
        <p:spPr>
          <a:xfrm>
            <a:off x="6856853" y="3241375"/>
            <a:ext cx="19782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w" sz="2500" b="1">
                <a:solidFill>
                  <a:srgbClr val="8989C9"/>
                </a:solidFill>
                <a:latin typeface="Cairo"/>
                <a:ea typeface="Cairo"/>
                <a:cs typeface="Cairo"/>
                <a:sym typeface="Cairo"/>
              </a:rPr>
              <a:t>CYTOSINE</a:t>
            </a:r>
            <a:endParaRPr sz="2500" b="1">
              <a:solidFill>
                <a:srgbClr val="8989C9"/>
              </a:solidFill>
              <a:latin typeface="Cairo"/>
              <a:ea typeface="Cairo"/>
              <a:cs typeface="Cairo"/>
              <a:sym typeface="Cairo"/>
            </a:endParaRPr>
          </a:p>
        </p:txBody>
      </p:sp>
      <p:sp>
        <p:nvSpPr>
          <p:cNvPr id="791" name="Google Shape;791;p20"/>
          <p:cNvSpPr txBox="1"/>
          <p:nvPr/>
        </p:nvSpPr>
        <p:spPr>
          <a:xfrm>
            <a:off x="6285350" y="3642000"/>
            <a:ext cx="2055600" cy="527700"/>
          </a:xfrm>
          <a:prstGeom prst="rect">
            <a:avLst/>
          </a:prstGeom>
          <a:noFill/>
          <a:ln>
            <a:noFill/>
          </a:ln>
        </p:spPr>
        <p:txBody>
          <a:bodyPr spcFirstLastPara="1" wrap="square" lIns="91425" tIns="91425" rIns="91425" bIns="91425" anchor="ctr" anchorCtr="0">
            <a:noAutofit/>
          </a:bodyPr>
          <a:lstStyle/>
          <a:p>
            <a:pPr marL="0" lvl="0" indent="0" algn="r" rtl="1">
              <a:spcBef>
                <a:spcPts val="0"/>
              </a:spcBef>
              <a:spcAft>
                <a:spcPts val="0"/>
              </a:spcAft>
              <a:buNone/>
            </a:pPr>
            <a:r>
              <a:rPr lang="iw" sz="2500" b="1">
                <a:solidFill>
                  <a:srgbClr val="8989C9"/>
                </a:solidFill>
                <a:latin typeface="Noto Sans Hebrew"/>
                <a:ea typeface="Noto Sans Hebrew"/>
                <a:cs typeface="Noto Sans Hebrew"/>
                <a:sym typeface="Noto Sans Hebrew"/>
              </a:rPr>
              <a:t>ציטוזין</a:t>
            </a:r>
            <a:endParaRPr sz="2500" b="1">
              <a:solidFill>
                <a:srgbClr val="8989C9"/>
              </a:solidFill>
              <a:latin typeface="Noto Sans Hebrew"/>
              <a:ea typeface="Noto Sans Hebrew"/>
              <a:cs typeface="Noto Sans Hebrew"/>
              <a:sym typeface="Noto Sans Hebr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EE5"/>
        </a:solidFill>
        <a:effectLst/>
      </p:bgPr>
    </p:bg>
    <p:spTree>
      <p:nvGrpSpPr>
        <p:cNvPr id="1" name="Shape 795"/>
        <p:cNvGrpSpPr/>
        <p:nvPr/>
      </p:nvGrpSpPr>
      <p:grpSpPr>
        <a:xfrm>
          <a:off x="0" y="0"/>
          <a:ext cx="0" cy="0"/>
          <a:chOff x="0" y="0"/>
          <a:chExt cx="0" cy="0"/>
        </a:xfrm>
      </p:grpSpPr>
      <p:sp>
        <p:nvSpPr>
          <p:cNvPr id="796" name="Google Shape;796;p21"/>
          <p:cNvSpPr txBox="1"/>
          <p:nvPr/>
        </p:nvSpPr>
        <p:spPr>
          <a:xfrm>
            <a:off x="531600" y="155123"/>
            <a:ext cx="3801900" cy="13659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iw" sz="10000" b="1">
                <a:solidFill>
                  <a:srgbClr val="8989C9"/>
                </a:solidFill>
                <a:latin typeface="Cairo"/>
                <a:ea typeface="Cairo"/>
                <a:cs typeface="Cairo"/>
                <a:sym typeface="Cairo"/>
              </a:rPr>
              <a:t>99.5%</a:t>
            </a:r>
            <a:endParaRPr sz="10000" b="1">
              <a:solidFill>
                <a:srgbClr val="8989C9"/>
              </a:solidFill>
              <a:latin typeface="Cairo"/>
              <a:ea typeface="Cairo"/>
              <a:cs typeface="Cairo"/>
              <a:sym typeface="Cairo"/>
            </a:endParaRPr>
          </a:p>
        </p:txBody>
      </p:sp>
      <p:grpSp>
        <p:nvGrpSpPr>
          <p:cNvPr id="797" name="Google Shape;797;p21"/>
          <p:cNvGrpSpPr/>
          <p:nvPr/>
        </p:nvGrpSpPr>
        <p:grpSpPr>
          <a:xfrm>
            <a:off x="4244613" y="1716790"/>
            <a:ext cx="3749505" cy="4116677"/>
            <a:chOff x="4854419" y="1978262"/>
            <a:chExt cx="3435500" cy="3794522"/>
          </a:xfrm>
        </p:grpSpPr>
        <p:sp>
          <p:nvSpPr>
            <p:cNvPr id="798" name="Google Shape;798;p21"/>
            <p:cNvSpPr/>
            <p:nvPr/>
          </p:nvSpPr>
          <p:spPr>
            <a:xfrm>
              <a:off x="6371166" y="2698363"/>
              <a:ext cx="1327801" cy="1583888"/>
            </a:xfrm>
            <a:custGeom>
              <a:avLst/>
              <a:gdLst/>
              <a:ahLst/>
              <a:cxnLst/>
              <a:rect l="l" t="t" r="r" b="b"/>
              <a:pathLst>
                <a:path w="16704" h="19925" extrusionOk="0">
                  <a:moveTo>
                    <a:pt x="7107" y="1"/>
                  </a:moveTo>
                  <a:lnTo>
                    <a:pt x="0" y="4570"/>
                  </a:lnTo>
                  <a:cubicBezTo>
                    <a:pt x="2330" y="8860"/>
                    <a:pt x="3816" y="16224"/>
                    <a:pt x="3846" y="16224"/>
                  </a:cubicBezTo>
                  <a:cubicBezTo>
                    <a:pt x="3846" y="16224"/>
                    <a:pt x="3846" y="16222"/>
                    <a:pt x="3846" y="16217"/>
                  </a:cubicBezTo>
                  <a:cubicBezTo>
                    <a:pt x="3845" y="16205"/>
                    <a:pt x="3845" y="16200"/>
                    <a:pt x="3847" y="16200"/>
                  </a:cubicBezTo>
                  <a:cubicBezTo>
                    <a:pt x="3887" y="16200"/>
                    <a:pt x="4734" y="19369"/>
                    <a:pt x="4734" y="19369"/>
                  </a:cubicBezTo>
                  <a:cubicBezTo>
                    <a:pt x="8076" y="19808"/>
                    <a:pt x="10713" y="19925"/>
                    <a:pt x="12577" y="19925"/>
                  </a:cubicBezTo>
                  <a:cubicBezTo>
                    <a:pt x="14718" y="19925"/>
                    <a:pt x="15839" y="19770"/>
                    <a:pt x="15839" y="19770"/>
                  </a:cubicBezTo>
                  <a:cubicBezTo>
                    <a:pt x="16022" y="11452"/>
                    <a:pt x="16703" y="4217"/>
                    <a:pt x="16703" y="4217"/>
                  </a:cubicBezTo>
                  <a:cubicBezTo>
                    <a:pt x="14038" y="1832"/>
                    <a:pt x="7107" y="1"/>
                    <a:pt x="7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5899552" y="3061156"/>
              <a:ext cx="828127" cy="1403281"/>
            </a:xfrm>
            <a:custGeom>
              <a:avLst/>
              <a:gdLst/>
              <a:ahLst/>
              <a:cxnLst/>
              <a:rect l="l" t="t" r="r" b="b"/>
              <a:pathLst>
                <a:path w="10418" h="17653" extrusionOk="0">
                  <a:moveTo>
                    <a:pt x="5933" y="0"/>
                  </a:moveTo>
                  <a:cubicBezTo>
                    <a:pt x="3609" y="3402"/>
                    <a:pt x="1" y="13618"/>
                    <a:pt x="1" y="13618"/>
                  </a:cubicBezTo>
                  <a:lnTo>
                    <a:pt x="4163" y="17652"/>
                  </a:lnTo>
                  <a:cubicBezTo>
                    <a:pt x="6317" y="14373"/>
                    <a:pt x="10418" y="6693"/>
                    <a:pt x="10418" y="6693"/>
                  </a:cubicBezTo>
                  <a:lnTo>
                    <a:pt x="59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6439368" y="4084115"/>
              <a:ext cx="1295369" cy="1059397"/>
            </a:xfrm>
            <a:custGeom>
              <a:avLst/>
              <a:gdLst/>
              <a:ahLst/>
              <a:cxnLst/>
              <a:rect l="l" t="t" r="r" b="b"/>
              <a:pathLst>
                <a:path w="16296" h="13327" extrusionOk="0">
                  <a:moveTo>
                    <a:pt x="2763" y="1"/>
                  </a:moveTo>
                  <a:cubicBezTo>
                    <a:pt x="2763" y="1"/>
                    <a:pt x="420" y="5282"/>
                    <a:pt x="0" y="13326"/>
                  </a:cubicBezTo>
                  <a:lnTo>
                    <a:pt x="16295" y="13326"/>
                  </a:lnTo>
                  <a:cubicBezTo>
                    <a:pt x="16295" y="13326"/>
                    <a:pt x="15328" y="4844"/>
                    <a:pt x="12432"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7206764" y="2832622"/>
              <a:ext cx="149759" cy="500962"/>
            </a:xfrm>
            <a:custGeom>
              <a:avLst/>
              <a:gdLst/>
              <a:ahLst/>
              <a:cxnLst/>
              <a:rect l="l" t="t" r="r" b="b"/>
              <a:pathLst>
                <a:path w="1884" h="6302" extrusionOk="0">
                  <a:moveTo>
                    <a:pt x="161" y="1"/>
                  </a:moveTo>
                  <a:cubicBezTo>
                    <a:pt x="127" y="1"/>
                    <a:pt x="90" y="30"/>
                    <a:pt x="106" y="70"/>
                  </a:cubicBezTo>
                  <a:cubicBezTo>
                    <a:pt x="672" y="1537"/>
                    <a:pt x="1116" y="3058"/>
                    <a:pt x="1427" y="4603"/>
                  </a:cubicBezTo>
                  <a:cubicBezTo>
                    <a:pt x="1475" y="4822"/>
                    <a:pt x="1518" y="5035"/>
                    <a:pt x="1555" y="5254"/>
                  </a:cubicBezTo>
                  <a:cubicBezTo>
                    <a:pt x="1573" y="5364"/>
                    <a:pt x="1597" y="5479"/>
                    <a:pt x="1615" y="5595"/>
                  </a:cubicBezTo>
                  <a:cubicBezTo>
                    <a:pt x="1628" y="5668"/>
                    <a:pt x="1634" y="5747"/>
                    <a:pt x="1646" y="5826"/>
                  </a:cubicBezTo>
                  <a:cubicBezTo>
                    <a:pt x="1542" y="5851"/>
                    <a:pt x="1433" y="5863"/>
                    <a:pt x="1323" y="5881"/>
                  </a:cubicBezTo>
                  <a:cubicBezTo>
                    <a:pt x="1189" y="5905"/>
                    <a:pt x="1056" y="5930"/>
                    <a:pt x="928" y="5954"/>
                  </a:cubicBezTo>
                  <a:lnTo>
                    <a:pt x="526" y="6021"/>
                  </a:lnTo>
                  <a:cubicBezTo>
                    <a:pt x="380" y="6045"/>
                    <a:pt x="240" y="6070"/>
                    <a:pt x="100" y="6106"/>
                  </a:cubicBezTo>
                  <a:cubicBezTo>
                    <a:pt x="0" y="6136"/>
                    <a:pt x="8" y="6302"/>
                    <a:pt x="113" y="6302"/>
                  </a:cubicBezTo>
                  <a:cubicBezTo>
                    <a:pt x="117" y="6302"/>
                    <a:pt x="121" y="6301"/>
                    <a:pt x="125" y="6301"/>
                  </a:cubicBezTo>
                  <a:cubicBezTo>
                    <a:pt x="398" y="6277"/>
                    <a:pt x="678" y="6210"/>
                    <a:pt x="946" y="6155"/>
                  </a:cubicBezTo>
                  <a:cubicBezTo>
                    <a:pt x="1080" y="6131"/>
                    <a:pt x="1214" y="6106"/>
                    <a:pt x="1348" y="6082"/>
                  </a:cubicBezTo>
                  <a:cubicBezTo>
                    <a:pt x="1488" y="6051"/>
                    <a:pt x="1634" y="6027"/>
                    <a:pt x="1774" y="6009"/>
                  </a:cubicBezTo>
                  <a:cubicBezTo>
                    <a:pt x="1834" y="6009"/>
                    <a:pt x="1883" y="5960"/>
                    <a:pt x="1883" y="5899"/>
                  </a:cubicBezTo>
                  <a:cubicBezTo>
                    <a:pt x="1877" y="5802"/>
                    <a:pt x="1859" y="5699"/>
                    <a:pt x="1840" y="5601"/>
                  </a:cubicBezTo>
                  <a:lnTo>
                    <a:pt x="1840" y="5607"/>
                  </a:lnTo>
                  <a:cubicBezTo>
                    <a:pt x="1822" y="5504"/>
                    <a:pt x="1804" y="5406"/>
                    <a:pt x="1786" y="5309"/>
                  </a:cubicBezTo>
                  <a:cubicBezTo>
                    <a:pt x="1749" y="5108"/>
                    <a:pt x="1713" y="4907"/>
                    <a:pt x="1670" y="4713"/>
                  </a:cubicBezTo>
                  <a:cubicBezTo>
                    <a:pt x="1597" y="4323"/>
                    <a:pt x="1500" y="3940"/>
                    <a:pt x="1402" y="3563"/>
                  </a:cubicBezTo>
                  <a:cubicBezTo>
                    <a:pt x="1208" y="2784"/>
                    <a:pt x="970" y="2023"/>
                    <a:pt x="697" y="1269"/>
                  </a:cubicBezTo>
                  <a:cubicBezTo>
                    <a:pt x="544" y="855"/>
                    <a:pt x="374" y="441"/>
                    <a:pt x="204" y="27"/>
                  </a:cubicBezTo>
                  <a:cubicBezTo>
                    <a:pt x="195" y="9"/>
                    <a:pt x="178" y="1"/>
                    <a:pt x="161"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6420450" y="3571880"/>
              <a:ext cx="496336" cy="1509245"/>
            </a:xfrm>
            <a:custGeom>
              <a:avLst/>
              <a:gdLst/>
              <a:ahLst/>
              <a:cxnLst/>
              <a:rect l="l" t="t" r="r" b="b"/>
              <a:pathLst>
                <a:path w="6244" h="18986" extrusionOk="0">
                  <a:moveTo>
                    <a:pt x="1991" y="1"/>
                  </a:moveTo>
                  <a:cubicBezTo>
                    <a:pt x="1620" y="4053"/>
                    <a:pt x="1516" y="7856"/>
                    <a:pt x="822" y="11172"/>
                  </a:cubicBezTo>
                  <a:cubicBezTo>
                    <a:pt x="810" y="11215"/>
                    <a:pt x="804" y="11258"/>
                    <a:pt x="792" y="11300"/>
                  </a:cubicBezTo>
                  <a:cubicBezTo>
                    <a:pt x="780" y="11385"/>
                    <a:pt x="762" y="11471"/>
                    <a:pt x="743" y="11556"/>
                  </a:cubicBezTo>
                  <a:cubicBezTo>
                    <a:pt x="737" y="11592"/>
                    <a:pt x="725" y="11629"/>
                    <a:pt x="719" y="11665"/>
                  </a:cubicBezTo>
                  <a:cubicBezTo>
                    <a:pt x="342" y="13558"/>
                    <a:pt x="25" y="15633"/>
                    <a:pt x="1" y="18000"/>
                  </a:cubicBezTo>
                  <a:cubicBezTo>
                    <a:pt x="1" y="18000"/>
                    <a:pt x="2320" y="18986"/>
                    <a:pt x="3677" y="18986"/>
                  </a:cubicBezTo>
                  <a:cubicBezTo>
                    <a:pt x="3937" y="18986"/>
                    <a:pt x="4161" y="18950"/>
                    <a:pt x="4327" y="18864"/>
                  </a:cubicBezTo>
                  <a:cubicBezTo>
                    <a:pt x="5362" y="18328"/>
                    <a:pt x="5404" y="13795"/>
                    <a:pt x="6244" y="5203"/>
                  </a:cubicBezTo>
                  <a:lnTo>
                    <a:pt x="19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6579112" y="2879362"/>
              <a:ext cx="289423" cy="1136027"/>
            </a:xfrm>
            <a:custGeom>
              <a:avLst/>
              <a:gdLst/>
              <a:ahLst/>
              <a:cxnLst/>
              <a:rect l="l" t="t" r="r" b="b"/>
              <a:pathLst>
                <a:path w="3641" h="14291" extrusionOk="0">
                  <a:moveTo>
                    <a:pt x="1734" y="1"/>
                  </a:moveTo>
                  <a:cubicBezTo>
                    <a:pt x="1714" y="1"/>
                    <a:pt x="1694" y="11"/>
                    <a:pt x="1686" y="36"/>
                  </a:cubicBezTo>
                  <a:cubicBezTo>
                    <a:pt x="1333" y="1082"/>
                    <a:pt x="980" y="2129"/>
                    <a:pt x="634" y="3176"/>
                  </a:cubicBezTo>
                  <a:cubicBezTo>
                    <a:pt x="457" y="3699"/>
                    <a:pt x="287" y="4228"/>
                    <a:pt x="122" y="4752"/>
                  </a:cubicBezTo>
                  <a:cubicBezTo>
                    <a:pt x="49" y="4983"/>
                    <a:pt x="1" y="5220"/>
                    <a:pt x="214" y="5384"/>
                  </a:cubicBezTo>
                  <a:cubicBezTo>
                    <a:pt x="311" y="5445"/>
                    <a:pt x="415" y="5494"/>
                    <a:pt x="518" y="5536"/>
                  </a:cubicBezTo>
                  <a:lnTo>
                    <a:pt x="901" y="5707"/>
                  </a:lnTo>
                  <a:lnTo>
                    <a:pt x="1729" y="6084"/>
                  </a:lnTo>
                  <a:cubicBezTo>
                    <a:pt x="1936" y="6175"/>
                    <a:pt x="2143" y="6261"/>
                    <a:pt x="2350" y="6346"/>
                  </a:cubicBezTo>
                  <a:cubicBezTo>
                    <a:pt x="2088" y="6419"/>
                    <a:pt x="1820" y="6480"/>
                    <a:pt x="1552" y="6547"/>
                  </a:cubicBezTo>
                  <a:cubicBezTo>
                    <a:pt x="1199" y="6632"/>
                    <a:pt x="853" y="6723"/>
                    <a:pt x="500" y="6808"/>
                  </a:cubicBezTo>
                  <a:cubicBezTo>
                    <a:pt x="433" y="6826"/>
                    <a:pt x="402" y="6899"/>
                    <a:pt x="433" y="6966"/>
                  </a:cubicBezTo>
                  <a:cubicBezTo>
                    <a:pt x="1053" y="7794"/>
                    <a:pt x="1601" y="8682"/>
                    <a:pt x="2057" y="9619"/>
                  </a:cubicBezTo>
                  <a:cubicBezTo>
                    <a:pt x="2283" y="10076"/>
                    <a:pt x="2477" y="10550"/>
                    <a:pt x="2654" y="11031"/>
                  </a:cubicBezTo>
                  <a:cubicBezTo>
                    <a:pt x="2830" y="11512"/>
                    <a:pt x="2988" y="12005"/>
                    <a:pt x="3116" y="12504"/>
                  </a:cubicBezTo>
                  <a:cubicBezTo>
                    <a:pt x="3256" y="13069"/>
                    <a:pt x="3366" y="13641"/>
                    <a:pt x="3451" y="14219"/>
                  </a:cubicBezTo>
                  <a:cubicBezTo>
                    <a:pt x="3456" y="14268"/>
                    <a:pt x="3495" y="14290"/>
                    <a:pt x="3536" y="14290"/>
                  </a:cubicBezTo>
                  <a:cubicBezTo>
                    <a:pt x="3587" y="14290"/>
                    <a:pt x="3640" y="14256"/>
                    <a:pt x="3633" y="14195"/>
                  </a:cubicBezTo>
                  <a:cubicBezTo>
                    <a:pt x="3573" y="13672"/>
                    <a:pt x="3481" y="13155"/>
                    <a:pt x="3360" y="12644"/>
                  </a:cubicBezTo>
                  <a:lnTo>
                    <a:pt x="3360" y="12637"/>
                  </a:lnTo>
                  <a:cubicBezTo>
                    <a:pt x="3250" y="12132"/>
                    <a:pt x="3104" y="11633"/>
                    <a:pt x="2940" y="11147"/>
                  </a:cubicBezTo>
                  <a:cubicBezTo>
                    <a:pt x="2599" y="10155"/>
                    <a:pt x="2149" y="9200"/>
                    <a:pt x="1613" y="8299"/>
                  </a:cubicBezTo>
                  <a:cubicBezTo>
                    <a:pt x="1339" y="7837"/>
                    <a:pt x="1041" y="7398"/>
                    <a:pt x="713" y="6972"/>
                  </a:cubicBezTo>
                  <a:cubicBezTo>
                    <a:pt x="1011" y="6893"/>
                    <a:pt x="1303" y="6808"/>
                    <a:pt x="1601" y="6723"/>
                  </a:cubicBezTo>
                  <a:cubicBezTo>
                    <a:pt x="1948" y="6632"/>
                    <a:pt x="2295" y="6522"/>
                    <a:pt x="2642" y="6449"/>
                  </a:cubicBezTo>
                  <a:cubicBezTo>
                    <a:pt x="2721" y="6425"/>
                    <a:pt x="2733" y="6327"/>
                    <a:pt x="2666" y="6285"/>
                  </a:cubicBezTo>
                  <a:cubicBezTo>
                    <a:pt x="2429" y="6163"/>
                    <a:pt x="2191" y="6041"/>
                    <a:pt x="1954" y="5932"/>
                  </a:cubicBezTo>
                  <a:lnTo>
                    <a:pt x="1230" y="5603"/>
                  </a:lnTo>
                  <a:lnTo>
                    <a:pt x="518" y="5281"/>
                  </a:lnTo>
                  <a:cubicBezTo>
                    <a:pt x="439" y="5250"/>
                    <a:pt x="329" y="5214"/>
                    <a:pt x="299" y="5129"/>
                  </a:cubicBezTo>
                  <a:cubicBezTo>
                    <a:pt x="262" y="5050"/>
                    <a:pt x="311" y="4916"/>
                    <a:pt x="342" y="4825"/>
                  </a:cubicBezTo>
                  <a:cubicBezTo>
                    <a:pt x="658" y="3814"/>
                    <a:pt x="962" y="2798"/>
                    <a:pt x="1272" y="1782"/>
                  </a:cubicBezTo>
                  <a:cubicBezTo>
                    <a:pt x="1443" y="1210"/>
                    <a:pt x="1613" y="632"/>
                    <a:pt x="1784" y="60"/>
                  </a:cubicBezTo>
                  <a:cubicBezTo>
                    <a:pt x="1795" y="24"/>
                    <a:pt x="1764" y="1"/>
                    <a:pt x="1734"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6842224" y="3699144"/>
              <a:ext cx="892514" cy="1388337"/>
            </a:xfrm>
            <a:custGeom>
              <a:avLst/>
              <a:gdLst/>
              <a:ahLst/>
              <a:cxnLst/>
              <a:rect l="l" t="t" r="r" b="b"/>
              <a:pathLst>
                <a:path w="11228" h="17465" extrusionOk="0">
                  <a:moveTo>
                    <a:pt x="8933" y="0"/>
                  </a:moveTo>
                  <a:lnTo>
                    <a:pt x="859" y="2781"/>
                  </a:lnTo>
                  <a:lnTo>
                    <a:pt x="1" y="9249"/>
                  </a:lnTo>
                  <a:cubicBezTo>
                    <a:pt x="1" y="9249"/>
                    <a:pt x="713" y="17092"/>
                    <a:pt x="1717" y="17384"/>
                  </a:cubicBezTo>
                  <a:cubicBezTo>
                    <a:pt x="1907" y="17439"/>
                    <a:pt x="2250" y="17465"/>
                    <a:pt x="2704" y="17465"/>
                  </a:cubicBezTo>
                  <a:cubicBezTo>
                    <a:pt x="4663" y="17465"/>
                    <a:pt x="8673" y="16987"/>
                    <a:pt x="11227" y="16320"/>
                  </a:cubicBezTo>
                  <a:cubicBezTo>
                    <a:pt x="10540" y="12042"/>
                    <a:pt x="8933" y="0"/>
                    <a:pt x="8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6924019" y="3381184"/>
              <a:ext cx="370185" cy="711378"/>
            </a:xfrm>
            <a:custGeom>
              <a:avLst/>
              <a:gdLst/>
              <a:ahLst/>
              <a:cxnLst/>
              <a:rect l="l" t="t" r="r" b="b"/>
              <a:pathLst>
                <a:path w="4657" h="8949" extrusionOk="0">
                  <a:moveTo>
                    <a:pt x="4517" y="0"/>
                  </a:moveTo>
                  <a:cubicBezTo>
                    <a:pt x="4485" y="0"/>
                    <a:pt x="4453" y="15"/>
                    <a:pt x="4430" y="51"/>
                  </a:cubicBezTo>
                  <a:lnTo>
                    <a:pt x="4436" y="51"/>
                  </a:lnTo>
                  <a:cubicBezTo>
                    <a:pt x="3755" y="1146"/>
                    <a:pt x="3116" y="2266"/>
                    <a:pt x="2507" y="3404"/>
                  </a:cubicBezTo>
                  <a:cubicBezTo>
                    <a:pt x="1905" y="4548"/>
                    <a:pt x="1345" y="5704"/>
                    <a:pt x="834" y="6872"/>
                  </a:cubicBezTo>
                  <a:cubicBezTo>
                    <a:pt x="548" y="7541"/>
                    <a:pt x="280" y="8211"/>
                    <a:pt x="12" y="8886"/>
                  </a:cubicBezTo>
                  <a:cubicBezTo>
                    <a:pt x="0" y="8919"/>
                    <a:pt x="34" y="8948"/>
                    <a:pt x="65" y="8948"/>
                  </a:cubicBezTo>
                  <a:cubicBezTo>
                    <a:pt x="81" y="8948"/>
                    <a:pt x="96" y="8941"/>
                    <a:pt x="104" y="8923"/>
                  </a:cubicBezTo>
                  <a:cubicBezTo>
                    <a:pt x="590" y="7736"/>
                    <a:pt x="1132" y="6574"/>
                    <a:pt x="1698" y="5424"/>
                  </a:cubicBezTo>
                  <a:cubicBezTo>
                    <a:pt x="2264" y="4274"/>
                    <a:pt x="2866" y="3130"/>
                    <a:pt x="3505" y="2010"/>
                  </a:cubicBezTo>
                  <a:cubicBezTo>
                    <a:pt x="3858" y="1384"/>
                    <a:pt x="4223" y="763"/>
                    <a:pt x="4606" y="148"/>
                  </a:cubicBezTo>
                  <a:cubicBezTo>
                    <a:pt x="4657" y="73"/>
                    <a:pt x="4589" y="0"/>
                    <a:pt x="451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6804545" y="2790731"/>
              <a:ext cx="354605" cy="1003752"/>
            </a:xfrm>
            <a:custGeom>
              <a:avLst/>
              <a:gdLst/>
              <a:ahLst/>
              <a:cxnLst/>
              <a:rect l="l" t="t" r="r" b="b"/>
              <a:pathLst>
                <a:path w="4461" h="12627" extrusionOk="0">
                  <a:moveTo>
                    <a:pt x="0" y="1"/>
                  </a:moveTo>
                  <a:cubicBezTo>
                    <a:pt x="0" y="1"/>
                    <a:pt x="0" y="5228"/>
                    <a:pt x="414" y="7473"/>
                  </a:cubicBezTo>
                  <a:cubicBezTo>
                    <a:pt x="779" y="9432"/>
                    <a:pt x="1905" y="12627"/>
                    <a:pt x="1905" y="12627"/>
                  </a:cubicBezTo>
                  <a:cubicBezTo>
                    <a:pt x="1905" y="12627"/>
                    <a:pt x="2732" y="9201"/>
                    <a:pt x="2982" y="7662"/>
                  </a:cubicBezTo>
                  <a:cubicBezTo>
                    <a:pt x="3383" y="5215"/>
                    <a:pt x="4460" y="2137"/>
                    <a:pt x="3809" y="135"/>
                  </a:cubicBezTo>
                  <a:lnTo>
                    <a:pt x="0" y="1"/>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7354934" y="3033573"/>
              <a:ext cx="626938" cy="1094214"/>
            </a:xfrm>
            <a:custGeom>
              <a:avLst/>
              <a:gdLst/>
              <a:ahLst/>
              <a:cxnLst/>
              <a:rect l="l" t="t" r="r" b="b"/>
              <a:pathLst>
                <a:path w="7887" h="13765" extrusionOk="0">
                  <a:moveTo>
                    <a:pt x="4327" y="0"/>
                  </a:moveTo>
                  <a:cubicBezTo>
                    <a:pt x="2325" y="152"/>
                    <a:pt x="1" y="3517"/>
                    <a:pt x="3068" y="12851"/>
                  </a:cubicBezTo>
                  <a:lnTo>
                    <a:pt x="7887" y="13764"/>
                  </a:lnTo>
                  <a:cubicBezTo>
                    <a:pt x="7887" y="9359"/>
                    <a:pt x="6098" y="3012"/>
                    <a:pt x="4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6746518" y="1985575"/>
              <a:ext cx="275274" cy="407161"/>
            </a:xfrm>
            <a:custGeom>
              <a:avLst/>
              <a:gdLst/>
              <a:ahLst/>
              <a:cxnLst/>
              <a:rect l="l" t="t" r="r" b="b"/>
              <a:pathLst>
                <a:path w="3463" h="5122" extrusionOk="0">
                  <a:moveTo>
                    <a:pt x="1371" y="0"/>
                  </a:moveTo>
                  <a:cubicBezTo>
                    <a:pt x="852" y="0"/>
                    <a:pt x="325" y="181"/>
                    <a:pt x="0" y="686"/>
                  </a:cubicBezTo>
                  <a:lnTo>
                    <a:pt x="1911" y="5122"/>
                  </a:lnTo>
                  <a:lnTo>
                    <a:pt x="3402" y="4526"/>
                  </a:lnTo>
                  <a:cubicBezTo>
                    <a:pt x="3462" y="3321"/>
                    <a:pt x="2951" y="1915"/>
                    <a:pt x="2951" y="1915"/>
                  </a:cubicBezTo>
                  <a:cubicBezTo>
                    <a:pt x="3377" y="1733"/>
                    <a:pt x="3462" y="1106"/>
                    <a:pt x="2872" y="942"/>
                  </a:cubicBezTo>
                  <a:cubicBezTo>
                    <a:pt x="3263" y="614"/>
                    <a:pt x="2328" y="0"/>
                    <a:pt x="137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6305825" y="2280961"/>
              <a:ext cx="130205" cy="325124"/>
            </a:xfrm>
            <a:custGeom>
              <a:avLst/>
              <a:gdLst/>
              <a:ahLst/>
              <a:cxnLst/>
              <a:rect l="l" t="t" r="r" b="b"/>
              <a:pathLst>
                <a:path w="1638" h="4090" extrusionOk="0">
                  <a:moveTo>
                    <a:pt x="1206" y="0"/>
                  </a:moveTo>
                  <a:lnTo>
                    <a:pt x="1" y="189"/>
                  </a:lnTo>
                  <a:cubicBezTo>
                    <a:pt x="19" y="2386"/>
                    <a:pt x="1638" y="4089"/>
                    <a:pt x="1638" y="4089"/>
                  </a:cubicBezTo>
                  <a:lnTo>
                    <a:pt x="1206" y="0"/>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6655581" y="2386841"/>
              <a:ext cx="481789" cy="628786"/>
            </a:xfrm>
            <a:custGeom>
              <a:avLst/>
              <a:gdLst/>
              <a:ahLst/>
              <a:cxnLst/>
              <a:rect l="l" t="t" r="r" b="b"/>
              <a:pathLst>
                <a:path w="6061" h="7910" extrusionOk="0">
                  <a:moveTo>
                    <a:pt x="3633" y="1"/>
                  </a:moveTo>
                  <a:lnTo>
                    <a:pt x="0" y="3080"/>
                  </a:lnTo>
                  <a:lnTo>
                    <a:pt x="767" y="4449"/>
                  </a:lnTo>
                  <a:lnTo>
                    <a:pt x="1655" y="6025"/>
                  </a:lnTo>
                  <a:lnTo>
                    <a:pt x="2099" y="6865"/>
                  </a:lnTo>
                  <a:cubicBezTo>
                    <a:pt x="2454" y="7526"/>
                    <a:pt x="3137" y="7910"/>
                    <a:pt x="3845" y="7910"/>
                  </a:cubicBezTo>
                  <a:cubicBezTo>
                    <a:pt x="4121" y="7910"/>
                    <a:pt x="4401" y="7851"/>
                    <a:pt x="4667" y="7729"/>
                  </a:cubicBezTo>
                  <a:cubicBezTo>
                    <a:pt x="5616" y="7291"/>
                    <a:pt x="6061" y="6189"/>
                    <a:pt x="5683" y="5210"/>
                  </a:cubicBezTo>
                  <a:lnTo>
                    <a:pt x="3633" y="1"/>
                  </a:ln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6734356" y="2811557"/>
              <a:ext cx="152462" cy="343487"/>
            </a:xfrm>
            <a:custGeom>
              <a:avLst/>
              <a:gdLst/>
              <a:ahLst/>
              <a:cxnLst/>
              <a:rect l="l" t="t" r="r" b="b"/>
              <a:pathLst>
                <a:path w="1918" h="4321" extrusionOk="0">
                  <a:moveTo>
                    <a:pt x="263" y="0"/>
                  </a:moveTo>
                  <a:lnTo>
                    <a:pt x="1" y="67"/>
                  </a:lnTo>
                  <a:lnTo>
                    <a:pt x="1115" y="4321"/>
                  </a:lnTo>
                  <a:lnTo>
                    <a:pt x="1918" y="2489"/>
                  </a:lnTo>
                  <a:lnTo>
                    <a:pt x="263" y="0"/>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6915752" y="2666965"/>
              <a:ext cx="271458" cy="468290"/>
            </a:xfrm>
            <a:custGeom>
              <a:avLst/>
              <a:gdLst/>
              <a:ahLst/>
              <a:cxnLst/>
              <a:rect l="l" t="t" r="r" b="b"/>
              <a:pathLst>
                <a:path w="3415" h="5891" extrusionOk="0">
                  <a:moveTo>
                    <a:pt x="1741" y="0"/>
                  </a:moveTo>
                  <a:lnTo>
                    <a:pt x="1" y="4454"/>
                  </a:lnTo>
                  <a:lnTo>
                    <a:pt x="2252" y="5890"/>
                  </a:lnTo>
                  <a:lnTo>
                    <a:pt x="3414" y="1381"/>
                  </a:lnTo>
                  <a:lnTo>
                    <a:pt x="1741" y="0"/>
                  </a:ln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6702480" y="2570225"/>
              <a:ext cx="273366" cy="312008"/>
            </a:xfrm>
            <a:custGeom>
              <a:avLst/>
              <a:gdLst/>
              <a:ahLst/>
              <a:cxnLst/>
              <a:rect l="l" t="t" r="r" b="b"/>
              <a:pathLst>
                <a:path w="3439" h="3925" extrusionOk="0">
                  <a:moveTo>
                    <a:pt x="3195" y="0"/>
                  </a:moveTo>
                  <a:cubicBezTo>
                    <a:pt x="2307" y="189"/>
                    <a:pt x="0" y="1862"/>
                    <a:pt x="0" y="1862"/>
                  </a:cubicBezTo>
                  <a:lnTo>
                    <a:pt x="1169" y="3925"/>
                  </a:lnTo>
                  <a:cubicBezTo>
                    <a:pt x="2994" y="3073"/>
                    <a:pt x="3438" y="1126"/>
                    <a:pt x="3195"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6890156" y="2308782"/>
              <a:ext cx="231236" cy="254614"/>
            </a:xfrm>
            <a:custGeom>
              <a:avLst/>
              <a:gdLst/>
              <a:ahLst/>
              <a:cxnLst/>
              <a:rect l="l" t="t" r="r" b="b"/>
              <a:pathLst>
                <a:path w="2909" h="3203" extrusionOk="0">
                  <a:moveTo>
                    <a:pt x="1809" y="0"/>
                  </a:moveTo>
                  <a:cubicBezTo>
                    <a:pt x="1514" y="0"/>
                    <a:pt x="1212" y="142"/>
                    <a:pt x="998" y="356"/>
                  </a:cubicBezTo>
                  <a:cubicBezTo>
                    <a:pt x="463" y="892"/>
                    <a:pt x="0" y="2194"/>
                    <a:pt x="584" y="2839"/>
                  </a:cubicBezTo>
                  <a:cubicBezTo>
                    <a:pt x="802" y="3078"/>
                    <a:pt x="1126" y="3202"/>
                    <a:pt x="1451" y="3202"/>
                  </a:cubicBezTo>
                  <a:cubicBezTo>
                    <a:pt x="1580" y="3202"/>
                    <a:pt x="1709" y="3183"/>
                    <a:pt x="1832" y="3143"/>
                  </a:cubicBezTo>
                  <a:cubicBezTo>
                    <a:pt x="2264" y="2985"/>
                    <a:pt x="2605" y="2644"/>
                    <a:pt x="2757" y="2212"/>
                  </a:cubicBezTo>
                  <a:cubicBezTo>
                    <a:pt x="2903" y="1780"/>
                    <a:pt x="2909" y="1312"/>
                    <a:pt x="2769" y="879"/>
                  </a:cubicBezTo>
                  <a:cubicBezTo>
                    <a:pt x="2665" y="545"/>
                    <a:pt x="2471" y="210"/>
                    <a:pt x="2148" y="70"/>
                  </a:cubicBezTo>
                  <a:cubicBezTo>
                    <a:pt x="2040" y="22"/>
                    <a:pt x="1925" y="0"/>
                    <a:pt x="1809"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6977595" y="2392724"/>
              <a:ext cx="86565" cy="96106"/>
            </a:xfrm>
            <a:custGeom>
              <a:avLst/>
              <a:gdLst/>
              <a:ahLst/>
              <a:cxnLst/>
              <a:rect l="l" t="t" r="r" b="b"/>
              <a:pathLst>
                <a:path w="1089" h="1209" extrusionOk="0">
                  <a:moveTo>
                    <a:pt x="994" y="0"/>
                  </a:moveTo>
                  <a:cubicBezTo>
                    <a:pt x="986" y="0"/>
                    <a:pt x="978" y="2"/>
                    <a:pt x="969" y="6"/>
                  </a:cubicBezTo>
                  <a:cubicBezTo>
                    <a:pt x="537" y="207"/>
                    <a:pt x="196" y="462"/>
                    <a:pt x="56" y="937"/>
                  </a:cubicBezTo>
                  <a:cubicBezTo>
                    <a:pt x="0" y="1075"/>
                    <a:pt x="107" y="1208"/>
                    <a:pt x="236" y="1208"/>
                  </a:cubicBezTo>
                  <a:cubicBezTo>
                    <a:pt x="261" y="1208"/>
                    <a:pt x="286" y="1203"/>
                    <a:pt x="312" y="1193"/>
                  </a:cubicBezTo>
                  <a:cubicBezTo>
                    <a:pt x="361" y="1174"/>
                    <a:pt x="403" y="1132"/>
                    <a:pt x="422" y="1083"/>
                  </a:cubicBezTo>
                  <a:cubicBezTo>
                    <a:pt x="507" y="761"/>
                    <a:pt x="708" y="316"/>
                    <a:pt x="1030" y="116"/>
                  </a:cubicBezTo>
                  <a:cubicBezTo>
                    <a:pt x="1089" y="84"/>
                    <a:pt x="1049" y="0"/>
                    <a:pt x="994"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6346445" y="2144476"/>
              <a:ext cx="631310" cy="676163"/>
            </a:xfrm>
            <a:custGeom>
              <a:avLst/>
              <a:gdLst/>
              <a:ahLst/>
              <a:cxnLst/>
              <a:rect l="l" t="t" r="r" b="b"/>
              <a:pathLst>
                <a:path w="7942" h="8506" extrusionOk="0">
                  <a:moveTo>
                    <a:pt x="4240" y="0"/>
                  </a:moveTo>
                  <a:cubicBezTo>
                    <a:pt x="3198" y="0"/>
                    <a:pt x="2002" y="371"/>
                    <a:pt x="1206" y="1042"/>
                  </a:cubicBezTo>
                  <a:cubicBezTo>
                    <a:pt x="786" y="1395"/>
                    <a:pt x="476" y="1839"/>
                    <a:pt x="360" y="2356"/>
                  </a:cubicBezTo>
                  <a:cubicBezTo>
                    <a:pt x="1" y="4005"/>
                    <a:pt x="816" y="6141"/>
                    <a:pt x="1924" y="7346"/>
                  </a:cubicBezTo>
                  <a:lnTo>
                    <a:pt x="1930" y="7340"/>
                  </a:lnTo>
                  <a:cubicBezTo>
                    <a:pt x="2551" y="8025"/>
                    <a:pt x="3439" y="8505"/>
                    <a:pt x="4360" y="8505"/>
                  </a:cubicBezTo>
                  <a:cubicBezTo>
                    <a:pt x="4403" y="8505"/>
                    <a:pt x="4447" y="8504"/>
                    <a:pt x="4492" y="8502"/>
                  </a:cubicBezTo>
                  <a:cubicBezTo>
                    <a:pt x="5830" y="8441"/>
                    <a:pt x="6944" y="7370"/>
                    <a:pt x="7485" y="6147"/>
                  </a:cubicBezTo>
                  <a:cubicBezTo>
                    <a:pt x="7796" y="5441"/>
                    <a:pt x="7942" y="4675"/>
                    <a:pt x="7905" y="3908"/>
                  </a:cubicBezTo>
                  <a:cubicBezTo>
                    <a:pt x="7844" y="2247"/>
                    <a:pt x="6974" y="665"/>
                    <a:pt x="5258" y="141"/>
                  </a:cubicBezTo>
                  <a:cubicBezTo>
                    <a:pt x="4954" y="46"/>
                    <a:pt x="4607" y="0"/>
                    <a:pt x="4240"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6477047" y="2507905"/>
              <a:ext cx="50397" cy="57871"/>
            </a:xfrm>
            <a:custGeom>
              <a:avLst/>
              <a:gdLst/>
              <a:ahLst/>
              <a:cxnLst/>
              <a:rect l="l" t="t" r="r" b="b"/>
              <a:pathLst>
                <a:path w="634" h="728" extrusionOk="0">
                  <a:moveTo>
                    <a:pt x="268" y="1"/>
                  </a:moveTo>
                  <a:cubicBezTo>
                    <a:pt x="254" y="1"/>
                    <a:pt x="240" y="2"/>
                    <a:pt x="226" y="5"/>
                  </a:cubicBezTo>
                  <a:cubicBezTo>
                    <a:pt x="80" y="36"/>
                    <a:pt x="1" y="218"/>
                    <a:pt x="50" y="419"/>
                  </a:cubicBezTo>
                  <a:cubicBezTo>
                    <a:pt x="94" y="596"/>
                    <a:pt x="228" y="727"/>
                    <a:pt x="366" y="727"/>
                  </a:cubicBezTo>
                  <a:cubicBezTo>
                    <a:pt x="380" y="727"/>
                    <a:pt x="395" y="726"/>
                    <a:pt x="409" y="723"/>
                  </a:cubicBezTo>
                  <a:cubicBezTo>
                    <a:pt x="555" y="693"/>
                    <a:pt x="634" y="504"/>
                    <a:pt x="585" y="309"/>
                  </a:cubicBezTo>
                  <a:cubicBezTo>
                    <a:pt x="535" y="128"/>
                    <a:pt x="401" y="1"/>
                    <a:pt x="26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6648745" y="2459098"/>
              <a:ext cx="50874" cy="57791"/>
            </a:xfrm>
            <a:custGeom>
              <a:avLst/>
              <a:gdLst/>
              <a:ahLst/>
              <a:cxnLst/>
              <a:rect l="l" t="t" r="r" b="b"/>
              <a:pathLst>
                <a:path w="640" h="727" extrusionOk="0">
                  <a:moveTo>
                    <a:pt x="274" y="0"/>
                  </a:moveTo>
                  <a:cubicBezTo>
                    <a:pt x="260" y="0"/>
                    <a:pt x="246" y="2"/>
                    <a:pt x="232" y="5"/>
                  </a:cubicBezTo>
                  <a:cubicBezTo>
                    <a:pt x="86" y="35"/>
                    <a:pt x="1" y="218"/>
                    <a:pt x="56" y="418"/>
                  </a:cubicBezTo>
                  <a:cubicBezTo>
                    <a:pt x="100" y="595"/>
                    <a:pt x="234" y="727"/>
                    <a:pt x="368" y="727"/>
                  </a:cubicBezTo>
                  <a:cubicBezTo>
                    <a:pt x="382" y="727"/>
                    <a:pt x="395" y="725"/>
                    <a:pt x="409" y="723"/>
                  </a:cubicBezTo>
                  <a:cubicBezTo>
                    <a:pt x="561" y="686"/>
                    <a:pt x="640" y="504"/>
                    <a:pt x="585" y="309"/>
                  </a:cubicBezTo>
                  <a:cubicBezTo>
                    <a:pt x="541" y="127"/>
                    <a:pt x="407" y="0"/>
                    <a:pt x="274"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6548667" y="2449559"/>
              <a:ext cx="46979" cy="187284"/>
            </a:xfrm>
            <a:custGeom>
              <a:avLst/>
              <a:gdLst/>
              <a:ahLst/>
              <a:cxnLst/>
              <a:rect l="l" t="t" r="r" b="b"/>
              <a:pathLst>
                <a:path w="591" h="2356" extrusionOk="0">
                  <a:moveTo>
                    <a:pt x="153" y="1"/>
                  </a:moveTo>
                  <a:cubicBezTo>
                    <a:pt x="134" y="1"/>
                    <a:pt x="113" y="14"/>
                    <a:pt x="110" y="39"/>
                  </a:cubicBezTo>
                  <a:cubicBezTo>
                    <a:pt x="61" y="557"/>
                    <a:pt x="19" y="1068"/>
                    <a:pt x="7" y="1591"/>
                  </a:cubicBezTo>
                  <a:cubicBezTo>
                    <a:pt x="0" y="1798"/>
                    <a:pt x="13" y="2029"/>
                    <a:pt x="140" y="2200"/>
                  </a:cubicBezTo>
                  <a:cubicBezTo>
                    <a:pt x="207" y="2289"/>
                    <a:pt x="320" y="2355"/>
                    <a:pt x="434" y="2355"/>
                  </a:cubicBezTo>
                  <a:cubicBezTo>
                    <a:pt x="474" y="2355"/>
                    <a:pt x="515" y="2347"/>
                    <a:pt x="554" y="2327"/>
                  </a:cubicBezTo>
                  <a:cubicBezTo>
                    <a:pt x="591" y="2303"/>
                    <a:pt x="585" y="2242"/>
                    <a:pt x="542" y="2230"/>
                  </a:cubicBezTo>
                  <a:cubicBezTo>
                    <a:pt x="384" y="2181"/>
                    <a:pt x="232" y="2102"/>
                    <a:pt x="177" y="1932"/>
                  </a:cubicBezTo>
                  <a:cubicBezTo>
                    <a:pt x="110" y="1737"/>
                    <a:pt x="146" y="1506"/>
                    <a:pt x="153" y="1305"/>
                  </a:cubicBezTo>
                  <a:cubicBezTo>
                    <a:pt x="177" y="879"/>
                    <a:pt x="189" y="459"/>
                    <a:pt x="189" y="39"/>
                  </a:cubicBezTo>
                  <a:cubicBezTo>
                    <a:pt x="189" y="13"/>
                    <a:pt x="172" y="1"/>
                    <a:pt x="153"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6374902" y="2386921"/>
              <a:ext cx="110332" cy="56519"/>
            </a:xfrm>
            <a:custGeom>
              <a:avLst/>
              <a:gdLst/>
              <a:ahLst/>
              <a:cxnLst/>
              <a:rect l="l" t="t" r="r" b="b"/>
              <a:pathLst>
                <a:path w="1388" h="711" extrusionOk="0">
                  <a:moveTo>
                    <a:pt x="857" y="0"/>
                  </a:moveTo>
                  <a:cubicBezTo>
                    <a:pt x="497" y="0"/>
                    <a:pt x="1" y="222"/>
                    <a:pt x="14" y="475"/>
                  </a:cubicBezTo>
                  <a:cubicBezTo>
                    <a:pt x="23" y="645"/>
                    <a:pt x="149" y="711"/>
                    <a:pt x="316" y="711"/>
                  </a:cubicBezTo>
                  <a:cubicBezTo>
                    <a:pt x="728" y="711"/>
                    <a:pt x="1387" y="312"/>
                    <a:pt x="1158" y="91"/>
                  </a:cubicBezTo>
                  <a:cubicBezTo>
                    <a:pt x="1093" y="28"/>
                    <a:pt x="983" y="0"/>
                    <a:pt x="857"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6639047" y="2316652"/>
              <a:ext cx="132112" cy="57155"/>
            </a:xfrm>
            <a:custGeom>
              <a:avLst/>
              <a:gdLst/>
              <a:ahLst/>
              <a:cxnLst/>
              <a:rect l="l" t="t" r="r" b="b"/>
              <a:pathLst>
                <a:path w="1662" h="719" extrusionOk="0">
                  <a:moveTo>
                    <a:pt x="921" y="1"/>
                  </a:moveTo>
                  <a:cubicBezTo>
                    <a:pt x="516" y="1"/>
                    <a:pt x="16" y="192"/>
                    <a:pt x="7" y="464"/>
                  </a:cubicBezTo>
                  <a:cubicBezTo>
                    <a:pt x="1" y="642"/>
                    <a:pt x="236" y="719"/>
                    <a:pt x="519" y="719"/>
                  </a:cubicBezTo>
                  <a:cubicBezTo>
                    <a:pt x="1017" y="719"/>
                    <a:pt x="1662" y="480"/>
                    <a:pt x="1370" y="142"/>
                  </a:cubicBezTo>
                  <a:cubicBezTo>
                    <a:pt x="1284" y="44"/>
                    <a:pt x="1114" y="1"/>
                    <a:pt x="921"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6644135" y="2614183"/>
              <a:ext cx="66136" cy="53419"/>
            </a:xfrm>
            <a:custGeom>
              <a:avLst/>
              <a:gdLst/>
              <a:ahLst/>
              <a:cxnLst/>
              <a:rect l="l" t="t" r="r" b="b"/>
              <a:pathLst>
                <a:path w="832" h="672" extrusionOk="0">
                  <a:moveTo>
                    <a:pt x="731" y="0"/>
                  </a:moveTo>
                  <a:cubicBezTo>
                    <a:pt x="597" y="0"/>
                    <a:pt x="16" y="399"/>
                    <a:pt x="4" y="518"/>
                  </a:cubicBezTo>
                  <a:cubicBezTo>
                    <a:pt x="0" y="575"/>
                    <a:pt x="144" y="671"/>
                    <a:pt x="322" y="671"/>
                  </a:cubicBezTo>
                  <a:cubicBezTo>
                    <a:pt x="413" y="671"/>
                    <a:pt x="512" y="646"/>
                    <a:pt x="607" y="579"/>
                  </a:cubicBezTo>
                  <a:cubicBezTo>
                    <a:pt x="832" y="415"/>
                    <a:pt x="832" y="80"/>
                    <a:pt x="759" y="7"/>
                  </a:cubicBezTo>
                  <a:lnTo>
                    <a:pt x="753" y="7"/>
                  </a:lnTo>
                  <a:cubicBezTo>
                    <a:pt x="748" y="2"/>
                    <a:pt x="741" y="0"/>
                    <a:pt x="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6740238" y="2004494"/>
              <a:ext cx="275512" cy="416779"/>
            </a:xfrm>
            <a:custGeom>
              <a:avLst/>
              <a:gdLst/>
              <a:ahLst/>
              <a:cxnLst/>
              <a:rect l="l" t="t" r="r" b="b"/>
              <a:pathLst>
                <a:path w="3466" h="5243" extrusionOk="0">
                  <a:moveTo>
                    <a:pt x="1453" y="0"/>
                  </a:moveTo>
                  <a:cubicBezTo>
                    <a:pt x="735" y="0"/>
                    <a:pt x="58" y="721"/>
                    <a:pt x="0" y="2147"/>
                  </a:cubicBezTo>
                  <a:lnTo>
                    <a:pt x="0" y="2147"/>
                  </a:lnTo>
                  <a:cubicBezTo>
                    <a:pt x="0" y="2147"/>
                    <a:pt x="0" y="2146"/>
                    <a:pt x="0" y="2146"/>
                  </a:cubicBezTo>
                  <a:lnTo>
                    <a:pt x="0" y="2152"/>
                  </a:lnTo>
                  <a:cubicBezTo>
                    <a:pt x="0" y="2150"/>
                    <a:pt x="0" y="2149"/>
                    <a:pt x="0" y="2147"/>
                  </a:cubicBezTo>
                  <a:lnTo>
                    <a:pt x="0" y="2147"/>
                  </a:lnTo>
                  <a:cubicBezTo>
                    <a:pt x="146" y="3393"/>
                    <a:pt x="1348" y="5243"/>
                    <a:pt x="2035" y="5243"/>
                  </a:cubicBezTo>
                  <a:cubicBezTo>
                    <a:pt x="2156" y="5243"/>
                    <a:pt x="2262" y="5184"/>
                    <a:pt x="2343" y="5054"/>
                  </a:cubicBezTo>
                  <a:cubicBezTo>
                    <a:pt x="2878" y="4184"/>
                    <a:pt x="3158" y="3977"/>
                    <a:pt x="3158" y="3977"/>
                  </a:cubicBezTo>
                  <a:cubicBezTo>
                    <a:pt x="3466" y="1314"/>
                    <a:pt x="2422" y="0"/>
                    <a:pt x="1453"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6114891" y="1978262"/>
              <a:ext cx="660244" cy="437527"/>
            </a:xfrm>
            <a:custGeom>
              <a:avLst/>
              <a:gdLst/>
              <a:ahLst/>
              <a:cxnLst/>
              <a:rect l="l" t="t" r="r" b="b"/>
              <a:pathLst>
                <a:path w="8306" h="5504" extrusionOk="0">
                  <a:moveTo>
                    <a:pt x="6258" y="1"/>
                  </a:moveTo>
                  <a:cubicBezTo>
                    <a:pt x="5104" y="1"/>
                    <a:pt x="4001" y="690"/>
                    <a:pt x="3456" y="1435"/>
                  </a:cubicBezTo>
                  <a:cubicBezTo>
                    <a:pt x="2904" y="2192"/>
                    <a:pt x="2363" y="2369"/>
                    <a:pt x="1559" y="2369"/>
                  </a:cubicBezTo>
                  <a:cubicBezTo>
                    <a:pt x="1503" y="2369"/>
                    <a:pt x="1445" y="2368"/>
                    <a:pt x="1387" y="2366"/>
                  </a:cubicBezTo>
                  <a:cubicBezTo>
                    <a:pt x="1374" y="2366"/>
                    <a:pt x="1362" y="2366"/>
                    <a:pt x="1350" y="2366"/>
                  </a:cubicBezTo>
                  <a:cubicBezTo>
                    <a:pt x="220" y="2366"/>
                    <a:pt x="0" y="3760"/>
                    <a:pt x="1800" y="3802"/>
                  </a:cubicBezTo>
                  <a:cubicBezTo>
                    <a:pt x="1019" y="3939"/>
                    <a:pt x="1067" y="4702"/>
                    <a:pt x="1703" y="4702"/>
                  </a:cubicBezTo>
                  <a:cubicBezTo>
                    <a:pt x="1830" y="4702"/>
                    <a:pt x="1981" y="4671"/>
                    <a:pt x="2153" y="4599"/>
                  </a:cubicBezTo>
                  <a:lnTo>
                    <a:pt x="2153" y="4599"/>
                  </a:lnTo>
                  <a:cubicBezTo>
                    <a:pt x="2153" y="4599"/>
                    <a:pt x="1819" y="5056"/>
                    <a:pt x="2153" y="5372"/>
                  </a:cubicBezTo>
                  <a:cubicBezTo>
                    <a:pt x="2249" y="5464"/>
                    <a:pt x="2373" y="5504"/>
                    <a:pt x="2514" y="5504"/>
                  </a:cubicBezTo>
                  <a:cubicBezTo>
                    <a:pt x="3128" y="5504"/>
                    <a:pt x="4058" y="4747"/>
                    <a:pt x="4295" y="4253"/>
                  </a:cubicBezTo>
                  <a:cubicBezTo>
                    <a:pt x="4951" y="2921"/>
                    <a:pt x="5576" y="2303"/>
                    <a:pt x="6400" y="2303"/>
                  </a:cubicBezTo>
                  <a:cubicBezTo>
                    <a:pt x="6846" y="2303"/>
                    <a:pt x="7349" y="2483"/>
                    <a:pt x="7946" y="2829"/>
                  </a:cubicBezTo>
                  <a:lnTo>
                    <a:pt x="8305" y="906"/>
                  </a:lnTo>
                  <a:cubicBezTo>
                    <a:pt x="7680" y="255"/>
                    <a:pt x="6959" y="1"/>
                    <a:pt x="625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990393" y="4279820"/>
              <a:ext cx="555715" cy="324329"/>
            </a:xfrm>
            <a:custGeom>
              <a:avLst/>
              <a:gdLst/>
              <a:ahLst/>
              <a:cxnLst/>
              <a:rect l="l" t="t" r="r" b="b"/>
              <a:pathLst>
                <a:path w="6991" h="4080" extrusionOk="0">
                  <a:moveTo>
                    <a:pt x="6674" y="2528"/>
                  </a:moveTo>
                  <a:cubicBezTo>
                    <a:pt x="6680" y="2589"/>
                    <a:pt x="6686" y="2650"/>
                    <a:pt x="6698" y="2705"/>
                  </a:cubicBezTo>
                  <a:cubicBezTo>
                    <a:pt x="6704" y="2741"/>
                    <a:pt x="6717" y="2778"/>
                    <a:pt x="6723" y="2814"/>
                  </a:cubicBezTo>
                  <a:cubicBezTo>
                    <a:pt x="6637" y="2820"/>
                    <a:pt x="6552" y="2838"/>
                    <a:pt x="6473" y="2851"/>
                  </a:cubicBezTo>
                  <a:lnTo>
                    <a:pt x="6467" y="2851"/>
                  </a:lnTo>
                  <a:lnTo>
                    <a:pt x="6029" y="2918"/>
                  </a:lnTo>
                  <a:cubicBezTo>
                    <a:pt x="5731" y="2960"/>
                    <a:pt x="5439" y="3009"/>
                    <a:pt x="5147" y="3057"/>
                  </a:cubicBezTo>
                  <a:cubicBezTo>
                    <a:pt x="4775" y="3118"/>
                    <a:pt x="4410" y="3185"/>
                    <a:pt x="4039" y="3258"/>
                  </a:cubicBezTo>
                  <a:lnTo>
                    <a:pt x="3887" y="3137"/>
                  </a:lnTo>
                  <a:lnTo>
                    <a:pt x="3753" y="3033"/>
                  </a:lnTo>
                  <a:cubicBezTo>
                    <a:pt x="4429" y="2918"/>
                    <a:pt x="5104" y="2802"/>
                    <a:pt x="5773" y="2680"/>
                  </a:cubicBezTo>
                  <a:lnTo>
                    <a:pt x="6260" y="2595"/>
                  </a:lnTo>
                  <a:lnTo>
                    <a:pt x="6510" y="2552"/>
                  </a:lnTo>
                  <a:cubicBezTo>
                    <a:pt x="6558" y="2546"/>
                    <a:pt x="6619" y="2534"/>
                    <a:pt x="6674" y="2528"/>
                  </a:cubicBezTo>
                  <a:close/>
                  <a:moveTo>
                    <a:pt x="60" y="0"/>
                  </a:moveTo>
                  <a:cubicBezTo>
                    <a:pt x="29" y="0"/>
                    <a:pt x="0" y="41"/>
                    <a:pt x="29" y="70"/>
                  </a:cubicBezTo>
                  <a:cubicBezTo>
                    <a:pt x="620" y="605"/>
                    <a:pt x="1216" y="1141"/>
                    <a:pt x="1818" y="1670"/>
                  </a:cubicBezTo>
                  <a:cubicBezTo>
                    <a:pt x="2293" y="2084"/>
                    <a:pt x="2767" y="2504"/>
                    <a:pt x="3254" y="2905"/>
                  </a:cubicBezTo>
                  <a:lnTo>
                    <a:pt x="3242" y="2905"/>
                  </a:lnTo>
                  <a:cubicBezTo>
                    <a:pt x="2907" y="2966"/>
                    <a:pt x="2573" y="3033"/>
                    <a:pt x="2238" y="3100"/>
                  </a:cubicBezTo>
                  <a:cubicBezTo>
                    <a:pt x="2128" y="3123"/>
                    <a:pt x="2167" y="3278"/>
                    <a:pt x="2270" y="3278"/>
                  </a:cubicBezTo>
                  <a:cubicBezTo>
                    <a:pt x="2275" y="3278"/>
                    <a:pt x="2281" y="3277"/>
                    <a:pt x="2287" y="3277"/>
                  </a:cubicBezTo>
                  <a:cubicBezTo>
                    <a:pt x="2682" y="3216"/>
                    <a:pt x="3084" y="3149"/>
                    <a:pt x="3479" y="3082"/>
                  </a:cubicBezTo>
                  <a:lnTo>
                    <a:pt x="3644" y="3222"/>
                  </a:lnTo>
                  <a:lnTo>
                    <a:pt x="3759" y="3313"/>
                  </a:lnTo>
                  <a:cubicBezTo>
                    <a:pt x="3638" y="3337"/>
                    <a:pt x="3516" y="3362"/>
                    <a:pt x="3388" y="3386"/>
                  </a:cubicBezTo>
                  <a:cubicBezTo>
                    <a:pt x="3066" y="3453"/>
                    <a:pt x="2737" y="3526"/>
                    <a:pt x="2408" y="3599"/>
                  </a:cubicBezTo>
                  <a:lnTo>
                    <a:pt x="2402" y="3563"/>
                  </a:lnTo>
                  <a:lnTo>
                    <a:pt x="2378" y="3502"/>
                  </a:lnTo>
                  <a:cubicBezTo>
                    <a:pt x="2366" y="3453"/>
                    <a:pt x="2354" y="3410"/>
                    <a:pt x="2342" y="3368"/>
                  </a:cubicBezTo>
                  <a:cubicBezTo>
                    <a:pt x="2337" y="3330"/>
                    <a:pt x="2310" y="3315"/>
                    <a:pt x="2283" y="3315"/>
                  </a:cubicBezTo>
                  <a:cubicBezTo>
                    <a:pt x="2243" y="3315"/>
                    <a:pt x="2202" y="3348"/>
                    <a:pt x="2220" y="3398"/>
                  </a:cubicBezTo>
                  <a:cubicBezTo>
                    <a:pt x="2232" y="3447"/>
                    <a:pt x="2238" y="3490"/>
                    <a:pt x="2244" y="3532"/>
                  </a:cubicBezTo>
                  <a:cubicBezTo>
                    <a:pt x="2244" y="3556"/>
                    <a:pt x="2256" y="3581"/>
                    <a:pt x="2256" y="3599"/>
                  </a:cubicBezTo>
                  <a:cubicBezTo>
                    <a:pt x="2256" y="3611"/>
                    <a:pt x="2256" y="3623"/>
                    <a:pt x="2262" y="3636"/>
                  </a:cubicBezTo>
                  <a:cubicBezTo>
                    <a:pt x="2256" y="3648"/>
                    <a:pt x="2250" y="3666"/>
                    <a:pt x="2256" y="3684"/>
                  </a:cubicBezTo>
                  <a:cubicBezTo>
                    <a:pt x="2256" y="3702"/>
                    <a:pt x="2269" y="3721"/>
                    <a:pt x="2281" y="3739"/>
                  </a:cubicBezTo>
                  <a:lnTo>
                    <a:pt x="2299" y="3757"/>
                  </a:lnTo>
                  <a:cubicBezTo>
                    <a:pt x="2313" y="3771"/>
                    <a:pt x="2334" y="3779"/>
                    <a:pt x="2355" y="3779"/>
                  </a:cubicBezTo>
                  <a:cubicBezTo>
                    <a:pt x="2372" y="3779"/>
                    <a:pt x="2389" y="3774"/>
                    <a:pt x="2402" y="3763"/>
                  </a:cubicBezTo>
                  <a:cubicBezTo>
                    <a:pt x="2415" y="3768"/>
                    <a:pt x="2428" y="3772"/>
                    <a:pt x="2439" y="3772"/>
                  </a:cubicBezTo>
                  <a:cubicBezTo>
                    <a:pt x="2443" y="3772"/>
                    <a:pt x="2447" y="3771"/>
                    <a:pt x="2451" y="3769"/>
                  </a:cubicBezTo>
                  <a:cubicBezTo>
                    <a:pt x="2962" y="3672"/>
                    <a:pt x="3473" y="3581"/>
                    <a:pt x="3984" y="3490"/>
                  </a:cubicBezTo>
                  <a:lnTo>
                    <a:pt x="4173" y="3642"/>
                  </a:lnTo>
                  <a:cubicBezTo>
                    <a:pt x="4350" y="3782"/>
                    <a:pt x="4526" y="3928"/>
                    <a:pt x="4709" y="4061"/>
                  </a:cubicBezTo>
                  <a:cubicBezTo>
                    <a:pt x="4726" y="4074"/>
                    <a:pt x="4744" y="4079"/>
                    <a:pt x="4762" y="4079"/>
                  </a:cubicBezTo>
                  <a:cubicBezTo>
                    <a:pt x="4847" y="4079"/>
                    <a:pt x="4918" y="3951"/>
                    <a:pt x="4842" y="3885"/>
                  </a:cubicBezTo>
                  <a:cubicBezTo>
                    <a:pt x="4660" y="3733"/>
                    <a:pt x="4465" y="3581"/>
                    <a:pt x="4277" y="3435"/>
                  </a:cubicBezTo>
                  <a:cubicBezTo>
                    <a:pt x="4830" y="3343"/>
                    <a:pt x="5384" y="3252"/>
                    <a:pt x="5944" y="3161"/>
                  </a:cubicBezTo>
                  <a:cubicBezTo>
                    <a:pt x="6108" y="3137"/>
                    <a:pt x="6266" y="3112"/>
                    <a:pt x="6431" y="3094"/>
                  </a:cubicBezTo>
                  <a:lnTo>
                    <a:pt x="6686" y="3051"/>
                  </a:lnTo>
                  <a:cubicBezTo>
                    <a:pt x="6741" y="3045"/>
                    <a:pt x="6802" y="3039"/>
                    <a:pt x="6856" y="3021"/>
                  </a:cubicBezTo>
                  <a:cubicBezTo>
                    <a:pt x="6868" y="3026"/>
                    <a:pt x="6879" y="3028"/>
                    <a:pt x="6891" y="3028"/>
                  </a:cubicBezTo>
                  <a:cubicBezTo>
                    <a:pt x="6923" y="3028"/>
                    <a:pt x="6954" y="3010"/>
                    <a:pt x="6972" y="2978"/>
                  </a:cubicBezTo>
                  <a:cubicBezTo>
                    <a:pt x="6990" y="2942"/>
                    <a:pt x="6990" y="2899"/>
                    <a:pt x="6978" y="2857"/>
                  </a:cubicBezTo>
                  <a:lnTo>
                    <a:pt x="6978" y="2857"/>
                  </a:lnTo>
                  <a:lnTo>
                    <a:pt x="6978" y="2869"/>
                  </a:lnTo>
                  <a:cubicBezTo>
                    <a:pt x="6966" y="2845"/>
                    <a:pt x="6960" y="2820"/>
                    <a:pt x="6948" y="2796"/>
                  </a:cubicBezTo>
                  <a:cubicBezTo>
                    <a:pt x="6936" y="2753"/>
                    <a:pt x="6917" y="2711"/>
                    <a:pt x="6905" y="2668"/>
                  </a:cubicBezTo>
                  <a:cubicBezTo>
                    <a:pt x="6875" y="2583"/>
                    <a:pt x="6856" y="2498"/>
                    <a:pt x="6838" y="2412"/>
                  </a:cubicBezTo>
                  <a:cubicBezTo>
                    <a:pt x="6850" y="2354"/>
                    <a:pt x="6801" y="2296"/>
                    <a:pt x="6743" y="2296"/>
                  </a:cubicBezTo>
                  <a:cubicBezTo>
                    <a:pt x="6740" y="2296"/>
                    <a:pt x="6738" y="2297"/>
                    <a:pt x="6735" y="2297"/>
                  </a:cubicBezTo>
                  <a:cubicBezTo>
                    <a:pt x="6583" y="2303"/>
                    <a:pt x="6437" y="2327"/>
                    <a:pt x="6291" y="2364"/>
                  </a:cubicBezTo>
                  <a:lnTo>
                    <a:pt x="5859" y="2443"/>
                  </a:lnTo>
                  <a:lnTo>
                    <a:pt x="4988" y="2595"/>
                  </a:lnTo>
                  <a:cubicBezTo>
                    <a:pt x="4496" y="2686"/>
                    <a:pt x="4009" y="2772"/>
                    <a:pt x="3522" y="2857"/>
                  </a:cubicBezTo>
                  <a:cubicBezTo>
                    <a:pt x="3333" y="2711"/>
                    <a:pt x="3145" y="2559"/>
                    <a:pt x="2956" y="2412"/>
                  </a:cubicBezTo>
                  <a:cubicBezTo>
                    <a:pt x="2329" y="1920"/>
                    <a:pt x="1715" y="1415"/>
                    <a:pt x="1106" y="897"/>
                  </a:cubicBezTo>
                  <a:cubicBezTo>
                    <a:pt x="766" y="605"/>
                    <a:pt x="419" y="307"/>
                    <a:pt x="84" y="9"/>
                  </a:cubicBezTo>
                  <a:cubicBezTo>
                    <a:pt x="77" y="3"/>
                    <a:pt x="68" y="0"/>
                    <a:pt x="6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6477524" y="4401201"/>
              <a:ext cx="367005" cy="200321"/>
            </a:xfrm>
            <a:custGeom>
              <a:avLst/>
              <a:gdLst/>
              <a:ahLst/>
              <a:cxnLst/>
              <a:rect l="l" t="t" r="r" b="b"/>
              <a:pathLst>
                <a:path w="4617" h="2520" extrusionOk="0">
                  <a:moveTo>
                    <a:pt x="4562" y="1"/>
                  </a:moveTo>
                  <a:cubicBezTo>
                    <a:pt x="4553" y="1"/>
                    <a:pt x="4543" y="5"/>
                    <a:pt x="4534" y="15"/>
                  </a:cubicBezTo>
                  <a:cubicBezTo>
                    <a:pt x="4151" y="423"/>
                    <a:pt x="3743" y="812"/>
                    <a:pt x="3335" y="1202"/>
                  </a:cubicBezTo>
                  <a:cubicBezTo>
                    <a:pt x="3177" y="1354"/>
                    <a:pt x="3019" y="1500"/>
                    <a:pt x="2861" y="1646"/>
                  </a:cubicBezTo>
                  <a:cubicBezTo>
                    <a:pt x="2867" y="1591"/>
                    <a:pt x="2879" y="1537"/>
                    <a:pt x="2891" y="1476"/>
                  </a:cubicBezTo>
                  <a:cubicBezTo>
                    <a:pt x="2897" y="1433"/>
                    <a:pt x="2873" y="1397"/>
                    <a:pt x="2836" y="1378"/>
                  </a:cubicBezTo>
                  <a:cubicBezTo>
                    <a:pt x="2830" y="1354"/>
                    <a:pt x="2806" y="1330"/>
                    <a:pt x="2782" y="1324"/>
                  </a:cubicBezTo>
                  <a:cubicBezTo>
                    <a:pt x="2508" y="1269"/>
                    <a:pt x="2240" y="1226"/>
                    <a:pt x="1972" y="1171"/>
                  </a:cubicBezTo>
                  <a:cubicBezTo>
                    <a:pt x="1699" y="1123"/>
                    <a:pt x="1437" y="1062"/>
                    <a:pt x="1175" y="1001"/>
                  </a:cubicBezTo>
                  <a:cubicBezTo>
                    <a:pt x="816" y="922"/>
                    <a:pt x="457" y="837"/>
                    <a:pt x="98" y="746"/>
                  </a:cubicBezTo>
                  <a:cubicBezTo>
                    <a:pt x="92" y="788"/>
                    <a:pt x="80" y="831"/>
                    <a:pt x="74" y="873"/>
                  </a:cubicBezTo>
                  <a:cubicBezTo>
                    <a:pt x="427" y="971"/>
                    <a:pt x="780" y="1062"/>
                    <a:pt x="1139" y="1147"/>
                  </a:cubicBezTo>
                  <a:cubicBezTo>
                    <a:pt x="1400" y="1208"/>
                    <a:pt x="1662" y="1269"/>
                    <a:pt x="1924" y="1324"/>
                  </a:cubicBezTo>
                  <a:cubicBezTo>
                    <a:pt x="2191" y="1384"/>
                    <a:pt x="2453" y="1445"/>
                    <a:pt x="2715" y="1488"/>
                  </a:cubicBezTo>
                  <a:lnTo>
                    <a:pt x="2672" y="1713"/>
                  </a:lnTo>
                  <a:cubicBezTo>
                    <a:pt x="2672" y="1731"/>
                    <a:pt x="2666" y="1743"/>
                    <a:pt x="2660" y="1762"/>
                  </a:cubicBezTo>
                  <a:cubicBezTo>
                    <a:pt x="2417" y="1689"/>
                    <a:pt x="2161" y="1634"/>
                    <a:pt x="1918" y="1567"/>
                  </a:cubicBezTo>
                  <a:cubicBezTo>
                    <a:pt x="1650" y="1494"/>
                    <a:pt x="1382" y="1433"/>
                    <a:pt x="1114" y="1372"/>
                  </a:cubicBezTo>
                  <a:cubicBezTo>
                    <a:pt x="749" y="1287"/>
                    <a:pt x="378" y="1208"/>
                    <a:pt x="19" y="1123"/>
                  </a:cubicBezTo>
                  <a:lnTo>
                    <a:pt x="1" y="1232"/>
                  </a:lnTo>
                  <a:cubicBezTo>
                    <a:pt x="360" y="1342"/>
                    <a:pt x="713" y="1451"/>
                    <a:pt x="1066" y="1561"/>
                  </a:cubicBezTo>
                  <a:cubicBezTo>
                    <a:pt x="1334" y="1640"/>
                    <a:pt x="1595" y="1713"/>
                    <a:pt x="1863" y="1786"/>
                  </a:cubicBezTo>
                  <a:cubicBezTo>
                    <a:pt x="2082" y="1847"/>
                    <a:pt x="2301" y="1908"/>
                    <a:pt x="2514" y="1963"/>
                  </a:cubicBezTo>
                  <a:cubicBezTo>
                    <a:pt x="2374" y="2090"/>
                    <a:pt x="2228" y="2212"/>
                    <a:pt x="2094" y="2346"/>
                  </a:cubicBezTo>
                  <a:cubicBezTo>
                    <a:pt x="2019" y="2421"/>
                    <a:pt x="2086" y="2519"/>
                    <a:pt x="2168" y="2519"/>
                  </a:cubicBezTo>
                  <a:cubicBezTo>
                    <a:pt x="2192" y="2519"/>
                    <a:pt x="2217" y="2511"/>
                    <a:pt x="2240" y="2492"/>
                  </a:cubicBezTo>
                  <a:cubicBezTo>
                    <a:pt x="2398" y="2364"/>
                    <a:pt x="2544" y="2218"/>
                    <a:pt x="2697" y="2066"/>
                  </a:cubicBezTo>
                  <a:lnTo>
                    <a:pt x="2703" y="2066"/>
                  </a:lnTo>
                  <a:cubicBezTo>
                    <a:pt x="2706" y="2067"/>
                    <a:pt x="2710" y="2067"/>
                    <a:pt x="2714" y="2067"/>
                  </a:cubicBezTo>
                  <a:cubicBezTo>
                    <a:pt x="2746" y="2067"/>
                    <a:pt x="2776" y="2044"/>
                    <a:pt x="2782" y="2011"/>
                  </a:cubicBezTo>
                  <a:cubicBezTo>
                    <a:pt x="2788" y="1999"/>
                    <a:pt x="2794" y="1981"/>
                    <a:pt x="2800" y="1963"/>
                  </a:cubicBezTo>
                  <a:cubicBezTo>
                    <a:pt x="2818" y="1944"/>
                    <a:pt x="2843" y="1926"/>
                    <a:pt x="2861" y="1902"/>
                  </a:cubicBezTo>
                  <a:cubicBezTo>
                    <a:pt x="3062" y="1707"/>
                    <a:pt x="3256" y="1512"/>
                    <a:pt x="3451" y="1318"/>
                  </a:cubicBezTo>
                  <a:cubicBezTo>
                    <a:pt x="3847" y="910"/>
                    <a:pt x="4218" y="490"/>
                    <a:pt x="4589" y="70"/>
                  </a:cubicBezTo>
                  <a:cubicBezTo>
                    <a:pt x="4617" y="42"/>
                    <a:pt x="4592" y="1"/>
                    <a:pt x="4562"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7105892" y="3452407"/>
              <a:ext cx="875980" cy="790871"/>
            </a:xfrm>
            <a:custGeom>
              <a:avLst/>
              <a:gdLst/>
              <a:ahLst/>
              <a:cxnLst/>
              <a:rect l="l" t="t" r="r" b="b"/>
              <a:pathLst>
                <a:path w="11020" h="9949" extrusionOk="0">
                  <a:moveTo>
                    <a:pt x="4685" y="1"/>
                  </a:moveTo>
                  <a:lnTo>
                    <a:pt x="0" y="1498"/>
                  </a:lnTo>
                  <a:cubicBezTo>
                    <a:pt x="0" y="1498"/>
                    <a:pt x="1527" y="6177"/>
                    <a:pt x="4509" y="8848"/>
                  </a:cubicBezTo>
                  <a:cubicBezTo>
                    <a:pt x="5425" y="9666"/>
                    <a:pt x="6392" y="9949"/>
                    <a:pt x="7292" y="9949"/>
                  </a:cubicBezTo>
                  <a:cubicBezTo>
                    <a:pt x="9326" y="9949"/>
                    <a:pt x="11020" y="8501"/>
                    <a:pt x="11020" y="8501"/>
                  </a:cubicBezTo>
                  <a:lnTo>
                    <a:pt x="4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7105892" y="3450976"/>
              <a:ext cx="372490" cy="120829"/>
            </a:xfrm>
            <a:custGeom>
              <a:avLst/>
              <a:gdLst/>
              <a:ahLst/>
              <a:cxnLst/>
              <a:rect l="l" t="t" r="r" b="b"/>
              <a:pathLst>
                <a:path w="4686" h="1520" extrusionOk="0">
                  <a:moveTo>
                    <a:pt x="4389" y="1"/>
                  </a:moveTo>
                  <a:cubicBezTo>
                    <a:pt x="3256" y="1"/>
                    <a:pt x="1212" y="654"/>
                    <a:pt x="0" y="1516"/>
                  </a:cubicBezTo>
                  <a:cubicBezTo>
                    <a:pt x="0" y="1516"/>
                    <a:pt x="72" y="1520"/>
                    <a:pt x="201" y="1520"/>
                  </a:cubicBezTo>
                  <a:cubicBezTo>
                    <a:pt x="875" y="1520"/>
                    <a:pt x="3102" y="1408"/>
                    <a:pt x="4685" y="19"/>
                  </a:cubicBezTo>
                  <a:cubicBezTo>
                    <a:pt x="4596" y="7"/>
                    <a:pt x="4497" y="1"/>
                    <a:pt x="4389"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7198259" y="3289929"/>
              <a:ext cx="248645" cy="228382"/>
            </a:xfrm>
            <a:custGeom>
              <a:avLst/>
              <a:gdLst/>
              <a:ahLst/>
              <a:cxnLst/>
              <a:rect l="l" t="t" r="r" b="b"/>
              <a:pathLst>
                <a:path w="3128" h="2873" extrusionOk="0">
                  <a:moveTo>
                    <a:pt x="1582" y="0"/>
                  </a:moveTo>
                  <a:lnTo>
                    <a:pt x="0" y="712"/>
                  </a:lnTo>
                  <a:lnTo>
                    <a:pt x="627" y="2872"/>
                  </a:lnTo>
                  <a:cubicBezTo>
                    <a:pt x="2331" y="2872"/>
                    <a:pt x="3128" y="2136"/>
                    <a:pt x="3128" y="2136"/>
                  </a:cubicBezTo>
                  <a:lnTo>
                    <a:pt x="1582" y="0"/>
                  </a:ln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6691352" y="2961953"/>
              <a:ext cx="215338" cy="124406"/>
            </a:xfrm>
            <a:custGeom>
              <a:avLst/>
              <a:gdLst/>
              <a:ahLst/>
              <a:cxnLst/>
              <a:rect l="l" t="t" r="r" b="b"/>
              <a:pathLst>
                <a:path w="2709" h="1565" extrusionOk="0">
                  <a:moveTo>
                    <a:pt x="2641" y="1"/>
                  </a:moveTo>
                  <a:lnTo>
                    <a:pt x="505" y="214"/>
                  </a:lnTo>
                  <a:cubicBezTo>
                    <a:pt x="43" y="262"/>
                    <a:pt x="0" y="920"/>
                    <a:pt x="451" y="1023"/>
                  </a:cubicBezTo>
                  <a:lnTo>
                    <a:pt x="2708" y="1565"/>
                  </a:lnTo>
                  <a:lnTo>
                    <a:pt x="2641" y="1"/>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6898343" y="2981348"/>
              <a:ext cx="358500" cy="288081"/>
            </a:xfrm>
            <a:custGeom>
              <a:avLst/>
              <a:gdLst/>
              <a:ahLst/>
              <a:cxnLst/>
              <a:rect l="l" t="t" r="r" b="b"/>
              <a:pathLst>
                <a:path w="4510" h="3624" extrusionOk="0">
                  <a:moveTo>
                    <a:pt x="2757" y="0"/>
                  </a:moveTo>
                  <a:lnTo>
                    <a:pt x="1" y="1448"/>
                  </a:lnTo>
                  <a:cubicBezTo>
                    <a:pt x="1223" y="2714"/>
                    <a:pt x="2128" y="3624"/>
                    <a:pt x="3040" y="3624"/>
                  </a:cubicBezTo>
                  <a:cubicBezTo>
                    <a:pt x="3513" y="3624"/>
                    <a:pt x="3988" y="3379"/>
                    <a:pt x="4510" y="2811"/>
                  </a:cubicBezTo>
                  <a:lnTo>
                    <a:pt x="2757" y="0"/>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7112648" y="3204795"/>
              <a:ext cx="242365" cy="199526"/>
            </a:xfrm>
            <a:custGeom>
              <a:avLst/>
              <a:gdLst/>
              <a:ahLst/>
              <a:cxnLst/>
              <a:rect l="l" t="t" r="r" b="b"/>
              <a:pathLst>
                <a:path w="3049" h="2510" extrusionOk="0">
                  <a:moveTo>
                    <a:pt x="1814" y="0"/>
                  </a:moveTo>
                  <a:lnTo>
                    <a:pt x="0" y="536"/>
                  </a:lnTo>
                  <a:lnTo>
                    <a:pt x="499" y="2483"/>
                  </a:lnTo>
                  <a:cubicBezTo>
                    <a:pt x="499" y="2483"/>
                    <a:pt x="671" y="2509"/>
                    <a:pt x="927" y="2509"/>
                  </a:cubicBezTo>
                  <a:cubicBezTo>
                    <a:pt x="1537" y="2509"/>
                    <a:pt x="2629" y="2361"/>
                    <a:pt x="3049" y="1363"/>
                  </a:cubicBezTo>
                  <a:lnTo>
                    <a:pt x="1814" y="0"/>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7477428" y="3449466"/>
              <a:ext cx="423920" cy="595796"/>
            </a:xfrm>
            <a:custGeom>
              <a:avLst/>
              <a:gdLst/>
              <a:ahLst/>
              <a:cxnLst/>
              <a:rect l="l" t="t" r="r" b="b"/>
              <a:pathLst>
                <a:path w="5333" h="7495" extrusionOk="0">
                  <a:moveTo>
                    <a:pt x="103" y="1"/>
                  </a:moveTo>
                  <a:cubicBezTo>
                    <a:pt x="49" y="1"/>
                    <a:pt x="0" y="53"/>
                    <a:pt x="18" y="117"/>
                  </a:cubicBezTo>
                  <a:cubicBezTo>
                    <a:pt x="60" y="257"/>
                    <a:pt x="127" y="391"/>
                    <a:pt x="212" y="512"/>
                  </a:cubicBezTo>
                  <a:cubicBezTo>
                    <a:pt x="285" y="640"/>
                    <a:pt x="364" y="768"/>
                    <a:pt x="437" y="896"/>
                  </a:cubicBezTo>
                  <a:cubicBezTo>
                    <a:pt x="590" y="1145"/>
                    <a:pt x="742" y="1395"/>
                    <a:pt x="894" y="1644"/>
                  </a:cubicBezTo>
                  <a:cubicBezTo>
                    <a:pt x="1210" y="2143"/>
                    <a:pt x="1527" y="2636"/>
                    <a:pt x="1855" y="3123"/>
                  </a:cubicBezTo>
                  <a:cubicBezTo>
                    <a:pt x="2512" y="4102"/>
                    <a:pt x="3212" y="5052"/>
                    <a:pt x="3948" y="5970"/>
                  </a:cubicBezTo>
                  <a:cubicBezTo>
                    <a:pt x="4368" y="6488"/>
                    <a:pt x="4812" y="6981"/>
                    <a:pt x="5251" y="7480"/>
                  </a:cubicBezTo>
                  <a:cubicBezTo>
                    <a:pt x="5259" y="7490"/>
                    <a:pt x="5269" y="7494"/>
                    <a:pt x="5279" y="7494"/>
                  </a:cubicBezTo>
                  <a:cubicBezTo>
                    <a:pt x="5308" y="7494"/>
                    <a:pt x="5333" y="7452"/>
                    <a:pt x="5305" y="7425"/>
                  </a:cubicBezTo>
                  <a:cubicBezTo>
                    <a:pt x="4934" y="6968"/>
                    <a:pt x="4581" y="6500"/>
                    <a:pt x="4228" y="6031"/>
                  </a:cubicBezTo>
                  <a:cubicBezTo>
                    <a:pt x="4021" y="5758"/>
                    <a:pt x="3814" y="5484"/>
                    <a:pt x="3614" y="5210"/>
                  </a:cubicBezTo>
                  <a:lnTo>
                    <a:pt x="3614" y="5210"/>
                  </a:lnTo>
                  <a:cubicBezTo>
                    <a:pt x="3650" y="5222"/>
                    <a:pt x="3687" y="5234"/>
                    <a:pt x="3717" y="5246"/>
                  </a:cubicBezTo>
                  <a:cubicBezTo>
                    <a:pt x="3869" y="5307"/>
                    <a:pt x="4021" y="5368"/>
                    <a:pt x="4173" y="5435"/>
                  </a:cubicBezTo>
                  <a:cubicBezTo>
                    <a:pt x="4478" y="5563"/>
                    <a:pt x="4764" y="5715"/>
                    <a:pt x="5044" y="5885"/>
                  </a:cubicBezTo>
                  <a:cubicBezTo>
                    <a:pt x="5052" y="5892"/>
                    <a:pt x="5061" y="5895"/>
                    <a:pt x="5069" y="5895"/>
                  </a:cubicBezTo>
                  <a:cubicBezTo>
                    <a:pt x="5107" y="5895"/>
                    <a:pt x="5132" y="5836"/>
                    <a:pt x="5092" y="5806"/>
                  </a:cubicBezTo>
                  <a:cubicBezTo>
                    <a:pt x="4818" y="5611"/>
                    <a:pt x="4539" y="5435"/>
                    <a:pt x="4253" y="5277"/>
                  </a:cubicBezTo>
                  <a:cubicBezTo>
                    <a:pt x="4113" y="5198"/>
                    <a:pt x="3967" y="5125"/>
                    <a:pt x="3814" y="5058"/>
                  </a:cubicBezTo>
                  <a:cubicBezTo>
                    <a:pt x="3741" y="5021"/>
                    <a:pt x="3668" y="4991"/>
                    <a:pt x="3595" y="4960"/>
                  </a:cubicBezTo>
                  <a:cubicBezTo>
                    <a:pt x="3529" y="4930"/>
                    <a:pt x="3462" y="4906"/>
                    <a:pt x="3389" y="4900"/>
                  </a:cubicBezTo>
                  <a:cubicBezTo>
                    <a:pt x="3322" y="4802"/>
                    <a:pt x="3249" y="4711"/>
                    <a:pt x="3182" y="4614"/>
                  </a:cubicBezTo>
                  <a:cubicBezTo>
                    <a:pt x="2494" y="3670"/>
                    <a:pt x="1837" y="2703"/>
                    <a:pt x="1216" y="1711"/>
                  </a:cubicBezTo>
                  <a:cubicBezTo>
                    <a:pt x="1040" y="1431"/>
                    <a:pt x="869" y="1157"/>
                    <a:pt x="699" y="871"/>
                  </a:cubicBezTo>
                  <a:cubicBezTo>
                    <a:pt x="614" y="738"/>
                    <a:pt x="535" y="598"/>
                    <a:pt x="450" y="458"/>
                  </a:cubicBezTo>
                  <a:cubicBezTo>
                    <a:pt x="370" y="318"/>
                    <a:pt x="291" y="147"/>
                    <a:pt x="170" y="32"/>
                  </a:cubicBezTo>
                  <a:cubicBezTo>
                    <a:pt x="150" y="10"/>
                    <a:pt x="126" y="1"/>
                    <a:pt x="103"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7119246" y="3631657"/>
              <a:ext cx="517639" cy="622665"/>
            </a:xfrm>
            <a:custGeom>
              <a:avLst/>
              <a:gdLst/>
              <a:ahLst/>
              <a:cxnLst/>
              <a:rect l="l" t="t" r="r" b="b"/>
              <a:pathLst>
                <a:path w="6512" h="7833" extrusionOk="0">
                  <a:moveTo>
                    <a:pt x="40" y="1"/>
                  </a:moveTo>
                  <a:cubicBezTo>
                    <a:pt x="21" y="1"/>
                    <a:pt x="1" y="22"/>
                    <a:pt x="9" y="46"/>
                  </a:cubicBezTo>
                  <a:cubicBezTo>
                    <a:pt x="471" y="1348"/>
                    <a:pt x="1061" y="2601"/>
                    <a:pt x="1761" y="3788"/>
                  </a:cubicBezTo>
                  <a:cubicBezTo>
                    <a:pt x="2120" y="4384"/>
                    <a:pt x="2509" y="4962"/>
                    <a:pt x="2929" y="5516"/>
                  </a:cubicBezTo>
                  <a:cubicBezTo>
                    <a:pt x="3343" y="6070"/>
                    <a:pt x="3787" y="6599"/>
                    <a:pt x="4323" y="7031"/>
                  </a:cubicBezTo>
                  <a:cubicBezTo>
                    <a:pt x="4867" y="7472"/>
                    <a:pt x="5557" y="7833"/>
                    <a:pt x="6265" y="7833"/>
                  </a:cubicBezTo>
                  <a:cubicBezTo>
                    <a:pt x="6309" y="7833"/>
                    <a:pt x="6354" y="7831"/>
                    <a:pt x="6398" y="7828"/>
                  </a:cubicBezTo>
                  <a:cubicBezTo>
                    <a:pt x="6400" y="7828"/>
                    <a:pt x="6402" y="7829"/>
                    <a:pt x="6404" y="7829"/>
                  </a:cubicBezTo>
                  <a:cubicBezTo>
                    <a:pt x="6507" y="7829"/>
                    <a:pt x="6511" y="7676"/>
                    <a:pt x="6410" y="7670"/>
                  </a:cubicBezTo>
                  <a:lnTo>
                    <a:pt x="6416" y="7670"/>
                  </a:lnTo>
                  <a:cubicBezTo>
                    <a:pt x="5759" y="7597"/>
                    <a:pt x="5138" y="7348"/>
                    <a:pt x="4609" y="6958"/>
                  </a:cubicBezTo>
                  <a:cubicBezTo>
                    <a:pt x="4067" y="6557"/>
                    <a:pt x="3623" y="6033"/>
                    <a:pt x="3215" y="5504"/>
                  </a:cubicBezTo>
                  <a:cubicBezTo>
                    <a:pt x="2509" y="4591"/>
                    <a:pt x="1877" y="3624"/>
                    <a:pt x="1317" y="2614"/>
                  </a:cubicBezTo>
                  <a:cubicBezTo>
                    <a:pt x="1463" y="2583"/>
                    <a:pt x="1609" y="2535"/>
                    <a:pt x="1749" y="2492"/>
                  </a:cubicBezTo>
                  <a:cubicBezTo>
                    <a:pt x="1901" y="2443"/>
                    <a:pt x="2053" y="2389"/>
                    <a:pt x="2205" y="2340"/>
                  </a:cubicBezTo>
                  <a:cubicBezTo>
                    <a:pt x="2522" y="2224"/>
                    <a:pt x="2838" y="2096"/>
                    <a:pt x="3148" y="1963"/>
                  </a:cubicBezTo>
                  <a:cubicBezTo>
                    <a:pt x="3757" y="1689"/>
                    <a:pt x="4341" y="1366"/>
                    <a:pt x="4895" y="995"/>
                  </a:cubicBezTo>
                  <a:cubicBezTo>
                    <a:pt x="5205" y="782"/>
                    <a:pt x="5503" y="563"/>
                    <a:pt x="5801" y="332"/>
                  </a:cubicBezTo>
                  <a:cubicBezTo>
                    <a:pt x="5852" y="291"/>
                    <a:pt x="5802" y="204"/>
                    <a:pt x="5745" y="204"/>
                  </a:cubicBezTo>
                  <a:cubicBezTo>
                    <a:pt x="5733" y="204"/>
                    <a:pt x="5721" y="208"/>
                    <a:pt x="5710" y="216"/>
                  </a:cubicBezTo>
                  <a:cubicBezTo>
                    <a:pt x="4664" y="1001"/>
                    <a:pt x="3501" y="1628"/>
                    <a:pt x="2266" y="2072"/>
                  </a:cubicBezTo>
                  <a:cubicBezTo>
                    <a:pt x="2090" y="2133"/>
                    <a:pt x="1913" y="2194"/>
                    <a:pt x="1731" y="2249"/>
                  </a:cubicBezTo>
                  <a:cubicBezTo>
                    <a:pt x="1554" y="2309"/>
                    <a:pt x="1366" y="2346"/>
                    <a:pt x="1195" y="2413"/>
                  </a:cubicBezTo>
                  <a:cubicBezTo>
                    <a:pt x="1134" y="2309"/>
                    <a:pt x="1080" y="2200"/>
                    <a:pt x="1025" y="2096"/>
                  </a:cubicBezTo>
                  <a:cubicBezTo>
                    <a:pt x="666" y="1421"/>
                    <a:pt x="343" y="727"/>
                    <a:pt x="63" y="22"/>
                  </a:cubicBezTo>
                  <a:cubicBezTo>
                    <a:pt x="59" y="7"/>
                    <a:pt x="50" y="1"/>
                    <a:pt x="4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5540178" y="3631418"/>
              <a:ext cx="714456" cy="848264"/>
            </a:xfrm>
            <a:custGeom>
              <a:avLst/>
              <a:gdLst/>
              <a:ahLst/>
              <a:cxnLst/>
              <a:rect l="l" t="t" r="r" b="b"/>
              <a:pathLst>
                <a:path w="8988" h="10671" extrusionOk="0">
                  <a:moveTo>
                    <a:pt x="3931" y="0"/>
                  </a:moveTo>
                  <a:cubicBezTo>
                    <a:pt x="1217" y="438"/>
                    <a:pt x="1" y="2458"/>
                    <a:pt x="1" y="2458"/>
                  </a:cubicBezTo>
                  <a:cubicBezTo>
                    <a:pt x="1472" y="7746"/>
                    <a:pt x="6276" y="10671"/>
                    <a:pt x="8098" y="10671"/>
                  </a:cubicBezTo>
                  <a:cubicBezTo>
                    <a:pt x="8362" y="10671"/>
                    <a:pt x="8564" y="10609"/>
                    <a:pt x="8684" y="10484"/>
                  </a:cubicBezTo>
                  <a:lnTo>
                    <a:pt x="8678" y="10484"/>
                  </a:lnTo>
                  <a:cubicBezTo>
                    <a:pt x="8678" y="10484"/>
                    <a:pt x="8909" y="6401"/>
                    <a:pt x="8951" y="6261"/>
                  </a:cubicBezTo>
                  <a:cubicBezTo>
                    <a:pt x="8988" y="6121"/>
                    <a:pt x="3931" y="0"/>
                    <a:pt x="39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5540178" y="3631418"/>
              <a:ext cx="312555" cy="198334"/>
            </a:xfrm>
            <a:custGeom>
              <a:avLst/>
              <a:gdLst/>
              <a:ahLst/>
              <a:cxnLst/>
              <a:rect l="l" t="t" r="r" b="b"/>
              <a:pathLst>
                <a:path w="3932" h="2495" extrusionOk="0">
                  <a:moveTo>
                    <a:pt x="3931" y="0"/>
                  </a:moveTo>
                  <a:cubicBezTo>
                    <a:pt x="1254" y="347"/>
                    <a:pt x="1" y="2458"/>
                    <a:pt x="1" y="2458"/>
                  </a:cubicBezTo>
                  <a:cubicBezTo>
                    <a:pt x="147" y="2483"/>
                    <a:pt x="301" y="2495"/>
                    <a:pt x="458" y="2495"/>
                  </a:cubicBezTo>
                  <a:cubicBezTo>
                    <a:pt x="1862" y="2495"/>
                    <a:pt x="3576" y="1538"/>
                    <a:pt x="393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5654803" y="3475141"/>
              <a:ext cx="197930" cy="313995"/>
            </a:xfrm>
            <a:custGeom>
              <a:avLst/>
              <a:gdLst/>
              <a:ahLst/>
              <a:cxnLst/>
              <a:rect l="l" t="t" r="r" b="b"/>
              <a:pathLst>
                <a:path w="2490" h="3950" extrusionOk="0">
                  <a:moveTo>
                    <a:pt x="1966" y="1"/>
                  </a:moveTo>
                  <a:lnTo>
                    <a:pt x="116" y="202"/>
                  </a:lnTo>
                  <a:cubicBezTo>
                    <a:pt x="31" y="1108"/>
                    <a:pt x="1" y="2027"/>
                    <a:pt x="13" y="2940"/>
                  </a:cubicBezTo>
                  <a:cubicBezTo>
                    <a:pt x="13" y="3293"/>
                    <a:pt x="25" y="3627"/>
                    <a:pt x="37" y="3950"/>
                  </a:cubicBezTo>
                  <a:cubicBezTo>
                    <a:pt x="1272" y="3859"/>
                    <a:pt x="2179" y="2496"/>
                    <a:pt x="2489" y="1966"/>
                  </a:cubicBezTo>
                  <a:lnTo>
                    <a:pt x="2447" y="1826"/>
                  </a:lnTo>
                  <a:lnTo>
                    <a:pt x="1966" y="1"/>
                  </a:ln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6018072" y="3182061"/>
              <a:ext cx="213351" cy="124406"/>
            </a:xfrm>
            <a:custGeom>
              <a:avLst/>
              <a:gdLst/>
              <a:ahLst/>
              <a:cxnLst/>
              <a:rect l="l" t="t" r="r" b="b"/>
              <a:pathLst>
                <a:path w="2684" h="1565" extrusionOk="0">
                  <a:moveTo>
                    <a:pt x="25" y="0"/>
                  </a:moveTo>
                  <a:lnTo>
                    <a:pt x="0" y="1564"/>
                  </a:lnTo>
                  <a:lnTo>
                    <a:pt x="0" y="1564"/>
                  </a:lnTo>
                  <a:lnTo>
                    <a:pt x="2240" y="968"/>
                  </a:lnTo>
                  <a:cubicBezTo>
                    <a:pt x="2684" y="846"/>
                    <a:pt x="2623" y="195"/>
                    <a:pt x="2160" y="159"/>
                  </a:cubicBezTo>
                  <a:lnTo>
                    <a:pt x="25" y="0"/>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1"/>
            <p:cNvSpPr/>
            <p:nvPr/>
          </p:nvSpPr>
          <p:spPr>
            <a:xfrm>
              <a:off x="5670780" y="3206703"/>
              <a:ext cx="355559" cy="288717"/>
            </a:xfrm>
            <a:custGeom>
              <a:avLst/>
              <a:gdLst/>
              <a:ahLst/>
              <a:cxnLst/>
              <a:rect l="l" t="t" r="r" b="b"/>
              <a:pathLst>
                <a:path w="4473" h="3632" extrusionOk="0">
                  <a:moveTo>
                    <a:pt x="1686" y="1"/>
                  </a:moveTo>
                  <a:lnTo>
                    <a:pt x="0" y="2854"/>
                  </a:lnTo>
                  <a:cubicBezTo>
                    <a:pt x="522" y="3396"/>
                    <a:pt x="992" y="3631"/>
                    <a:pt x="1453" y="3631"/>
                  </a:cubicBezTo>
                  <a:cubicBezTo>
                    <a:pt x="2377" y="3631"/>
                    <a:pt x="3268" y="2690"/>
                    <a:pt x="4473" y="1376"/>
                  </a:cubicBezTo>
                  <a:lnTo>
                    <a:pt x="1686" y="1"/>
                  </a:ln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1"/>
            <p:cNvSpPr/>
            <p:nvPr/>
          </p:nvSpPr>
          <p:spPr>
            <a:xfrm>
              <a:off x="6020456" y="3833562"/>
              <a:ext cx="222016" cy="351118"/>
            </a:xfrm>
            <a:custGeom>
              <a:avLst/>
              <a:gdLst/>
              <a:ahLst/>
              <a:cxnLst/>
              <a:rect l="l" t="t" r="r" b="b"/>
              <a:pathLst>
                <a:path w="2793" h="4417" extrusionOk="0">
                  <a:moveTo>
                    <a:pt x="110" y="1"/>
                  </a:moveTo>
                  <a:cubicBezTo>
                    <a:pt x="62" y="7"/>
                    <a:pt x="25" y="37"/>
                    <a:pt x="13" y="80"/>
                  </a:cubicBezTo>
                  <a:cubicBezTo>
                    <a:pt x="7" y="86"/>
                    <a:pt x="7" y="92"/>
                    <a:pt x="7" y="92"/>
                  </a:cubicBezTo>
                  <a:cubicBezTo>
                    <a:pt x="7" y="98"/>
                    <a:pt x="7" y="98"/>
                    <a:pt x="7" y="104"/>
                  </a:cubicBezTo>
                  <a:cubicBezTo>
                    <a:pt x="1" y="134"/>
                    <a:pt x="7" y="171"/>
                    <a:pt x="31" y="195"/>
                  </a:cubicBezTo>
                  <a:cubicBezTo>
                    <a:pt x="153" y="305"/>
                    <a:pt x="281" y="408"/>
                    <a:pt x="396" y="518"/>
                  </a:cubicBezTo>
                  <a:cubicBezTo>
                    <a:pt x="518" y="627"/>
                    <a:pt x="634" y="743"/>
                    <a:pt x="749" y="865"/>
                  </a:cubicBezTo>
                  <a:cubicBezTo>
                    <a:pt x="968" y="1096"/>
                    <a:pt x="1181" y="1345"/>
                    <a:pt x="1370" y="1607"/>
                  </a:cubicBezTo>
                  <a:cubicBezTo>
                    <a:pt x="1753" y="2136"/>
                    <a:pt x="2076" y="2708"/>
                    <a:pt x="2331" y="3317"/>
                  </a:cubicBezTo>
                  <a:cubicBezTo>
                    <a:pt x="2471" y="3658"/>
                    <a:pt x="2587" y="4011"/>
                    <a:pt x="2672" y="4370"/>
                  </a:cubicBezTo>
                  <a:cubicBezTo>
                    <a:pt x="2680" y="4402"/>
                    <a:pt x="2703" y="4416"/>
                    <a:pt x="2726" y="4416"/>
                  </a:cubicBezTo>
                  <a:cubicBezTo>
                    <a:pt x="2759" y="4416"/>
                    <a:pt x="2792" y="4388"/>
                    <a:pt x="2782" y="4345"/>
                  </a:cubicBezTo>
                  <a:cubicBezTo>
                    <a:pt x="2654" y="3688"/>
                    <a:pt x="2441" y="3049"/>
                    <a:pt x="2149" y="2447"/>
                  </a:cubicBezTo>
                  <a:cubicBezTo>
                    <a:pt x="1844" y="1850"/>
                    <a:pt x="1461" y="1291"/>
                    <a:pt x="1005" y="798"/>
                  </a:cubicBezTo>
                  <a:cubicBezTo>
                    <a:pt x="877" y="664"/>
                    <a:pt x="749" y="530"/>
                    <a:pt x="615" y="402"/>
                  </a:cubicBezTo>
                  <a:lnTo>
                    <a:pt x="488" y="287"/>
                  </a:lnTo>
                  <a:lnTo>
                    <a:pt x="488" y="287"/>
                  </a:lnTo>
                  <a:cubicBezTo>
                    <a:pt x="530" y="299"/>
                    <a:pt x="567" y="305"/>
                    <a:pt x="609" y="317"/>
                  </a:cubicBezTo>
                  <a:cubicBezTo>
                    <a:pt x="780" y="360"/>
                    <a:pt x="944" y="420"/>
                    <a:pt x="1102" y="500"/>
                  </a:cubicBezTo>
                  <a:cubicBezTo>
                    <a:pt x="1425" y="652"/>
                    <a:pt x="1717" y="859"/>
                    <a:pt x="1978" y="1102"/>
                  </a:cubicBezTo>
                  <a:cubicBezTo>
                    <a:pt x="1993" y="1118"/>
                    <a:pt x="2009" y="1125"/>
                    <a:pt x="2025" y="1125"/>
                  </a:cubicBezTo>
                  <a:cubicBezTo>
                    <a:pt x="2074" y="1125"/>
                    <a:pt x="2117" y="1057"/>
                    <a:pt x="2076" y="1011"/>
                  </a:cubicBezTo>
                  <a:cubicBezTo>
                    <a:pt x="1838" y="706"/>
                    <a:pt x="1540" y="463"/>
                    <a:pt x="1206" y="293"/>
                  </a:cubicBezTo>
                  <a:cubicBezTo>
                    <a:pt x="1035" y="214"/>
                    <a:pt x="859" y="147"/>
                    <a:pt x="676" y="92"/>
                  </a:cubicBezTo>
                  <a:cubicBezTo>
                    <a:pt x="585" y="68"/>
                    <a:pt x="494" y="49"/>
                    <a:pt x="402" y="31"/>
                  </a:cubicBezTo>
                  <a:cubicBezTo>
                    <a:pt x="311" y="7"/>
                    <a:pt x="208" y="1"/>
                    <a:pt x="110"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1"/>
            <p:cNvSpPr/>
            <p:nvPr/>
          </p:nvSpPr>
          <p:spPr>
            <a:xfrm>
              <a:off x="5620940" y="3786186"/>
              <a:ext cx="332825" cy="236093"/>
            </a:xfrm>
            <a:custGeom>
              <a:avLst/>
              <a:gdLst/>
              <a:ahLst/>
              <a:cxnLst/>
              <a:rect l="l" t="t" r="r" b="b"/>
              <a:pathLst>
                <a:path w="4187" h="2970" extrusionOk="0">
                  <a:moveTo>
                    <a:pt x="4108" y="1"/>
                  </a:moveTo>
                  <a:cubicBezTo>
                    <a:pt x="4090" y="1"/>
                    <a:pt x="4072" y="8"/>
                    <a:pt x="4059" y="25"/>
                  </a:cubicBezTo>
                  <a:cubicBezTo>
                    <a:pt x="3311" y="1077"/>
                    <a:pt x="2289" y="1899"/>
                    <a:pt x="1102" y="2410"/>
                  </a:cubicBezTo>
                  <a:cubicBezTo>
                    <a:pt x="944" y="2477"/>
                    <a:pt x="780" y="2538"/>
                    <a:pt x="609" y="2599"/>
                  </a:cubicBezTo>
                  <a:cubicBezTo>
                    <a:pt x="445" y="2653"/>
                    <a:pt x="256" y="2690"/>
                    <a:pt x="86" y="2757"/>
                  </a:cubicBezTo>
                  <a:cubicBezTo>
                    <a:pt x="37" y="2769"/>
                    <a:pt x="1" y="2824"/>
                    <a:pt x="7" y="2878"/>
                  </a:cubicBezTo>
                  <a:cubicBezTo>
                    <a:pt x="13" y="2933"/>
                    <a:pt x="62" y="2970"/>
                    <a:pt x="116" y="2970"/>
                  </a:cubicBezTo>
                  <a:cubicBezTo>
                    <a:pt x="281" y="2945"/>
                    <a:pt x="445" y="2903"/>
                    <a:pt x="603" y="2842"/>
                  </a:cubicBezTo>
                  <a:cubicBezTo>
                    <a:pt x="767" y="2787"/>
                    <a:pt x="926" y="2732"/>
                    <a:pt x="1084" y="2665"/>
                  </a:cubicBezTo>
                  <a:cubicBezTo>
                    <a:pt x="1382" y="2544"/>
                    <a:pt x="1674" y="2398"/>
                    <a:pt x="1960" y="2233"/>
                  </a:cubicBezTo>
                  <a:cubicBezTo>
                    <a:pt x="2532" y="1893"/>
                    <a:pt x="3043" y="1467"/>
                    <a:pt x="3487" y="974"/>
                  </a:cubicBezTo>
                  <a:cubicBezTo>
                    <a:pt x="3737" y="694"/>
                    <a:pt x="3956" y="396"/>
                    <a:pt x="4157" y="85"/>
                  </a:cubicBezTo>
                  <a:cubicBezTo>
                    <a:pt x="4186" y="39"/>
                    <a:pt x="4148" y="1"/>
                    <a:pt x="410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1"/>
            <p:cNvSpPr/>
            <p:nvPr/>
          </p:nvSpPr>
          <p:spPr>
            <a:xfrm>
              <a:off x="5831827" y="3174350"/>
              <a:ext cx="270981" cy="254058"/>
            </a:xfrm>
            <a:custGeom>
              <a:avLst/>
              <a:gdLst/>
              <a:ahLst/>
              <a:cxnLst/>
              <a:rect l="l" t="t" r="r" b="b"/>
              <a:pathLst>
                <a:path w="3409" h="3196" extrusionOk="0">
                  <a:moveTo>
                    <a:pt x="974" y="0"/>
                  </a:moveTo>
                  <a:lnTo>
                    <a:pt x="1" y="2848"/>
                  </a:lnTo>
                  <a:cubicBezTo>
                    <a:pt x="1" y="2848"/>
                    <a:pt x="993" y="3196"/>
                    <a:pt x="1394" y="3196"/>
                  </a:cubicBezTo>
                  <a:cubicBezTo>
                    <a:pt x="1426" y="3196"/>
                    <a:pt x="1455" y="3194"/>
                    <a:pt x="1479" y="3188"/>
                  </a:cubicBezTo>
                  <a:cubicBezTo>
                    <a:pt x="1790" y="3122"/>
                    <a:pt x="2185" y="2623"/>
                    <a:pt x="1674" y="2197"/>
                  </a:cubicBezTo>
                  <a:lnTo>
                    <a:pt x="1674" y="2197"/>
                  </a:lnTo>
                  <a:cubicBezTo>
                    <a:pt x="1773" y="2220"/>
                    <a:pt x="1866" y="2232"/>
                    <a:pt x="1953" y="2232"/>
                  </a:cubicBezTo>
                  <a:cubicBezTo>
                    <a:pt x="2277" y="2232"/>
                    <a:pt x="2529" y="2065"/>
                    <a:pt x="2721" y="1667"/>
                  </a:cubicBezTo>
                  <a:cubicBezTo>
                    <a:pt x="3280" y="1533"/>
                    <a:pt x="3408" y="858"/>
                    <a:pt x="2763" y="134"/>
                  </a:cubicBezTo>
                  <a:lnTo>
                    <a:pt x="974" y="0"/>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1"/>
            <p:cNvSpPr/>
            <p:nvPr/>
          </p:nvSpPr>
          <p:spPr>
            <a:xfrm>
              <a:off x="5638825" y="3433568"/>
              <a:ext cx="202779" cy="207714"/>
            </a:xfrm>
            <a:custGeom>
              <a:avLst/>
              <a:gdLst/>
              <a:ahLst/>
              <a:cxnLst/>
              <a:rect l="l" t="t" r="r" b="b"/>
              <a:pathLst>
                <a:path w="2551" h="2613" extrusionOk="0">
                  <a:moveTo>
                    <a:pt x="402" y="0"/>
                  </a:moveTo>
                  <a:lnTo>
                    <a:pt x="1" y="2489"/>
                  </a:lnTo>
                  <a:cubicBezTo>
                    <a:pt x="278" y="2577"/>
                    <a:pt x="542" y="2613"/>
                    <a:pt x="788" y="2613"/>
                  </a:cubicBezTo>
                  <a:cubicBezTo>
                    <a:pt x="1836" y="2613"/>
                    <a:pt x="2550" y="1966"/>
                    <a:pt x="2550" y="1966"/>
                  </a:cubicBezTo>
                  <a:lnTo>
                    <a:pt x="2161" y="524"/>
                  </a:lnTo>
                  <a:lnTo>
                    <a:pt x="402" y="0"/>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21"/>
            <p:cNvGrpSpPr/>
            <p:nvPr/>
          </p:nvGrpSpPr>
          <p:grpSpPr>
            <a:xfrm rot="-1954639">
              <a:off x="5355708" y="2746997"/>
              <a:ext cx="2432923" cy="2573181"/>
              <a:chOff x="408117" y="2747510"/>
              <a:chExt cx="3282325" cy="3335002"/>
            </a:xfrm>
          </p:grpSpPr>
          <p:sp>
            <p:nvSpPr>
              <p:cNvPr id="845" name="Google Shape;845;p21"/>
              <p:cNvSpPr/>
              <p:nvPr/>
            </p:nvSpPr>
            <p:spPr>
              <a:xfrm rot="-370323">
                <a:off x="2372006" y="2874293"/>
                <a:ext cx="892965" cy="712647"/>
              </a:xfrm>
              <a:custGeom>
                <a:avLst/>
                <a:gdLst/>
                <a:ahLst/>
                <a:cxnLst/>
                <a:rect l="l" t="t" r="r" b="b"/>
                <a:pathLst>
                  <a:path w="3105" h="2478" fill="none" extrusionOk="0">
                    <a:moveTo>
                      <a:pt x="1" y="0"/>
                    </a:moveTo>
                    <a:lnTo>
                      <a:pt x="3104" y="2478"/>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1"/>
              <p:cNvSpPr/>
              <p:nvPr/>
            </p:nvSpPr>
            <p:spPr>
              <a:xfrm rot="-370323">
                <a:off x="2041193" y="3764700"/>
                <a:ext cx="588408" cy="469634"/>
              </a:xfrm>
              <a:custGeom>
                <a:avLst/>
                <a:gdLst/>
                <a:ahLst/>
                <a:cxnLst/>
                <a:rect l="l" t="t" r="r" b="b"/>
                <a:pathLst>
                  <a:path w="2046" h="1633" fill="none" extrusionOk="0">
                    <a:moveTo>
                      <a:pt x="0" y="1"/>
                    </a:moveTo>
                    <a:lnTo>
                      <a:pt x="2046" y="1632"/>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rot="-370323">
                <a:off x="2243118" y="3405129"/>
                <a:ext cx="613716" cy="486889"/>
              </a:xfrm>
              <a:custGeom>
                <a:avLst/>
                <a:gdLst/>
                <a:ahLst/>
                <a:cxnLst/>
                <a:rect l="l" t="t" r="r" b="b"/>
                <a:pathLst>
                  <a:path w="2134" h="1693" fill="none" extrusionOk="0">
                    <a:moveTo>
                      <a:pt x="0" y="0"/>
                    </a:moveTo>
                    <a:lnTo>
                      <a:pt x="2134" y="1693"/>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rot="-370318">
                <a:off x="2236103" y="3091640"/>
                <a:ext cx="867418" cy="691999"/>
              </a:xfrm>
              <a:custGeom>
                <a:avLst/>
                <a:gdLst/>
                <a:ahLst/>
                <a:cxnLst/>
                <a:rect l="l" t="t" r="r" b="b"/>
                <a:pathLst>
                  <a:path w="3105" h="2470" fill="none" extrusionOk="0">
                    <a:moveTo>
                      <a:pt x="1" y="1"/>
                    </a:moveTo>
                    <a:lnTo>
                      <a:pt x="3105" y="246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1"/>
              <p:cNvSpPr/>
              <p:nvPr/>
            </p:nvSpPr>
            <p:spPr>
              <a:xfrm rot="-370323">
                <a:off x="1751218" y="3856947"/>
                <a:ext cx="892965" cy="710346"/>
              </a:xfrm>
              <a:custGeom>
                <a:avLst/>
                <a:gdLst/>
                <a:ahLst/>
                <a:cxnLst/>
                <a:rect l="l" t="t" r="r" b="b"/>
                <a:pathLst>
                  <a:path w="3105" h="2470" fill="none" extrusionOk="0">
                    <a:moveTo>
                      <a:pt x="1" y="0"/>
                    </a:moveTo>
                    <a:lnTo>
                      <a:pt x="3104" y="246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rot="-370323">
                <a:off x="1485562" y="4275911"/>
                <a:ext cx="892678" cy="710346"/>
              </a:xfrm>
              <a:custGeom>
                <a:avLst/>
                <a:gdLst/>
                <a:ahLst/>
                <a:cxnLst/>
                <a:rect l="l" t="t" r="r" b="b"/>
                <a:pathLst>
                  <a:path w="3104" h="2470" fill="none" extrusionOk="0">
                    <a:moveTo>
                      <a:pt x="0" y="0"/>
                    </a:moveTo>
                    <a:lnTo>
                      <a:pt x="3104" y="246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rot="-370323">
                <a:off x="1551423" y="4024506"/>
                <a:ext cx="979242" cy="778792"/>
              </a:xfrm>
              <a:custGeom>
                <a:avLst/>
                <a:gdLst/>
                <a:ahLst/>
                <a:cxnLst/>
                <a:rect l="l" t="t" r="r" b="b"/>
                <a:pathLst>
                  <a:path w="3405" h="2708" fill="none" extrusionOk="0">
                    <a:moveTo>
                      <a:pt x="1" y="1"/>
                    </a:moveTo>
                    <a:lnTo>
                      <a:pt x="3404" y="2707"/>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rot="-370323">
                <a:off x="1226638" y="4875663"/>
                <a:ext cx="733066" cy="583519"/>
              </a:xfrm>
              <a:custGeom>
                <a:avLst/>
                <a:gdLst/>
                <a:ahLst/>
                <a:cxnLst/>
                <a:rect l="l" t="t" r="r" b="b"/>
                <a:pathLst>
                  <a:path w="2549" h="2029" fill="none" extrusionOk="0">
                    <a:moveTo>
                      <a:pt x="1" y="1"/>
                    </a:moveTo>
                    <a:lnTo>
                      <a:pt x="2549" y="202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rot="-370287">
                <a:off x="830370" y="5192554"/>
                <a:ext cx="1007715" cy="781065"/>
              </a:xfrm>
              <a:custGeom>
                <a:avLst/>
                <a:gdLst/>
                <a:ahLst/>
                <a:cxnLst/>
                <a:rect l="l" t="t" r="r" b="b"/>
                <a:pathLst>
                  <a:path w="3105" h="2470" fill="none" extrusionOk="0">
                    <a:moveTo>
                      <a:pt x="1" y="1"/>
                    </a:moveTo>
                    <a:lnTo>
                      <a:pt x="3105" y="246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rot="-370323">
                <a:off x="1010719" y="5026129"/>
                <a:ext cx="892678" cy="710346"/>
              </a:xfrm>
              <a:custGeom>
                <a:avLst/>
                <a:gdLst/>
                <a:ahLst/>
                <a:cxnLst/>
                <a:rect l="l" t="t" r="r" b="b"/>
                <a:pathLst>
                  <a:path w="3104" h="2470" fill="none" extrusionOk="0">
                    <a:moveTo>
                      <a:pt x="0" y="0"/>
                    </a:moveTo>
                    <a:lnTo>
                      <a:pt x="3104" y="2469"/>
                    </a:lnTo>
                  </a:path>
                </a:pathLst>
              </a:custGeom>
              <a:noFill/>
              <a:ln w="38100" cap="flat" cmpd="sng">
                <a:solidFill>
                  <a:srgbClr val="FF7C67"/>
                </a:solidFill>
                <a:prstDash val="solid"/>
                <a:miter lim="88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rot="-370323">
                <a:off x="532900" y="2857335"/>
                <a:ext cx="2174464" cy="2438471"/>
              </a:xfrm>
              <a:custGeom>
                <a:avLst/>
                <a:gdLst/>
                <a:ahLst/>
                <a:cxnLst/>
                <a:rect l="l" t="t" r="r" b="b"/>
                <a:pathLst>
                  <a:path w="7561" h="8479" extrusionOk="0">
                    <a:moveTo>
                      <a:pt x="7196" y="0"/>
                    </a:moveTo>
                    <a:cubicBezTo>
                      <a:pt x="7149" y="0"/>
                      <a:pt x="7100" y="16"/>
                      <a:pt x="7058" y="48"/>
                    </a:cubicBezTo>
                    <a:cubicBezTo>
                      <a:pt x="6591" y="374"/>
                      <a:pt x="6238" y="842"/>
                      <a:pt x="6053" y="1388"/>
                    </a:cubicBezTo>
                    <a:cubicBezTo>
                      <a:pt x="5903" y="1873"/>
                      <a:pt x="5921" y="2402"/>
                      <a:pt x="6106" y="2887"/>
                    </a:cubicBezTo>
                    <a:cubicBezTo>
                      <a:pt x="6238" y="3213"/>
                      <a:pt x="6414" y="3522"/>
                      <a:pt x="6617" y="3813"/>
                    </a:cubicBezTo>
                    <a:cubicBezTo>
                      <a:pt x="6829" y="4139"/>
                      <a:pt x="6996" y="4492"/>
                      <a:pt x="7102" y="4871"/>
                    </a:cubicBezTo>
                    <a:cubicBezTo>
                      <a:pt x="7261" y="5444"/>
                      <a:pt x="7261" y="6079"/>
                      <a:pt x="6979" y="6617"/>
                    </a:cubicBezTo>
                    <a:cubicBezTo>
                      <a:pt x="6758" y="7040"/>
                      <a:pt x="6361" y="7348"/>
                      <a:pt x="5885" y="7445"/>
                    </a:cubicBezTo>
                    <a:cubicBezTo>
                      <a:pt x="5793" y="7462"/>
                      <a:pt x="5699" y="7469"/>
                      <a:pt x="5604" y="7469"/>
                    </a:cubicBezTo>
                    <a:cubicBezTo>
                      <a:pt x="5247" y="7469"/>
                      <a:pt x="4878" y="7365"/>
                      <a:pt x="4536" y="7260"/>
                    </a:cubicBezTo>
                    <a:cubicBezTo>
                      <a:pt x="4113" y="7128"/>
                      <a:pt x="3716" y="6961"/>
                      <a:pt x="3284" y="6872"/>
                    </a:cubicBezTo>
                    <a:cubicBezTo>
                      <a:pt x="3077" y="6822"/>
                      <a:pt x="2867" y="6796"/>
                      <a:pt x="2658" y="6796"/>
                    </a:cubicBezTo>
                    <a:cubicBezTo>
                      <a:pt x="2359" y="6796"/>
                      <a:pt x="2062" y="6848"/>
                      <a:pt x="1777" y="6952"/>
                    </a:cubicBezTo>
                    <a:cubicBezTo>
                      <a:pt x="1080" y="7207"/>
                      <a:pt x="533" y="7772"/>
                      <a:pt x="75" y="8336"/>
                    </a:cubicBezTo>
                    <a:cubicBezTo>
                      <a:pt x="1" y="8431"/>
                      <a:pt x="82" y="8479"/>
                      <a:pt x="176" y="8479"/>
                    </a:cubicBezTo>
                    <a:cubicBezTo>
                      <a:pt x="239" y="8479"/>
                      <a:pt x="308" y="8458"/>
                      <a:pt x="339" y="8415"/>
                    </a:cubicBezTo>
                    <a:cubicBezTo>
                      <a:pt x="745" y="7904"/>
                      <a:pt x="1221" y="7393"/>
                      <a:pt x="1838" y="7137"/>
                    </a:cubicBezTo>
                    <a:cubicBezTo>
                      <a:pt x="2079" y="7048"/>
                      <a:pt x="2330" y="7002"/>
                      <a:pt x="2582" y="7002"/>
                    </a:cubicBezTo>
                    <a:cubicBezTo>
                      <a:pt x="2754" y="7002"/>
                      <a:pt x="2928" y="7023"/>
                      <a:pt x="3099" y="7066"/>
                    </a:cubicBezTo>
                    <a:cubicBezTo>
                      <a:pt x="3906" y="7244"/>
                      <a:pt x="4675" y="7687"/>
                      <a:pt x="5509" y="7687"/>
                    </a:cubicBezTo>
                    <a:cubicBezTo>
                      <a:pt x="5587" y="7687"/>
                      <a:pt x="5665" y="7683"/>
                      <a:pt x="5744" y="7675"/>
                    </a:cubicBezTo>
                    <a:cubicBezTo>
                      <a:pt x="6838" y="7560"/>
                      <a:pt x="7561" y="6581"/>
                      <a:pt x="7534" y="5523"/>
                    </a:cubicBezTo>
                    <a:cubicBezTo>
                      <a:pt x="7516" y="4800"/>
                      <a:pt x="7217" y="4139"/>
                      <a:pt x="6820" y="3548"/>
                    </a:cubicBezTo>
                    <a:cubicBezTo>
                      <a:pt x="6476" y="3037"/>
                      <a:pt x="6229" y="2455"/>
                      <a:pt x="6282" y="1829"/>
                    </a:cubicBezTo>
                    <a:cubicBezTo>
                      <a:pt x="6326" y="1371"/>
                      <a:pt x="6511" y="939"/>
                      <a:pt x="6811" y="595"/>
                    </a:cubicBezTo>
                    <a:cubicBezTo>
                      <a:pt x="6943" y="427"/>
                      <a:pt x="7093" y="286"/>
                      <a:pt x="7270" y="171"/>
                    </a:cubicBezTo>
                    <a:cubicBezTo>
                      <a:pt x="7322" y="136"/>
                      <a:pt x="7349" y="57"/>
                      <a:pt x="7287" y="22"/>
                    </a:cubicBezTo>
                    <a:cubicBezTo>
                      <a:pt x="7259" y="7"/>
                      <a:pt x="7228" y="0"/>
                      <a:pt x="7196" y="0"/>
                    </a:cubicBezTo>
                    <a:close/>
                  </a:path>
                </a:pathLst>
              </a:custGeom>
              <a:solidFill>
                <a:srgbClr val="898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rot="-370323">
                <a:off x="1414262" y="3458259"/>
                <a:ext cx="2147143" cy="2516121"/>
              </a:xfrm>
              <a:custGeom>
                <a:avLst/>
                <a:gdLst/>
                <a:ahLst/>
                <a:cxnLst/>
                <a:rect l="l" t="t" r="r" b="b"/>
                <a:pathLst>
                  <a:path w="7466" h="8749" extrusionOk="0">
                    <a:moveTo>
                      <a:pt x="7384" y="0"/>
                    </a:moveTo>
                    <a:cubicBezTo>
                      <a:pt x="7298" y="0"/>
                      <a:pt x="7165" y="29"/>
                      <a:pt x="7142" y="81"/>
                    </a:cubicBezTo>
                    <a:lnTo>
                      <a:pt x="7151" y="81"/>
                    </a:lnTo>
                    <a:cubicBezTo>
                      <a:pt x="6957" y="557"/>
                      <a:pt x="6622" y="962"/>
                      <a:pt x="6190" y="1244"/>
                    </a:cubicBezTo>
                    <a:cubicBezTo>
                      <a:pt x="5897" y="1416"/>
                      <a:pt x="5563" y="1505"/>
                      <a:pt x="5225" y="1505"/>
                    </a:cubicBezTo>
                    <a:cubicBezTo>
                      <a:pt x="5094" y="1505"/>
                      <a:pt x="4962" y="1492"/>
                      <a:pt x="4832" y="1465"/>
                    </a:cubicBezTo>
                    <a:cubicBezTo>
                      <a:pt x="4470" y="1394"/>
                      <a:pt x="4135" y="1244"/>
                      <a:pt x="3783" y="1139"/>
                    </a:cubicBezTo>
                    <a:cubicBezTo>
                      <a:pt x="3448" y="1024"/>
                      <a:pt x="3095" y="971"/>
                      <a:pt x="2733" y="953"/>
                    </a:cubicBezTo>
                    <a:cubicBezTo>
                      <a:pt x="2707" y="953"/>
                      <a:pt x="2681" y="952"/>
                      <a:pt x="2655" y="952"/>
                    </a:cubicBezTo>
                    <a:cubicBezTo>
                      <a:pt x="1632" y="952"/>
                      <a:pt x="461" y="1457"/>
                      <a:pt x="221" y="2540"/>
                    </a:cubicBezTo>
                    <a:cubicBezTo>
                      <a:pt x="0" y="3528"/>
                      <a:pt x="723" y="4383"/>
                      <a:pt x="1182" y="5177"/>
                    </a:cubicBezTo>
                    <a:cubicBezTo>
                      <a:pt x="1402" y="5573"/>
                      <a:pt x="1596" y="6006"/>
                      <a:pt x="1614" y="6473"/>
                    </a:cubicBezTo>
                    <a:cubicBezTo>
                      <a:pt x="1640" y="7090"/>
                      <a:pt x="1367" y="7681"/>
                      <a:pt x="1041" y="8183"/>
                    </a:cubicBezTo>
                    <a:cubicBezTo>
                      <a:pt x="917" y="8368"/>
                      <a:pt x="785" y="8545"/>
                      <a:pt x="653" y="8721"/>
                    </a:cubicBezTo>
                    <a:cubicBezTo>
                      <a:pt x="629" y="8745"/>
                      <a:pt x="688" y="8749"/>
                      <a:pt x="732" y="8749"/>
                    </a:cubicBezTo>
                    <a:cubicBezTo>
                      <a:pt x="754" y="8749"/>
                      <a:pt x="773" y="8748"/>
                      <a:pt x="776" y="8748"/>
                    </a:cubicBezTo>
                    <a:cubicBezTo>
                      <a:pt x="847" y="8739"/>
                      <a:pt x="917" y="8704"/>
                      <a:pt x="970" y="8659"/>
                    </a:cubicBezTo>
                    <a:cubicBezTo>
                      <a:pt x="1393" y="8122"/>
                      <a:pt x="1790" y="7513"/>
                      <a:pt x="1905" y="6826"/>
                    </a:cubicBezTo>
                    <a:cubicBezTo>
                      <a:pt x="1975" y="6349"/>
                      <a:pt x="1896" y="5873"/>
                      <a:pt x="1684" y="5450"/>
                    </a:cubicBezTo>
                    <a:cubicBezTo>
                      <a:pt x="1481" y="5018"/>
                      <a:pt x="1208" y="4639"/>
                      <a:pt x="970" y="4224"/>
                    </a:cubicBezTo>
                    <a:cubicBezTo>
                      <a:pt x="741" y="3819"/>
                      <a:pt x="503" y="3343"/>
                      <a:pt x="494" y="2849"/>
                    </a:cubicBezTo>
                    <a:cubicBezTo>
                      <a:pt x="494" y="2364"/>
                      <a:pt x="706" y="1897"/>
                      <a:pt x="1076" y="1571"/>
                    </a:cubicBezTo>
                    <a:cubicBezTo>
                      <a:pt x="1462" y="1216"/>
                      <a:pt x="1953" y="1080"/>
                      <a:pt x="2455" y="1080"/>
                    </a:cubicBezTo>
                    <a:cubicBezTo>
                      <a:pt x="2516" y="1080"/>
                      <a:pt x="2576" y="1082"/>
                      <a:pt x="2636" y="1086"/>
                    </a:cubicBezTo>
                    <a:cubicBezTo>
                      <a:pt x="3033" y="1112"/>
                      <a:pt x="3430" y="1209"/>
                      <a:pt x="3800" y="1350"/>
                    </a:cubicBezTo>
                    <a:cubicBezTo>
                      <a:pt x="4100" y="1474"/>
                      <a:pt x="4417" y="1562"/>
                      <a:pt x="4744" y="1606"/>
                    </a:cubicBezTo>
                    <a:cubicBezTo>
                      <a:pt x="4850" y="1619"/>
                      <a:pt x="4957" y="1625"/>
                      <a:pt x="5063" y="1625"/>
                    </a:cubicBezTo>
                    <a:cubicBezTo>
                      <a:pt x="5466" y="1625"/>
                      <a:pt x="5864" y="1533"/>
                      <a:pt x="6234" y="1359"/>
                    </a:cubicBezTo>
                    <a:cubicBezTo>
                      <a:pt x="6578" y="1183"/>
                      <a:pt x="6877" y="936"/>
                      <a:pt x="7107" y="627"/>
                    </a:cubicBezTo>
                    <a:cubicBezTo>
                      <a:pt x="7248" y="451"/>
                      <a:pt x="7362" y="266"/>
                      <a:pt x="7451" y="54"/>
                    </a:cubicBezTo>
                    <a:cubicBezTo>
                      <a:pt x="7451" y="45"/>
                      <a:pt x="7459" y="36"/>
                      <a:pt x="7459" y="28"/>
                    </a:cubicBezTo>
                    <a:cubicBezTo>
                      <a:pt x="7466" y="9"/>
                      <a:pt x="7432" y="0"/>
                      <a:pt x="7384" y="0"/>
                    </a:cubicBezTo>
                    <a:close/>
                  </a:path>
                </a:pathLst>
              </a:custGeom>
              <a:solidFill>
                <a:srgbClr val="DF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21"/>
            <p:cNvSpPr/>
            <p:nvPr/>
          </p:nvSpPr>
          <p:spPr>
            <a:xfrm>
              <a:off x="6672989" y="2843433"/>
              <a:ext cx="583854" cy="400563"/>
            </a:xfrm>
            <a:custGeom>
              <a:avLst/>
              <a:gdLst/>
              <a:ahLst/>
              <a:cxnLst/>
              <a:rect l="l" t="t" r="r" b="b"/>
              <a:pathLst>
                <a:path w="7345" h="5039" extrusionOk="0">
                  <a:moveTo>
                    <a:pt x="1943" y="0"/>
                  </a:moveTo>
                  <a:cubicBezTo>
                    <a:pt x="1815" y="0"/>
                    <a:pt x="1691" y="45"/>
                    <a:pt x="1588" y="129"/>
                  </a:cubicBezTo>
                  <a:lnTo>
                    <a:pt x="171" y="1346"/>
                  </a:lnTo>
                  <a:cubicBezTo>
                    <a:pt x="25" y="1467"/>
                    <a:pt x="0" y="1674"/>
                    <a:pt x="104" y="1826"/>
                  </a:cubicBezTo>
                  <a:cubicBezTo>
                    <a:pt x="171" y="1913"/>
                    <a:pt x="274" y="1959"/>
                    <a:pt x="377" y="1959"/>
                  </a:cubicBezTo>
                  <a:cubicBezTo>
                    <a:pt x="434" y="1959"/>
                    <a:pt x="490" y="1946"/>
                    <a:pt x="542" y="1918"/>
                  </a:cubicBezTo>
                  <a:lnTo>
                    <a:pt x="1862" y="1200"/>
                  </a:lnTo>
                  <a:lnTo>
                    <a:pt x="2702" y="1808"/>
                  </a:lnTo>
                  <a:cubicBezTo>
                    <a:pt x="2702" y="1808"/>
                    <a:pt x="3846" y="4254"/>
                    <a:pt x="5093" y="4729"/>
                  </a:cubicBezTo>
                  <a:cubicBezTo>
                    <a:pt x="5552" y="4946"/>
                    <a:pt x="5971" y="5039"/>
                    <a:pt x="6324" y="5039"/>
                  </a:cubicBezTo>
                  <a:cubicBezTo>
                    <a:pt x="6832" y="5039"/>
                    <a:pt x="7201" y="4845"/>
                    <a:pt x="7345" y="4546"/>
                  </a:cubicBezTo>
                  <a:lnTo>
                    <a:pt x="5458" y="1522"/>
                  </a:lnTo>
                  <a:cubicBezTo>
                    <a:pt x="5294" y="1248"/>
                    <a:pt x="5038" y="1041"/>
                    <a:pt x="4734" y="932"/>
                  </a:cubicBezTo>
                  <a:lnTo>
                    <a:pt x="2063" y="13"/>
                  </a:lnTo>
                  <a:cubicBezTo>
                    <a:pt x="2023" y="5"/>
                    <a:pt x="1983" y="0"/>
                    <a:pt x="1943"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6820046" y="2951301"/>
              <a:ext cx="274797" cy="255012"/>
            </a:xfrm>
            <a:custGeom>
              <a:avLst/>
              <a:gdLst/>
              <a:ahLst/>
              <a:cxnLst/>
              <a:rect l="l" t="t" r="r" b="b"/>
              <a:pathLst>
                <a:path w="3457" h="3208" extrusionOk="0">
                  <a:moveTo>
                    <a:pt x="2416" y="1"/>
                  </a:moveTo>
                  <a:lnTo>
                    <a:pt x="627" y="183"/>
                  </a:lnTo>
                  <a:cubicBezTo>
                    <a:pt x="0" y="920"/>
                    <a:pt x="146" y="1595"/>
                    <a:pt x="706" y="1711"/>
                  </a:cubicBezTo>
                  <a:cubicBezTo>
                    <a:pt x="906" y="2096"/>
                    <a:pt x="1151" y="2262"/>
                    <a:pt x="1462" y="2262"/>
                  </a:cubicBezTo>
                  <a:cubicBezTo>
                    <a:pt x="1559" y="2262"/>
                    <a:pt x="1661" y="2246"/>
                    <a:pt x="1771" y="2216"/>
                  </a:cubicBezTo>
                  <a:lnTo>
                    <a:pt x="1771" y="2216"/>
                  </a:lnTo>
                  <a:cubicBezTo>
                    <a:pt x="1266" y="2654"/>
                    <a:pt x="1673" y="3141"/>
                    <a:pt x="1990" y="3202"/>
                  </a:cubicBezTo>
                  <a:cubicBezTo>
                    <a:pt x="2010" y="3205"/>
                    <a:pt x="2034" y="3207"/>
                    <a:pt x="2060" y="3207"/>
                  </a:cubicBezTo>
                  <a:cubicBezTo>
                    <a:pt x="2449" y="3207"/>
                    <a:pt x="3456" y="2818"/>
                    <a:pt x="3456" y="2818"/>
                  </a:cubicBezTo>
                  <a:lnTo>
                    <a:pt x="2416" y="1"/>
                  </a:ln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881651" y="2913146"/>
              <a:ext cx="106755" cy="42370"/>
            </a:xfrm>
            <a:custGeom>
              <a:avLst/>
              <a:gdLst/>
              <a:ahLst/>
              <a:cxnLst/>
              <a:rect l="l" t="t" r="r" b="b"/>
              <a:pathLst>
                <a:path w="1343" h="533" extrusionOk="0">
                  <a:moveTo>
                    <a:pt x="1300" y="0"/>
                  </a:moveTo>
                  <a:cubicBezTo>
                    <a:pt x="1063" y="0"/>
                    <a:pt x="825" y="37"/>
                    <a:pt x="600" y="104"/>
                  </a:cubicBezTo>
                  <a:cubicBezTo>
                    <a:pt x="478" y="140"/>
                    <a:pt x="369" y="189"/>
                    <a:pt x="259" y="250"/>
                  </a:cubicBezTo>
                  <a:cubicBezTo>
                    <a:pt x="162" y="311"/>
                    <a:pt x="77" y="396"/>
                    <a:pt x="16" y="493"/>
                  </a:cubicBezTo>
                  <a:lnTo>
                    <a:pt x="16" y="487"/>
                  </a:lnTo>
                  <a:lnTo>
                    <a:pt x="16" y="487"/>
                  </a:lnTo>
                  <a:cubicBezTo>
                    <a:pt x="1" y="508"/>
                    <a:pt x="16" y="532"/>
                    <a:pt x="35" y="532"/>
                  </a:cubicBezTo>
                  <a:cubicBezTo>
                    <a:pt x="39" y="532"/>
                    <a:pt x="43" y="531"/>
                    <a:pt x="46" y="530"/>
                  </a:cubicBezTo>
                  <a:cubicBezTo>
                    <a:pt x="150" y="487"/>
                    <a:pt x="253" y="432"/>
                    <a:pt x="351" y="377"/>
                  </a:cubicBezTo>
                  <a:cubicBezTo>
                    <a:pt x="448" y="329"/>
                    <a:pt x="539" y="274"/>
                    <a:pt x="643" y="225"/>
                  </a:cubicBezTo>
                  <a:cubicBezTo>
                    <a:pt x="850" y="134"/>
                    <a:pt x="1075" y="85"/>
                    <a:pt x="1300" y="73"/>
                  </a:cubicBezTo>
                  <a:cubicBezTo>
                    <a:pt x="1343" y="73"/>
                    <a:pt x="1343" y="0"/>
                    <a:pt x="130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877835" y="3000664"/>
              <a:ext cx="137677" cy="62243"/>
            </a:xfrm>
            <a:custGeom>
              <a:avLst/>
              <a:gdLst/>
              <a:ahLst/>
              <a:cxnLst/>
              <a:rect l="l" t="t" r="r" b="b"/>
              <a:pathLst>
                <a:path w="1732" h="783" extrusionOk="0">
                  <a:moveTo>
                    <a:pt x="1336" y="0"/>
                  </a:moveTo>
                  <a:cubicBezTo>
                    <a:pt x="1132" y="0"/>
                    <a:pt x="928" y="37"/>
                    <a:pt x="739" y="110"/>
                  </a:cubicBezTo>
                  <a:cubicBezTo>
                    <a:pt x="587" y="177"/>
                    <a:pt x="447" y="262"/>
                    <a:pt x="320" y="372"/>
                  </a:cubicBezTo>
                  <a:cubicBezTo>
                    <a:pt x="259" y="420"/>
                    <a:pt x="204" y="475"/>
                    <a:pt x="149" y="530"/>
                  </a:cubicBezTo>
                  <a:cubicBezTo>
                    <a:pt x="125" y="560"/>
                    <a:pt x="101" y="591"/>
                    <a:pt x="82" y="621"/>
                  </a:cubicBezTo>
                  <a:cubicBezTo>
                    <a:pt x="64" y="664"/>
                    <a:pt x="40" y="700"/>
                    <a:pt x="21" y="737"/>
                  </a:cubicBezTo>
                  <a:cubicBezTo>
                    <a:pt x="0" y="758"/>
                    <a:pt x="27" y="783"/>
                    <a:pt x="49" y="783"/>
                  </a:cubicBezTo>
                  <a:cubicBezTo>
                    <a:pt x="58" y="783"/>
                    <a:pt x="66" y="778"/>
                    <a:pt x="70" y="767"/>
                  </a:cubicBezTo>
                  <a:cubicBezTo>
                    <a:pt x="88" y="737"/>
                    <a:pt x="137" y="706"/>
                    <a:pt x="161" y="682"/>
                  </a:cubicBezTo>
                  <a:cubicBezTo>
                    <a:pt x="186" y="658"/>
                    <a:pt x="216" y="633"/>
                    <a:pt x="240" y="609"/>
                  </a:cubicBezTo>
                  <a:cubicBezTo>
                    <a:pt x="295" y="554"/>
                    <a:pt x="350" y="512"/>
                    <a:pt x="405" y="463"/>
                  </a:cubicBezTo>
                  <a:cubicBezTo>
                    <a:pt x="526" y="378"/>
                    <a:pt x="660" y="311"/>
                    <a:pt x="794" y="250"/>
                  </a:cubicBezTo>
                  <a:cubicBezTo>
                    <a:pt x="1014" y="150"/>
                    <a:pt x="1248" y="98"/>
                    <a:pt x="1483" y="98"/>
                  </a:cubicBezTo>
                  <a:cubicBezTo>
                    <a:pt x="1547" y="98"/>
                    <a:pt x="1612" y="102"/>
                    <a:pt x="1677" y="110"/>
                  </a:cubicBezTo>
                  <a:cubicBezTo>
                    <a:pt x="1725" y="110"/>
                    <a:pt x="1731" y="43"/>
                    <a:pt x="1689" y="37"/>
                  </a:cubicBezTo>
                  <a:cubicBezTo>
                    <a:pt x="1573" y="13"/>
                    <a:pt x="1454" y="0"/>
                    <a:pt x="1336"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954940" y="3084288"/>
              <a:ext cx="77821" cy="26709"/>
            </a:xfrm>
            <a:custGeom>
              <a:avLst/>
              <a:gdLst/>
              <a:ahLst/>
              <a:cxnLst/>
              <a:rect l="l" t="t" r="r" b="b"/>
              <a:pathLst>
                <a:path w="979" h="336" extrusionOk="0">
                  <a:moveTo>
                    <a:pt x="925" y="1"/>
                  </a:moveTo>
                  <a:cubicBezTo>
                    <a:pt x="923" y="1"/>
                    <a:pt x="921" y="1"/>
                    <a:pt x="919" y="1"/>
                  </a:cubicBezTo>
                  <a:cubicBezTo>
                    <a:pt x="761" y="13"/>
                    <a:pt x="597" y="32"/>
                    <a:pt x="445" y="68"/>
                  </a:cubicBezTo>
                  <a:cubicBezTo>
                    <a:pt x="360" y="80"/>
                    <a:pt x="287" y="105"/>
                    <a:pt x="214" y="141"/>
                  </a:cubicBezTo>
                  <a:cubicBezTo>
                    <a:pt x="177" y="159"/>
                    <a:pt x="141" y="184"/>
                    <a:pt x="104" y="208"/>
                  </a:cubicBezTo>
                  <a:cubicBezTo>
                    <a:pt x="74" y="226"/>
                    <a:pt x="43" y="257"/>
                    <a:pt x="19" y="287"/>
                  </a:cubicBezTo>
                  <a:lnTo>
                    <a:pt x="19" y="281"/>
                  </a:lnTo>
                  <a:lnTo>
                    <a:pt x="19" y="281"/>
                  </a:lnTo>
                  <a:cubicBezTo>
                    <a:pt x="1" y="299"/>
                    <a:pt x="13" y="330"/>
                    <a:pt x="37" y="336"/>
                  </a:cubicBezTo>
                  <a:cubicBezTo>
                    <a:pt x="110" y="330"/>
                    <a:pt x="183" y="318"/>
                    <a:pt x="256" y="287"/>
                  </a:cubicBezTo>
                  <a:cubicBezTo>
                    <a:pt x="329" y="269"/>
                    <a:pt x="408" y="245"/>
                    <a:pt x="481" y="214"/>
                  </a:cubicBezTo>
                  <a:cubicBezTo>
                    <a:pt x="627" y="153"/>
                    <a:pt x="773" y="105"/>
                    <a:pt x="932" y="74"/>
                  </a:cubicBezTo>
                  <a:cubicBezTo>
                    <a:pt x="978" y="68"/>
                    <a:pt x="969" y="1"/>
                    <a:pt x="925"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7052316" y="3185638"/>
              <a:ext cx="155164" cy="75200"/>
            </a:xfrm>
            <a:custGeom>
              <a:avLst/>
              <a:gdLst/>
              <a:ahLst/>
              <a:cxnLst/>
              <a:rect l="l" t="t" r="r" b="b"/>
              <a:pathLst>
                <a:path w="1952" h="946" extrusionOk="0">
                  <a:moveTo>
                    <a:pt x="228" y="1"/>
                  </a:moveTo>
                  <a:cubicBezTo>
                    <a:pt x="169" y="1"/>
                    <a:pt x="110" y="14"/>
                    <a:pt x="53" y="41"/>
                  </a:cubicBezTo>
                  <a:lnTo>
                    <a:pt x="53" y="34"/>
                  </a:lnTo>
                  <a:lnTo>
                    <a:pt x="53" y="34"/>
                  </a:lnTo>
                  <a:cubicBezTo>
                    <a:pt x="1" y="66"/>
                    <a:pt x="31" y="130"/>
                    <a:pt x="79" y="130"/>
                  </a:cubicBezTo>
                  <a:cubicBezTo>
                    <a:pt x="87" y="130"/>
                    <a:pt x="94" y="129"/>
                    <a:pt x="102" y="126"/>
                  </a:cubicBezTo>
                  <a:cubicBezTo>
                    <a:pt x="129" y="115"/>
                    <a:pt x="156" y="110"/>
                    <a:pt x="181" y="110"/>
                  </a:cubicBezTo>
                  <a:cubicBezTo>
                    <a:pt x="346" y="110"/>
                    <a:pt x="480" y="308"/>
                    <a:pt x="559" y="424"/>
                  </a:cubicBezTo>
                  <a:cubicBezTo>
                    <a:pt x="656" y="576"/>
                    <a:pt x="784" y="704"/>
                    <a:pt x="942" y="795"/>
                  </a:cubicBezTo>
                  <a:cubicBezTo>
                    <a:pt x="1088" y="880"/>
                    <a:pt x="1252" y="929"/>
                    <a:pt x="1429" y="941"/>
                  </a:cubicBezTo>
                  <a:cubicBezTo>
                    <a:pt x="1461" y="944"/>
                    <a:pt x="1495" y="945"/>
                    <a:pt x="1530" y="945"/>
                  </a:cubicBezTo>
                  <a:cubicBezTo>
                    <a:pt x="1578" y="945"/>
                    <a:pt x="1628" y="942"/>
                    <a:pt x="1678" y="935"/>
                  </a:cubicBezTo>
                  <a:cubicBezTo>
                    <a:pt x="1763" y="923"/>
                    <a:pt x="1879" y="905"/>
                    <a:pt x="1922" y="825"/>
                  </a:cubicBezTo>
                  <a:cubicBezTo>
                    <a:pt x="1952" y="771"/>
                    <a:pt x="1928" y="698"/>
                    <a:pt x="1867" y="679"/>
                  </a:cubicBezTo>
                  <a:cubicBezTo>
                    <a:pt x="1852" y="676"/>
                    <a:pt x="1837" y="674"/>
                    <a:pt x="1822" y="674"/>
                  </a:cubicBezTo>
                  <a:cubicBezTo>
                    <a:pt x="1746" y="674"/>
                    <a:pt x="1670" y="719"/>
                    <a:pt x="1599" y="734"/>
                  </a:cubicBezTo>
                  <a:cubicBezTo>
                    <a:pt x="1540" y="748"/>
                    <a:pt x="1477" y="755"/>
                    <a:pt x="1416" y="755"/>
                  </a:cubicBezTo>
                  <a:cubicBezTo>
                    <a:pt x="1396" y="755"/>
                    <a:pt x="1375" y="754"/>
                    <a:pt x="1356" y="752"/>
                  </a:cubicBezTo>
                  <a:cubicBezTo>
                    <a:pt x="1185" y="734"/>
                    <a:pt x="1027" y="673"/>
                    <a:pt x="899" y="564"/>
                  </a:cubicBezTo>
                  <a:cubicBezTo>
                    <a:pt x="741" y="436"/>
                    <a:pt x="662" y="235"/>
                    <a:pt x="510" y="107"/>
                  </a:cubicBezTo>
                  <a:cubicBezTo>
                    <a:pt x="429" y="38"/>
                    <a:pt x="329" y="1"/>
                    <a:pt x="228"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5670780" y="3061315"/>
              <a:ext cx="578051" cy="409386"/>
            </a:xfrm>
            <a:custGeom>
              <a:avLst/>
              <a:gdLst/>
              <a:ahLst/>
              <a:cxnLst/>
              <a:rect l="l" t="t" r="r" b="b"/>
              <a:pathLst>
                <a:path w="7272" h="5150" extrusionOk="0">
                  <a:moveTo>
                    <a:pt x="5295" y="0"/>
                  </a:moveTo>
                  <a:cubicBezTo>
                    <a:pt x="5252" y="0"/>
                    <a:pt x="5209" y="5"/>
                    <a:pt x="5166" y="16"/>
                  </a:cubicBezTo>
                  <a:lnTo>
                    <a:pt x="2520" y="1008"/>
                  </a:lnTo>
                  <a:cubicBezTo>
                    <a:pt x="2215" y="1118"/>
                    <a:pt x="1966" y="1331"/>
                    <a:pt x="1808" y="1611"/>
                  </a:cubicBezTo>
                  <a:lnTo>
                    <a:pt x="0" y="4683"/>
                  </a:lnTo>
                  <a:cubicBezTo>
                    <a:pt x="146" y="4968"/>
                    <a:pt x="499" y="5149"/>
                    <a:pt x="981" y="5149"/>
                  </a:cubicBezTo>
                  <a:cubicBezTo>
                    <a:pt x="1345" y="5149"/>
                    <a:pt x="1782" y="5046"/>
                    <a:pt x="2258" y="4805"/>
                  </a:cubicBezTo>
                  <a:cubicBezTo>
                    <a:pt x="3487" y="4300"/>
                    <a:pt x="4576" y="1830"/>
                    <a:pt x="4576" y="1830"/>
                  </a:cubicBezTo>
                  <a:lnTo>
                    <a:pt x="5398" y="1203"/>
                  </a:lnTo>
                  <a:lnTo>
                    <a:pt x="6730" y="1884"/>
                  </a:lnTo>
                  <a:cubicBezTo>
                    <a:pt x="6780" y="1908"/>
                    <a:pt x="6833" y="1920"/>
                    <a:pt x="6885" y="1920"/>
                  </a:cubicBezTo>
                  <a:cubicBezTo>
                    <a:pt x="6995" y="1920"/>
                    <a:pt x="7103" y="1870"/>
                    <a:pt x="7168" y="1775"/>
                  </a:cubicBezTo>
                  <a:cubicBezTo>
                    <a:pt x="7272" y="1623"/>
                    <a:pt x="7235" y="1416"/>
                    <a:pt x="7089" y="1300"/>
                  </a:cubicBezTo>
                  <a:lnTo>
                    <a:pt x="7089" y="1300"/>
                  </a:lnTo>
                  <a:lnTo>
                    <a:pt x="7095" y="1306"/>
                  </a:lnTo>
                  <a:lnTo>
                    <a:pt x="5641" y="126"/>
                  </a:lnTo>
                  <a:cubicBezTo>
                    <a:pt x="5542" y="45"/>
                    <a:pt x="5419" y="0"/>
                    <a:pt x="5295"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5931507" y="3135082"/>
              <a:ext cx="107709" cy="39985"/>
            </a:xfrm>
            <a:custGeom>
              <a:avLst/>
              <a:gdLst/>
              <a:ahLst/>
              <a:cxnLst/>
              <a:rect l="l" t="t" r="r" b="b"/>
              <a:pathLst>
                <a:path w="1355" h="503" extrusionOk="0">
                  <a:moveTo>
                    <a:pt x="102" y="0"/>
                  </a:moveTo>
                  <a:cubicBezTo>
                    <a:pt x="82" y="0"/>
                    <a:pt x="63" y="1"/>
                    <a:pt x="43" y="1"/>
                  </a:cubicBezTo>
                  <a:cubicBezTo>
                    <a:pt x="0" y="1"/>
                    <a:pt x="6" y="80"/>
                    <a:pt x="43" y="80"/>
                  </a:cubicBezTo>
                  <a:cubicBezTo>
                    <a:pt x="274" y="80"/>
                    <a:pt x="499" y="129"/>
                    <a:pt x="712" y="214"/>
                  </a:cubicBezTo>
                  <a:cubicBezTo>
                    <a:pt x="809" y="263"/>
                    <a:pt x="907" y="311"/>
                    <a:pt x="1004" y="360"/>
                  </a:cubicBezTo>
                  <a:cubicBezTo>
                    <a:pt x="1102" y="415"/>
                    <a:pt x="1205" y="464"/>
                    <a:pt x="1314" y="500"/>
                  </a:cubicBezTo>
                  <a:cubicBezTo>
                    <a:pt x="1317" y="502"/>
                    <a:pt x="1320" y="503"/>
                    <a:pt x="1323" y="503"/>
                  </a:cubicBezTo>
                  <a:cubicBezTo>
                    <a:pt x="1339" y="503"/>
                    <a:pt x="1354" y="479"/>
                    <a:pt x="1339" y="464"/>
                  </a:cubicBezTo>
                  <a:lnTo>
                    <a:pt x="1345" y="464"/>
                  </a:lnTo>
                  <a:cubicBezTo>
                    <a:pt x="1278" y="366"/>
                    <a:pt x="1193" y="281"/>
                    <a:pt x="1089" y="226"/>
                  </a:cubicBezTo>
                  <a:cubicBezTo>
                    <a:pt x="986" y="165"/>
                    <a:pt x="870" y="117"/>
                    <a:pt x="749" y="92"/>
                  </a:cubicBezTo>
                  <a:cubicBezTo>
                    <a:pt x="537" y="31"/>
                    <a:pt x="320" y="0"/>
                    <a:pt x="102"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5906468" y="3222601"/>
              <a:ext cx="139505" cy="59699"/>
            </a:xfrm>
            <a:custGeom>
              <a:avLst/>
              <a:gdLst/>
              <a:ahLst/>
              <a:cxnLst/>
              <a:rect l="l" t="t" r="r" b="b"/>
              <a:pathLst>
                <a:path w="1755" h="751" extrusionOk="0">
                  <a:moveTo>
                    <a:pt x="431" y="0"/>
                  </a:moveTo>
                  <a:cubicBezTo>
                    <a:pt x="303" y="0"/>
                    <a:pt x="174" y="15"/>
                    <a:pt x="47" y="44"/>
                  </a:cubicBezTo>
                  <a:cubicBezTo>
                    <a:pt x="1" y="50"/>
                    <a:pt x="10" y="117"/>
                    <a:pt x="54" y="117"/>
                  </a:cubicBezTo>
                  <a:cubicBezTo>
                    <a:pt x="56" y="117"/>
                    <a:pt x="58" y="117"/>
                    <a:pt x="60" y="117"/>
                  </a:cubicBezTo>
                  <a:cubicBezTo>
                    <a:pt x="135" y="106"/>
                    <a:pt x="210" y="101"/>
                    <a:pt x="286" y="101"/>
                  </a:cubicBezTo>
                  <a:cubicBezTo>
                    <a:pt x="510" y="101"/>
                    <a:pt x="733" y="148"/>
                    <a:pt x="942" y="239"/>
                  </a:cubicBezTo>
                  <a:cubicBezTo>
                    <a:pt x="1082" y="294"/>
                    <a:pt x="1216" y="360"/>
                    <a:pt x="1337" y="446"/>
                  </a:cubicBezTo>
                  <a:cubicBezTo>
                    <a:pt x="1398" y="482"/>
                    <a:pt x="1453" y="531"/>
                    <a:pt x="1508" y="580"/>
                  </a:cubicBezTo>
                  <a:cubicBezTo>
                    <a:pt x="1532" y="604"/>
                    <a:pt x="1563" y="634"/>
                    <a:pt x="1587" y="659"/>
                  </a:cubicBezTo>
                  <a:cubicBezTo>
                    <a:pt x="1617" y="683"/>
                    <a:pt x="1666" y="707"/>
                    <a:pt x="1678" y="738"/>
                  </a:cubicBezTo>
                  <a:cubicBezTo>
                    <a:pt x="1684" y="747"/>
                    <a:pt x="1693" y="750"/>
                    <a:pt x="1703" y="750"/>
                  </a:cubicBezTo>
                  <a:cubicBezTo>
                    <a:pt x="1727" y="750"/>
                    <a:pt x="1754" y="729"/>
                    <a:pt x="1733" y="707"/>
                  </a:cubicBezTo>
                  <a:cubicBezTo>
                    <a:pt x="1709" y="671"/>
                    <a:pt x="1684" y="634"/>
                    <a:pt x="1666" y="592"/>
                  </a:cubicBezTo>
                  <a:cubicBezTo>
                    <a:pt x="1648" y="561"/>
                    <a:pt x="1623" y="531"/>
                    <a:pt x="1593" y="507"/>
                  </a:cubicBezTo>
                  <a:cubicBezTo>
                    <a:pt x="1544" y="446"/>
                    <a:pt x="1483" y="397"/>
                    <a:pt x="1423" y="348"/>
                  </a:cubicBezTo>
                  <a:cubicBezTo>
                    <a:pt x="1295" y="245"/>
                    <a:pt x="1155" y="160"/>
                    <a:pt x="997" y="99"/>
                  </a:cubicBezTo>
                  <a:cubicBezTo>
                    <a:pt x="814" y="33"/>
                    <a:pt x="623" y="0"/>
                    <a:pt x="431"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5892001" y="3307258"/>
              <a:ext cx="77741" cy="25279"/>
            </a:xfrm>
            <a:custGeom>
              <a:avLst/>
              <a:gdLst/>
              <a:ahLst/>
              <a:cxnLst/>
              <a:rect l="l" t="t" r="r" b="b"/>
              <a:pathLst>
                <a:path w="978" h="318" extrusionOk="0">
                  <a:moveTo>
                    <a:pt x="53" y="1"/>
                  </a:moveTo>
                  <a:cubicBezTo>
                    <a:pt x="10" y="1"/>
                    <a:pt x="0" y="69"/>
                    <a:pt x="53" y="74"/>
                  </a:cubicBezTo>
                  <a:cubicBezTo>
                    <a:pt x="205" y="105"/>
                    <a:pt x="357" y="147"/>
                    <a:pt x="503" y="202"/>
                  </a:cubicBezTo>
                  <a:cubicBezTo>
                    <a:pt x="576" y="233"/>
                    <a:pt x="649" y="257"/>
                    <a:pt x="728" y="281"/>
                  </a:cubicBezTo>
                  <a:cubicBezTo>
                    <a:pt x="795" y="306"/>
                    <a:pt x="868" y="318"/>
                    <a:pt x="947" y="318"/>
                  </a:cubicBezTo>
                  <a:cubicBezTo>
                    <a:pt x="966" y="312"/>
                    <a:pt x="978" y="281"/>
                    <a:pt x="966" y="263"/>
                  </a:cubicBezTo>
                  <a:cubicBezTo>
                    <a:pt x="935" y="233"/>
                    <a:pt x="911" y="208"/>
                    <a:pt x="874" y="190"/>
                  </a:cubicBezTo>
                  <a:cubicBezTo>
                    <a:pt x="838" y="166"/>
                    <a:pt x="801" y="141"/>
                    <a:pt x="765" y="129"/>
                  </a:cubicBezTo>
                  <a:cubicBezTo>
                    <a:pt x="692" y="93"/>
                    <a:pt x="619" y="68"/>
                    <a:pt x="540" y="56"/>
                  </a:cubicBezTo>
                  <a:cubicBezTo>
                    <a:pt x="382" y="26"/>
                    <a:pt x="217" y="7"/>
                    <a:pt x="59" y="1"/>
                  </a:cubicBezTo>
                  <a:cubicBezTo>
                    <a:pt x="57" y="1"/>
                    <a:pt x="55" y="1"/>
                    <a:pt x="53" y="1"/>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5721097" y="3409641"/>
              <a:ext cx="153734" cy="77903"/>
            </a:xfrm>
            <a:custGeom>
              <a:avLst/>
              <a:gdLst/>
              <a:ahLst/>
              <a:cxnLst/>
              <a:rect l="l" t="t" r="r" b="b"/>
              <a:pathLst>
                <a:path w="1934" h="980" extrusionOk="0">
                  <a:moveTo>
                    <a:pt x="1720" y="0"/>
                  </a:moveTo>
                  <a:cubicBezTo>
                    <a:pt x="1612" y="0"/>
                    <a:pt x="1505" y="42"/>
                    <a:pt x="1424" y="119"/>
                  </a:cubicBezTo>
                  <a:cubicBezTo>
                    <a:pt x="1272" y="253"/>
                    <a:pt x="1205" y="454"/>
                    <a:pt x="1047" y="587"/>
                  </a:cubicBezTo>
                  <a:cubicBezTo>
                    <a:pt x="919" y="697"/>
                    <a:pt x="761" y="764"/>
                    <a:pt x="597" y="782"/>
                  </a:cubicBezTo>
                  <a:cubicBezTo>
                    <a:pt x="566" y="787"/>
                    <a:pt x="535" y="789"/>
                    <a:pt x="504" y="789"/>
                  </a:cubicBezTo>
                  <a:cubicBezTo>
                    <a:pt x="453" y="789"/>
                    <a:pt x="402" y="784"/>
                    <a:pt x="353" y="776"/>
                  </a:cubicBezTo>
                  <a:cubicBezTo>
                    <a:pt x="285" y="761"/>
                    <a:pt x="208" y="719"/>
                    <a:pt x="136" y="719"/>
                  </a:cubicBezTo>
                  <a:cubicBezTo>
                    <a:pt x="119" y="719"/>
                    <a:pt x="102" y="721"/>
                    <a:pt x="85" y="727"/>
                  </a:cubicBezTo>
                  <a:cubicBezTo>
                    <a:pt x="25" y="746"/>
                    <a:pt x="0" y="813"/>
                    <a:pt x="31" y="867"/>
                  </a:cubicBezTo>
                  <a:cubicBezTo>
                    <a:pt x="79" y="946"/>
                    <a:pt x="195" y="965"/>
                    <a:pt x="280" y="971"/>
                  </a:cubicBezTo>
                  <a:cubicBezTo>
                    <a:pt x="320" y="977"/>
                    <a:pt x="361" y="980"/>
                    <a:pt x="403" y="980"/>
                  </a:cubicBezTo>
                  <a:cubicBezTo>
                    <a:pt x="444" y="980"/>
                    <a:pt x="487" y="977"/>
                    <a:pt x="530" y="971"/>
                  </a:cubicBezTo>
                  <a:cubicBezTo>
                    <a:pt x="700" y="953"/>
                    <a:pt x="864" y="904"/>
                    <a:pt x="1010" y="813"/>
                  </a:cubicBezTo>
                  <a:cubicBezTo>
                    <a:pt x="1162" y="721"/>
                    <a:pt x="1290" y="587"/>
                    <a:pt x="1382" y="435"/>
                  </a:cubicBezTo>
                  <a:cubicBezTo>
                    <a:pt x="1455" y="314"/>
                    <a:pt x="1584" y="110"/>
                    <a:pt x="1752" y="110"/>
                  </a:cubicBezTo>
                  <a:cubicBezTo>
                    <a:pt x="1778" y="110"/>
                    <a:pt x="1804" y="115"/>
                    <a:pt x="1832" y="125"/>
                  </a:cubicBezTo>
                  <a:cubicBezTo>
                    <a:pt x="1839" y="128"/>
                    <a:pt x="1846" y="129"/>
                    <a:pt x="1853" y="129"/>
                  </a:cubicBezTo>
                  <a:cubicBezTo>
                    <a:pt x="1903" y="129"/>
                    <a:pt x="1934" y="60"/>
                    <a:pt x="1880" y="34"/>
                  </a:cubicBezTo>
                  <a:cubicBezTo>
                    <a:pt x="1829" y="11"/>
                    <a:pt x="1775" y="0"/>
                    <a:pt x="1720" y="0"/>
                  </a:cubicBezTo>
                  <a:close/>
                </a:path>
              </a:pathLst>
            </a:custGeom>
            <a:solidFill>
              <a:srgbClr val="2B2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1"/>
          <p:cNvGrpSpPr/>
          <p:nvPr/>
        </p:nvGrpSpPr>
        <p:grpSpPr>
          <a:xfrm rot="4242672">
            <a:off x="1042773" y="3972685"/>
            <a:ext cx="890563" cy="1081114"/>
            <a:chOff x="3397302" y="3304800"/>
            <a:chExt cx="1031123" cy="1251750"/>
          </a:xfrm>
        </p:grpSpPr>
        <p:sp>
          <p:nvSpPr>
            <p:cNvPr id="869" name="Google Shape;869;p21"/>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21"/>
          <p:cNvGrpSpPr/>
          <p:nvPr/>
        </p:nvGrpSpPr>
        <p:grpSpPr>
          <a:xfrm rot="6875452">
            <a:off x="7814577" y="737865"/>
            <a:ext cx="661390" cy="928978"/>
            <a:chOff x="2374700" y="1056350"/>
            <a:chExt cx="797300" cy="1119875"/>
          </a:xfrm>
        </p:grpSpPr>
        <p:sp>
          <p:nvSpPr>
            <p:cNvPr id="880" name="Google Shape;880;p2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1"/>
          <p:cNvGrpSpPr/>
          <p:nvPr/>
        </p:nvGrpSpPr>
        <p:grpSpPr>
          <a:xfrm rot="5400000">
            <a:off x="4519475" y="-625849"/>
            <a:ext cx="1783856" cy="1890815"/>
            <a:chOff x="3403900" y="3304800"/>
            <a:chExt cx="1556050" cy="1649350"/>
          </a:xfrm>
        </p:grpSpPr>
        <p:sp>
          <p:nvSpPr>
            <p:cNvPr id="888" name="Google Shape;888;p21"/>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21"/>
          <p:cNvSpPr txBox="1"/>
          <p:nvPr/>
        </p:nvSpPr>
        <p:spPr>
          <a:xfrm>
            <a:off x="196200" y="1576925"/>
            <a:ext cx="3691200" cy="881400"/>
          </a:xfrm>
          <a:prstGeom prst="rect">
            <a:avLst/>
          </a:prstGeom>
          <a:noFill/>
          <a:ln>
            <a:noFill/>
          </a:ln>
        </p:spPr>
        <p:txBody>
          <a:bodyPr spcFirstLastPara="1" wrap="square" lIns="91425" tIns="0" rIns="91425" bIns="0" anchor="t" anchorCtr="0">
            <a:noAutofit/>
          </a:bodyPr>
          <a:lstStyle/>
          <a:p>
            <a:pPr marL="0" lvl="0" indent="0" algn="r" rtl="1">
              <a:spcBef>
                <a:spcPts val="0"/>
              </a:spcBef>
              <a:spcAft>
                <a:spcPts val="0"/>
              </a:spcAft>
              <a:buNone/>
            </a:pPr>
            <a:r>
              <a:rPr lang="iw" sz="1800">
                <a:solidFill>
                  <a:srgbClr val="2B292E"/>
                </a:solidFill>
                <a:latin typeface="Noto Sans Hebrew"/>
                <a:ea typeface="Noto Sans Hebrew"/>
                <a:cs typeface="Noto Sans Hebrew"/>
                <a:sym typeface="Noto Sans Hebrew"/>
              </a:rPr>
              <a:t>ה-DNA בין כל שני אנשים זהה בכ-99.5%</a:t>
            </a:r>
            <a:endParaRPr sz="1800">
              <a:solidFill>
                <a:srgbClr val="2B292E"/>
              </a:solidFill>
              <a:latin typeface="Noto Sans Hebrew"/>
              <a:ea typeface="Noto Sans Hebrew"/>
              <a:cs typeface="Noto Sans Hebrew"/>
              <a:sym typeface="Noto Sans Hebrew"/>
            </a:endParaRPr>
          </a:p>
        </p:txBody>
      </p:sp>
      <p:grpSp>
        <p:nvGrpSpPr>
          <p:cNvPr id="908" name="Google Shape;908;p21"/>
          <p:cNvGrpSpPr/>
          <p:nvPr/>
        </p:nvGrpSpPr>
        <p:grpSpPr>
          <a:xfrm rot="1234349" flipH="1">
            <a:off x="7943058" y="1920348"/>
            <a:ext cx="887885" cy="1154573"/>
            <a:chOff x="3858200" y="2567325"/>
            <a:chExt cx="1036875" cy="1348425"/>
          </a:xfrm>
        </p:grpSpPr>
        <p:sp>
          <p:nvSpPr>
            <p:cNvPr id="909" name="Google Shape;909;p21"/>
            <p:cNvSpPr/>
            <p:nvPr/>
          </p:nvSpPr>
          <p:spPr>
            <a:xfrm>
              <a:off x="4875650" y="3313125"/>
              <a:ext cx="19425" cy="143825"/>
            </a:xfrm>
            <a:custGeom>
              <a:avLst/>
              <a:gdLst/>
              <a:ahLst/>
              <a:cxnLst/>
              <a:rect l="l" t="t" r="r" b="b"/>
              <a:pathLst>
                <a:path w="777" h="5753" extrusionOk="0">
                  <a:moveTo>
                    <a:pt x="388" y="1"/>
                  </a:moveTo>
                  <a:cubicBezTo>
                    <a:pt x="183" y="1"/>
                    <a:pt x="0" y="161"/>
                    <a:pt x="0" y="366"/>
                  </a:cubicBezTo>
                  <a:lnTo>
                    <a:pt x="0" y="5365"/>
                  </a:lnTo>
                  <a:cubicBezTo>
                    <a:pt x="0" y="5593"/>
                    <a:pt x="183" y="5753"/>
                    <a:pt x="388" y="5753"/>
                  </a:cubicBezTo>
                  <a:cubicBezTo>
                    <a:pt x="594" y="5753"/>
                    <a:pt x="776" y="5593"/>
                    <a:pt x="776" y="5365"/>
                  </a:cubicBezTo>
                  <a:lnTo>
                    <a:pt x="776" y="366"/>
                  </a:lnTo>
                  <a:cubicBezTo>
                    <a:pt x="776" y="161"/>
                    <a:pt x="594" y="1"/>
                    <a:pt x="388"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4572650" y="2629675"/>
              <a:ext cx="322425" cy="618425"/>
            </a:xfrm>
            <a:custGeom>
              <a:avLst/>
              <a:gdLst/>
              <a:ahLst/>
              <a:cxnLst/>
              <a:rect l="l" t="t" r="r" b="b"/>
              <a:pathLst>
                <a:path w="12897" h="24737" extrusionOk="0">
                  <a:moveTo>
                    <a:pt x="449" y="0"/>
                  </a:moveTo>
                  <a:cubicBezTo>
                    <a:pt x="312" y="0"/>
                    <a:pt x="179" y="77"/>
                    <a:pt x="114" y="223"/>
                  </a:cubicBezTo>
                  <a:cubicBezTo>
                    <a:pt x="0" y="405"/>
                    <a:pt x="91" y="633"/>
                    <a:pt x="274" y="725"/>
                  </a:cubicBezTo>
                  <a:cubicBezTo>
                    <a:pt x="7578" y="4514"/>
                    <a:pt x="12120" y="12000"/>
                    <a:pt x="12120" y="20240"/>
                  </a:cubicBezTo>
                  <a:lnTo>
                    <a:pt x="12120" y="24372"/>
                  </a:lnTo>
                  <a:cubicBezTo>
                    <a:pt x="12120" y="24577"/>
                    <a:pt x="12303" y="24737"/>
                    <a:pt x="12508" y="24737"/>
                  </a:cubicBezTo>
                  <a:cubicBezTo>
                    <a:pt x="12714" y="24737"/>
                    <a:pt x="12896" y="24577"/>
                    <a:pt x="12896" y="24372"/>
                  </a:cubicBezTo>
                  <a:lnTo>
                    <a:pt x="12896" y="20240"/>
                  </a:lnTo>
                  <a:cubicBezTo>
                    <a:pt x="12896" y="11726"/>
                    <a:pt x="8194" y="3989"/>
                    <a:pt x="616" y="40"/>
                  </a:cubicBezTo>
                  <a:cubicBezTo>
                    <a:pt x="563" y="13"/>
                    <a:pt x="506" y="0"/>
                    <a:pt x="449" y="0"/>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4097875" y="2567325"/>
              <a:ext cx="437700" cy="62800"/>
            </a:xfrm>
            <a:custGeom>
              <a:avLst/>
              <a:gdLst/>
              <a:ahLst/>
              <a:cxnLst/>
              <a:rect l="l" t="t" r="r" b="b"/>
              <a:pathLst>
                <a:path w="17508" h="2512" extrusionOk="0">
                  <a:moveTo>
                    <a:pt x="9130" y="0"/>
                  </a:moveTo>
                  <a:cubicBezTo>
                    <a:pt x="6072" y="0"/>
                    <a:pt x="3082" y="594"/>
                    <a:pt x="297" y="1781"/>
                  </a:cubicBezTo>
                  <a:cubicBezTo>
                    <a:pt x="92" y="1872"/>
                    <a:pt x="0" y="2077"/>
                    <a:pt x="92" y="2283"/>
                  </a:cubicBezTo>
                  <a:cubicBezTo>
                    <a:pt x="137" y="2420"/>
                    <a:pt x="297" y="2511"/>
                    <a:pt x="434" y="2511"/>
                  </a:cubicBezTo>
                  <a:cubicBezTo>
                    <a:pt x="480" y="2511"/>
                    <a:pt x="525" y="2511"/>
                    <a:pt x="594" y="2488"/>
                  </a:cubicBezTo>
                  <a:cubicBezTo>
                    <a:pt x="3287" y="1347"/>
                    <a:pt x="6163" y="754"/>
                    <a:pt x="9130" y="754"/>
                  </a:cubicBezTo>
                  <a:cubicBezTo>
                    <a:pt x="11824" y="754"/>
                    <a:pt x="14449" y="1233"/>
                    <a:pt x="16937" y="2192"/>
                  </a:cubicBezTo>
                  <a:cubicBezTo>
                    <a:pt x="16982" y="2207"/>
                    <a:pt x="17029" y="2214"/>
                    <a:pt x="17074" y="2214"/>
                  </a:cubicBezTo>
                  <a:cubicBezTo>
                    <a:pt x="17235" y="2214"/>
                    <a:pt x="17386" y="2123"/>
                    <a:pt x="17439" y="1963"/>
                  </a:cubicBezTo>
                  <a:cubicBezTo>
                    <a:pt x="17507" y="1758"/>
                    <a:pt x="17416" y="1552"/>
                    <a:pt x="17211" y="1461"/>
                  </a:cubicBezTo>
                  <a:cubicBezTo>
                    <a:pt x="14631" y="503"/>
                    <a:pt x="11915" y="0"/>
                    <a:pt x="9130" y="0"/>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858200" y="2667750"/>
              <a:ext cx="936450" cy="1248000"/>
            </a:xfrm>
            <a:custGeom>
              <a:avLst/>
              <a:gdLst/>
              <a:ahLst/>
              <a:cxnLst/>
              <a:rect l="l" t="t" r="r" b="b"/>
              <a:pathLst>
                <a:path w="37458" h="49920" extrusionOk="0">
                  <a:moveTo>
                    <a:pt x="18717" y="1"/>
                  </a:moveTo>
                  <a:cubicBezTo>
                    <a:pt x="8400" y="1"/>
                    <a:pt x="1" y="8400"/>
                    <a:pt x="1" y="18717"/>
                  </a:cubicBezTo>
                  <a:lnTo>
                    <a:pt x="1" y="31180"/>
                  </a:lnTo>
                  <a:cubicBezTo>
                    <a:pt x="1" y="31408"/>
                    <a:pt x="183" y="31568"/>
                    <a:pt x="389" y="31568"/>
                  </a:cubicBezTo>
                  <a:cubicBezTo>
                    <a:pt x="594" y="31568"/>
                    <a:pt x="777" y="31408"/>
                    <a:pt x="777" y="31180"/>
                  </a:cubicBezTo>
                  <a:lnTo>
                    <a:pt x="777" y="18717"/>
                  </a:lnTo>
                  <a:cubicBezTo>
                    <a:pt x="777" y="8811"/>
                    <a:pt x="8834" y="754"/>
                    <a:pt x="18717" y="754"/>
                  </a:cubicBezTo>
                  <a:cubicBezTo>
                    <a:pt x="28624" y="754"/>
                    <a:pt x="36681" y="8811"/>
                    <a:pt x="36681" y="18717"/>
                  </a:cubicBezTo>
                  <a:lnTo>
                    <a:pt x="36681" y="31180"/>
                  </a:lnTo>
                  <a:cubicBezTo>
                    <a:pt x="36681" y="41086"/>
                    <a:pt x="28624" y="49143"/>
                    <a:pt x="18717" y="49143"/>
                  </a:cubicBezTo>
                  <a:cubicBezTo>
                    <a:pt x="18512" y="49143"/>
                    <a:pt x="18352" y="49326"/>
                    <a:pt x="18352" y="49531"/>
                  </a:cubicBezTo>
                  <a:cubicBezTo>
                    <a:pt x="18352" y="49737"/>
                    <a:pt x="18512" y="49919"/>
                    <a:pt x="18717" y="49919"/>
                  </a:cubicBezTo>
                  <a:cubicBezTo>
                    <a:pt x="29057" y="49919"/>
                    <a:pt x="37457" y="41520"/>
                    <a:pt x="37457" y="31180"/>
                  </a:cubicBezTo>
                  <a:lnTo>
                    <a:pt x="37457" y="18717"/>
                  </a:lnTo>
                  <a:cubicBezTo>
                    <a:pt x="37457" y="8400"/>
                    <a:pt x="29057" y="1"/>
                    <a:pt x="18717"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4184025" y="3229250"/>
              <a:ext cx="509600" cy="678500"/>
            </a:xfrm>
            <a:custGeom>
              <a:avLst/>
              <a:gdLst/>
              <a:ahLst/>
              <a:cxnLst/>
              <a:rect l="l" t="t" r="r" b="b"/>
              <a:pathLst>
                <a:path w="20384" h="27140" extrusionOk="0">
                  <a:moveTo>
                    <a:pt x="20019" y="1"/>
                  </a:moveTo>
                  <a:cubicBezTo>
                    <a:pt x="19791" y="1"/>
                    <a:pt x="19631" y="160"/>
                    <a:pt x="19631" y="389"/>
                  </a:cubicBezTo>
                  <a:lnTo>
                    <a:pt x="19631" y="8720"/>
                  </a:lnTo>
                  <a:cubicBezTo>
                    <a:pt x="19631" y="16412"/>
                    <a:pt x="13377" y="22666"/>
                    <a:pt x="5684" y="22666"/>
                  </a:cubicBezTo>
                  <a:cubicBezTo>
                    <a:pt x="4543" y="22666"/>
                    <a:pt x="3630" y="23351"/>
                    <a:pt x="3037" y="23876"/>
                  </a:cubicBezTo>
                  <a:lnTo>
                    <a:pt x="161" y="26478"/>
                  </a:lnTo>
                  <a:cubicBezTo>
                    <a:pt x="24" y="26615"/>
                    <a:pt x="1" y="26866"/>
                    <a:pt x="138" y="27026"/>
                  </a:cubicBezTo>
                  <a:cubicBezTo>
                    <a:pt x="206" y="27094"/>
                    <a:pt x="321" y="27140"/>
                    <a:pt x="435" y="27140"/>
                  </a:cubicBezTo>
                  <a:cubicBezTo>
                    <a:pt x="503" y="27140"/>
                    <a:pt x="617" y="27117"/>
                    <a:pt x="686" y="27049"/>
                  </a:cubicBezTo>
                  <a:lnTo>
                    <a:pt x="3562" y="24447"/>
                  </a:lnTo>
                  <a:cubicBezTo>
                    <a:pt x="4361" y="23739"/>
                    <a:pt x="5023" y="23419"/>
                    <a:pt x="5684" y="23419"/>
                  </a:cubicBezTo>
                  <a:cubicBezTo>
                    <a:pt x="13787" y="23419"/>
                    <a:pt x="20384" y="16823"/>
                    <a:pt x="20384" y="8720"/>
                  </a:cubicBezTo>
                  <a:lnTo>
                    <a:pt x="20384" y="389"/>
                  </a:lnTo>
                  <a:cubicBezTo>
                    <a:pt x="20384" y="160"/>
                    <a:pt x="20224" y="1"/>
                    <a:pt x="20019"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4165200" y="2768150"/>
              <a:ext cx="528425" cy="383525"/>
            </a:xfrm>
            <a:custGeom>
              <a:avLst/>
              <a:gdLst/>
              <a:ahLst/>
              <a:cxnLst/>
              <a:rect l="l" t="t" r="r" b="b"/>
              <a:pathLst>
                <a:path w="21137" h="15341" extrusionOk="0">
                  <a:moveTo>
                    <a:pt x="6361" y="1"/>
                  </a:moveTo>
                  <a:cubicBezTo>
                    <a:pt x="6303" y="1"/>
                    <a:pt x="6245" y="1"/>
                    <a:pt x="6186" y="2"/>
                  </a:cubicBezTo>
                  <a:cubicBezTo>
                    <a:pt x="4132" y="48"/>
                    <a:pt x="2124" y="504"/>
                    <a:pt x="275" y="1371"/>
                  </a:cubicBezTo>
                  <a:cubicBezTo>
                    <a:pt x="69" y="1463"/>
                    <a:pt x="1" y="1691"/>
                    <a:pt x="92" y="1874"/>
                  </a:cubicBezTo>
                  <a:cubicBezTo>
                    <a:pt x="142" y="2007"/>
                    <a:pt x="278" y="2092"/>
                    <a:pt x="428" y="2092"/>
                  </a:cubicBezTo>
                  <a:cubicBezTo>
                    <a:pt x="482" y="2092"/>
                    <a:pt x="539" y="2081"/>
                    <a:pt x="594" y="2056"/>
                  </a:cubicBezTo>
                  <a:cubicBezTo>
                    <a:pt x="2352" y="1234"/>
                    <a:pt x="4246" y="801"/>
                    <a:pt x="6209" y="778"/>
                  </a:cubicBezTo>
                  <a:cubicBezTo>
                    <a:pt x="6295" y="776"/>
                    <a:pt x="6380" y="776"/>
                    <a:pt x="6465" y="776"/>
                  </a:cubicBezTo>
                  <a:cubicBezTo>
                    <a:pt x="10068" y="776"/>
                    <a:pt x="13461" y="2186"/>
                    <a:pt x="16093" y="4772"/>
                  </a:cubicBezTo>
                  <a:cubicBezTo>
                    <a:pt x="18809" y="7443"/>
                    <a:pt x="20384" y="11163"/>
                    <a:pt x="20384" y="14952"/>
                  </a:cubicBezTo>
                  <a:cubicBezTo>
                    <a:pt x="20384" y="15158"/>
                    <a:pt x="20544" y="15340"/>
                    <a:pt x="20772" y="15340"/>
                  </a:cubicBezTo>
                  <a:cubicBezTo>
                    <a:pt x="20977" y="15340"/>
                    <a:pt x="21137" y="15158"/>
                    <a:pt x="21137" y="14952"/>
                  </a:cubicBezTo>
                  <a:cubicBezTo>
                    <a:pt x="21137" y="10958"/>
                    <a:pt x="19494" y="7055"/>
                    <a:pt x="16618" y="4225"/>
                  </a:cubicBezTo>
                  <a:cubicBezTo>
                    <a:pt x="13830" y="1481"/>
                    <a:pt x="10200" y="1"/>
                    <a:pt x="6361"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3872475" y="2848100"/>
              <a:ext cx="239675" cy="770350"/>
            </a:xfrm>
            <a:custGeom>
              <a:avLst/>
              <a:gdLst/>
              <a:ahLst/>
              <a:cxnLst/>
              <a:rect l="l" t="t" r="r" b="b"/>
              <a:pathLst>
                <a:path w="9587" h="30814" extrusionOk="0">
                  <a:moveTo>
                    <a:pt x="9160" y="1"/>
                  </a:moveTo>
                  <a:cubicBezTo>
                    <a:pt x="9073" y="1"/>
                    <a:pt x="8983" y="30"/>
                    <a:pt x="8902" y="91"/>
                  </a:cubicBezTo>
                  <a:cubicBezTo>
                    <a:pt x="5456" y="2898"/>
                    <a:pt x="3470" y="7052"/>
                    <a:pt x="3470" y="11503"/>
                  </a:cubicBezTo>
                  <a:lnTo>
                    <a:pt x="3470" y="23966"/>
                  </a:lnTo>
                  <a:cubicBezTo>
                    <a:pt x="3470" y="25838"/>
                    <a:pt x="2739" y="27572"/>
                    <a:pt x="1416" y="28896"/>
                  </a:cubicBezTo>
                  <a:lnTo>
                    <a:pt x="160" y="30152"/>
                  </a:lnTo>
                  <a:cubicBezTo>
                    <a:pt x="0" y="30311"/>
                    <a:pt x="0" y="30540"/>
                    <a:pt x="160" y="30699"/>
                  </a:cubicBezTo>
                  <a:cubicBezTo>
                    <a:pt x="229" y="30768"/>
                    <a:pt x="320" y="30813"/>
                    <a:pt x="434" y="30813"/>
                  </a:cubicBezTo>
                  <a:cubicBezTo>
                    <a:pt x="525" y="30813"/>
                    <a:pt x="617" y="30768"/>
                    <a:pt x="708" y="30699"/>
                  </a:cubicBezTo>
                  <a:lnTo>
                    <a:pt x="1963" y="29444"/>
                  </a:lnTo>
                  <a:cubicBezTo>
                    <a:pt x="3424" y="27983"/>
                    <a:pt x="4223" y="26043"/>
                    <a:pt x="4223" y="23966"/>
                  </a:cubicBezTo>
                  <a:lnTo>
                    <a:pt x="4223" y="11503"/>
                  </a:lnTo>
                  <a:cubicBezTo>
                    <a:pt x="4223" y="7303"/>
                    <a:pt x="6095" y="3355"/>
                    <a:pt x="9382" y="684"/>
                  </a:cubicBezTo>
                  <a:cubicBezTo>
                    <a:pt x="9564" y="547"/>
                    <a:pt x="9587" y="319"/>
                    <a:pt x="9450" y="136"/>
                  </a:cubicBezTo>
                  <a:cubicBezTo>
                    <a:pt x="9374" y="47"/>
                    <a:pt x="9269" y="1"/>
                    <a:pt x="9160"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3930675" y="2869050"/>
              <a:ext cx="662525" cy="997050"/>
            </a:xfrm>
            <a:custGeom>
              <a:avLst/>
              <a:gdLst/>
              <a:ahLst/>
              <a:cxnLst/>
              <a:rect l="l" t="t" r="r" b="b"/>
              <a:pathLst>
                <a:path w="26501" h="39882" extrusionOk="0">
                  <a:moveTo>
                    <a:pt x="15817" y="1"/>
                  </a:moveTo>
                  <a:cubicBezTo>
                    <a:pt x="13023" y="1"/>
                    <a:pt x="10396" y="1067"/>
                    <a:pt x="8400" y="3019"/>
                  </a:cubicBezTo>
                  <a:cubicBezTo>
                    <a:pt x="6300" y="5050"/>
                    <a:pt x="5159" y="7767"/>
                    <a:pt x="5159" y="10665"/>
                  </a:cubicBezTo>
                  <a:lnTo>
                    <a:pt x="5159" y="23128"/>
                  </a:lnTo>
                  <a:cubicBezTo>
                    <a:pt x="5159" y="26483"/>
                    <a:pt x="3858" y="29633"/>
                    <a:pt x="1484" y="32007"/>
                  </a:cubicBezTo>
                  <a:lnTo>
                    <a:pt x="160" y="33331"/>
                  </a:lnTo>
                  <a:cubicBezTo>
                    <a:pt x="1" y="33491"/>
                    <a:pt x="1" y="33719"/>
                    <a:pt x="160" y="33879"/>
                  </a:cubicBezTo>
                  <a:cubicBezTo>
                    <a:pt x="229" y="33947"/>
                    <a:pt x="326" y="33981"/>
                    <a:pt x="423" y="33981"/>
                  </a:cubicBezTo>
                  <a:cubicBezTo>
                    <a:pt x="520" y="33981"/>
                    <a:pt x="617" y="33947"/>
                    <a:pt x="685" y="33879"/>
                  </a:cubicBezTo>
                  <a:lnTo>
                    <a:pt x="2009" y="32532"/>
                  </a:lnTo>
                  <a:cubicBezTo>
                    <a:pt x="4543" y="30021"/>
                    <a:pt x="5912" y="26689"/>
                    <a:pt x="5912" y="23128"/>
                  </a:cubicBezTo>
                  <a:lnTo>
                    <a:pt x="5912" y="10665"/>
                  </a:lnTo>
                  <a:cubicBezTo>
                    <a:pt x="5912" y="7972"/>
                    <a:pt x="6985" y="5438"/>
                    <a:pt x="8925" y="3567"/>
                  </a:cubicBezTo>
                  <a:cubicBezTo>
                    <a:pt x="10802" y="1734"/>
                    <a:pt x="13255" y="756"/>
                    <a:pt x="15872" y="756"/>
                  </a:cubicBezTo>
                  <a:cubicBezTo>
                    <a:pt x="15961" y="756"/>
                    <a:pt x="16049" y="757"/>
                    <a:pt x="16138" y="759"/>
                  </a:cubicBezTo>
                  <a:cubicBezTo>
                    <a:pt x="21434" y="919"/>
                    <a:pt x="25748" y="5461"/>
                    <a:pt x="25748" y="10894"/>
                  </a:cubicBezTo>
                  <a:lnTo>
                    <a:pt x="25748" y="23128"/>
                  </a:lnTo>
                  <a:cubicBezTo>
                    <a:pt x="25748" y="28606"/>
                    <a:pt x="21297" y="33057"/>
                    <a:pt x="15818" y="33057"/>
                  </a:cubicBezTo>
                  <a:cubicBezTo>
                    <a:pt x="13696" y="33057"/>
                    <a:pt x="11687" y="33879"/>
                    <a:pt x="10181" y="35385"/>
                  </a:cubicBezTo>
                  <a:lnTo>
                    <a:pt x="6346" y="39243"/>
                  </a:lnTo>
                  <a:cubicBezTo>
                    <a:pt x="6186" y="39379"/>
                    <a:pt x="6186" y="39631"/>
                    <a:pt x="6346" y="39768"/>
                  </a:cubicBezTo>
                  <a:cubicBezTo>
                    <a:pt x="6414" y="39836"/>
                    <a:pt x="6506" y="39882"/>
                    <a:pt x="6620" y="39882"/>
                  </a:cubicBezTo>
                  <a:cubicBezTo>
                    <a:pt x="6711" y="39882"/>
                    <a:pt x="6803" y="39836"/>
                    <a:pt x="6871" y="39768"/>
                  </a:cubicBezTo>
                  <a:lnTo>
                    <a:pt x="10728" y="35933"/>
                  </a:lnTo>
                  <a:cubicBezTo>
                    <a:pt x="12098" y="34563"/>
                    <a:pt x="13901" y="33810"/>
                    <a:pt x="15818" y="33810"/>
                  </a:cubicBezTo>
                  <a:cubicBezTo>
                    <a:pt x="21707" y="33810"/>
                    <a:pt x="26501" y="29017"/>
                    <a:pt x="26501" y="23128"/>
                  </a:cubicBezTo>
                  <a:lnTo>
                    <a:pt x="26501" y="10894"/>
                  </a:lnTo>
                  <a:cubicBezTo>
                    <a:pt x="26501" y="5050"/>
                    <a:pt x="21867" y="166"/>
                    <a:pt x="16161" y="6"/>
                  </a:cubicBezTo>
                  <a:cubicBezTo>
                    <a:pt x="16046" y="2"/>
                    <a:pt x="15931" y="1"/>
                    <a:pt x="15817"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4000300" y="2969500"/>
              <a:ext cx="492475" cy="826425"/>
            </a:xfrm>
            <a:custGeom>
              <a:avLst/>
              <a:gdLst/>
              <a:ahLst/>
              <a:cxnLst/>
              <a:rect l="l" t="t" r="r" b="b"/>
              <a:pathLst>
                <a:path w="19699" h="33057" extrusionOk="0">
                  <a:moveTo>
                    <a:pt x="13040" y="0"/>
                  </a:moveTo>
                  <a:cubicBezTo>
                    <a:pt x="12954" y="0"/>
                    <a:pt x="12868" y="2"/>
                    <a:pt x="12782" y="5"/>
                  </a:cubicBezTo>
                  <a:cubicBezTo>
                    <a:pt x="9267" y="142"/>
                    <a:pt x="6391" y="3178"/>
                    <a:pt x="6391" y="6807"/>
                  </a:cubicBezTo>
                  <a:lnTo>
                    <a:pt x="6391" y="19110"/>
                  </a:lnTo>
                  <a:cubicBezTo>
                    <a:pt x="6391" y="19338"/>
                    <a:pt x="6551" y="19498"/>
                    <a:pt x="6779" y="19498"/>
                  </a:cubicBezTo>
                  <a:cubicBezTo>
                    <a:pt x="6985" y="19498"/>
                    <a:pt x="7145" y="19338"/>
                    <a:pt x="7145" y="19110"/>
                  </a:cubicBezTo>
                  <a:lnTo>
                    <a:pt x="7145" y="6807"/>
                  </a:lnTo>
                  <a:cubicBezTo>
                    <a:pt x="7145" y="3589"/>
                    <a:pt x="9701" y="873"/>
                    <a:pt x="12805" y="758"/>
                  </a:cubicBezTo>
                  <a:cubicBezTo>
                    <a:pt x="12865" y="757"/>
                    <a:pt x="12925" y="756"/>
                    <a:pt x="12985" y="756"/>
                  </a:cubicBezTo>
                  <a:cubicBezTo>
                    <a:pt x="14539" y="756"/>
                    <a:pt x="15998" y="1325"/>
                    <a:pt x="17119" y="2402"/>
                  </a:cubicBezTo>
                  <a:cubicBezTo>
                    <a:pt x="18283" y="3520"/>
                    <a:pt x="18922" y="5027"/>
                    <a:pt x="18922" y="6647"/>
                  </a:cubicBezTo>
                  <a:lnTo>
                    <a:pt x="18922" y="19110"/>
                  </a:lnTo>
                  <a:cubicBezTo>
                    <a:pt x="18922" y="22374"/>
                    <a:pt x="16298" y="24999"/>
                    <a:pt x="13033" y="24999"/>
                  </a:cubicBezTo>
                  <a:lnTo>
                    <a:pt x="12372" y="24999"/>
                  </a:lnTo>
                  <a:cubicBezTo>
                    <a:pt x="8902" y="24999"/>
                    <a:pt x="5570" y="26482"/>
                    <a:pt x="3219" y="29062"/>
                  </a:cubicBezTo>
                  <a:lnTo>
                    <a:pt x="160" y="32417"/>
                  </a:lnTo>
                  <a:cubicBezTo>
                    <a:pt x="0" y="32577"/>
                    <a:pt x="23" y="32805"/>
                    <a:pt x="183" y="32942"/>
                  </a:cubicBezTo>
                  <a:cubicBezTo>
                    <a:pt x="251" y="33010"/>
                    <a:pt x="343" y="33056"/>
                    <a:pt x="434" y="33056"/>
                  </a:cubicBezTo>
                  <a:cubicBezTo>
                    <a:pt x="548" y="33056"/>
                    <a:pt x="639" y="33010"/>
                    <a:pt x="708" y="32919"/>
                  </a:cubicBezTo>
                  <a:lnTo>
                    <a:pt x="3789" y="29564"/>
                  </a:lnTo>
                  <a:cubicBezTo>
                    <a:pt x="5980" y="27144"/>
                    <a:pt x="9108" y="25775"/>
                    <a:pt x="12372" y="25775"/>
                  </a:cubicBezTo>
                  <a:lnTo>
                    <a:pt x="13033" y="25775"/>
                  </a:lnTo>
                  <a:cubicBezTo>
                    <a:pt x="16708" y="25775"/>
                    <a:pt x="19698" y="22785"/>
                    <a:pt x="19698" y="19110"/>
                  </a:cubicBezTo>
                  <a:lnTo>
                    <a:pt x="19698" y="6647"/>
                  </a:lnTo>
                  <a:cubicBezTo>
                    <a:pt x="19698" y="4821"/>
                    <a:pt x="18968" y="3132"/>
                    <a:pt x="17644" y="1854"/>
                  </a:cubicBezTo>
                  <a:cubicBezTo>
                    <a:pt x="16404" y="658"/>
                    <a:pt x="14771" y="0"/>
                    <a:pt x="13040" y="0"/>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4260500" y="3070050"/>
              <a:ext cx="131850" cy="443400"/>
            </a:xfrm>
            <a:custGeom>
              <a:avLst/>
              <a:gdLst/>
              <a:ahLst/>
              <a:cxnLst/>
              <a:rect l="l" t="t" r="r" b="b"/>
              <a:pathLst>
                <a:path w="5274" h="17736" extrusionOk="0">
                  <a:moveTo>
                    <a:pt x="2625" y="0"/>
                  </a:moveTo>
                  <a:cubicBezTo>
                    <a:pt x="1188" y="0"/>
                    <a:pt x="1" y="1187"/>
                    <a:pt x="1" y="2625"/>
                  </a:cubicBezTo>
                  <a:lnTo>
                    <a:pt x="1" y="12509"/>
                  </a:lnTo>
                  <a:cubicBezTo>
                    <a:pt x="1" y="12714"/>
                    <a:pt x="183" y="12874"/>
                    <a:pt x="389" y="12874"/>
                  </a:cubicBezTo>
                  <a:cubicBezTo>
                    <a:pt x="594" y="12874"/>
                    <a:pt x="777" y="12714"/>
                    <a:pt x="777" y="12509"/>
                  </a:cubicBezTo>
                  <a:lnTo>
                    <a:pt x="777" y="2625"/>
                  </a:lnTo>
                  <a:cubicBezTo>
                    <a:pt x="777" y="1598"/>
                    <a:pt x="1598" y="754"/>
                    <a:pt x="2625" y="754"/>
                  </a:cubicBezTo>
                  <a:cubicBezTo>
                    <a:pt x="3675" y="754"/>
                    <a:pt x="4497" y="1598"/>
                    <a:pt x="4497" y="2625"/>
                  </a:cubicBezTo>
                  <a:lnTo>
                    <a:pt x="4497" y="15088"/>
                  </a:lnTo>
                  <a:cubicBezTo>
                    <a:pt x="4497" y="16138"/>
                    <a:pt x="3675" y="16960"/>
                    <a:pt x="2625" y="16960"/>
                  </a:cubicBezTo>
                  <a:cubicBezTo>
                    <a:pt x="1598" y="16960"/>
                    <a:pt x="777" y="16138"/>
                    <a:pt x="777" y="15088"/>
                  </a:cubicBezTo>
                  <a:cubicBezTo>
                    <a:pt x="777" y="14882"/>
                    <a:pt x="594" y="14723"/>
                    <a:pt x="389" y="14723"/>
                  </a:cubicBezTo>
                  <a:cubicBezTo>
                    <a:pt x="183" y="14723"/>
                    <a:pt x="1" y="14882"/>
                    <a:pt x="1" y="15088"/>
                  </a:cubicBezTo>
                  <a:cubicBezTo>
                    <a:pt x="1" y="16549"/>
                    <a:pt x="1188" y="17736"/>
                    <a:pt x="2625" y="17736"/>
                  </a:cubicBezTo>
                  <a:cubicBezTo>
                    <a:pt x="4086" y="17736"/>
                    <a:pt x="5273" y="16549"/>
                    <a:pt x="5273" y="15088"/>
                  </a:cubicBezTo>
                  <a:lnTo>
                    <a:pt x="5273" y="2625"/>
                  </a:lnTo>
                  <a:cubicBezTo>
                    <a:pt x="5273" y="1187"/>
                    <a:pt x="4086" y="0"/>
                    <a:pt x="2625" y="0"/>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4131550" y="3494025"/>
              <a:ext cx="46225" cy="79350"/>
            </a:xfrm>
            <a:custGeom>
              <a:avLst/>
              <a:gdLst/>
              <a:ahLst/>
              <a:cxnLst/>
              <a:rect l="l" t="t" r="r" b="b"/>
              <a:pathLst>
                <a:path w="1849" h="3174" extrusionOk="0">
                  <a:moveTo>
                    <a:pt x="1461" y="1"/>
                  </a:moveTo>
                  <a:cubicBezTo>
                    <a:pt x="1255" y="1"/>
                    <a:pt x="1096" y="183"/>
                    <a:pt x="1096" y="389"/>
                  </a:cubicBezTo>
                  <a:cubicBezTo>
                    <a:pt x="1096" y="1439"/>
                    <a:pt x="160" y="2534"/>
                    <a:pt x="137" y="2557"/>
                  </a:cubicBezTo>
                  <a:cubicBezTo>
                    <a:pt x="0" y="2717"/>
                    <a:pt x="23" y="2945"/>
                    <a:pt x="183" y="3082"/>
                  </a:cubicBezTo>
                  <a:cubicBezTo>
                    <a:pt x="251" y="3150"/>
                    <a:pt x="342" y="3173"/>
                    <a:pt x="434" y="3173"/>
                  </a:cubicBezTo>
                  <a:cubicBezTo>
                    <a:pt x="548" y="3173"/>
                    <a:pt x="639" y="3128"/>
                    <a:pt x="730" y="3036"/>
                  </a:cubicBezTo>
                  <a:cubicBezTo>
                    <a:pt x="776" y="2991"/>
                    <a:pt x="1849" y="1712"/>
                    <a:pt x="1849" y="389"/>
                  </a:cubicBezTo>
                  <a:cubicBezTo>
                    <a:pt x="1849" y="183"/>
                    <a:pt x="1689" y="1"/>
                    <a:pt x="1461" y="1"/>
                  </a:cubicBezTo>
                  <a:close/>
                </a:path>
              </a:pathLst>
            </a:custGeom>
            <a:solidFill>
              <a:srgbClr val="FFB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21"/>
          <p:cNvSpPr txBox="1"/>
          <p:nvPr/>
        </p:nvSpPr>
        <p:spPr>
          <a:xfrm>
            <a:off x="531600" y="2323725"/>
            <a:ext cx="19713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w" sz="5800" b="1">
                <a:solidFill>
                  <a:srgbClr val="DF6D6D"/>
                </a:solidFill>
                <a:latin typeface="Cairo"/>
                <a:ea typeface="Cairo"/>
                <a:cs typeface="Cairo"/>
                <a:sym typeface="Cairo"/>
              </a:rPr>
              <a:t>SNP</a:t>
            </a:r>
            <a:endParaRPr sz="100">
              <a:solidFill>
                <a:srgbClr val="DF6D6D"/>
              </a:solidFill>
            </a:endParaRPr>
          </a:p>
        </p:txBody>
      </p:sp>
      <p:sp>
        <p:nvSpPr>
          <p:cNvPr id="921" name="Google Shape;921;p21"/>
          <p:cNvSpPr txBox="1"/>
          <p:nvPr/>
        </p:nvSpPr>
        <p:spPr>
          <a:xfrm>
            <a:off x="196200" y="3350250"/>
            <a:ext cx="3691200" cy="881400"/>
          </a:xfrm>
          <a:prstGeom prst="rect">
            <a:avLst/>
          </a:prstGeom>
          <a:noFill/>
          <a:ln>
            <a:noFill/>
          </a:ln>
        </p:spPr>
        <p:txBody>
          <a:bodyPr spcFirstLastPara="1" wrap="square" lIns="91425" tIns="0" rIns="91425" bIns="0" anchor="t" anchorCtr="0">
            <a:noAutofit/>
          </a:bodyPr>
          <a:lstStyle/>
          <a:p>
            <a:pPr marL="0" lvl="0" indent="0" algn="r" rtl="1">
              <a:spcBef>
                <a:spcPts val="0"/>
              </a:spcBef>
              <a:spcAft>
                <a:spcPts val="0"/>
              </a:spcAft>
              <a:buNone/>
            </a:pPr>
            <a:r>
              <a:rPr lang="iw" sz="1800">
                <a:solidFill>
                  <a:srgbClr val="2B292E"/>
                </a:solidFill>
                <a:latin typeface="Noto Sans Hebrew"/>
                <a:ea typeface="Noto Sans Hebrew"/>
                <a:cs typeface="Noto Sans Hebrew"/>
                <a:sym typeface="Noto Sans Hebrew"/>
              </a:rPr>
              <a:t>ורוב הווריאציות השונות ב-DNA </a:t>
            </a:r>
            <a:br>
              <a:rPr lang="iw" sz="1800">
                <a:solidFill>
                  <a:srgbClr val="2B292E"/>
                </a:solidFill>
                <a:latin typeface="Noto Sans Hebrew"/>
                <a:ea typeface="Noto Sans Hebrew"/>
                <a:cs typeface="Noto Sans Hebrew"/>
                <a:sym typeface="Noto Sans Hebrew"/>
              </a:rPr>
            </a:br>
            <a:r>
              <a:rPr lang="iw" sz="1800">
                <a:solidFill>
                  <a:srgbClr val="2B292E"/>
                </a:solidFill>
                <a:latin typeface="Noto Sans Hebrew"/>
                <a:ea typeface="Noto Sans Hebrew"/>
                <a:cs typeface="Noto Sans Hebrew"/>
                <a:sym typeface="Noto Sans Hebrew"/>
              </a:rPr>
              <a:t>בין אנשים נקראות סניפים</a:t>
            </a:r>
            <a:endParaRPr sz="1800">
              <a:solidFill>
                <a:srgbClr val="2B292E"/>
              </a:solidFill>
              <a:latin typeface="Noto Sans Hebrew"/>
              <a:ea typeface="Noto Sans Hebrew"/>
              <a:cs typeface="Noto Sans Hebrew"/>
              <a:sym typeface="Noto Sans Hebrew"/>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5151</Words>
  <Application>Microsoft Office PowerPoint</Application>
  <PresentationFormat>‫הצגה על המסך (16:9)</PresentationFormat>
  <Paragraphs>477</Paragraphs>
  <Slides>48</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48</vt:i4>
      </vt:variant>
    </vt:vector>
  </HeadingPairs>
  <TitlesOfParts>
    <vt:vector size="55" baseType="lpstr">
      <vt:lpstr>Maven Pro</vt:lpstr>
      <vt:lpstr>Noto Sans Hebrew</vt:lpstr>
      <vt:lpstr>Arial</vt:lpstr>
      <vt:lpstr>Nunito</vt:lpstr>
      <vt:lpstr>Oxygen</vt:lpstr>
      <vt:lpstr>Cairo</vt:lpstr>
      <vt:lpstr>Momentum</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Benchuk S</cp:lastModifiedBy>
  <cp:revision>1</cp:revision>
  <dcterms:modified xsi:type="dcterms:W3CDTF">2025-04-23T07:46:20Z</dcterms:modified>
</cp:coreProperties>
</file>