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7" roundtripDataSignature="AMtx7mgDt3n8XVFir2gHLG/zLbuW08ZZ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cs-CZ"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cs-CZ" sz="1200" u="none" cap="none" strike="noStrike">
                <a:solidFill>
                  <a:schemeClr val="dk1"/>
                </a:solidFill>
                <a:latin typeface="Calibri"/>
                <a:ea typeface="Calibri"/>
                <a:cs typeface="Calibri"/>
                <a:sym typeface="Calibri"/>
              </a:rPr>
              <a:t>30.09.2022</a:t>
            </a:r>
            <a:endParaRPr b="0" i="0" sz="1200" u="none" cap="none" strike="noStrike">
              <a:solidFill>
                <a:schemeClr val="dk1"/>
              </a:solidFill>
              <a:latin typeface="Calibri"/>
              <a:ea typeface="Calibri"/>
              <a:cs typeface="Calibri"/>
              <a:sym typeface="Calibri"/>
            </a:endParaRPr>
          </a:p>
        </p:txBody>
      </p:sp>
      <p:sp>
        <p:nvSpPr>
          <p:cNvPr id="87" name="Google Shape;87;p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cs-CZ"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7" name="Google Shape;387;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88" name="Google Shape;388;p1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91" name="Google Shape;391;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7" name="Google Shape;417;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418" name="Google Shape;418;p1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21" name="Google Shape;421;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6" name="Google Shape;116;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117" name="Google Shape;117;p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0" name="Google Shape;120;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1" name="Google Shape;141;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142" name="Google Shape;142;p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5" name="Google Shape;145;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2" name="Google Shape;182;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183" name="Google Shape;183;p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6" name="Google Shape;186;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08" name="Google Shape;208;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09" name="Google Shape;209;p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2" name="Google Shape;212;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2" name="Google Shape;252;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53" name="Google Shape;253;p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6" name="Google Shape;256;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97" name="Google Shape;297;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98" name="Google Shape;298;p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01" name="Google Shape;301;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23" name="Google Shape;323;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24" name="Google Shape;324;p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27" name="Google Shape;327;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02b3bc53a3_2_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5" name="Google Shape;355;g302b3bc53a3_2_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56" name="Google Shape;356;g302b3bc53a3_2_10: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g302b3bc53a3_2_1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302b3bc53a3_2_1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9" name="Google Shape;359;g302b3bc53a3_2_1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1792288" y="612775"/>
            <a:ext cx="5486400" cy="4114800"/>
          </a:xfrm>
          <a:prstGeom prst="rect">
            <a:avLst/>
          </a:prstGeom>
          <a:noFill/>
          <a:ln>
            <a:noFill/>
          </a:ln>
        </p:spPr>
      </p:sp>
      <p:sp>
        <p:nvSpPr>
          <p:cNvPr id="68" name="Google Shape;68;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cs-CZ"/>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8.jp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4.png"/><Relationship Id="rId6" Type="http://schemas.openxmlformats.org/officeDocument/2006/relationships/image" Target="../media/image12.jpg"/><Relationship Id="rId7" Type="http://schemas.openxmlformats.org/officeDocument/2006/relationships/slide" Target="/ppt/slides/slid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9.jpg"/><Relationship Id="rId5" Type="http://schemas.openxmlformats.org/officeDocument/2006/relationships/image" Target="../media/image9.jpg"/><Relationship Id="rId6"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91" name="Shape 91"/>
        <p:cNvGrpSpPr/>
        <p:nvPr/>
      </p:nvGrpSpPr>
      <p:grpSpPr>
        <a:xfrm>
          <a:off x="0" y="0"/>
          <a:ext cx="0" cy="0"/>
          <a:chOff x="0" y="0"/>
          <a:chExt cx="0" cy="0"/>
        </a:xfrm>
      </p:grpSpPr>
      <p:sp>
        <p:nvSpPr>
          <p:cNvPr id="92" name="Google Shape;92;p1"/>
          <p:cNvSpPr/>
          <p:nvPr/>
        </p:nvSpPr>
        <p:spPr>
          <a:xfrm>
            <a:off x="16394731" y="0"/>
            <a:ext cx="1893269" cy="10287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
          <p:cNvGrpSpPr/>
          <p:nvPr/>
        </p:nvGrpSpPr>
        <p:grpSpPr>
          <a:xfrm>
            <a:off x="6545735" y="406153"/>
            <a:ext cx="10042534" cy="9474693"/>
            <a:chOff x="0" y="0"/>
            <a:chExt cx="13390046" cy="12632924"/>
          </a:xfrm>
        </p:grpSpPr>
        <p:pic>
          <p:nvPicPr>
            <p:cNvPr id="94" name="Google Shape;94;p1"/>
            <p:cNvPicPr preferRelativeResize="0"/>
            <p:nvPr/>
          </p:nvPicPr>
          <p:blipFill rotWithShape="1">
            <a:blip r:embed="rId3">
              <a:alphaModFix amt="80000"/>
            </a:blip>
            <a:srcRect b="0" l="0" r="0" t="0"/>
            <a:stretch/>
          </p:blipFill>
          <p:spPr>
            <a:xfrm>
              <a:off x="6923321" y="0"/>
              <a:ext cx="3005065" cy="2794710"/>
            </a:xfrm>
            <a:prstGeom prst="rect">
              <a:avLst/>
            </a:prstGeom>
            <a:noFill/>
            <a:ln>
              <a:noFill/>
            </a:ln>
          </p:spPr>
        </p:pic>
        <p:pic>
          <p:nvPicPr>
            <p:cNvPr id="95" name="Google Shape;95;p1"/>
            <p:cNvPicPr preferRelativeResize="0"/>
            <p:nvPr/>
          </p:nvPicPr>
          <p:blipFill rotWithShape="1">
            <a:blip r:embed="rId3">
              <a:alphaModFix amt="80000"/>
            </a:blip>
            <a:srcRect b="0" l="0" r="0" t="0"/>
            <a:stretch/>
          </p:blipFill>
          <p:spPr>
            <a:xfrm>
              <a:off x="6923321" y="3279405"/>
              <a:ext cx="3005065" cy="2794710"/>
            </a:xfrm>
            <a:prstGeom prst="rect">
              <a:avLst/>
            </a:prstGeom>
            <a:noFill/>
            <a:ln>
              <a:noFill/>
            </a:ln>
          </p:spPr>
        </p:pic>
        <p:pic>
          <p:nvPicPr>
            <p:cNvPr id="96" name="Google Shape;96;p1"/>
            <p:cNvPicPr preferRelativeResize="0"/>
            <p:nvPr/>
          </p:nvPicPr>
          <p:blipFill rotWithShape="1">
            <a:blip r:embed="rId3">
              <a:alphaModFix amt="80000"/>
            </a:blip>
            <a:srcRect b="0" l="0" r="0" t="0"/>
            <a:stretch/>
          </p:blipFill>
          <p:spPr>
            <a:xfrm>
              <a:off x="6923321" y="6558809"/>
              <a:ext cx="3005065" cy="2794710"/>
            </a:xfrm>
            <a:prstGeom prst="rect">
              <a:avLst/>
            </a:prstGeom>
            <a:noFill/>
            <a:ln>
              <a:noFill/>
            </a:ln>
          </p:spPr>
        </p:pic>
        <p:pic>
          <p:nvPicPr>
            <p:cNvPr id="97" name="Google Shape;97;p1"/>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98" name="Google Shape;98;p1"/>
            <p:cNvPicPr preferRelativeResize="0"/>
            <p:nvPr/>
          </p:nvPicPr>
          <p:blipFill rotWithShape="1">
            <a:blip r:embed="rId3">
              <a:alphaModFix amt="80000"/>
            </a:blip>
            <a:srcRect b="0" l="0" r="0" t="0"/>
            <a:stretch/>
          </p:blipFill>
          <p:spPr>
            <a:xfrm>
              <a:off x="3461660" y="0"/>
              <a:ext cx="3005065" cy="2794710"/>
            </a:xfrm>
            <a:prstGeom prst="rect">
              <a:avLst/>
            </a:prstGeom>
            <a:noFill/>
            <a:ln>
              <a:noFill/>
            </a:ln>
          </p:spPr>
        </p:pic>
        <p:pic>
          <p:nvPicPr>
            <p:cNvPr id="99" name="Google Shape;99;p1"/>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100" name="Google Shape;100;p1"/>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101" name="Google Shape;101;p1"/>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102" name="Google Shape;102;p1"/>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103" name="Google Shape;103;p1"/>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104" name="Google Shape;104;p1"/>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105" name="Google Shape;105;p1"/>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106" name="Google Shape;106;p1"/>
            <p:cNvPicPr preferRelativeResize="0"/>
            <p:nvPr/>
          </p:nvPicPr>
          <p:blipFill rotWithShape="1">
            <a:blip r:embed="rId3">
              <a:alphaModFix amt="80000"/>
            </a:blip>
            <a:srcRect b="0" l="0" r="0" t="0"/>
            <a:stretch/>
          </p:blipFill>
          <p:spPr>
            <a:xfrm>
              <a:off x="10384981" y="0"/>
              <a:ext cx="3005065" cy="2794710"/>
            </a:xfrm>
            <a:prstGeom prst="rect">
              <a:avLst/>
            </a:prstGeom>
            <a:noFill/>
            <a:ln>
              <a:noFill/>
            </a:ln>
          </p:spPr>
        </p:pic>
        <p:pic>
          <p:nvPicPr>
            <p:cNvPr id="107" name="Google Shape;107;p1"/>
            <p:cNvPicPr preferRelativeResize="0"/>
            <p:nvPr/>
          </p:nvPicPr>
          <p:blipFill rotWithShape="1">
            <a:blip r:embed="rId3">
              <a:alphaModFix amt="80000"/>
            </a:blip>
            <a:srcRect b="0" l="0" r="0" t="0"/>
            <a:stretch/>
          </p:blipFill>
          <p:spPr>
            <a:xfrm>
              <a:off x="10384981" y="3279405"/>
              <a:ext cx="3005065" cy="2794710"/>
            </a:xfrm>
            <a:prstGeom prst="rect">
              <a:avLst/>
            </a:prstGeom>
            <a:noFill/>
            <a:ln>
              <a:noFill/>
            </a:ln>
          </p:spPr>
        </p:pic>
        <p:pic>
          <p:nvPicPr>
            <p:cNvPr id="108" name="Google Shape;108;p1"/>
            <p:cNvPicPr preferRelativeResize="0"/>
            <p:nvPr/>
          </p:nvPicPr>
          <p:blipFill rotWithShape="1">
            <a:blip r:embed="rId3">
              <a:alphaModFix amt="80000"/>
            </a:blip>
            <a:srcRect b="0" l="0" r="0" t="0"/>
            <a:stretch/>
          </p:blipFill>
          <p:spPr>
            <a:xfrm>
              <a:off x="10384981" y="6558809"/>
              <a:ext cx="3005065" cy="2794710"/>
            </a:xfrm>
            <a:prstGeom prst="rect">
              <a:avLst/>
            </a:prstGeom>
            <a:noFill/>
            <a:ln>
              <a:noFill/>
            </a:ln>
          </p:spPr>
        </p:pic>
        <p:pic>
          <p:nvPicPr>
            <p:cNvPr id="109" name="Google Shape;109;p1"/>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110" name="Google Shape;110;p1"/>
          <p:cNvGrpSpPr/>
          <p:nvPr/>
        </p:nvGrpSpPr>
        <p:grpSpPr>
          <a:xfrm>
            <a:off x="1104899" y="824285"/>
            <a:ext cx="8750844" cy="8318193"/>
            <a:chOff x="-1" y="-1"/>
            <a:chExt cx="11667792" cy="11090924"/>
          </a:xfrm>
        </p:grpSpPr>
        <p:sp>
          <p:nvSpPr>
            <p:cNvPr id="111" name="Google Shape;111;p1"/>
            <p:cNvSpPr/>
            <p:nvPr/>
          </p:nvSpPr>
          <p:spPr>
            <a:xfrm>
              <a:off x="1931835" y="1354967"/>
              <a:ext cx="9735956" cy="9735956"/>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2" name="Google Shape;112;p1"/>
            <p:cNvPicPr preferRelativeResize="0"/>
            <p:nvPr/>
          </p:nvPicPr>
          <p:blipFill rotWithShape="1">
            <a:blip r:embed="rId4">
              <a:alphaModFix/>
            </a:blip>
            <a:srcRect b="320" l="0" r="0" t="0"/>
            <a:stretch/>
          </p:blipFill>
          <p:spPr>
            <a:xfrm rot="-5115457">
              <a:off x="396140" y="376277"/>
              <a:ext cx="9735956" cy="9756713"/>
            </a:xfrm>
            <a:prstGeom prst="rect">
              <a:avLst/>
            </a:prstGeom>
            <a:noFill/>
            <a:ln>
              <a:noFill/>
            </a:ln>
          </p:spPr>
        </p:pic>
      </p:grpSp>
      <p:sp>
        <p:nvSpPr>
          <p:cNvPr id="113" name="Google Shape;113;p1"/>
          <p:cNvSpPr txBox="1"/>
          <p:nvPr/>
        </p:nvSpPr>
        <p:spPr>
          <a:xfrm>
            <a:off x="1629821" y="3546231"/>
            <a:ext cx="6786600" cy="2874300"/>
          </a:xfrm>
          <a:prstGeom prst="rect">
            <a:avLst/>
          </a:prstGeom>
          <a:noFill/>
          <a:ln>
            <a:noFill/>
          </a:ln>
        </p:spPr>
        <p:txBody>
          <a:bodyPr anchorCtr="0" anchor="t" bIns="0" lIns="0" spcFirstLastPara="1" rIns="0" wrap="square" tIns="0">
            <a:spAutoFit/>
          </a:bodyPr>
          <a:lstStyle/>
          <a:p>
            <a:pPr indent="0" lvl="0" marL="0" marR="0" rtl="0" algn="ctr">
              <a:lnSpc>
                <a:spcPct val="104993"/>
              </a:lnSpc>
              <a:spcBef>
                <a:spcPts val="0"/>
              </a:spcBef>
              <a:spcAft>
                <a:spcPts val="0"/>
              </a:spcAft>
              <a:buNone/>
            </a:pPr>
            <a:r>
              <a:rPr b="1" lang="cs-CZ" sz="4500">
                <a:solidFill>
                  <a:srgbClr val="FFFFFF"/>
                </a:solidFill>
              </a:rPr>
              <a:t>Engagement Insights:</a:t>
            </a:r>
            <a:endParaRPr b="1" sz="4500">
              <a:solidFill>
                <a:srgbClr val="FFFFFF"/>
              </a:solidFill>
            </a:endParaRPr>
          </a:p>
          <a:p>
            <a:pPr indent="0" lvl="0" marL="0" marR="0" rtl="0" algn="ctr">
              <a:lnSpc>
                <a:spcPct val="104993"/>
              </a:lnSpc>
              <a:spcBef>
                <a:spcPts val="0"/>
              </a:spcBef>
              <a:spcAft>
                <a:spcPts val="0"/>
              </a:spcAft>
              <a:buNone/>
            </a:pPr>
            <a:r>
              <a:rPr b="1" lang="cs-CZ" sz="4500">
                <a:solidFill>
                  <a:srgbClr val="FFFFFF"/>
                </a:solidFill>
              </a:rPr>
              <a:t>Top 5 Content Categories on Social Buzz</a:t>
            </a:r>
            <a:endParaRPr b="1" sz="4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10"/>
          <p:cNvPicPr preferRelativeResize="0"/>
          <p:nvPr/>
        </p:nvPicPr>
        <p:blipFill rotWithShape="1">
          <a:blip r:embed="rId3">
            <a:alphaModFix/>
          </a:blip>
          <a:srcRect b="0" l="0" r="0" t="0"/>
          <a:stretch/>
        </p:blipFill>
        <p:spPr>
          <a:xfrm rot="5400000">
            <a:off x="10143618" y="5003701"/>
            <a:ext cx="942466" cy="279598"/>
          </a:xfrm>
          <a:prstGeom prst="rect">
            <a:avLst/>
          </a:prstGeom>
          <a:noFill/>
          <a:ln>
            <a:noFill/>
          </a:ln>
        </p:spPr>
      </p:pic>
      <p:pic>
        <p:nvPicPr>
          <p:cNvPr id="394" name="Google Shape;394;p10"/>
          <p:cNvPicPr preferRelativeResize="0"/>
          <p:nvPr/>
        </p:nvPicPr>
        <p:blipFill rotWithShape="1">
          <a:blip r:embed="rId3">
            <a:alphaModFix/>
          </a:blip>
          <a:srcRect b="0" l="0" r="0" t="0"/>
          <a:stretch/>
        </p:blipFill>
        <p:spPr>
          <a:xfrm rot="5400000">
            <a:off x="10143618" y="2227332"/>
            <a:ext cx="942466" cy="279598"/>
          </a:xfrm>
          <a:prstGeom prst="rect">
            <a:avLst/>
          </a:prstGeom>
          <a:noFill/>
          <a:ln>
            <a:noFill/>
          </a:ln>
        </p:spPr>
      </p:pic>
      <p:pic>
        <p:nvPicPr>
          <p:cNvPr id="395" name="Google Shape;395;p10"/>
          <p:cNvPicPr preferRelativeResize="0"/>
          <p:nvPr/>
        </p:nvPicPr>
        <p:blipFill rotWithShape="1">
          <a:blip r:embed="rId3">
            <a:alphaModFix/>
          </a:blip>
          <a:srcRect b="0" l="0" r="0" t="0"/>
          <a:stretch/>
        </p:blipFill>
        <p:spPr>
          <a:xfrm rot="5400000">
            <a:off x="10143618" y="7780070"/>
            <a:ext cx="942466" cy="279598"/>
          </a:xfrm>
          <a:prstGeom prst="rect">
            <a:avLst/>
          </a:prstGeom>
          <a:noFill/>
          <a:ln>
            <a:noFill/>
          </a:ln>
        </p:spPr>
      </p:pic>
      <p:pic>
        <p:nvPicPr>
          <p:cNvPr id="396" name="Google Shape;396;p10"/>
          <p:cNvPicPr preferRelativeResize="0"/>
          <p:nvPr/>
        </p:nvPicPr>
        <p:blipFill rotWithShape="1">
          <a:blip r:embed="rId4">
            <a:alphaModFix/>
          </a:blip>
          <a:srcRect b="1617" l="4068" r="4069" t="1616"/>
          <a:stretch/>
        </p:blipFill>
        <p:spPr>
          <a:xfrm>
            <a:off x="5438298" y="1161805"/>
            <a:ext cx="5036754" cy="7963390"/>
          </a:xfrm>
          <a:prstGeom prst="rect">
            <a:avLst/>
          </a:prstGeom>
          <a:noFill/>
          <a:ln>
            <a:noFill/>
          </a:ln>
        </p:spPr>
      </p:pic>
      <p:sp>
        <p:nvSpPr>
          <p:cNvPr id="397" name="Google Shape;397;p10"/>
          <p:cNvSpPr txBox="1"/>
          <p:nvPr/>
        </p:nvSpPr>
        <p:spPr>
          <a:xfrm>
            <a:off x="457200" y="4539600"/>
            <a:ext cx="4703553"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000000"/>
                </a:solidFill>
                <a:latin typeface="Arial"/>
                <a:ea typeface="Arial"/>
                <a:cs typeface="Arial"/>
                <a:sym typeface="Arial"/>
              </a:rPr>
              <a:t>Summary</a:t>
            </a:r>
            <a:endParaRPr/>
          </a:p>
        </p:txBody>
      </p:sp>
      <p:grpSp>
        <p:nvGrpSpPr>
          <p:cNvPr id="398" name="Google Shape;398;p10"/>
          <p:cNvGrpSpPr/>
          <p:nvPr/>
        </p:nvGrpSpPr>
        <p:grpSpPr>
          <a:xfrm>
            <a:off x="327032" y="9481425"/>
            <a:ext cx="9711339" cy="2017079"/>
            <a:chOff x="0" y="0"/>
            <a:chExt cx="12948452" cy="2689439"/>
          </a:xfrm>
        </p:grpSpPr>
        <p:pic>
          <p:nvPicPr>
            <p:cNvPr id="399" name="Google Shape;399;p10"/>
            <p:cNvPicPr preferRelativeResize="0"/>
            <p:nvPr/>
          </p:nvPicPr>
          <p:blipFill rotWithShape="1">
            <a:blip r:embed="rId5">
              <a:alphaModFix amt="80000"/>
            </a:blip>
            <a:srcRect b="0" l="0" r="0" t="0"/>
            <a:stretch/>
          </p:blipFill>
          <p:spPr>
            <a:xfrm>
              <a:off x="10056582" y="0"/>
              <a:ext cx="2891870" cy="2689439"/>
            </a:xfrm>
            <a:prstGeom prst="rect">
              <a:avLst/>
            </a:prstGeom>
            <a:noFill/>
            <a:ln>
              <a:noFill/>
            </a:ln>
          </p:spPr>
        </p:pic>
        <p:pic>
          <p:nvPicPr>
            <p:cNvPr id="400" name="Google Shape;400;p10"/>
            <p:cNvPicPr preferRelativeResize="0"/>
            <p:nvPr/>
          </p:nvPicPr>
          <p:blipFill rotWithShape="1">
            <a:blip r:embed="rId5">
              <a:alphaModFix amt="80000"/>
            </a:blip>
            <a:srcRect b="0" l="0" r="0" t="0"/>
            <a:stretch/>
          </p:blipFill>
          <p:spPr>
            <a:xfrm>
              <a:off x="6704388" y="0"/>
              <a:ext cx="2891870" cy="2689439"/>
            </a:xfrm>
            <a:prstGeom prst="rect">
              <a:avLst/>
            </a:prstGeom>
            <a:noFill/>
            <a:ln>
              <a:noFill/>
            </a:ln>
          </p:spPr>
        </p:pic>
        <p:pic>
          <p:nvPicPr>
            <p:cNvPr id="401" name="Google Shape;401;p10"/>
            <p:cNvPicPr preferRelativeResize="0"/>
            <p:nvPr/>
          </p:nvPicPr>
          <p:blipFill rotWithShape="1">
            <a:blip r:embed="rId5">
              <a:alphaModFix amt="80000"/>
            </a:blip>
            <a:srcRect b="0" l="0" r="0" t="0"/>
            <a:stretch/>
          </p:blipFill>
          <p:spPr>
            <a:xfrm>
              <a:off x="3352194" y="0"/>
              <a:ext cx="2891870" cy="2689439"/>
            </a:xfrm>
            <a:prstGeom prst="rect">
              <a:avLst/>
            </a:prstGeom>
            <a:noFill/>
            <a:ln>
              <a:noFill/>
            </a:ln>
          </p:spPr>
        </p:pic>
        <p:pic>
          <p:nvPicPr>
            <p:cNvPr id="402" name="Google Shape;402;p10"/>
            <p:cNvPicPr preferRelativeResize="0"/>
            <p:nvPr/>
          </p:nvPicPr>
          <p:blipFill rotWithShape="1">
            <a:blip r:embed="rId5">
              <a:alphaModFix amt="80000"/>
            </a:blip>
            <a:srcRect b="0" l="0" r="0" t="0"/>
            <a:stretch/>
          </p:blipFill>
          <p:spPr>
            <a:xfrm>
              <a:off x="0" y="0"/>
              <a:ext cx="2891870" cy="2689439"/>
            </a:xfrm>
            <a:prstGeom prst="rect">
              <a:avLst/>
            </a:prstGeom>
            <a:noFill/>
            <a:ln>
              <a:noFill/>
            </a:ln>
          </p:spPr>
        </p:pic>
      </p:grpSp>
      <p:grpSp>
        <p:nvGrpSpPr>
          <p:cNvPr id="403" name="Google Shape;403;p10"/>
          <p:cNvGrpSpPr/>
          <p:nvPr/>
        </p:nvGrpSpPr>
        <p:grpSpPr>
          <a:xfrm>
            <a:off x="327032" y="-1179605"/>
            <a:ext cx="9711339" cy="2017079"/>
            <a:chOff x="0" y="0"/>
            <a:chExt cx="12948452" cy="2689439"/>
          </a:xfrm>
        </p:grpSpPr>
        <p:pic>
          <p:nvPicPr>
            <p:cNvPr id="404" name="Google Shape;404;p10"/>
            <p:cNvPicPr preferRelativeResize="0"/>
            <p:nvPr/>
          </p:nvPicPr>
          <p:blipFill rotWithShape="1">
            <a:blip r:embed="rId5">
              <a:alphaModFix amt="80000"/>
            </a:blip>
            <a:srcRect b="0" l="0" r="0" t="0"/>
            <a:stretch/>
          </p:blipFill>
          <p:spPr>
            <a:xfrm>
              <a:off x="10056582" y="0"/>
              <a:ext cx="2891870" cy="2689439"/>
            </a:xfrm>
            <a:prstGeom prst="rect">
              <a:avLst/>
            </a:prstGeom>
            <a:noFill/>
            <a:ln>
              <a:noFill/>
            </a:ln>
          </p:spPr>
        </p:pic>
        <p:pic>
          <p:nvPicPr>
            <p:cNvPr id="405" name="Google Shape;405;p10"/>
            <p:cNvPicPr preferRelativeResize="0"/>
            <p:nvPr/>
          </p:nvPicPr>
          <p:blipFill rotWithShape="1">
            <a:blip r:embed="rId5">
              <a:alphaModFix amt="80000"/>
            </a:blip>
            <a:srcRect b="0" l="0" r="0" t="0"/>
            <a:stretch/>
          </p:blipFill>
          <p:spPr>
            <a:xfrm>
              <a:off x="6704388" y="0"/>
              <a:ext cx="2891870" cy="2689439"/>
            </a:xfrm>
            <a:prstGeom prst="rect">
              <a:avLst/>
            </a:prstGeom>
            <a:noFill/>
            <a:ln>
              <a:noFill/>
            </a:ln>
          </p:spPr>
        </p:pic>
        <p:pic>
          <p:nvPicPr>
            <p:cNvPr id="406" name="Google Shape;406;p10"/>
            <p:cNvPicPr preferRelativeResize="0"/>
            <p:nvPr/>
          </p:nvPicPr>
          <p:blipFill rotWithShape="1">
            <a:blip r:embed="rId5">
              <a:alphaModFix amt="80000"/>
            </a:blip>
            <a:srcRect b="0" l="0" r="0" t="0"/>
            <a:stretch/>
          </p:blipFill>
          <p:spPr>
            <a:xfrm>
              <a:off x="3352194" y="0"/>
              <a:ext cx="2891870" cy="2689439"/>
            </a:xfrm>
            <a:prstGeom prst="rect">
              <a:avLst/>
            </a:prstGeom>
            <a:noFill/>
            <a:ln>
              <a:noFill/>
            </a:ln>
          </p:spPr>
        </p:pic>
        <p:pic>
          <p:nvPicPr>
            <p:cNvPr id="407" name="Google Shape;407;p10"/>
            <p:cNvPicPr preferRelativeResize="0"/>
            <p:nvPr/>
          </p:nvPicPr>
          <p:blipFill rotWithShape="1">
            <a:blip r:embed="rId5">
              <a:alphaModFix amt="80000"/>
            </a:blip>
            <a:srcRect b="0" l="0" r="0" t="0"/>
            <a:stretch/>
          </p:blipFill>
          <p:spPr>
            <a:xfrm>
              <a:off x="0" y="0"/>
              <a:ext cx="2891870" cy="2689439"/>
            </a:xfrm>
            <a:prstGeom prst="rect">
              <a:avLst/>
            </a:prstGeom>
            <a:noFill/>
            <a:ln>
              <a:noFill/>
            </a:ln>
          </p:spPr>
        </p:pic>
      </p:grpSp>
      <p:grpSp>
        <p:nvGrpSpPr>
          <p:cNvPr id="408" name="Google Shape;408;p10"/>
          <p:cNvGrpSpPr/>
          <p:nvPr/>
        </p:nvGrpSpPr>
        <p:grpSpPr>
          <a:xfrm>
            <a:off x="11581833" y="1580430"/>
            <a:ext cx="5677467" cy="867617"/>
            <a:chOff x="0" y="-47625"/>
            <a:chExt cx="7569956" cy="1156823"/>
          </a:xfrm>
        </p:grpSpPr>
        <p:sp>
          <p:nvSpPr>
            <p:cNvPr id="409" name="Google Shape;409;p10"/>
            <p:cNvSpPr txBox="1"/>
            <p:nvPr/>
          </p:nvSpPr>
          <p:spPr>
            <a:xfrm>
              <a:off x="0" y="691990"/>
              <a:ext cx="7569956" cy="41720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900">
                <a:solidFill>
                  <a:srgbClr val="000000"/>
                </a:solidFill>
                <a:latin typeface="Arial"/>
                <a:ea typeface="Arial"/>
                <a:cs typeface="Arial"/>
                <a:sym typeface="Arial"/>
              </a:endParaRPr>
            </a:p>
          </p:txBody>
        </p:sp>
        <p:sp>
          <p:nvSpPr>
            <p:cNvPr id="410" name="Google Shape;410;p10"/>
            <p:cNvSpPr txBox="1"/>
            <p:nvPr/>
          </p:nvSpPr>
          <p:spPr>
            <a:xfrm>
              <a:off x="0" y="-47625"/>
              <a:ext cx="7569956" cy="4517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2100">
                <a:solidFill>
                  <a:srgbClr val="000000"/>
                </a:solidFill>
                <a:latin typeface="Arial"/>
                <a:ea typeface="Arial"/>
                <a:cs typeface="Arial"/>
                <a:sym typeface="Arial"/>
              </a:endParaRPr>
            </a:p>
          </p:txBody>
        </p:sp>
      </p:grpSp>
      <p:grpSp>
        <p:nvGrpSpPr>
          <p:cNvPr id="411" name="Google Shape;411;p10"/>
          <p:cNvGrpSpPr/>
          <p:nvPr/>
        </p:nvGrpSpPr>
        <p:grpSpPr>
          <a:xfrm>
            <a:off x="11581833" y="6964868"/>
            <a:ext cx="5677467" cy="867617"/>
            <a:chOff x="0" y="-47625"/>
            <a:chExt cx="7569956" cy="1156823"/>
          </a:xfrm>
        </p:grpSpPr>
        <p:sp>
          <p:nvSpPr>
            <p:cNvPr id="412" name="Google Shape;412;p10"/>
            <p:cNvSpPr txBox="1"/>
            <p:nvPr/>
          </p:nvSpPr>
          <p:spPr>
            <a:xfrm>
              <a:off x="0" y="691990"/>
              <a:ext cx="7569956" cy="41720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900">
                <a:solidFill>
                  <a:srgbClr val="000000"/>
                </a:solidFill>
                <a:latin typeface="Arial"/>
                <a:ea typeface="Arial"/>
                <a:cs typeface="Arial"/>
                <a:sym typeface="Arial"/>
              </a:endParaRPr>
            </a:p>
          </p:txBody>
        </p:sp>
        <p:sp>
          <p:nvSpPr>
            <p:cNvPr id="413" name="Google Shape;413;p10"/>
            <p:cNvSpPr txBox="1"/>
            <p:nvPr/>
          </p:nvSpPr>
          <p:spPr>
            <a:xfrm>
              <a:off x="0" y="-47625"/>
              <a:ext cx="7569956" cy="4517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2100">
                <a:solidFill>
                  <a:srgbClr val="000000"/>
                </a:solidFill>
                <a:latin typeface="Arial"/>
                <a:ea typeface="Arial"/>
                <a:cs typeface="Arial"/>
                <a:sym typeface="Arial"/>
              </a:endParaRPr>
            </a:p>
          </p:txBody>
        </p:sp>
      </p:grpSp>
      <p:sp>
        <p:nvSpPr>
          <p:cNvPr id="414" name="Google Shape;414;p10"/>
          <p:cNvSpPr txBox="1"/>
          <p:nvPr/>
        </p:nvSpPr>
        <p:spPr>
          <a:xfrm>
            <a:off x="11251050" y="428450"/>
            <a:ext cx="6339000" cy="1070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cs-CZ" sz="2700">
                <a:solidFill>
                  <a:schemeClr val="dk1"/>
                </a:solidFill>
              </a:rPr>
              <a:t>Analysis</a:t>
            </a:r>
            <a:r>
              <a:rPr lang="cs-CZ" sz="2700">
                <a:solidFill>
                  <a:schemeClr val="dk1"/>
                </a:solidFill>
              </a:rPr>
              <a:t>: The review of Social Buzz's content categories indicates that "Studying" leads in popularity with a score of 49,442, followed by "Dogs" with 48,398. Categories such as "Tennis," "Veganism," and "Public Speaking" also perform well, with scores ranging from 45,751 to 46,185.</a:t>
            </a:r>
            <a:endParaRPr sz="2700">
              <a:solidFill>
                <a:schemeClr val="dk1"/>
              </a:solidFill>
            </a:endParaRPr>
          </a:p>
          <a:p>
            <a:pPr indent="0" lvl="0" marL="0" rtl="0" algn="l">
              <a:spcBef>
                <a:spcPts val="0"/>
              </a:spcBef>
              <a:spcAft>
                <a:spcPts val="0"/>
              </a:spcAft>
              <a:buClr>
                <a:schemeClr val="dk1"/>
              </a:buClr>
              <a:buSzPts val="1100"/>
              <a:buFont typeface="Arial"/>
              <a:buNone/>
            </a:pPr>
            <a:r>
              <a:t/>
            </a:r>
            <a:endParaRPr sz="2700">
              <a:solidFill>
                <a:schemeClr val="dk1"/>
              </a:solidFill>
            </a:endParaRPr>
          </a:p>
          <a:p>
            <a:pPr indent="0" lvl="0" marL="0" rtl="0" algn="l">
              <a:spcBef>
                <a:spcPts val="0"/>
              </a:spcBef>
              <a:spcAft>
                <a:spcPts val="0"/>
              </a:spcAft>
              <a:buClr>
                <a:schemeClr val="dk1"/>
              </a:buClr>
              <a:buSzPts val="1100"/>
              <a:buFont typeface="Arial"/>
              <a:buNone/>
            </a:pPr>
            <a:r>
              <a:rPr b="1" lang="cs-CZ" sz="2700">
                <a:solidFill>
                  <a:schemeClr val="dk1"/>
                </a:solidFill>
              </a:rPr>
              <a:t>Insight</a:t>
            </a:r>
            <a:r>
              <a:rPr lang="cs-CZ" sz="2700">
                <a:solidFill>
                  <a:schemeClr val="dk1"/>
                </a:solidFill>
              </a:rPr>
              <a:t>: The data reveals that educational content (Studying) and pet-related topics (Dogs) significantly drive user engagement. Additionally, lifestyle and hobby topics maintain a strong and consistent appeal among the audience.</a:t>
            </a:r>
            <a:endParaRPr sz="2700">
              <a:solidFill>
                <a:schemeClr val="dk1"/>
              </a:solidFill>
            </a:endParaRPr>
          </a:p>
          <a:p>
            <a:pPr indent="0" lvl="0" marL="0" rtl="0" algn="l">
              <a:spcBef>
                <a:spcPts val="0"/>
              </a:spcBef>
              <a:spcAft>
                <a:spcPts val="0"/>
              </a:spcAft>
              <a:buClr>
                <a:schemeClr val="dk1"/>
              </a:buClr>
              <a:buSzPts val="1100"/>
              <a:buFont typeface="Arial"/>
              <a:buNone/>
            </a:pPr>
            <a:r>
              <a:t/>
            </a:r>
            <a:endParaRPr sz="2700">
              <a:solidFill>
                <a:schemeClr val="dk1"/>
              </a:solidFill>
            </a:endParaRPr>
          </a:p>
          <a:p>
            <a:pPr indent="0" lvl="0" marL="0" rtl="0" algn="l">
              <a:spcBef>
                <a:spcPts val="0"/>
              </a:spcBef>
              <a:spcAft>
                <a:spcPts val="0"/>
              </a:spcAft>
              <a:buClr>
                <a:schemeClr val="dk1"/>
              </a:buClr>
              <a:buSzPts val="1100"/>
              <a:buFont typeface="Arial"/>
              <a:buNone/>
            </a:pPr>
            <a:r>
              <a:rPr b="1" lang="cs-CZ" sz="2700">
                <a:solidFill>
                  <a:schemeClr val="dk1"/>
                </a:solidFill>
              </a:rPr>
              <a:t>Next Step:</a:t>
            </a:r>
            <a:r>
              <a:rPr lang="cs-CZ" sz="2700">
                <a:solidFill>
                  <a:schemeClr val="dk1"/>
                </a:solidFill>
              </a:rPr>
              <a:t> Social Buzz should focus on refining their content strategies to emphasize educational and pet-related topics, as these are major engagement drivers. Maintaining a robust presence in lifestyle and hobby categories will also help sustain audience interest and participation.</a:t>
            </a:r>
            <a:endParaRPr sz="2700">
              <a:solidFill>
                <a:schemeClr val="dk1"/>
              </a:solidFill>
            </a:endParaRPr>
          </a:p>
          <a:p>
            <a:pPr indent="0" lvl="0" marL="0" rtl="0" algn="l">
              <a:spcBef>
                <a:spcPts val="0"/>
              </a:spcBef>
              <a:spcAft>
                <a:spcPts val="0"/>
              </a:spcAft>
              <a:buNone/>
            </a:pPr>
            <a:r>
              <a:t/>
            </a:r>
            <a:endParaRPr sz="27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422" name="Shape 422"/>
        <p:cNvGrpSpPr/>
        <p:nvPr/>
      </p:nvGrpSpPr>
      <p:grpSpPr>
        <a:xfrm>
          <a:off x="0" y="0"/>
          <a:ext cx="0" cy="0"/>
          <a:chOff x="0" y="0"/>
          <a:chExt cx="0" cy="0"/>
        </a:xfrm>
      </p:grpSpPr>
      <p:sp>
        <p:nvSpPr>
          <p:cNvPr id="423" name="Google Shape;423;p11"/>
          <p:cNvSpPr txBox="1"/>
          <p:nvPr/>
        </p:nvSpPr>
        <p:spPr>
          <a:xfrm>
            <a:off x="5421913" y="5552246"/>
            <a:ext cx="5385738" cy="4122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cs-CZ" sz="2600">
                <a:solidFill>
                  <a:srgbClr val="FFFFFF"/>
                </a:solidFill>
                <a:latin typeface="Arial"/>
                <a:ea typeface="Arial"/>
                <a:cs typeface="Arial"/>
                <a:sym typeface="Arial"/>
              </a:rPr>
              <a:t>ANY QUESTIONS?</a:t>
            </a:r>
            <a:endParaRPr/>
          </a:p>
        </p:txBody>
      </p:sp>
      <p:grpSp>
        <p:nvGrpSpPr>
          <p:cNvPr id="424" name="Google Shape;424;p11"/>
          <p:cNvGrpSpPr/>
          <p:nvPr/>
        </p:nvGrpSpPr>
        <p:grpSpPr>
          <a:xfrm>
            <a:off x="728428" y="3599225"/>
            <a:ext cx="3546595" cy="3371248"/>
            <a:chOff x="0" y="0"/>
            <a:chExt cx="4728794" cy="4494997"/>
          </a:xfrm>
        </p:grpSpPr>
        <p:sp>
          <p:nvSpPr>
            <p:cNvPr id="425" name="Google Shape;425;p11"/>
            <p:cNvSpPr/>
            <p:nvPr/>
          </p:nvSpPr>
          <p:spPr>
            <a:xfrm>
              <a:off x="782946" y="549149"/>
              <a:ext cx="3945848" cy="3945848"/>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6" name="Google Shape;426;p11"/>
            <p:cNvPicPr preferRelativeResize="0"/>
            <p:nvPr/>
          </p:nvPicPr>
          <p:blipFill rotWithShape="1">
            <a:blip r:embed="rId3">
              <a:alphaModFix/>
            </a:blip>
            <a:srcRect b="320" l="0" r="0" t="0"/>
            <a:stretch/>
          </p:blipFill>
          <p:spPr>
            <a:xfrm rot="-5115457">
              <a:off x="160550" y="152500"/>
              <a:ext cx="3945848" cy="3954260"/>
            </a:xfrm>
            <a:prstGeom prst="rect">
              <a:avLst/>
            </a:prstGeom>
            <a:noFill/>
            <a:ln>
              <a:noFill/>
            </a:ln>
          </p:spPr>
        </p:pic>
      </p:grpSp>
      <p:sp>
        <p:nvSpPr>
          <p:cNvPr id="427" name="Google Shape;427;p11"/>
          <p:cNvSpPr txBox="1"/>
          <p:nvPr/>
        </p:nvSpPr>
        <p:spPr>
          <a:xfrm>
            <a:off x="4669076" y="4178375"/>
            <a:ext cx="5729829" cy="1231106"/>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cs-CZ" sz="8000">
                <a:solidFill>
                  <a:srgbClr val="FFFFFF"/>
                </a:solidFill>
                <a:latin typeface="Arial"/>
                <a:ea typeface="Arial"/>
                <a:cs typeface="Arial"/>
                <a:sym typeface="Arial"/>
              </a:rPr>
              <a:t>Thank you!</a:t>
            </a:r>
            <a:endParaRPr/>
          </a:p>
        </p:txBody>
      </p:sp>
      <p:grpSp>
        <p:nvGrpSpPr>
          <p:cNvPr id="428" name="Google Shape;428;p11"/>
          <p:cNvGrpSpPr/>
          <p:nvPr/>
        </p:nvGrpSpPr>
        <p:grpSpPr>
          <a:xfrm>
            <a:off x="517113" y="-1140306"/>
            <a:ext cx="17253775" cy="2017079"/>
            <a:chOff x="0" y="0"/>
            <a:chExt cx="23005033" cy="2689439"/>
          </a:xfrm>
        </p:grpSpPr>
        <p:pic>
          <p:nvPicPr>
            <p:cNvPr id="429" name="Google Shape;429;p11"/>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430" name="Google Shape;430;p11"/>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431" name="Google Shape;431;p11"/>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432" name="Google Shape;432;p11"/>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433" name="Google Shape;433;p11"/>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434" name="Google Shape;434;p11"/>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435" name="Google Shape;435;p11"/>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grpSp>
        <p:nvGrpSpPr>
          <p:cNvPr id="436" name="Google Shape;436;p11"/>
          <p:cNvGrpSpPr/>
          <p:nvPr/>
        </p:nvGrpSpPr>
        <p:grpSpPr>
          <a:xfrm>
            <a:off x="517113" y="9394369"/>
            <a:ext cx="17253775" cy="2017079"/>
            <a:chOff x="0" y="0"/>
            <a:chExt cx="23005033" cy="2689439"/>
          </a:xfrm>
        </p:grpSpPr>
        <p:pic>
          <p:nvPicPr>
            <p:cNvPr id="437" name="Google Shape;437;p11"/>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438" name="Google Shape;438;p11"/>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439" name="Google Shape;439;p11"/>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440" name="Google Shape;440;p11"/>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441" name="Google Shape;441;p11"/>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442" name="Google Shape;442;p11"/>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443" name="Google Shape;443;p11"/>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2"/>
          <p:cNvGrpSpPr/>
          <p:nvPr/>
        </p:nvGrpSpPr>
        <p:grpSpPr>
          <a:xfrm>
            <a:off x="2921591" y="3285301"/>
            <a:ext cx="8673443" cy="3762839"/>
            <a:chOff x="0" y="0"/>
            <a:chExt cx="11564591" cy="5017118"/>
          </a:xfrm>
        </p:grpSpPr>
        <p:sp>
          <p:nvSpPr>
            <p:cNvPr id="123" name="Google Shape;123;p2"/>
            <p:cNvSpPr txBox="1"/>
            <p:nvPr/>
          </p:nvSpPr>
          <p:spPr>
            <a:xfrm>
              <a:off x="0" y="0"/>
              <a:ext cx="11564591" cy="1641474"/>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000000"/>
                  </a:solidFill>
                  <a:latin typeface="Arial"/>
                  <a:ea typeface="Arial"/>
                  <a:cs typeface="Arial"/>
                  <a:sym typeface="Arial"/>
                </a:rPr>
                <a:t>Today's agenda</a:t>
              </a:r>
              <a:endParaRPr/>
            </a:p>
          </p:txBody>
        </p:sp>
        <p:sp>
          <p:nvSpPr>
            <p:cNvPr id="124" name="Google Shape;124;p2"/>
            <p:cNvSpPr txBox="1"/>
            <p:nvPr/>
          </p:nvSpPr>
          <p:spPr>
            <a:xfrm>
              <a:off x="0" y="2298167"/>
              <a:ext cx="11564591" cy="271895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cs-CZ" sz="1900">
                  <a:solidFill>
                    <a:srgbClr val="000000"/>
                  </a:solidFill>
                  <a:latin typeface="Arial"/>
                  <a:ea typeface="Arial"/>
                  <a:cs typeface="Arial"/>
                  <a:sym typeface="Arial"/>
                </a:rPr>
                <a:t>Project recap</a:t>
              </a:r>
              <a:endParaRPr/>
            </a:p>
            <a:p>
              <a:pPr indent="0" lvl="0" marL="0" marR="0" rtl="0" algn="l">
                <a:lnSpc>
                  <a:spcPct val="140000"/>
                </a:lnSpc>
                <a:spcBef>
                  <a:spcPts val="0"/>
                </a:spcBef>
                <a:spcAft>
                  <a:spcPts val="0"/>
                </a:spcAft>
                <a:buNone/>
              </a:pPr>
              <a:r>
                <a:rPr lang="cs-CZ" sz="1900">
                  <a:solidFill>
                    <a:srgbClr val="000000"/>
                  </a:solidFill>
                  <a:latin typeface="Arial"/>
                  <a:ea typeface="Arial"/>
                  <a:cs typeface="Arial"/>
                  <a:sym typeface="Arial"/>
                </a:rPr>
                <a:t>Problem</a:t>
              </a:r>
              <a:endParaRPr/>
            </a:p>
            <a:p>
              <a:pPr indent="0" lvl="0" marL="0" marR="0" rtl="0" algn="l">
                <a:lnSpc>
                  <a:spcPct val="140000"/>
                </a:lnSpc>
                <a:spcBef>
                  <a:spcPts val="0"/>
                </a:spcBef>
                <a:spcAft>
                  <a:spcPts val="0"/>
                </a:spcAft>
                <a:buNone/>
              </a:pPr>
              <a:r>
                <a:rPr lang="cs-CZ" sz="1900">
                  <a:solidFill>
                    <a:srgbClr val="000000"/>
                  </a:solidFill>
                  <a:latin typeface="Arial"/>
                  <a:ea typeface="Arial"/>
                  <a:cs typeface="Arial"/>
                  <a:sym typeface="Arial"/>
                </a:rPr>
                <a:t>The Analytics team</a:t>
              </a:r>
              <a:endParaRPr/>
            </a:p>
            <a:p>
              <a:pPr indent="0" lvl="0" marL="0" marR="0" rtl="0" algn="l">
                <a:lnSpc>
                  <a:spcPct val="140000"/>
                </a:lnSpc>
                <a:spcBef>
                  <a:spcPts val="0"/>
                </a:spcBef>
                <a:spcAft>
                  <a:spcPts val="0"/>
                </a:spcAft>
                <a:buNone/>
              </a:pPr>
              <a:r>
                <a:rPr lang="cs-CZ" sz="1900">
                  <a:solidFill>
                    <a:srgbClr val="000000"/>
                  </a:solidFill>
                  <a:latin typeface="Arial"/>
                  <a:ea typeface="Arial"/>
                  <a:cs typeface="Arial"/>
                  <a:sym typeface="Arial"/>
                </a:rPr>
                <a:t>Process</a:t>
              </a:r>
              <a:endParaRPr/>
            </a:p>
            <a:p>
              <a:pPr indent="0" lvl="0" marL="0" marR="0" rtl="0" algn="l">
                <a:lnSpc>
                  <a:spcPct val="140000"/>
                </a:lnSpc>
                <a:spcBef>
                  <a:spcPts val="0"/>
                </a:spcBef>
                <a:spcAft>
                  <a:spcPts val="0"/>
                </a:spcAft>
                <a:buNone/>
              </a:pPr>
              <a:r>
                <a:rPr lang="cs-CZ" sz="1900">
                  <a:solidFill>
                    <a:srgbClr val="000000"/>
                  </a:solidFill>
                  <a:latin typeface="Arial"/>
                  <a:ea typeface="Arial"/>
                  <a:cs typeface="Arial"/>
                  <a:sym typeface="Arial"/>
                </a:rPr>
                <a:t>Insights</a:t>
              </a:r>
              <a:endParaRPr/>
            </a:p>
            <a:p>
              <a:pPr indent="0" lvl="0" marL="0" marR="0" rtl="0" algn="l">
                <a:lnSpc>
                  <a:spcPct val="140000"/>
                </a:lnSpc>
                <a:spcBef>
                  <a:spcPts val="0"/>
                </a:spcBef>
                <a:spcAft>
                  <a:spcPts val="0"/>
                </a:spcAft>
                <a:buNone/>
              </a:pPr>
              <a:r>
                <a:rPr lang="cs-CZ" sz="1900">
                  <a:solidFill>
                    <a:srgbClr val="000000"/>
                  </a:solidFill>
                  <a:latin typeface="Arial"/>
                  <a:ea typeface="Arial"/>
                  <a:cs typeface="Arial"/>
                  <a:sym typeface="Arial"/>
                </a:rPr>
                <a:t>Summary</a:t>
              </a:r>
              <a:endParaRPr/>
            </a:p>
          </p:txBody>
        </p:sp>
      </p:grpSp>
      <p:grpSp>
        <p:nvGrpSpPr>
          <p:cNvPr id="125" name="Google Shape;125;p2"/>
          <p:cNvGrpSpPr/>
          <p:nvPr/>
        </p:nvGrpSpPr>
        <p:grpSpPr>
          <a:xfrm>
            <a:off x="15307242" y="-1685151"/>
            <a:ext cx="3545508" cy="3370302"/>
            <a:chOff x="0" y="0"/>
            <a:chExt cx="4727344" cy="4493736"/>
          </a:xfrm>
        </p:grpSpPr>
        <p:sp>
          <p:nvSpPr>
            <p:cNvPr id="126" name="Google Shape;126;p2"/>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28" name="Google Shape;128;p2"/>
          <p:cNvGrpSpPr/>
          <p:nvPr/>
        </p:nvGrpSpPr>
        <p:grpSpPr>
          <a:xfrm>
            <a:off x="13610070" y="3458349"/>
            <a:ext cx="3545508" cy="3370302"/>
            <a:chOff x="0" y="0"/>
            <a:chExt cx="4727344" cy="4493736"/>
          </a:xfrm>
        </p:grpSpPr>
        <p:sp>
          <p:nvSpPr>
            <p:cNvPr id="129" name="Google Shape;129;p2"/>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2"/>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31" name="Google Shape;131;p2"/>
          <p:cNvGrpSpPr/>
          <p:nvPr/>
        </p:nvGrpSpPr>
        <p:grpSpPr>
          <a:xfrm>
            <a:off x="11912898" y="8601849"/>
            <a:ext cx="3545508" cy="3370302"/>
            <a:chOff x="0" y="0"/>
            <a:chExt cx="4727344" cy="4493736"/>
          </a:xfrm>
        </p:grpSpPr>
        <p:sp>
          <p:nvSpPr>
            <p:cNvPr id="132" name="Google Shape;132;p2"/>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2"/>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34" name="Google Shape;134;p2"/>
          <p:cNvGrpSpPr/>
          <p:nvPr/>
        </p:nvGrpSpPr>
        <p:grpSpPr>
          <a:xfrm>
            <a:off x="-927557" y="406153"/>
            <a:ext cx="2253799" cy="9474693"/>
            <a:chOff x="0" y="0"/>
            <a:chExt cx="3005065" cy="12632924"/>
          </a:xfrm>
        </p:grpSpPr>
        <p:pic>
          <p:nvPicPr>
            <p:cNvPr id="135" name="Google Shape;135;p2"/>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136" name="Google Shape;136;p2"/>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137" name="Google Shape;137;p2"/>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138" name="Google Shape;138;p2"/>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146" name="Shape 146"/>
        <p:cNvGrpSpPr/>
        <p:nvPr/>
      </p:nvGrpSpPr>
      <p:grpSpPr>
        <a:xfrm>
          <a:off x="0" y="0"/>
          <a:ext cx="0" cy="0"/>
          <a:chOff x="0" y="0"/>
          <a:chExt cx="0" cy="0"/>
        </a:xfrm>
      </p:grpSpPr>
      <p:grpSp>
        <p:nvGrpSpPr>
          <p:cNvPr id="147" name="Google Shape;147;p3"/>
          <p:cNvGrpSpPr/>
          <p:nvPr/>
        </p:nvGrpSpPr>
        <p:grpSpPr>
          <a:xfrm>
            <a:off x="517113" y="584601"/>
            <a:ext cx="17253775" cy="9117799"/>
            <a:chOff x="0" y="0"/>
            <a:chExt cx="23005033" cy="12157065"/>
          </a:xfrm>
        </p:grpSpPr>
        <p:pic>
          <p:nvPicPr>
            <p:cNvPr id="148" name="Google Shape;148;p3"/>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149" name="Google Shape;149;p3"/>
            <p:cNvPicPr preferRelativeResize="0"/>
            <p:nvPr/>
          </p:nvPicPr>
          <p:blipFill rotWithShape="1">
            <a:blip r:embed="rId3">
              <a:alphaModFix amt="80000"/>
            </a:blip>
            <a:srcRect b="0" l="0" r="0" t="0"/>
            <a:stretch/>
          </p:blipFill>
          <p:spPr>
            <a:xfrm>
              <a:off x="16760969" y="3155875"/>
              <a:ext cx="2891870" cy="2689439"/>
            </a:xfrm>
            <a:prstGeom prst="rect">
              <a:avLst/>
            </a:prstGeom>
            <a:noFill/>
            <a:ln>
              <a:noFill/>
            </a:ln>
          </p:spPr>
        </p:pic>
        <p:pic>
          <p:nvPicPr>
            <p:cNvPr id="150" name="Google Shape;150;p3"/>
            <p:cNvPicPr preferRelativeResize="0"/>
            <p:nvPr/>
          </p:nvPicPr>
          <p:blipFill rotWithShape="1">
            <a:blip r:embed="rId3">
              <a:alphaModFix amt="80000"/>
            </a:blip>
            <a:srcRect b="0" l="0" r="0" t="0"/>
            <a:stretch/>
          </p:blipFill>
          <p:spPr>
            <a:xfrm>
              <a:off x="16760969" y="6311751"/>
              <a:ext cx="2891870" cy="2689439"/>
            </a:xfrm>
            <a:prstGeom prst="rect">
              <a:avLst/>
            </a:prstGeom>
            <a:noFill/>
            <a:ln>
              <a:noFill/>
            </a:ln>
          </p:spPr>
        </p:pic>
        <p:pic>
          <p:nvPicPr>
            <p:cNvPr id="151" name="Google Shape;151;p3"/>
            <p:cNvPicPr preferRelativeResize="0"/>
            <p:nvPr/>
          </p:nvPicPr>
          <p:blipFill rotWithShape="1">
            <a:blip r:embed="rId3">
              <a:alphaModFix amt="80000"/>
            </a:blip>
            <a:srcRect b="0" l="0" r="0" t="0"/>
            <a:stretch/>
          </p:blipFill>
          <p:spPr>
            <a:xfrm>
              <a:off x="16760969" y="9467626"/>
              <a:ext cx="2891870" cy="2689439"/>
            </a:xfrm>
            <a:prstGeom prst="rect">
              <a:avLst/>
            </a:prstGeom>
            <a:noFill/>
            <a:ln>
              <a:noFill/>
            </a:ln>
          </p:spPr>
        </p:pic>
        <p:pic>
          <p:nvPicPr>
            <p:cNvPr id="152" name="Google Shape;152;p3"/>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153" name="Google Shape;153;p3"/>
            <p:cNvPicPr preferRelativeResize="0"/>
            <p:nvPr/>
          </p:nvPicPr>
          <p:blipFill rotWithShape="1">
            <a:blip r:embed="rId3">
              <a:alphaModFix amt="80000"/>
            </a:blip>
            <a:srcRect b="0" l="0" r="0" t="0"/>
            <a:stretch/>
          </p:blipFill>
          <p:spPr>
            <a:xfrm>
              <a:off x="13408776" y="3155875"/>
              <a:ext cx="2891870" cy="2689439"/>
            </a:xfrm>
            <a:prstGeom prst="rect">
              <a:avLst/>
            </a:prstGeom>
            <a:noFill/>
            <a:ln>
              <a:noFill/>
            </a:ln>
          </p:spPr>
        </p:pic>
        <p:pic>
          <p:nvPicPr>
            <p:cNvPr id="154" name="Google Shape;154;p3"/>
            <p:cNvPicPr preferRelativeResize="0"/>
            <p:nvPr/>
          </p:nvPicPr>
          <p:blipFill rotWithShape="1">
            <a:blip r:embed="rId3">
              <a:alphaModFix amt="80000"/>
            </a:blip>
            <a:srcRect b="0" l="0" r="0" t="0"/>
            <a:stretch/>
          </p:blipFill>
          <p:spPr>
            <a:xfrm>
              <a:off x="13408776" y="6311751"/>
              <a:ext cx="2891870" cy="2689439"/>
            </a:xfrm>
            <a:prstGeom prst="rect">
              <a:avLst/>
            </a:prstGeom>
            <a:noFill/>
            <a:ln>
              <a:noFill/>
            </a:ln>
          </p:spPr>
        </p:pic>
        <p:pic>
          <p:nvPicPr>
            <p:cNvPr id="155" name="Google Shape;155;p3"/>
            <p:cNvPicPr preferRelativeResize="0"/>
            <p:nvPr/>
          </p:nvPicPr>
          <p:blipFill rotWithShape="1">
            <a:blip r:embed="rId3">
              <a:alphaModFix amt="80000"/>
            </a:blip>
            <a:srcRect b="0" l="0" r="0" t="0"/>
            <a:stretch/>
          </p:blipFill>
          <p:spPr>
            <a:xfrm>
              <a:off x="13408776" y="9467626"/>
              <a:ext cx="2891870" cy="2689439"/>
            </a:xfrm>
            <a:prstGeom prst="rect">
              <a:avLst/>
            </a:prstGeom>
            <a:noFill/>
            <a:ln>
              <a:noFill/>
            </a:ln>
          </p:spPr>
        </p:pic>
        <p:pic>
          <p:nvPicPr>
            <p:cNvPr id="156" name="Google Shape;156;p3"/>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157" name="Google Shape;157;p3"/>
            <p:cNvPicPr preferRelativeResize="0"/>
            <p:nvPr/>
          </p:nvPicPr>
          <p:blipFill rotWithShape="1">
            <a:blip r:embed="rId3">
              <a:alphaModFix amt="80000"/>
            </a:blip>
            <a:srcRect b="0" l="0" r="0" t="0"/>
            <a:stretch/>
          </p:blipFill>
          <p:spPr>
            <a:xfrm>
              <a:off x="10056582" y="3155875"/>
              <a:ext cx="2891870" cy="2689439"/>
            </a:xfrm>
            <a:prstGeom prst="rect">
              <a:avLst/>
            </a:prstGeom>
            <a:noFill/>
            <a:ln>
              <a:noFill/>
            </a:ln>
          </p:spPr>
        </p:pic>
        <p:pic>
          <p:nvPicPr>
            <p:cNvPr id="158" name="Google Shape;158;p3"/>
            <p:cNvPicPr preferRelativeResize="0"/>
            <p:nvPr/>
          </p:nvPicPr>
          <p:blipFill rotWithShape="1">
            <a:blip r:embed="rId3">
              <a:alphaModFix amt="80000"/>
            </a:blip>
            <a:srcRect b="0" l="0" r="0" t="0"/>
            <a:stretch/>
          </p:blipFill>
          <p:spPr>
            <a:xfrm>
              <a:off x="10056582" y="6311751"/>
              <a:ext cx="2891870" cy="2689439"/>
            </a:xfrm>
            <a:prstGeom prst="rect">
              <a:avLst/>
            </a:prstGeom>
            <a:noFill/>
            <a:ln>
              <a:noFill/>
            </a:ln>
          </p:spPr>
        </p:pic>
        <p:pic>
          <p:nvPicPr>
            <p:cNvPr id="159" name="Google Shape;159;p3"/>
            <p:cNvPicPr preferRelativeResize="0"/>
            <p:nvPr/>
          </p:nvPicPr>
          <p:blipFill rotWithShape="1">
            <a:blip r:embed="rId3">
              <a:alphaModFix amt="80000"/>
            </a:blip>
            <a:srcRect b="0" l="0" r="0" t="0"/>
            <a:stretch/>
          </p:blipFill>
          <p:spPr>
            <a:xfrm>
              <a:off x="10056582" y="9467626"/>
              <a:ext cx="2891870" cy="2689439"/>
            </a:xfrm>
            <a:prstGeom prst="rect">
              <a:avLst/>
            </a:prstGeom>
            <a:noFill/>
            <a:ln>
              <a:noFill/>
            </a:ln>
          </p:spPr>
        </p:pic>
        <p:pic>
          <p:nvPicPr>
            <p:cNvPr id="160" name="Google Shape;160;p3"/>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161" name="Google Shape;161;p3"/>
            <p:cNvPicPr preferRelativeResize="0"/>
            <p:nvPr/>
          </p:nvPicPr>
          <p:blipFill rotWithShape="1">
            <a:blip r:embed="rId3">
              <a:alphaModFix amt="80000"/>
            </a:blip>
            <a:srcRect b="0" l="0" r="0" t="0"/>
            <a:stretch/>
          </p:blipFill>
          <p:spPr>
            <a:xfrm>
              <a:off x="20113163" y="3155875"/>
              <a:ext cx="2891870" cy="2689439"/>
            </a:xfrm>
            <a:prstGeom prst="rect">
              <a:avLst/>
            </a:prstGeom>
            <a:noFill/>
            <a:ln>
              <a:noFill/>
            </a:ln>
          </p:spPr>
        </p:pic>
        <p:pic>
          <p:nvPicPr>
            <p:cNvPr id="162" name="Google Shape;162;p3"/>
            <p:cNvPicPr preferRelativeResize="0"/>
            <p:nvPr/>
          </p:nvPicPr>
          <p:blipFill rotWithShape="1">
            <a:blip r:embed="rId3">
              <a:alphaModFix amt="80000"/>
            </a:blip>
            <a:srcRect b="0" l="0" r="0" t="0"/>
            <a:stretch/>
          </p:blipFill>
          <p:spPr>
            <a:xfrm>
              <a:off x="20113163" y="6311751"/>
              <a:ext cx="2891870" cy="2689439"/>
            </a:xfrm>
            <a:prstGeom prst="rect">
              <a:avLst/>
            </a:prstGeom>
            <a:noFill/>
            <a:ln>
              <a:noFill/>
            </a:ln>
          </p:spPr>
        </p:pic>
        <p:pic>
          <p:nvPicPr>
            <p:cNvPr id="163" name="Google Shape;163;p3"/>
            <p:cNvPicPr preferRelativeResize="0"/>
            <p:nvPr/>
          </p:nvPicPr>
          <p:blipFill rotWithShape="1">
            <a:blip r:embed="rId3">
              <a:alphaModFix amt="80000"/>
            </a:blip>
            <a:srcRect b="0" l="0" r="0" t="0"/>
            <a:stretch/>
          </p:blipFill>
          <p:spPr>
            <a:xfrm>
              <a:off x="20113163" y="9467626"/>
              <a:ext cx="2891870" cy="2689439"/>
            </a:xfrm>
            <a:prstGeom prst="rect">
              <a:avLst/>
            </a:prstGeom>
            <a:noFill/>
            <a:ln>
              <a:noFill/>
            </a:ln>
          </p:spPr>
        </p:pic>
        <p:pic>
          <p:nvPicPr>
            <p:cNvPr id="164" name="Google Shape;164;p3"/>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165" name="Google Shape;165;p3"/>
            <p:cNvPicPr preferRelativeResize="0"/>
            <p:nvPr/>
          </p:nvPicPr>
          <p:blipFill rotWithShape="1">
            <a:blip r:embed="rId3">
              <a:alphaModFix amt="80000"/>
            </a:blip>
            <a:srcRect b="0" l="0" r="0" t="0"/>
            <a:stretch/>
          </p:blipFill>
          <p:spPr>
            <a:xfrm>
              <a:off x="6704388" y="3155875"/>
              <a:ext cx="2891870" cy="2689439"/>
            </a:xfrm>
            <a:prstGeom prst="rect">
              <a:avLst/>
            </a:prstGeom>
            <a:noFill/>
            <a:ln>
              <a:noFill/>
            </a:ln>
          </p:spPr>
        </p:pic>
        <p:pic>
          <p:nvPicPr>
            <p:cNvPr id="166" name="Google Shape;166;p3"/>
            <p:cNvPicPr preferRelativeResize="0"/>
            <p:nvPr/>
          </p:nvPicPr>
          <p:blipFill rotWithShape="1">
            <a:blip r:embed="rId3">
              <a:alphaModFix amt="80000"/>
            </a:blip>
            <a:srcRect b="0" l="0" r="0" t="0"/>
            <a:stretch/>
          </p:blipFill>
          <p:spPr>
            <a:xfrm>
              <a:off x="6704388" y="6311751"/>
              <a:ext cx="2891870" cy="2689439"/>
            </a:xfrm>
            <a:prstGeom prst="rect">
              <a:avLst/>
            </a:prstGeom>
            <a:noFill/>
            <a:ln>
              <a:noFill/>
            </a:ln>
          </p:spPr>
        </p:pic>
        <p:pic>
          <p:nvPicPr>
            <p:cNvPr id="167" name="Google Shape;167;p3"/>
            <p:cNvPicPr preferRelativeResize="0"/>
            <p:nvPr/>
          </p:nvPicPr>
          <p:blipFill rotWithShape="1">
            <a:blip r:embed="rId3">
              <a:alphaModFix amt="80000"/>
            </a:blip>
            <a:srcRect b="0" l="0" r="0" t="0"/>
            <a:stretch/>
          </p:blipFill>
          <p:spPr>
            <a:xfrm>
              <a:off x="6704388" y="9467626"/>
              <a:ext cx="2891870" cy="2689439"/>
            </a:xfrm>
            <a:prstGeom prst="rect">
              <a:avLst/>
            </a:prstGeom>
            <a:noFill/>
            <a:ln>
              <a:noFill/>
            </a:ln>
          </p:spPr>
        </p:pic>
        <p:pic>
          <p:nvPicPr>
            <p:cNvPr id="168" name="Google Shape;168;p3"/>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169" name="Google Shape;169;p3"/>
            <p:cNvPicPr preferRelativeResize="0"/>
            <p:nvPr/>
          </p:nvPicPr>
          <p:blipFill rotWithShape="1">
            <a:blip r:embed="rId3">
              <a:alphaModFix amt="80000"/>
            </a:blip>
            <a:srcRect b="0" l="0" r="0" t="0"/>
            <a:stretch/>
          </p:blipFill>
          <p:spPr>
            <a:xfrm>
              <a:off x="3352194" y="3155875"/>
              <a:ext cx="2891870" cy="2689439"/>
            </a:xfrm>
            <a:prstGeom prst="rect">
              <a:avLst/>
            </a:prstGeom>
            <a:noFill/>
            <a:ln>
              <a:noFill/>
            </a:ln>
          </p:spPr>
        </p:pic>
        <p:pic>
          <p:nvPicPr>
            <p:cNvPr id="170" name="Google Shape;170;p3"/>
            <p:cNvPicPr preferRelativeResize="0"/>
            <p:nvPr/>
          </p:nvPicPr>
          <p:blipFill rotWithShape="1">
            <a:blip r:embed="rId3">
              <a:alphaModFix amt="80000"/>
            </a:blip>
            <a:srcRect b="0" l="0" r="0" t="0"/>
            <a:stretch/>
          </p:blipFill>
          <p:spPr>
            <a:xfrm>
              <a:off x="3352194" y="6311751"/>
              <a:ext cx="2891870" cy="2689439"/>
            </a:xfrm>
            <a:prstGeom prst="rect">
              <a:avLst/>
            </a:prstGeom>
            <a:noFill/>
            <a:ln>
              <a:noFill/>
            </a:ln>
          </p:spPr>
        </p:pic>
        <p:pic>
          <p:nvPicPr>
            <p:cNvPr id="171" name="Google Shape;171;p3"/>
            <p:cNvPicPr preferRelativeResize="0"/>
            <p:nvPr/>
          </p:nvPicPr>
          <p:blipFill rotWithShape="1">
            <a:blip r:embed="rId3">
              <a:alphaModFix amt="80000"/>
            </a:blip>
            <a:srcRect b="0" l="0" r="0" t="0"/>
            <a:stretch/>
          </p:blipFill>
          <p:spPr>
            <a:xfrm>
              <a:off x="3352194" y="9467626"/>
              <a:ext cx="2891870" cy="2689439"/>
            </a:xfrm>
            <a:prstGeom prst="rect">
              <a:avLst/>
            </a:prstGeom>
            <a:noFill/>
            <a:ln>
              <a:noFill/>
            </a:ln>
          </p:spPr>
        </p:pic>
        <p:pic>
          <p:nvPicPr>
            <p:cNvPr id="172" name="Google Shape;172;p3"/>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pic>
          <p:nvPicPr>
            <p:cNvPr id="173" name="Google Shape;173;p3"/>
            <p:cNvPicPr preferRelativeResize="0"/>
            <p:nvPr/>
          </p:nvPicPr>
          <p:blipFill rotWithShape="1">
            <a:blip r:embed="rId3">
              <a:alphaModFix amt="80000"/>
            </a:blip>
            <a:srcRect b="0" l="0" r="0" t="0"/>
            <a:stretch/>
          </p:blipFill>
          <p:spPr>
            <a:xfrm>
              <a:off x="0" y="3155875"/>
              <a:ext cx="2891870" cy="2689439"/>
            </a:xfrm>
            <a:prstGeom prst="rect">
              <a:avLst/>
            </a:prstGeom>
            <a:noFill/>
            <a:ln>
              <a:noFill/>
            </a:ln>
          </p:spPr>
        </p:pic>
        <p:pic>
          <p:nvPicPr>
            <p:cNvPr id="174" name="Google Shape;174;p3"/>
            <p:cNvPicPr preferRelativeResize="0"/>
            <p:nvPr/>
          </p:nvPicPr>
          <p:blipFill rotWithShape="1">
            <a:blip r:embed="rId3">
              <a:alphaModFix amt="80000"/>
            </a:blip>
            <a:srcRect b="0" l="0" r="0" t="0"/>
            <a:stretch/>
          </p:blipFill>
          <p:spPr>
            <a:xfrm>
              <a:off x="0" y="6311751"/>
              <a:ext cx="2891870" cy="2689439"/>
            </a:xfrm>
            <a:prstGeom prst="rect">
              <a:avLst/>
            </a:prstGeom>
            <a:noFill/>
            <a:ln>
              <a:noFill/>
            </a:ln>
          </p:spPr>
        </p:pic>
        <p:pic>
          <p:nvPicPr>
            <p:cNvPr id="175" name="Google Shape;175;p3"/>
            <p:cNvPicPr preferRelativeResize="0"/>
            <p:nvPr/>
          </p:nvPicPr>
          <p:blipFill rotWithShape="1">
            <a:blip r:embed="rId3">
              <a:alphaModFix amt="80000"/>
            </a:blip>
            <a:srcRect b="0" l="0" r="0" t="0"/>
            <a:stretch/>
          </p:blipFill>
          <p:spPr>
            <a:xfrm>
              <a:off x="0" y="9467626"/>
              <a:ext cx="2891870" cy="2689439"/>
            </a:xfrm>
            <a:prstGeom prst="rect">
              <a:avLst/>
            </a:prstGeom>
            <a:noFill/>
            <a:ln>
              <a:noFill/>
            </a:ln>
          </p:spPr>
        </p:pic>
      </p:grpSp>
      <p:sp>
        <p:nvSpPr>
          <p:cNvPr id="176" name="Google Shape;176;p3"/>
          <p:cNvSpPr/>
          <p:nvPr/>
        </p:nvSpPr>
        <p:spPr>
          <a:xfrm>
            <a:off x="4946900" y="2005575"/>
            <a:ext cx="11835000" cy="627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3"/>
          <p:cNvPicPr preferRelativeResize="0"/>
          <p:nvPr/>
        </p:nvPicPr>
        <p:blipFill rotWithShape="1">
          <a:blip r:embed="rId4">
            <a:alphaModFix/>
          </a:blip>
          <a:srcRect b="320" l="0" r="0" t="0"/>
          <a:stretch/>
        </p:blipFill>
        <p:spPr>
          <a:xfrm rot="10799999">
            <a:off x="1983048" y="1909668"/>
            <a:ext cx="6453903" cy="6467663"/>
          </a:xfrm>
          <a:prstGeom prst="rect">
            <a:avLst/>
          </a:prstGeom>
          <a:noFill/>
          <a:ln>
            <a:noFill/>
          </a:ln>
        </p:spPr>
      </p:pic>
      <p:sp>
        <p:nvSpPr>
          <p:cNvPr id="178" name="Google Shape;178;p3"/>
          <p:cNvSpPr txBox="1"/>
          <p:nvPr/>
        </p:nvSpPr>
        <p:spPr>
          <a:xfrm>
            <a:off x="2969013" y="3935700"/>
            <a:ext cx="4481973" cy="2462213"/>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cs-CZ" sz="8000">
                <a:solidFill>
                  <a:srgbClr val="FFFFFF"/>
                </a:solidFill>
                <a:latin typeface="Arial"/>
                <a:ea typeface="Arial"/>
                <a:cs typeface="Arial"/>
                <a:sym typeface="Arial"/>
              </a:rPr>
              <a:t>Project Recap</a:t>
            </a:r>
            <a:endParaRPr/>
          </a:p>
        </p:txBody>
      </p:sp>
      <p:sp>
        <p:nvSpPr>
          <p:cNvPr id="179" name="Google Shape;179;p3"/>
          <p:cNvSpPr txBox="1"/>
          <p:nvPr/>
        </p:nvSpPr>
        <p:spPr>
          <a:xfrm>
            <a:off x="8633075" y="2589075"/>
            <a:ext cx="7650000" cy="5155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cs-CZ" sz="3700">
                <a:solidFill>
                  <a:schemeClr val="dk1"/>
                </a:solidFill>
                <a:latin typeface="Calibri"/>
                <a:ea typeface="Calibri"/>
                <a:cs typeface="Calibri"/>
                <a:sym typeface="Calibri"/>
              </a:rPr>
              <a:t>Social Buzz, a rapidly growing platform with over 500 million active users, focuses on anonymous user reactions to content. They face challenges managing vast unstructured data as they scale and prepare for an IPO. The firm was engaged to audit their big data practices, offer IPO guidance, and analyze content categories.</a:t>
            </a:r>
            <a:endParaRPr sz="37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p4"/>
          <p:cNvGrpSpPr/>
          <p:nvPr/>
        </p:nvGrpSpPr>
        <p:grpSpPr>
          <a:xfrm>
            <a:off x="9144000" y="8195696"/>
            <a:ext cx="3545508" cy="3370302"/>
            <a:chOff x="0" y="0"/>
            <a:chExt cx="4727344" cy="4493736"/>
          </a:xfrm>
        </p:grpSpPr>
        <p:sp>
          <p:nvSpPr>
            <p:cNvPr id="189" name="Google Shape;189;p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sp>
        <p:nvSpPr>
          <p:cNvPr id="191" name="Google Shape;191;p4"/>
          <p:cNvSpPr/>
          <p:nvPr/>
        </p:nvSpPr>
        <p:spPr>
          <a:xfrm>
            <a:off x="0" y="0"/>
            <a:ext cx="9964482" cy="10287000"/>
          </a:xfrm>
          <a:prstGeom prst="rect">
            <a:avLst/>
          </a:prstGeom>
          <a:solidFill>
            <a:srgbClr val="A100FF"/>
          </a:solidFill>
          <a:ln cap="flat" cmpd="sng" w="9525">
            <a:solidFill>
              <a:srgbClr val="A1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92" name="Google Shape;192;p4"/>
          <p:cNvGrpSpPr/>
          <p:nvPr/>
        </p:nvGrpSpPr>
        <p:grpSpPr>
          <a:xfrm>
            <a:off x="-146279" y="406153"/>
            <a:ext cx="2253799" cy="9474693"/>
            <a:chOff x="0" y="0"/>
            <a:chExt cx="3005065" cy="12632924"/>
          </a:xfrm>
        </p:grpSpPr>
        <p:pic>
          <p:nvPicPr>
            <p:cNvPr id="193" name="Google Shape;193;p4"/>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194" name="Google Shape;194;p4"/>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195" name="Google Shape;195;p4"/>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196" name="Google Shape;196;p4"/>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grpSp>
        <p:nvGrpSpPr>
          <p:cNvPr id="197" name="Google Shape;197;p4"/>
          <p:cNvGrpSpPr/>
          <p:nvPr/>
        </p:nvGrpSpPr>
        <p:grpSpPr>
          <a:xfrm>
            <a:off x="1298688" y="1043761"/>
            <a:ext cx="3554343" cy="3413099"/>
            <a:chOff x="0" y="-1"/>
            <a:chExt cx="4739124" cy="4550798"/>
          </a:xfrm>
        </p:grpSpPr>
        <p:sp>
          <p:nvSpPr>
            <p:cNvPr id="198" name="Google Shape;198;p4"/>
            <p:cNvSpPr/>
            <p:nvPr/>
          </p:nvSpPr>
          <p:spPr>
            <a:xfrm>
              <a:off x="0" y="656398"/>
              <a:ext cx="3894399" cy="3894399"/>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9" name="Google Shape;199;p4"/>
            <p:cNvPicPr preferRelativeResize="0"/>
            <p:nvPr/>
          </p:nvPicPr>
          <p:blipFill rotWithShape="1">
            <a:blip r:embed="rId5">
              <a:alphaModFix/>
            </a:blip>
            <a:srcRect b="320" l="0" r="0" t="0"/>
            <a:stretch/>
          </p:blipFill>
          <p:spPr>
            <a:xfrm rot="-5115457">
              <a:off x="686267" y="150511"/>
              <a:ext cx="3894400" cy="3902702"/>
            </a:xfrm>
            <a:prstGeom prst="rect">
              <a:avLst/>
            </a:prstGeom>
            <a:noFill/>
            <a:ln>
              <a:noFill/>
            </a:ln>
          </p:spPr>
        </p:pic>
      </p:grpSp>
      <p:grpSp>
        <p:nvGrpSpPr>
          <p:cNvPr id="200" name="Google Shape;200;p4"/>
          <p:cNvGrpSpPr/>
          <p:nvPr/>
        </p:nvGrpSpPr>
        <p:grpSpPr>
          <a:xfrm>
            <a:off x="15986267" y="-1061348"/>
            <a:ext cx="3545508" cy="3370302"/>
            <a:chOff x="0" y="0"/>
            <a:chExt cx="4727344" cy="4493736"/>
          </a:xfrm>
        </p:grpSpPr>
        <p:sp>
          <p:nvSpPr>
            <p:cNvPr id="201" name="Google Shape;201;p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p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pic>
        <p:nvPicPr>
          <p:cNvPr id="203" name="Google Shape;203;p4"/>
          <p:cNvPicPr preferRelativeResize="0"/>
          <p:nvPr/>
        </p:nvPicPr>
        <p:blipFill rotWithShape="1">
          <a:blip r:embed="rId6">
            <a:alphaModFix/>
          </a:blip>
          <a:srcRect b="0" l="24693" r="24692" t="0"/>
          <a:stretch/>
        </p:blipFill>
        <p:spPr>
          <a:xfrm>
            <a:off x="11007484" y="1028700"/>
            <a:ext cx="6251816" cy="8229600"/>
          </a:xfrm>
          <a:prstGeom prst="rect">
            <a:avLst/>
          </a:prstGeom>
          <a:noFill/>
          <a:ln>
            <a:noFill/>
          </a:ln>
        </p:spPr>
      </p:pic>
      <p:sp>
        <p:nvSpPr>
          <p:cNvPr id="204" name="Google Shape;204;p4"/>
          <p:cNvSpPr txBox="1"/>
          <p:nvPr/>
        </p:nvSpPr>
        <p:spPr>
          <a:xfrm>
            <a:off x="3069738" y="2004153"/>
            <a:ext cx="5787000" cy="1231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FFFFFF"/>
                </a:solidFill>
                <a:latin typeface="Arial"/>
                <a:ea typeface="Arial"/>
                <a:cs typeface="Arial"/>
                <a:sym typeface="Arial"/>
              </a:rPr>
              <a:t>Problem</a:t>
            </a:r>
            <a:endParaRPr/>
          </a:p>
        </p:txBody>
      </p:sp>
      <p:sp>
        <p:nvSpPr>
          <p:cNvPr id="205" name="Google Shape;205;p4"/>
          <p:cNvSpPr txBox="1"/>
          <p:nvPr/>
        </p:nvSpPr>
        <p:spPr>
          <a:xfrm>
            <a:off x="2436313" y="5050800"/>
            <a:ext cx="6378900" cy="4515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cs-CZ" sz="3800">
                <a:solidFill>
                  <a:schemeClr val="lt1"/>
                </a:solidFill>
                <a:latin typeface="Calibri"/>
                <a:ea typeface="Calibri"/>
                <a:cs typeface="Calibri"/>
                <a:sym typeface="Calibri"/>
              </a:rPr>
              <a:t>Over 100000 posts per day</a:t>
            </a:r>
            <a:endParaRPr sz="3800">
              <a:solidFill>
                <a:schemeClr val="lt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3800">
              <a:solidFill>
                <a:schemeClr val="lt1"/>
              </a:solidFill>
              <a:latin typeface="Calibri"/>
              <a:ea typeface="Calibri"/>
              <a:cs typeface="Calibri"/>
              <a:sym typeface="Calibri"/>
            </a:endParaRPr>
          </a:p>
          <a:p>
            <a:pPr indent="0" lvl="0" marL="0" rtl="0" algn="just">
              <a:spcBef>
                <a:spcPts val="0"/>
              </a:spcBef>
              <a:spcAft>
                <a:spcPts val="0"/>
              </a:spcAft>
              <a:buNone/>
            </a:pPr>
            <a:r>
              <a:rPr lang="cs-CZ" sz="3800">
                <a:solidFill>
                  <a:schemeClr val="lt1"/>
                </a:solidFill>
                <a:latin typeface="Calibri"/>
                <a:ea typeface="Calibri"/>
                <a:cs typeface="Calibri"/>
                <a:sym typeface="Calibri"/>
              </a:rPr>
              <a:t>36,500,000 pieces of content per year!</a:t>
            </a:r>
            <a:endParaRPr sz="3800">
              <a:solidFill>
                <a:schemeClr val="lt1"/>
              </a:solidFill>
              <a:latin typeface="Calibri"/>
              <a:ea typeface="Calibri"/>
              <a:cs typeface="Calibri"/>
              <a:sym typeface="Calibri"/>
            </a:endParaRPr>
          </a:p>
          <a:p>
            <a:pPr indent="0" lvl="0" marL="0" rtl="0" algn="just">
              <a:spcBef>
                <a:spcPts val="0"/>
              </a:spcBef>
              <a:spcAft>
                <a:spcPts val="0"/>
              </a:spcAft>
              <a:buNone/>
            </a:pPr>
            <a:r>
              <a:t/>
            </a:r>
            <a:endParaRPr sz="3800">
              <a:solidFill>
                <a:schemeClr val="lt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3800">
              <a:solidFill>
                <a:schemeClr val="lt1"/>
              </a:solidFill>
              <a:latin typeface="Calibri"/>
              <a:ea typeface="Calibri"/>
              <a:cs typeface="Calibri"/>
              <a:sym typeface="Calibri"/>
            </a:endParaRPr>
          </a:p>
          <a:p>
            <a:pPr indent="0" lvl="0" marL="0" rtl="0" algn="just">
              <a:spcBef>
                <a:spcPts val="0"/>
              </a:spcBef>
              <a:spcAft>
                <a:spcPts val="0"/>
              </a:spcAft>
              <a:buNone/>
            </a:pPr>
            <a:r>
              <a:rPr lang="cs-CZ" sz="1800">
                <a:solidFill>
                  <a:schemeClr val="lt1"/>
                </a:solidFill>
                <a:latin typeface="Calibri"/>
                <a:ea typeface="Calibri"/>
                <a:cs typeface="Calibri"/>
                <a:sym typeface="Calibri"/>
              </a:rPr>
              <a:t>But how to capitalize on it when there is so much?</a:t>
            </a:r>
            <a:endParaRPr sz="1800">
              <a:solidFill>
                <a:schemeClr val="lt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1800">
              <a:solidFill>
                <a:schemeClr val="lt1"/>
              </a:solidFill>
              <a:latin typeface="Calibri"/>
              <a:ea typeface="Calibri"/>
              <a:cs typeface="Calibri"/>
              <a:sym typeface="Calibri"/>
            </a:endParaRPr>
          </a:p>
          <a:p>
            <a:pPr indent="0" lvl="0" marL="0" rtl="0" algn="just">
              <a:spcBef>
                <a:spcPts val="0"/>
              </a:spcBef>
              <a:spcAft>
                <a:spcPts val="0"/>
              </a:spcAft>
              <a:buNone/>
            </a:pPr>
            <a:r>
              <a:rPr lang="cs-CZ" sz="1800" u="sng">
                <a:solidFill>
                  <a:schemeClr val="lt1"/>
                </a:solidFill>
                <a:latin typeface="Calibri"/>
                <a:ea typeface="Calibri"/>
                <a:cs typeface="Calibri"/>
                <a:sym typeface="Calibri"/>
                <a:hlinkClick action="ppaction://hlinksldjump" r:id="rId7">
                  <a:extLst>
                    <a:ext uri="{A12FA001-AC4F-418D-AE19-62706E023703}">
                      <ahyp:hlinkClr val="tx"/>
                    </a:ext>
                  </a:extLst>
                </a:hlinkClick>
              </a:rPr>
              <a:t>Analysis to find Social Buzz's top 5 most popular categories of content</a:t>
            </a:r>
            <a:endParaRPr sz="3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pSp>
        <p:nvGrpSpPr>
          <p:cNvPr id="214" name="Google Shape;214;p5"/>
          <p:cNvGrpSpPr/>
          <p:nvPr/>
        </p:nvGrpSpPr>
        <p:grpSpPr>
          <a:xfrm>
            <a:off x="506723" y="406153"/>
            <a:ext cx="9939844" cy="9474693"/>
            <a:chOff x="0" y="0"/>
            <a:chExt cx="13253125" cy="12632924"/>
          </a:xfrm>
        </p:grpSpPr>
        <p:pic>
          <p:nvPicPr>
            <p:cNvPr id="215" name="Google Shape;215;p5"/>
            <p:cNvPicPr preferRelativeResize="0"/>
            <p:nvPr/>
          </p:nvPicPr>
          <p:blipFill rotWithShape="1">
            <a:blip r:embed="rId3">
              <a:alphaModFix amt="80000"/>
            </a:blip>
            <a:srcRect b="0" l="0" r="0" t="0"/>
            <a:stretch/>
          </p:blipFill>
          <p:spPr>
            <a:xfrm>
              <a:off x="3416020" y="0"/>
              <a:ext cx="3005065" cy="2794710"/>
            </a:xfrm>
            <a:prstGeom prst="rect">
              <a:avLst/>
            </a:prstGeom>
            <a:noFill/>
            <a:ln>
              <a:noFill/>
            </a:ln>
          </p:spPr>
        </p:pic>
        <p:pic>
          <p:nvPicPr>
            <p:cNvPr id="216" name="Google Shape;216;p5"/>
            <p:cNvPicPr preferRelativeResize="0"/>
            <p:nvPr/>
          </p:nvPicPr>
          <p:blipFill rotWithShape="1">
            <a:blip r:embed="rId3">
              <a:alphaModFix amt="80000"/>
            </a:blip>
            <a:srcRect b="0" l="0" r="0" t="0"/>
            <a:stretch/>
          </p:blipFill>
          <p:spPr>
            <a:xfrm>
              <a:off x="3416020" y="9838214"/>
              <a:ext cx="3005065" cy="2794710"/>
            </a:xfrm>
            <a:prstGeom prst="rect">
              <a:avLst/>
            </a:prstGeom>
            <a:noFill/>
            <a:ln>
              <a:noFill/>
            </a:ln>
          </p:spPr>
        </p:pic>
        <p:pic>
          <p:nvPicPr>
            <p:cNvPr id="217" name="Google Shape;217;p5"/>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218" name="Google Shape;218;p5"/>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219" name="Google Shape;219;p5"/>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220" name="Google Shape;220;p5"/>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221" name="Google Shape;221;p5"/>
            <p:cNvPicPr preferRelativeResize="0"/>
            <p:nvPr/>
          </p:nvPicPr>
          <p:blipFill rotWithShape="1">
            <a:blip r:embed="rId3">
              <a:alphaModFix amt="80000"/>
            </a:blip>
            <a:srcRect b="0" l="0" r="0" t="0"/>
            <a:stretch/>
          </p:blipFill>
          <p:spPr>
            <a:xfrm>
              <a:off x="6832040" y="0"/>
              <a:ext cx="3005065" cy="2794710"/>
            </a:xfrm>
            <a:prstGeom prst="rect">
              <a:avLst/>
            </a:prstGeom>
            <a:noFill/>
            <a:ln>
              <a:noFill/>
            </a:ln>
          </p:spPr>
        </p:pic>
        <p:pic>
          <p:nvPicPr>
            <p:cNvPr id="222" name="Google Shape;222;p5"/>
            <p:cNvPicPr preferRelativeResize="0"/>
            <p:nvPr/>
          </p:nvPicPr>
          <p:blipFill rotWithShape="1">
            <a:blip r:embed="rId3">
              <a:alphaModFix amt="80000"/>
            </a:blip>
            <a:srcRect b="0" l="0" r="0" t="0"/>
            <a:stretch/>
          </p:blipFill>
          <p:spPr>
            <a:xfrm>
              <a:off x="6832040" y="9838214"/>
              <a:ext cx="3005065" cy="2794710"/>
            </a:xfrm>
            <a:prstGeom prst="rect">
              <a:avLst/>
            </a:prstGeom>
            <a:noFill/>
            <a:ln>
              <a:noFill/>
            </a:ln>
          </p:spPr>
        </p:pic>
        <p:pic>
          <p:nvPicPr>
            <p:cNvPr id="223" name="Google Shape;223;p5"/>
            <p:cNvPicPr preferRelativeResize="0"/>
            <p:nvPr/>
          </p:nvPicPr>
          <p:blipFill rotWithShape="1">
            <a:blip r:embed="rId3">
              <a:alphaModFix amt="80000"/>
            </a:blip>
            <a:srcRect b="0" l="0" r="0" t="0"/>
            <a:stretch/>
          </p:blipFill>
          <p:spPr>
            <a:xfrm>
              <a:off x="10248060" y="0"/>
              <a:ext cx="3005065" cy="2794710"/>
            </a:xfrm>
            <a:prstGeom prst="rect">
              <a:avLst/>
            </a:prstGeom>
            <a:noFill/>
            <a:ln>
              <a:noFill/>
            </a:ln>
          </p:spPr>
        </p:pic>
        <p:pic>
          <p:nvPicPr>
            <p:cNvPr id="224" name="Google Shape;224;p5"/>
            <p:cNvPicPr preferRelativeResize="0"/>
            <p:nvPr/>
          </p:nvPicPr>
          <p:blipFill rotWithShape="1">
            <a:blip r:embed="rId3">
              <a:alphaModFix amt="80000"/>
            </a:blip>
            <a:srcRect b="0" l="0" r="0" t="0"/>
            <a:stretch/>
          </p:blipFill>
          <p:spPr>
            <a:xfrm>
              <a:off x="10248060" y="3279405"/>
              <a:ext cx="3005065" cy="2794710"/>
            </a:xfrm>
            <a:prstGeom prst="rect">
              <a:avLst/>
            </a:prstGeom>
            <a:noFill/>
            <a:ln>
              <a:noFill/>
            </a:ln>
          </p:spPr>
        </p:pic>
        <p:pic>
          <p:nvPicPr>
            <p:cNvPr id="225" name="Google Shape;225;p5"/>
            <p:cNvPicPr preferRelativeResize="0"/>
            <p:nvPr/>
          </p:nvPicPr>
          <p:blipFill rotWithShape="1">
            <a:blip r:embed="rId3">
              <a:alphaModFix amt="80000"/>
            </a:blip>
            <a:srcRect b="0" l="0" r="0" t="0"/>
            <a:stretch/>
          </p:blipFill>
          <p:spPr>
            <a:xfrm>
              <a:off x="10248060" y="6558809"/>
              <a:ext cx="3005065" cy="2794710"/>
            </a:xfrm>
            <a:prstGeom prst="rect">
              <a:avLst/>
            </a:prstGeom>
            <a:noFill/>
            <a:ln>
              <a:noFill/>
            </a:ln>
          </p:spPr>
        </p:pic>
        <p:pic>
          <p:nvPicPr>
            <p:cNvPr id="226" name="Google Shape;226;p5"/>
            <p:cNvPicPr preferRelativeResize="0"/>
            <p:nvPr/>
          </p:nvPicPr>
          <p:blipFill rotWithShape="1">
            <a:blip r:embed="rId3">
              <a:alphaModFix amt="80000"/>
            </a:blip>
            <a:srcRect b="0" l="0" r="0" t="0"/>
            <a:stretch/>
          </p:blipFill>
          <p:spPr>
            <a:xfrm>
              <a:off x="10248060" y="9838214"/>
              <a:ext cx="3005065" cy="2794710"/>
            </a:xfrm>
            <a:prstGeom prst="rect">
              <a:avLst/>
            </a:prstGeom>
            <a:noFill/>
            <a:ln>
              <a:noFill/>
            </a:ln>
          </p:spPr>
        </p:pic>
      </p:grpSp>
      <p:sp>
        <p:nvSpPr>
          <p:cNvPr id="227" name="Google Shape;227;p5"/>
          <p:cNvSpPr/>
          <p:nvPr/>
        </p:nvSpPr>
        <p:spPr>
          <a:xfrm>
            <a:off x="2110745" y="1825527"/>
            <a:ext cx="6750815" cy="663594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1825797" y="1270731"/>
            <a:ext cx="2085137" cy="208513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5"/>
          <p:cNvGrpSpPr/>
          <p:nvPr/>
        </p:nvGrpSpPr>
        <p:grpSpPr>
          <a:xfrm>
            <a:off x="11411515" y="1050857"/>
            <a:ext cx="2187334" cy="2123082"/>
            <a:chOff x="-23042" y="66269"/>
            <a:chExt cx="6542159" cy="6349987"/>
          </a:xfrm>
        </p:grpSpPr>
        <p:sp>
          <p:nvSpPr>
            <p:cNvPr id="230" name="Google Shape;230;p5"/>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4">
                <a:alphaModFix/>
              </a:blip>
              <a:stretch>
                <a:fillRect b="-86465" l="-136824" r="-84956" t="-28773"/>
              </a:stretch>
            </a:blipFill>
            <a:ln cap="flat" cmpd="sng" w="9525">
              <a:solidFill>
                <a:srgbClr val="00BA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5"/>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5"/>
          <p:cNvSpPr/>
          <p:nvPr/>
        </p:nvSpPr>
        <p:spPr>
          <a:xfrm>
            <a:off x="11825797" y="4221947"/>
            <a:ext cx="2085137" cy="208513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33" name="Google Shape;233;p5"/>
          <p:cNvGrpSpPr/>
          <p:nvPr/>
        </p:nvGrpSpPr>
        <p:grpSpPr>
          <a:xfrm>
            <a:off x="11411515" y="4002073"/>
            <a:ext cx="2187334" cy="2123082"/>
            <a:chOff x="-23042" y="66269"/>
            <a:chExt cx="6542158" cy="6349987"/>
          </a:xfrm>
        </p:grpSpPr>
        <p:sp>
          <p:nvSpPr>
            <p:cNvPr id="234" name="Google Shape;234;p5"/>
            <p:cNvSpPr/>
            <p:nvPr/>
          </p:nvSpPr>
          <p:spPr>
            <a:xfrm>
              <a:off x="-23042" y="119185"/>
              <a:ext cx="6542158"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5">
                <a:alphaModFix/>
              </a:blip>
              <a:stretch>
                <a:fillRect b="-166616" l="-162887" r="-160680" t="-16677"/>
              </a:stretch>
            </a:blipFill>
            <a:ln cap="flat" cmpd="sng" w="9525">
              <a:solidFill>
                <a:srgbClr val="00BA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5"/>
          <p:cNvSpPr/>
          <p:nvPr/>
        </p:nvSpPr>
        <p:spPr>
          <a:xfrm>
            <a:off x="11825797" y="7173163"/>
            <a:ext cx="2085137" cy="208513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37" name="Google Shape;237;p5"/>
          <p:cNvGrpSpPr/>
          <p:nvPr/>
        </p:nvGrpSpPr>
        <p:grpSpPr>
          <a:xfrm>
            <a:off x="11411515" y="6953289"/>
            <a:ext cx="2187334" cy="2123082"/>
            <a:chOff x="-23042" y="66269"/>
            <a:chExt cx="6542159" cy="6349987"/>
          </a:xfrm>
        </p:grpSpPr>
        <p:sp>
          <p:nvSpPr>
            <p:cNvPr id="238" name="Google Shape;238;p5"/>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6">
                <a:alphaModFix/>
              </a:blip>
              <a:stretch>
                <a:fillRect b="-93991" l="-164249" r="-22900" t="1916"/>
              </a:stretch>
            </a:blipFill>
            <a:ln cap="flat" cmpd="sng" w="9525">
              <a:solidFill>
                <a:srgbClr val="00BA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5"/>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5"/>
          <p:cNvSpPr txBox="1"/>
          <p:nvPr/>
        </p:nvSpPr>
        <p:spPr>
          <a:xfrm>
            <a:off x="2670508" y="3331799"/>
            <a:ext cx="5612273" cy="3693319"/>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cs-CZ" sz="8000">
                <a:solidFill>
                  <a:srgbClr val="000000"/>
                </a:solidFill>
                <a:latin typeface="Arial"/>
                <a:ea typeface="Arial"/>
                <a:cs typeface="Arial"/>
                <a:sym typeface="Arial"/>
              </a:rPr>
              <a:t>The Analytics team</a:t>
            </a:r>
            <a:endParaRPr/>
          </a:p>
        </p:txBody>
      </p:sp>
      <p:grpSp>
        <p:nvGrpSpPr>
          <p:cNvPr id="241" name="Google Shape;241;p5"/>
          <p:cNvGrpSpPr/>
          <p:nvPr/>
        </p:nvGrpSpPr>
        <p:grpSpPr>
          <a:xfrm>
            <a:off x="14149750" y="1491275"/>
            <a:ext cx="3658800" cy="879000"/>
            <a:chOff x="14073550" y="1491275"/>
            <a:chExt cx="3658800" cy="879000"/>
          </a:xfrm>
        </p:grpSpPr>
        <p:sp>
          <p:nvSpPr>
            <p:cNvPr id="242" name="Google Shape;242;p5"/>
            <p:cNvSpPr txBox="1"/>
            <p:nvPr/>
          </p:nvSpPr>
          <p:spPr>
            <a:xfrm>
              <a:off x="14073550" y="1491275"/>
              <a:ext cx="36588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cs-CZ" sz="3200">
                  <a:solidFill>
                    <a:schemeClr val="dk1"/>
                  </a:solidFill>
                  <a:latin typeface="Calibri"/>
                  <a:ea typeface="Calibri"/>
                  <a:cs typeface="Calibri"/>
                  <a:sym typeface="Calibri"/>
                </a:rPr>
                <a:t>ANDREW FLEMING</a:t>
              </a:r>
              <a:endParaRPr b="1" sz="3200">
                <a:solidFill>
                  <a:schemeClr val="dk1"/>
                </a:solidFill>
                <a:latin typeface="Calibri"/>
                <a:ea typeface="Calibri"/>
                <a:cs typeface="Calibri"/>
                <a:sym typeface="Calibri"/>
              </a:endParaRPr>
            </a:p>
          </p:txBody>
        </p:sp>
        <p:sp>
          <p:nvSpPr>
            <p:cNvPr id="243" name="Google Shape;243;p5"/>
            <p:cNvSpPr txBox="1"/>
            <p:nvPr/>
          </p:nvSpPr>
          <p:spPr>
            <a:xfrm>
              <a:off x="14346850" y="2085275"/>
              <a:ext cx="3112200" cy="28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s-CZ" sz="1800">
                  <a:solidFill>
                    <a:schemeClr val="dk1"/>
                  </a:solidFill>
                  <a:latin typeface="Calibri"/>
                  <a:ea typeface="Calibri"/>
                  <a:cs typeface="Calibri"/>
                  <a:sym typeface="Calibri"/>
                </a:rPr>
                <a:t>Chief Technology Architect</a:t>
              </a:r>
              <a:endParaRPr sz="1800">
                <a:solidFill>
                  <a:schemeClr val="dk1"/>
                </a:solidFill>
                <a:latin typeface="Calibri"/>
                <a:ea typeface="Calibri"/>
                <a:cs typeface="Calibri"/>
                <a:sym typeface="Calibri"/>
              </a:endParaRPr>
            </a:p>
          </p:txBody>
        </p:sp>
      </p:grpSp>
      <p:grpSp>
        <p:nvGrpSpPr>
          <p:cNvPr id="244" name="Google Shape;244;p5"/>
          <p:cNvGrpSpPr/>
          <p:nvPr/>
        </p:nvGrpSpPr>
        <p:grpSpPr>
          <a:xfrm>
            <a:off x="14149750" y="4766475"/>
            <a:ext cx="3658800" cy="879000"/>
            <a:chOff x="14273450" y="4766475"/>
            <a:chExt cx="3658800" cy="879000"/>
          </a:xfrm>
        </p:grpSpPr>
        <p:sp>
          <p:nvSpPr>
            <p:cNvPr id="245" name="Google Shape;245;p5"/>
            <p:cNvSpPr txBox="1"/>
            <p:nvPr/>
          </p:nvSpPr>
          <p:spPr>
            <a:xfrm>
              <a:off x="14273450" y="4766475"/>
              <a:ext cx="36588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cs-CZ" sz="3200">
                  <a:solidFill>
                    <a:schemeClr val="dk1"/>
                  </a:solidFill>
                  <a:latin typeface="Calibri"/>
                  <a:ea typeface="Calibri"/>
                  <a:cs typeface="Calibri"/>
                  <a:sym typeface="Calibri"/>
                </a:rPr>
                <a:t>MARCUS ROMPTON</a:t>
              </a:r>
              <a:endParaRPr b="1" sz="3200">
                <a:solidFill>
                  <a:schemeClr val="dk1"/>
                </a:solidFill>
                <a:latin typeface="Calibri"/>
                <a:ea typeface="Calibri"/>
                <a:cs typeface="Calibri"/>
                <a:sym typeface="Calibri"/>
              </a:endParaRPr>
            </a:p>
          </p:txBody>
        </p:sp>
        <p:sp>
          <p:nvSpPr>
            <p:cNvPr id="246" name="Google Shape;246;p5"/>
            <p:cNvSpPr txBox="1"/>
            <p:nvPr/>
          </p:nvSpPr>
          <p:spPr>
            <a:xfrm>
              <a:off x="14546750" y="5360475"/>
              <a:ext cx="3112200" cy="28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s-CZ" sz="1800">
                  <a:solidFill>
                    <a:schemeClr val="dk1"/>
                  </a:solidFill>
                  <a:latin typeface="Calibri"/>
                  <a:ea typeface="Calibri"/>
                  <a:cs typeface="Calibri"/>
                  <a:sym typeface="Calibri"/>
                </a:rPr>
                <a:t>Senior Principal</a:t>
              </a:r>
              <a:endParaRPr sz="1800">
                <a:solidFill>
                  <a:schemeClr val="dk1"/>
                </a:solidFill>
                <a:latin typeface="Calibri"/>
                <a:ea typeface="Calibri"/>
                <a:cs typeface="Calibri"/>
                <a:sym typeface="Calibri"/>
              </a:endParaRPr>
            </a:p>
          </p:txBody>
        </p:sp>
      </p:grpSp>
      <p:grpSp>
        <p:nvGrpSpPr>
          <p:cNvPr id="247" name="Google Shape;247;p5"/>
          <p:cNvGrpSpPr/>
          <p:nvPr/>
        </p:nvGrpSpPr>
        <p:grpSpPr>
          <a:xfrm>
            <a:off x="14149750" y="8041675"/>
            <a:ext cx="3658800" cy="879000"/>
            <a:chOff x="14073550" y="8041675"/>
            <a:chExt cx="3658800" cy="879000"/>
          </a:xfrm>
        </p:grpSpPr>
        <p:sp>
          <p:nvSpPr>
            <p:cNvPr id="248" name="Google Shape;248;p5"/>
            <p:cNvSpPr txBox="1"/>
            <p:nvPr/>
          </p:nvSpPr>
          <p:spPr>
            <a:xfrm>
              <a:off x="14073550" y="8041675"/>
              <a:ext cx="36588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cs-CZ" sz="3200">
                  <a:solidFill>
                    <a:schemeClr val="dk1"/>
                  </a:solidFill>
                  <a:latin typeface="Calibri"/>
                  <a:ea typeface="Calibri"/>
                  <a:cs typeface="Calibri"/>
                  <a:sym typeface="Calibri"/>
                </a:rPr>
                <a:t>ABDULMALIK O. A.</a:t>
              </a:r>
              <a:endParaRPr b="1" sz="3200">
                <a:solidFill>
                  <a:schemeClr val="dk1"/>
                </a:solidFill>
                <a:latin typeface="Calibri"/>
                <a:ea typeface="Calibri"/>
                <a:cs typeface="Calibri"/>
                <a:sym typeface="Calibri"/>
              </a:endParaRPr>
            </a:p>
          </p:txBody>
        </p:sp>
        <p:sp>
          <p:nvSpPr>
            <p:cNvPr id="249" name="Google Shape;249;p5"/>
            <p:cNvSpPr txBox="1"/>
            <p:nvPr/>
          </p:nvSpPr>
          <p:spPr>
            <a:xfrm>
              <a:off x="14346850" y="8635675"/>
              <a:ext cx="3112200" cy="28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s-CZ" sz="1800">
                  <a:solidFill>
                    <a:schemeClr val="dk1"/>
                  </a:solidFill>
                  <a:latin typeface="Calibri"/>
                  <a:ea typeface="Calibri"/>
                  <a:cs typeface="Calibri"/>
                  <a:sym typeface="Calibri"/>
                </a:rPr>
                <a:t>Data Analyst</a:t>
              </a:r>
              <a:endParaRPr sz="1800">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257" name="Shape 257"/>
        <p:cNvGrpSpPr/>
        <p:nvPr/>
      </p:nvGrpSpPr>
      <p:grpSpPr>
        <a:xfrm>
          <a:off x="0" y="0"/>
          <a:ext cx="0" cy="0"/>
          <a:chOff x="0" y="0"/>
          <a:chExt cx="0" cy="0"/>
        </a:xfrm>
      </p:grpSpPr>
      <p:grpSp>
        <p:nvGrpSpPr>
          <p:cNvPr id="258" name="Google Shape;258;p6"/>
          <p:cNvGrpSpPr/>
          <p:nvPr/>
        </p:nvGrpSpPr>
        <p:grpSpPr>
          <a:xfrm>
            <a:off x="445296" y="406153"/>
            <a:ext cx="10042534" cy="9474693"/>
            <a:chOff x="0" y="0"/>
            <a:chExt cx="13390046" cy="12632924"/>
          </a:xfrm>
        </p:grpSpPr>
        <p:pic>
          <p:nvPicPr>
            <p:cNvPr id="259" name="Google Shape;259;p6"/>
            <p:cNvPicPr preferRelativeResize="0"/>
            <p:nvPr/>
          </p:nvPicPr>
          <p:blipFill rotWithShape="1">
            <a:blip r:embed="rId3">
              <a:alphaModFix amt="80000"/>
            </a:blip>
            <a:srcRect b="0" l="0" r="10231" t="0"/>
            <a:stretch/>
          </p:blipFill>
          <p:spPr>
            <a:xfrm>
              <a:off x="6923321" y="6558809"/>
              <a:ext cx="2697587" cy="2794710"/>
            </a:xfrm>
            <a:prstGeom prst="rect">
              <a:avLst/>
            </a:prstGeom>
            <a:noFill/>
            <a:ln>
              <a:noFill/>
            </a:ln>
          </p:spPr>
        </p:pic>
        <p:pic>
          <p:nvPicPr>
            <p:cNvPr id="260" name="Google Shape;260;p6"/>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261" name="Google Shape;261;p6"/>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262" name="Google Shape;262;p6"/>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263" name="Google Shape;263;p6"/>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264" name="Google Shape;264;p6"/>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265" name="Google Shape;265;p6"/>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266" name="Google Shape;266;p6"/>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267" name="Google Shape;267;p6"/>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268" name="Google Shape;268;p6"/>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269" name="Google Shape;269;p6"/>
          <p:cNvGrpSpPr/>
          <p:nvPr/>
        </p:nvGrpSpPr>
        <p:grpSpPr>
          <a:xfrm>
            <a:off x="1903391" y="1027892"/>
            <a:ext cx="1854962" cy="1781248"/>
            <a:chOff x="0" y="0"/>
            <a:chExt cx="2473282" cy="2374997"/>
          </a:xfrm>
        </p:grpSpPr>
        <p:sp>
          <p:nvSpPr>
            <p:cNvPr id="270" name="Google Shape;270;p6"/>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1" name="Google Shape;271;p6"/>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72" name="Google Shape;272;p6"/>
          <p:cNvGrpSpPr/>
          <p:nvPr/>
        </p:nvGrpSpPr>
        <p:grpSpPr>
          <a:xfrm>
            <a:off x="3758754" y="2639980"/>
            <a:ext cx="1854962" cy="1781248"/>
            <a:chOff x="0" y="0"/>
            <a:chExt cx="2473282" cy="2374997"/>
          </a:xfrm>
        </p:grpSpPr>
        <p:sp>
          <p:nvSpPr>
            <p:cNvPr id="273" name="Google Shape;273;p6"/>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4" name="Google Shape;274;p6"/>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75" name="Google Shape;275;p6"/>
          <p:cNvGrpSpPr/>
          <p:nvPr/>
        </p:nvGrpSpPr>
        <p:grpSpPr>
          <a:xfrm>
            <a:off x="5614117" y="4252068"/>
            <a:ext cx="1854962" cy="1781248"/>
            <a:chOff x="0" y="0"/>
            <a:chExt cx="2473282" cy="2374997"/>
          </a:xfrm>
        </p:grpSpPr>
        <p:sp>
          <p:nvSpPr>
            <p:cNvPr id="276" name="Google Shape;276;p6"/>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7" name="Google Shape;277;p6"/>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78" name="Google Shape;278;p6"/>
          <p:cNvGrpSpPr/>
          <p:nvPr/>
        </p:nvGrpSpPr>
        <p:grpSpPr>
          <a:xfrm>
            <a:off x="7469480" y="5864156"/>
            <a:ext cx="1854962" cy="1781248"/>
            <a:chOff x="0" y="0"/>
            <a:chExt cx="2473282" cy="2374997"/>
          </a:xfrm>
        </p:grpSpPr>
        <p:sp>
          <p:nvSpPr>
            <p:cNvPr id="279" name="Google Shape;279;p6"/>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0" name="Google Shape;280;p6"/>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81" name="Google Shape;281;p6"/>
          <p:cNvGrpSpPr/>
          <p:nvPr/>
        </p:nvGrpSpPr>
        <p:grpSpPr>
          <a:xfrm>
            <a:off x="9324843" y="7476244"/>
            <a:ext cx="1854962" cy="1781248"/>
            <a:chOff x="0" y="0"/>
            <a:chExt cx="2473282" cy="2374997"/>
          </a:xfrm>
        </p:grpSpPr>
        <p:sp>
          <p:nvSpPr>
            <p:cNvPr id="282" name="Google Shape;282;p6"/>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3" name="Google Shape;283;p6"/>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sp>
        <p:nvSpPr>
          <p:cNvPr id="284" name="Google Shape;284;p6"/>
          <p:cNvSpPr txBox="1"/>
          <p:nvPr/>
        </p:nvSpPr>
        <p:spPr>
          <a:xfrm>
            <a:off x="10667818" y="1028700"/>
            <a:ext cx="6642545" cy="1231106"/>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cs-CZ" sz="8000">
                <a:solidFill>
                  <a:srgbClr val="FFFFFF"/>
                </a:solidFill>
                <a:latin typeface="Arial"/>
                <a:ea typeface="Arial"/>
                <a:cs typeface="Arial"/>
                <a:sym typeface="Arial"/>
              </a:rPr>
              <a:t>Process</a:t>
            </a:r>
            <a:endParaRPr/>
          </a:p>
        </p:txBody>
      </p:sp>
      <p:sp>
        <p:nvSpPr>
          <p:cNvPr id="285" name="Google Shape;285;p6"/>
          <p:cNvSpPr txBox="1"/>
          <p:nvPr/>
        </p:nvSpPr>
        <p:spPr>
          <a:xfrm>
            <a:off x="2630944" y="1372359"/>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1</a:t>
            </a:r>
            <a:endParaRPr/>
          </a:p>
        </p:txBody>
      </p:sp>
      <p:sp>
        <p:nvSpPr>
          <p:cNvPr id="286" name="Google Shape;286;p6"/>
          <p:cNvSpPr txBox="1"/>
          <p:nvPr/>
        </p:nvSpPr>
        <p:spPr>
          <a:xfrm>
            <a:off x="4534646" y="2984043"/>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2</a:t>
            </a:r>
            <a:endParaRPr/>
          </a:p>
        </p:txBody>
      </p:sp>
      <p:sp>
        <p:nvSpPr>
          <p:cNvPr id="287" name="Google Shape;287;p6"/>
          <p:cNvSpPr txBox="1"/>
          <p:nvPr/>
        </p:nvSpPr>
        <p:spPr>
          <a:xfrm>
            <a:off x="10108223" y="7828620"/>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5</a:t>
            </a:r>
            <a:endParaRPr/>
          </a:p>
        </p:txBody>
      </p:sp>
      <p:sp>
        <p:nvSpPr>
          <p:cNvPr id="288" name="Google Shape;288;p6"/>
          <p:cNvSpPr txBox="1"/>
          <p:nvPr/>
        </p:nvSpPr>
        <p:spPr>
          <a:xfrm>
            <a:off x="8193880" y="6204766"/>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4</a:t>
            </a:r>
            <a:endParaRPr/>
          </a:p>
        </p:txBody>
      </p:sp>
      <p:sp>
        <p:nvSpPr>
          <p:cNvPr id="289" name="Google Shape;289;p6"/>
          <p:cNvSpPr txBox="1"/>
          <p:nvPr/>
        </p:nvSpPr>
        <p:spPr>
          <a:xfrm>
            <a:off x="6396750" y="4605252"/>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3</a:t>
            </a:r>
            <a:endParaRPr/>
          </a:p>
        </p:txBody>
      </p:sp>
      <p:sp>
        <p:nvSpPr>
          <p:cNvPr id="290" name="Google Shape;290;p6"/>
          <p:cNvSpPr txBox="1"/>
          <p:nvPr/>
        </p:nvSpPr>
        <p:spPr>
          <a:xfrm>
            <a:off x="3860425" y="1526850"/>
            <a:ext cx="6405300" cy="78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cs-CZ" sz="3600">
                <a:solidFill>
                  <a:schemeClr val="lt1"/>
                </a:solidFill>
                <a:latin typeface="Calibri"/>
                <a:ea typeface="Calibri"/>
                <a:cs typeface="Calibri"/>
                <a:sym typeface="Calibri"/>
              </a:rPr>
              <a:t>Requirements gathering</a:t>
            </a:r>
            <a:endParaRPr sz="3600">
              <a:solidFill>
                <a:schemeClr val="lt1"/>
              </a:solidFill>
              <a:latin typeface="Calibri"/>
              <a:ea typeface="Calibri"/>
              <a:cs typeface="Calibri"/>
              <a:sym typeface="Calibri"/>
            </a:endParaRPr>
          </a:p>
        </p:txBody>
      </p:sp>
      <p:sp>
        <p:nvSpPr>
          <p:cNvPr id="291" name="Google Shape;291;p6"/>
          <p:cNvSpPr txBox="1"/>
          <p:nvPr/>
        </p:nvSpPr>
        <p:spPr>
          <a:xfrm>
            <a:off x="5614125" y="3138950"/>
            <a:ext cx="3917100" cy="78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cs-CZ" sz="3600">
                <a:solidFill>
                  <a:schemeClr val="lt1"/>
                </a:solidFill>
                <a:latin typeface="Calibri"/>
                <a:ea typeface="Calibri"/>
                <a:cs typeface="Calibri"/>
                <a:sym typeface="Calibri"/>
              </a:rPr>
              <a:t>Data Cleaning</a:t>
            </a:r>
            <a:endParaRPr sz="3600">
              <a:solidFill>
                <a:schemeClr val="lt1"/>
              </a:solidFill>
              <a:latin typeface="Calibri"/>
              <a:ea typeface="Calibri"/>
              <a:cs typeface="Calibri"/>
              <a:sym typeface="Calibri"/>
            </a:endParaRPr>
          </a:p>
        </p:txBody>
      </p:sp>
      <p:sp>
        <p:nvSpPr>
          <p:cNvPr id="292" name="Google Shape;292;p6"/>
          <p:cNvSpPr txBox="1"/>
          <p:nvPr/>
        </p:nvSpPr>
        <p:spPr>
          <a:xfrm>
            <a:off x="7626225" y="4501550"/>
            <a:ext cx="4404300" cy="78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cs-CZ" sz="3600">
                <a:solidFill>
                  <a:schemeClr val="lt1"/>
                </a:solidFill>
                <a:latin typeface="Calibri"/>
                <a:ea typeface="Calibri"/>
                <a:cs typeface="Calibri"/>
                <a:sym typeface="Calibri"/>
              </a:rPr>
              <a:t>Data Modelling</a:t>
            </a:r>
            <a:endParaRPr sz="3600">
              <a:solidFill>
                <a:schemeClr val="lt1"/>
              </a:solidFill>
              <a:latin typeface="Calibri"/>
              <a:ea typeface="Calibri"/>
              <a:cs typeface="Calibri"/>
              <a:sym typeface="Calibri"/>
            </a:endParaRPr>
          </a:p>
        </p:txBody>
      </p:sp>
      <p:sp>
        <p:nvSpPr>
          <p:cNvPr id="293" name="Google Shape;293;p6"/>
          <p:cNvSpPr txBox="1"/>
          <p:nvPr/>
        </p:nvSpPr>
        <p:spPr>
          <a:xfrm>
            <a:off x="11179800" y="7975225"/>
            <a:ext cx="4977900" cy="78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cs-CZ" sz="3600">
                <a:solidFill>
                  <a:schemeClr val="lt1"/>
                </a:solidFill>
                <a:latin typeface="Calibri"/>
                <a:ea typeface="Calibri"/>
                <a:cs typeface="Calibri"/>
                <a:sym typeface="Calibri"/>
              </a:rPr>
              <a:t>Uncover Insights</a:t>
            </a:r>
            <a:endParaRPr sz="3600">
              <a:solidFill>
                <a:schemeClr val="lt1"/>
              </a:solidFill>
              <a:latin typeface="Calibri"/>
              <a:ea typeface="Calibri"/>
              <a:cs typeface="Calibri"/>
              <a:sym typeface="Calibri"/>
            </a:endParaRPr>
          </a:p>
        </p:txBody>
      </p:sp>
      <p:sp>
        <p:nvSpPr>
          <p:cNvPr id="294" name="Google Shape;294;p6"/>
          <p:cNvSpPr txBox="1"/>
          <p:nvPr/>
        </p:nvSpPr>
        <p:spPr>
          <a:xfrm>
            <a:off x="9575775" y="6515525"/>
            <a:ext cx="4977900" cy="78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cs-CZ" sz="3600">
                <a:solidFill>
                  <a:schemeClr val="lt1"/>
                </a:solidFill>
                <a:latin typeface="Calibri"/>
                <a:ea typeface="Calibri"/>
                <a:cs typeface="Calibri"/>
                <a:sym typeface="Calibri"/>
              </a:rPr>
              <a:t>Data Visualization</a:t>
            </a:r>
            <a:endParaRPr sz="36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7"/>
          <p:cNvPicPr preferRelativeResize="0"/>
          <p:nvPr/>
        </p:nvPicPr>
        <p:blipFill rotWithShape="1">
          <a:blip r:embed="rId3">
            <a:alphaModFix/>
          </a:blip>
          <a:srcRect b="0" l="0" r="0" t="0"/>
          <a:stretch/>
        </p:blipFill>
        <p:spPr>
          <a:xfrm>
            <a:off x="2127159" y="6480806"/>
            <a:ext cx="2972219" cy="881758"/>
          </a:xfrm>
          <a:prstGeom prst="rect">
            <a:avLst/>
          </a:prstGeom>
          <a:noFill/>
          <a:ln>
            <a:noFill/>
          </a:ln>
        </p:spPr>
      </p:pic>
      <p:sp>
        <p:nvSpPr>
          <p:cNvPr id="304" name="Google Shape;304;p7"/>
          <p:cNvSpPr txBox="1"/>
          <p:nvPr/>
        </p:nvSpPr>
        <p:spPr>
          <a:xfrm>
            <a:off x="1028700" y="860915"/>
            <a:ext cx="4636129"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000000"/>
                </a:solidFill>
                <a:latin typeface="Arial"/>
                <a:ea typeface="Arial"/>
                <a:cs typeface="Arial"/>
                <a:sym typeface="Arial"/>
              </a:rPr>
              <a:t>Insights</a:t>
            </a:r>
            <a:endParaRPr/>
          </a:p>
        </p:txBody>
      </p:sp>
      <p:grpSp>
        <p:nvGrpSpPr>
          <p:cNvPr id="305" name="Google Shape;305;p7"/>
          <p:cNvGrpSpPr/>
          <p:nvPr/>
        </p:nvGrpSpPr>
        <p:grpSpPr>
          <a:xfrm>
            <a:off x="517112" y="7810500"/>
            <a:ext cx="17253775" cy="2017079"/>
            <a:chOff x="0" y="0"/>
            <a:chExt cx="23005033" cy="2689439"/>
          </a:xfrm>
        </p:grpSpPr>
        <p:pic>
          <p:nvPicPr>
            <p:cNvPr id="306" name="Google Shape;306;p7"/>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307" name="Google Shape;307;p7"/>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308" name="Google Shape;308;p7"/>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309" name="Google Shape;309;p7"/>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310" name="Google Shape;310;p7"/>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311" name="Google Shape;311;p7"/>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312" name="Google Shape;312;p7"/>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pic>
        <p:nvPicPr>
          <p:cNvPr id="313" name="Google Shape;313;p7"/>
          <p:cNvPicPr preferRelativeResize="0"/>
          <p:nvPr/>
        </p:nvPicPr>
        <p:blipFill rotWithShape="1">
          <a:blip r:embed="rId3">
            <a:alphaModFix/>
          </a:blip>
          <a:srcRect b="0" l="0" r="0" t="0"/>
          <a:stretch/>
        </p:blipFill>
        <p:spPr>
          <a:xfrm>
            <a:off x="7272183" y="6480309"/>
            <a:ext cx="2972219" cy="881758"/>
          </a:xfrm>
          <a:prstGeom prst="rect">
            <a:avLst/>
          </a:prstGeom>
          <a:noFill/>
          <a:ln>
            <a:noFill/>
          </a:ln>
        </p:spPr>
      </p:pic>
      <p:pic>
        <p:nvPicPr>
          <p:cNvPr id="314" name="Google Shape;314;p7"/>
          <p:cNvPicPr preferRelativeResize="0"/>
          <p:nvPr/>
        </p:nvPicPr>
        <p:blipFill rotWithShape="1">
          <a:blip r:embed="rId3">
            <a:alphaModFix/>
          </a:blip>
          <a:srcRect b="0" l="0" r="0" t="0"/>
          <a:stretch/>
        </p:blipFill>
        <p:spPr>
          <a:xfrm>
            <a:off x="12670342" y="6480309"/>
            <a:ext cx="2972219" cy="881758"/>
          </a:xfrm>
          <a:prstGeom prst="rect">
            <a:avLst/>
          </a:prstGeom>
          <a:noFill/>
          <a:ln>
            <a:noFill/>
          </a:ln>
        </p:spPr>
      </p:pic>
      <p:sp>
        <p:nvSpPr>
          <p:cNvPr id="315" name="Google Shape;315;p7"/>
          <p:cNvSpPr txBox="1"/>
          <p:nvPr/>
        </p:nvSpPr>
        <p:spPr>
          <a:xfrm>
            <a:off x="2042150" y="4801850"/>
            <a:ext cx="3142200" cy="139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s-CZ" sz="3000">
                <a:solidFill>
                  <a:schemeClr val="dk1"/>
                </a:solidFill>
                <a:latin typeface="Calibri"/>
                <a:ea typeface="Calibri"/>
                <a:cs typeface="Calibri"/>
                <a:sym typeface="Calibri"/>
              </a:rPr>
              <a:t>UNIQUE CATEGORIES</a:t>
            </a:r>
            <a:endParaRPr sz="3000">
              <a:solidFill>
                <a:schemeClr val="dk1"/>
              </a:solidFill>
              <a:latin typeface="Calibri"/>
              <a:ea typeface="Calibri"/>
              <a:cs typeface="Calibri"/>
              <a:sym typeface="Calibri"/>
            </a:endParaRPr>
          </a:p>
        </p:txBody>
      </p:sp>
      <p:sp>
        <p:nvSpPr>
          <p:cNvPr id="316" name="Google Shape;316;p7"/>
          <p:cNvSpPr txBox="1"/>
          <p:nvPr/>
        </p:nvSpPr>
        <p:spPr>
          <a:xfrm>
            <a:off x="6555838" y="4801850"/>
            <a:ext cx="4404900" cy="139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s-CZ" sz="3000">
                <a:solidFill>
                  <a:schemeClr val="dk1"/>
                </a:solidFill>
                <a:latin typeface="Calibri"/>
                <a:ea typeface="Calibri"/>
                <a:cs typeface="Calibri"/>
                <a:sym typeface="Calibri"/>
              </a:rPr>
              <a:t>REACTIONS TO “STUDYING” POSTS</a:t>
            </a:r>
            <a:endParaRPr sz="3000">
              <a:solidFill>
                <a:schemeClr val="dk1"/>
              </a:solidFill>
              <a:latin typeface="Calibri"/>
              <a:ea typeface="Calibri"/>
              <a:cs typeface="Calibri"/>
              <a:sym typeface="Calibri"/>
            </a:endParaRPr>
          </a:p>
        </p:txBody>
      </p:sp>
      <p:sp>
        <p:nvSpPr>
          <p:cNvPr id="317" name="Google Shape;317;p7"/>
          <p:cNvSpPr txBox="1"/>
          <p:nvPr/>
        </p:nvSpPr>
        <p:spPr>
          <a:xfrm>
            <a:off x="12236600" y="4801850"/>
            <a:ext cx="3839700" cy="139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s-CZ" sz="3000">
                <a:solidFill>
                  <a:schemeClr val="dk1"/>
                </a:solidFill>
                <a:latin typeface="Calibri"/>
                <a:ea typeface="Calibri"/>
                <a:cs typeface="Calibri"/>
                <a:sym typeface="Calibri"/>
              </a:rPr>
              <a:t>MONTH WITH MOST POSTS</a:t>
            </a:r>
            <a:endParaRPr sz="3000">
              <a:solidFill>
                <a:schemeClr val="dk1"/>
              </a:solidFill>
              <a:latin typeface="Calibri"/>
              <a:ea typeface="Calibri"/>
              <a:cs typeface="Calibri"/>
              <a:sym typeface="Calibri"/>
            </a:endParaRPr>
          </a:p>
        </p:txBody>
      </p:sp>
      <p:sp>
        <p:nvSpPr>
          <p:cNvPr id="318" name="Google Shape;318;p7"/>
          <p:cNvSpPr txBox="1"/>
          <p:nvPr/>
        </p:nvSpPr>
        <p:spPr>
          <a:xfrm>
            <a:off x="2127150" y="3054988"/>
            <a:ext cx="3142200" cy="139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s-CZ" sz="7200">
                <a:solidFill>
                  <a:srgbClr val="A100FF"/>
                </a:solidFill>
                <a:latin typeface="Calibri"/>
                <a:ea typeface="Calibri"/>
                <a:cs typeface="Calibri"/>
                <a:sym typeface="Calibri"/>
              </a:rPr>
              <a:t>16</a:t>
            </a:r>
            <a:endParaRPr b="1" sz="7200">
              <a:solidFill>
                <a:srgbClr val="A100FF"/>
              </a:solidFill>
              <a:latin typeface="Calibri"/>
              <a:ea typeface="Calibri"/>
              <a:cs typeface="Calibri"/>
              <a:sym typeface="Calibri"/>
            </a:endParaRPr>
          </a:p>
        </p:txBody>
      </p:sp>
      <p:sp>
        <p:nvSpPr>
          <p:cNvPr id="319" name="Google Shape;319;p7"/>
          <p:cNvSpPr txBox="1"/>
          <p:nvPr/>
        </p:nvSpPr>
        <p:spPr>
          <a:xfrm>
            <a:off x="7187188" y="3037038"/>
            <a:ext cx="3142200" cy="139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s-CZ" sz="7200">
                <a:solidFill>
                  <a:srgbClr val="A100FF"/>
                </a:solidFill>
                <a:latin typeface="Calibri"/>
                <a:ea typeface="Calibri"/>
                <a:cs typeface="Calibri"/>
                <a:sym typeface="Calibri"/>
              </a:rPr>
              <a:t>49442</a:t>
            </a:r>
            <a:endParaRPr b="1" sz="7200">
              <a:solidFill>
                <a:srgbClr val="A100FF"/>
              </a:solidFill>
              <a:latin typeface="Calibri"/>
              <a:ea typeface="Calibri"/>
              <a:cs typeface="Calibri"/>
              <a:sym typeface="Calibri"/>
            </a:endParaRPr>
          </a:p>
        </p:txBody>
      </p:sp>
      <p:sp>
        <p:nvSpPr>
          <p:cNvPr id="320" name="Google Shape;320;p7"/>
          <p:cNvSpPr txBox="1"/>
          <p:nvPr/>
        </p:nvSpPr>
        <p:spPr>
          <a:xfrm>
            <a:off x="12361525" y="3037050"/>
            <a:ext cx="3839700" cy="139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s-CZ" sz="7200">
                <a:solidFill>
                  <a:srgbClr val="A100FF"/>
                </a:solidFill>
                <a:latin typeface="Calibri"/>
                <a:ea typeface="Calibri"/>
                <a:cs typeface="Calibri"/>
                <a:sym typeface="Calibri"/>
              </a:rPr>
              <a:t>JANUARY</a:t>
            </a:r>
            <a:endParaRPr b="1" sz="7200">
              <a:solidFill>
                <a:srgbClr val="A100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grpSp>
        <p:nvGrpSpPr>
          <p:cNvPr id="329" name="Google Shape;329;p8"/>
          <p:cNvGrpSpPr/>
          <p:nvPr/>
        </p:nvGrpSpPr>
        <p:grpSpPr>
          <a:xfrm>
            <a:off x="555213" y="9490985"/>
            <a:ext cx="17253775" cy="2017079"/>
            <a:chOff x="0" y="0"/>
            <a:chExt cx="23005033" cy="2689439"/>
          </a:xfrm>
        </p:grpSpPr>
        <p:pic>
          <p:nvPicPr>
            <p:cNvPr id="330" name="Google Shape;330;p8"/>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31" name="Google Shape;331;p8"/>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32" name="Google Shape;332;p8"/>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33" name="Google Shape;333;p8"/>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34" name="Google Shape;334;p8"/>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35" name="Google Shape;335;p8"/>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36" name="Google Shape;336;p8"/>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grpSp>
        <p:nvGrpSpPr>
          <p:cNvPr id="337" name="Google Shape;337;p8"/>
          <p:cNvGrpSpPr/>
          <p:nvPr/>
        </p:nvGrpSpPr>
        <p:grpSpPr>
          <a:xfrm rot="1153642">
            <a:off x="979455" y="8814373"/>
            <a:ext cx="3545508" cy="3370302"/>
            <a:chOff x="0" y="0"/>
            <a:chExt cx="4727344" cy="4493736"/>
          </a:xfrm>
        </p:grpSpPr>
        <p:sp>
          <p:nvSpPr>
            <p:cNvPr id="338" name="Google Shape;338;p8"/>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9" name="Google Shape;339;p8"/>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grpSp>
        <p:nvGrpSpPr>
          <p:cNvPr id="340" name="Google Shape;340;p8"/>
          <p:cNvGrpSpPr/>
          <p:nvPr/>
        </p:nvGrpSpPr>
        <p:grpSpPr>
          <a:xfrm>
            <a:off x="655751" y="-710238"/>
            <a:ext cx="17253775" cy="2017079"/>
            <a:chOff x="0" y="0"/>
            <a:chExt cx="23005033" cy="2689439"/>
          </a:xfrm>
        </p:grpSpPr>
        <p:pic>
          <p:nvPicPr>
            <p:cNvPr id="341" name="Google Shape;341;p8"/>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42" name="Google Shape;342;p8"/>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43" name="Google Shape;343;p8"/>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44" name="Google Shape;344;p8"/>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45" name="Google Shape;345;p8"/>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46" name="Google Shape;346;p8"/>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47" name="Google Shape;347;p8"/>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sp>
        <p:nvSpPr>
          <p:cNvPr id="348" name="Google Shape;348;p8"/>
          <p:cNvSpPr/>
          <p:nvPr/>
        </p:nvSpPr>
        <p:spPr>
          <a:xfrm>
            <a:off x="0" y="0"/>
            <a:ext cx="2386482" cy="10287000"/>
          </a:xfrm>
          <a:prstGeom prst="rect">
            <a:avLst/>
          </a:pr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8"/>
          <p:cNvGrpSpPr/>
          <p:nvPr/>
        </p:nvGrpSpPr>
        <p:grpSpPr>
          <a:xfrm>
            <a:off x="16515246" y="-1685151"/>
            <a:ext cx="3545508" cy="3370302"/>
            <a:chOff x="0" y="0"/>
            <a:chExt cx="4727344" cy="4493736"/>
          </a:xfrm>
        </p:grpSpPr>
        <p:sp>
          <p:nvSpPr>
            <p:cNvPr id="350" name="Google Shape;350;p8"/>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1" name="Google Shape;351;p8"/>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pic>
        <p:nvPicPr>
          <p:cNvPr id="352" name="Google Shape;352;p8"/>
          <p:cNvPicPr preferRelativeResize="0"/>
          <p:nvPr/>
        </p:nvPicPr>
        <p:blipFill>
          <a:blip r:embed="rId5">
            <a:alphaModFix/>
          </a:blip>
          <a:stretch>
            <a:fillRect/>
          </a:stretch>
        </p:blipFill>
        <p:spPr>
          <a:xfrm>
            <a:off x="3446775" y="1591975"/>
            <a:ext cx="12313526" cy="761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grpSp>
        <p:nvGrpSpPr>
          <p:cNvPr id="361" name="Google Shape;361;g302b3bc53a3_2_10"/>
          <p:cNvGrpSpPr/>
          <p:nvPr/>
        </p:nvGrpSpPr>
        <p:grpSpPr>
          <a:xfrm>
            <a:off x="555213" y="9490985"/>
            <a:ext cx="17253775" cy="2017080"/>
            <a:chOff x="0" y="0"/>
            <a:chExt cx="23005033" cy="2689440"/>
          </a:xfrm>
        </p:grpSpPr>
        <p:pic>
          <p:nvPicPr>
            <p:cNvPr id="362" name="Google Shape;362;g302b3bc53a3_2_10"/>
            <p:cNvPicPr preferRelativeResize="0"/>
            <p:nvPr/>
          </p:nvPicPr>
          <p:blipFill rotWithShape="1">
            <a:blip r:embed="rId3">
              <a:alphaModFix amt="80000"/>
            </a:blip>
            <a:srcRect b="0" l="0" r="0" t="0"/>
            <a:stretch/>
          </p:blipFill>
          <p:spPr>
            <a:xfrm>
              <a:off x="16760969" y="0"/>
              <a:ext cx="2891870" cy="2689440"/>
            </a:xfrm>
            <a:prstGeom prst="rect">
              <a:avLst/>
            </a:prstGeom>
            <a:noFill/>
            <a:ln>
              <a:noFill/>
            </a:ln>
          </p:spPr>
        </p:pic>
        <p:pic>
          <p:nvPicPr>
            <p:cNvPr id="363" name="Google Shape;363;g302b3bc53a3_2_10"/>
            <p:cNvPicPr preferRelativeResize="0"/>
            <p:nvPr/>
          </p:nvPicPr>
          <p:blipFill rotWithShape="1">
            <a:blip r:embed="rId3">
              <a:alphaModFix amt="80000"/>
            </a:blip>
            <a:srcRect b="0" l="0" r="0" t="0"/>
            <a:stretch/>
          </p:blipFill>
          <p:spPr>
            <a:xfrm>
              <a:off x="13408776" y="0"/>
              <a:ext cx="2891870" cy="2689440"/>
            </a:xfrm>
            <a:prstGeom prst="rect">
              <a:avLst/>
            </a:prstGeom>
            <a:noFill/>
            <a:ln>
              <a:noFill/>
            </a:ln>
          </p:spPr>
        </p:pic>
        <p:pic>
          <p:nvPicPr>
            <p:cNvPr id="364" name="Google Shape;364;g302b3bc53a3_2_10"/>
            <p:cNvPicPr preferRelativeResize="0"/>
            <p:nvPr/>
          </p:nvPicPr>
          <p:blipFill rotWithShape="1">
            <a:blip r:embed="rId3">
              <a:alphaModFix amt="80000"/>
            </a:blip>
            <a:srcRect b="0" l="0" r="0" t="0"/>
            <a:stretch/>
          </p:blipFill>
          <p:spPr>
            <a:xfrm>
              <a:off x="10056582" y="0"/>
              <a:ext cx="2891870" cy="2689440"/>
            </a:xfrm>
            <a:prstGeom prst="rect">
              <a:avLst/>
            </a:prstGeom>
            <a:noFill/>
            <a:ln>
              <a:noFill/>
            </a:ln>
          </p:spPr>
        </p:pic>
        <p:pic>
          <p:nvPicPr>
            <p:cNvPr id="365" name="Google Shape;365;g302b3bc53a3_2_10"/>
            <p:cNvPicPr preferRelativeResize="0"/>
            <p:nvPr/>
          </p:nvPicPr>
          <p:blipFill rotWithShape="1">
            <a:blip r:embed="rId3">
              <a:alphaModFix amt="80000"/>
            </a:blip>
            <a:srcRect b="0" l="0" r="0" t="0"/>
            <a:stretch/>
          </p:blipFill>
          <p:spPr>
            <a:xfrm>
              <a:off x="20113163" y="0"/>
              <a:ext cx="2891870" cy="2689440"/>
            </a:xfrm>
            <a:prstGeom prst="rect">
              <a:avLst/>
            </a:prstGeom>
            <a:noFill/>
            <a:ln>
              <a:noFill/>
            </a:ln>
          </p:spPr>
        </p:pic>
        <p:pic>
          <p:nvPicPr>
            <p:cNvPr id="366" name="Google Shape;366;g302b3bc53a3_2_10"/>
            <p:cNvPicPr preferRelativeResize="0"/>
            <p:nvPr/>
          </p:nvPicPr>
          <p:blipFill rotWithShape="1">
            <a:blip r:embed="rId3">
              <a:alphaModFix amt="80000"/>
            </a:blip>
            <a:srcRect b="0" l="0" r="0" t="0"/>
            <a:stretch/>
          </p:blipFill>
          <p:spPr>
            <a:xfrm>
              <a:off x="6704388" y="0"/>
              <a:ext cx="2891870" cy="2689440"/>
            </a:xfrm>
            <a:prstGeom prst="rect">
              <a:avLst/>
            </a:prstGeom>
            <a:noFill/>
            <a:ln>
              <a:noFill/>
            </a:ln>
          </p:spPr>
        </p:pic>
        <p:pic>
          <p:nvPicPr>
            <p:cNvPr id="367" name="Google Shape;367;g302b3bc53a3_2_10"/>
            <p:cNvPicPr preferRelativeResize="0"/>
            <p:nvPr/>
          </p:nvPicPr>
          <p:blipFill rotWithShape="1">
            <a:blip r:embed="rId3">
              <a:alphaModFix amt="80000"/>
            </a:blip>
            <a:srcRect b="0" l="0" r="0" t="0"/>
            <a:stretch/>
          </p:blipFill>
          <p:spPr>
            <a:xfrm>
              <a:off x="3352194" y="0"/>
              <a:ext cx="2891870" cy="2689440"/>
            </a:xfrm>
            <a:prstGeom prst="rect">
              <a:avLst/>
            </a:prstGeom>
            <a:noFill/>
            <a:ln>
              <a:noFill/>
            </a:ln>
          </p:spPr>
        </p:pic>
        <p:pic>
          <p:nvPicPr>
            <p:cNvPr id="368" name="Google Shape;368;g302b3bc53a3_2_10"/>
            <p:cNvPicPr preferRelativeResize="0"/>
            <p:nvPr/>
          </p:nvPicPr>
          <p:blipFill rotWithShape="1">
            <a:blip r:embed="rId3">
              <a:alphaModFix amt="80000"/>
            </a:blip>
            <a:srcRect b="0" l="0" r="0" t="0"/>
            <a:stretch/>
          </p:blipFill>
          <p:spPr>
            <a:xfrm>
              <a:off x="0" y="0"/>
              <a:ext cx="2891870" cy="2689440"/>
            </a:xfrm>
            <a:prstGeom prst="rect">
              <a:avLst/>
            </a:prstGeom>
            <a:noFill/>
            <a:ln>
              <a:noFill/>
            </a:ln>
          </p:spPr>
        </p:pic>
      </p:grpSp>
      <p:grpSp>
        <p:nvGrpSpPr>
          <p:cNvPr id="369" name="Google Shape;369;g302b3bc53a3_2_10"/>
          <p:cNvGrpSpPr/>
          <p:nvPr/>
        </p:nvGrpSpPr>
        <p:grpSpPr>
          <a:xfrm rot="1153639">
            <a:off x="979915" y="8814048"/>
            <a:ext cx="3543137" cy="3367923"/>
            <a:chOff x="0" y="0"/>
            <a:chExt cx="4723947" cy="4490339"/>
          </a:xfrm>
        </p:grpSpPr>
        <p:sp>
          <p:nvSpPr>
            <p:cNvPr id="370" name="Google Shape;370;g302b3bc53a3_2_10"/>
            <p:cNvSpPr/>
            <p:nvPr/>
          </p:nvSpPr>
          <p:spPr>
            <a:xfrm>
              <a:off x="644072" y="410464"/>
              <a:ext cx="4079875" cy="407987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1" name="Google Shape;371;g302b3bc53a3_2_10"/>
            <p:cNvPicPr preferRelativeResize="0"/>
            <p:nvPr/>
          </p:nvPicPr>
          <p:blipFill rotWithShape="1">
            <a:blip r:embed="rId4">
              <a:alphaModFix/>
            </a:blip>
            <a:srcRect b="318" l="0" r="0" t="0"/>
            <a:stretch/>
          </p:blipFill>
          <p:spPr>
            <a:xfrm>
              <a:off x="0" y="0"/>
              <a:ext cx="4083273" cy="4091976"/>
            </a:xfrm>
            <a:prstGeom prst="rect">
              <a:avLst/>
            </a:prstGeom>
            <a:noFill/>
            <a:ln>
              <a:noFill/>
            </a:ln>
          </p:spPr>
        </p:pic>
      </p:grpSp>
      <p:grpSp>
        <p:nvGrpSpPr>
          <p:cNvPr id="372" name="Google Shape;372;g302b3bc53a3_2_10"/>
          <p:cNvGrpSpPr/>
          <p:nvPr/>
        </p:nvGrpSpPr>
        <p:grpSpPr>
          <a:xfrm>
            <a:off x="655751" y="-710238"/>
            <a:ext cx="17253775" cy="2017080"/>
            <a:chOff x="0" y="0"/>
            <a:chExt cx="23005033" cy="2689440"/>
          </a:xfrm>
        </p:grpSpPr>
        <p:pic>
          <p:nvPicPr>
            <p:cNvPr id="373" name="Google Shape;373;g302b3bc53a3_2_10"/>
            <p:cNvPicPr preferRelativeResize="0"/>
            <p:nvPr/>
          </p:nvPicPr>
          <p:blipFill rotWithShape="1">
            <a:blip r:embed="rId3">
              <a:alphaModFix amt="80000"/>
            </a:blip>
            <a:srcRect b="0" l="0" r="0" t="0"/>
            <a:stretch/>
          </p:blipFill>
          <p:spPr>
            <a:xfrm>
              <a:off x="16760969" y="0"/>
              <a:ext cx="2891870" cy="2689440"/>
            </a:xfrm>
            <a:prstGeom prst="rect">
              <a:avLst/>
            </a:prstGeom>
            <a:noFill/>
            <a:ln>
              <a:noFill/>
            </a:ln>
          </p:spPr>
        </p:pic>
        <p:pic>
          <p:nvPicPr>
            <p:cNvPr id="374" name="Google Shape;374;g302b3bc53a3_2_10"/>
            <p:cNvPicPr preferRelativeResize="0"/>
            <p:nvPr/>
          </p:nvPicPr>
          <p:blipFill rotWithShape="1">
            <a:blip r:embed="rId3">
              <a:alphaModFix amt="80000"/>
            </a:blip>
            <a:srcRect b="0" l="0" r="0" t="0"/>
            <a:stretch/>
          </p:blipFill>
          <p:spPr>
            <a:xfrm>
              <a:off x="13408776" y="0"/>
              <a:ext cx="2891870" cy="2689440"/>
            </a:xfrm>
            <a:prstGeom prst="rect">
              <a:avLst/>
            </a:prstGeom>
            <a:noFill/>
            <a:ln>
              <a:noFill/>
            </a:ln>
          </p:spPr>
        </p:pic>
        <p:pic>
          <p:nvPicPr>
            <p:cNvPr id="375" name="Google Shape;375;g302b3bc53a3_2_10"/>
            <p:cNvPicPr preferRelativeResize="0"/>
            <p:nvPr/>
          </p:nvPicPr>
          <p:blipFill rotWithShape="1">
            <a:blip r:embed="rId3">
              <a:alphaModFix amt="80000"/>
            </a:blip>
            <a:srcRect b="0" l="0" r="0" t="0"/>
            <a:stretch/>
          </p:blipFill>
          <p:spPr>
            <a:xfrm>
              <a:off x="10056582" y="0"/>
              <a:ext cx="2891870" cy="2689440"/>
            </a:xfrm>
            <a:prstGeom prst="rect">
              <a:avLst/>
            </a:prstGeom>
            <a:noFill/>
            <a:ln>
              <a:noFill/>
            </a:ln>
          </p:spPr>
        </p:pic>
        <p:pic>
          <p:nvPicPr>
            <p:cNvPr id="376" name="Google Shape;376;g302b3bc53a3_2_10"/>
            <p:cNvPicPr preferRelativeResize="0"/>
            <p:nvPr/>
          </p:nvPicPr>
          <p:blipFill rotWithShape="1">
            <a:blip r:embed="rId3">
              <a:alphaModFix amt="80000"/>
            </a:blip>
            <a:srcRect b="0" l="0" r="0" t="0"/>
            <a:stretch/>
          </p:blipFill>
          <p:spPr>
            <a:xfrm>
              <a:off x="20113163" y="0"/>
              <a:ext cx="2891870" cy="2689440"/>
            </a:xfrm>
            <a:prstGeom prst="rect">
              <a:avLst/>
            </a:prstGeom>
            <a:noFill/>
            <a:ln>
              <a:noFill/>
            </a:ln>
          </p:spPr>
        </p:pic>
        <p:pic>
          <p:nvPicPr>
            <p:cNvPr id="377" name="Google Shape;377;g302b3bc53a3_2_10"/>
            <p:cNvPicPr preferRelativeResize="0"/>
            <p:nvPr/>
          </p:nvPicPr>
          <p:blipFill rotWithShape="1">
            <a:blip r:embed="rId3">
              <a:alphaModFix amt="80000"/>
            </a:blip>
            <a:srcRect b="0" l="0" r="0" t="0"/>
            <a:stretch/>
          </p:blipFill>
          <p:spPr>
            <a:xfrm>
              <a:off x="6704388" y="0"/>
              <a:ext cx="2891870" cy="2689440"/>
            </a:xfrm>
            <a:prstGeom prst="rect">
              <a:avLst/>
            </a:prstGeom>
            <a:noFill/>
            <a:ln>
              <a:noFill/>
            </a:ln>
          </p:spPr>
        </p:pic>
        <p:pic>
          <p:nvPicPr>
            <p:cNvPr id="378" name="Google Shape;378;g302b3bc53a3_2_10"/>
            <p:cNvPicPr preferRelativeResize="0"/>
            <p:nvPr/>
          </p:nvPicPr>
          <p:blipFill rotWithShape="1">
            <a:blip r:embed="rId3">
              <a:alphaModFix amt="80000"/>
            </a:blip>
            <a:srcRect b="0" l="0" r="0" t="0"/>
            <a:stretch/>
          </p:blipFill>
          <p:spPr>
            <a:xfrm>
              <a:off x="3352194" y="0"/>
              <a:ext cx="2891870" cy="2689440"/>
            </a:xfrm>
            <a:prstGeom prst="rect">
              <a:avLst/>
            </a:prstGeom>
            <a:noFill/>
            <a:ln>
              <a:noFill/>
            </a:ln>
          </p:spPr>
        </p:pic>
        <p:pic>
          <p:nvPicPr>
            <p:cNvPr id="379" name="Google Shape;379;g302b3bc53a3_2_10"/>
            <p:cNvPicPr preferRelativeResize="0"/>
            <p:nvPr/>
          </p:nvPicPr>
          <p:blipFill rotWithShape="1">
            <a:blip r:embed="rId3">
              <a:alphaModFix amt="80000"/>
            </a:blip>
            <a:srcRect b="0" l="0" r="0" t="0"/>
            <a:stretch/>
          </p:blipFill>
          <p:spPr>
            <a:xfrm>
              <a:off x="0" y="0"/>
              <a:ext cx="2891870" cy="2689440"/>
            </a:xfrm>
            <a:prstGeom prst="rect">
              <a:avLst/>
            </a:prstGeom>
            <a:noFill/>
            <a:ln>
              <a:noFill/>
            </a:ln>
          </p:spPr>
        </p:pic>
      </p:grpSp>
      <p:sp>
        <p:nvSpPr>
          <p:cNvPr id="380" name="Google Shape;380;g302b3bc53a3_2_10"/>
          <p:cNvSpPr/>
          <p:nvPr/>
        </p:nvSpPr>
        <p:spPr>
          <a:xfrm>
            <a:off x="0" y="0"/>
            <a:ext cx="2386500" cy="10287000"/>
          </a:xfrm>
          <a:prstGeom prst="rect">
            <a:avLst/>
          </a:pr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g302b3bc53a3_2_10"/>
          <p:cNvGrpSpPr/>
          <p:nvPr/>
        </p:nvGrpSpPr>
        <p:grpSpPr>
          <a:xfrm>
            <a:off x="16515246" y="-1685151"/>
            <a:ext cx="3542960" cy="3367754"/>
            <a:chOff x="0" y="0"/>
            <a:chExt cx="4723947" cy="4490339"/>
          </a:xfrm>
        </p:grpSpPr>
        <p:sp>
          <p:nvSpPr>
            <p:cNvPr id="382" name="Google Shape;382;g302b3bc53a3_2_10"/>
            <p:cNvSpPr/>
            <p:nvPr/>
          </p:nvSpPr>
          <p:spPr>
            <a:xfrm>
              <a:off x="644072" y="410464"/>
              <a:ext cx="4079875" cy="407987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3" name="Google Shape;383;g302b3bc53a3_2_10"/>
            <p:cNvPicPr preferRelativeResize="0"/>
            <p:nvPr/>
          </p:nvPicPr>
          <p:blipFill rotWithShape="1">
            <a:blip r:embed="rId4">
              <a:alphaModFix/>
            </a:blip>
            <a:srcRect b="318" l="0" r="0" t="0"/>
            <a:stretch/>
          </p:blipFill>
          <p:spPr>
            <a:xfrm>
              <a:off x="0" y="0"/>
              <a:ext cx="4083273" cy="4091976"/>
            </a:xfrm>
            <a:prstGeom prst="rect">
              <a:avLst/>
            </a:prstGeom>
            <a:noFill/>
            <a:ln>
              <a:noFill/>
            </a:ln>
          </p:spPr>
        </p:pic>
      </p:grpSp>
      <p:pic>
        <p:nvPicPr>
          <p:cNvPr id="384" name="Google Shape;384;g302b3bc53a3_2_10"/>
          <p:cNvPicPr preferRelativeResize="0"/>
          <p:nvPr/>
        </p:nvPicPr>
        <p:blipFill>
          <a:blip r:embed="rId5">
            <a:alphaModFix/>
          </a:blip>
          <a:stretch>
            <a:fillRect/>
          </a:stretch>
        </p:blipFill>
        <p:spPr>
          <a:xfrm>
            <a:off x="4319124" y="1628275"/>
            <a:ext cx="12196125" cy="7541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Kevin Dang</dc:creator>
</cp:coreProperties>
</file>