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0B78-071D-1BDA-E01F-E9D9E8074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1C799-75C0-65A5-C8B1-542C780E6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AFA9-D00B-3708-8CBD-3C456E6E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3C18-1866-23F2-1784-7D881A69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854F7-78E7-81CE-9509-D96F947D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8D93-723A-D132-D784-B3C3F0C0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DC7E-38E5-71E8-F8BB-AE520C72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3D44-88BC-CD33-6E72-9CA1AF7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6A66-51A6-5C70-4080-038FA5F9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AB94-5912-8283-90BA-237E631D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2E3D1-2D01-643B-DB76-95DFA80C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6DEE8-7EFC-1FE5-2FE9-6EB52BA8B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34A0C-926D-860C-A1AE-18FE5C12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1075-A00D-903A-964F-A7D8E203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F8C9-64A9-9F7A-BBE0-095B079A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0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9A1F-5D1C-0BDA-EB4B-40573E8C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FFA7-3696-2B29-7197-F218B7D1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182A-03A8-F0B0-525F-E2E85612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B6E9-9E6F-A6BF-1197-03A87AB1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96B1-BCF5-0830-A865-B26558D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C14B-5B06-1218-7667-6EDD8E48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DDEE-366C-C295-F8CA-A6A97CF8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9555-1C6C-6E2C-7B2E-0972FB08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F632-D129-17D8-910B-B9C72BA6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6B1C-25CA-4796-471C-A02A7034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1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CA41-0F39-BBC7-4A18-7393247B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CBE7-2EA8-FF85-9607-DDA749BA3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89FC2-B6EA-BB91-BC83-F123B64F8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6DA0A-DBB0-72BF-A4F4-7409FFC8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EE386-2B72-3E32-FDDF-85424E9D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A4CA-E724-3D1E-4B3B-828EBCE0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4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31D0-4956-7F4E-27E7-82114CC1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508BC-0417-93A6-1767-7C65626D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710DF-5837-8E90-9936-FC2E388A7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7BAEB-9BD4-7E30-3359-FFF99DE32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72330-5251-5FF0-E2D4-EF9EA0599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C0583-A16D-3A90-AF12-95A5E12E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9A231-BCEA-EE5C-92BF-B306681B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EFC3-3ECA-1D5F-7DFF-0768BB7B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5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B782-5EF3-A5DF-EDDC-5EB1A723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5A533-4485-1BC6-BE04-3622CAE3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86615-C759-A34B-B9D2-75DC2013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25A46-6025-BDE7-A1D8-5F429F93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8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83F1-D487-B778-82C6-502FBD65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EC954-1460-57B7-A27D-143494B8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ACA71-0CC9-1E64-6389-9F639250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729A-DC2C-79D4-BFCC-9235124F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5748-DEDD-0206-938E-41D82BDF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F3833-5DA8-C0C8-8219-E8CEFA0C8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2AD36-319A-FA29-4CD9-C832D1F5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76747-ECB2-234F-7958-40ABDBC2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DDD8A-1E6C-F24B-C23B-2B0C7F69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9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E633-7F07-B97C-5669-BF49CB69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A0BAE-FBBE-47C9-9C0F-9CDE3BE65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1BFA2-DBB5-EB2A-100C-5505B5E0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8E6EC-5C74-121B-9504-228A80B0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6395-CAB7-6955-8B8E-B975FDAA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0653D-D53F-2F7F-1D23-46D7D551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3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0A6F3-FF8B-7239-48A7-E09D19B7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BFD68-545A-CC6F-D96F-DC17672E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F07E-DA6A-8624-3232-E58C4A595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6D1A-779C-40B8-9E6A-DE8F4E58706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938E-52B7-FCD4-4618-5F5E3A5D7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089A-FEDA-1B54-E114-EE23702B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B7BB-8307-47FE-85E3-F9E9C1F3B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7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484961" y="621112"/>
            <a:ext cx="10551056" cy="3356237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lang="en-US" dirty="0"/>
              <a:t>AIORI Standards</a:t>
            </a:r>
            <a:r>
              <a:rPr dirty="0"/>
              <a:t> Hackathon</a:t>
            </a:r>
          </a:p>
          <a:p>
            <a:pPr>
              <a:defRPr sz="3900"/>
            </a:pPr>
            <a:r>
              <a:rPr dirty="0"/>
              <a:t>&lt;</a:t>
            </a:r>
            <a:r>
              <a:rPr lang="en-US" dirty="0"/>
              <a:t>Team</a:t>
            </a:r>
            <a:r>
              <a:rPr dirty="0"/>
              <a:t> Name&gt;</a:t>
            </a:r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602421" y="4280338"/>
            <a:ext cx="6316135" cy="22478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lang="en-US" b="1" dirty="0"/>
              <a:t>AIORI 1.0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Asia Pacific Symposium on Internet Measurement, Security &amp; Standards 2024</a:t>
            </a:r>
          </a:p>
          <a:p>
            <a:pPr>
              <a:lnSpc>
                <a:spcPct val="90000"/>
              </a:lnSpc>
              <a:defRPr sz="2400"/>
            </a:pP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16-18 Dec</a:t>
            </a:r>
            <a:r>
              <a:rPr dirty="0"/>
              <a:t>, </a:t>
            </a:r>
            <a:r>
              <a:rPr lang="en-US" dirty="0"/>
              <a:t>2024</a:t>
            </a:r>
            <a:r>
              <a:rPr dirty="0"/>
              <a:t> </a:t>
            </a:r>
          </a:p>
        </p:txBody>
      </p:sp>
      <p:pic>
        <p:nvPicPr>
          <p:cNvPr id="3" name="Picture 2" descr="A blue circle with white and orange letters and a symbol&#10;&#10;Description automatically generated">
            <a:extLst>
              <a:ext uri="{FF2B5EF4-FFF2-40B4-BE49-F238E27FC236}">
                <a16:creationId xmlns:a16="http://schemas.microsoft.com/office/drawing/2014/main" id="{FBC2F77F-987D-E576-4FA6-71F08E98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82" y="472180"/>
            <a:ext cx="2146351" cy="21284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28133" y="1938867"/>
            <a:ext cx="7852015" cy="4756151"/>
          </a:xfrm>
          <a:prstGeom prst="rect">
            <a:avLst/>
          </a:prstGeom>
        </p:spPr>
        <p:txBody>
          <a:bodyPr/>
          <a:lstStyle/>
          <a:p>
            <a:pPr marL="304792" indent="-304792">
              <a:spcBef>
                <a:spcPts val="667"/>
              </a:spcBef>
              <a:buFontTx/>
              <a:defRPr sz="2400"/>
            </a:pPr>
            <a:r>
              <a:rPr dirty="0"/>
              <a:t>&lt;What problem were you working on?&gt;</a:t>
            </a:r>
            <a:br>
              <a:rPr dirty="0"/>
            </a:br>
            <a:endParaRPr dirty="0"/>
          </a:p>
          <a:p>
            <a:pPr marL="914377" lvl="1" indent="-304792">
              <a:spcBef>
                <a:spcPts val="667"/>
              </a:spcBef>
              <a:buFontTx/>
              <a:buChar char="•"/>
              <a:defRPr sz="2400"/>
            </a:pPr>
            <a:r>
              <a:rPr dirty="0"/>
              <a:t>&lt;What drafts/RFC’s were involved?&gt; </a:t>
            </a:r>
          </a:p>
          <a:p>
            <a:pPr marL="914377" lvl="1" indent="-304792">
              <a:spcBef>
                <a:spcPts val="667"/>
              </a:spcBef>
              <a:buFontTx/>
              <a:buChar char="•"/>
              <a:defRPr sz="2400"/>
            </a:pPr>
            <a:r>
              <a:rPr dirty="0"/>
              <a:t>&lt;Specific problems to solve&gt;</a:t>
            </a:r>
          </a:p>
          <a:p>
            <a:pPr marL="914377" lvl="1" indent="-304792">
              <a:spcBef>
                <a:spcPts val="667"/>
              </a:spcBef>
              <a:buFontTx/>
              <a:buChar char="•"/>
              <a:defRPr sz="2400"/>
            </a:pPr>
            <a:endParaRPr dirty="0"/>
          </a:p>
          <a:p>
            <a:pPr marL="304792" indent="-304792">
              <a:spcBef>
                <a:spcPts val="667"/>
              </a:spcBef>
              <a:buFontTx/>
              <a:defRPr sz="2400"/>
            </a:pPr>
            <a:r>
              <a:rPr dirty="0"/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2</a:t>
            </a:fld>
            <a:endParaRPr/>
          </a:p>
        </p:txBody>
      </p:sp>
      <p:pic>
        <p:nvPicPr>
          <p:cNvPr id="11" name="Picture 10" descr="A blue circle with white and orange letters and a symbol&#10;&#10;Description automatically generated">
            <a:extLst>
              <a:ext uri="{FF2B5EF4-FFF2-40B4-BE49-F238E27FC236}">
                <a16:creationId xmlns:a16="http://schemas.microsoft.com/office/drawing/2014/main" id="{06D8D675-DCF9-66E4-29B9-A7E6846D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61" y="260250"/>
            <a:ext cx="925325" cy="9176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8520FF-5214-4A2A-0290-7A09D8202522}"/>
              </a:ext>
            </a:extLst>
          </p:cNvPr>
          <p:cNvSpPr txBox="1"/>
          <p:nvPr/>
        </p:nvSpPr>
        <p:spPr>
          <a:xfrm>
            <a:off x="4719782" y="6171017"/>
            <a:ext cx="7472218" cy="68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</a:rPr>
              <a:t>AIORI 1.0</a:t>
            </a:r>
          </a:p>
          <a:p>
            <a:pPr algn="r">
              <a:lnSpc>
                <a:spcPts val="3075"/>
              </a:lnSpc>
            </a:pPr>
            <a:r>
              <a:rPr lang="en-US" sz="1200" b="1" i="0" dirty="0">
                <a:solidFill>
                  <a:schemeClr val="accent1"/>
                </a:solidFill>
                <a:effectLst/>
                <a:latin typeface="Poppins" panose="00000500000000000000" pitchFamily="2" charset="0"/>
              </a:rPr>
              <a:t>Asia Pacific Symposium on Internet Measurement, Security &amp; Standards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599" y="1600201"/>
            <a:ext cx="10587255" cy="4756151"/>
          </a:xfrm>
          <a:prstGeom prst="rect">
            <a:avLst/>
          </a:prstGeom>
        </p:spPr>
        <p:txBody>
          <a:bodyPr/>
          <a:lstStyle/>
          <a:p>
            <a:pPr marL="252242" indent="-252242">
              <a:spcBef>
                <a:spcPts val="667"/>
              </a:spcBef>
              <a:buFontTx/>
              <a:defRPr sz="2400"/>
            </a:pPr>
            <a:r>
              <a:t>&lt;What you achieved? (key results)&gt;</a:t>
            </a:r>
          </a:p>
          <a:p>
            <a:pPr marL="861826" lvl="1" indent="-252242">
              <a:spcBef>
                <a:spcPts val="20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861826" lvl="1" indent="-252242">
              <a:spcBef>
                <a:spcPts val="20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861826" lvl="1" indent="-252242">
              <a:spcBef>
                <a:spcPts val="20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861826" lvl="1" indent="-252242">
              <a:spcBef>
                <a:spcPts val="20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861826" lvl="1" indent="-252242">
              <a:spcBef>
                <a:spcPts val="20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BF029-C19B-F456-9E03-230E51A744B5}"/>
              </a:ext>
            </a:extLst>
          </p:cNvPr>
          <p:cNvSpPr txBox="1"/>
          <p:nvPr/>
        </p:nvSpPr>
        <p:spPr>
          <a:xfrm>
            <a:off x="4719782" y="6171017"/>
            <a:ext cx="7472218" cy="68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</a:rPr>
              <a:t>AIORI 1.0</a:t>
            </a:r>
          </a:p>
          <a:p>
            <a:pPr algn="r">
              <a:lnSpc>
                <a:spcPts val="3075"/>
              </a:lnSpc>
            </a:pPr>
            <a:r>
              <a:rPr lang="en-US" sz="1200" b="1" i="0" dirty="0">
                <a:solidFill>
                  <a:schemeClr val="accent1"/>
                </a:solidFill>
                <a:effectLst/>
                <a:latin typeface="Poppins" panose="00000500000000000000" pitchFamily="2" charset="0"/>
              </a:rPr>
              <a:t>Asia Pacific Symposium on Internet Measurement, Security &amp; Standards 2024</a:t>
            </a:r>
          </a:p>
        </p:txBody>
      </p:sp>
      <p:pic>
        <p:nvPicPr>
          <p:cNvPr id="7" name="Picture 6" descr="A blue circle with white and orange letters and a symbol&#10;&#10;Description automatically generated">
            <a:extLst>
              <a:ext uri="{FF2B5EF4-FFF2-40B4-BE49-F238E27FC236}">
                <a16:creationId xmlns:a16="http://schemas.microsoft.com/office/drawing/2014/main" id="{F11FB2BE-B1EB-3DDD-1255-37F44ECA1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61" y="260250"/>
            <a:ext cx="925325" cy="917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94266" y="2040467"/>
            <a:ext cx="9657333" cy="4069888"/>
          </a:xfrm>
          <a:prstGeom prst="rect">
            <a:avLst/>
          </a:prstGeom>
        </p:spPr>
        <p:txBody>
          <a:bodyPr/>
          <a:lstStyle/>
          <a:p>
            <a:pPr marL="304792" indent="-304792">
              <a:spcBef>
                <a:spcPts val="667"/>
              </a:spcBef>
              <a:buFontTx/>
              <a:defRPr sz="2400"/>
            </a:pPr>
            <a:r>
              <a:rPr dirty="0"/>
              <a:t>&lt;Lessons learned from this hackathon&gt;</a:t>
            </a:r>
          </a:p>
          <a:p>
            <a:pPr marL="914377" lvl="1" indent="-304792">
              <a:spcBef>
                <a:spcPts val="1733"/>
              </a:spcBef>
              <a:buFontTx/>
              <a:buChar char="•"/>
              <a:defRPr sz="2400"/>
            </a:pPr>
            <a:r>
              <a:rPr dirty="0"/>
              <a:t>&lt;Issues with existing drafts/RFCs&gt;</a:t>
            </a:r>
          </a:p>
          <a:p>
            <a:pPr marL="914377" lvl="1" indent="-304792">
              <a:spcBef>
                <a:spcPts val="1733"/>
              </a:spcBef>
              <a:buFontTx/>
              <a:buChar char="•"/>
              <a:defRPr sz="2400"/>
            </a:pPr>
            <a:r>
              <a:rPr dirty="0"/>
              <a:t>&lt;New implementation guidance?&gt;</a:t>
            </a:r>
          </a:p>
          <a:p>
            <a:pPr marL="914377" lvl="1" indent="-304792">
              <a:spcBef>
                <a:spcPts val="1733"/>
              </a:spcBef>
              <a:buFontTx/>
              <a:buChar char="•"/>
              <a:defRPr sz="2400"/>
            </a:pPr>
            <a:r>
              <a:rPr dirty="0"/>
              <a:t>&lt;New feedback to take to WG?&gt;</a:t>
            </a:r>
          </a:p>
          <a:p>
            <a:pPr marL="914377" lvl="1" indent="-304792">
              <a:spcBef>
                <a:spcPts val="1733"/>
              </a:spcBef>
              <a:buFontTx/>
              <a:buChar char="•"/>
              <a:defRPr sz="2400"/>
            </a:pPr>
            <a:r>
              <a:rPr dirty="0"/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A39C5-DF4F-1221-B115-2BCCB3CD5BF2}"/>
              </a:ext>
            </a:extLst>
          </p:cNvPr>
          <p:cNvSpPr txBox="1"/>
          <p:nvPr/>
        </p:nvSpPr>
        <p:spPr>
          <a:xfrm>
            <a:off x="4719782" y="6171017"/>
            <a:ext cx="7472218" cy="68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</a:rPr>
              <a:t>AIORI 1.0</a:t>
            </a:r>
          </a:p>
          <a:p>
            <a:pPr algn="r">
              <a:lnSpc>
                <a:spcPts val="3075"/>
              </a:lnSpc>
            </a:pPr>
            <a:r>
              <a:rPr lang="en-US" sz="1200" b="1" i="0" dirty="0">
                <a:solidFill>
                  <a:schemeClr val="accent1"/>
                </a:solidFill>
                <a:effectLst/>
                <a:latin typeface="Poppins" panose="00000500000000000000" pitchFamily="2" charset="0"/>
              </a:rPr>
              <a:t>Asia Pacific Symposium on Internet Measurement, Security &amp; Standards 2024</a:t>
            </a:r>
          </a:p>
        </p:txBody>
      </p:sp>
      <p:pic>
        <p:nvPicPr>
          <p:cNvPr id="6" name="Picture 5" descr="A blue circle with white and orange letters and a symbol&#10;&#10;Description automatically generated">
            <a:extLst>
              <a:ext uri="{FF2B5EF4-FFF2-40B4-BE49-F238E27FC236}">
                <a16:creationId xmlns:a16="http://schemas.microsoft.com/office/drawing/2014/main" id="{D410848D-B028-35CD-BC57-FD7671559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61" y="260250"/>
            <a:ext cx="925325" cy="917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09599" y="1600201"/>
            <a:ext cx="5802485" cy="475615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spcBef>
                <a:spcPts val="667"/>
              </a:spcBef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spcBef>
                <a:spcPts val="667"/>
              </a:spcBef>
              <a:buNone/>
              <a:defRPr sz="2200"/>
            </a:pPr>
            <a:endParaRPr dirty="0"/>
          </a:p>
          <a:p>
            <a:pPr marL="0" indent="0">
              <a:spcBef>
                <a:spcPts val="667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667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667"/>
              </a:spcBef>
              <a:buNone/>
              <a:defRPr sz="2400"/>
            </a:pPr>
            <a:endParaRPr dirty="0"/>
          </a:p>
          <a:p>
            <a:pPr marL="0" indent="0">
              <a:spcBef>
                <a:spcPts val="667"/>
              </a:spcBef>
              <a:buNone/>
              <a:defRPr sz="1800"/>
            </a:pPr>
            <a:endParaRPr/>
          </a:p>
          <a:p>
            <a:pPr marL="0" indent="0">
              <a:spcBef>
                <a:spcPts val="667"/>
              </a:spcBef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6692305" y="1549401"/>
            <a:ext cx="5273913" cy="47900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959" rIns="60959">
            <a:normAutofit/>
          </a:bodyPr>
          <a:lstStyle/>
          <a:p>
            <a:pPr>
              <a:lnSpc>
                <a:spcPct val="90000"/>
              </a:lnSpc>
              <a:spcBef>
                <a:spcPts val="667"/>
              </a:spcBef>
              <a:defRPr sz="2400"/>
            </a:pPr>
            <a:endParaRPr sz="3200"/>
          </a:p>
          <a:p>
            <a:pPr>
              <a:lnSpc>
                <a:spcPct val="90000"/>
              </a:lnSpc>
              <a:spcBef>
                <a:spcPts val="667"/>
              </a:spcBef>
              <a:defRPr sz="2400"/>
            </a:pPr>
            <a:endParaRPr sz="3200"/>
          </a:p>
          <a:p>
            <a:pPr>
              <a:lnSpc>
                <a:spcPct val="90000"/>
              </a:lnSpc>
              <a:spcBef>
                <a:spcPts val="667"/>
              </a:spcBef>
              <a:defRPr sz="2400"/>
            </a:pPr>
            <a:endParaRPr sz="3200"/>
          </a:p>
          <a:p>
            <a:pPr algn="ctr">
              <a:lnSpc>
                <a:spcPct val="90000"/>
              </a:lnSpc>
              <a:spcBef>
                <a:spcPts val="667"/>
              </a:spcBef>
              <a:defRPr sz="2400"/>
            </a:pPr>
            <a:r>
              <a:rPr sz="3200"/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667"/>
              </a:spcBef>
              <a:defRPr sz="2400"/>
            </a:pPr>
            <a:endParaRPr sz="3200"/>
          </a:p>
        </p:txBody>
      </p:sp>
      <p:pic>
        <p:nvPicPr>
          <p:cNvPr id="7" name="Picture 6" descr="A blue circle with white and orange letters and a symbol&#10;&#10;Description automatically generated">
            <a:extLst>
              <a:ext uri="{FF2B5EF4-FFF2-40B4-BE49-F238E27FC236}">
                <a16:creationId xmlns:a16="http://schemas.microsoft.com/office/drawing/2014/main" id="{0AFD48E0-845C-9AAF-104F-C0C01225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61" y="260250"/>
            <a:ext cx="925325" cy="917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4DFCFF-12DB-6C99-E905-322920A7E65E}"/>
              </a:ext>
            </a:extLst>
          </p:cNvPr>
          <p:cNvSpPr txBox="1"/>
          <p:nvPr/>
        </p:nvSpPr>
        <p:spPr>
          <a:xfrm>
            <a:off x="4719782" y="6171017"/>
            <a:ext cx="7472218" cy="68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2"/>
                </a:solidFill>
              </a:rPr>
              <a:t>AIORI 1.0</a:t>
            </a:r>
          </a:p>
          <a:p>
            <a:pPr algn="r">
              <a:lnSpc>
                <a:spcPts val="3075"/>
              </a:lnSpc>
            </a:pPr>
            <a:r>
              <a:rPr lang="en-US" sz="1200" b="1" i="0" dirty="0">
                <a:solidFill>
                  <a:schemeClr val="accent1"/>
                </a:solidFill>
                <a:effectLst/>
                <a:latin typeface="Poppins" panose="00000500000000000000" pitchFamily="2" charset="0"/>
              </a:rPr>
              <a:t>Asia Pacific Symposium on Internet Measurement, Security &amp; Standards 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221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AIORI Standards Hackathon &lt;Team Name&gt;</vt:lpstr>
      <vt:lpstr>Hackathon Plan</vt:lpstr>
      <vt:lpstr>What got done</vt:lpstr>
      <vt:lpstr>What we learned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AIORI Standards Hackathon &lt;Team Name&gt;</dc:title>
  <dc:creator>Anand Raje</dc:creator>
  <cp:lastModifiedBy>Aindri Mukherjee</cp:lastModifiedBy>
  <cp:revision>2</cp:revision>
  <dcterms:created xsi:type="dcterms:W3CDTF">2024-12-09T14:39:07Z</dcterms:created>
  <dcterms:modified xsi:type="dcterms:W3CDTF">2024-12-16T09:39:43Z</dcterms:modified>
</cp:coreProperties>
</file>