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2"/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80BC"/>
    <a:srgbClr val="FFFFFF"/>
    <a:srgbClr val="ED7D31"/>
    <a:srgbClr val="C3D8EB"/>
    <a:srgbClr val="629ACC"/>
    <a:srgbClr val="A6C5E2"/>
    <a:srgbClr val="7AA9D4"/>
    <a:srgbClr val="4B8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2" autoAdjust="0"/>
    <p:restoredTop sz="93595" autoAdjust="0"/>
  </p:normalViewPr>
  <p:slideViewPr>
    <p:cSldViewPr snapToGrid="0">
      <p:cViewPr>
        <p:scale>
          <a:sx n="41" d="100"/>
          <a:sy n="41" d="100"/>
        </p:scale>
        <p:origin x="3152" y="1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51B2A-7ACF-4CE1-9F03-73AF9DE8BD1A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9925C-50A3-466E-B12B-E80A15FAD9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2EE1-7D07-438D-ACAE-9D184C75BE09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969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00A7-C8B4-4562-BF98-D264733FF22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43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59BF-D3BB-4D35-87C6-0CBE9E418119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563D-3C29-4CBD-BA89-A6DCEDA95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59BF-D3BB-4D35-87C6-0CBE9E418119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563D-3C29-4CBD-BA89-A6DCEDA95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59BF-D3BB-4D35-87C6-0CBE9E418119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563D-3C29-4CBD-BA89-A6DCEDA95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66763" y="549275"/>
            <a:ext cx="4968875" cy="57594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413499" y="0"/>
            <a:ext cx="5778501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/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5036457" y="6308725"/>
            <a:ext cx="2002972" cy="295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59BF-D3BB-4D35-87C6-0CBE9E418119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563D-3C29-4CBD-BA89-A6DCEDA95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59BF-D3BB-4D35-87C6-0CBE9E418119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563D-3C29-4CBD-BA89-A6DCEDA95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59BF-D3BB-4D35-87C6-0CBE9E418119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563D-3C29-4CBD-BA89-A6DCEDA95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59BF-D3BB-4D35-87C6-0CBE9E418119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563D-3C29-4CBD-BA89-A6DCEDA95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59BF-D3BB-4D35-87C6-0CBE9E418119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563D-3C29-4CBD-BA89-A6DCEDA95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59BF-D3BB-4D35-87C6-0CBE9E418119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563D-3C29-4CBD-BA89-A6DCEDA95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59BF-D3BB-4D35-87C6-0CBE9E418119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563D-3C29-4CBD-BA89-A6DCEDA95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59BF-D3BB-4D35-87C6-0CBE9E418119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563D-3C29-4CBD-BA89-A6DCEDA95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959BF-D3BB-4D35-87C6-0CBE9E418119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7563D-3C29-4CBD-BA89-A6DCEDA95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ovie.douban.com/celebrity/1275111/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vie.douban.com/celebrity/1009499/" TargetMode="External"/><Relationship Id="rId5" Type="http://schemas.openxmlformats.org/officeDocument/2006/relationships/hyperlink" Target="https://movie.douban.com/celebrity/1392695/" TargetMode="External"/><Relationship Id="rId4" Type="http://schemas.openxmlformats.org/officeDocument/2006/relationships/hyperlink" Target="https://movie.douban.com/celebrity/127501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-3"/>
            <a:ext cx="12192000" cy="6858000"/>
          </a:xfrm>
          <a:prstGeom prst="rect">
            <a:avLst/>
          </a:prstGeom>
          <a:solidFill>
            <a:srgbClr val="2E75B6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E80BC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1563" y="-464377"/>
            <a:ext cx="1554480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>
                <a:solidFill>
                  <a:srgbClr val="629A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ADSADSADSADSADS</a:t>
            </a:r>
          </a:p>
          <a:p>
            <a:r>
              <a:rPr lang="en-US" altLang="zh-CN" sz="10000" dirty="0">
                <a:solidFill>
                  <a:srgbClr val="629A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ADSADSADSADSADS</a:t>
            </a:r>
          </a:p>
          <a:p>
            <a:r>
              <a:rPr lang="en-US" altLang="zh-CN" sz="10000" dirty="0">
                <a:solidFill>
                  <a:srgbClr val="629A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Huffman Codes SADS</a:t>
            </a:r>
          </a:p>
          <a:p>
            <a:r>
              <a:rPr lang="en-US" altLang="zh-CN" sz="10000" dirty="0">
                <a:solidFill>
                  <a:srgbClr val="629A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ADSADSADSADSADS</a:t>
            </a:r>
          </a:p>
          <a:p>
            <a:r>
              <a:rPr lang="en-US" altLang="zh-CN" sz="10000" dirty="0">
                <a:solidFill>
                  <a:srgbClr val="629A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ADSADSADSADSADS</a:t>
            </a:r>
          </a:p>
          <a:p>
            <a:endParaRPr lang="en-US" altLang="zh-CN" sz="10000" dirty="0">
              <a:solidFill>
                <a:srgbClr val="629AC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1" name="TextBox 113"/>
          <p:cNvSpPr txBox="1"/>
          <p:nvPr/>
        </p:nvSpPr>
        <p:spPr>
          <a:xfrm>
            <a:off x="-11561" y="2583754"/>
            <a:ext cx="99052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Huffman Codes</a:t>
            </a:r>
            <a:endParaRPr lang="zh-CN" altLang="en-US" sz="100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69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E75B6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E80BC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ｖ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E80BC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196AFA-4DEF-494C-A60A-13AE151E66BD}"/>
              </a:ext>
            </a:extLst>
          </p:cNvPr>
          <p:cNvSpPr txBox="1"/>
          <p:nvPr/>
        </p:nvSpPr>
        <p:spPr>
          <a:xfrm>
            <a:off x="6096000" y="2735014"/>
            <a:ext cx="502834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altLang="zh-CN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 </a:t>
            </a:r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导演</a:t>
            </a:r>
            <a:r>
              <a:rPr lang="en-US" altLang="zh-CN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狄也</a:t>
            </a:r>
            <a:r>
              <a:rPr lang="en-US" altLang="zh-CN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阿萨拉</a:t>
            </a:r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 </a:t>
            </a:r>
            <a:endParaRPr lang="en-US" altLang="zh-CN" sz="2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韦西</a:t>
            </a:r>
            <a:r>
              <a:rPr lang="en-US" altLang="zh-CN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沙赞那庭</a:t>
            </a:r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 </a:t>
            </a:r>
            <a:endParaRPr lang="en-US" altLang="zh-CN" sz="2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朱拉亚农</a:t>
            </a:r>
            <a:r>
              <a:rPr lang="en-US" altLang="zh-CN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西里彭</a:t>
            </a:r>
            <a:endParaRPr lang="en-US" altLang="zh-CN" sz="2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阿彼察邦</a:t>
            </a:r>
            <a:r>
              <a:rPr lang="en-US" altLang="zh-CN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韦拉斯哈古</a:t>
            </a:r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 </a:t>
            </a:r>
            <a:endParaRPr lang="fr-CA" altLang="zh-CN" sz="2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fr-CA" altLang="zh-CN" sz="16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AutoShape 8">
            <a:extLst>
              <a:ext uri="{FF2B5EF4-FFF2-40B4-BE49-F238E27FC236}">
                <a16:creationId xmlns:a16="http://schemas.microsoft.com/office/drawing/2014/main" id="{3AA21AE7-632A-B39A-826F-5A46F6D24D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5E0A05-6CF1-037B-9010-901CAF48199B}"/>
              </a:ext>
            </a:extLst>
          </p:cNvPr>
          <p:cNvSpPr txBox="1"/>
          <p:nvPr/>
        </p:nvSpPr>
        <p:spPr>
          <a:xfrm>
            <a:off x="721995" y="636883"/>
            <a:ext cx="2773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十年泰国（荐片</a:t>
            </a:r>
          </a:p>
        </p:txBody>
      </p:sp>
      <p:cxnSp>
        <p:nvCxnSpPr>
          <p:cNvPr id="12" name="直接连接符 8">
            <a:extLst>
              <a:ext uri="{FF2B5EF4-FFF2-40B4-BE49-F238E27FC236}">
                <a16:creationId xmlns:a16="http://schemas.microsoft.com/office/drawing/2014/main" id="{C165C530-FD89-539F-2306-5FE7F629BCDE}"/>
              </a:ext>
            </a:extLst>
          </p:cNvPr>
          <p:cNvCxnSpPr>
            <a:cxnSpLocks/>
          </p:cNvCxnSpPr>
          <p:nvPr/>
        </p:nvCxnSpPr>
        <p:spPr>
          <a:xfrm>
            <a:off x="721995" y="1130300"/>
            <a:ext cx="295465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 descr="Ten Years Thailand">
            <a:extLst>
              <a:ext uri="{FF2B5EF4-FFF2-40B4-BE49-F238E27FC236}">
                <a16:creationId xmlns:a16="http://schemas.microsoft.com/office/drawing/2014/main" id="{08635397-E2C9-3A44-22C3-2EFE5F81D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205" y="1408759"/>
            <a:ext cx="3079334" cy="434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83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5255</TotalTime>
  <Words>51</Words>
  <Application>Microsoft Macintosh PowerPoint</Application>
  <PresentationFormat>宽屏</PresentationFormat>
  <Paragraphs>15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华文中宋</vt:lpstr>
      <vt:lpstr>Arial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 顾</dc:creator>
  <cp:lastModifiedBy>逸杰 周</cp:lastModifiedBy>
  <cp:revision>185</cp:revision>
  <dcterms:created xsi:type="dcterms:W3CDTF">2019-08-23T04:27:00Z</dcterms:created>
  <dcterms:modified xsi:type="dcterms:W3CDTF">2022-05-04T03:50:40Z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BA718447D4E44CA8AD87F5370FF7363B</vt:lpwstr>
  </property>
  <property fmtid="{D5CDD505-2E9C-101B-9397-08002B2CF9AE}" pid="3" name="KSOProductBuildVer">
    <vt:lpwstr>2052-11.1.0.10463</vt:lpwstr>
  </property>
</Properties>
</file>