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4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26FB-C158-4DF3-A2C5-6890768752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898A-D51E-4995-899D-FAC778D2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980"/>
            <a:ext cx="4562328" cy="740569"/>
          </a:xfrm>
        </p:spPr>
        <p:txBody>
          <a:bodyPr/>
          <a:lstStyle/>
          <a:p>
            <a:r>
              <a:rPr lang="en-US" b="1" dirty="0"/>
              <a:t>Novice Track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15282"/>
            <a:ext cx="5532999" cy="4702638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The robot starts in the starting square.</a:t>
            </a:r>
          </a:p>
          <a:p>
            <a:r>
              <a:rPr lang="en-US" sz="2900" dirty="0"/>
              <a:t>You have </a:t>
            </a:r>
            <a:r>
              <a:rPr lang="en-US" sz="2900" b="1" dirty="0"/>
              <a:t>10 minutes</a:t>
            </a:r>
            <a:r>
              <a:rPr lang="en-US" sz="2900" dirty="0"/>
              <a:t> to collect as many cubes as possible.</a:t>
            </a:r>
          </a:p>
          <a:p>
            <a:r>
              <a:rPr lang="en-US" sz="2900" dirty="0"/>
              <a:t>Once </a:t>
            </a:r>
            <a:r>
              <a:rPr lang="en-US" sz="2900" dirty="0" err="1"/>
              <a:t>Cozmo</a:t>
            </a:r>
            <a:r>
              <a:rPr lang="en-US" sz="2900" dirty="0"/>
              <a:t> starts, you </a:t>
            </a:r>
            <a:r>
              <a:rPr lang="en-US" sz="2900" b="1" dirty="0"/>
              <a:t>CANNOT</a:t>
            </a:r>
            <a:r>
              <a:rPr lang="en-US" sz="2900" dirty="0"/>
              <a:t> modify or touch </a:t>
            </a:r>
            <a:r>
              <a:rPr lang="en-US" sz="2900" dirty="0" err="1"/>
              <a:t>Cozmo</a:t>
            </a:r>
            <a:r>
              <a:rPr lang="en-US" sz="2900" dirty="0"/>
              <a:t>.</a:t>
            </a:r>
          </a:p>
          <a:p>
            <a:r>
              <a:rPr lang="en-US" sz="2900" dirty="0"/>
              <a:t>The lines are considered boundaries, you cannot cross them.</a:t>
            </a:r>
          </a:p>
          <a:p>
            <a:r>
              <a:rPr lang="en-US" sz="2900" dirty="0"/>
              <a:t>8 cubes total </a:t>
            </a:r>
          </a:p>
          <a:p>
            <a:pPr lvl="1"/>
            <a:r>
              <a:rPr lang="en-US" sz="2900" dirty="0"/>
              <a:t>4 easy: 20 pts each</a:t>
            </a:r>
          </a:p>
          <a:p>
            <a:pPr lvl="1"/>
            <a:r>
              <a:rPr lang="en-US" sz="2900" dirty="0"/>
              <a:t>3 hard: 40 pts each</a:t>
            </a:r>
          </a:p>
          <a:p>
            <a:pPr lvl="1"/>
            <a:r>
              <a:rPr lang="en-US" sz="2900" dirty="0"/>
              <a:t>1 super hard: 75 pts</a:t>
            </a:r>
          </a:p>
          <a:p>
            <a:r>
              <a:rPr lang="en-US" sz="2900" dirty="0"/>
              <a:t>If you go inside a block you must come back out (no picking up).</a:t>
            </a:r>
          </a:p>
          <a:p>
            <a:r>
              <a:rPr lang="en-US" sz="2900" dirty="0"/>
              <a:t>3 tries to practice in the playing area, use this time wisely.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60" y="2160984"/>
            <a:ext cx="2536031" cy="25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Novice Track Rules:</vt:lpstr>
    </vt:vector>
  </TitlesOfParts>
  <Company>University of Houston 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Rules:</dc:title>
  <dc:creator>Ruiz, Eva</dc:creator>
  <cp:lastModifiedBy>Eva Ruiz</cp:lastModifiedBy>
  <cp:revision>8</cp:revision>
  <dcterms:created xsi:type="dcterms:W3CDTF">2019-11-20T22:37:08Z</dcterms:created>
  <dcterms:modified xsi:type="dcterms:W3CDTF">2019-11-21T04:23:26Z</dcterms:modified>
</cp:coreProperties>
</file>