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E85A-2B89-76A5-868D-08587558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52F4C-04F7-8CEF-4CF2-2AE59F7E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4B74-08D2-5566-382B-144F9E16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3DAD-A5C0-EFD2-1CFE-A5C8443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8B95-EDBC-3A43-0E82-3ADBC4E3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F4A6-6844-6D74-E0F1-F7185DC5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D6F8-BDAE-BE80-A144-9859F2E8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75C3-EA37-1D5D-9969-F8E224BD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576A-9956-5418-66E6-1C8CE35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8AD9-30C5-7908-624C-9DE6E90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D7C60-9A30-2EA6-A1DC-9088289AA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39563-A60E-AFBD-F32D-B66C649B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75C9-8410-CB95-200A-B4A4E92C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1586-1BCB-9954-B5C2-59A461D6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CE74-6E37-C091-F37F-3B9637C8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4733-58F0-4103-DA50-1EC1A462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C245-D064-E644-3B60-9877F775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D617-08BA-D02B-D4CA-5862CB83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10E9-DEDB-5B6B-29DC-5620219C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7E38-760C-8E10-FB98-A587F22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4190-712A-FE66-AAFD-A9C2C6CE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D08FA-49A1-CD12-824C-C4A80A33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149-1868-1F72-ED8F-488EB4BA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D941-D9FB-0EF6-7F07-8916C4C1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EFCC-51D5-A910-C9E1-B956C3F2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87B2-DCDC-D6F4-084E-1252041F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7CA2-94F7-0581-B8BC-23551791E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2961A-8E2C-8DA2-E494-B08C3D0F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21A9-E5A4-8D36-05C9-08B8A7C9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7E9B-12DA-47FB-F292-84149FA0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8C4-0B19-E917-CA80-17231DB8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419C-9CAA-8FC3-7F60-50128C26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49E2-A5D4-0B77-128D-22703E66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B1649-F8D5-7DB3-9E12-2150AD5B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8FB90-B00E-D2A0-1301-1899361D5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42917-FDE0-BB1A-6233-DCBF625C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A5693-46D3-165A-2D64-B9A005F0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ACB62-4D47-24CA-D7B0-175C2C4C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36E7-EBAA-372B-6CF3-F6251C8B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BC88-9FD6-492B-4A38-373DB27F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1F8A8-381B-0664-6B92-B490F843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6ECA-2056-AD62-BC33-7BAD1B7E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42D6-438E-860D-A838-AB13659C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C14B-2076-5571-0702-F8B3EAAE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5C4FB-9F4D-AEA8-0D6A-1587C125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F038-C347-FDB2-755B-990CCE3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C51B-BDBB-5F6A-FB94-0EC907B6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27AB-425E-AF78-C107-A004C47E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0556D-6C5A-0505-3274-DCFF38F7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A59F-3F11-3925-1E88-A93DB7BE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2A7C-34A4-F715-3DD1-915028B4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A60B1-687B-9025-59E2-DE57D63C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93DE-0683-182D-B7C0-10EB7E3F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0DDC7-ED9F-5A14-E195-A0FD0F92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D49F-C84D-AC72-C3EB-8B311DFB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D5DF-C70D-2030-7169-6BAA9CCF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45742-6396-534D-86AD-DEA67453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20A4-87F7-CAD2-67B0-4BDBC99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5A78F-2997-60C9-136B-61CE0081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C5B7-EED9-DAE2-F4CB-2855EEE7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EB69-F768-5910-1013-D26A8C985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9826-D494-4B45-B478-EE93983DEE6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AC1A-FD6F-8F5A-10F9-68B08CCEA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2E7B-75FF-ABBE-19FF-54531428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10C6-8DFC-40BA-94ED-93B4681F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A6EA-6CFD-2EB6-08EA-FCADC7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94" y="2766218"/>
            <a:ext cx="4423611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92157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Ramitha Heshan</dc:creator>
  <cp:lastModifiedBy>Ramitha Heshan</cp:lastModifiedBy>
  <cp:revision>1</cp:revision>
  <dcterms:created xsi:type="dcterms:W3CDTF">2024-05-31T05:32:36Z</dcterms:created>
  <dcterms:modified xsi:type="dcterms:W3CDTF">2024-05-31T05:34:46Z</dcterms:modified>
</cp:coreProperties>
</file>