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77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BC91B-86C5-4798-BDCA-5A701C87DA52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F76D-679E-4CAB-997B-D0A0642D6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56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2F76D-679E-4CAB-997B-D0A0642D6FC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6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7245-FA38-4B4F-AF2A-620B85D0E33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376-A7C3-4B41-94C8-F98604663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7245-FA38-4B4F-AF2A-620B85D0E33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376-A7C3-4B41-94C8-F98604663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7245-FA38-4B4F-AF2A-620B85D0E33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376-A7C3-4B41-94C8-F98604663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7245-FA38-4B4F-AF2A-620B85D0E33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376-A7C3-4B41-94C8-F98604663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7245-FA38-4B4F-AF2A-620B85D0E33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376-A7C3-4B41-94C8-F98604663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7245-FA38-4B4F-AF2A-620B85D0E33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376-A7C3-4B41-94C8-F98604663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7245-FA38-4B4F-AF2A-620B85D0E33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376-A7C3-4B41-94C8-F98604663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7245-FA38-4B4F-AF2A-620B85D0E33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376-A7C3-4B41-94C8-F98604663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7245-FA38-4B4F-AF2A-620B85D0E33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376-A7C3-4B41-94C8-F98604663C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7245-FA38-4B4F-AF2A-620B85D0E33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376-A7C3-4B41-94C8-F98604663CF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7245-FA38-4B4F-AF2A-620B85D0E334}" type="datetimeFigureOut">
              <a:rPr lang="en-IN" smtClean="0"/>
              <a:t>25-08-2019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23376-A7C3-4B41-94C8-F98604663CF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8C23376-A7C3-4B41-94C8-F98604663CF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8BE7245-FA38-4B4F-AF2A-620B85D0E334}" type="datetimeFigureOut">
              <a:rPr lang="en-IN" smtClean="0"/>
              <a:t>25-08-2019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7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8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52836"/>
            <a:ext cx="7543800" cy="2593975"/>
          </a:xfrm>
        </p:spPr>
        <p:txBody>
          <a:bodyPr/>
          <a:lstStyle/>
          <a:p>
            <a:r>
              <a:rPr lang="en-US" dirty="0" smtClean="0"/>
              <a:t>Web Development-2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797152"/>
            <a:ext cx="6461760" cy="1066800"/>
          </a:xfrm>
        </p:spPr>
        <p:txBody>
          <a:bodyPr/>
          <a:lstStyle/>
          <a:p>
            <a:r>
              <a:rPr lang="en-US" dirty="0" smtClean="0"/>
              <a:t>Introduction to client server model and javascript.</a:t>
            </a:r>
            <a:endParaRPr lang="en-US" dirty="0"/>
          </a:p>
        </p:txBody>
      </p:sp>
      <p:pic>
        <p:nvPicPr>
          <p:cNvPr id="1027" name="Picture 3" descr="C:\Users\nnraj\Desktop\cyberlab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20688"/>
            <a:ext cx="361835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4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071" y="2204020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Client Server Model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4941168"/>
            <a:ext cx="6461760" cy="1066800"/>
          </a:xfrm>
        </p:spPr>
        <p:txBody>
          <a:bodyPr/>
          <a:lstStyle/>
          <a:p>
            <a:pPr algn="ctr"/>
            <a:r>
              <a:rPr lang="en-US" dirty="0" smtClean="0"/>
              <a:t>Introduction to Backend Development</a:t>
            </a:r>
          </a:p>
          <a:p>
            <a:endParaRPr lang="en-IN" dirty="0"/>
          </a:p>
        </p:txBody>
      </p:sp>
      <p:pic>
        <p:nvPicPr>
          <p:cNvPr id="2050" name="Picture 2" descr="C:\Users\nnraj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20688"/>
            <a:ext cx="480053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0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ownloads\icons\i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94044"/>
            <a:ext cx="2975470" cy="297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ownloads\haunted-ho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3215"/>
            <a:ext cx="3459455" cy="345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051720" y="4415534"/>
            <a:ext cx="2952602" cy="2682574"/>
            <a:chOff x="2339478" y="4437112"/>
            <a:chExt cx="2952602" cy="2682574"/>
          </a:xfrm>
        </p:grpSpPr>
        <p:pic>
          <p:nvPicPr>
            <p:cNvPr id="1027" name="Picture 3" descr="C:\Users\HP\Downloads\lett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39478" y="4437112"/>
              <a:ext cx="2952602" cy="2682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699792" y="5687625"/>
              <a:ext cx="1859208" cy="34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dobe Gothic Std B" pitchFamily="34" charset="-128"/>
                  <a:ea typeface="Adobe Gothic Std B" pitchFamily="34" charset="-128"/>
                </a:rPr>
                <a:t>I want Jokes</a:t>
              </a:r>
              <a:endParaRPr lang="en-IN" dirty="0">
                <a:latin typeface="Adobe Gothic Std B" pitchFamily="34" charset="-128"/>
                <a:ea typeface="Adobe Gothic Std B" pitchFamily="34" charset="-128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283901" y="697944"/>
            <a:ext cx="3234726" cy="3234726"/>
            <a:chOff x="4283901" y="697944"/>
            <a:chExt cx="3234726" cy="3234726"/>
          </a:xfrm>
        </p:grpSpPr>
        <p:pic>
          <p:nvPicPr>
            <p:cNvPr id="8" name="Picture 3" descr="C:\Users\HP\Downloads\lett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01" y="697944"/>
              <a:ext cx="3234726" cy="3234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888605" y="2130641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dobe Gothic Std B" pitchFamily="34" charset="-128"/>
                  <a:ea typeface="Adobe Gothic Std B" pitchFamily="34" charset="-128"/>
                </a:rPr>
                <a:t>Jokes</a:t>
              </a:r>
              <a:endParaRPr lang="en-IN" dirty="0">
                <a:latin typeface="Adobe Gothic Std B" pitchFamily="34" charset="-128"/>
                <a:ea typeface="Adobe Gothic Std B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9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HP\Downloads\worldwi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32"/>
            <a:ext cx="6633633" cy="663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44824"/>
            <a:ext cx="756084" cy="75608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0728"/>
            <a:ext cx="720080" cy="72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73840"/>
            <a:ext cx="576064" cy="576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293300"/>
            <a:ext cx="864096" cy="864096"/>
          </a:xfrm>
          <a:prstGeom prst="rect">
            <a:avLst/>
          </a:prstGeom>
        </p:spPr>
      </p:pic>
      <p:pic>
        <p:nvPicPr>
          <p:cNvPr id="10" name="Picture 2" descr="C:\Users\HP\Downloads\icons\imac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16" y="4729990"/>
            <a:ext cx="2075602" cy="207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892925" y="4426505"/>
            <a:ext cx="2952602" cy="2682574"/>
            <a:chOff x="2339478" y="4437112"/>
            <a:chExt cx="2952602" cy="2682574"/>
          </a:xfrm>
        </p:grpSpPr>
        <p:pic>
          <p:nvPicPr>
            <p:cNvPr id="12" name="Picture 3" descr="C:\Users\HP\Downloads\letter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39478" y="4437112"/>
              <a:ext cx="2952602" cy="2682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699792" y="5687625"/>
              <a:ext cx="1859208" cy="34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dobe Gothic Std B" pitchFamily="34" charset="-128"/>
                  <a:ea typeface="Adobe Gothic Std B" pitchFamily="34" charset="-128"/>
                </a:rPr>
                <a:t>I want Jokes</a:t>
              </a:r>
              <a:endParaRPr lang="en-IN" dirty="0">
                <a:latin typeface="Adobe Gothic Std B" pitchFamily="34" charset="-128"/>
                <a:ea typeface="Adobe Gothic Std B" pitchFamily="34" charset="-128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9792" y="780572"/>
            <a:ext cx="68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Jokes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50644" y="780572"/>
            <a:ext cx="7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Books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2498" y="260278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7864" y="367130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Recipes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052" name="Picture 4" descr="C:\Users\HP\Downloads\confuse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527" y="4975049"/>
            <a:ext cx="1403937" cy="14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88" y="1880028"/>
            <a:ext cx="756084" cy="7560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15925" y="263611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Downloads\worldw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32"/>
            <a:ext cx="6633633" cy="663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44824"/>
            <a:ext cx="756084" cy="756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0728"/>
            <a:ext cx="720080" cy="72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73840"/>
            <a:ext cx="576064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293300"/>
            <a:ext cx="864096" cy="864096"/>
          </a:xfrm>
          <a:prstGeom prst="rect">
            <a:avLst/>
          </a:prstGeom>
        </p:spPr>
      </p:pic>
      <p:pic>
        <p:nvPicPr>
          <p:cNvPr id="9" name="Picture 2" descr="C:\Users\HP\Downloads\icons\ima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16" y="4729990"/>
            <a:ext cx="2075602" cy="207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892925" y="4426505"/>
            <a:ext cx="2952602" cy="2682574"/>
            <a:chOff x="2339478" y="4437112"/>
            <a:chExt cx="2952602" cy="2682574"/>
          </a:xfrm>
        </p:grpSpPr>
        <p:pic>
          <p:nvPicPr>
            <p:cNvPr id="11" name="Picture 3" descr="C:\Users\HP\Downloads\letter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39478" y="4437112"/>
              <a:ext cx="2952602" cy="2682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459447" y="5316734"/>
              <a:ext cx="1859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dobe Gothic Std B" pitchFamily="34" charset="-128"/>
                  <a:ea typeface="Adobe Gothic Std B" pitchFamily="34" charset="-128"/>
                </a:rPr>
                <a:t>where is Jokes.com ?</a:t>
              </a:r>
              <a:endParaRPr lang="en-IN" dirty="0">
                <a:latin typeface="Adobe Gothic Std B" pitchFamily="34" charset="-128"/>
                <a:ea typeface="Adobe Gothic Std B" pitchFamily="34" charset="-128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99792" y="780572"/>
            <a:ext cx="68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Jokes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0644" y="780572"/>
            <a:ext cx="7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Books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2498" y="260278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47864" y="367130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Recipes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Picture 4" descr="C:\Users\HP\Downloads\confuse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527" y="4975049"/>
            <a:ext cx="1403937" cy="14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HP\Downloads\airplan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83484" y="4483864"/>
            <a:ext cx="555465" cy="55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2519498" y="881579"/>
            <a:ext cx="2952602" cy="2682574"/>
            <a:chOff x="2339478" y="4437112"/>
            <a:chExt cx="2952602" cy="2682574"/>
          </a:xfrm>
        </p:grpSpPr>
        <p:pic>
          <p:nvPicPr>
            <p:cNvPr id="20" name="Picture 3" descr="C:\Users\HP\Downloads\letter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39478" y="4437112"/>
              <a:ext cx="2952602" cy="2682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459447" y="5316734"/>
              <a:ext cx="1859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dobe Gothic Std B" pitchFamily="34" charset="-128"/>
                  <a:ea typeface="Adobe Gothic Std B" pitchFamily="34" charset="-128"/>
                </a:rPr>
                <a:t>192.105.232.4</a:t>
              </a:r>
              <a:endParaRPr lang="en-IN" dirty="0">
                <a:latin typeface="Adobe Gothic Std B" pitchFamily="34" charset="-128"/>
                <a:ea typeface="Adobe Gothic Std B" pitchFamily="34" charset="-128"/>
              </a:endParaRPr>
            </a:p>
          </p:txBody>
        </p:sp>
      </p:grpSp>
      <p:pic>
        <p:nvPicPr>
          <p:cNvPr id="22" name="Picture 2" descr="C:\Users\HP\Downloads\airplan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103728" y="2130533"/>
            <a:ext cx="559236" cy="55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88" y="1880028"/>
            <a:ext cx="756084" cy="75608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315925" y="263611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8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-0.23368 -0.3189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-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L 0.23906 0.3418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1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:\Users\HP\Downloads\worldw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32"/>
            <a:ext cx="6633633" cy="663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44824"/>
            <a:ext cx="756084" cy="7560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0728"/>
            <a:ext cx="720080" cy="72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73840"/>
            <a:ext cx="576064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293300"/>
            <a:ext cx="864096" cy="864096"/>
          </a:xfrm>
          <a:prstGeom prst="rect">
            <a:avLst/>
          </a:prstGeom>
        </p:spPr>
      </p:pic>
      <p:pic>
        <p:nvPicPr>
          <p:cNvPr id="8" name="Picture 2" descr="C:\Users\HP\Downloads\icons\ima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16" y="4729990"/>
            <a:ext cx="2075602" cy="207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892925" y="4426505"/>
            <a:ext cx="2952602" cy="2682574"/>
            <a:chOff x="2339478" y="4437112"/>
            <a:chExt cx="2952602" cy="2682574"/>
          </a:xfrm>
        </p:grpSpPr>
        <p:pic>
          <p:nvPicPr>
            <p:cNvPr id="10" name="Picture 3" descr="C:\Users\HP\Downloads\letter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39478" y="4437112"/>
              <a:ext cx="2952602" cy="2682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527497" y="5320840"/>
              <a:ext cx="1859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dobe Gothic Std B" pitchFamily="34" charset="-128"/>
                  <a:ea typeface="Adobe Gothic Std B" pitchFamily="34" charset="-128"/>
                </a:rPr>
                <a:t>Yes now I Know</a:t>
              </a:r>
            </a:p>
            <a:p>
              <a:r>
                <a:rPr lang="en-US" dirty="0" smtClean="0">
                  <a:latin typeface="Adobe Gothic Std B" pitchFamily="34" charset="-128"/>
                  <a:ea typeface="Adobe Gothic Std B" pitchFamily="34" charset="-128"/>
                </a:rPr>
                <a:t>Where to get jokes</a:t>
              </a:r>
              <a:endParaRPr lang="en-IN" dirty="0">
                <a:latin typeface="Adobe Gothic Std B" pitchFamily="34" charset="-128"/>
                <a:ea typeface="Adobe Gothic Std B" pitchFamily="34" charset="-12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699792" y="780572"/>
            <a:ext cx="68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Jokes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50644" y="780572"/>
            <a:ext cx="7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Books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2498" y="260278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7864" y="367130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Recipes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HP\Downloads\pers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129" y="4988811"/>
            <a:ext cx="1566175" cy="139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HP\Downloads\airplan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435308" y="4988811"/>
            <a:ext cx="431991" cy="43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88" y="1880028"/>
            <a:ext cx="756084" cy="75608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15925" y="263611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98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16 -0.0456 L -0.45573 -0.5425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28" y="-2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ownloads\australia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7704856" cy="770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310148"/>
            <a:ext cx="2337432" cy="2337432"/>
          </a:xfrm>
          <a:prstGeom prst="rect">
            <a:avLst/>
          </a:prstGeom>
        </p:spPr>
      </p:pic>
      <p:pic>
        <p:nvPicPr>
          <p:cNvPr id="5127" name="Picture 7" descr="C:\Users\HP\Downloads\distribut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2510103" cy="251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HP\Downloads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26" y="870171"/>
            <a:ext cx="1579087" cy="157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Users\HP\Downloads\secretar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493" y="2132856"/>
            <a:ext cx="1449613" cy="14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HP\Downloads\mailma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202" y="2449258"/>
            <a:ext cx="1725507" cy="172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HP\Downloads\airplan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6748828" y="4490304"/>
            <a:ext cx="959271" cy="95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34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L 0.23906 0.341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4" y="1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:\Users\HP\Downloads\worldw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32"/>
            <a:ext cx="6633633" cy="663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HP\Downloads\icons\im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99132"/>
            <a:ext cx="2558866" cy="255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44824"/>
            <a:ext cx="756084" cy="7560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0728"/>
            <a:ext cx="720080" cy="72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73840"/>
            <a:ext cx="576064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293300"/>
            <a:ext cx="864096" cy="8640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9792" y="780572"/>
            <a:ext cx="68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Jokes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50644" y="780572"/>
            <a:ext cx="7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Books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2498" y="260278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7864" y="367130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Recipes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2" name="Picture 2" descr="C:\Users\HP\Downloads\pers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030" y="4882307"/>
            <a:ext cx="1566175" cy="139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HP\Downloads\airplan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2111352" y="1186504"/>
            <a:ext cx="959271" cy="95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88" y="1880028"/>
            <a:ext cx="756084" cy="7560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15925" y="263611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6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53542 0.609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3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Downloads\worldw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93" y="6335"/>
            <a:ext cx="6993673" cy="699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P\Downloads\icons\ima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334" y="948168"/>
            <a:ext cx="476672" cy="4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20" y="2324228"/>
            <a:ext cx="525196" cy="525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236" y="2817904"/>
            <a:ext cx="720080" cy="72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00" y="692696"/>
            <a:ext cx="576064" cy="576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88" y="3642488"/>
            <a:ext cx="559296" cy="559296"/>
          </a:xfrm>
          <a:prstGeom prst="rect">
            <a:avLst/>
          </a:prstGeom>
        </p:spPr>
      </p:pic>
      <p:pic>
        <p:nvPicPr>
          <p:cNvPr id="15" name="Picture 2" descr="C:\Users\HP\Downloads\airplan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1729621" y="1682757"/>
            <a:ext cx="197271" cy="19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88" y="1880028"/>
            <a:ext cx="756084" cy="756084"/>
          </a:xfrm>
          <a:prstGeom prst="rect">
            <a:avLst/>
          </a:prstGeom>
        </p:spPr>
      </p:pic>
      <p:pic>
        <p:nvPicPr>
          <p:cNvPr id="18" name="Picture 2" descr="C:\Users\HP\Downloads\icons\imac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52" y="2433376"/>
            <a:ext cx="413048" cy="41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HP\Downloads\icons\imac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533" y="519972"/>
            <a:ext cx="412535" cy="41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HP\Downloads\icons\imac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04" y="240751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HP\Downloads\icons\imac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998" y="3922136"/>
            <a:ext cx="470520" cy="47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P\Downloads\icons\imac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504" y="4433441"/>
            <a:ext cx="374576" cy="37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P\Downloads\icons\imac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97" y="4829353"/>
            <a:ext cx="463557" cy="46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HP\Downloads\icons\imac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606" y="5373216"/>
            <a:ext cx="455382" cy="45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00" y="228468"/>
            <a:ext cx="559296" cy="5592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07" y="3038804"/>
            <a:ext cx="559296" cy="5592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40" y="980728"/>
            <a:ext cx="559296" cy="5592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230" y="4567889"/>
            <a:ext cx="388576" cy="388576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92" y="88374"/>
            <a:ext cx="756084" cy="756084"/>
          </a:xfrm>
          <a:prstGeom prst="rect">
            <a:avLst/>
          </a:prstGeom>
        </p:spPr>
      </p:pic>
      <p:pic>
        <p:nvPicPr>
          <p:cNvPr id="30" name="Content Placeholder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92" y="2738908"/>
            <a:ext cx="756084" cy="75608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70" y="1498558"/>
            <a:ext cx="576064" cy="5760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254" y="3869212"/>
            <a:ext cx="388776" cy="3887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94" y="1788062"/>
            <a:ext cx="429492" cy="42949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948" y="4063600"/>
            <a:ext cx="504289" cy="504289"/>
          </a:xfrm>
          <a:prstGeom prst="rect">
            <a:avLst/>
          </a:prstGeom>
        </p:spPr>
      </p:pic>
      <p:pic>
        <p:nvPicPr>
          <p:cNvPr id="35" name="Picture 2" descr="C:\Users\HP\Downloads\icons\imac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400" y="3503172"/>
            <a:ext cx="374576" cy="37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HP\Downloads\airplan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53335" y="1319077"/>
            <a:ext cx="197271" cy="19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HP\Downloads\airplan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2584340" y="4118473"/>
            <a:ext cx="197271" cy="19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HP\Downloads\airplan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6787801" y="3294217"/>
            <a:ext cx="197271" cy="19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HP\Downloads\airplan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3178152" y="3015303"/>
            <a:ext cx="197271" cy="19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HP\Downloads\airplan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3482952" y="3320103"/>
            <a:ext cx="197271" cy="19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HP\Downloads\airplan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851297" y="833871"/>
            <a:ext cx="197271" cy="19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HP\Downloads\airplan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820540" y="769004"/>
            <a:ext cx="197271" cy="19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HP\Downloads\airplan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928429" y="2207293"/>
            <a:ext cx="197271" cy="19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HP\Downloads\airplan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740283" y="2210241"/>
            <a:ext cx="197271" cy="19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0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462</TotalTime>
  <Words>58</Words>
  <Application>Microsoft Office PowerPoint</Application>
  <PresentationFormat>On-screen Show (4:3)</PresentationFormat>
  <Paragraphs>32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Web Development-2</vt:lpstr>
      <vt:lpstr>Client Server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Model</dc:title>
  <dc:creator>HP</dc:creator>
  <cp:lastModifiedBy>Armides Pro</cp:lastModifiedBy>
  <cp:revision>12</cp:revision>
  <dcterms:created xsi:type="dcterms:W3CDTF">2019-08-24T04:10:05Z</dcterms:created>
  <dcterms:modified xsi:type="dcterms:W3CDTF">2019-08-25T16:48:28Z</dcterms:modified>
</cp:coreProperties>
</file>