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3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2" r:id="rId26"/>
    <p:sldId id="283" r:id="rId27"/>
    <p:sldId id="284" r:id="rId28"/>
    <p:sldId id="278" r:id="rId29"/>
    <p:sldId id="279" r:id="rId30"/>
    <p:sldId id="280" r:id="rId31"/>
    <p:sldId id="287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BN" userId="8ba13ab66c59a754" providerId="LiveId" clId="{3BAEA311-8056-4F44-9261-98E7F26D93C9}"/>
    <pc:docChg chg="undo redo custSel delSld modSld">
      <pc:chgData name="NIKHIL BN" userId="8ba13ab66c59a754" providerId="LiveId" clId="{3BAEA311-8056-4F44-9261-98E7F26D93C9}" dt="2019-08-27T17:08:30.847" v="973" actId="20577"/>
      <pc:docMkLst>
        <pc:docMk/>
      </pc:docMkLst>
      <pc:sldChg chg="addSp modSp">
        <pc:chgData name="NIKHIL BN" userId="8ba13ab66c59a754" providerId="LiveId" clId="{3BAEA311-8056-4F44-9261-98E7F26D93C9}" dt="2019-08-27T15:59:05.250" v="23" actId="20577"/>
        <pc:sldMkLst>
          <pc:docMk/>
          <pc:sldMk cId="0" sldId="260"/>
        </pc:sldMkLst>
        <pc:spChg chg="add mod">
          <ac:chgData name="NIKHIL BN" userId="8ba13ab66c59a754" providerId="LiveId" clId="{3BAEA311-8056-4F44-9261-98E7F26D93C9}" dt="2019-08-27T15:58:29.749" v="14" actId="1076"/>
          <ac:spMkLst>
            <pc:docMk/>
            <pc:sldMk cId="0" sldId="260"/>
            <ac:spMk id="2" creationId="{157A8BCE-227F-458E-A896-1098B002905C}"/>
          </ac:spMkLst>
        </pc:spChg>
        <pc:spChg chg="mod">
          <ac:chgData name="NIKHIL BN" userId="8ba13ab66c59a754" providerId="LiveId" clId="{3BAEA311-8056-4F44-9261-98E7F26D93C9}" dt="2019-08-27T15:59:05.250" v="23" actId="20577"/>
          <ac:spMkLst>
            <pc:docMk/>
            <pc:sldMk cId="0" sldId="260"/>
            <ac:spMk id="179" creationId="{00000000-0000-0000-0000-000000000000}"/>
          </ac:spMkLst>
        </pc:spChg>
      </pc:sldChg>
      <pc:sldChg chg="modSp">
        <pc:chgData name="NIKHIL BN" userId="8ba13ab66c59a754" providerId="LiveId" clId="{3BAEA311-8056-4F44-9261-98E7F26D93C9}" dt="2019-08-27T16:01:24.717" v="173" actId="20577"/>
        <pc:sldMkLst>
          <pc:docMk/>
          <pc:sldMk cId="0" sldId="261"/>
        </pc:sldMkLst>
        <pc:spChg chg="mod">
          <ac:chgData name="NIKHIL BN" userId="8ba13ab66c59a754" providerId="LiveId" clId="{3BAEA311-8056-4F44-9261-98E7F26D93C9}" dt="2019-08-27T16:01:24.717" v="173" actId="20577"/>
          <ac:spMkLst>
            <pc:docMk/>
            <pc:sldMk cId="0" sldId="261"/>
            <ac:spMk id="181" creationId="{00000000-0000-0000-0000-000000000000}"/>
          </ac:spMkLst>
        </pc:spChg>
      </pc:sldChg>
      <pc:sldChg chg="modSp">
        <pc:chgData name="NIKHIL BN" userId="8ba13ab66c59a754" providerId="LiveId" clId="{3BAEA311-8056-4F44-9261-98E7F26D93C9}" dt="2019-08-27T16:03:56.052" v="236" actId="20577"/>
        <pc:sldMkLst>
          <pc:docMk/>
          <pc:sldMk cId="0" sldId="263"/>
        </pc:sldMkLst>
        <pc:spChg chg="mod">
          <ac:chgData name="NIKHIL BN" userId="8ba13ab66c59a754" providerId="LiveId" clId="{3BAEA311-8056-4F44-9261-98E7F26D93C9}" dt="2019-08-27T16:03:56.052" v="236" actId="20577"/>
          <ac:spMkLst>
            <pc:docMk/>
            <pc:sldMk cId="0" sldId="263"/>
            <ac:spMk id="185" creationId="{00000000-0000-0000-0000-000000000000}"/>
          </ac:spMkLst>
        </pc:spChg>
      </pc:sldChg>
      <pc:sldChg chg="modSp">
        <pc:chgData name="NIKHIL BN" userId="8ba13ab66c59a754" providerId="LiveId" clId="{3BAEA311-8056-4F44-9261-98E7F26D93C9}" dt="2019-08-27T16:10:10.341" v="267" actId="207"/>
        <pc:sldMkLst>
          <pc:docMk/>
          <pc:sldMk cId="0" sldId="264"/>
        </pc:sldMkLst>
        <pc:spChg chg="mod">
          <ac:chgData name="NIKHIL BN" userId="8ba13ab66c59a754" providerId="LiveId" clId="{3BAEA311-8056-4F44-9261-98E7F26D93C9}" dt="2019-08-27T16:10:10.341" v="267" actId="207"/>
          <ac:spMkLst>
            <pc:docMk/>
            <pc:sldMk cId="0" sldId="264"/>
            <ac:spMk id="188" creationId="{00000000-0000-0000-0000-000000000000}"/>
          </ac:spMkLst>
        </pc:spChg>
      </pc:sldChg>
      <pc:sldChg chg="modSp">
        <pc:chgData name="NIKHIL BN" userId="8ba13ab66c59a754" providerId="LiveId" clId="{3BAEA311-8056-4F44-9261-98E7F26D93C9}" dt="2019-08-27T16:14:34.805" v="388" actId="20577"/>
        <pc:sldMkLst>
          <pc:docMk/>
          <pc:sldMk cId="0" sldId="265"/>
        </pc:sldMkLst>
        <pc:spChg chg="mod">
          <ac:chgData name="NIKHIL BN" userId="8ba13ab66c59a754" providerId="LiveId" clId="{3BAEA311-8056-4F44-9261-98E7F26D93C9}" dt="2019-08-27T16:14:34.805" v="388" actId="20577"/>
          <ac:spMkLst>
            <pc:docMk/>
            <pc:sldMk cId="0" sldId="265"/>
            <ac:spMk id="189" creationId="{00000000-0000-0000-0000-000000000000}"/>
          </ac:spMkLst>
        </pc:spChg>
      </pc:sldChg>
      <pc:sldChg chg="modSp">
        <pc:chgData name="NIKHIL BN" userId="8ba13ab66c59a754" providerId="LiveId" clId="{3BAEA311-8056-4F44-9261-98E7F26D93C9}" dt="2019-08-27T16:16:39.757" v="422" actId="20577"/>
        <pc:sldMkLst>
          <pc:docMk/>
          <pc:sldMk cId="0" sldId="266"/>
        </pc:sldMkLst>
        <pc:spChg chg="mod">
          <ac:chgData name="NIKHIL BN" userId="8ba13ab66c59a754" providerId="LiveId" clId="{3BAEA311-8056-4F44-9261-98E7F26D93C9}" dt="2019-08-27T16:16:39.757" v="422" actId="20577"/>
          <ac:spMkLst>
            <pc:docMk/>
            <pc:sldMk cId="0" sldId="266"/>
            <ac:spMk id="190" creationId="{00000000-0000-0000-0000-000000000000}"/>
          </ac:spMkLst>
        </pc:spChg>
      </pc:sldChg>
      <pc:sldChg chg="modSp">
        <pc:chgData name="NIKHIL BN" userId="8ba13ab66c59a754" providerId="LiveId" clId="{3BAEA311-8056-4F44-9261-98E7F26D93C9}" dt="2019-08-27T16:13:57.964" v="360" actId="313"/>
        <pc:sldMkLst>
          <pc:docMk/>
          <pc:sldMk cId="0" sldId="267"/>
        </pc:sldMkLst>
        <pc:spChg chg="mod">
          <ac:chgData name="NIKHIL BN" userId="8ba13ab66c59a754" providerId="LiveId" clId="{3BAEA311-8056-4F44-9261-98E7F26D93C9}" dt="2019-08-27T16:13:57.964" v="360" actId="313"/>
          <ac:spMkLst>
            <pc:docMk/>
            <pc:sldMk cId="0" sldId="267"/>
            <ac:spMk id="191" creationId="{00000000-0000-0000-0000-000000000000}"/>
          </ac:spMkLst>
        </pc:spChg>
      </pc:sldChg>
      <pc:sldChg chg="modSp">
        <pc:chgData name="NIKHIL BN" userId="8ba13ab66c59a754" providerId="LiveId" clId="{3BAEA311-8056-4F44-9261-98E7F26D93C9}" dt="2019-08-27T16:47:23.341" v="804" actId="22"/>
        <pc:sldMkLst>
          <pc:docMk/>
          <pc:sldMk cId="0" sldId="268"/>
        </pc:sldMkLst>
        <pc:spChg chg="mod">
          <ac:chgData name="NIKHIL BN" userId="8ba13ab66c59a754" providerId="LiveId" clId="{3BAEA311-8056-4F44-9261-98E7F26D93C9}" dt="2019-08-27T16:21:03.851" v="460" actId="1076"/>
          <ac:spMkLst>
            <pc:docMk/>
            <pc:sldMk cId="0" sldId="268"/>
            <ac:spMk id="193" creationId="{00000000-0000-0000-0000-000000000000}"/>
          </ac:spMkLst>
        </pc:spChg>
        <pc:spChg chg="mod">
          <ac:chgData name="NIKHIL BN" userId="8ba13ab66c59a754" providerId="LiveId" clId="{3BAEA311-8056-4F44-9261-98E7F26D93C9}" dt="2019-08-27T16:47:23.341" v="804" actId="22"/>
          <ac:spMkLst>
            <pc:docMk/>
            <pc:sldMk cId="0" sldId="268"/>
            <ac:spMk id="194" creationId="{00000000-0000-0000-0000-000000000000}"/>
          </ac:spMkLst>
        </pc:spChg>
      </pc:sldChg>
      <pc:sldChg chg="modSp">
        <pc:chgData name="NIKHIL BN" userId="8ba13ab66c59a754" providerId="LiveId" clId="{3BAEA311-8056-4F44-9261-98E7F26D93C9}" dt="2019-08-27T17:08:30.847" v="973" actId="20577"/>
        <pc:sldMkLst>
          <pc:docMk/>
          <pc:sldMk cId="0" sldId="269"/>
        </pc:sldMkLst>
        <pc:spChg chg="mod">
          <ac:chgData name="NIKHIL BN" userId="8ba13ab66c59a754" providerId="LiveId" clId="{3BAEA311-8056-4F44-9261-98E7F26D93C9}" dt="2019-08-27T17:08:30.847" v="973" actId="20577"/>
          <ac:spMkLst>
            <pc:docMk/>
            <pc:sldMk cId="0" sldId="269"/>
            <ac:spMk id="196" creationId="{00000000-0000-0000-0000-000000000000}"/>
          </ac:spMkLst>
        </pc:spChg>
      </pc:sldChg>
      <pc:sldChg chg="modSp">
        <pc:chgData name="NIKHIL BN" userId="8ba13ab66c59a754" providerId="LiveId" clId="{3BAEA311-8056-4F44-9261-98E7F26D93C9}" dt="2019-08-27T16:49:02.627" v="817" actId="20577"/>
        <pc:sldMkLst>
          <pc:docMk/>
          <pc:sldMk cId="0" sldId="270"/>
        </pc:sldMkLst>
        <pc:spChg chg="mod">
          <ac:chgData name="NIKHIL BN" userId="8ba13ab66c59a754" providerId="LiveId" clId="{3BAEA311-8056-4F44-9261-98E7F26D93C9}" dt="2019-08-27T16:49:02.627" v="817" actId="20577"/>
          <ac:spMkLst>
            <pc:docMk/>
            <pc:sldMk cId="0" sldId="270"/>
            <ac:spMk id="197" creationId="{00000000-0000-0000-0000-000000000000}"/>
          </ac:spMkLst>
        </pc:spChg>
      </pc:sldChg>
      <pc:sldChg chg="modSp">
        <pc:chgData name="NIKHIL BN" userId="8ba13ab66c59a754" providerId="LiveId" clId="{3BAEA311-8056-4F44-9261-98E7F26D93C9}" dt="2019-08-27T16:50:25.661" v="831" actId="22"/>
        <pc:sldMkLst>
          <pc:docMk/>
          <pc:sldMk cId="0" sldId="271"/>
        </pc:sldMkLst>
        <pc:spChg chg="mod">
          <ac:chgData name="NIKHIL BN" userId="8ba13ab66c59a754" providerId="LiveId" clId="{3BAEA311-8056-4F44-9261-98E7F26D93C9}" dt="2019-08-27T16:26:23.024" v="577" actId="1076"/>
          <ac:spMkLst>
            <pc:docMk/>
            <pc:sldMk cId="0" sldId="271"/>
            <ac:spMk id="198" creationId="{00000000-0000-0000-0000-000000000000}"/>
          </ac:spMkLst>
        </pc:spChg>
        <pc:spChg chg="mod">
          <ac:chgData name="NIKHIL BN" userId="8ba13ab66c59a754" providerId="LiveId" clId="{3BAEA311-8056-4F44-9261-98E7F26D93C9}" dt="2019-08-27T16:50:25.661" v="831" actId="22"/>
          <ac:spMkLst>
            <pc:docMk/>
            <pc:sldMk cId="0" sldId="271"/>
            <ac:spMk id="199" creationId="{00000000-0000-0000-0000-000000000000}"/>
          </ac:spMkLst>
        </pc:spChg>
      </pc:sldChg>
      <pc:sldChg chg="modSp">
        <pc:chgData name="NIKHIL BN" userId="8ba13ab66c59a754" providerId="LiveId" clId="{3BAEA311-8056-4F44-9261-98E7F26D93C9}" dt="2019-08-27T16:53:39.998" v="854" actId="20577"/>
        <pc:sldMkLst>
          <pc:docMk/>
          <pc:sldMk cId="0" sldId="272"/>
        </pc:sldMkLst>
        <pc:spChg chg="mod">
          <ac:chgData name="NIKHIL BN" userId="8ba13ab66c59a754" providerId="LiveId" clId="{3BAEA311-8056-4F44-9261-98E7F26D93C9}" dt="2019-08-27T16:53:39.998" v="854" actId="20577"/>
          <ac:spMkLst>
            <pc:docMk/>
            <pc:sldMk cId="0" sldId="272"/>
            <ac:spMk id="201" creationId="{00000000-0000-0000-0000-000000000000}"/>
          </ac:spMkLst>
        </pc:spChg>
      </pc:sldChg>
      <pc:sldChg chg="modSp">
        <pc:chgData name="NIKHIL BN" userId="8ba13ab66c59a754" providerId="LiveId" clId="{3BAEA311-8056-4F44-9261-98E7F26D93C9}" dt="2019-08-27T16:54:21.313" v="867" actId="207"/>
        <pc:sldMkLst>
          <pc:docMk/>
          <pc:sldMk cId="0" sldId="273"/>
        </pc:sldMkLst>
        <pc:spChg chg="mod">
          <ac:chgData name="NIKHIL BN" userId="8ba13ab66c59a754" providerId="LiveId" clId="{3BAEA311-8056-4F44-9261-98E7F26D93C9}" dt="2019-08-27T16:54:21.313" v="867" actId="207"/>
          <ac:spMkLst>
            <pc:docMk/>
            <pc:sldMk cId="0" sldId="273"/>
            <ac:spMk id="204" creationId="{00000000-0000-0000-0000-000000000000}"/>
          </ac:spMkLst>
        </pc:spChg>
      </pc:sldChg>
      <pc:sldChg chg="modSp">
        <pc:chgData name="NIKHIL BN" userId="8ba13ab66c59a754" providerId="LiveId" clId="{3BAEA311-8056-4F44-9261-98E7F26D93C9}" dt="2019-08-27T16:58:07.217" v="911" actId="20577"/>
        <pc:sldMkLst>
          <pc:docMk/>
          <pc:sldMk cId="0" sldId="274"/>
        </pc:sldMkLst>
        <pc:spChg chg="mod">
          <ac:chgData name="NIKHIL BN" userId="8ba13ab66c59a754" providerId="LiveId" clId="{3BAEA311-8056-4F44-9261-98E7F26D93C9}" dt="2019-08-27T16:58:07.217" v="911" actId="20577"/>
          <ac:spMkLst>
            <pc:docMk/>
            <pc:sldMk cId="0" sldId="274"/>
            <ac:spMk id="206" creationId="{00000000-0000-0000-0000-000000000000}"/>
          </ac:spMkLst>
        </pc:spChg>
      </pc:sldChg>
      <pc:sldChg chg="modSp">
        <pc:chgData name="NIKHIL BN" userId="8ba13ab66c59a754" providerId="LiveId" clId="{3BAEA311-8056-4F44-9261-98E7F26D93C9}" dt="2019-08-27T16:58:40.295" v="912" actId="1076"/>
        <pc:sldMkLst>
          <pc:docMk/>
          <pc:sldMk cId="0" sldId="275"/>
        </pc:sldMkLst>
        <pc:spChg chg="mod">
          <ac:chgData name="NIKHIL BN" userId="8ba13ab66c59a754" providerId="LiveId" clId="{3BAEA311-8056-4F44-9261-98E7F26D93C9}" dt="2019-08-27T16:58:40.295" v="912" actId="1076"/>
          <ac:spMkLst>
            <pc:docMk/>
            <pc:sldMk cId="0" sldId="275"/>
            <ac:spMk id="208" creationId="{00000000-0000-0000-0000-000000000000}"/>
          </ac:spMkLst>
        </pc:spChg>
        <pc:picChg chg="mod">
          <ac:chgData name="NIKHIL BN" userId="8ba13ab66c59a754" providerId="LiveId" clId="{3BAEA311-8056-4F44-9261-98E7F26D93C9}" dt="2019-08-27T16:57:07.657" v="903" actId="1076"/>
          <ac:picMkLst>
            <pc:docMk/>
            <pc:sldMk cId="0" sldId="275"/>
            <ac:picMk id="207" creationId="{00000000-0000-0000-0000-000000000000}"/>
          </ac:picMkLst>
        </pc:picChg>
      </pc:sldChg>
      <pc:sldChg chg="modSp">
        <pc:chgData name="NIKHIL BN" userId="8ba13ab66c59a754" providerId="LiveId" clId="{3BAEA311-8056-4F44-9261-98E7F26D93C9}" dt="2019-08-27T17:05:39.102" v="956" actId="22"/>
        <pc:sldMkLst>
          <pc:docMk/>
          <pc:sldMk cId="0" sldId="276"/>
        </pc:sldMkLst>
        <pc:spChg chg="mod">
          <ac:chgData name="NIKHIL BN" userId="8ba13ab66c59a754" providerId="LiveId" clId="{3BAEA311-8056-4F44-9261-98E7F26D93C9}" dt="2019-08-27T17:05:39.102" v="956" actId="22"/>
          <ac:spMkLst>
            <pc:docMk/>
            <pc:sldMk cId="0" sldId="276"/>
            <ac:spMk id="209" creationId="{00000000-0000-0000-0000-000000000000}"/>
          </ac:spMkLst>
        </pc:spChg>
      </pc:sldChg>
      <pc:sldChg chg="modSp">
        <pc:chgData name="NIKHIL BN" userId="8ba13ab66c59a754" providerId="LiveId" clId="{3BAEA311-8056-4F44-9261-98E7F26D93C9}" dt="2019-08-27T17:06:01.328" v="960" actId="20577"/>
        <pc:sldMkLst>
          <pc:docMk/>
          <pc:sldMk cId="0" sldId="278"/>
        </pc:sldMkLst>
        <pc:spChg chg="mod">
          <ac:chgData name="NIKHIL BN" userId="8ba13ab66c59a754" providerId="LiveId" clId="{3BAEA311-8056-4F44-9261-98E7F26D93C9}" dt="2019-08-27T17:06:01.328" v="960" actId="20577"/>
          <ac:spMkLst>
            <pc:docMk/>
            <pc:sldMk cId="0" sldId="278"/>
            <ac:spMk id="211" creationId="{00000000-0000-0000-0000-000000000000}"/>
          </ac:spMkLst>
        </pc:spChg>
      </pc:sldChg>
      <pc:sldChg chg="modSp">
        <pc:chgData name="NIKHIL BN" userId="8ba13ab66c59a754" providerId="LiveId" clId="{3BAEA311-8056-4F44-9261-98E7F26D93C9}" dt="2019-08-27T17:06:54.350" v="972" actId="20577"/>
        <pc:sldMkLst>
          <pc:docMk/>
          <pc:sldMk cId="0" sldId="280"/>
        </pc:sldMkLst>
        <pc:spChg chg="mod">
          <ac:chgData name="NIKHIL BN" userId="8ba13ab66c59a754" providerId="LiveId" clId="{3BAEA311-8056-4F44-9261-98E7F26D93C9}" dt="2019-08-27T17:06:54.350" v="972" actId="20577"/>
          <ac:spMkLst>
            <pc:docMk/>
            <pc:sldMk cId="0" sldId="280"/>
            <ac:spMk id="215" creationId="{00000000-0000-0000-0000-000000000000}"/>
          </ac:spMkLst>
        </pc:spChg>
      </pc:sldChg>
    </pc:docChg>
  </pc:docChgLst>
  <pc:docChgLst>
    <pc:chgData name="NIKHIL BN" userId="8ba13ab66c59a754" providerId="LiveId" clId="{1B7BD30D-9261-41E1-BD7E-9C1BA5E2C40F}"/>
    <pc:docChg chg="undo custSel modSld">
      <pc:chgData name="NIKHIL BN" userId="8ba13ab66c59a754" providerId="LiveId" clId="{1B7BD30D-9261-41E1-BD7E-9C1BA5E2C40F}" dt="2019-08-31T13:45:19.441" v="37" actId="21"/>
      <pc:docMkLst>
        <pc:docMk/>
      </pc:docMkLst>
      <pc:sldChg chg="modSp">
        <pc:chgData name="NIKHIL BN" userId="8ba13ab66c59a754" providerId="LiveId" clId="{1B7BD30D-9261-41E1-BD7E-9C1BA5E2C40F}" dt="2019-08-31T13:40:38.863" v="0" actId="20577"/>
        <pc:sldMkLst>
          <pc:docMk/>
          <pc:sldMk cId="0" sldId="264"/>
        </pc:sldMkLst>
        <pc:spChg chg="mod">
          <ac:chgData name="NIKHIL BN" userId="8ba13ab66c59a754" providerId="LiveId" clId="{1B7BD30D-9261-41E1-BD7E-9C1BA5E2C40F}" dt="2019-08-31T13:40:38.863" v="0" actId="20577"/>
          <ac:spMkLst>
            <pc:docMk/>
            <pc:sldMk cId="0" sldId="264"/>
            <ac:spMk id="188" creationId="{00000000-0000-0000-0000-000000000000}"/>
          </ac:spMkLst>
        </pc:spChg>
      </pc:sldChg>
      <pc:sldChg chg="modSp">
        <pc:chgData name="NIKHIL BN" userId="8ba13ab66c59a754" providerId="LiveId" clId="{1B7BD30D-9261-41E1-BD7E-9C1BA5E2C40F}" dt="2019-08-31T13:40:59.371" v="2" actId="20577"/>
        <pc:sldMkLst>
          <pc:docMk/>
          <pc:sldMk cId="0" sldId="267"/>
        </pc:sldMkLst>
        <pc:spChg chg="mod">
          <ac:chgData name="NIKHIL BN" userId="8ba13ab66c59a754" providerId="LiveId" clId="{1B7BD30D-9261-41E1-BD7E-9C1BA5E2C40F}" dt="2019-08-31T13:40:59.371" v="2" actId="20577"/>
          <ac:spMkLst>
            <pc:docMk/>
            <pc:sldMk cId="0" sldId="267"/>
            <ac:spMk id="191" creationId="{00000000-0000-0000-0000-000000000000}"/>
          </ac:spMkLst>
        </pc:spChg>
      </pc:sldChg>
      <pc:sldChg chg="addSp delSp modSp">
        <pc:chgData name="NIKHIL BN" userId="8ba13ab66c59a754" providerId="LiveId" clId="{1B7BD30D-9261-41E1-BD7E-9C1BA5E2C40F}" dt="2019-08-31T13:45:19.441" v="37" actId="21"/>
        <pc:sldMkLst>
          <pc:docMk/>
          <pc:sldMk cId="0" sldId="268"/>
        </pc:sldMkLst>
        <pc:spChg chg="add del">
          <ac:chgData name="NIKHIL BN" userId="8ba13ab66c59a754" providerId="LiveId" clId="{1B7BD30D-9261-41E1-BD7E-9C1BA5E2C40F}" dt="2019-08-31T13:43:27.515" v="23" actId="139"/>
          <ac:spMkLst>
            <pc:docMk/>
            <pc:sldMk cId="0" sldId="268"/>
            <ac:spMk id="2" creationId="{7B818135-88E4-46BC-B0CC-F9C220C68B60}"/>
          </ac:spMkLst>
        </pc:spChg>
        <pc:spChg chg="add">
          <ac:chgData name="NIKHIL BN" userId="8ba13ab66c59a754" providerId="LiveId" clId="{1B7BD30D-9261-41E1-BD7E-9C1BA5E2C40F}" dt="2019-08-31T13:44:56.391" v="29" actId="139"/>
          <ac:spMkLst>
            <pc:docMk/>
            <pc:sldMk cId="0" sldId="268"/>
            <ac:spMk id="3" creationId="{976A2B3D-715B-4712-917B-7CB5CC08F172}"/>
          </ac:spMkLst>
        </pc:spChg>
        <pc:spChg chg="add del mod">
          <ac:chgData name="NIKHIL BN" userId="8ba13ab66c59a754" providerId="LiveId" clId="{1B7BD30D-9261-41E1-BD7E-9C1BA5E2C40F}" dt="2019-08-31T13:45:18.418" v="36" actId="139"/>
          <ac:spMkLst>
            <pc:docMk/>
            <pc:sldMk cId="0" sldId="268"/>
            <ac:spMk id="4" creationId="{5A7B2482-C811-4658-AE25-53EAE255E3F9}"/>
          </ac:spMkLst>
        </pc:spChg>
        <pc:spChg chg="mod">
          <ac:chgData name="NIKHIL BN" userId="8ba13ab66c59a754" providerId="LiveId" clId="{1B7BD30D-9261-41E1-BD7E-9C1BA5E2C40F}" dt="2019-08-31T13:45:19.441" v="37" actId="21"/>
          <ac:spMkLst>
            <pc:docMk/>
            <pc:sldMk cId="0" sldId="268"/>
            <ac:spMk id="194" creationId="{00000000-0000-0000-0000-000000000000}"/>
          </ac:spMkLst>
        </pc:spChg>
      </pc:sldChg>
      <pc:sldChg chg="modSp">
        <pc:chgData name="NIKHIL BN" userId="8ba13ab66c59a754" providerId="LiveId" clId="{1B7BD30D-9261-41E1-BD7E-9C1BA5E2C40F}" dt="2019-08-31T13:41:26.258" v="7" actId="207"/>
        <pc:sldMkLst>
          <pc:docMk/>
          <pc:sldMk cId="0" sldId="269"/>
        </pc:sldMkLst>
        <pc:spChg chg="mod">
          <ac:chgData name="NIKHIL BN" userId="8ba13ab66c59a754" providerId="LiveId" clId="{1B7BD30D-9261-41E1-BD7E-9C1BA5E2C40F}" dt="2019-08-31T13:41:26.258" v="7" actId="207"/>
          <ac:spMkLst>
            <pc:docMk/>
            <pc:sldMk cId="0" sldId="269"/>
            <ac:spMk id="196" creationId="{00000000-0000-0000-0000-000000000000}"/>
          </ac:spMkLst>
        </pc:spChg>
      </pc:sldChg>
      <pc:sldChg chg="modSp">
        <pc:chgData name="NIKHIL BN" userId="8ba13ab66c59a754" providerId="LiveId" clId="{1B7BD30D-9261-41E1-BD7E-9C1BA5E2C40F}" dt="2019-08-31T13:41:31.719" v="9" actId="207"/>
        <pc:sldMkLst>
          <pc:docMk/>
          <pc:sldMk cId="0" sldId="270"/>
        </pc:sldMkLst>
        <pc:spChg chg="mod">
          <ac:chgData name="NIKHIL BN" userId="8ba13ab66c59a754" providerId="LiveId" clId="{1B7BD30D-9261-41E1-BD7E-9C1BA5E2C40F}" dt="2019-08-31T13:41:31.719" v="9" actId="207"/>
          <ac:spMkLst>
            <pc:docMk/>
            <pc:sldMk cId="0" sldId="270"/>
            <ac:spMk id="197" creationId="{00000000-0000-0000-0000-000000000000}"/>
          </ac:spMkLst>
        </pc:spChg>
      </pc:sldChg>
      <pc:sldChg chg="modSp">
        <pc:chgData name="NIKHIL BN" userId="8ba13ab66c59a754" providerId="LiveId" clId="{1B7BD30D-9261-41E1-BD7E-9C1BA5E2C40F}" dt="2019-08-31T13:41:38.650" v="11" actId="207"/>
        <pc:sldMkLst>
          <pc:docMk/>
          <pc:sldMk cId="0" sldId="271"/>
        </pc:sldMkLst>
        <pc:spChg chg="mod">
          <ac:chgData name="NIKHIL BN" userId="8ba13ab66c59a754" providerId="LiveId" clId="{1B7BD30D-9261-41E1-BD7E-9C1BA5E2C40F}" dt="2019-08-31T13:41:38.650" v="11" actId="207"/>
          <ac:spMkLst>
            <pc:docMk/>
            <pc:sldMk cId="0" sldId="271"/>
            <ac:spMk id="199" creationId="{00000000-0000-0000-0000-000000000000}"/>
          </ac:spMkLst>
        </pc:spChg>
      </pc:sldChg>
      <pc:sldChg chg="modSp">
        <pc:chgData name="NIKHIL BN" userId="8ba13ab66c59a754" providerId="LiveId" clId="{1B7BD30D-9261-41E1-BD7E-9C1BA5E2C40F}" dt="2019-08-31T13:41:45.036" v="13" actId="207"/>
        <pc:sldMkLst>
          <pc:docMk/>
          <pc:sldMk cId="0" sldId="272"/>
        </pc:sldMkLst>
        <pc:spChg chg="mod">
          <ac:chgData name="NIKHIL BN" userId="8ba13ab66c59a754" providerId="LiveId" clId="{1B7BD30D-9261-41E1-BD7E-9C1BA5E2C40F}" dt="2019-08-31T13:41:45.036" v="13" actId="207"/>
          <ac:spMkLst>
            <pc:docMk/>
            <pc:sldMk cId="0" sldId="272"/>
            <ac:spMk id="201" creationId="{00000000-0000-0000-0000-000000000000}"/>
          </ac:spMkLst>
        </pc:spChg>
      </pc:sldChg>
      <pc:sldChg chg="modSp">
        <pc:chgData name="NIKHIL BN" userId="8ba13ab66c59a754" providerId="LiveId" clId="{1B7BD30D-9261-41E1-BD7E-9C1BA5E2C40F}" dt="2019-08-31T13:41:55.060" v="15" actId="207"/>
        <pc:sldMkLst>
          <pc:docMk/>
          <pc:sldMk cId="0" sldId="273"/>
        </pc:sldMkLst>
        <pc:spChg chg="mod">
          <ac:chgData name="NIKHIL BN" userId="8ba13ab66c59a754" providerId="LiveId" clId="{1B7BD30D-9261-41E1-BD7E-9C1BA5E2C40F}" dt="2019-08-31T13:41:55.060" v="15" actId="207"/>
          <ac:spMkLst>
            <pc:docMk/>
            <pc:sldMk cId="0" sldId="273"/>
            <ac:spMk id="204" creationId="{00000000-0000-0000-0000-000000000000}"/>
          </ac:spMkLst>
        </pc:spChg>
      </pc:sldChg>
      <pc:sldChg chg="modSp">
        <pc:chgData name="NIKHIL BN" userId="8ba13ab66c59a754" providerId="LiveId" clId="{1B7BD30D-9261-41E1-BD7E-9C1BA5E2C40F}" dt="2019-08-31T13:42:00.541" v="17" actId="207"/>
        <pc:sldMkLst>
          <pc:docMk/>
          <pc:sldMk cId="0" sldId="274"/>
        </pc:sldMkLst>
        <pc:spChg chg="mod">
          <ac:chgData name="NIKHIL BN" userId="8ba13ab66c59a754" providerId="LiveId" clId="{1B7BD30D-9261-41E1-BD7E-9C1BA5E2C40F}" dt="2019-08-31T13:42:00.541" v="17" actId="207"/>
          <ac:spMkLst>
            <pc:docMk/>
            <pc:sldMk cId="0" sldId="274"/>
            <ac:spMk id="206" creationId="{00000000-0000-0000-0000-000000000000}"/>
          </ac:spMkLst>
        </pc:spChg>
      </pc:sldChg>
      <pc:sldChg chg="modSp">
        <pc:chgData name="NIKHIL BN" userId="8ba13ab66c59a754" providerId="LiveId" clId="{1B7BD30D-9261-41E1-BD7E-9C1BA5E2C40F}" dt="2019-08-31T13:42:05.281" v="19" actId="207"/>
        <pc:sldMkLst>
          <pc:docMk/>
          <pc:sldMk cId="0" sldId="276"/>
        </pc:sldMkLst>
        <pc:spChg chg="mod">
          <ac:chgData name="NIKHIL BN" userId="8ba13ab66c59a754" providerId="LiveId" clId="{1B7BD30D-9261-41E1-BD7E-9C1BA5E2C40F}" dt="2019-08-31T13:42:05.281" v="19" actId="207"/>
          <ac:spMkLst>
            <pc:docMk/>
            <pc:sldMk cId="0" sldId="276"/>
            <ac:spMk id="209" creationId="{00000000-0000-0000-0000-000000000000}"/>
          </ac:spMkLst>
        </pc:spChg>
      </pc:sldChg>
      <pc:sldChg chg="modSp">
        <pc:chgData name="NIKHIL BN" userId="8ba13ab66c59a754" providerId="LiveId" clId="{1B7BD30D-9261-41E1-BD7E-9C1BA5E2C40F}" dt="2019-08-31T13:42:10.388" v="21" actId="207"/>
        <pc:sldMkLst>
          <pc:docMk/>
          <pc:sldMk cId="0" sldId="282"/>
        </pc:sldMkLst>
        <pc:spChg chg="mod">
          <ac:chgData name="NIKHIL BN" userId="8ba13ab66c59a754" providerId="LiveId" clId="{1B7BD30D-9261-41E1-BD7E-9C1BA5E2C40F}" dt="2019-08-31T13:42:10.388" v="21" actId="207"/>
          <ac:spMkLst>
            <pc:docMk/>
            <pc:sldMk cId="0" sldId="282"/>
            <ac:spMk id="20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6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6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6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09ACE97-8881-47E6-9869-11F0861DA4A2}" type="slidenum">
              <a:rPr lang="en-IN" sz="1400" b="0" strike="noStrike" spc="-1">
                <a:latin typeface="Times New Roman"/>
              </a:rPr>
              <a:pPr algn="r"/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jax_(programming)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Comet_(programming)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ossbytes.com/node-js-version-6-lts-released-features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lectron.atom.io/" TargetMode="External"/><Relationship Id="rId5" Type="http://schemas.openxmlformats.org/officeDocument/2006/relationships/hyperlink" Target="https://facebook.github.io/react-native/" TargetMode="External"/><Relationship Id="rId4" Type="http://schemas.openxmlformats.org/officeDocument/2006/relationships/hyperlink" Target="http://johnny-five.io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IN" sz="1100" b="0" strike="noStrike" spc="-1" dirty="0">
                <a:latin typeface="Arial"/>
              </a:rPr>
              <a:t>Created to add some logical parts on the websites, called as a script language - executed with help of script engines like V8 on chrome and opera- </a:t>
            </a:r>
            <a:r>
              <a:rPr lang="en-IN" sz="1100" b="0" strike="noStrike" spc="-1" dirty="0" err="1">
                <a:latin typeface="Arial"/>
              </a:rPr>
              <a:t>spidermonkey</a:t>
            </a:r>
            <a:r>
              <a:rPr lang="en-IN" sz="1100" b="0" strike="noStrike" spc="-1" dirty="0">
                <a:latin typeface="Arial"/>
              </a:rPr>
              <a:t> or chakra..</a:t>
            </a:r>
          </a:p>
          <a:p>
            <a:pPr marL="216000" indent="-216000">
              <a:lnSpc>
                <a:spcPct val="100000"/>
              </a:lnSpc>
            </a:pPr>
            <a:r>
              <a:rPr lang="en-IN" sz="1100" b="0" strike="noStrike" spc="-1" dirty="0">
                <a:latin typeface="Arial"/>
              </a:rPr>
              <a:t>Things JS can do on page:</a:t>
            </a:r>
          </a:p>
          <a:p>
            <a:pPr marL="457200" indent="-2977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IN" sz="1100" b="0" strike="noStrike" spc="-1" dirty="0">
                <a:latin typeface="Arial"/>
              </a:rPr>
              <a:t> Add new HTML to the page, change the existing content, modify styles.</a:t>
            </a:r>
          </a:p>
          <a:p>
            <a:pPr marL="457200" indent="-297720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IN" sz="1100" b="0" strike="noStrike" spc="-1" dirty="0">
                <a:latin typeface="Arial"/>
              </a:rPr>
              <a:t>React to user actions, run on mouse clicks, pointer movements, key presses.</a:t>
            </a:r>
          </a:p>
          <a:p>
            <a:pPr marL="457200" indent="-297720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IN" sz="1100" b="0" strike="noStrike" spc="-1" dirty="0">
                <a:latin typeface="Arial"/>
              </a:rPr>
              <a:t>Send requests over the network to remote servers, download and upload files (so-called </a:t>
            </a:r>
            <a:r>
              <a:rPr lang="en-IN" sz="1100" b="0" u="sng" strike="noStrike" spc="-1" dirty="0">
                <a:solidFill>
                  <a:srgbClr val="000000"/>
                </a:solidFill>
                <a:uFillTx/>
                <a:latin typeface="Arial"/>
                <a:hlinkClick r:id="rId3"/>
              </a:rPr>
              <a:t>AJAX</a:t>
            </a:r>
            <a:r>
              <a:rPr lang="en-IN" sz="1100" b="0" strike="noStrike" spc="-1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en-IN" sz="1100" b="0" u="sng" strike="noStrike" spc="-1" dirty="0">
                <a:solidFill>
                  <a:srgbClr val="000000"/>
                </a:solidFill>
                <a:uFillTx/>
                <a:latin typeface="Arial"/>
                <a:hlinkClick r:id="rId4"/>
              </a:rPr>
              <a:t>COMET</a:t>
            </a:r>
            <a:r>
              <a:rPr lang="en-IN" sz="1100" b="0" strike="noStrike" spc="-1" dirty="0">
                <a:solidFill>
                  <a:srgbClr val="000000"/>
                </a:solidFill>
                <a:latin typeface="Arial"/>
              </a:rPr>
              <a:t> technologies).</a:t>
            </a:r>
            <a:endParaRPr lang="en-IN" sz="1100" b="0" strike="noStrike" spc="-1" dirty="0">
              <a:latin typeface="Arial"/>
            </a:endParaRPr>
          </a:p>
          <a:p>
            <a:pPr marL="457200" indent="-297720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IN" sz="1100" b="0" strike="noStrike" spc="-1" dirty="0">
                <a:solidFill>
                  <a:srgbClr val="000000"/>
                </a:solidFill>
                <a:latin typeface="Arial"/>
              </a:rPr>
              <a:t>Get and set cookies, ask questions to the visitor, show messages.</a:t>
            </a:r>
            <a:endParaRPr lang="en-IN" sz="1100" b="0" strike="noStrike" spc="-1" dirty="0">
              <a:latin typeface="Arial"/>
            </a:endParaRPr>
          </a:p>
          <a:p>
            <a:pPr marL="457200" indent="-297720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IN" sz="1100" b="0" strike="noStrike" spc="-1" dirty="0">
                <a:solidFill>
                  <a:srgbClr val="000000"/>
                </a:solidFill>
                <a:latin typeface="Arial"/>
              </a:rPr>
              <a:t>Remember the data on the client-side (“local storage”).</a:t>
            </a:r>
            <a:endParaRPr lang="en-IN" sz="1100" b="0" strike="noStrike" spc="-1" dirty="0">
              <a:latin typeface="Arial"/>
            </a:endParaRPr>
          </a:p>
        </p:txBody>
      </p:sp>
      <p:sp>
        <p:nvSpPr>
          <p:cNvPr id="21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4278600" y="10157400"/>
            <a:ext cx="327996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E3A51E7-02B6-48FD-B715-92D39B9E31E6}" type="slidenum">
              <a:rPr lang="en-IN" sz="2110" b="0" strike="noStrike" spc="-1">
                <a:solidFill>
                  <a:srgbClr val="000000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12</a:t>
            </a:fld>
            <a:endParaRPr lang="en-IN" sz="211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4278600" y="10157400"/>
            <a:ext cx="327996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108C3DE-C6E4-4141-951D-6C710080DEE9}" type="slidenum">
              <a:rPr lang="en-IN" sz="2110" b="0" strike="noStrike" spc="-1">
                <a:solidFill>
                  <a:srgbClr val="000000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13</a:t>
            </a:fld>
            <a:endParaRPr lang="en-IN" sz="211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278600" y="10157400"/>
            <a:ext cx="327996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B1B555A0-F0AD-4CA4-BFEE-C04F304E439D}" type="slidenum">
              <a:rPr lang="en-IN" sz="2110" b="0" strike="noStrike" spc="-1">
                <a:solidFill>
                  <a:srgbClr val="000000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14</a:t>
            </a:fld>
            <a:endParaRPr lang="en-IN" sz="211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4278600" y="10157400"/>
            <a:ext cx="327996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FA3D0FE-1C9A-4E79-BEDF-90D89B3BFED7}" type="slidenum">
              <a:rPr lang="en-IN" sz="2110" b="0" strike="noStrike" spc="-1">
                <a:solidFill>
                  <a:srgbClr val="000000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15</a:t>
            </a:fld>
            <a:endParaRPr lang="en-IN" sz="211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4278600" y="10157400"/>
            <a:ext cx="327996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23240E9E-94DD-4CBA-881E-A8405B1833F9}" type="slidenum">
              <a:rPr lang="en-IN" sz="2110" b="0" strike="noStrike" spc="-1">
                <a:solidFill>
                  <a:srgbClr val="000000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16</a:t>
            </a:fld>
            <a:endParaRPr lang="en-IN" sz="211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4278600" y="10157400"/>
            <a:ext cx="327996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54B491F-D77B-4EF4-B8A6-49CAB622829D}" type="slidenum">
              <a:rPr lang="en-IN" sz="2110" b="0" strike="noStrike" spc="-1">
                <a:solidFill>
                  <a:srgbClr val="000000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17</a:t>
            </a:fld>
            <a:endParaRPr lang="en-IN" sz="211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4278600" y="10157400"/>
            <a:ext cx="327996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1E60F753-D8A6-40B8-9614-593896743EDB}" type="slidenum">
              <a:rPr lang="en-IN" sz="2110" b="0" strike="noStrike" spc="-1">
                <a:solidFill>
                  <a:srgbClr val="000000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18</a:t>
            </a:fld>
            <a:endParaRPr lang="en-IN" sz="211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278600" y="10157400"/>
            <a:ext cx="327996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2700D496-F3A5-482E-82DC-F45ECED01CF0}" type="slidenum">
              <a:rPr lang="en-IN" sz="2110" b="0" strike="noStrike" spc="-1">
                <a:solidFill>
                  <a:srgbClr val="000000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19</a:t>
            </a:fld>
            <a:endParaRPr lang="en-IN" sz="211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278600" y="10157400"/>
            <a:ext cx="327996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8FA56D6-9A63-42F1-9BD7-1D3547DBDAD0}" type="slidenum">
              <a:rPr lang="en-IN" sz="2110" b="0" strike="noStrike" spc="-1">
                <a:solidFill>
                  <a:srgbClr val="000000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20</a:t>
            </a:fld>
            <a:endParaRPr lang="en-IN" sz="211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4278600" y="10157400"/>
            <a:ext cx="327996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1532CA88-BB1B-464A-874A-89EB39DB4CF0}" type="slidenum">
              <a:rPr lang="en-IN" sz="2110" b="0" strike="noStrike" spc="-1">
                <a:solidFill>
                  <a:srgbClr val="000000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21</a:t>
            </a:fld>
            <a:endParaRPr lang="en-IN" sz="211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IN" sz="1100" b="0" strike="noStrike" spc="-1" dirty="0">
                <a:latin typeface="Arial"/>
              </a:rPr>
              <a:t>JavaScript allows you to build interactive websites.</a:t>
            </a:r>
          </a:p>
          <a:p>
            <a:pPr marL="216000" indent="-216000">
              <a:lnSpc>
                <a:spcPct val="100000"/>
              </a:lnSpc>
            </a:pPr>
            <a:r>
              <a:rPr lang="en-IN" sz="1100" b="0" strike="noStrike" spc="-1" dirty="0">
                <a:latin typeface="Arial"/>
              </a:rPr>
              <a:t>JavaScript usage has now extended.t works on the server with </a:t>
            </a:r>
            <a:r>
              <a:rPr lang="en-IN" sz="1100" b="0" u="sng" strike="noStrike" spc="-1" dirty="0" err="1">
                <a:solidFill>
                  <a:srgbClr val="000000"/>
                </a:solidFill>
                <a:uFillTx/>
                <a:latin typeface="Arial"/>
                <a:hlinkClick r:id="rId3"/>
              </a:rPr>
              <a:t>nodejs</a:t>
            </a:r>
            <a:r>
              <a:rPr lang="en-IN" sz="1100" b="0" strike="noStrike" spc="-1" dirty="0">
                <a:solidFill>
                  <a:srgbClr val="000000"/>
                </a:solidFill>
                <a:latin typeface="Arial"/>
              </a:rPr>
              <a:t>, it has been working in browsers since 1995, it works on </a:t>
            </a:r>
            <a:r>
              <a:rPr lang="en-IN" sz="1100" b="0" u="sng" strike="noStrike" spc="-1" dirty="0">
                <a:solidFill>
                  <a:srgbClr val="000000"/>
                </a:solidFill>
                <a:uFillTx/>
                <a:latin typeface="Arial"/>
                <a:hlinkClick r:id="rId4"/>
              </a:rPr>
              <a:t>Internet Of Things Devices</a:t>
            </a:r>
            <a:r>
              <a:rPr lang="en-IN" sz="1100" b="0" strike="noStrike" spc="-1" dirty="0">
                <a:solidFill>
                  <a:srgbClr val="000000"/>
                </a:solidFill>
                <a:latin typeface="Arial"/>
              </a:rPr>
              <a:t>, it’s used to build </a:t>
            </a:r>
            <a:r>
              <a:rPr lang="en-IN" sz="1100" b="0" u="sng" strike="noStrike" spc="-1" dirty="0">
                <a:solidFill>
                  <a:srgbClr val="000000"/>
                </a:solidFill>
                <a:uFillTx/>
                <a:latin typeface="Arial"/>
                <a:hlinkClick r:id="rId5"/>
              </a:rPr>
              <a:t>performant native apps</a:t>
            </a:r>
            <a:r>
              <a:rPr lang="en-IN" sz="1100" b="0" strike="noStrike" spc="-1" dirty="0">
                <a:solidFill>
                  <a:srgbClr val="000000"/>
                </a:solidFill>
                <a:latin typeface="Arial"/>
              </a:rPr>
              <a:t>, it’s used to make </a:t>
            </a:r>
            <a:r>
              <a:rPr lang="en-IN" sz="1100" b="0" u="sng" strike="noStrike" spc="-1" dirty="0">
                <a:solidFill>
                  <a:srgbClr val="000000"/>
                </a:solidFill>
                <a:uFillTx/>
                <a:latin typeface="Arial"/>
                <a:hlinkClick r:id="rId6"/>
              </a:rPr>
              <a:t>cross-platform desktop apps</a:t>
            </a:r>
            <a:r>
              <a:rPr lang="en-IN" sz="1100" b="0" strike="noStrike" spc="-1" dirty="0">
                <a:solidFill>
                  <a:srgbClr val="000000"/>
                </a:solidFill>
                <a:latin typeface="Arial"/>
              </a:rPr>
              <a:t>, it’s used to power smart TVs</a:t>
            </a:r>
            <a:endParaRPr lang="en-IN" sz="11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IN" sz="11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IN" sz="1100" b="0" strike="noStrike" spc="-1" dirty="0">
              <a:latin typeface="Arial"/>
            </a:endParaRPr>
          </a:p>
        </p:txBody>
      </p:sp>
      <p:sp>
        <p:nvSpPr>
          <p:cNvPr id="21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6560" cy="400824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278600" y="10157400"/>
            <a:ext cx="327996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2700D496-F3A5-482E-82DC-F45ECED01CF0}" type="slidenum">
              <a:rPr lang="en-IN" sz="2110" b="0" strike="noStrike" spc="-1">
                <a:solidFill>
                  <a:srgbClr val="000000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22</a:t>
            </a:fld>
            <a:endParaRPr lang="en-IN" sz="211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278600" y="10157400"/>
            <a:ext cx="327996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2700D496-F3A5-482E-82DC-F45ECED01CF0}" type="slidenum">
              <a:rPr lang="en-IN" sz="2110" b="0" strike="noStrike" spc="-1">
                <a:solidFill>
                  <a:srgbClr val="000000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23</a:t>
            </a:fld>
            <a:endParaRPr lang="en-IN" sz="211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endParaRPr lang="en-IN" sz="1100" b="0" strike="noStrike" spc="-1" dirty="0">
              <a:latin typeface="Arial"/>
            </a:endParaRPr>
          </a:p>
        </p:txBody>
      </p:sp>
      <p:sp>
        <p:nvSpPr>
          <p:cNvPr id="21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endParaRPr lang="en-IN" sz="1100" b="0" strike="noStrike" spc="-1" dirty="0">
              <a:latin typeface="Arial"/>
            </a:endParaRPr>
          </a:p>
        </p:txBody>
      </p:sp>
      <p:sp>
        <p:nvSpPr>
          <p:cNvPr id="21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4278600" y="10157400"/>
            <a:ext cx="327996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9FCB7E90-C623-45D1-93CC-038D82419BBC}" type="slidenum">
              <a:rPr lang="en-IN" sz="2110" b="0" strike="noStrike" spc="-1">
                <a:solidFill>
                  <a:srgbClr val="000000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5</a:t>
            </a:fld>
            <a:endParaRPr lang="en-IN" sz="211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4278600" y="10157400"/>
            <a:ext cx="327996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9E0546EB-3DDF-45DF-9DE6-B56135C1B7C9}" type="slidenum">
              <a:rPr lang="en-IN" sz="2110" b="0" strike="noStrike" spc="-1">
                <a:solidFill>
                  <a:srgbClr val="000000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6</a:t>
            </a:fld>
            <a:endParaRPr lang="en-IN" sz="211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4278600" y="10157400"/>
            <a:ext cx="327996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004E5A89-40B1-425C-BAB3-47FE1790AD29}" type="slidenum">
              <a:rPr lang="en-IN" sz="2110" b="0" strike="noStrike" spc="-1">
                <a:solidFill>
                  <a:srgbClr val="000000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7</a:t>
            </a:fld>
            <a:endParaRPr lang="en-IN" sz="211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4278600" y="10157400"/>
            <a:ext cx="327996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0CF18B8-7F23-4097-BB9D-34ABB21C52F2}" type="slidenum">
              <a:rPr lang="en-IN" sz="2110" b="0" strike="noStrike" spc="-1">
                <a:solidFill>
                  <a:srgbClr val="000000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8</a:t>
            </a:fld>
            <a:endParaRPr lang="en-IN" sz="211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4278600" y="10157400"/>
            <a:ext cx="327996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3261F5D-2D43-44DA-B410-72C73D7CDE49}" type="slidenum">
              <a:rPr lang="en-IN" sz="2110" b="0" strike="noStrike" spc="-1">
                <a:solidFill>
                  <a:srgbClr val="000000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9</a:t>
            </a:fld>
            <a:endParaRPr lang="en-IN" sz="211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278600" y="10157400"/>
            <a:ext cx="327996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1B48F74F-DBB7-4B8E-B26E-C875BE3E06EA}" type="slidenum">
              <a:rPr lang="en-IN" sz="2110" b="0" strike="noStrike" spc="-1">
                <a:solidFill>
                  <a:srgbClr val="000000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10</a:t>
            </a:fld>
            <a:endParaRPr lang="en-IN" sz="211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278600" y="10157400"/>
            <a:ext cx="327996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AD8FFF5-ADA1-429F-AF31-CF8DB60C3386}" type="slidenum">
              <a:rPr lang="en-IN" sz="2110" b="0" strike="noStrike" spc="-1">
                <a:solidFill>
                  <a:srgbClr val="000000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11</a:t>
            </a:fld>
            <a:endParaRPr lang="en-IN" sz="211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2979360" y="996120"/>
            <a:ext cx="3239280" cy="3239280"/>
          </a:xfrm>
          <a:prstGeom prst="ellipse">
            <a:avLst/>
          </a:prstGeom>
          <a:noFill/>
          <a:ln w="15840" cap="rnd">
            <a:solidFill>
              <a:schemeClr val="accent2"/>
            </a:solidFill>
            <a:custDash>
              <a:ds d="400000" sp="300000"/>
              <a:ds d="1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1"/>
          <p:cNvGrpSpPr/>
          <p:nvPr/>
        </p:nvGrpSpPr>
        <p:grpSpPr>
          <a:xfrm>
            <a:off x="994320" y="1031400"/>
            <a:ext cx="3107160" cy="2841120"/>
            <a:chOff x="994320" y="1031400"/>
            <a:chExt cx="3107160" cy="2841120"/>
          </a:xfrm>
        </p:grpSpPr>
        <p:pic>
          <p:nvPicPr>
            <p:cNvPr id="40" name="Google Shape;66;p14"/>
            <p:cNvPicPr/>
            <p:nvPr/>
          </p:nvPicPr>
          <p:blipFill>
            <a:blip r:embed="rId14" cstate="print"/>
            <a:stretch/>
          </p:blipFill>
          <p:spPr>
            <a:xfrm rot="5004600">
              <a:off x="1428480" y="2110680"/>
              <a:ext cx="1629000" cy="1708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1" name="Google Shape;67;p14"/>
            <p:cNvPicPr/>
            <p:nvPr/>
          </p:nvPicPr>
          <p:blipFill>
            <a:blip r:embed="rId15" cstate="print"/>
            <a:stretch/>
          </p:blipFill>
          <p:spPr>
            <a:xfrm rot="18568800">
              <a:off x="2109240" y="1645200"/>
              <a:ext cx="1629000" cy="1708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2" name="CustomShape 2"/>
            <p:cNvSpPr/>
            <p:nvPr/>
          </p:nvSpPr>
          <p:spPr>
            <a:xfrm>
              <a:off x="1580040" y="1830600"/>
              <a:ext cx="1615680" cy="161568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3" name="Google Shape;69;p14"/>
            <p:cNvPicPr/>
            <p:nvPr/>
          </p:nvPicPr>
          <p:blipFill>
            <a:blip r:embed="rId14" cstate="print"/>
            <a:stretch/>
          </p:blipFill>
          <p:spPr>
            <a:xfrm rot="13475400">
              <a:off x="1359360" y="1356840"/>
              <a:ext cx="1629000" cy="1708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 rot="10800000">
            <a:off x="11483280" y="4679280"/>
            <a:ext cx="2338920" cy="233892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0" y="2803680"/>
            <a:ext cx="2338920" cy="233892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2879640" y="1923840"/>
            <a:ext cx="3383280" cy="104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 dirty="0">
                <a:solidFill>
                  <a:srgbClr val="57A7BD"/>
                </a:solidFill>
                <a:latin typeface="Arial"/>
                <a:ea typeface="Arial"/>
              </a:rPr>
              <a:t>  Introduction </a:t>
            </a:r>
            <a:endParaRPr lang="en-IN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lang="en-IN" sz="3600" b="1" strike="noStrike" spc="-1" dirty="0">
                <a:solidFill>
                  <a:srgbClr val="57A7BD"/>
                </a:solidFill>
                <a:latin typeface="Arial"/>
                <a:ea typeface="Arial"/>
              </a:rPr>
              <a:t>to Web </a:t>
            </a:r>
            <a:endParaRPr lang="en-IN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lang="en-IN" sz="3600" b="1" strike="noStrike" spc="-1" dirty="0">
                <a:solidFill>
                  <a:srgbClr val="57A7BD"/>
                </a:solidFill>
                <a:latin typeface="Arial"/>
                <a:ea typeface="Arial"/>
              </a:rPr>
              <a:t>Development</a:t>
            </a:r>
            <a:endParaRPr lang="en-IN" sz="3600" b="0" strike="noStrike" spc="-1" dirty="0">
              <a:latin typeface="Arial"/>
            </a:endParaRPr>
          </a:p>
        </p:txBody>
      </p:sp>
      <p:pic>
        <p:nvPicPr>
          <p:cNvPr id="167" name="Google Shape;180;p40"/>
          <p:cNvPicPr/>
          <p:nvPr/>
        </p:nvPicPr>
        <p:blipFill>
          <a:blip r:embed="rId2" cstate="print"/>
          <a:stretch/>
        </p:blipFill>
        <p:spPr>
          <a:xfrm>
            <a:off x="4104000" y="3396240"/>
            <a:ext cx="863280" cy="63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809720" y="430200"/>
            <a:ext cx="6356160" cy="369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400" b="0" u="sng" strike="noStrike" spc="-1" dirty="0">
                <a:solidFill>
                  <a:srgbClr val="EFEFE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Booleans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This data type can have only two values : true or false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eg :  </a:t>
            </a:r>
            <a:r>
              <a:rPr lang="en-IN" sz="1800" b="0" strike="noStrike" spc="-1" dirty="0" err="1">
                <a:solidFill>
                  <a:srgbClr val="EFEFEF"/>
                </a:solidFill>
                <a:latin typeface="Arial"/>
                <a:ea typeface="Arial"/>
              </a:rPr>
              <a:t>var</a:t>
            </a: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 x = 5;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        </a:t>
            </a:r>
            <a:r>
              <a:rPr lang="en-IN" sz="1800" b="0" strike="noStrike" spc="-1" dirty="0" err="1">
                <a:solidFill>
                  <a:srgbClr val="EFEFEF"/>
                </a:solidFill>
                <a:latin typeface="Arial"/>
                <a:ea typeface="Arial"/>
              </a:rPr>
              <a:t>var</a:t>
            </a: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 y = 5;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        </a:t>
            </a:r>
            <a:r>
              <a:rPr lang="en-IN" sz="1800" b="0" strike="noStrike" spc="-1" dirty="0" err="1">
                <a:solidFill>
                  <a:srgbClr val="EFEFEF"/>
                </a:solidFill>
                <a:latin typeface="Arial"/>
                <a:ea typeface="Arial"/>
              </a:rPr>
              <a:t>var</a:t>
            </a: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 z = 6;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 err="1">
                <a:solidFill>
                  <a:srgbClr val="EFEFEF"/>
                </a:solidFill>
                <a:latin typeface="Arial"/>
                <a:ea typeface="Arial"/>
              </a:rPr>
              <a:t>var</a:t>
            </a: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 boo = (x==y);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boo = ??	</a:t>
            </a:r>
            <a:endParaRPr lang="en-IN" spc="-1" dirty="0">
              <a:solidFill>
                <a:srgbClr val="EFEFEF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 err="1">
                <a:solidFill>
                  <a:srgbClr val="EFEFEF"/>
                </a:solidFill>
                <a:latin typeface="Arial"/>
                <a:ea typeface="Arial"/>
              </a:rPr>
              <a:t>var</a:t>
            </a: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 boo = (x==z);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boo = ??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721520" y="308520"/>
            <a:ext cx="6554880" cy="449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400" b="0" u="sng" strike="noStrike" spc="-1" dirty="0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Undefined and null values 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F3F3F3"/>
                </a:solidFill>
                <a:latin typeface="Arial"/>
                <a:ea typeface="Arial"/>
              </a:rPr>
              <a:t>If we don’t assign values to variables by default its value is undefined.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F3F3F3"/>
                </a:solidFill>
                <a:latin typeface="Arial"/>
                <a:ea typeface="Arial"/>
              </a:rPr>
              <a:t>eg :  </a:t>
            </a:r>
            <a:r>
              <a:rPr lang="en-IN" sz="1800" b="0" strike="noStrike" spc="-1" dirty="0" err="1">
                <a:solidFill>
                  <a:srgbClr val="F3F3F3"/>
                </a:solidFill>
                <a:latin typeface="Arial"/>
                <a:ea typeface="Arial"/>
              </a:rPr>
              <a:t>var</a:t>
            </a:r>
            <a:r>
              <a:rPr lang="en-IN" sz="1800" b="0" strike="noStrike" spc="-1" dirty="0">
                <a:solidFill>
                  <a:srgbClr val="F3F3F3"/>
                </a:solidFill>
                <a:latin typeface="Arial"/>
                <a:ea typeface="Arial"/>
              </a:rPr>
              <a:t> </a:t>
            </a:r>
            <a:r>
              <a:rPr lang="en-IN" spc="-1" dirty="0">
                <a:solidFill>
                  <a:srgbClr val="F3F3F3"/>
                </a:solidFill>
                <a:latin typeface="Arial"/>
                <a:ea typeface="Arial"/>
              </a:rPr>
              <a:t>;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rgbClr val="F3F3F3"/>
                </a:solidFill>
                <a:latin typeface="Arial"/>
                <a:ea typeface="Arial"/>
              </a:rPr>
              <a:t>        </a:t>
            </a:r>
            <a:r>
              <a:rPr lang="en-IN" sz="1800" b="0" strike="noStrike" spc="-1" dirty="0">
                <a:solidFill>
                  <a:srgbClr val="F3F3F3"/>
                </a:solidFill>
                <a:latin typeface="Arial"/>
                <a:ea typeface="Arial"/>
              </a:rPr>
              <a:t>x = ?? </a:t>
            </a:r>
            <a:endParaRPr lang="en-IN" sz="1800" b="0" strike="noStrike" spc="-1" dirty="0" smtClean="0">
              <a:solidFill>
                <a:srgbClr val="F3F3F3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endParaRPr lang="en-IN" spc="-1" dirty="0" smtClean="0">
              <a:solidFill>
                <a:srgbClr val="F3F3F3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 smtClean="0">
                <a:solidFill>
                  <a:srgbClr val="F3F3F3"/>
                </a:solidFill>
                <a:latin typeface="Arial"/>
              </a:rPr>
              <a:t>The value null represents the intentional absence of any object value. In simple words, a sense of emptiness.</a:t>
            </a:r>
          </a:p>
          <a:p>
            <a:pPr>
              <a:lnSpc>
                <a:spcPct val="100000"/>
              </a:lnSpc>
            </a:pPr>
            <a:endParaRPr lang="en-IN" sz="1800" b="0" strike="noStrike" spc="-1" dirty="0" smtClean="0">
              <a:solidFill>
                <a:srgbClr val="F3F3F3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 err="1" smtClean="0">
                <a:solidFill>
                  <a:srgbClr val="F3F3F3"/>
                </a:solidFill>
                <a:latin typeface="Arial"/>
              </a:rPr>
              <a:t>eg</a:t>
            </a:r>
            <a:r>
              <a:rPr lang="en-IN" spc="-1" dirty="0" smtClean="0">
                <a:solidFill>
                  <a:srgbClr val="F3F3F3"/>
                </a:solidFill>
                <a:latin typeface="Arial"/>
              </a:rPr>
              <a:t>. </a:t>
            </a:r>
            <a:r>
              <a:rPr lang="en-IN" spc="-1" dirty="0" err="1" smtClean="0">
                <a:solidFill>
                  <a:srgbClr val="F3F3F3"/>
                </a:solidFill>
                <a:latin typeface="Arial"/>
              </a:rPr>
              <a:t>var</a:t>
            </a:r>
            <a:r>
              <a:rPr lang="en-IN" spc="-1" smtClean="0">
                <a:solidFill>
                  <a:srgbClr val="F3F3F3"/>
                </a:solidFill>
                <a:latin typeface="Arial"/>
              </a:rPr>
              <a:t> p = null;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653282" y="218709"/>
            <a:ext cx="6930000" cy="45901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F3F3F3"/>
                </a:solidFill>
                <a:latin typeface="Arial"/>
                <a:ea typeface="Arial"/>
              </a:rPr>
              <a:t>There is a special operator ‘</a:t>
            </a:r>
            <a:r>
              <a:rPr lang="en-IN" sz="1800" b="0" strike="noStrike" spc="-1" dirty="0" err="1">
                <a:solidFill>
                  <a:srgbClr val="F3F3F3"/>
                </a:solidFill>
                <a:latin typeface="Arial"/>
                <a:ea typeface="Arial"/>
              </a:rPr>
              <a:t>typeof</a:t>
            </a:r>
            <a:r>
              <a:rPr lang="en-IN" sz="1800" b="0" strike="noStrike" spc="-1" dirty="0">
                <a:solidFill>
                  <a:srgbClr val="F3F3F3"/>
                </a:solidFill>
                <a:latin typeface="Arial"/>
                <a:ea typeface="Arial"/>
              </a:rPr>
              <a:t>’ used for finding data type of a variable.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F3F3F3"/>
                </a:solidFill>
                <a:latin typeface="Arial"/>
                <a:ea typeface="Arial"/>
              </a:rPr>
              <a:t>eg:            </a:t>
            </a:r>
            <a:r>
              <a:rPr lang="en-IN" sz="1800" b="0" strike="noStrike" spc="-1" dirty="0" err="1">
                <a:solidFill>
                  <a:srgbClr val="F3F3F3"/>
                </a:solidFill>
                <a:latin typeface="Arial"/>
                <a:ea typeface="Arial"/>
              </a:rPr>
              <a:t>typeof</a:t>
            </a:r>
            <a:r>
              <a:rPr lang="en-IN" sz="1800" b="0" strike="noStrike" spc="-1" dirty="0">
                <a:solidFill>
                  <a:srgbClr val="F3F3F3"/>
                </a:solidFill>
                <a:latin typeface="Arial"/>
                <a:ea typeface="Arial"/>
              </a:rPr>
              <a:t>  “ ” ;			// returns “string”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F3F3F3"/>
                </a:solidFill>
                <a:latin typeface="Arial"/>
                <a:ea typeface="Arial"/>
              </a:rPr>
              <a:t>	   </a:t>
            </a:r>
            <a:r>
              <a:rPr lang="en-IN" sz="1800" b="0" strike="noStrike" spc="-1" dirty="0" err="1">
                <a:solidFill>
                  <a:srgbClr val="F3F3F3"/>
                </a:solidFill>
                <a:latin typeface="Arial"/>
                <a:ea typeface="Arial"/>
              </a:rPr>
              <a:t>typeof</a:t>
            </a:r>
            <a:r>
              <a:rPr lang="en-IN" sz="1800" b="0" strike="noStrike" spc="-1" dirty="0">
                <a:solidFill>
                  <a:srgbClr val="F3F3F3"/>
                </a:solidFill>
                <a:latin typeface="Arial"/>
                <a:ea typeface="Arial"/>
              </a:rPr>
              <a:t>  “</a:t>
            </a:r>
            <a:r>
              <a:rPr lang="en-IN" sz="1800" b="0" strike="noStrike" spc="-1" dirty="0" err="1">
                <a:solidFill>
                  <a:srgbClr val="F3F3F3"/>
                </a:solidFill>
                <a:latin typeface="Arial"/>
                <a:ea typeface="Arial"/>
              </a:rPr>
              <a:t>cgch</a:t>
            </a:r>
            <a:r>
              <a:rPr lang="en-IN" sz="1800" b="0" strike="noStrike" spc="-1" dirty="0">
                <a:solidFill>
                  <a:srgbClr val="F3F3F3"/>
                </a:solidFill>
                <a:latin typeface="Arial"/>
                <a:ea typeface="Arial"/>
              </a:rPr>
              <a:t>” ;			// returns “string”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F3F3F3"/>
                </a:solidFill>
                <a:latin typeface="Arial"/>
                <a:ea typeface="Arial"/>
              </a:rPr>
              <a:t>	   </a:t>
            </a:r>
            <a:r>
              <a:rPr lang="en-IN" sz="1800" b="0" strike="noStrike" spc="-1" dirty="0" err="1">
                <a:solidFill>
                  <a:srgbClr val="F3F3F3"/>
                </a:solidFill>
                <a:latin typeface="Arial"/>
                <a:ea typeface="Arial"/>
              </a:rPr>
              <a:t>typeof</a:t>
            </a:r>
            <a:r>
              <a:rPr lang="en-IN" sz="1800" b="0" strike="noStrike" spc="-1" dirty="0">
                <a:solidFill>
                  <a:srgbClr val="F3F3F3"/>
                </a:solidFill>
                <a:latin typeface="Arial"/>
                <a:ea typeface="Arial"/>
              </a:rPr>
              <a:t>  0			// returns “number”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F3F3F3"/>
                </a:solidFill>
                <a:latin typeface="Arial"/>
                <a:ea typeface="Arial"/>
              </a:rPr>
              <a:t>	   </a:t>
            </a:r>
            <a:r>
              <a:rPr lang="en-IN" sz="1800" b="0" strike="noStrike" spc="-1" dirty="0" err="1">
                <a:solidFill>
                  <a:srgbClr val="F3F3F3"/>
                </a:solidFill>
                <a:latin typeface="Arial"/>
                <a:ea typeface="Arial"/>
              </a:rPr>
              <a:t>typeof</a:t>
            </a:r>
            <a:r>
              <a:rPr lang="en-IN" sz="1800" b="0" strike="noStrike" spc="-1" dirty="0">
                <a:solidFill>
                  <a:srgbClr val="F3F3F3"/>
                </a:solidFill>
                <a:latin typeface="Arial"/>
                <a:ea typeface="Arial"/>
              </a:rPr>
              <a:t> (3+4);			// returns “number”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F3F3F3"/>
                </a:solidFill>
                <a:latin typeface="Arial"/>
                <a:ea typeface="Arial"/>
              </a:rPr>
              <a:t>	   </a:t>
            </a:r>
            <a:r>
              <a:rPr lang="en-IN" sz="1800" b="0" strike="noStrike" spc="-1" dirty="0" err="1">
                <a:solidFill>
                  <a:srgbClr val="F3F3F3"/>
                </a:solidFill>
                <a:latin typeface="Arial"/>
                <a:ea typeface="Arial"/>
              </a:rPr>
              <a:t>typeof</a:t>
            </a:r>
            <a:r>
              <a:rPr lang="en-IN" sz="1800" b="0" strike="noStrike" spc="-1" dirty="0">
                <a:solidFill>
                  <a:srgbClr val="F3F3F3"/>
                </a:solidFill>
                <a:latin typeface="Arial"/>
                <a:ea typeface="Arial"/>
              </a:rPr>
              <a:t> undefined;		// returns “undefined”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F3F3F3"/>
                </a:solidFill>
                <a:latin typeface="Arial"/>
                <a:ea typeface="Arial"/>
              </a:rPr>
              <a:t>	   </a:t>
            </a:r>
            <a:r>
              <a:rPr lang="en-IN" sz="1800" b="0" strike="noStrike" spc="-1" dirty="0" err="1">
                <a:solidFill>
                  <a:srgbClr val="F3F3F3"/>
                </a:solidFill>
                <a:latin typeface="Arial"/>
                <a:ea typeface="Arial"/>
              </a:rPr>
              <a:t>typeof</a:t>
            </a:r>
            <a:r>
              <a:rPr lang="en-IN" sz="1800" b="0" strike="noStrike" spc="-1" dirty="0">
                <a:solidFill>
                  <a:srgbClr val="F3F3F3"/>
                </a:solidFill>
                <a:latin typeface="Arial"/>
                <a:ea typeface="Arial"/>
              </a:rPr>
              <a:t> true		</a:t>
            </a:r>
            <a:r>
              <a:rPr lang="en-IN" spc="-1" dirty="0">
                <a:solidFill>
                  <a:srgbClr val="F3F3F3"/>
                </a:solidFill>
                <a:latin typeface="Arial"/>
                <a:ea typeface="Arial"/>
              </a:rPr>
              <a:t>              </a:t>
            </a:r>
            <a:r>
              <a:rPr lang="en-IN" sz="1800" b="0" strike="noStrike" spc="-1" dirty="0">
                <a:solidFill>
                  <a:srgbClr val="F3F3F3"/>
                </a:solidFill>
                <a:latin typeface="Arial"/>
                <a:ea typeface="Arial"/>
              </a:rPr>
              <a:t>// returns “Boolean”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2317680" y="1103400"/>
            <a:ext cx="6356160" cy="74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1503893" y="0"/>
            <a:ext cx="6532920" cy="5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1371600" indent="457200">
              <a:lnSpc>
                <a:spcPct val="100000"/>
              </a:lnSpc>
            </a:pPr>
            <a:r>
              <a:rPr lang="en-IN" sz="2400" b="0" strike="noStrike" spc="-1" dirty="0" err="1">
                <a:solidFill>
                  <a:srgbClr val="EFEFEF"/>
                </a:solidFill>
                <a:latin typeface="Arial"/>
                <a:ea typeface="Arial"/>
              </a:rPr>
              <a:t>Javascript</a:t>
            </a:r>
            <a:r>
              <a:rPr lang="en-IN" sz="24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 Object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1503893" y="463764"/>
            <a:ext cx="7018560" cy="467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These are variables too but can contain many values .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 dirty="0" err="1">
                <a:solidFill>
                  <a:schemeClr val="bg1"/>
                </a:solidFill>
                <a:latin typeface="Courier New"/>
                <a:ea typeface="Courier New"/>
              </a:rPr>
              <a:t>var</a:t>
            </a:r>
            <a:r>
              <a:rPr lang="en-IN" sz="1800" b="1" strike="noStrike" spc="-1" dirty="0">
                <a:solidFill>
                  <a:schemeClr val="bg1"/>
                </a:solidFill>
                <a:latin typeface="Courier New"/>
                <a:ea typeface="Courier New"/>
              </a:rPr>
              <a:t> car = {</a:t>
            </a:r>
          </a:p>
          <a:p>
            <a:pPr>
              <a:lnSpc>
                <a:spcPct val="100000"/>
              </a:lnSpc>
            </a:pPr>
            <a:r>
              <a:rPr lang="en-IN" b="1" spc="-1" dirty="0">
                <a:solidFill>
                  <a:schemeClr val="bg1"/>
                </a:solidFill>
                <a:latin typeface="Courier New"/>
                <a:ea typeface="Courier New"/>
              </a:rPr>
              <a:t>		</a:t>
            </a:r>
            <a:r>
              <a:rPr lang="en-IN" sz="1800" b="1" strike="noStrike" spc="-1" dirty="0">
                <a:solidFill>
                  <a:schemeClr val="bg1"/>
                </a:solidFill>
                <a:latin typeface="Courier New"/>
                <a:ea typeface="Courier New"/>
              </a:rPr>
              <a:t>type :"Fiat",</a:t>
            </a:r>
          </a:p>
          <a:p>
            <a:pPr>
              <a:lnSpc>
                <a:spcPct val="100000"/>
              </a:lnSpc>
            </a:pPr>
            <a:r>
              <a:rPr lang="en-IN" b="1" spc="-1" dirty="0">
                <a:solidFill>
                  <a:schemeClr val="bg1"/>
                </a:solidFill>
                <a:latin typeface="Courier New"/>
                <a:ea typeface="Courier New"/>
              </a:rPr>
              <a:t>		</a:t>
            </a:r>
            <a:r>
              <a:rPr lang="en-IN" sz="1800" b="1" strike="noStrike" spc="-1" dirty="0">
                <a:solidFill>
                  <a:schemeClr val="bg1"/>
                </a:solidFill>
                <a:latin typeface="Courier New"/>
                <a:ea typeface="Courier New"/>
              </a:rPr>
              <a:t>model:"500",</a:t>
            </a:r>
          </a:p>
          <a:p>
            <a:pPr>
              <a:lnSpc>
                <a:spcPct val="100000"/>
              </a:lnSpc>
            </a:pPr>
            <a:r>
              <a:rPr lang="en-IN" b="1" spc="-1" dirty="0">
                <a:solidFill>
                  <a:schemeClr val="bg1"/>
                </a:solidFill>
                <a:latin typeface="Courier New"/>
                <a:ea typeface="Courier New"/>
              </a:rPr>
              <a:t>		</a:t>
            </a:r>
            <a:r>
              <a:rPr lang="en-IN" sz="1800" b="1" strike="noStrike" spc="-1" dirty="0" err="1">
                <a:solidFill>
                  <a:schemeClr val="bg1"/>
                </a:solidFill>
                <a:latin typeface="Courier New"/>
                <a:ea typeface="Courier New"/>
              </a:rPr>
              <a:t>color</a:t>
            </a:r>
            <a:r>
              <a:rPr lang="en-IN" sz="1800" b="1" strike="noStrike" spc="-1" dirty="0">
                <a:solidFill>
                  <a:schemeClr val="bg1"/>
                </a:solidFill>
                <a:latin typeface="Courier New"/>
                <a:ea typeface="Courier New"/>
              </a:rPr>
              <a:t>:"white"</a:t>
            </a:r>
          </a:p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chemeClr val="bg1"/>
                </a:solidFill>
                <a:latin typeface="Courier New"/>
                <a:ea typeface="Courier New"/>
              </a:rPr>
              <a:t>};</a:t>
            </a:r>
            <a:endParaRPr lang="en-IN" sz="1800" b="1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We can access these object properties in two ways :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F3F3F3"/>
              </a:buClr>
              <a:buFont typeface="Arial"/>
              <a:buAutoNum type="arabicPeriod"/>
            </a:pPr>
            <a:r>
              <a:rPr lang="en-IN" sz="1800" b="0" strike="noStrike" spc="-1" dirty="0" err="1">
                <a:solidFill>
                  <a:schemeClr val="bg1"/>
                </a:solidFill>
                <a:latin typeface="Arial"/>
                <a:ea typeface="Arial"/>
              </a:rPr>
              <a:t>objectName.PropertyName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F3F3F3"/>
              </a:buClr>
              <a:buFont typeface="Arial"/>
              <a:buAutoNum type="arabicPeriod"/>
            </a:pPr>
            <a:r>
              <a:rPr lang="en-IN" sz="1800" b="0" strike="noStrike" spc="-1" dirty="0" err="1">
                <a:solidFill>
                  <a:schemeClr val="bg1"/>
                </a:solidFill>
                <a:latin typeface="Arial"/>
                <a:ea typeface="Arial"/>
              </a:rPr>
              <a:t>objectName</a:t>
            </a: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[“</a:t>
            </a:r>
            <a:r>
              <a:rPr lang="en-IN" sz="1800" b="0" strike="noStrike" spc="-1" dirty="0" err="1">
                <a:solidFill>
                  <a:schemeClr val="bg1"/>
                </a:solidFill>
                <a:latin typeface="Arial"/>
                <a:ea typeface="Arial"/>
              </a:rPr>
              <a:t>PropertyName</a:t>
            </a: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”]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 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trike="noStrike" spc="-1" dirty="0">
                <a:solidFill>
                  <a:schemeClr val="bg1"/>
                </a:solidFill>
                <a:latin typeface="Arial"/>
                <a:ea typeface="Arial"/>
              </a:rPr>
              <a:t>eg : </a:t>
            </a:r>
            <a:r>
              <a:rPr lang="en-IN" sz="1800" strike="noStrike" spc="-1" dirty="0" err="1">
                <a:solidFill>
                  <a:schemeClr val="bg1"/>
                </a:solidFill>
                <a:latin typeface="Arial"/>
                <a:ea typeface="Arial"/>
              </a:rPr>
              <a:t>car.type</a:t>
            </a:r>
            <a:r>
              <a:rPr lang="en-IN" sz="1800" strike="noStrike" spc="-1" dirty="0">
                <a:solidFill>
                  <a:schemeClr val="bg1"/>
                </a:solidFill>
                <a:latin typeface="Arial"/>
                <a:ea typeface="Arial"/>
              </a:rPr>
              <a:t>              // returns Fiat</a:t>
            </a:r>
            <a:endParaRPr lang="en-IN" sz="180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trike="noStrike" spc="-1" dirty="0">
                <a:solidFill>
                  <a:schemeClr val="bg1"/>
                </a:solidFill>
                <a:latin typeface="Arial"/>
                <a:ea typeface="Arial"/>
              </a:rPr>
              <a:t>       car[</a:t>
            </a:r>
            <a:r>
              <a:rPr lang="en-IN" sz="1800" b="1" strike="noStrike" spc="-1" dirty="0">
                <a:solidFill>
                  <a:schemeClr val="bg1"/>
                </a:solidFill>
                <a:latin typeface="Courier New"/>
                <a:ea typeface="Courier New"/>
              </a:rPr>
              <a:t>"</a:t>
            </a:r>
            <a:r>
              <a:rPr lang="en-IN" sz="1800" strike="noStrike" spc="-1" dirty="0">
                <a:solidFill>
                  <a:schemeClr val="bg1"/>
                </a:solidFill>
                <a:latin typeface="Arial"/>
                <a:ea typeface="Arial"/>
              </a:rPr>
              <a:t>type</a:t>
            </a:r>
            <a:r>
              <a:rPr lang="en-IN" sz="1800" b="1" strike="noStrike" spc="-1" dirty="0">
                <a:solidFill>
                  <a:schemeClr val="bg1"/>
                </a:solidFill>
                <a:latin typeface="Courier New"/>
                <a:ea typeface="Courier New"/>
              </a:rPr>
              <a:t>"</a:t>
            </a:r>
            <a:r>
              <a:rPr lang="en-IN" sz="1800" strike="noStrike" spc="-1" dirty="0">
                <a:solidFill>
                  <a:schemeClr val="bg1"/>
                </a:solidFill>
                <a:latin typeface="Arial"/>
                <a:ea typeface="Arial"/>
              </a:rPr>
              <a:t>]  	     // returns Fiat</a:t>
            </a:r>
            <a:endParaRPr lang="en-IN" sz="180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trike="noStrike" spc="-1" dirty="0">
                <a:solidFill>
                  <a:schemeClr val="bg1"/>
                </a:solidFill>
                <a:latin typeface="Arial"/>
                <a:ea typeface="Arial"/>
              </a:rPr>
              <a:t>       </a:t>
            </a:r>
            <a:r>
              <a:rPr lang="en-IN" sz="1800" strike="noStrike" spc="-1" dirty="0" err="1">
                <a:solidFill>
                  <a:schemeClr val="bg1"/>
                </a:solidFill>
                <a:latin typeface="Arial"/>
                <a:ea typeface="Arial"/>
              </a:rPr>
              <a:t>car.model</a:t>
            </a:r>
            <a:r>
              <a:rPr lang="en-IN" sz="1800" strike="noStrike" spc="-1" dirty="0">
                <a:solidFill>
                  <a:schemeClr val="bg1"/>
                </a:solidFill>
                <a:latin typeface="Arial"/>
                <a:ea typeface="Arial"/>
              </a:rPr>
              <a:t>	     // returns 500</a:t>
            </a:r>
            <a:endParaRPr lang="en-IN" sz="180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trike="noStrike" spc="-1" dirty="0">
                <a:solidFill>
                  <a:schemeClr val="bg1"/>
                </a:solidFill>
                <a:latin typeface="Arial"/>
                <a:ea typeface="Arial"/>
              </a:rPr>
              <a:t>       car[</a:t>
            </a:r>
            <a:r>
              <a:rPr lang="en-IN" sz="1800" b="1" strike="noStrike" spc="-1" dirty="0">
                <a:solidFill>
                  <a:schemeClr val="bg1"/>
                </a:solidFill>
                <a:latin typeface="Courier New"/>
                <a:ea typeface="Courier New"/>
              </a:rPr>
              <a:t>"</a:t>
            </a:r>
            <a:r>
              <a:rPr lang="en-IN" sz="1800" strike="noStrike" spc="-1" dirty="0">
                <a:solidFill>
                  <a:schemeClr val="bg1"/>
                </a:solidFill>
                <a:latin typeface="Arial"/>
                <a:ea typeface="Arial"/>
              </a:rPr>
              <a:t>model</a:t>
            </a:r>
            <a:r>
              <a:rPr lang="en-IN" sz="1800" b="1" strike="noStrike" spc="-1" dirty="0">
                <a:solidFill>
                  <a:schemeClr val="bg1"/>
                </a:solidFill>
                <a:latin typeface="Courier New"/>
                <a:ea typeface="Courier New"/>
              </a:rPr>
              <a:t>"</a:t>
            </a:r>
            <a:r>
              <a:rPr lang="en-IN" sz="1800" strike="noStrike" spc="-1" dirty="0">
                <a:solidFill>
                  <a:schemeClr val="bg1"/>
                </a:solidFill>
                <a:latin typeface="Arial"/>
                <a:ea typeface="Arial"/>
              </a:rPr>
              <a:t>]	     // returns 500</a:t>
            </a:r>
            <a:endParaRPr lang="en-IN" sz="180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76A2B3D-715B-4712-917B-7CB5CC08F172}"/>
              </a:ext>
            </a:extLst>
          </p:cNvPr>
          <p:cNvSpPr txBox="1"/>
          <p:nvPr/>
        </p:nvSpPr>
        <p:spPr>
          <a:xfrm>
            <a:off x="3659027" y="168267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831680" y="231480"/>
            <a:ext cx="6665040" cy="59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EFEFEF"/>
                </a:solidFill>
                <a:latin typeface="Arial"/>
                <a:ea typeface="Arial"/>
              </a:rPr>
              <a:t>Javascript Functions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1280160" y="1004040"/>
            <a:ext cx="7525800" cy="395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A </a:t>
            </a:r>
            <a:r>
              <a:rPr lang="en-IN" sz="1800" b="0" strike="noStrike" spc="-1" dirty="0" err="1">
                <a:solidFill>
                  <a:schemeClr val="bg1"/>
                </a:solidFill>
                <a:latin typeface="Arial"/>
                <a:ea typeface="Arial"/>
              </a:rPr>
              <a:t>javascript</a:t>
            </a: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 function is a block of code used to design a particular task.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Syntax: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chemeClr val="bg1"/>
                </a:solidFill>
                <a:latin typeface="Courier New"/>
                <a:ea typeface="Courier New"/>
              </a:rPr>
              <a:t>function </a:t>
            </a:r>
            <a:r>
              <a:rPr lang="en-IN" sz="1800" b="1" i="1" strike="noStrike" spc="-1" dirty="0">
                <a:solidFill>
                  <a:schemeClr val="bg1"/>
                </a:solidFill>
                <a:latin typeface="Courier New"/>
                <a:ea typeface="Courier New"/>
              </a:rPr>
              <a:t>name</a:t>
            </a:r>
            <a:r>
              <a:rPr lang="en-IN" sz="1800" b="1" strike="noStrike" spc="-1" dirty="0">
                <a:solidFill>
                  <a:schemeClr val="bg1"/>
                </a:solidFill>
                <a:latin typeface="Courier New"/>
                <a:ea typeface="Courier New"/>
              </a:rPr>
              <a:t>(</a:t>
            </a:r>
            <a:r>
              <a:rPr lang="en-IN" sz="1800" b="1" i="1" strike="noStrike" spc="-1" dirty="0">
                <a:solidFill>
                  <a:schemeClr val="bg1"/>
                </a:solidFill>
                <a:latin typeface="Courier New"/>
                <a:ea typeface="Courier New"/>
              </a:rPr>
              <a:t>parameter1, parameter2, parameter3</a:t>
            </a:r>
            <a:r>
              <a:rPr lang="en-IN" sz="1800" b="1" strike="noStrike" spc="-1" dirty="0">
                <a:solidFill>
                  <a:schemeClr val="bg1"/>
                </a:solidFill>
                <a:latin typeface="Courier New"/>
                <a:ea typeface="Courier New"/>
              </a:rPr>
              <a:t>) {</a:t>
            </a:r>
            <a:endParaRPr lang="en-IN" sz="1800" b="1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chemeClr val="bg1"/>
                </a:solidFill>
                <a:latin typeface="Courier New"/>
                <a:ea typeface="Courier New"/>
              </a:rPr>
              <a:t>    </a:t>
            </a:r>
            <a:r>
              <a:rPr lang="en-IN" sz="1800" b="1" i="1" strike="noStrike" spc="-1" dirty="0">
                <a:solidFill>
                  <a:schemeClr val="bg1"/>
                </a:solidFill>
                <a:latin typeface="Courier New"/>
                <a:ea typeface="Courier New"/>
              </a:rPr>
              <a:t>code to be executed</a:t>
            </a:r>
            <a:endParaRPr lang="en-IN" sz="1800" b="1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chemeClr val="bg1"/>
                </a:solidFill>
                <a:latin typeface="Courier New"/>
                <a:ea typeface="Courier New"/>
              </a:rPr>
              <a:t>}</a:t>
            </a:r>
            <a:endParaRPr lang="en-IN" sz="1800" b="1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Example: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 dirty="0" err="1">
                <a:solidFill>
                  <a:schemeClr val="bg1"/>
                </a:solidFill>
                <a:latin typeface="Courier New"/>
                <a:ea typeface="Courier New"/>
              </a:rPr>
              <a:t>var</a:t>
            </a:r>
            <a:r>
              <a:rPr lang="en-IN" sz="1800" b="1" strike="noStrike" spc="-1" dirty="0">
                <a:solidFill>
                  <a:schemeClr val="bg1"/>
                </a:solidFill>
                <a:latin typeface="Courier New"/>
                <a:ea typeface="Courier New"/>
              </a:rPr>
              <a:t> x = </a:t>
            </a:r>
            <a:r>
              <a:rPr lang="en-IN" sz="1800" b="1" strike="noStrike" spc="-1" dirty="0" err="1">
                <a:solidFill>
                  <a:schemeClr val="bg1"/>
                </a:solidFill>
                <a:latin typeface="Courier New"/>
                <a:ea typeface="Courier New"/>
              </a:rPr>
              <a:t>myFunction</a:t>
            </a:r>
            <a:r>
              <a:rPr lang="en-IN" sz="1800" b="1" strike="noStrike" spc="-1" dirty="0">
                <a:solidFill>
                  <a:schemeClr val="bg1"/>
                </a:solidFill>
                <a:latin typeface="Courier New"/>
                <a:ea typeface="Courier New"/>
              </a:rPr>
              <a:t>(4, 3); 			</a:t>
            </a:r>
            <a:r>
              <a:rPr lang="en-IN" sz="1800" b="1" strike="noStrike" spc="-1" dirty="0">
                <a:solidFill>
                  <a:schemeClr val="bg1"/>
                </a:solidFill>
                <a:latin typeface="Arial"/>
                <a:ea typeface="Arial"/>
              </a:rPr>
              <a:t>// x = 12</a:t>
            </a:r>
            <a:endParaRPr lang="en-IN" sz="1800" b="1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chemeClr val="bg1"/>
                </a:solidFill>
                <a:latin typeface="Courier New"/>
                <a:ea typeface="Courier New"/>
              </a:rPr>
              <a:t>   </a:t>
            </a:r>
            <a:endParaRPr lang="en-IN" sz="1800" b="1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chemeClr val="bg1"/>
                </a:solidFill>
                <a:latin typeface="Courier New"/>
                <a:ea typeface="Courier New"/>
              </a:rPr>
              <a:t>function </a:t>
            </a:r>
            <a:r>
              <a:rPr lang="en-IN" sz="1800" b="1" strike="noStrike" spc="-1" dirty="0" err="1">
                <a:solidFill>
                  <a:schemeClr val="bg1"/>
                </a:solidFill>
                <a:latin typeface="Courier New"/>
                <a:ea typeface="Courier New"/>
              </a:rPr>
              <a:t>myFunction</a:t>
            </a:r>
            <a:r>
              <a:rPr lang="en-IN" sz="1800" b="1" strike="noStrike" spc="-1" dirty="0">
                <a:solidFill>
                  <a:schemeClr val="bg1"/>
                </a:solidFill>
                <a:latin typeface="Courier New"/>
                <a:ea typeface="Courier New"/>
              </a:rPr>
              <a:t>(a, b) {</a:t>
            </a:r>
            <a:endParaRPr lang="en-IN" sz="1800" b="1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chemeClr val="bg1"/>
                </a:solidFill>
                <a:latin typeface="Courier New"/>
                <a:ea typeface="Courier New"/>
              </a:rPr>
              <a:t>    return a * b; </a:t>
            </a:r>
            <a:endParaRPr lang="en-IN" sz="1800" b="1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chemeClr val="bg1"/>
                </a:solidFill>
                <a:latin typeface="Courier New"/>
                <a:ea typeface="Courier New"/>
              </a:rPr>
              <a:t>}          </a:t>
            </a:r>
            <a:endParaRPr lang="en-IN" sz="1800" b="1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942200" y="253440"/>
            <a:ext cx="6532920" cy="457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chemeClr val="bg1"/>
                </a:solidFill>
                <a:latin typeface="Arial"/>
                <a:ea typeface="Arial"/>
              </a:rPr>
              <a:t>Objects</a:t>
            </a: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 can also have function as their property and such functions are called </a:t>
            </a:r>
            <a:r>
              <a:rPr lang="en-IN" sz="1800" b="1" strike="noStrike" spc="-1" dirty="0">
                <a:solidFill>
                  <a:schemeClr val="bg1"/>
                </a:solidFill>
                <a:latin typeface="Arial"/>
                <a:ea typeface="Arial"/>
              </a:rPr>
              <a:t>methods</a:t>
            </a: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 . 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A method can access the property of its own object using this keyword .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trike="noStrike" spc="-1" dirty="0" err="1">
                <a:solidFill>
                  <a:schemeClr val="bg1"/>
                </a:solidFill>
                <a:latin typeface="Arial"/>
                <a:ea typeface="Arial"/>
              </a:rPr>
              <a:t>var</a:t>
            </a:r>
            <a:r>
              <a:rPr lang="en-IN" sz="1800" strike="noStrike" spc="-1" dirty="0">
                <a:solidFill>
                  <a:schemeClr val="bg1"/>
                </a:solidFill>
                <a:latin typeface="Arial"/>
                <a:ea typeface="Arial"/>
              </a:rPr>
              <a:t> person = {</a:t>
            </a:r>
            <a:endParaRPr lang="en-IN" sz="180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trike="noStrike" spc="-1" dirty="0">
                <a:solidFill>
                  <a:schemeClr val="bg1"/>
                </a:solidFill>
                <a:latin typeface="Arial"/>
                <a:ea typeface="Arial"/>
              </a:rPr>
              <a:t>		</a:t>
            </a:r>
            <a:r>
              <a:rPr lang="en-IN" sz="1800" strike="noStrike" spc="-1" dirty="0" err="1">
                <a:solidFill>
                  <a:schemeClr val="bg1"/>
                </a:solidFill>
                <a:latin typeface="Arial"/>
                <a:ea typeface="Arial"/>
              </a:rPr>
              <a:t>firstName</a:t>
            </a:r>
            <a:r>
              <a:rPr lang="en-IN" sz="1800" strike="noStrike" spc="-1" dirty="0">
                <a:solidFill>
                  <a:schemeClr val="bg1"/>
                </a:solidFill>
                <a:latin typeface="Arial"/>
                <a:ea typeface="Arial"/>
              </a:rPr>
              <a:t> : </a:t>
            </a:r>
            <a:r>
              <a:rPr lang="en-IN" sz="1800" b="1" strike="noStrike" spc="-1" dirty="0">
                <a:solidFill>
                  <a:schemeClr val="bg1"/>
                </a:solidFill>
                <a:latin typeface="Courier New"/>
                <a:ea typeface="Courier New"/>
              </a:rPr>
              <a:t>"</a:t>
            </a:r>
            <a:r>
              <a:rPr lang="en-IN" sz="1800" strike="noStrike" spc="-1" dirty="0">
                <a:solidFill>
                  <a:schemeClr val="bg1"/>
                </a:solidFill>
                <a:latin typeface="Arial"/>
                <a:ea typeface="Arial"/>
              </a:rPr>
              <a:t>Alex",</a:t>
            </a:r>
            <a:endParaRPr lang="en-IN" sz="180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trike="noStrike" spc="-1" dirty="0">
                <a:solidFill>
                  <a:schemeClr val="bg1"/>
                </a:solidFill>
                <a:latin typeface="Arial"/>
                <a:ea typeface="Arial"/>
              </a:rPr>
              <a:t>		</a:t>
            </a:r>
            <a:r>
              <a:rPr lang="en-IN" sz="1800" strike="noStrike" spc="-1" dirty="0" err="1">
                <a:solidFill>
                  <a:schemeClr val="bg1"/>
                </a:solidFill>
                <a:latin typeface="Arial"/>
                <a:ea typeface="Arial"/>
              </a:rPr>
              <a:t>lastName</a:t>
            </a:r>
            <a:r>
              <a:rPr lang="en-IN" sz="1800" strike="noStrike" spc="-1" dirty="0">
                <a:solidFill>
                  <a:schemeClr val="bg1"/>
                </a:solidFill>
                <a:latin typeface="Arial"/>
                <a:ea typeface="Arial"/>
              </a:rPr>
              <a:t> : </a:t>
            </a:r>
            <a:r>
              <a:rPr lang="en-IN" sz="1800" b="1" strike="noStrike" spc="-1" dirty="0">
                <a:solidFill>
                  <a:schemeClr val="bg1"/>
                </a:solidFill>
                <a:latin typeface="Courier New"/>
                <a:ea typeface="Courier New"/>
              </a:rPr>
              <a:t>"</a:t>
            </a:r>
            <a:r>
              <a:rPr lang="en-IN" sz="1800" strike="noStrike" spc="-1" dirty="0">
                <a:solidFill>
                  <a:schemeClr val="bg1"/>
                </a:solidFill>
                <a:latin typeface="Arial"/>
                <a:ea typeface="Arial"/>
              </a:rPr>
              <a:t>Hunter",</a:t>
            </a:r>
            <a:endParaRPr lang="en-IN" sz="180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trike="noStrike" spc="-1" dirty="0">
                <a:solidFill>
                  <a:schemeClr val="bg1"/>
                </a:solidFill>
                <a:latin typeface="Arial"/>
                <a:ea typeface="Arial"/>
              </a:rPr>
              <a:t>		id   	  : 5566,</a:t>
            </a:r>
            <a:endParaRPr lang="en-IN" sz="180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trike="noStrike" spc="-1" dirty="0">
                <a:solidFill>
                  <a:schemeClr val="bg1"/>
                </a:solidFill>
                <a:latin typeface="Arial"/>
                <a:ea typeface="Arial"/>
              </a:rPr>
              <a:t>		</a:t>
            </a:r>
            <a:r>
              <a:rPr lang="en-IN" sz="1800" strike="noStrike" spc="-1" dirty="0" err="1">
                <a:solidFill>
                  <a:schemeClr val="bg1"/>
                </a:solidFill>
                <a:latin typeface="Arial"/>
                <a:ea typeface="Arial"/>
              </a:rPr>
              <a:t>fullName</a:t>
            </a:r>
            <a:r>
              <a:rPr lang="en-IN" sz="1800" strike="noStrike" spc="-1" dirty="0">
                <a:solidFill>
                  <a:schemeClr val="bg1"/>
                </a:solidFill>
                <a:latin typeface="Arial"/>
                <a:ea typeface="Arial"/>
              </a:rPr>
              <a:t>  : function() {</a:t>
            </a:r>
            <a:endParaRPr lang="en-IN" sz="180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trike="noStrike" spc="-1" dirty="0">
                <a:solidFill>
                  <a:schemeClr val="bg1"/>
                </a:solidFill>
                <a:latin typeface="Arial"/>
                <a:ea typeface="Arial"/>
              </a:rPr>
              <a:t>        			return </a:t>
            </a:r>
            <a:r>
              <a:rPr lang="en-IN" sz="1800" b="1" strike="noStrike" spc="-1" dirty="0">
                <a:solidFill>
                  <a:schemeClr val="bg1"/>
                </a:solidFill>
                <a:latin typeface="Courier New"/>
                <a:ea typeface="Courier New"/>
              </a:rPr>
              <a:t>"</a:t>
            </a:r>
            <a:r>
              <a:rPr lang="en-IN" sz="1800" strike="noStrike" spc="-1" dirty="0">
                <a:solidFill>
                  <a:schemeClr val="bg1"/>
                </a:solidFill>
                <a:latin typeface="Arial"/>
                <a:ea typeface="Arial"/>
              </a:rPr>
              <a:t>Alex Hunter</a:t>
            </a:r>
            <a:r>
              <a:rPr lang="en-IN" sz="1800" b="1" strike="noStrike" spc="-1" dirty="0">
                <a:solidFill>
                  <a:schemeClr val="bg1"/>
                </a:solidFill>
                <a:latin typeface="Courier New"/>
                <a:ea typeface="Courier New"/>
              </a:rPr>
              <a:t>"</a:t>
            </a:r>
            <a:endParaRPr lang="en-IN" sz="180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trike="noStrike" spc="-1" dirty="0">
                <a:solidFill>
                  <a:schemeClr val="bg1"/>
                </a:solidFill>
                <a:latin typeface="Arial"/>
                <a:ea typeface="Arial"/>
              </a:rPr>
              <a:t>    		}</a:t>
            </a:r>
            <a:endParaRPr lang="en-IN" sz="180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trike="noStrike" spc="-1" dirty="0">
                <a:solidFill>
                  <a:schemeClr val="bg1"/>
                </a:solidFill>
                <a:latin typeface="Arial"/>
                <a:ea typeface="Arial"/>
              </a:rPr>
              <a:t>};</a:t>
            </a:r>
            <a:endParaRPr lang="en-IN" sz="180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 err="1">
                <a:solidFill>
                  <a:schemeClr val="bg1"/>
                </a:solidFill>
                <a:latin typeface="Arial"/>
                <a:ea typeface="Arial"/>
              </a:rPr>
              <a:t>var</a:t>
            </a: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 name = </a:t>
            </a:r>
            <a:r>
              <a:rPr lang="en-IN" sz="1800" b="0" strike="noStrike" spc="-1" dirty="0" err="1">
                <a:solidFill>
                  <a:schemeClr val="bg1"/>
                </a:solidFill>
                <a:latin typeface="Arial"/>
                <a:ea typeface="Arial"/>
              </a:rPr>
              <a:t>person.fullName</a:t>
            </a: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();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name = ??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467720" y="0"/>
            <a:ext cx="7184160" cy="40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3F3F3"/>
                </a:solidFill>
                <a:latin typeface="Arial"/>
                <a:ea typeface="Arial"/>
              </a:rPr>
              <a:t>		</a:t>
            </a:r>
            <a:r>
              <a:rPr lang="en-IN" sz="2400" b="0" strike="noStrike" spc="-1" dirty="0" err="1">
                <a:solidFill>
                  <a:srgbClr val="F3F3F3"/>
                </a:solidFill>
                <a:latin typeface="Arial"/>
                <a:ea typeface="Arial"/>
              </a:rPr>
              <a:t>Javascript</a:t>
            </a:r>
            <a:r>
              <a:rPr lang="en-IN" sz="2400" b="0" strike="noStrike" spc="-1" dirty="0">
                <a:solidFill>
                  <a:srgbClr val="F3F3F3"/>
                </a:solidFill>
                <a:latin typeface="Arial"/>
                <a:ea typeface="Arial"/>
              </a:rPr>
              <a:t> Events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1467720" y="532216"/>
            <a:ext cx="7426800" cy="45470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1"/>
                </a:solidFill>
                <a:latin typeface="Verdana"/>
                <a:ea typeface="Verdana"/>
              </a:rPr>
              <a:t>An HTML event can be something the browser does, or something a user does.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latin typeface="Verdana"/>
              <a:ea typeface="Verdana"/>
            </a:endParaRPr>
          </a:p>
          <a:p>
            <a:pPr>
              <a:lnSpc>
                <a:spcPct val="100000"/>
              </a:lnSpc>
            </a:pPr>
            <a:r>
              <a:rPr lang="en-IN" sz="1800" strike="noStrike" spc="-1" dirty="0">
                <a:solidFill>
                  <a:schemeClr val="bg1"/>
                </a:solidFill>
                <a:latin typeface="Verdana"/>
                <a:ea typeface="Verdana"/>
              </a:rPr>
              <a:t>&lt;button </a:t>
            </a:r>
            <a:r>
              <a:rPr lang="en-IN" sz="1800" strike="noStrike" spc="-1" dirty="0" err="1">
                <a:solidFill>
                  <a:schemeClr val="bg1"/>
                </a:solidFill>
                <a:latin typeface="Verdana"/>
                <a:ea typeface="Verdana"/>
              </a:rPr>
              <a:t>onclick</a:t>
            </a:r>
            <a:r>
              <a:rPr lang="en-IN" sz="1800" strike="noStrike" spc="-1" dirty="0">
                <a:solidFill>
                  <a:schemeClr val="bg1"/>
                </a:solidFill>
                <a:latin typeface="Verdana"/>
                <a:ea typeface="Verdana"/>
              </a:rPr>
              <a:t>="</a:t>
            </a:r>
            <a:r>
              <a:rPr lang="en-IN" sz="1800" strike="noStrike" spc="-1" dirty="0" err="1">
                <a:solidFill>
                  <a:schemeClr val="bg1"/>
                </a:solidFill>
                <a:latin typeface="Verdana"/>
                <a:ea typeface="Verdana"/>
              </a:rPr>
              <a:t>displayDate</a:t>
            </a:r>
            <a:r>
              <a:rPr lang="en-IN" sz="1800" strike="noStrike" spc="-1" dirty="0">
                <a:solidFill>
                  <a:schemeClr val="bg1"/>
                </a:solidFill>
                <a:latin typeface="Verdana"/>
                <a:ea typeface="Verdana"/>
              </a:rPr>
              <a:t>()"&gt;Today is ?&lt;/button</a:t>
            </a:r>
            <a:r>
              <a:rPr lang="en-IN" spc="-1" dirty="0">
                <a:solidFill>
                  <a:schemeClr val="bg1"/>
                </a:solidFill>
                <a:latin typeface="Verdana"/>
                <a:ea typeface="Verdana"/>
              </a:rPr>
              <a:t>&gt;</a:t>
            </a:r>
          </a:p>
          <a:p>
            <a:pPr>
              <a:lnSpc>
                <a:spcPct val="100000"/>
              </a:lnSpc>
            </a:pPr>
            <a:endParaRPr lang="en-IN" strike="noStrike" spc="-1" dirty="0">
              <a:solidFill>
                <a:schemeClr val="bg1"/>
              </a:solidFill>
              <a:latin typeface="Verdana"/>
              <a:ea typeface="Verdana"/>
            </a:endParaRPr>
          </a:p>
          <a:p>
            <a:r>
              <a:rPr lang="en-IN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&lt;script&gt;</a:t>
            </a:r>
          </a:p>
          <a:p>
            <a:pPr lvl="1"/>
            <a:r>
              <a:rPr lang="en-IN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lang="en-IN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displayDate</a:t>
            </a:r>
            <a:r>
              <a:rPr lang="en-IN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IN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alert("Today is : " + Date(</a:t>
            </a:r>
            <a:r>
              <a:rPr lang="en-IN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Date.now</a:t>
            </a:r>
            <a:r>
              <a:rPr lang="en-IN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()));</a:t>
            </a:r>
          </a:p>
          <a:p>
            <a:pPr lvl="1"/>
            <a:r>
              <a:rPr lang="en-IN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r>
              <a:rPr lang="en-IN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&lt;/script&gt;</a:t>
            </a:r>
          </a:p>
          <a:p>
            <a:pPr>
              <a:lnSpc>
                <a:spcPct val="100000"/>
              </a:lnSpc>
            </a:pPr>
            <a:endParaRPr lang="en-IN" b="0" strike="noStrike" spc="-1" dirty="0">
              <a:solidFill>
                <a:schemeClr val="bg1"/>
              </a:solidFill>
              <a:latin typeface="Verdana"/>
              <a:ea typeface="Verdana"/>
            </a:endParaRPr>
          </a:p>
          <a:p>
            <a:pPr>
              <a:lnSpc>
                <a:spcPct val="100000"/>
              </a:lnSpc>
            </a:pPr>
            <a:endParaRPr lang="en-IN" b="0" strike="noStrike" spc="-1" dirty="0">
              <a:solidFill>
                <a:schemeClr val="bg1"/>
              </a:solidFill>
              <a:latin typeface="Verdana"/>
              <a:ea typeface="Verdana"/>
            </a:endParaRPr>
          </a:p>
          <a:p>
            <a:pPr>
              <a:lnSpc>
                <a:spcPct val="100000"/>
              </a:lnSpc>
            </a:pPr>
            <a:r>
              <a:rPr lang="en-IN" b="0" strike="noStrike" spc="-1" dirty="0">
                <a:solidFill>
                  <a:schemeClr val="bg1"/>
                </a:solidFill>
                <a:latin typeface="Verdana"/>
                <a:ea typeface="Verdana"/>
              </a:rPr>
              <a:t>In both of these examples </a:t>
            </a:r>
            <a:r>
              <a:rPr lang="en-IN" b="0" strike="noStrike" spc="-1" dirty="0" err="1">
                <a:solidFill>
                  <a:schemeClr val="bg1"/>
                </a:solidFill>
                <a:latin typeface="Verdana"/>
                <a:ea typeface="Verdana"/>
              </a:rPr>
              <a:t>onclick</a:t>
            </a:r>
            <a:r>
              <a:rPr lang="en-IN" b="0" strike="noStrike" spc="-1" dirty="0">
                <a:solidFill>
                  <a:schemeClr val="bg1"/>
                </a:solidFill>
                <a:latin typeface="Verdana"/>
                <a:ea typeface="Verdana"/>
              </a:rPr>
              <a:t> is an event </a:t>
            </a:r>
            <a:endParaRPr lang="en-IN" b="0" strike="noStrike" spc="-1" dirty="0">
              <a:solidFill>
                <a:schemeClr val="bg1"/>
              </a:solidFill>
              <a:latin typeface="Arial"/>
            </a:endParaRPr>
          </a:p>
          <a:p>
            <a:pPr marL="914400" indent="457200"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 marL="914400" indent="457200"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 marL="914400" indent="457200"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714320" y="181800"/>
            <a:ext cx="6992640" cy="86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latin typeface="Arial"/>
                <a:ea typeface="Arial"/>
              </a:rPr>
              <a:t>Arrays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2009520" y="737640"/>
            <a:ext cx="6811200" cy="440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An array is a special variable, which can hold more than one value at a time.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Example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lang="en-IN" sz="1800" b="1" strike="noStrike" spc="-1" dirty="0" err="1">
                <a:solidFill>
                  <a:schemeClr val="bg1"/>
                </a:solidFill>
                <a:latin typeface="Courier New"/>
                <a:ea typeface="Courier New"/>
              </a:rPr>
              <a:t>var</a:t>
            </a:r>
            <a:r>
              <a:rPr lang="en-IN" sz="1800" b="1" strike="noStrike" spc="-1" dirty="0">
                <a:solidFill>
                  <a:schemeClr val="bg1"/>
                </a:solidFill>
                <a:latin typeface="Courier New"/>
                <a:ea typeface="Courier New"/>
              </a:rPr>
              <a:t> cars = [“Benz", "Volvo", "BMW"];</a:t>
            </a:r>
            <a:endParaRPr lang="en-IN" sz="1800" b="1" strike="noStrike" spc="-1" dirty="0">
              <a:solidFill>
                <a:schemeClr val="bg1"/>
              </a:solidFill>
              <a:latin typeface="Arial"/>
            </a:endParaRPr>
          </a:p>
          <a:p>
            <a:pPr marL="114480"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 marL="114480"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Accessing values of array : 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 marL="114480"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You access an array element by referring to the index number.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 marL="114480"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 marL="114480"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Example: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 marL="114480"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 marL="114480">
              <a:lnSpc>
                <a:spcPct val="100000"/>
              </a:lnSpc>
            </a:pPr>
            <a:r>
              <a:rPr lang="en-IN" sz="1800" b="0" strike="noStrike" spc="-1" dirty="0" err="1">
                <a:solidFill>
                  <a:schemeClr val="bg1"/>
                </a:solidFill>
                <a:latin typeface="Arial"/>
                <a:ea typeface="Arial"/>
              </a:rPr>
              <a:t>var</a:t>
            </a: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 name1 = cars[0];            		// name1 = </a:t>
            </a:r>
            <a:r>
              <a:rPr lang="en-IN" spc="-1" dirty="0">
                <a:solidFill>
                  <a:schemeClr val="bg1"/>
                </a:solidFill>
                <a:latin typeface="Arial"/>
                <a:ea typeface="Arial"/>
              </a:rPr>
              <a:t>Benz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 marL="114480">
              <a:lnSpc>
                <a:spcPct val="100000"/>
              </a:lnSpc>
            </a:pPr>
            <a:r>
              <a:rPr lang="en-IN" sz="1800" b="0" strike="noStrike" spc="-1" dirty="0" err="1">
                <a:solidFill>
                  <a:schemeClr val="bg1"/>
                </a:solidFill>
                <a:latin typeface="Arial"/>
                <a:ea typeface="Arial"/>
              </a:rPr>
              <a:t>var</a:t>
            </a: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 name2 = cars[1]			// name2 = </a:t>
            </a:r>
            <a:r>
              <a:rPr lang="en-IN" spc="-1" dirty="0">
                <a:solidFill>
                  <a:schemeClr val="bg1"/>
                </a:solidFill>
                <a:latin typeface="Arial"/>
                <a:ea typeface="Arial"/>
              </a:rPr>
              <a:t>V</a:t>
            </a: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olvo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 marL="114480"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 marL="114480"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 marL="114480"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 marL="114480"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 marL="114480"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907280" y="351720"/>
            <a:ext cx="6720120" cy="58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F3F3F3"/>
                </a:solidFill>
                <a:latin typeface="Arial"/>
                <a:ea typeface="Arial"/>
              </a:rPr>
              <a:t>Array Properties and Methods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2031840" y="1260360"/>
            <a:ext cx="123840" cy="16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3"/>
          <p:cNvSpPr/>
          <p:nvPr/>
        </p:nvSpPr>
        <p:spPr>
          <a:xfrm>
            <a:off x="954360" y="1101240"/>
            <a:ext cx="7763760" cy="362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   </a:t>
            </a:r>
            <a:r>
              <a:rPr lang="en-IN" sz="1800" b="0" strike="noStrike" spc="-1" dirty="0" err="1">
                <a:solidFill>
                  <a:schemeClr val="bg1"/>
                </a:solidFill>
                <a:latin typeface="Arial"/>
                <a:ea typeface="Arial"/>
              </a:rPr>
              <a:t>var</a:t>
            </a: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 fruits = ["Banana", "Orange", "Apple", "Mango"];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  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 marL="115200">
              <a:lnSpc>
                <a:spcPct val="100000"/>
              </a:lnSpc>
              <a:buClr>
                <a:srgbClr val="F3F3F3"/>
              </a:buClr>
            </a:pP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 </a:t>
            </a:r>
            <a:r>
              <a:rPr lang="en-IN" sz="1800" b="0" strike="noStrike" spc="-1" dirty="0" err="1">
                <a:solidFill>
                  <a:schemeClr val="bg1"/>
                </a:solidFill>
                <a:latin typeface="Arial"/>
                <a:ea typeface="Arial"/>
              </a:rPr>
              <a:t>fruits.length</a:t>
            </a: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;                       		// the length of fruits is 4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  </a:t>
            </a:r>
            <a:r>
              <a:rPr lang="en-IN" sz="1800" b="0" strike="noStrike" spc="-1" dirty="0" err="1">
                <a:solidFill>
                  <a:schemeClr val="bg1"/>
                </a:solidFill>
                <a:latin typeface="Arial"/>
                <a:ea typeface="Arial"/>
              </a:rPr>
              <a:t>fruits.sort</a:t>
            </a: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();          // fruits =  [“Apple” , “Banana” , “Mango” , ”Orange” ]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  </a:t>
            </a:r>
            <a:r>
              <a:rPr lang="en-IN" sz="1800" b="0" strike="noStrike" spc="-1" dirty="0" err="1">
                <a:solidFill>
                  <a:schemeClr val="bg1"/>
                </a:solidFill>
                <a:latin typeface="Arial"/>
                <a:ea typeface="Arial"/>
              </a:rPr>
              <a:t>fruits.push</a:t>
            </a: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(“lemon”);   	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 marL="914400" indent="457200"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// fruits =  [“Apple” , “Banana” , “Mango” ,”Orange” ,”lemon”]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 marL="914400" indent="457200"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 marL="914400" indent="457200"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  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883520" y="360"/>
            <a:ext cx="6530040" cy="89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F3F3F3"/>
                </a:solidFill>
                <a:latin typeface="Arial"/>
                <a:ea typeface="Arial"/>
              </a:rPr>
              <a:t>Javascript Strings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1578240" y="585720"/>
            <a:ext cx="7140960" cy="440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 A JavaScript string is zero or more characters written inside quotes.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 Example : </a:t>
            </a:r>
            <a:r>
              <a:rPr lang="en-IN" sz="1800" b="0" strike="noStrike" spc="-1" dirty="0" err="1">
                <a:solidFill>
                  <a:schemeClr val="bg1"/>
                </a:solidFill>
                <a:latin typeface="Arial"/>
                <a:ea typeface="Arial"/>
              </a:rPr>
              <a:t>var</a:t>
            </a: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 x = “John Doe”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	    </a:t>
            </a:r>
            <a:r>
              <a:rPr lang="en-IN" sz="1800" b="0" strike="noStrike" spc="-1" dirty="0" err="1">
                <a:solidFill>
                  <a:schemeClr val="bg1"/>
                </a:solidFill>
                <a:latin typeface="Arial"/>
                <a:ea typeface="Arial"/>
              </a:rPr>
              <a:t>var</a:t>
            </a: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 x = “5”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		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 The length of a string is found in the built in property length: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	    </a:t>
            </a:r>
            <a:r>
              <a:rPr lang="en-IN" sz="1800" b="0" strike="noStrike" spc="-1" dirty="0" err="1">
                <a:solidFill>
                  <a:schemeClr val="bg1"/>
                </a:solidFill>
                <a:latin typeface="Arial"/>
                <a:ea typeface="Arial"/>
              </a:rPr>
              <a:t>var</a:t>
            </a: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 y = </a:t>
            </a:r>
            <a:r>
              <a:rPr lang="en-IN" sz="1800" b="0" strike="noStrike" spc="-1" dirty="0" err="1">
                <a:solidFill>
                  <a:schemeClr val="bg1"/>
                </a:solidFill>
                <a:latin typeface="Arial"/>
                <a:ea typeface="Arial"/>
              </a:rPr>
              <a:t>x.length</a:t>
            </a: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;               // y =1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  Special Characters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 If string contains quotes then we can use special characters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	</a:t>
            </a:r>
            <a:r>
              <a:rPr lang="en-IN" sz="1800" b="0" strike="noStrike" spc="-1" dirty="0" err="1">
                <a:solidFill>
                  <a:schemeClr val="bg1"/>
                </a:solidFill>
                <a:latin typeface="Arial"/>
                <a:ea typeface="Arial"/>
              </a:rPr>
              <a:t>var</a:t>
            </a: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 x = "We are the so-called "Vikings" from the north.";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		// error:  so to avoid this backslash is used.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	</a:t>
            </a:r>
            <a:r>
              <a:rPr lang="en-IN" sz="1800" b="0" strike="noStrike" spc="-1" dirty="0" err="1">
                <a:solidFill>
                  <a:schemeClr val="bg1"/>
                </a:solidFill>
                <a:latin typeface="Arial"/>
                <a:ea typeface="Arial"/>
              </a:rPr>
              <a:t>var</a:t>
            </a: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 x = "We are the so-called \“Vikings\" from the north."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   or        </a:t>
            </a:r>
            <a:r>
              <a:rPr lang="en-IN" sz="1800" b="0" strike="noStrike" spc="-1" dirty="0" err="1">
                <a:solidFill>
                  <a:schemeClr val="bg1"/>
                </a:solidFill>
                <a:latin typeface="Arial"/>
                <a:ea typeface="Arial"/>
              </a:rPr>
              <a:t>var</a:t>
            </a: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 x = ‘We are the so-called "Vikings" from the north.’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879640" y="1923840"/>
            <a:ext cx="3383280" cy="104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 dirty="0">
                <a:solidFill>
                  <a:srgbClr val="57A7BD"/>
                </a:solidFill>
                <a:latin typeface="Arial"/>
                <a:ea typeface="Arial"/>
              </a:rPr>
              <a:t>  JavaScript </a:t>
            </a:r>
          </a:p>
          <a:p>
            <a:pPr algn="ctr">
              <a:lnSpc>
                <a:spcPct val="100000"/>
              </a:lnSpc>
            </a:pPr>
            <a:r>
              <a:rPr lang="en-IN" sz="3600" b="1" strike="noStrike" spc="-1" dirty="0">
                <a:solidFill>
                  <a:srgbClr val="57A7BD"/>
                </a:solidFill>
                <a:latin typeface="Arial"/>
                <a:ea typeface="Arial"/>
              </a:rPr>
              <a:t>as a Programming Language</a:t>
            </a:r>
            <a:endParaRPr lang="en-IN" sz="3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1730;p298"/>
          <p:cNvPicPr/>
          <p:nvPr/>
        </p:nvPicPr>
        <p:blipFill>
          <a:blip r:embed="rId3" cstate="print"/>
          <a:stretch/>
        </p:blipFill>
        <p:spPr>
          <a:xfrm>
            <a:off x="1403038" y="918875"/>
            <a:ext cx="7077240" cy="375516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1403038" y="223135"/>
            <a:ext cx="7026480" cy="76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15000"/>
              </a:lnSpc>
            </a:pPr>
            <a:r>
              <a:rPr lang="en-IN" sz="2400" b="0" strike="noStrike" spc="-1" dirty="0">
                <a:solidFill>
                  <a:srgbClr val="F3F3F3"/>
                </a:solidFill>
                <a:latin typeface="Arial"/>
                <a:ea typeface="Arial"/>
              </a:rPr>
              <a:t>The HTML DOM Tree of Objects</a:t>
            </a:r>
            <a:endParaRPr lang="en-IN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591200" y="483480"/>
            <a:ext cx="6822360" cy="421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There are couple of ways to access HTML elements.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Example: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latin typeface="Arial"/>
              <a:ea typeface="Arial"/>
            </a:endParaRPr>
          </a:p>
          <a:p>
            <a:r>
              <a:rPr lang="en-IN" sz="1800" b="1" strike="noStrike" spc="-1" dirty="0" err="1">
                <a:solidFill>
                  <a:schemeClr val="bg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var</a:t>
            </a:r>
            <a:r>
              <a:rPr lang="en-IN" sz="1800" b="1" strike="noStrike" spc="-1" dirty="0">
                <a:solidFill>
                  <a:schemeClr val="bg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 x = </a:t>
            </a:r>
            <a:r>
              <a:rPr lang="en-IN" sz="1800" b="1" strike="noStrike" spc="-1" dirty="0" err="1">
                <a:solidFill>
                  <a:schemeClr val="bg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document.getElementsByTagName</a:t>
            </a:r>
            <a:r>
              <a:rPr lang="en-IN" sz="1800" b="1" strike="noStrike" spc="-1" dirty="0">
                <a:solidFill>
                  <a:schemeClr val="bg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("p");</a:t>
            </a:r>
            <a:endParaRPr lang="en-IN" sz="1800" b="1" strike="noStrike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		</a:t>
            </a:r>
            <a:endParaRPr lang="en-IN" sz="1800" b="1" strike="noStrike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 dirty="0" err="1">
                <a:solidFill>
                  <a:schemeClr val="bg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var</a:t>
            </a:r>
            <a:r>
              <a:rPr lang="en-IN" sz="1800" b="1" strike="noStrike" spc="-1" dirty="0">
                <a:solidFill>
                  <a:schemeClr val="bg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 x = </a:t>
            </a:r>
            <a:r>
              <a:rPr lang="en-IN" sz="1800" b="1" strike="noStrike" spc="-1" dirty="0" err="1">
                <a:solidFill>
                  <a:schemeClr val="bg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document.getElementsByClassName</a:t>
            </a:r>
            <a:r>
              <a:rPr lang="en-IN" sz="1800" b="1" strike="noStrike" spc="-1" dirty="0">
                <a:solidFill>
                  <a:schemeClr val="bg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(</a:t>
            </a:r>
            <a:r>
              <a:rPr lang="en-IN" sz="1800" b="1" strike="noStrike" spc="-1" dirty="0">
                <a:solidFill>
                  <a:schemeClr val="bg1"/>
                </a:solidFill>
                <a:latin typeface="Courier New"/>
                <a:ea typeface="Courier New"/>
              </a:rPr>
              <a:t>"</a:t>
            </a:r>
            <a:r>
              <a:rPr lang="en-IN" sz="1800" b="1" strike="noStrike" spc="-1" dirty="0">
                <a:solidFill>
                  <a:schemeClr val="bg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container");</a:t>
            </a:r>
          </a:p>
          <a:p>
            <a:pPr>
              <a:lnSpc>
                <a:spcPct val="100000"/>
              </a:lnSpc>
            </a:pPr>
            <a:endParaRPr lang="en-IN" b="1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800" b="1" strike="noStrike" spc="-1" dirty="0" err="1">
                <a:solidFill>
                  <a:schemeClr val="bg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var</a:t>
            </a:r>
            <a:r>
              <a:rPr lang="en-IN" sz="1800" b="1" strike="noStrike" spc="-1" dirty="0">
                <a:solidFill>
                  <a:schemeClr val="bg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 </a:t>
            </a:r>
            <a:r>
              <a:rPr lang="en-IN" sz="1800" b="1" strike="noStrike" spc="-1" dirty="0" err="1">
                <a:solidFill>
                  <a:schemeClr val="bg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myElement</a:t>
            </a:r>
            <a:r>
              <a:rPr lang="en-IN" sz="1800" b="1" strike="noStrike" spc="-1" dirty="0">
                <a:solidFill>
                  <a:schemeClr val="bg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 = </a:t>
            </a:r>
            <a:r>
              <a:rPr lang="en-IN" sz="1800" b="1" strike="noStrike" spc="-1" dirty="0" err="1">
                <a:solidFill>
                  <a:schemeClr val="bg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document.getElementById</a:t>
            </a:r>
            <a:r>
              <a:rPr lang="en-IN" sz="1800" b="1" strike="noStrike" spc="-1" dirty="0">
                <a:solidFill>
                  <a:schemeClr val="bg1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("intro");</a:t>
            </a:r>
            <a:endParaRPr lang="en-IN" sz="1800" b="1" strike="noStrike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IN" sz="1800" b="1" strike="noStrike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IN" b="1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883520" y="360"/>
            <a:ext cx="6530040" cy="89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3F3F3"/>
                </a:solidFill>
                <a:latin typeface="Arial"/>
                <a:ea typeface="Arial"/>
              </a:rPr>
              <a:t>Changing HTML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1578240" y="585720"/>
            <a:ext cx="7140960" cy="440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 </a:t>
            </a:r>
            <a:r>
              <a:rPr lang="en-IN" spc="-1" dirty="0">
                <a:solidFill>
                  <a:schemeClr val="bg1"/>
                </a:solidFill>
                <a:latin typeface="Arial"/>
                <a:ea typeface="Arial"/>
              </a:rPr>
              <a:t>T</a:t>
            </a:r>
            <a:r>
              <a:rPr lang="en-GB" dirty="0">
                <a:solidFill>
                  <a:schemeClr val="bg1"/>
                </a:solidFill>
              </a:rPr>
              <a:t>o change the content of an HTML element, use this syntax:</a:t>
            </a:r>
            <a:endParaRPr lang="en-IN" sz="1800" b="0" strike="noStrike" spc="-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 	</a:t>
            </a: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chemeClr val="bg1"/>
                </a:solidFill>
                <a:latin typeface="Arial"/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Element.innerHTML</a:t>
            </a:r>
            <a:r>
              <a:rPr lang="en-US" b="1" dirty="0">
                <a:solidFill>
                  <a:schemeClr val="bg1"/>
                </a:solidFill>
              </a:rPr>
              <a:t> =</a:t>
            </a:r>
            <a:r>
              <a:rPr lang="en-US" b="1" i="1" dirty="0">
                <a:solidFill>
                  <a:schemeClr val="bg1"/>
                </a:solidFill>
              </a:rPr>
              <a:t> new HTML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		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 </a:t>
            </a:r>
            <a:r>
              <a:rPr lang="en-IN" sz="1800" b="0" strike="noStrike" spc="-1" dirty="0" err="1">
                <a:solidFill>
                  <a:schemeClr val="bg1"/>
                </a:solidFill>
                <a:latin typeface="Arial"/>
                <a:ea typeface="Arial"/>
              </a:rPr>
              <a:t>Eg</a:t>
            </a: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chemeClr val="bg1"/>
                </a:solidFill>
                <a:ea typeface="Arial"/>
              </a:rPr>
              <a:t>      </a:t>
            </a:r>
            <a:r>
              <a:rPr lang="en-IN" spc="-1" dirty="0" err="1">
                <a:solidFill>
                  <a:schemeClr val="bg1"/>
                </a:solidFill>
                <a:ea typeface="Arial"/>
              </a:rPr>
              <a:t>var</a:t>
            </a:r>
            <a:r>
              <a:rPr lang="en-IN" spc="-1" dirty="0">
                <a:solidFill>
                  <a:schemeClr val="bg1"/>
                </a:solidFill>
                <a:ea typeface="Arial"/>
              </a:rPr>
              <a:t> element = </a:t>
            </a:r>
            <a:r>
              <a:rPr lang="en-IN" spc="-1" dirty="0" err="1">
                <a:solidFill>
                  <a:schemeClr val="bg1"/>
                </a:solidFill>
                <a:ea typeface="Arial"/>
              </a:rPr>
              <a:t>document.getElementById</a:t>
            </a:r>
            <a:r>
              <a:rPr lang="en-IN" spc="-1" dirty="0">
                <a:solidFill>
                  <a:schemeClr val="bg1"/>
                </a:solidFill>
                <a:ea typeface="Arial"/>
              </a:rPr>
              <a:t>("info");</a:t>
            </a: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chemeClr val="bg1"/>
                </a:solidFill>
                <a:latin typeface="Arial"/>
              </a:rPr>
              <a:t>      </a:t>
            </a:r>
            <a:r>
              <a:rPr lang="en-GB" spc="-1" dirty="0" err="1">
                <a:solidFill>
                  <a:schemeClr val="bg1"/>
                </a:solidFill>
              </a:rPr>
              <a:t>element.innerHTML</a:t>
            </a:r>
            <a:r>
              <a:rPr lang="en-GB" spc="-1" dirty="0">
                <a:solidFill>
                  <a:schemeClr val="bg1"/>
                </a:solidFill>
              </a:rPr>
              <a:t> = "The Programming Club of IIT (ISM)</a:t>
            </a:r>
            <a:r>
              <a:rPr lang="en-IN" spc="-1" dirty="0">
                <a:solidFill>
                  <a:schemeClr val="bg1"/>
                </a:solidFill>
                <a:ea typeface="Arial"/>
              </a:rPr>
              <a:t> "</a:t>
            </a:r>
            <a:r>
              <a:rPr lang="en-GB" spc="-1" dirty="0">
                <a:solidFill>
                  <a:schemeClr val="bg1"/>
                </a:solidFill>
              </a:rPr>
              <a:t>;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To Add Event Listener to an HTML element, use this syntax:</a:t>
            </a: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chemeClr val="bg1"/>
                </a:solidFill>
              </a:rPr>
              <a:t>  </a:t>
            </a: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Element.addEventListener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i="1" dirty="0">
                <a:solidFill>
                  <a:schemeClr val="bg1"/>
                </a:solidFill>
              </a:rPr>
              <a:t>event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i="1" dirty="0">
                <a:solidFill>
                  <a:schemeClr val="bg1"/>
                </a:solidFill>
              </a:rPr>
              <a:t>function</a:t>
            </a:r>
            <a:r>
              <a:rPr lang="en-US" b="1" dirty="0">
                <a:solidFill>
                  <a:schemeClr val="bg1"/>
                </a:solidFill>
              </a:rPr>
              <a:t>);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 err="1">
                <a:solidFill>
                  <a:schemeClr val="bg1"/>
                </a:solidFill>
                <a:latin typeface="Arial"/>
              </a:rPr>
              <a:t>Eg</a:t>
            </a:r>
            <a:r>
              <a:rPr lang="en-IN" spc="-1" dirty="0">
                <a:solidFill>
                  <a:schemeClr val="bg1"/>
                </a:solidFill>
                <a:latin typeface="Arial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chemeClr val="bg1"/>
                </a:solidFill>
              </a:rPr>
              <a:t>     </a:t>
            </a:r>
            <a:r>
              <a:rPr lang="en-IN" spc="-1" dirty="0" err="1">
                <a:solidFill>
                  <a:schemeClr val="bg1"/>
                </a:solidFill>
              </a:rPr>
              <a:t>var</a:t>
            </a:r>
            <a:r>
              <a:rPr lang="en-IN" spc="-1" dirty="0">
                <a:solidFill>
                  <a:schemeClr val="bg1"/>
                </a:solidFill>
              </a:rPr>
              <a:t> </a:t>
            </a:r>
            <a:r>
              <a:rPr lang="en-IN" spc="-1" dirty="0" err="1">
                <a:solidFill>
                  <a:schemeClr val="bg1"/>
                </a:solidFill>
              </a:rPr>
              <a:t>btn</a:t>
            </a:r>
            <a:r>
              <a:rPr lang="en-IN" spc="-1" dirty="0">
                <a:solidFill>
                  <a:schemeClr val="bg1"/>
                </a:solidFill>
              </a:rPr>
              <a:t> = </a:t>
            </a:r>
            <a:r>
              <a:rPr lang="en-IN" spc="-1" dirty="0" err="1">
                <a:solidFill>
                  <a:schemeClr val="bg1"/>
                </a:solidFill>
              </a:rPr>
              <a:t>document.getElementById</a:t>
            </a:r>
            <a:r>
              <a:rPr lang="en-IN" spc="-1" dirty="0">
                <a:solidFill>
                  <a:schemeClr val="bg1"/>
                </a:solidFill>
              </a:rPr>
              <a:t>("</a:t>
            </a:r>
            <a:r>
              <a:rPr lang="en-IN" spc="-1" dirty="0" err="1">
                <a:solidFill>
                  <a:schemeClr val="bg1"/>
                </a:solidFill>
              </a:rPr>
              <a:t>info_btn</a:t>
            </a:r>
            <a:r>
              <a:rPr lang="en-IN" spc="-1" dirty="0">
                <a:solidFill>
                  <a:schemeClr val="bg1"/>
                </a:solidFill>
              </a:rPr>
              <a:t>");</a:t>
            </a: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chemeClr val="bg1"/>
                </a:solidFill>
              </a:rPr>
              <a:t>     </a:t>
            </a:r>
            <a:r>
              <a:rPr lang="en-IN" spc="-1" dirty="0" err="1">
                <a:solidFill>
                  <a:schemeClr val="bg1"/>
                </a:solidFill>
              </a:rPr>
              <a:t>btn.addEventListener</a:t>
            </a:r>
            <a:r>
              <a:rPr lang="en-IN" spc="-1" dirty="0">
                <a:solidFill>
                  <a:schemeClr val="bg1"/>
                </a:solidFill>
              </a:rPr>
              <a:t>("click", </a:t>
            </a:r>
            <a:r>
              <a:rPr lang="en-IN" spc="-1" dirty="0" err="1">
                <a:solidFill>
                  <a:schemeClr val="bg1"/>
                </a:solidFill>
              </a:rPr>
              <a:t>showInfo</a:t>
            </a:r>
            <a:r>
              <a:rPr lang="en-IN" spc="-1" dirty="0">
                <a:solidFill>
                  <a:schemeClr val="bg1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chemeClr val="bg1"/>
                </a:solidFill>
                <a:latin typeface="Arial"/>
              </a:rPr>
              <a:t>  </a:t>
            </a:r>
            <a:r>
              <a:rPr lang="en-IN" sz="1800" b="0" strike="noStrike" spc="-1" dirty="0">
                <a:solidFill>
                  <a:schemeClr val="bg1"/>
                </a:solidFill>
                <a:latin typeface="Arial"/>
              </a:rPr>
              <a:t>where </a:t>
            </a:r>
            <a:r>
              <a:rPr lang="en-IN" sz="1800" b="0" strike="noStrike" spc="-1" dirty="0" err="1">
                <a:solidFill>
                  <a:schemeClr val="bg1"/>
                </a:solidFill>
                <a:latin typeface="Arial"/>
              </a:rPr>
              <a:t>showinfo</a:t>
            </a:r>
            <a:r>
              <a:rPr lang="en-IN" sz="1800" b="0" strike="noStrike" spc="-1" dirty="0">
                <a:solidFill>
                  <a:schemeClr val="bg1"/>
                </a:solidFill>
                <a:latin typeface="Arial"/>
              </a:rPr>
              <a:t>() is a function defined in th</a:t>
            </a:r>
            <a:r>
              <a:rPr lang="en-IN" spc="-1" dirty="0">
                <a:solidFill>
                  <a:schemeClr val="bg1"/>
                </a:solidFill>
                <a:latin typeface="Arial"/>
              </a:rPr>
              <a:t>e same file.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883520" y="360"/>
            <a:ext cx="6530040" cy="89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3F3F3"/>
                </a:solidFill>
                <a:latin typeface="Arial"/>
                <a:ea typeface="Arial"/>
              </a:rPr>
              <a:t>Changing CSS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1578240" y="585720"/>
            <a:ext cx="7140960" cy="440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F3F3F3"/>
                </a:solidFill>
                <a:latin typeface="Arial"/>
                <a:ea typeface="Arial"/>
              </a:rPr>
              <a:t> </a:t>
            </a:r>
            <a:r>
              <a:rPr lang="en-IN" spc="-1" dirty="0">
                <a:solidFill>
                  <a:srgbClr val="F3F3F3"/>
                </a:solidFill>
                <a:latin typeface="Arial"/>
                <a:ea typeface="Arial"/>
              </a:rPr>
              <a:t>T</a:t>
            </a:r>
            <a:r>
              <a:rPr lang="en-GB" dirty="0">
                <a:solidFill>
                  <a:schemeClr val="bg1"/>
                </a:solidFill>
              </a:rPr>
              <a:t>o change the style of an HTML element, use this syntax:</a:t>
            </a:r>
            <a:endParaRPr lang="en-IN" sz="1800" b="0" strike="noStrike" spc="-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  <a:ea typeface="Arial"/>
              </a:rPr>
              <a:t> 	</a:t>
            </a:r>
          </a:p>
          <a:p>
            <a:pPr>
              <a:lnSpc>
                <a:spcPct val="100000"/>
              </a:lnSpc>
            </a:pPr>
            <a:r>
              <a:rPr lang="en-IN" b="1" spc="-1" dirty="0">
                <a:latin typeface="Arial"/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Element.style.</a:t>
            </a:r>
            <a:r>
              <a:rPr lang="en-US" b="1" i="1" dirty="0" err="1">
                <a:solidFill>
                  <a:schemeClr val="bg1"/>
                </a:solidFill>
              </a:rPr>
              <a:t>property</a:t>
            </a:r>
            <a:r>
              <a:rPr lang="en-US" b="1" dirty="0">
                <a:solidFill>
                  <a:schemeClr val="bg1"/>
                </a:solidFill>
              </a:rPr>
              <a:t> =</a:t>
            </a:r>
            <a:r>
              <a:rPr lang="en-US" b="1" i="1" dirty="0">
                <a:solidFill>
                  <a:schemeClr val="bg1"/>
                </a:solidFill>
              </a:rPr>
              <a:t> new style </a:t>
            </a:r>
            <a:r>
              <a:rPr lang="en-IN" sz="1800" b="1" strike="noStrike" spc="-1" dirty="0">
                <a:latin typeface="Arial"/>
                <a:ea typeface="Arial"/>
              </a:rPr>
              <a:t>	</a:t>
            </a:r>
          </a:p>
          <a:p>
            <a:pPr>
              <a:lnSpc>
                <a:spcPct val="100000"/>
              </a:lnSpc>
            </a:pPr>
            <a:r>
              <a:rPr lang="en-IN" sz="1800" b="1" strike="noStrike" spc="-1" dirty="0">
                <a:latin typeface="Arial"/>
                <a:ea typeface="Arial"/>
              </a:rPr>
              <a:t>	</a:t>
            </a:r>
            <a:endParaRPr lang="en-IN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F3F3F3"/>
                </a:solidFill>
                <a:latin typeface="Arial"/>
                <a:ea typeface="Arial"/>
              </a:rPr>
              <a:t> </a:t>
            </a:r>
            <a:r>
              <a:rPr lang="en-IN" sz="1800" b="0" strike="noStrike" spc="-1" dirty="0" err="1">
                <a:solidFill>
                  <a:srgbClr val="F3F3F3"/>
                </a:solidFill>
                <a:latin typeface="Arial"/>
                <a:ea typeface="Arial"/>
              </a:rPr>
              <a:t>Eg</a:t>
            </a:r>
            <a:r>
              <a:rPr lang="en-IN" sz="1800" b="0" strike="noStrike" spc="-1" dirty="0">
                <a:solidFill>
                  <a:srgbClr val="F3F3F3"/>
                </a:solidFill>
                <a:latin typeface="Arial"/>
                <a:ea typeface="Arial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IN" spc="-1" dirty="0">
                <a:ea typeface="Arial"/>
              </a:rPr>
              <a:t>      </a:t>
            </a:r>
            <a:r>
              <a:rPr lang="en-IN" spc="-1" dirty="0" err="1">
                <a:solidFill>
                  <a:schemeClr val="bg1"/>
                </a:solidFill>
                <a:ea typeface="Arial"/>
              </a:rPr>
              <a:t>var</a:t>
            </a:r>
            <a:r>
              <a:rPr lang="en-IN" spc="-1" dirty="0">
                <a:solidFill>
                  <a:schemeClr val="bg1"/>
                </a:solidFill>
                <a:ea typeface="Arial"/>
              </a:rPr>
              <a:t> heading = </a:t>
            </a:r>
            <a:r>
              <a:rPr lang="en-IN" spc="-1" dirty="0" err="1">
                <a:solidFill>
                  <a:schemeClr val="bg1"/>
                </a:solidFill>
                <a:ea typeface="Arial"/>
              </a:rPr>
              <a:t>document.getElementById</a:t>
            </a:r>
            <a:r>
              <a:rPr lang="en-IN" spc="-1" dirty="0">
                <a:solidFill>
                  <a:schemeClr val="bg1"/>
                </a:solidFill>
                <a:ea typeface="Arial"/>
              </a:rPr>
              <a:t>(“heading");</a:t>
            </a: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chemeClr val="bg1"/>
                </a:solidFill>
                <a:latin typeface="Arial"/>
              </a:rPr>
              <a:t>      </a:t>
            </a:r>
            <a:r>
              <a:rPr lang="en-GB" spc="-1" dirty="0" err="1">
                <a:solidFill>
                  <a:schemeClr val="bg1"/>
                </a:solidFill>
              </a:rPr>
              <a:t>heading.style.color</a:t>
            </a:r>
            <a:r>
              <a:rPr lang="en-GB" spc="-1" dirty="0">
                <a:solidFill>
                  <a:schemeClr val="bg1"/>
                </a:solidFill>
              </a:rPr>
              <a:t> = "red</a:t>
            </a:r>
            <a:r>
              <a:rPr lang="en-IN" spc="-1" dirty="0">
                <a:solidFill>
                  <a:schemeClr val="bg1"/>
                </a:solidFill>
                <a:ea typeface="Arial"/>
              </a:rPr>
              <a:t>"</a:t>
            </a:r>
            <a:r>
              <a:rPr lang="en-GB" spc="-1" dirty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endParaRPr lang="en-GB" spc="-1" dirty="0"/>
          </a:p>
          <a:p>
            <a:pPr>
              <a:lnSpc>
                <a:spcPct val="100000"/>
              </a:lnSpc>
            </a:pPr>
            <a:endParaRPr lang="en-GB" spc="-1" dirty="0"/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latin typeface="Arial"/>
              </a:rPr>
              <a:t>     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F3F3F3"/>
                </a:solidFill>
                <a:latin typeface="Arial"/>
                <a:ea typeface="Arial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295400" y="133350"/>
            <a:ext cx="7848600" cy="47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36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Let’s build a basic DOM based page </a:t>
            </a:r>
            <a:endParaRPr lang="en-IN" sz="36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708000" y="2726640"/>
            <a:ext cx="5434920" cy="2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3" descr="Screenshot (173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1123950"/>
            <a:ext cx="5486399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22280" y="333720"/>
            <a:ext cx="4979520" cy="8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57A7BD"/>
                </a:solidFill>
                <a:latin typeface="Arial"/>
                <a:ea typeface="Arial"/>
              </a:rPr>
              <a:t>if statement: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656000" y="1530719"/>
            <a:ext cx="7298280" cy="24933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404040"/>
                </a:solidFill>
                <a:latin typeface="Arial"/>
                <a:ea typeface="Bubblegum Sans"/>
              </a:rPr>
              <a:t>if (true) {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404040"/>
                </a:solidFill>
                <a:latin typeface="Arial"/>
                <a:ea typeface="Bubblegum Sans"/>
              </a:rPr>
              <a:t>	console.log(“it runs when argument is true”)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404040"/>
                </a:solidFill>
                <a:latin typeface="Arial"/>
                <a:ea typeface="Bubblegum Sans"/>
              </a:rPr>
              <a:t>}</a:t>
            </a:r>
            <a:r>
              <a:rPr lang="en-IN" sz="2000" spc="-1" dirty="0">
                <a:latin typeface="Arial"/>
              </a:rPr>
              <a:t> </a:t>
            </a:r>
            <a:r>
              <a:rPr lang="en-IN" sz="2000" b="0" strike="noStrike" spc="-1" dirty="0">
                <a:solidFill>
                  <a:srgbClr val="404040"/>
                </a:solidFill>
                <a:latin typeface="Arial"/>
                <a:ea typeface="Bubblegum Sans"/>
              </a:rPr>
              <a:t>else {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404040"/>
                </a:solidFill>
                <a:latin typeface="Arial"/>
                <a:ea typeface="Bubblegum Sans"/>
              </a:rPr>
              <a:t>	console.log(“otherwise this block runs”)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404040"/>
                </a:solidFill>
                <a:latin typeface="Arial"/>
                <a:ea typeface="Bubblegum Sans"/>
              </a:rPr>
              <a:t>}</a:t>
            </a:r>
            <a:endParaRPr lang="en-IN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22280" y="243720"/>
            <a:ext cx="4979520" cy="90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57A7BD"/>
                </a:solidFill>
                <a:latin typeface="Arial"/>
                <a:ea typeface="Arial"/>
              </a:rPr>
              <a:t>For Loops :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1441080" y="1281240"/>
            <a:ext cx="5921640" cy="13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404040"/>
                </a:solidFill>
                <a:latin typeface="Arial"/>
                <a:ea typeface="Bubblegum Sans"/>
              </a:rPr>
              <a:t>for (initialization; condition; increment) {</a:t>
            </a:r>
            <a:r>
              <a:t/>
            </a:r>
            <a:br/>
            <a:r>
              <a:rPr lang="en-IN" sz="2000" b="0" strike="noStrike" spc="-1">
                <a:solidFill>
                  <a:srgbClr val="404040"/>
                </a:solidFill>
                <a:latin typeface="Arial"/>
                <a:ea typeface="Bubblegum Sans"/>
              </a:rPr>
              <a:t>	//this runs while the condition is true</a:t>
            </a:r>
            <a:r>
              <a:t/>
            </a:r>
            <a:br/>
            <a:r>
              <a:rPr lang="en-IN" sz="2000" b="0" strike="noStrike" spc="-1">
                <a:solidFill>
                  <a:srgbClr val="404040"/>
                </a:solidFill>
                <a:latin typeface="Arial"/>
                <a:ea typeface="Bubblegum Sans"/>
              </a:rPr>
              <a:t>}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22280" y="264600"/>
            <a:ext cx="4979520" cy="88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400" b="1" strike="noStrike" spc="-1">
                <a:solidFill>
                  <a:srgbClr val="57A7BD"/>
                </a:solidFill>
                <a:latin typeface="Arial"/>
                <a:ea typeface="Arial"/>
              </a:rPr>
              <a:t>For loop example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1344240" y="1468439"/>
            <a:ext cx="7298280" cy="34974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404040"/>
                </a:solidFill>
                <a:latin typeface="Arial"/>
                <a:ea typeface="Bubblegum Sans"/>
              </a:rPr>
              <a:t>for (</a:t>
            </a:r>
            <a:r>
              <a:rPr lang="en-IN" sz="2000" b="0" strike="noStrike" spc="-1" dirty="0" err="1">
                <a:solidFill>
                  <a:srgbClr val="404040"/>
                </a:solidFill>
                <a:latin typeface="Arial"/>
                <a:ea typeface="Bubblegum Sans"/>
              </a:rPr>
              <a:t>var</a:t>
            </a:r>
            <a:r>
              <a:rPr lang="en-IN" sz="2000" b="0" strike="noStrike" spc="-1" dirty="0">
                <a:solidFill>
                  <a:srgbClr val="404040"/>
                </a:solidFill>
                <a:latin typeface="Arial"/>
                <a:ea typeface="Bubblegum Sans"/>
              </a:rPr>
              <a:t> </a:t>
            </a:r>
            <a:r>
              <a:rPr lang="en-IN" sz="2000" spc="-1" dirty="0" err="1">
                <a:solidFill>
                  <a:srgbClr val="404040"/>
                </a:solidFill>
                <a:latin typeface="Arial"/>
                <a:ea typeface="Bubblegum Sans"/>
              </a:rPr>
              <a:t>i</a:t>
            </a:r>
            <a:r>
              <a:rPr lang="en-IN" sz="2000" b="0" strike="noStrike" spc="-1" dirty="0">
                <a:solidFill>
                  <a:srgbClr val="404040"/>
                </a:solidFill>
                <a:latin typeface="Arial"/>
                <a:ea typeface="Bubblegum Sans"/>
              </a:rPr>
              <a:t> = 0; </a:t>
            </a:r>
            <a:r>
              <a:rPr lang="en-IN" sz="2000" spc="-1" dirty="0" err="1">
                <a:solidFill>
                  <a:srgbClr val="404040"/>
                </a:solidFill>
                <a:latin typeface="Arial"/>
                <a:ea typeface="Bubblegum Sans"/>
              </a:rPr>
              <a:t>i</a:t>
            </a:r>
            <a:r>
              <a:rPr lang="en-IN" sz="2000" b="0" strike="noStrike" spc="-1" dirty="0">
                <a:solidFill>
                  <a:srgbClr val="404040"/>
                </a:solidFill>
                <a:latin typeface="Arial"/>
                <a:ea typeface="Bubblegum Sans"/>
              </a:rPr>
              <a:t> &lt; 10; </a:t>
            </a:r>
            <a:r>
              <a:rPr lang="en-IN" sz="2000" b="0" strike="noStrike" spc="-1" dirty="0" err="1">
                <a:solidFill>
                  <a:srgbClr val="404040"/>
                </a:solidFill>
                <a:latin typeface="Arial"/>
                <a:ea typeface="Bubblegum Sans"/>
              </a:rPr>
              <a:t>i</a:t>
            </a:r>
            <a:r>
              <a:rPr lang="en-IN" sz="2000" b="0" strike="noStrike" spc="-1" dirty="0">
                <a:solidFill>
                  <a:srgbClr val="404040"/>
                </a:solidFill>
                <a:latin typeface="Arial"/>
                <a:ea typeface="Bubblegum Sans"/>
              </a:rPr>
              <a:t>++) {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404040"/>
                </a:solidFill>
                <a:latin typeface="Arial"/>
                <a:ea typeface="Bubblegum Sans"/>
              </a:rPr>
              <a:t>	console.log(</a:t>
            </a:r>
            <a:r>
              <a:rPr lang="en-IN" sz="2000" b="0" strike="noStrike" spc="-1" dirty="0" err="1">
                <a:solidFill>
                  <a:srgbClr val="404040"/>
                </a:solidFill>
                <a:latin typeface="Arial"/>
                <a:ea typeface="Bubblegum Sans"/>
              </a:rPr>
              <a:t>i</a:t>
            </a:r>
            <a:r>
              <a:rPr lang="en-IN" sz="2000" b="0" strike="noStrike" spc="-1" dirty="0">
                <a:solidFill>
                  <a:srgbClr val="404040"/>
                </a:solidFill>
                <a:latin typeface="Arial"/>
                <a:ea typeface="Bubblegum Sans"/>
              </a:rPr>
              <a:t>);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404040"/>
                </a:solidFill>
                <a:latin typeface="Arial"/>
                <a:ea typeface="Bubblegum Sans"/>
              </a:rPr>
              <a:t>..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404040"/>
                </a:solidFill>
                <a:latin typeface="Arial"/>
                <a:ea typeface="Bubblegum Sans"/>
              </a:rPr>
              <a:t>..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404040"/>
                </a:solidFill>
                <a:latin typeface="Arial"/>
                <a:ea typeface="Bubblegum Sans"/>
              </a:rPr>
              <a:t>.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404040"/>
                </a:solidFill>
                <a:latin typeface="Arial"/>
                <a:ea typeface="Bubblegum Sans"/>
              </a:rPr>
              <a:t>}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404040"/>
                </a:solidFill>
                <a:latin typeface="Arial"/>
                <a:ea typeface="Bubblegum Sans"/>
              </a:rPr>
              <a:t>// prints 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404040"/>
                </a:solidFill>
                <a:latin typeface="Arial"/>
                <a:ea typeface="Bubblegum Sans"/>
              </a:rPr>
              <a:t>// 0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404040"/>
                </a:solidFill>
                <a:latin typeface="Arial"/>
                <a:ea typeface="Bubblegum Sans"/>
              </a:rPr>
              <a:t>// 1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404040"/>
                </a:solidFill>
                <a:latin typeface="Arial"/>
                <a:ea typeface="Bubblegum Sans"/>
              </a:rPr>
              <a:t>// 9</a:t>
            </a:r>
            <a:endParaRPr lang="en-IN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524000" y="209550"/>
            <a:ext cx="7848600" cy="47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36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Project </a:t>
            </a:r>
            <a:r>
              <a:rPr lang="en-IN" sz="3600" b="0" strike="noStrike" spc="-1">
                <a:solidFill>
                  <a:srgbClr val="FFFFFF"/>
                </a:solidFill>
                <a:latin typeface="Arial"/>
                <a:ea typeface="Arial"/>
              </a:rPr>
              <a:t>: </a:t>
            </a:r>
            <a:r>
              <a:rPr lang="en-IN" sz="3600" spc="-1">
                <a:solidFill>
                  <a:srgbClr val="FFFFFF"/>
                </a:solidFill>
                <a:latin typeface="Arial"/>
                <a:ea typeface="Arial"/>
              </a:rPr>
              <a:t>Item </a:t>
            </a:r>
            <a:r>
              <a:rPr lang="en-IN" sz="3600" b="0" strike="noStrike" spc="-1">
                <a:solidFill>
                  <a:srgbClr val="FFFFFF"/>
                </a:solidFill>
                <a:latin typeface="Arial"/>
                <a:ea typeface="Arial"/>
              </a:rPr>
              <a:t>Lister</a:t>
            </a:r>
            <a:endParaRPr lang="en-IN" sz="36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708000" y="2726640"/>
            <a:ext cx="5434920" cy="2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Picture 4" descr="Screenshot (175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047750"/>
            <a:ext cx="9144000" cy="38459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708000" y="2253240"/>
            <a:ext cx="5434920" cy="47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3600" b="0" strike="noStrike" spc="-1">
                <a:solidFill>
                  <a:srgbClr val="FFFFFF"/>
                </a:solidFill>
                <a:latin typeface="Arial"/>
                <a:ea typeface="Arial"/>
              </a:rPr>
              <a:t>Why learn Javscript?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708000" y="2726640"/>
            <a:ext cx="5434920" cy="2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619280" y="123120"/>
            <a:ext cx="7522200" cy="57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600" b="0" strike="noStrike" spc="-1">
                <a:solidFill>
                  <a:srgbClr val="FFFFFF"/>
                </a:solidFill>
                <a:latin typeface="Arial"/>
                <a:ea typeface="Arial"/>
              </a:rPr>
              <a:t>Javascript Variables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764880" y="937440"/>
            <a:ext cx="7522200" cy="28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3"/>
          <p:cNvSpPr/>
          <p:nvPr/>
        </p:nvSpPr>
        <p:spPr>
          <a:xfrm rot="2573400">
            <a:off x="1024200" y="1777680"/>
            <a:ext cx="2323800" cy="102240"/>
          </a:xfrm>
          <a:prstGeom prst="roundRect">
            <a:avLst>
              <a:gd name="adj" fmla="val 50000"/>
            </a:avLst>
          </a:prstGeom>
          <a:solidFill>
            <a:schemeClr val="lt1">
              <a:alpha val="25882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4"/>
          <p:cNvSpPr/>
          <p:nvPr/>
        </p:nvSpPr>
        <p:spPr>
          <a:xfrm rot="2573400">
            <a:off x="1239840" y="2248920"/>
            <a:ext cx="2323800" cy="102240"/>
          </a:xfrm>
          <a:prstGeom prst="roundRect">
            <a:avLst>
              <a:gd name="adj" fmla="val 50000"/>
            </a:avLst>
          </a:prstGeom>
          <a:solidFill>
            <a:schemeClr val="lt1">
              <a:alpha val="25882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5"/>
          <p:cNvSpPr/>
          <p:nvPr/>
        </p:nvSpPr>
        <p:spPr>
          <a:xfrm rot="2539200">
            <a:off x="7954920" y="4555080"/>
            <a:ext cx="1366560" cy="264600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lt1">
              <a:alpha val="2078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6"/>
          <p:cNvSpPr/>
          <p:nvPr/>
        </p:nvSpPr>
        <p:spPr>
          <a:xfrm>
            <a:off x="2339280" y="1423080"/>
            <a:ext cx="5830920" cy="2883240"/>
          </a:xfrm>
          <a:prstGeom prst="rect">
            <a:avLst/>
          </a:prstGeom>
          <a:solidFill>
            <a:srgbClr val="69B6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Declaration :     </a:t>
            </a:r>
            <a:r>
              <a:rPr lang="en-IN" sz="1400" b="0" strike="noStrike" spc="-1" dirty="0" err="1">
                <a:solidFill>
                  <a:srgbClr val="FFFFFF"/>
                </a:solidFill>
                <a:latin typeface="Arial"/>
                <a:ea typeface="Arial"/>
              </a:rPr>
              <a:t>var</a:t>
            </a:r>
            <a:r>
              <a:rPr lang="en-IN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 x ;                // Here </a:t>
            </a:r>
            <a:r>
              <a:rPr lang="en-IN" sz="1400" b="0" strike="noStrike" spc="-1" dirty="0" err="1">
                <a:solidFill>
                  <a:srgbClr val="FFFFFF"/>
                </a:solidFill>
                <a:latin typeface="Arial"/>
                <a:ea typeface="Arial"/>
              </a:rPr>
              <a:t>var</a:t>
            </a:r>
            <a:r>
              <a:rPr lang="en-IN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 is the Keyword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To assign value:    x = 2;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			x = “hello”;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console.log(x);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These  both can be written together as: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		</a:t>
            </a:r>
            <a:r>
              <a:rPr lang="en-IN" sz="1400" b="0" strike="noStrike" spc="-1" dirty="0" err="1">
                <a:solidFill>
                  <a:srgbClr val="FFFFFF"/>
                </a:solidFill>
                <a:latin typeface="Arial"/>
                <a:ea typeface="Arial"/>
              </a:rPr>
              <a:t>var</a:t>
            </a:r>
            <a:r>
              <a:rPr lang="en-IN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 x = 2;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Declaring many Variables together: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		</a:t>
            </a:r>
            <a:r>
              <a:rPr lang="en-IN" sz="1400" b="0" strike="noStrike" spc="-1" dirty="0" err="1">
                <a:solidFill>
                  <a:srgbClr val="FFFFFF"/>
                </a:solidFill>
                <a:latin typeface="Arial"/>
                <a:ea typeface="Arial"/>
              </a:rPr>
              <a:t>var</a:t>
            </a:r>
            <a:r>
              <a:rPr lang="en-IN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 x = 2 , y = 4, z = 6;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By default value of any </a:t>
            </a:r>
            <a:r>
              <a:rPr lang="en-IN" sz="1400" b="0" strike="noStrike" spc="-1" dirty="0" err="1">
                <a:solidFill>
                  <a:srgbClr val="FFFFFF"/>
                </a:solidFill>
                <a:latin typeface="Arial"/>
                <a:ea typeface="Arial"/>
              </a:rPr>
              <a:t>javascript</a:t>
            </a:r>
            <a:r>
              <a:rPr lang="en-IN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 variable is undefined.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		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	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2384640" y="945000"/>
            <a:ext cx="5830920" cy="477360"/>
          </a:xfrm>
          <a:prstGeom prst="rect">
            <a:avLst/>
          </a:prstGeom>
          <a:solidFill>
            <a:srgbClr val="69B6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EFEFEF"/>
                </a:solidFill>
                <a:latin typeface="Verdana"/>
                <a:ea typeface="Verdana"/>
              </a:rPr>
              <a:t>variables are containers for storing data values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2031840" y="142920"/>
            <a:ext cx="6436080" cy="62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EFEFEF"/>
                </a:solidFill>
                <a:latin typeface="Arial"/>
                <a:ea typeface="Arial"/>
              </a:rPr>
              <a:t>Javascript Operators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2031840" y="701280"/>
            <a:ext cx="6776640" cy="23452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	There are many types of </a:t>
            </a:r>
            <a:r>
              <a:rPr lang="en-IN" sz="1400" b="0" strike="noStrike" spc="-1" dirty="0" err="1">
                <a:solidFill>
                  <a:srgbClr val="EFEFEF"/>
                </a:solidFill>
                <a:latin typeface="Arial"/>
                <a:ea typeface="Arial"/>
              </a:rPr>
              <a:t>javascript</a:t>
            </a:r>
            <a:r>
              <a:rPr lang="en-IN" sz="14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 operators :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EFEFEF"/>
              </a:buClr>
              <a:buFont typeface="Arial"/>
              <a:buAutoNum type="arabicPeriod"/>
            </a:pPr>
            <a:r>
              <a:rPr lang="en-IN" sz="1400" b="0" strike="noStrike" spc="-1" dirty="0" err="1">
                <a:solidFill>
                  <a:srgbClr val="EFEFEF"/>
                </a:solidFill>
                <a:latin typeface="Arial"/>
                <a:ea typeface="Arial"/>
              </a:rPr>
              <a:t>Javascript</a:t>
            </a:r>
            <a:r>
              <a:rPr lang="en-IN" sz="14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 arithmetic operators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		eg:  + , - , * , / , %, ++ , --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marL="140760">
              <a:lnSpc>
                <a:spcPct val="100000"/>
              </a:lnSpc>
              <a:buClr>
                <a:srgbClr val="EFEFEF"/>
              </a:buClr>
            </a:pPr>
            <a:r>
              <a:rPr lang="en-IN" sz="14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2.    </a:t>
            </a:r>
            <a:r>
              <a:rPr lang="en-IN" sz="1400" b="0" strike="noStrike" spc="-1" dirty="0" err="1">
                <a:solidFill>
                  <a:srgbClr val="EFEFEF"/>
                </a:solidFill>
                <a:latin typeface="Arial"/>
                <a:ea typeface="Arial"/>
              </a:rPr>
              <a:t>Javascript</a:t>
            </a:r>
            <a:r>
              <a:rPr lang="en-IN" sz="14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 assignment operators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		eg:  = , += , -= , *= , /= , %=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  3.    </a:t>
            </a:r>
            <a:r>
              <a:rPr lang="en-IN" sz="1400" b="0" strike="noStrike" spc="-1" dirty="0" err="1">
                <a:solidFill>
                  <a:srgbClr val="EFEFEF"/>
                </a:solidFill>
                <a:latin typeface="Arial"/>
                <a:ea typeface="Arial"/>
              </a:rPr>
              <a:t>Javascript</a:t>
            </a:r>
            <a:r>
              <a:rPr lang="en-IN" sz="14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 String operators</a:t>
            </a:r>
            <a:endParaRPr lang="en-IN" sz="1400" b="0" strike="noStrike" spc="-1" dirty="0"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eg:  + ,  +=</a:t>
            </a:r>
          </a:p>
          <a:p>
            <a:pPr marL="457200" indent="457200">
              <a:lnSpc>
                <a:spcPct val="100000"/>
              </a:lnSpc>
            </a:pPr>
            <a:endParaRPr lang="en-IN" sz="1400" b="0" strike="noStrike" spc="-1" dirty="0">
              <a:solidFill>
                <a:srgbClr val="EFEFEF"/>
              </a:solidFill>
              <a:latin typeface="Arial"/>
              <a:ea typeface="Arial"/>
            </a:endParaRPr>
          </a:p>
          <a:p>
            <a:pPr marL="457200" indent="457200"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57A8BCE-227F-458E-A896-1098B002905C}"/>
              </a:ext>
            </a:extLst>
          </p:cNvPr>
          <p:cNvSpPr txBox="1"/>
          <p:nvPr/>
        </p:nvSpPr>
        <p:spPr>
          <a:xfrm>
            <a:off x="1183680" y="2963380"/>
            <a:ext cx="67766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457200"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 4.    </a:t>
            </a:r>
            <a:r>
              <a:rPr lang="en-IN" sz="1400" b="0" strike="noStrike" spc="-1" dirty="0" err="1">
                <a:solidFill>
                  <a:srgbClr val="EFEFEF"/>
                </a:solidFill>
                <a:latin typeface="Arial"/>
                <a:ea typeface="Arial"/>
              </a:rPr>
              <a:t>Javascript</a:t>
            </a:r>
            <a:r>
              <a:rPr lang="en-IN" sz="14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 comparison operator</a:t>
            </a:r>
            <a:endParaRPr lang="en-IN" sz="1400" b="0" strike="noStrike" spc="-1" dirty="0"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eg:  == , === , != , !== , &gt; , &lt; , &gt;= , &lt;= , ?</a:t>
            </a:r>
            <a:endParaRPr lang="en-IN" sz="1400" b="0" strike="noStrike" spc="-1" dirty="0"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  5.    </a:t>
            </a:r>
            <a:r>
              <a:rPr lang="en-IN" sz="1400" b="0" strike="noStrike" spc="-1" dirty="0" err="1">
                <a:solidFill>
                  <a:srgbClr val="EFEFEF"/>
                </a:solidFill>
                <a:latin typeface="Arial"/>
                <a:ea typeface="Arial"/>
              </a:rPr>
              <a:t>Javascript</a:t>
            </a:r>
            <a:r>
              <a:rPr lang="en-IN" sz="14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   logical operators</a:t>
            </a:r>
            <a:endParaRPr lang="en-IN" sz="1400" b="0" strike="noStrike" spc="-1" dirty="0"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		eg:  &amp;&amp; , || , !</a:t>
            </a:r>
            <a:endParaRPr lang="en-IN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974960" y="121320"/>
            <a:ext cx="6687360" cy="5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EFEFEF"/>
                </a:solidFill>
                <a:latin typeface="Arial"/>
                <a:ea typeface="Arial"/>
              </a:rPr>
              <a:t>Javascript Arithmetic</a:t>
            </a:r>
            <a:r>
              <a:rPr lang="en-IN" sz="1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1981080" y="761400"/>
            <a:ext cx="6676200" cy="39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800" b="0" strike="noStrike" spc="-1" dirty="0" err="1">
                <a:solidFill>
                  <a:srgbClr val="EFEFEF"/>
                </a:solidFill>
                <a:latin typeface="Arial"/>
                <a:ea typeface="Arial"/>
              </a:rPr>
              <a:t>var</a:t>
            </a: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 x = 6;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 err="1">
                <a:solidFill>
                  <a:srgbClr val="EFEFEF"/>
                </a:solidFill>
                <a:latin typeface="Arial"/>
                <a:ea typeface="Arial"/>
              </a:rPr>
              <a:t>var</a:t>
            </a: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 y = 3;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 err="1">
                <a:solidFill>
                  <a:srgbClr val="EFEFEF"/>
                </a:solidFill>
                <a:latin typeface="Arial"/>
                <a:ea typeface="Arial"/>
              </a:rPr>
              <a:t>var</a:t>
            </a: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 z = x + y;                                   // z = 9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 err="1">
                <a:solidFill>
                  <a:srgbClr val="EFEFEF"/>
                </a:solidFill>
                <a:latin typeface="Arial"/>
                <a:ea typeface="Arial"/>
              </a:rPr>
              <a:t>var</a:t>
            </a: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 z = x - y ;		            // z = 3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 err="1">
                <a:solidFill>
                  <a:srgbClr val="EFEFEF"/>
                </a:solidFill>
                <a:latin typeface="Arial"/>
                <a:ea typeface="Arial"/>
              </a:rPr>
              <a:t>var</a:t>
            </a: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 z = x * y;		</a:t>
            </a:r>
            <a:r>
              <a:rPr lang="en-IN" spc="-1" dirty="0">
                <a:solidFill>
                  <a:srgbClr val="EFEFEF"/>
                </a:solidFill>
                <a:latin typeface="Arial"/>
                <a:ea typeface="Arial"/>
              </a:rPr>
              <a:t>           </a:t>
            </a: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 // z = 18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 err="1">
                <a:solidFill>
                  <a:srgbClr val="EFEFEF"/>
                </a:solidFill>
                <a:latin typeface="Arial"/>
                <a:ea typeface="Arial"/>
              </a:rPr>
              <a:t>var</a:t>
            </a: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 z = x / y;           </a:t>
            </a:r>
            <a:r>
              <a:rPr lang="en-IN" spc="-1" dirty="0">
                <a:solidFill>
                  <a:srgbClr val="EFEFEF"/>
                </a:solidFill>
                <a:latin typeface="Arial"/>
                <a:ea typeface="Arial"/>
              </a:rPr>
              <a:t>  	            </a:t>
            </a: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// z = 2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 err="1">
                <a:solidFill>
                  <a:srgbClr val="EFEFEF"/>
                </a:solidFill>
                <a:latin typeface="Arial"/>
                <a:ea typeface="Arial"/>
              </a:rPr>
              <a:t>var</a:t>
            </a: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 z = x % y;		</a:t>
            </a:r>
            <a:r>
              <a:rPr lang="en-IN" spc="-1" dirty="0">
                <a:solidFill>
                  <a:srgbClr val="EFEFEF"/>
                </a:solidFill>
                <a:latin typeface="Arial"/>
                <a:ea typeface="Arial"/>
              </a:rPr>
              <a:t>           </a:t>
            </a: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 // z = 0</a:t>
            </a: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x++ ;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 err="1">
                <a:solidFill>
                  <a:srgbClr val="EFEFEF"/>
                </a:solidFill>
                <a:latin typeface="Arial"/>
                <a:ea typeface="Arial"/>
              </a:rPr>
              <a:t>var</a:t>
            </a: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 z = x;		</a:t>
            </a:r>
            <a:r>
              <a:rPr lang="en-IN" spc="-1" dirty="0">
                <a:solidFill>
                  <a:srgbClr val="EFEFEF"/>
                </a:solidFill>
                <a:latin typeface="Arial"/>
                <a:ea typeface="Arial"/>
              </a:rPr>
              <a:t>            </a:t>
            </a: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// z = 7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x-- ;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 err="1">
                <a:solidFill>
                  <a:srgbClr val="EFEFEF"/>
                </a:solidFill>
                <a:latin typeface="Arial"/>
                <a:ea typeface="Arial"/>
              </a:rPr>
              <a:t>var</a:t>
            </a: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 z = x;  		</a:t>
            </a:r>
            <a:r>
              <a:rPr lang="en-IN" spc="-1" dirty="0">
                <a:solidFill>
                  <a:srgbClr val="EFEFEF"/>
                </a:solidFill>
                <a:latin typeface="Arial"/>
                <a:ea typeface="Arial"/>
              </a:rPr>
              <a:t>           </a:t>
            </a: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 // z = 6;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854000" y="397080"/>
            <a:ext cx="6819840" cy="47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EFEFEF"/>
                </a:solidFill>
                <a:latin typeface="Arial"/>
                <a:ea typeface="Arial"/>
              </a:rPr>
              <a:t>Operator Precedence 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2196000" y="705960"/>
            <a:ext cx="6643080" cy="393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EFEFEF"/>
                </a:solidFill>
                <a:latin typeface="Arial"/>
                <a:ea typeface="Arial"/>
              </a:rPr>
              <a:t>var x = ( 100 + 50) * 3 ;                             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EFEFEF"/>
                </a:solidFill>
                <a:latin typeface="Arial"/>
                <a:ea typeface="Arial"/>
              </a:rPr>
              <a:t> x = ??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EFEFEF"/>
                </a:solidFill>
                <a:latin typeface="Arial"/>
                <a:ea typeface="Arial"/>
              </a:rPr>
              <a:t>var x = 100 + 50 * 3;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EFEFEF"/>
                </a:solidFill>
                <a:latin typeface="Arial"/>
                <a:ea typeface="Arial"/>
              </a:rPr>
              <a:t>x = ??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EFEFEF"/>
                </a:solidFill>
                <a:latin typeface="Arial"/>
                <a:ea typeface="Arial"/>
              </a:rPr>
              <a:t>Here comes the use of precedence table which determines which operator should be operated first 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EFEFEF"/>
                </a:solidFill>
                <a:latin typeface="Arial"/>
                <a:ea typeface="Arial"/>
              </a:rPr>
              <a:t>and * has higher precedence than  +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776600" y="297720"/>
            <a:ext cx="7018560" cy="55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EFEFEF"/>
                </a:solidFill>
                <a:latin typeface="Arial"/>
                <a:ea typeface="Arial"/>
              </a:rPr>
              <a:t>Javascript Assignment Operator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2058120" y="1456920"/>
            <a:ext cx="6455520" cy="401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These are used for assigning value to </a:t>
            </a:r>
            <a:r>
              <a:rPr lang="en-IN" sz="1800" b="0" strike="noStrike" spc="-1" dirty="0" err="1">
                <a:solidFill>
                  <a:srgbClr val="EFEFEF"/>
                </a:solidFill>
                <a:latin typeface="Arial"/>
                <a:ea typeface="Arial"/>
              </a:rPr>
              <a:t>javascript</a:t>
            </a: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 variables.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 err="1">
                <a:solidFill>
                  <a:srgbClr val="EFEFEF"/>
                </a:solidFill>
                <a:latin typeface="Arial"/>
                <a:ea typeface="Arial"/>
              </a:rPr>
              <a:t>var</a:t>
            </a: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 x =  10 ;               x +=5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x = ??  		     x = ??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x -= 5 ;                      x *= 5;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x = ??    		    x = ??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x /= 5;          </a:t>
            </a:r>
            <a:r>
              <a:rPr lang="en-IN" spc="-1" dirty="0">
                <a:solidFill>
                  <a:srgbClr val="EFEFEF"/>
                </a:solidFill>
                <a:latin typeface="Arial"/>
                <a:ea typeface="Arial"/>
              </a:rPr>
              <a:t>             </a:t>
            </a: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x%= 5;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x = ??		     x = ??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754280" y="264600"/>
            <a:ext cx="6885720" cy="72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EFEFEF"/>
                </a:solidFill>
                <a:latin typeface="Arial"/>
                <a:ea typeface="Arial"/>
              </a:rPr>
              <a:t>Javascript data Types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2185200" y="982080"/>
            <a:ext cx="6455520" cy="385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1677240" y="849600"/>
            <a:ext cx="7040160" cy="365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800" b="0" strike="noStrike" spc="-1" dirty="0" err="1">
                <a:solidFill>
                  <a:srgbClr val="EFEFEF"/>
                </a:solidFill>
                <a:latin typeface="Arial"/>
                <a:ea typeface="Arial"/>
              </a:rPr>
              <a:t>Javascript</a:t>
            </a: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 data types are dynamic 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	eg:     </a:t>
            </a:r>
            <a:r>
              <a:rPr lang="en-IN" sz="1800" b="0" strike="noStrike" spc="-1" dirty="0" err="1">
                <a:solidFill>
                  <a:srgbClr val="EFEFEF"/>
                </a:solidFill>
                <a:latin typeface="Arial"/>
                <a:ea typeface="Arial"/>
              </a:rPr>
              <a:t>var</a:t>
            </a: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 x = 6 ;</a:t>
            </a:r>
            <a:endParaRPr lang="en-IN" sz="1800" b="0" strike="noStrike" spc="-1" dirty="0"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EFEFEF"/>
                </a:solidFill>
                <a:latin typeface="Arial"/>
                <a:ea typeface="Arial"/>
              </a:rPr>
              <a:t>	</a:t>
            </a:r>
            <a:r>
              <a:rPr lang="en-IN" spc="-1" dirty="0">
                <a:solidFill>
                  <a:srgbClr val="EFEFEF"/>
                </a:solidFill>
                <a:latin typeface="Arial"/>
                <a:ea typeface="Arial"/>
              </a:rPr>
              <a:t>          </a:t>
            </a:r>
            <a:r>
              <a:rPr lang="en-IN" b="0" strike="noStrike" spc="-1" dirty="0">
                <a:solidFill>
                  <a:srgbClr val="EFEFEF"/>
                </a:solidFill>
                <a:latin typeface="Arial"/>
                <a:ea typeface="Arial"/>
              </a:rPr>
              <a:t>x = “foo”;</a:t>
            </a:r>
            <a:endParaRPr lang="en-IN" b="0" strike="noStrike" spc="-1" dirty="0">
              <a:latin typeface="Arial"/>
            </a:endParaRPr>
          </a:p>
          <a:p>
            <a:pPr marL="914400" lvl="1" indent="457200"/>
            <a:r>
              <a:rPr lang="en-IN" spc="-1" dirty="0">
                <a:solidFill>
                  <a:srgbClr val="EFEFEF"/>
                </a:solidFill>
                <a:latin typeface="Arial"/>
                <a:ea typeface="Arial"/>
              </a:rPr>
              <a:t>   </a:t>
            </a:r>
            <a:r>
              <a:rPr lang="en-IN" b="0" strike="noStrike" spc="-1" dirty="0">
                <a:solidFill>
                  <a:srgbClr val="EFEFEF"/>
                </a:solidFill>
                <a:latin typeface="Arial"/>
                <a:ea typeface="Arial"/>
              </a:rPr>
              <a:t>x = true ;      </a:t>
            </a:r>
            <a:endParaRPr lang="en-IN" b="0" strike="noStrike" spc="-1" dirty="0"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There are 5 primitive data types :</a:t>
            </a:r>
            <a:endParaRPr lang="en-IN" sz="1800" b="0" strike="noStrike" spc="-1" dirty="0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EFEFEF"/>
              </a:buClr>
              <a:buFont typeface="Arial"/>
              <a:buAutoNum type="arabicPeriod"/>
            </a:pP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Boolean </a:t>
            </a:r>
            <a:endParaRPr lang="en-IN" sz="1800" b="0" strike="noStrike" spc="-1" dirty="0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EFEFEF"/>
              </a:buClr>
              <a:buFont typeface="Arial"/>
              <a:buAutoNum type="arabicPeriod"/>
            </a:pP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Null</a:t>
            </a:r>
            <a:endParaRPr lang="en-IN" sz="1800" b="0" strike="noStrike" spc="-1" dirty="0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EFEFEF"/>
              </a:buClr>
              <a:buFont typeface="Arial"/>
              <a:buAutoNum type="arabicPeriod"/>
            </a:pP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Undefined</a:t>
            </a:r>
            <a:endParaRPr lang="en-IN" sz="1800" b="0" strike="noStrike" spc="-1" dirty="0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EFEFEF"/>
              </a:buClr>
              <a:buFont typeface="Arial"/>
              <a:buAutoNum type="arabicPeriod"/>
            </a:pP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Number</a:t>
            </a:r>
            <a:endParaRPr lang="en-IN" sz="1800" b="0" strike="noStrike" spc="-1" dirty="0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EFEFEF"/>
              </a:buClr>
              <a:buFont typeface="Arial"/>
              <a:buAutoNum type="arabicPeriod"/>
            </a:pPr>
            <a:r>
              <a:rPr lang="en-IN" sz="1800" b="0" strike="noStrike" spc="-1" dirty="0">
                <a:solidFill>
                  <a:srgbClr val="EFEFEF"/>
                </a:solidFill>
                <a:latin typeface="Arial"/>
                <a:ea typeface="Arial"/>
              </a:rPr>
              <a:t>String 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843</Words>
  <Application>Microsoft Office PowerPoint</Application>
  <PresentationFormat>On-screen Show (16:9)</PresentationFormat>
  <Paragraphs>318</Paragraphs>
  <Slides>28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Office Theme</vt:lpstr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CHIRAG JAIN</cp:lastModifiedBy>
  <cp:revision>24</cp:revision>
  <dcterms:modified xsi:type="dcterms:W3CDTF">2019-09-02T11:25:21Z</dcterms:modified>
  <dc:language>en-IN</dc:language>
</cp:coreProperties>
</file>