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882" r:id="rId3"/>
    <p:sldMasterId id="2147483921" r:id="rId4"/>
    <p:sldMasterId id="2147483940" r:id="rId5"/>
  </p:sldMasterIdLst>
  <p:notesMasterIdLst>
    <p:notesMasterId r:id="rId44"/>
  </p:notesMasterIdLst>
  <p:sldIdLst>
    <p:sldId id="256" r:id="rId6"/>
    <p:sldId id="343" r:id="rId7"/>
    <p:sldId id="257" r:id="rId8"/>
    <p:sldId id="258" r:id="rId9"/>
    <p:sldId id="259" r:id="rId10"/>
    <p:sldId id="352" r:id="rId11"/>
    <p:sldId id="347" r:id="rId12"/>
    <p:sldId id="348" r:id="rId13"/>
    <p:sldId id="353" r:id="rId14"/>
    <p:sldId id="349" r:id="rId15"/>
    <p:sldId id="350" r:id="rId16"/>
    <p:sldId id="295" r:id="rId17"/>
    <p:sldId id="318" r:id="rId18"/>
    <p:sldId id="355" r:id="rId19"/>
    <p:sldId id="319" r:id="rId20"/>
    <p:sldId id="299" r:id="rId21"/>
    <p:sldId id="300" r:id="rId22"/>
    <p:sldId id="302" r:id="rId23"/>
    <p:sldId id="325" r:id="rId24"/>
    <p:sldId id="306" r:id="rId25"/>
    <p:sldId id="326" r:id="rId26"/>
    <p:sldId id="303" r:id="rId27"/>
    <p:sldId id="304" r:id="rId28"/>
    <p:sldId id="294" r:id="rId29"/>
    <p:sldId id="293" r:id="rId30"/>
    <p:sldId id="296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288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41646" autoAdjust="0"/>
  </p:normalViewPr>
  <p:slideViewPr>
    <p:cSldViewPr snapToGrid="0">
      <p:cViewPr varScale="1">
        <p:scale>
          <a:sx n="121" d="100"/>
          <a:sy n="121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3678483-6903-46CC-A208-C2C4D365959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48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44b5d0a9d9_2_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Can use </a:t>
            </a:r>
            <a:r>
              <a:rPr lang="en-IN" dirty="0" err="1"/>
              <a:t>rgba</a:t>
            </a:r>
            <a:r>
              <a:rPr lang="en-IN" dirty="0"/>
              <a:t>() notation</a:t>
            </a:r>
            <a:endParaRPr dirty="0"/>
          </a:p>
        </p:txBody>
      </p:sp>
      <p:sp>
        <p:nvSpPr>
          <p:cNvPr id="1162" name="Google Shape;1162;g44b5d0a9d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30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44b5d0a9d9_2_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44b5d0a9d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37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4b5d0a9d9_2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44b5d0a9d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38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4b5d0a9d9_2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44b5d0a9d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570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4b5d0a9d9_2_6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44b5d0a9d9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0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4b5d0a9d9_2_6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44b5d0a9d9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92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44b5d0a9d9_2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g44b5d0a9d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338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44b5d0a9d9_2_3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g44b5d0a9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016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38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61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432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9214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44b5d0a9d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44b5d0a9d9_1_3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g44b5d0a9d9_1_3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393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44b5d0a9d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44b5d0a9d9_1_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g44b5d0a9d9_1_4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629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44b5d0a9d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44b5d0a9d9_1_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g44b5d0a9d9_1_5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36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44b5d0a9d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44b5d0a9d9_1_5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g44b5d0a9d9_1_5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9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44b5d0a9d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44b5d0a9d9_1_6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g44b5d0a9d9_1_6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826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44b5d0a9d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44b5d0a9d9_1_6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g44b5d0a9d9_1_6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587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4b5d0a9d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4b5d0a9d9_1_8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g44b5d0a9d9_1_8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1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44b5d0a9d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44b5d0a9d9_1_7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g44b5d0a9d9_1_7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40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44b5d0a9d9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44b5d0a9d9_1_8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g44b5d0a9d9_1_8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0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553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44b5d0a9d9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44b5d0a9d9_1_9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g44b5d0a9d9_1_9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681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44b5d0a9d9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44b5d0a9d9_1_10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g44b5d0a9d9_1_10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72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HTML</a:t>
            </a:r>
          </a:p>
          <a:p>
            <a:r>
              <a:rPr lang="en-US" dirty="0"/>
              <a:t>2. Basic syntax</a:t>
            </a:r>
          </a:p>
          <a:p>
            <a:r>
              <a:rPr lang="en-US" dirty="0"/>
              <a:t>3. Tags</a:t>
            </a:r>
          </a:p>
          <a:p>
            <a:r>
              <a:rPr lang="en-US" dirty="0"/>
              <a:t>4. Basic Tags (html head body h1...h6 p div a button input 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5. HTML Attributes</a:t>
            </a:r>
          </a:p>
          <a:p>
            <a:r>
              <a:rPr lang="en-US" dirty="0"/>
              <a:t>6. Attributes Syntax</a:t>
            </a:r>
          </a:p>
          <a:p>
            <a:r>
              <a:rPr lang="en-US" dirty="0"/>
              <a:t>7. Self closing tags (</a:t>
            </a:r>
            <a:r>
              <a:rPr lang="en-US" dirty="0" err="1"/>
              <a:t>br</a:t>
            </a:r>
            <a:r>
              <a:rPr lang="en-US" dirty="0"/>
              <a:t> input 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8. class and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28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99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58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12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00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4b5d0a9d9_2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44b5d0a9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17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4b5d0a9d9_2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44b5d0a9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85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4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90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3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1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14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83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22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437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95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71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964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96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73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8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2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5" name="Google Shape;505;p120"/>
          <p:cNvSpPr txBox="1">
            <a:spLocks noGrp="1"/>
          </p:cNvSpPr>
          <p:nvPr>
            <p:ph type="subTitle" idx="1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5093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20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482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42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2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76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184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82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098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959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420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494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90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82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250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2879640" y="1923840"/>
            <a:ext cx="3384000" cy="1047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>
                <a:solidFill>
                  <a:srgbClr val="57A7BD"/>
                </a:solidFill>
                <a:latin typeface="Arial"/>
                <a:ea typeface="맑은 고딕"/>
              </a:rPr>
              <a:t>FREE PPT TEMPLATES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879640" y="3003840"/>
            <a:ext cx="3384000" cy="480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sz="1200" b="1" strike="noStrike" spc="-1">
                <a:solidFill>
                  <a:srgbClr val="57A7BD"/>
                </a:solidFill>
                <a:latin typeface="Arial"/>
                <a:ea typeface="Arial Unicode MS"/>
              </a:rPr>
              <a:t>INSTERT THE TITLE OF YOUR </a:t>
            </a:r>
            <a:endParaRPr lang="ko-K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sz="1200" b="1" strike="noStrike" spc="-1">
                <a:solidFill>
                  <a:srgbClr val="57A7BD"/>
                </a:solidFill>
                <a:latin typeface="Arial"/>
                <a:ea typeface="Arial Unicode MS"/>
              </a:rPr>
              <a:t>PRESENTATION HERE</a:t>
            </a:r>
            <a:endParaRPr lang="ko-K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2979360" y="996120"/>
            <a:ext cx="3240000" cy="3240000"/>
          </a:xfrm>
          <a:prstGeom prst="ellipse">
            <a:avLst/>
          </a:prstGeom>
          <a:noFill/>
          <a:ln w="15840">
            <a:solidFill>
              <a:schemeClr val="accent2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0" y="3775680"/>
            <a:ext cx="9143640" cy="575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Thank you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0" y="4351680"/>
            <a:ext cx="9143640" cy="287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ko-K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lang="ko-K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2" name="Picture 2"/>
          <p:cNvPicPr/>
          <p:nvPr/>
        </p:nvPicPr>
        <p:blipFill>
          <a:blip r:embed="rId14"/>
          <a:stretch/>
        </p:blipFill>
        <p:spPr>
          <a:xfrm>
            <a:off x="2985120" y="357840"/>
            <a:ext cx="310104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3"/>
          <p:cNvSpPr/>
          <p:nvPr/>
        </p:nvSpPr>
        <p:spPr>
          <a:xfrm rot="2539200">
            <a:off x="-150120" y="312480"/>
            <a:ext cx="1311120" cy="276480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4"/>
          <p:cNvSpPr/>
          <p:nvPr/>
        </p:nvSpPr>
        <p:spPr>
          <a:xfrm rot="2539200">
            <a:off x="7980480" y="4555080"/>
            <a:ext cx="1313640" cy="276480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  <p:sldLayoutId id="2147483939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5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2879640" y="1986185"/>
            <a:ext cx="3384000" cy="104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  Introduction 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to Web 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Development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1" name="Picture 830"/>
          <p:cNvPicPr/>
          <p:nvPr/>
        </p:nvPicPr>
        <p:blipFill>
          <a:blip r:embed="rId3"/>
          <a:stretch/>
        </p:blipFill>
        <p:spPr>
          <a:xfrm>
            <a:off x="4139640" y="3458586"/>
            <a:ext cx="864000" cy="6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077" y="908539"/>
            <a:ext cx="6625132" cy="3585307"/>
          </a:xfrm>
        </p:spPr>
        <p:txBody>
          <a:bodyPr>
            <a:normAutofit/>
          </a:bodyPr>
          <a:lstStyle/>
          <a:p>
            <a:r>
              <a:rPr lang="en-US" sz="2400" dirty="0"/>
              <a:t>&lt;div&gt;</a:t>
            </a:r>
            <a:br>
              <a:rPr lang="en-US" sz="2400" dirty="0"/>
            </a:br>
            <a:r>
              <a:rPr lang="en-US" sz="2400" dirty="0"/>
              <a:t>	&lt;p&gt;</a:t>
            </a:r>
            <a:br>
              <a:rPr lang="en-US" sz="2400" dirty="0"/>
            </a:br>
            <a:r>
              <a:rPr lang="en-US" sz="2400" dirty="0"/>
              <a:t>		&lt;b&gt; Welcome to </a:t>
            </a:r>
            <a:r>
              <a:rPr lang="en-US" sz="2400" dirty="0" err="1"/>
              <a:t>Cyberlabs</a:t>
            </a:r>
            <a:r>
              <a:rPr lang="en-US" sz="2400" dirty="0"/>
              <a:t>. &lt;/b&gt;</a:t>
            </a:r>
            <a:br>
              <a:rPr lang="en-US" sz="2400" dirty="0"/>
            </a:br>
            <a:r>
              <a:rPr lang="en-US" sz="2400" dirty="0"/>
              <a:t>		&lt;</a:t>
            </a:r>
            <a:r>
              <a:rPr lang="en-US" sz="2400" dirty="0" err="1"/>
              <a:t>i</a:t>
            </a:r>
            <a:r>
              <a:rPr lang="en-US" sz="2400" dirty="0"/>
              <a:t>&gt; Welcome to </a:t>
            </a:r>
            <a:r>
              <a:rPr lang="en-US" sz="2400" dirty="0" err="1"/>
              <a:t>Cyberlabs</a:t>
            </a:r>
            <a:r>
              <a:rPr lang="en-US" sz="2400" dirty="0"/>
              <a:t>. &lt;/</a:t>
            </a:r>
            <a:r>
              <a:rPr lang="en-US" sz="2400" dirty="0" err="1"/>
              <a:t>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		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		&lt;u&gt; Coding club of IIT (ISM), Dhanbad &lt;/u&gt;	 	</a:t>
            </a:r>
            <a:br>
              <a:rPr lang="en-US" sz="2400" dirty="0"/>
            </a:br>
            <a:r>
              <a:rPr lang="en-US" sz="2400" dirty="0"/>
              <a:t>	&lt;/p&gt;</a:t>
            </a:r>
            <a:br>
              <a:rPr lang="en-US" sz="2400" dirty="0"/>
            </a:br>
            <a:r>
              <a:rPr lang="en-US" sz="2400" dirty="0"/>
              <a:t>&lt;/div&gt;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dirty="0"/>
              <a:t>&lt;body&gt; tags</a:t>
            </a:r>
          </a:p>
        </p:txBody>
      </p:sp>
    </p:spTree>
    <p:extLst>
      <p:ext uri="{BB962C8B-B14F-4D97-AF65-F5344CB8AC3E}">
        <p14:creationId xmlns:p14="http://schemas.microsoft.com/office/powerpoint/2010/main" val="3779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077" y="908539"/>
            <a:ext cx="6625132" cy="3585307"/>
          </a:xfrm>
        </p:spPr>
        <p:txBody>
          <a:bodyPr/>
          <a:lstStyle/>
          <a:p>
            <a:r>
              <a:rPr lang="en-US" sz="2400" dirty="0"/>
              <a:t>&lt;div&gt;</a:t>
            </a:r>
            <a:br>
              <a:rPr lang="en-US" sz="2400" dirty="0"/>
            </a:br>
            <a:r>
              <a:rPr lang="en-US" sz="2400" dirty="0"/>
              <a:t>	&lt;input type = “text”&gt;</a:t>
            </a:r>
            <a:br>
              <a:rPr lang="en-US" sz="2400" dirty="0"/>
            </a:br>
            <a:r>
              <a:rPr lang="en-US" sz="2400" dirty="0"/>
              <a:t>	&lt;/input&gt;</a:t>
            </a:r>
            <a:br>
              <a:rPr lang="en-US" sz="2400" dirty="0"/>
            </a:br>
            <a:r>
              <a:rPr lang="en-US" sz="2400" dirty="0"/>
              <a:t>	&lt;button&gt; “Click me” &lt;/button&gt; </a:t>
            </a:r>
            <a:br>
              <a:rPr lang="en-US" sz="2400" dirty="0"/>
            </a:br>
            <a:r>
              <a:rPr lang="en-US" sz="2400" dirty="0"/>
              <a:t>&lt;/div&gt;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dirty="0"/>
              <a:t>&lt;body&gt; tags</a:t>
            </a:r>
          </a:p>
        </p:txBody>
      </p:sp>
    </p:spTree>
    <p:extLst>
      <p:ext uri="{BB962C8B-B14F-4D97-AF65-F5344CB8AC3E}">
        <p14:creationId xmlns:p14="http://schemas.microsoft.com/office/powerpoint/2010/main" val="324533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5936254" y="1382577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 Unicode MS"/>
              </a:rPr>
              <a:t>CSS</a:t>
            </a:r>
            <a:endParaRPr lang="ko-KR" sz="36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endParaRPr>
          </a:p>
        </p:txBody>
      </p:sp>
      <p:sp>
        <p:nvSpPr>
          <p:cNvPr id="854" name="TextShape 2"/>
          <p:cNvSpPr txBox="1"/>
          <p:nvPr/>
        </p:nvSpPr>
        <p:spPr>
          <a:xfrm>
            <a:off x="5597105" y="1955160"/>
            <a:ext cx="543564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altLang="ko-KR" sz="1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 Unicode MS"/>
              </a:rPr>
              <a:t>Cascading Style Sheets</a:t>
            </a:r>
            <a:endParaRPr lang="ko-KR" sz="1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endParaRPr>
          </a:p>
        </p:txBody>
      </p:sp>
      <p:sp>
        <p:nvSpPr>
          <p:cNvPr id="855" name="CustomShape 3"/>
          <p:cNvSpPr/>
          <p:nvPr/>
        </p:nvSpPr>
        <p:spPr>
          <a:xfrm>
            <a:off x="1982160" y="2242800"/>
            <a:ext cx="810720" cy="6541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60" y="782040"/>
            <a:ext cx="2691100" cy="34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7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45"/>
          <p:cNvSpPr/>
          <p:nvPr/>
        </p:nvSpPr>
        <p:spPr>
          <a:xfrm>
            <a:off x="3008008" y="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Syntax: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45"/>
          <p:cNvSpPr/>
          <p:nvPr/>
        </p:nvSpPr>
        <p:spPr>
          <a:xfrm>
            <a:off x="1015247" y="1873880"/>
            <a:ext cx="8374695" cy="208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40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ubblegum Sans"/>
                <a:ea typeface="Bubblegum Sans"/>
                <a:cs typeface="Bubblegum Sans"/>
                <a:sym typeface="Bubblegum Sans"/>
              </a:rPr>
              <a:t>selector</a:t>
            </a:r>
            <a:r>
              <a:rPr kumimoji="0" lang="en-IN" sz="40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kumimoji="0" sz="40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        property-name:</a:t>
            </a:r>
            <a:r>
              <a:rPr kumimoji="0" lang="en-IN" sz="4000" i="0" u="none" strike="noStrike" kern="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property-value</a:t>
            </a:r>
            <a:r>
              <a:rPr kumimoji="0" lang="en-IN" sz="40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  <a:endParaRPr kumimoji="0" sz="40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40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18844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12" y="908539"/>
            <a:ext cx="7440398" cy="3585307"/>
          </a:xfrm>
        </p:spPr>
        <p:txBody>
          <a:bodyPr/>
          <a:lstStyle/>
          <a:p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>	&lt;h1 class=“header”&gt; This is heading 1 &lt;/h1&gt;</a:t>
            </a:r>
            <a:br>
              <a:rPr lang="en-US" sz="2400" dirty="0"/>
            </a:br>
            <a:r>
              <a:rPr lang="en-US" sz="2400" dirty="0"/>
              <a:t>   	 &lt;h2 class=“header” id=“my-id”&gt; This is heading 2 &lt;/h2&gt;</a:t>
            </a:r>
            <a:br>
              <a:rPr lang="en-US" sz="2400" dirty="0"/>
            </a:br>
            <a:r>
              <a:rPr lang="en-US" sz="2400" dirty="0"/>
              <a:t>	 &lt;h3 class=“header”&gt;  &lt;/h3&gt;</a:t>
            </a:r>
            <a:br>
              <a:rPr lang="en-US" sz="2400" dirty="0"/>
            </a:br>
            <a:r>
              <a:rPr lang="en-US" sz="2400" dirty="0"/>
              <a:t>	 &lt;h4 class=“header”&gt; &lt;/h4&gt;</a:t>
            </a:r>
            <a:br>
              <a:rPr lang="en-US" sz="2400" dirty="0"/>
            </a:br>
            <a:r>
              <a:rPr lang="en-US" sz="2400" dirty="0"/>
              <a:t>&lt;/body&gt;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dirty="0"/>
              <a:t>Classes and IDs</a:t>
            </a:r>
          </a:p>
        </p:txBody>
      </p:sp>
    </p:spTree>
    <p:extLst>
      <p:ext uri="{BB962C8B-B14F-4D97-AF65-F5344CB8AC3E}">
        <p14:creationId xmlns:p14="http://schemas.microsoft.com/office/powerpoint/2010/main" val="2368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45"/>
          <p:cNvSpPr/>
          <p:nvPr/>
        </p:nvSpPr>
        <p:spPr>
          <a:xfrm>
            <a:off x="3555888" y="9095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color: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45"/>
          <p:cNvSpPr/>
          <p:nvPr/>
        </p:nvSpPr>
        <p:spPr>
          <a:xfrm>
            <a:off x="2496765" y="1452664"/>
            <a:ext cx="8721178" cy="275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44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h</a:t>
            </a: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1 {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        color:  red;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50364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46"/>
          <p:cNvSpPr/>
          <p:nvPr/>
        </p:nvSpPr>
        <p:spPr>
          <a:xfrm>
            <a:off x="444150" y="126601"/>
            <a:ext cx="82557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background-color: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46"/>
          <p:cNvSpPr/>
          <p:nvPr/>
        </p:nvSpPr>
        <p:spPr>
          <a:xfrm>
            <a:off x="1964987" y="2127115"/>
            <a:ext cx="7486197" cy="1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h1{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        background-color:  </a:t>
            </a:r>
            <a:r>
              <a:rPr lang="en-IN" sz="40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green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8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425524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47"/>
          <p:cNvSpPr/>
          <p:nvPr/>
        </p:nvSpPr>
        <p:spPr>
          <a:xfrm>
            <a:off x="1175854" y="243236"/>
            <a:ext cx="81099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background-image:</a:t>
            </a:r>
            <a:endParaRPr kumimoji="0" sz="60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1" name="Google Shape;1171;p247"/>
          <p:cNvSpPr/>
          <p:nvPr/>
        </p:nvSpPr>
        <p:spPr>
          <a:xfrm>
            <a:off x="1681031" y="2379519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6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</a:t>
            </a:r>
            <a:r>
              <a:rPr kumimoji="0" lang="en-IN" sz="3600" b="0" i="0" u="none" strike="noStrike" kern="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ody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background-image:  </a:t>
            </a:r>
            <a:r>
              <a:rPr kumimoji="0" lang="en-IN" sz="3600" b="0" i="0" u="none" strike="noStrike" kern="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url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(image.jpg);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background-size: cover;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7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30798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249"/>
          <p:cNvSpPr/>
          <p:nvPr/>
        </p:nvSpPr>
        <p:spPr>
          <a:xfrm>
            <a:off x="770139" y="87966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font: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71;p247">
            <a:extLst>
              <a:ext uri="{FF2B5EF4-FFF2-40B4-BE49-F238E27FC236}">
                <a16:creationId xmlns:a16="http://schemas.microsoft.com/office/drawing/2014/main" id="{4C2F358D-173D-41E0-AA1F-E6620AA591F9}"/>
              </a:ext>
            </a:extLst>
          </p:cNvPr>
          <p:cNvSpPr/>
          <p:nvPr/>
        </p:nvSpPr>
        <p:spPr>
          <a:xfrm>
            <a:off x="1034218" y="1150470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font-family: “Times New Roman”, Times, serif;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font-style: italic;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font-size: 30px;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font-weight: bold;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161362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6;p248"/>
          <p:cNvSpPr/>
          <p:nvPr/>
        </p:nvSpPr>
        <p:spPr>
          <a:xfrm>
            <a:off x="1047502" y="75117"/>
            <a:ext cx="7674005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Width and Height:</a:t>
            </a:r>
            <a:endParaRPr sz="65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71;p247">
            <a:extLst>
              <a:ext uri="{FF2B5EF4-FFF2-40B4-BE49-F238E27FC236}">
                <a16:creationId xmlns:a16="http://schemas.microsoft.com/office/drawing/2014/main" id="{EC7A7399-56E8-4A8A-BB07-9D5E2495BE25}"/>
              </a:ext>
            </a:extLst>
          </p:cNvPr>
          <p:cNvSpPr/>
          <p:nvPr/>
        </p:nvSpPr>
        <p:spPr>
          <a:xfrm>
            <a:off x="2907833" y="1756917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6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height: 200px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6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width: 50%;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7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8671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2835496" y="2295189"/>
            <a:ext cx="3384000" cy="104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  </a:t>
            </a:r>
            <a:r>
              <a:rPr lang="en-IN" altLang="ko-KR" sz="3600" b="1" spc="-1" dirty="0">
                <a:solidFill>
                  <a:srgbClr val="57A7BD"/>
                </a:solidFill>
                <a:latin typeface="Arial"/>
                <a:ea typeface="맑은 고딕"/>
              </a:rPr>
              <a:t>What is Web Development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1" name="Picture 830"/>
          <p:cNvPicPr/>
          <p:nvPr/>
        </p:nvPicPr>
        <p:blipFill>
          <a:blip r:embed="rId3"/>
          <a:stretch/>
        </p:blipFill>
        <p:spPr>
          <a:xfrm>
            <a:off x="4139640" y="3458586"/>
            <a:ext cx="864000" cy="635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697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53"/>
          <p:cNvSpPr/>
          <p:nvPr/>
        </p:nvSpPr>
        <p:spPr>
          <a:xfrm>
            <a:off x="1600939" y="172739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border</a:t>
            </a: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71;p247">
            <a:extLst>
              <a:ext uri="{FF2B5EF4-FFF2-40B4-BE49-F238E27FC236}">
                <a16:creationId xmlns:a16="http://schemas.microsoft.com/office/drawing/2014/main" id="{50125A1D-7B48-421D-ABA4-D14A8470E6FE}"/>
              </a:ext>
            </a:extLst>
          </p:cNvPr>
          <p:cNvSpPr/>
          <p:nvPr/>
        </p:nvSpPr>
        <p:spPr>
          <a:xfrm>
            <a:off x="2661399" y="1614245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6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border: 3px solid blue;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6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border-radius: 10px;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7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96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53"/>
          <p:cNvSpPr/>
          <p:nvPr/>
        </p:nvSpPr>
        <p:spPr>
          <a:xfrm>
            <a:off x="2134983" y="-65539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box-model: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53"/>
          <p:cNvSpPr/>
          <p:nvPr/>
        </p:nvSpPr>
        <p:spPr>
          <a:xfrm>
            <a:off x="2016537" y="2528150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666" y="979252"/>
            <a:ext cx="9207521" cy="41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0"/>
          <p:cNvSpPr/>
          <p:nvPr/>
        </p:nvSpPr>
        <p:spPr>
          <a:xfrm>
            <a:off x="1860023" y="91017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padding: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71;p247">
            <a:extLst>
              <a:ext uri="{FF2B5EF4-FFF2-40B4-BE49-F238E27FC236}">
                <a16:creationId xmlns:a16="http://schemas.microsoft.com/office/drawing/2014/main" id="{06508CF6-1FB3-4642-AA72-E447FA76040B}"/>
              </a:ext>
            </a:extLst>
          </p:cNvPr>
          <p:cNvSpPr/>
          <p:nvPr/>
        </p:nvSpPr>
        <p:spPr>
          <a:xfrm>
            <a:off x="2586597" y="879303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padding-top: 50px</a:t>
            </a: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</a:p>
          <a:p>
            <a:pPr lvl="0">
              <a:buClr>
                <a:srgbClr val="000000"/>
              </a:buClr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padding-right: 30px;</a:t>
            </a:r>
          </a:p>
          <a:p>
            <a:pPr lvl="0">
              <a:buClr>
                <a:srgbClr val="000000"/>
              </a:buClr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padding-bottom: 50px;</a:t>
            </a:r>
          </a:p>
          <a:p>
            <a:pPr lvl="0">
              <a:buClr>
                <a:srgbClr val="000000"/>
              </a:buClr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padding-left: 80px;</a:t>
            </a: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7" name="Google Shape;1171;p247">
            <a:extLst>
              <a:ext uri="{FF2B5EF4-FFF2-40B4-BE49-F238E27FC236}">
                <a16:creationId xmlns:a16="http://schemas.microsoft.com/office/drawing/2014/main" id="{6A871217-12B4-4BD9-9C73-675AAE8BE97C}"/>
              </a:ext>
            </a:extLst>
          </p:cNvPr>
          <p:cNvSpPr/>
          <p:nvPr/>
        </p:nvSpPr>
        <p:spPr>
          <a:xfrm>
            <a:off x="2586597" y="3593100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padding: 50px 30px 50px 80px;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410038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51"/>
          <p:cNvSpPr/>
          <p:nvPr/>
        </p:nvSpPr>
        <p:spPr>
          <a:xfrm>
            <a:off x="1696247" y="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margin:</a:t>
            </a:r>
            <a:endParaRPr kumimoji="0" sz="6500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71;p247">
            <a:extLst>
              <a:ext uri="{FF2B5EF4-FFF2-40B4-BE49-F238E27FC236}">
                <a16:creationId xmlns:a16="http://schemas.microsoft.com/office/drawing/2014/main" id="{74389173-8FD0-4AF3-AEAA-1F5FCAFDD348}"/>
              </a:ext>
            </a:extLst>
          </p:cNvPr>
          <p:cNvSpPr/>
          <p:nvPr/>
        </p:nvSpPr>
        <p:spPr>
          <a:xfrm>
            <a:off x="2136094" y="676453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margin-top: 50px</a:t>
            </a: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</a:p>
          <a:p>
            <a:pPr lvl="0">
              <a:buClr>
                <a:srgbClr val="000000"/>
              </a:buClr>
              <a:defRPr/>
            </a:pP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margin-right: 30px;</a:t>
            </a:r>
          </a:p>
          <a:p>
            <a:pPr lvl="0">
              <a:buClr>
                <a:srgbClr val="000000"/>
              </a:buClr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margin-bottom: 50px;</a:t>
            </a:r>
          </a:p>
          <a:p>
            <a:pPr lvl="0">
              <a:buClr>
                <a:srgbClr val="000000"/>
              </a:buClr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margin-left: 80px;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5" name="Google Shape;1171;p247">
            <a:extLst>
              <a:ext uri="{FF2B5EF4-FFF2-40B4-BE49-F238E27FC236}">
                <a16:creationId xmlns:a16="http://schemas.microsoft.com/office/drawing/2014/main" id="{F3858486-C9AC-4028-B0A9-8CF9598FB418}"/>
              </a:ext>
            </a:extLst>
          </p:cNvPr>
          <p:cNvSpPr/>
          <p:nvPr/>
        </p:nvSpPr>
        <p:spPr>
          <a:xfrm>
            <a:off x="2136094" y="3691847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{	</a:t>
            </a:r>
            <a:r>
              <a:rPr lang="en-IN" sz="28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margin</a:t>
            </a: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50px 30px 50px 80px;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427283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99196" y="2571295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>
                <a:latin typeface="Arial"/>
                <a:ea typeface="Arial Unicode MS"/>
              </a:rPr>
              <a:t>Live Coding I: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endParaRPr lang="en-US" altLang="ko-KR" sz="2400" b="0" strike="noStrike" spc="-1" dirty="0">
              <a:latin typeface="Arial"/>
              <a:ea typeface="Arial Unicode MS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>
                <a:solidFill>
                  <a:srgbClr val="000000"/>
                </a:solidFill>
                <a:latin typeface="Arial"/>
              </a:rPr>
              <a:t>Basic Blog 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>
                <a:solidFill>
                  <a:srgbClr val="000000"/>
                </a:solidFill>
                <a:latin typeface="Arial"/>
              </a:rPr>
              <a:t>Layout</a:t>
            </a:r>
            <a:endParaRPr lang="ko-K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477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721355" y="62841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What we will make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" y="535881"/>
            <a:ext cx="8116156" cy="46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36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66304" y="242657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spc="-1" dirty="0">
                <a:latin typeface="Arial"/>
                <a:ea typeface="Arial Unicode MS"/>
              </a:rPr>
              <a:t>Project for You people</a:t>
            </a:r>
            <a:r>
              <a:rPr lang="en-US" altLang="ko-KR" sz="2400" b="0" strike="noStrike" spc="-1" dirty="0">
                <a:latin typeface="Arial"/>
                <a:ea typeface="Arial Unicode MS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>
                <a:solidFill>
                  <a:srgbClr val="000000"/>
                </a:solidFill>
                <a:latin typeface="Arial"/>
              </a:rPr>
              <a:t>Google’s 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spc="-1" dirty="0">
                <a:solidFill>
                  <a:srgbClr val="000000"/>
                </a:solidFill>
                <a:latin typeface="Arial"/>
              </a:rPr>
              <a:t>H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Arial"/>
              </a:rPr>
              <a:t>omepage </a:t>
            </a:r>
            <a:r>
              <a:rPr lang="en-US" altLang="ko-KR" sz="2400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Arial"/>
              </a:rPr>
              <a:t>lone</a:t>
            </a:r>
            <a:endParaRPr lang="ko-K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798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290"/>
          <p:cNvSpPr txBox="1"/>
          <p:nvPr/>
        </p:nvSpPr>
        <p:spPr>
          <a:xfrm>
            <a:off x="2024809" y="367865"/>
            <a:ext cx="6214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First we will write down the basic structure of an HTML page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2" name="Google Shape;1832;p290"/>
          <p:cNvSpPr txBox="1"/>
          <p:nvPr/>
        </p:nvSpPr>
        <p:spPr>
          <a:xfrm>
            <a:off x="1453029" y="1795151"/>
            <a:ext cx="6726600" cy="290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&lt;head&gt;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		 &lt;title&gt; Homepage&lt;/title&gt;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&lt;/head&gt;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&lt;body&gt;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&lt;/body&gt;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96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91"/>
          <p:cNvSpPr txBox="1"/>
          <p:nvPr/>
        </p:nvSpPr>
        <p:spPr>
          <a:xfrm>
            <a:off x="1132527" y="125064"/>
            <a:ext cx="7715081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Next comes header .Our header consist of navbar having list with two links and a sign In button.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9" name="Google Shape;1839;p291"/>
          <p:cNvSpPr txBox="1"/>
          <p:nvPr/>
        </p:nvSpPr>
        <p:spPr>
          <a:xfrm>
            <a:off x="990073" y="951176"/>
            <a:ext cx="7073353" cy="41923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ul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nav_bar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nav_links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Gmail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nav_links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Images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sign_in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Sign In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ul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04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92"/>
          <p:cNvSpPr txBox="1"/>
          <p:nvPr/>
        </p:nvSpPr>
        <p:spPr>
          <a:xfrm>
            <a:off x="1979626" y="135063"/>
            <a:ext cx="6621600" cy="1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Now let’s add some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css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our header.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674EA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6" name="Google Shape;1846;p292"/>
          <p:cNvSpPr txBox="1"/>
          <p:nvPr/>
        </p:nvSpPr>
        <p:spPr>
          <a:xfrm>
            <a:off x="1038950" y="735700"/>
            <a:ext cx="7357200" cy="4407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font-family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Sans'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Sans Regular'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Grande'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Sans Unicode'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Geneva,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Verdana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sans-serif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100%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B5CEA8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ul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list-style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none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0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3985448" y="191212"/>
            <a:ext cx="3563216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 Unicode MS"/>
              </a:rPr>
              <a:t>Forward today:</a:t>
            </a:r>
            <a:endParaRPr lang="en-IN" sz="36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endParaRPr>
          </a:p>
        </p:txBody>
      </p:sp>
      <p:sp>
        <p:nvSpPr>
          <p:cNvPr id="839" name="CustomShape 8"/>
          <p:cNvSpPr/>
          <p:nvPr/>
        </p:nvSpPr>
        <p:spPr>
          <a:xfrm>
            <a:off x="3712910" y="1099269"/>
            <a:ext cx="5860440" cy="388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 Unicode MS"/>
              </a:rPr>
              <a:t>HTML</a:t>
            </a:r>
            <a:endParaRPr lang="en-IN" sz="20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endParaRPr>
          </a:p>
        </p:txBody>
      </p:sp>
      <p:sp>
        <p:nvSpPr>
          <p:cNvPr id="849" name="CustomShape 18"/>
          <p:cNvSpPr/>
          <p:nvPr/>
        </p:nvSpPr>
        <p:spPr>
          <a:xfrm>
            <a:off x="1798920" y="3227400"/>
            <a:ext cx="347400" cy="3506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19"/>
          <p:cNvSpPr/>
          <p:nvPr/>
        </p:nvSpPr>
        <p:spPr>
          <a:xfrm>
            <a:off x="1824120" y="4190040"/>
            <a:ext cx="297720" cy="27864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8" y="1005909"/>
            <a:ext cx="566366" cy="566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38" y="1987818"/>
            <a:ext cx="560818" cy="51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738" y="3967298"/>
            <a:ext cx="566366" cy="55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738" y="2976355"/>
            <a:ext cx="566366" cy="521244"/>
          </a:xfrm>
          <a:prstGeom prst="rect">
            <a:avLst/>
          </a:prstGeom>
        </p:spPr>
      </p:pic>
      <p:sp>
        <p:nvSpPr>
          <p:cNvPr id="15" name="CustomShape 8">
            <a:extLst>
              <a:ext uri="{FF2B5EF4-FFF2-40B4-BE49-F238E27FC236}">
                <a16:creationId xmlns:a16="http://schemas.microsoft.com/office/drawing/2014/main" id="{F98257E9-1D16-4E82-9011-52513A77964D}"/>
              </a:ext>
            </a:extLst>
          </p:cNvPr>
          <p:cNvSpPr/>
          <p:nvPr/>
        </p:nvSpPr>
        <p:spPr>
          <a:xfrm>
            <a:off x="3712910" y="2009362"/>
            <a:ext cx="5860440" cy="388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CSS</a:t>
            </a:r>
            <a:endParaRPr lang="en-IN" sz="20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31BC5B05-407B-4B6D-88D9-007D852C20AD}"/>
              </a:ext>
            </a:extLst>
          </p:cNvPr>
          <p:cNvSpPr/>
          <p:nvPr/>
        </p:nvSpPr>
        <p:spPr>
          <a:xfrm>
            <a:off x="3712910" y="3013055"/>
            <a:ext cx="5860440" cy="388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Live coding: Basic Layout Blog</a:t>
            </a:r>
          </a:p>
          <a:p>
            <a:pPr>
              <a:lnSpc>
                <a:spcPct val="100000"/>
              </a:lnSpc>
            </a:pPr>
            <a:endParaRPr lang="en-IN" sz="20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endParaRP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013B97BF-AF2F-48E3-A729-AC41B4AC56C1}"/>
              </a:ext>
            </a:extLst>
          </p:cNvPr>
          <p:cNvSpPr/>
          <p:nvPr/>
        </p:nvSpPr>
        <p:spPr>
          <a:xfrm>
            <a:off x="3712910" y="4016748"/>
            <a:ext cx="5860440" cy="388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Project: Google’s Homepage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93"/>
          <p:cNvSpPr txBox="1"/>
          <p:nvPr/>
        </p:nvSpPr>
        <p:spPr>
          <a:xfrm>
            <a:off x="2314334" y="470967"/>
            <a:ext cx="5843930" cy="43485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text-decoration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none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color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inherit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nav_bar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right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nav_bar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li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inline-block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8px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52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94"/>
          <p:cNvSpPr txBox="1"/>
          <p:nvPr/>
        </p:nvSpPr>
        <p:spPr>
          <a:xfrm>
            <a:off x="1831954" y="507119"/>
            <a:ext cx="6347196" cy="426668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nav_links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text-decoration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underline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7BA7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sign_in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background-color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dodgerblue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color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white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font-weight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600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25px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7px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15px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border-radius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3px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596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295"/>
          <p:cNvSpPr txBox="1"/>
          <p:nvPr/>
        </p:nvSpPr>
        <p:spPr>
          <a:xfrm>
            <a:off x="2119525" y="199175"/>
            <a:ext cx="61353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 Comes an image tag.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65" name="Google Shape;1865;p295"/>
          <p:cNvSpPr txBox="1"/>
          <p:nvPr/>
        </p:nvSpPr>
        <p:spPr>
          <a:xfrm>
            <a:off x="713725" y="1215300"/>
            <a:ext cx="7541100" cy="3928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"google"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google_link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	&lt;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img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"http://i1381.photobucket.com/albums/ah2	15/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mzartdesigns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/google-logo_zpspkcztsjo.png"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alt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 photo google-logo_zpspkcztsjo.png"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/&gt;</a:t>
            </a: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	&lt;/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61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96"/>
          <p:cNvSpPr txBox="1"/>
          <p:nvPr/>
        </p:nvSpPr>
        <p:spPr>
          <a:xfrm>
            <a:off x="1769411" y="78307"/>
            <a:ext cx="6174900" cy="1182300"/>
          </a:xfrm>
          <a:prstGeom prst="rect">
            <a:avLst/>
          </a:prstGeom>
          <a:solidFill>
            <a:srgbClr val="FFFFFF">
              <a:alpha val="698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Here is the CSS to our image.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2" name="Google Shape;1872;p296"/>
          <p:cNvSpPr txBox="1"/>
          <p:nvPr/>
        </p:nvSpPr>
        <p:spPr>
          <a:xfrm>
            <a:off x="2560840" y="1708982"/>
            <a:ext cx="4451662" cy="283198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.google .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google_link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text-align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block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margin-top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200px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clear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both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margin-bottom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84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97"/>
          <p:cNvSpPr txBox="1"/>
          <p:nvPr/>
        </p:nvSpPr>
        <p:spPr>
          <a:xfrm>
            <a:off x="2010640" y="78700"/>
            <a:ext cx="6214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Now we have to add search-bar to our google homepage.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9" name="Google Shape;1879;p297"/>
          <p:cNvSpPr txBox="1"/>
          <p:nvPr/>
        </p:nvSpPr>
        <p:spPr>
          <a:xfrm>
            <a:off x="2010640" y="1534517"/>
            <a:ext cx="5675700" cy="3231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"form"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"text"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"input"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placeholder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"Type your search here..."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/&gt;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06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98"/>
          <p:cNvSpPr txBox="1"/>
          <p:nvPr/>
        </p:nvSpPr>
        <p:spPr>
          <a:xfrm>
            <a:off x="2351174" y="169745"/>
            <a:ext cx="62538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Here comes the CSS to our search-bar.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6" name="Google Shape;1886;p298"/>
          <p:cNvSpPr txBox="1"/>
          <p:nvPr/>
        </p:nvSpPr>
        <p:spPr>
          <a:xfrm>
            <a:off x="2271278" y="1283842"/>
            <a:ext cx="5570400" cy="3455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.form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text-align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#input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400px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707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299"/>
          <p:cNvSpPr txBox="1"/>
          <p:nvPr/>
        </p:nvSpPr>
        <p:spPr>
          <a:xfrm>
            <a:off x="1734175" y="184025"/>
            <a:ext cx="66084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Last thing we are left with is two buttons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Google search and I’m feeling lucky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93" name="Google Shape;1893;p299"/>
          <p:cNvSpPr txBox="1"/>
          <p:nvPr/>
        </p:nvSpPr>
        <p:spPr>
          <a:xfrm>
            <a:off x="1064175" y="1471450"/>
            <a:ext cx="54129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94" name="Google Shape;1894;p299"/>
          <p:cNvSpPr txBox="1"/>
          <p:nvPr/>
        </p:nvSpPr>
        <p:spPr>
          <a:xfrm>
            <a:off x="1734175" y="1432025"/>
            <a:ext cx="5898900" cy="3271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"button"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"submit"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"Google search"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"submit"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"I'm feeling lucky"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19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00"/>
          <p:cNvSpPr txBox="1"/>
          <p:nvPr/>
        </p:nvSpPr>
        <p:spPr>
          <a:xfrm>
            <a:off x="2338024" y="449318"/>
            <a:ext cx="59253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simple CSS applied to our buttons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01" name="Google Shape;1901;p300"/>
          <p:cNvSpPr txBox="1"/>
          <p:nvPr/>
        </p:nvSpPr>
        <p:spPr>
          <a:xfrm>
            <a:off x="2821500" y="1684418"/>
            <a:ext cx="3156784" cy="23893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.button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text-align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20px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658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TextShape 1"/>
          <p:cNvSpPr txBox="1"/>
          <p:nvPr/>
        </p:nvSpPr>
        <p:spPr>
          <a:xfrm>
            <a:off x="0" y="37756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Thank you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6" name="TextShape 2"/>
          <p:cNvSpPr txBox="1"/>
          <p:nvPr/>
        </p:nvSpPr>
        <p:spPr>
          <a:xfrm>
            <a:off x="0" y="4351680"/>
            <a:ext cx="914364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endParaRPr lang="ko-K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4410331" y="211374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HTML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TextShape 2"/>
          <p:cNvSpPr txBox="1"/>
          <p:nvPr/>
        </p:nvSpPr>
        <p:spPr>
          <a:xfrm>
            <a:off x="4410331" y="2753100"/>
            <a:ext cx="543564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altLang="ko-KR" sz="14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Hypertext Markup Language</a:t>
            </a:r>
            <a:endParaRPr lang="ko-K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CustomShape 3"/>
          <p:cNvSpPr/>
          <p:nvPr/>
        </p:nvSpPr>
        <p:spPr>
          <a:xfrm>
            <a:off x="1982160" y="2242800"/>
            <a:ext cx="810720" cy="6541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79" y="1130240"/>
            <a:ext cx="2622711" cy="2622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551349" y="90976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Syntax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EBA4-5387-4BB2-894D-5FA129B9D7EA}"/>
              </a:ext>
            </a:extLst>
          </p:cNvPr>
          <p:cNvSpPr/>
          <p:nvPr/>
        </p:nvSpPr>
        <p:spPr>
          <a:xfrm>
            <a:off x="2487364" y="1694587"/>
            <a:ext cx="38779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tagname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tagname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94" y="636011"/>
            <a:ext cx="4499730" cy="4507489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3551349" y="90976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Syntax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992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628" y="643347"/>
            <a:ext cx="8229240" cy="4171463"/>
          </a:xfrm>
        </p:spPr>
        <p:txBody>
          <a:bodyPr/>
          <a:lstStyle/>
          <a:p>
            <a:r>
              <a:rPr lang="en-US" sz="2400" dirty="0"/>
              <a:t>&lt;head&gt;</a:t>
            </a:r>
            <a:br>
              <a:rPr lang="en-US" sz="2400" dirty="0"/>
            </a:br>
            <a:r>
              <a:rPr lang="en-US" sz="2400" dirty="0"/>
              <a:t>	&lt;title&gt; Name of your page &lt;/title&gt;</a:t>
            </a:r>
            <a:br>
              <a:rPr lang="en-US" sz="2400" dirty="0"/>
            </a:br>
            <a:r>
              <a:rPr lang="en-US" sz="2400" dirty="0"/>
              <a:t>&lt;/head&gt;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47" y="328690"/>
            <a:ext cx="9143640" cy="1055077"/>
          </a:xfrm>
        </p:spPr>
        <p:txBody>
          <a:bodyPr/>
          <a:lstStyle/>
          <a:p>
            <a:pPr algn="ctr"/>
            <a:r>
              <a:rPr lang="en-US" sz="3600" dirty="0"/>
              <a:t>&lt;head&gt; tags</a:t>
            </a:r>
          </a:p>
        </p:txBody>
      </p:sp>
    </p:spTree>
    <p:extLst>
      <p:ext uri="{BB962C8B-B14F-4D97-AF65-F5344CB8AC3E}">
        <p14:creationId xmlns:p14="http://schemas.microsoft.com/office/powerpoint/2010/main" val="96894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077" y="908539"/>
            <a:ext cx="6625132" cy="3585307"/>
          </a:xfrm>
        </p:spPr>
        <p:txBody>
          <a:bodyPr/>
          <a:lstStyle/>
          <a:p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>	&lt;h1&gt; This is heading 1 &lt;/h1&gt;</a:t>
            </a:r>
            <a:br>
              <a:rPr lang="en-US" sz="2400" dirty="0"/>
            </a:br>
            <a:r>
              <a:rPr lang="en-US" sz="2400" dirty="0"/>
              <a:t>   	 &lt;h2&gt; This is heading 2 &lt;/h2&gt;</a:t>
            </a:r>
            <a:br>
              <a:rPr lang="en-US" sz="2400" dirty="0"/>
            </a:br>
            <a:r>
              <a:rPr lang="en-US" sz="2400" dirty="0"/>
              <a:t>	 &lt;h3&gt; This is heading 3 &lt;/h3&gt;</a:t>
            </a:r>
            <a:br>
              <a:rPr lang="en-US" sz="2400" dirty="0"/>
            </a:br>
            <a:r>
              <a:rPr lang="en-US" sz="2400" dirty="0"/>
              <a:t>	 &lt;h4&gt; This is heading 4 &lt;/h4&gt;</a:t>
            </a:r>
            <a:br>
              <a:rPr lang="en-US" sz="2400" dirty="0"/>
            </a:br>
            <a:r>
              <a:rPr lang="en-US" sz="2400" dirty="0"/>
              <a:t>&lt;/body&gt;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dirty="0"/>
              <a:t>&lt;body&gt; tags</a:t>
            </a:r>
          </a:p>
        </p:txBody>
      </p:sp>
    </p:spTree>
    <p:extLst>
      <p:ext uri="{BB962C8B-B14F-4D97-AF65-F5344CB8AC3E}">
        <p14:creationId xmlns:p14="http://schemas.microsoft.com/office/powerpoint/2010/main" val="39472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077" y="908539"/>
            <a:ext cx="6625132" cy="3585307"/>
          </a:xfrm>
        </p:spPr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	&lt;</a:t>
            </a:r>
            <a:r>
              <a:rPr lang="en-US" sz="3200" dirty="0" err="1"/>
              <a:t>img</a:t>
            </a:r>
            <a:r>
              <a:rPr lang="en-US" sz="3200" dirty="0"/>
              <a:t> </a:t>
            </a:r>
            <a:r>
              <a:rPr lang="en-US" sz="3200" dirty="0" err="1"/>
              <a:t>src</a:t>
            </a:r>
            <a:r>
              <a:rPr lang="en-US" sz="3200" dirty="0"/>
              <a:t>=“images.jpg”&gt;</a:t>
            </a:r>
            <a:br>
              <a:rPr lang="en-US" sz="3200" dirty="0"/>
            </a:br>
            <a:r>
              <a:rPr lang="en-US" sz="3200" dirty="0"/>
              <a:t>	&lt;a </a:t>
            </a:r>
            <a:r>
              <a:rPr lang="en-US" sz="3200" dirty="0" err="1"/>
              <a:t>href</a:t>
            </a:r>
            <a:r>
              <a:rPr lang="en-US" sz="3200" dirty="0"/>
              <a:t>=“https://www.google.com”&gt;</a:t>
            </a:r>
            <a:br>
              <a:rPr lang="en-US" sz="3200" dirty="0"/>
            </a:br>
            <a:r>
              <a:rPr lang="en-US" sz="3200" dirty="0"/>
              <a:t>			Whatever it takes</a:t>
            </a:r>
            <a:br>
              <a:rPr lang="en-US" sz="3200" dirty="0"/>
            </a:br>
            <a:r>
              <a:rPr lang="en-US" sz="3200" dirty="0"/>
              <a:t>	&lt;/a&gt;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dirty="0"/>
              <a:t>&lt;body&gt; tags</a:t>
            </a:r>
          </a:p>
        </p:txBody>
      </p:sp>
    </p:spTree>
    <p:extLst>
      <p:ext uri="{BB962C8B-B14F-4D97-AF65-F5344CB8AC3E}">
        <p14:creationId xmlns:p14="http://schemas.microsoft.com/office/powerpoint/2010/main" val="352946295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Words>735</Words>
  <Application>Microsoft Office PowerPoint</Application>
  <PresentationFormat>On-screen Show (16:9)</PresentationFormat>
  <Paragraphs>216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Bubblegum Sans</vt:lpstr>
      <vt:lpstr>Century Gothic</vt:lpstr>
      <vt:lpstr>Corbel</vt:lpstr>
      <vt:lpstr>Symbol</vt:lpstr>
      <vt:lpstr>Times New Roman</vt:lpstr>
      <vt:lpstr>Verdana</vt:lpstr>
      <vt:lpstr>Wingdings</vt:lpstr>
      <vt:lpstr>Wingdings 3</vt:lpstr>
      <vt:lpstr>Office Theme</vt:lpstr>
      <vt:lpstr>Office Theme</vt:lpstr>
      <vt:lpstr>Office Theme</vt:lpstr>
      <vt:lpstr>Parallax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&lt;head&gt;  &lt;title&gt; Name of your page &lt;/title&gt; &lt;/head&gt;  </vt:lpstr>
      <vt:lpstr>&lt;body&gt;  &lt;h1&gt; This is heading 1 &lt;/h1&gt;      &lt;h2&gt; This is heading 2 &lt;/h2&gt;   &lt;h3&gt; This is heading 3 &lt;/h3&gt;   &lt;h4&gt; This is heading 4 &lt;/h4&gt; &lt;/body&gt;</vt:lpstr>
      <vt:lpstr>  &lt;img src=“images.jpg”&gt;  &lt;a href=“https://www.google.com”&gt;    Whatever it takes  &lt;/a&gt;  </vt:lpstr>
      <vt:lpstr>&lt;div&gt;  &lt;p&gt;   &lt;b&gt; Welcome to Cyberlabs. &lt;/b&gt;   &lt;i&gt; Welcome to Cyberlabs. &lt;/i&gt;   &lt;br&gt;   &lt;u&gt; Coding club of IIT (ISM), Dhanbad &lt;/u&gt;     &lt;/p&gt; &lt;/div&gt; </vt:lpstr>
      <vt:lpstr>&lt;div&gt;  &lt;input type = “text”&gt;  &lt;/input&gt;  &lt;button&gt; “Click me” &lt;/button&gt;  &lt;/div&gt; </vt:lpstr>
      <vt:lpstr>PowerPoint Presentation</vt:lpstr>
      <vt:lpstr>PowerPoint Presentation</vt:lpstr>
      <vt:lpstr>&lt;body&gt;  &lt;h1 class=“header”&gt; This is heading 1 &lt;/h1&gt;      &lt;h2 class=“header” id=“my-id”&gt; This is heading 2 &lt;/h2&gt;   &lt;h3 class=“header”&gt;  &lt;/h3&gt;   &lt;h4 class=“header”&gt; &lt;/h4&gt; &lt;/body&gt;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ridhish</cp:lastModifiedBy>
  <cp:revision>173</cp:revision>
  <dcterms:created xsi:type="dcterms:W3CDTF">2016-12-05T23:26:54Z</dcterms:created>
  <dcterms:modified xsi:type="dcterms:W3CDTF">2019-08-25T17:55:25Z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36</vt:i4>
  </property>
</Properties>
</file>