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9" r:id="rId3"/>
    <p:sldMasterId id="2147483720" r:id="rId4"/>
    <p:sldMasterId id="2147483721" r:id="rId5"/>
    <p:sldMasterId id="2147483722" r:id="rId6"/>
    <p:sldMasterId id="214748372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5143500" cx="9144000"/>
  <p:notesSz cx="6858000" cy="9144000"/>
  <p:embeddedFontLst>
    <p:embeddedFont>
      <p:font typeface="Corbel"/>
      <p:regular r:id="rId35"/>
      <p:bold r:id="rId36"/>
      <p:italic r:id="rId37"/>
      <p:boldItalic r:id="rId38"/>
    </p:embeddedFont>
    <p:embeddedFont>
      <p:font typeface="Bubblegum Sans"/>
      <p:regular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2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Corbel-regular.fntdata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Corbel-italic.fntdata"/><Relationship Id="rId14" Type="http://schemas.openxmlformats.org/officeDocument/2006/relationships/slide" Target="slides/slide6.xml"/><Relationship Id="rId36" Type="http://schemas.openxmlformats.org/officeDocument/2006/relationships/font" Target="fonts/Corbel-bold.fntdata"/><Relationship Id="rId17" Type="http://schemas.openxmlformats.org/officeDocument/2006/relationships/slide" Target="slides/slide9.xml"/><Relationship Id="rId39" Type="http://schemas.openxmlformats.org/officeDocument/2006/relationships/font" Target="fonts/BubblegumSans-regular.fntdata"/><Relationship Id="rId16" Type="http://schemas.openxmlformats.org/officeDocument/2006/relationships/slide" Target="slides/slide8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9" name="Google Shape;539;p1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1" name="Google Shape;551;p1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7" name="Google Shape;557;p1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3" name="Google Shape;563;p17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9" name="Google Shape;569;p18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5" name="Google Shape;575;p1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1" name="Google Shape;581;p20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7" name="Google Shape;587;p2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4" name="Google Shape;594;p2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1" name="Google Shape;601;p2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1f0db432d_1_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1f0db432d_1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3C3E"/>
              </a:solidFill>
              <a:highlight>
                <a:srgbClr val="FFFFFF"/>
              </a:highlight>
            </a:endParaRPr>
          </a:p>
        </p:txBody>
      </p:sp>
      <p:sp>
        <p:nvSpPr>
          <p:cNvPr id="459" name="Google Shape;459;gb1f0db432d_1_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1f0db432d_1_7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1f0db432d_1_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b1f0db432d_1_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1f0db432d_1_7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1f0db432d_1_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b1f0db432d_1_7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7" name="Google Shape;487;p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0" y="1234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0" y="4240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468540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09168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618336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309168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618336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0" y="1234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0" y="1234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8540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8540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0" y="1234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8540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0" y="4240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0" y="1234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0" y="4240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8540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09168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18336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09168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18336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0" y="1234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135" name="Google Shape;135;p30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6" name="Google Shape;136;p30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7" name="Google Shape;137;p30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8" name="Google Shape;138;p30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39" name="Google Shape;139;p30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40" name="Google Shape;140;p30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41" name="Google Shape;141;p30"/>
          <p:cNvSpPr txBox="1"/>
          <p:nvPr>
            <p:ph type="ctrTitle"/>
          </p:nvPr>
        </p:nvSpPr>
        <p:spPr>
          <a:xfrm>
            <a:off x="2196301" y="1035052"/>
            <a:ext cx="64311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" type="subTitle"/>
          </p:nvPr>
        </p:nvSpPr>
        <p:spPr>
          <a:xfrm>
            <a:off x="3386533" y="2997200"/>
            <a:ext cx="5240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rtl="0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1" type="ftr"/>
          </p:nvPr>
        </p:nvSpPr>
        <p:spPr>
          <a:xfrm>
            <a:off x="3999309" y="4412457"/>
            <a:ext cx="32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1113234" y="514351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1113233" y="2000250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213893" y="4400349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1929210" y="2000249"/>
            <a:ext cx="66981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1929209" y="3583036"/>
            <a:ext cx="669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0" y="1234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1113234" y="514351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1113235" y="2000250"/>
            <a:ext cx="36714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01" lvl="0" marL="457200" rtl="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4955975" y="2000250"/>
            <a:ext cx="36714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01" lvl="0" marL="457200" rtl="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62" name="Google Shape;162;p33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113234" y="514351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1329134" y="1993900"/>
            <a:ext cx="3455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168" name="Google Shape;168;p34"/>
          <p:cNvSpPr txBox="1"/>
          <p:nvPr>
            <p:ph idx="2" type="body"/>
          </p:nvPr>
        </p:nvSpPr>
        <p:spPr>
          <a:xfrm>
            <a:off x="1113233" y="2501503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01" lvl="0" marL="457200" rtl="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69" name="Google Shape;169;p34"/>
          <p:cNvSpPr txBox="1"/>
          <p:nvPr>
            <p:ph idx="3" type="body"/>
          </p:nvPr>
        </p:nvSpPr>
        <p:spPr>
          <a:xfrm>
            <a:off x="5160366" y="2000250"/>
            <a:ext cx="3466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170" name="Google Shape;170;p34"/>
          <p:cNvSpPr txBox="1"/>
          <p:nvPr>
            <p:ph idx="4" type="body"/>
          </p:nvPr>
        </p:nvSpPr>
        <p:spPr>
          <a:xfrm>
            <a:off x="4955975" y="2501503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01" lvl="0" marL="457200" rtl="0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278" lvl="2" marL="13716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71" name="Google Shape;171;p34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1113234" y="514351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1113234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946525" y="514350"/>
            <a:ext cx="46806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rtl="0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01" lvl="1" marL="914400" rtl="0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rtl="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278" lvl="3" marL="18288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278" lvl="4" marL="22860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278" lvl="5" marL="27432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278" lvl="6" marL="32004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278" lvl="7" marL="3657600" rtl="0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278" lvl="8" marL="4114800" rtl="0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182" name="Google Shape;182;p36"/>
          <p:cNvSpPr txBox="1"/>
          <p:nvPr>
            <p:ph idx="2" type="body"/>
          </p:nvPr>
        </p:nvSpPr>
        <p:spPr>
          <a:xfrm>
            <a:off x="1113234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183" name="Google Shape;183;p36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112043" y="1314449"/>
            <a:ext cx="4069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b="0"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/>
          <p:nvPr>
            <p:ph idx="2" type="pic"/>
          </p:nvPr>
        </p:nvSpPr>
        <p:spPr>
          <a:xfrm>
            <a:off x="5696011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1112043" y="2343149"/>
            <a:ext cx="406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190" name="Google Shape;190;p37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1113234" y="3549649"/>
            <a:ext cx="751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/>
          <p:nvPr>
            <p:ph idx="2" type="pic"/>
          </p:nvPr>
        </p:nvSpPr>
        <p:spPr>
          <a:xfrm>
            <a:off x="1789509" y="699084"/>
            <a:ext cx="61695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1113234" y="3974702"/>
            <a:ext cx="7514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197" name="Google Shape;197;p38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1113235" y="514350"/>
            <a:ext cx="75141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1113234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/>
        </p:nvSpPr>
        <p:spPr>
          <a:xfrm>
            <a:off x="1198959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208" name="Google Shape;208;p40"/>
          <p:cNvSpPr txBox="1"/>
          <p:nvPr/>
        </p:nvSpPr>
        <p:spPr>
          <a:xfrm>
            <a:off x="8170069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209" name="Google Shape;209;p40"/>
          <p:cNvSpPr txBox="1"/>
          <p:nvPr>
            <p:ph type="title"/>
          </p:nvPr>
        </p:nvSpPr>
        <p:spPr>
          <a:xfrm>
            <a:off x="1656159" y="514351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827609" y="2571749"/>
            <a:ext cx="6399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indent="-394335" lvl="5" marL="27432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1113234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2" name="Google Shape;212;p40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113235" y="2481436"/>
            <a:ext cx="7514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1113234" y="3583036"/>
            <a:ext cx="7514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8" name="Google Shape;218;p41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1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/>
        </p:nvSpPr>
        <p:spPr>
          <a:xfrm>
            <a:off x="1198959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223" name="Google Shape;223;p42"/>
          <p:cNvSpPr txBox="1"/>
          <p:nvPr/>
        </p:nvSpPr>
        <p:spPr>
          <a:xfrm>
            <a:off x="8170069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IN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224" name="Google Shape;224;p42"/>
          <p:cNvSpPr txBox="1"/>
          <p:nvPr>
            <p:ph type="title"/>
          </p:nvPr>
        </p:nvSpPr>
        <p:spPr>
          <a:xfrm>
            <a:off x="1656159" y="514351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1113235" y="2914650"/>
            <a:ext cx="7514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1113234" y="3581400"/>
            <a:ext cx="7514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2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2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8540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1113235" y="514350"/>
            <a:ext cx="75141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1113234" y="2628900"/>
            <a:ext cx="7514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33" name="Google Shape;233;p43"/>
          <p:cNvSpPr txBox="1"/>
          <p:nvPr>
            <p:ph idx="2" type="body"/>
          </p:nvPr>
        </p:nvSpPr>
        <p:spPr>
          <a:xfrm>
            <a:off x="1113234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p43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1113234" y="514351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 rot="5400000">
            <a:off x="3698568" y="-585150"/>
            <a:ext cx="2343300" cy="7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0" name="Google Shape;240;p44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4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 rot="5400000">
            <a:off x="6048769" y="1765050"/>
            <a:ext cx="38292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 rot="5400000">
            <a:off x="2206091" y="-578400"/>
            <a:ext cx="3829200" cy="6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5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7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7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ctrTitle"/>
          </p:nvPr>
        </p:nvSpPr>
        <p:spPr>
          <a:xfrm>
            <a:off x="866216" y="1085850"/>
            <a:ext cx="66192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8"/>
          <p:cNvSpPr txBox="1"/>
          <p:nvPr>
            <p:ph idx="1" type="subTitle"/>
          </p:nvPr>
        </p:nvSpPr>
        <p:spPr>
          <a:xfrm>
            <a:off x="866216" y="3583035"/>
            <a:ext cx="661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rtl="0" algn="ct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48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8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4" name="Google Shape;274;p49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9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9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866217" y="2146300"/>
            <a:ext cx="66192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866216" y="3583036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50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0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0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827485" y="1545432"/>
            <a:ext cx="32973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rtl="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4240870" y="1542069"/>
            <a:ext cx="32973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rtl="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287" name="Google Shape;287;p51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827485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93" name="Google Shape;293;p52"/>
          <p:cNvSpPr txBox="1"/>
          <p:nvPr>
            <p:ph idx="2" type="body"/>
          </p:nvPr>
        </p:nvSpPr>
        <p:spPr>
          <a:xfrm>
            <a:off x="827485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rtl="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294" name="Google Shape;294;p52"/>
          <p:cNvSpPr txBox="1"/>
          <p:nvPr>
            <p:ph idx="3" type="body"/>
          </p:nvPr>
        </p:nvSpPr>
        <p:spPr>
          <a:xfrm>
            <a:off x="4240872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295" name="Google Shape;295;p52"/>
          <p:cNvSpPr txBox="1"/>
          <p:nvPr>
            <p:ph idx="4" type="body"/>
          </p:nvPr>
        </p:nvSpPr>
        <p:spPr>
          <a:xfrm>
            <a:off x="4240872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rtl="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rtl="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296" name="Google Shape;296;p52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2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53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866215" y="1085850"/>
            <a:ext cx="2550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3588462" y="1085850"/>
            <a:ext cx="3897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04800" lvl="0" marL="457200" rtl="0" algn="l">
              <a:spcBef>
                <a:spcPts val="75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7180" lvl="1" marL="914400" rtl="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2pPr>
            <a:lvl3pPr indent="-289560" lvl="2" marL="1371600" rtl="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3pPr>
            <a:lvl4pPr indent="-281939" lvl="3" marL="18288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4pPr>
            <a:lvl5pPr indent="-281939" lvl="4" marL="22860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5pPr>
            <a:lvl6pPr indent="-281939" lvl="5" marL="27432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6pPr>
            <a:lvl7pPr indent="-281939" lvl="6" marL="32004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7pPr>
            <a:lvl8pPr indent="-281940" lvl="7" marL="36576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8pPr>
            <a:lvl9pPr indent="-281940" lvl="8" marL="4114800" rtl="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9pPr>
          </a:lstStyle>
          <a:p/>
        </p:txBody>
      </p:sp>
      <p:sp>
        <p:nvSpPr>
          <p:cNvPr id="307" name="Google Shape;307;p54"/>
          <p:cNvSpPr txBox="1"/>
          <p:nvPr>
            <p:ph idx="2" type="body"/>
          </p:nvPr>
        </p:nvSpPr>
        <p:spPr>
          <a:xfrm>
            <a:off x="866215" y="2346961"/>
            <a:ext cx="2550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08" name="Google Shape;308;p54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4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4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865430" y="1390644"/>
            <a:ext cx="3819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5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866216" y="2743200"/>
            <a:ext cx="381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15" name="Google Shape;315;p55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5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866217" y="3600440"/>
            <a:ext cx="6619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6"/>
          <p:cNvSpPr/>
          <p:nvPr>
            <p:ph idx="2" type="pic"/>
          </p:nvPr>
        </p:nvSpPr>
        <p:spPr>
          <a:xfrm>
            <a:off x="866216" y="514350"/>
            <a:ext cx="6619200" cy="27306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1" name="Google Shape;321;p56"/>
          <p:cNvSpPr txBox="1"/>
          <p:nvPr>
            <p:ph idx="1" type="body"/>
          </p:nvPr>
        </p:nvSpPr>
        <p:spPr>
          <a:xfrm>
            <a:off x="866217" y="4025494"/>
            <a:ext cx="6619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22" name="Google Shape;322;p56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6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56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>
            <p:ph type="title"/>
          </p:nvPr>
        </p:nvSpPr>
        <p:spPr>
          <a:xfrm>
            <a:off x="866216" y="1085850"/>
            <a:ext cx="6619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57"/>
          <p:cNvSpPr txBox="1"/>
          <p:nvPr>
            <p:ph idx="1" type="body"/>
          </p:nvPr>
        </p:nvSpPr>
        <p:spPr>
          <a:xfrm>
            <a:off x="866216" y="2743200"/>
            <a:ext cx="6619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28" name="Google Shape;328;p57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7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57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1181101" y="1085850"/>
            <a:ext cx="59994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1447800" y="2828380"/>
            <a:ext cx="5459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b="0" i="0" sz="105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34" name="Google Shape;334;p58"/>
          <p:cNvSpPr txBox="1"/>
          <p:nvPr>
            <p:ph idx="2" type="body"/>
          </p:nvPr>
        </p:nvSpPr>
        <p:spPr>
          <a:xfrm>
            <a:off x="866216" y="3262993"/>
            <a:ext cx="6619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35" name="Google Shape;335;p58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8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58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8" name="Google Shape;338;p58"/>
          <p:cNvSpPr txBox="1"/>
          <p:nvPr/>
        </p:nvSpPr>
        <p:spPr>
          <a:xfrm>
            <a:off x="673721" y="728440"/>
            <a:ext cx="601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15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39" name="Google Shape;339;p58"/>
          <p:cNvSpPr txBox="1"/>
          <p:nvPr/>
        </p:nvSpPr>
        <p:spPr>
          <a:xfrm>
            <a:off x="6997868" y="1960341"/>
            <a:ext cx="601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15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866216" y="2343151"/>
            <a:ext cx="66192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866216" y="3583036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59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9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9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474710" y="1485900"/>
            <a:ext cx="2210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349" name="Google Shape;349;p60"/>
          <p:cNvSpPr txBox="1"/>
          <p:nvPr>
            <p:ph idx="2" type="body"/>
          </p:nvPr>
        </p:nvSpPr>
        <p:spPr>
          <a:xfrm>
            <a:off x="489347" y="2000250"/>
            <a:ext cx="2195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50" name="Google Shape;350;p60"/>
          <p:cNvSpPr txBox="1"/>
          <p:nvPr>
            <p:ph idx="3" type="body"/>
          </p:nvPr>
        </p:nvSpPr>
        <p:spPr>
          <a:xfrm>
            <a:off x="2912745" y="1485900"/>
            <a:ext cx="2202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351" name="Google Shape;351;p60"/>
          <p:cNvSpPr txBox="1"/>
          <p:nvPr>
            <p:ph idx="4" type="body"/>
          </p:nvPr>
        </p:nvSpPr>
        <p:spPr>
          <a:xfrm>
            <a:off x="2904829" y="2000250"/>
            <a:ext cx="22101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52" name="Google Shape;352;p60"/>
          <p:cNvSpPr txBox="1"/>
          <p:nvPr>
            <p:ph idx="5" type="body"/>
          </p:nvPr>
        </p:nvSpPr>
        <p:spPr>
          <a:xfrm>
            <a:off x="5343525" y="1485900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353" name="Google Shape;353;p60"/>
          <p:cNvSpPr txBox="1"/>
          <p:nvPr>
            <p:ph idx="6" type="body"/>
          </p:nvPr>
        </p:nvSpPr>
        <p:spPr>
          <a:xfrm>
            <a:off x="5343525" y="2000250"/>
            <a:ext cx="21990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354" name="Google Shape;354;p60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60"/>
          <p:cNvCxnSpPr/>
          <p:nvPr/>
        </p:nvCxnSpPr>
        <p:spPr>
          <a:xfrm>
            <a:off x="5221670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60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60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60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61"/>
          <p:cNvSpPr txBox="1"/>
          <p:nvPr>
            <p:ph idx="1" type="body"/>
          </p:nvPr>
        </p:nvSpPr>
        <p:spPr>
          <a:xfrm>
            <a:off x="489347" y="3188212"/>
            <a:ext cx="2205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362" name="Google Shape;362;p61"/>
          <p:cNvSpPr/>
          <p:nvPr>
            <p:ph idx="2" type="pic"/>
          </p:nvPr>
        </p:nvSpPr>
        <p:spPr>
          <a:xfrm>
            <a:off x="489347" y="1657350"/>
            <a:ext cx="2205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3" name="Google Shape;363;p61"/>
          <p:cNvSpPr txBox="1"/>
          <p:nvPr>
            <p:ph idx="3" type="body"/>
          </p:nvPr>
        </p:nvSpPr>
        <p:spPr>
          <a:xfrm>
            <a:off x="489347" y="3620409"/>
            <a:ext cx="220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64" name="Google Shape;364;p61"/>
          <p:cNvSpPr txBox="1"/>
          <p:nvPr>
            <p:ph idx="4" type="body"/>
          </p:nvPr>
        </p:nvSpPr>
        <p:spPr>
          <a:xfrm>
            <a:off x="2917032" y="3188212"/>
            <a:ext cx="2197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365" name="Google Shape;365;p61"/>
          <p:cNvSpPr/>
          <p:nvPr>
            <p:ph idx="5" type="pic"/>
          </p:nvPr>
        </p:nvSpPr>
        <p:spPr>
          <a:xfrm>
            <a:off x="2917031" y="1657350"/>
            <a:ext cx="21978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6" name="Google Shape;366;p61"/>
          <p:cNvSpPr txBox="1"/>
          <p:nvPr>
            <p:ph idx="6" type="body"/>
          </p:nvPr>
        </p:nvSpPr>
        <p:spPr>
          <a:xfrm>
            <a:off x="2916016" y="3620408"/>
            <a:ext cx="2200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67" name="Google Shape;367;p61"/>
          <p:cNvSpPr txBox="1"/>
          <p:nvPr>
            <p:ph idx="7" type="body"/>
          </p:nvPr>
        </p:nvSpPr>
        <p:spPr>
          <a:xfrm>
            <a:off x="5343525" y="3188212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368" name="Google Shape;368;p61"/>
          <p:cNvSpPr/>
          <p:nvPr>
            <p:ph idx="8" type="pic"/>
          </p:nvPr>
        </p:nvSpPr>
        <p:spPr>
          <a:xfrm>
            <a:off x="5343525" y="1657350"/>
            <a:ext cx="2199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9" name="Google Shape;369;p61"/>
          <p:cNvSpPr txBox="1"/>
          <p:nvPr>
            <p:ph idx="9" type="body"/>
          </p:nvPr>
        </p:nvSpPr>
        <p:spPr>
          <a:xfrm>
            <a:off x="5343432" y="3620406"/>
            <a:ext cx="2202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rtl="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370" name="Google Shape;370;p61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61"/>
          <p:cNvCxnSpPr/>
          <p:nvPr/>
        </p:nvCxnSpPr>
        <p:spPr>
          <a:xfrm>
            <a:off x="5221670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61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6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 rot="5400000">
            <a:off x="2609140" y="-241861"/>
            <a:ext cx="3146700" cy="6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78" name="Google Shape;378;p62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6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62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 rot="5400000">
            <a:off x="4700560" y="1850110"/>
            <a:ext cx="4369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 rot="5400000">
            <a:off x="1259710" y="-104839"/>
            <a:ext cx="40266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84" name="Google Shape;384;p6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6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63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66"/>
          <p:cNvSpPr txBox="1"/>
          <p:nvPr>
            <p:ph idx="1" type="subTitle"/>
          </p:nvPr>
        </p:nvSpPr>
        <p:spPr>
          <a:xfrm>
            <a:off x="0" y="1234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67"/>
          <p:cNvSpPr txBox="1"/>
          <p:nvPr>
            <p:ph idx="1" type="body"/>
          </p:nvPr>
        </p:nvSpPr>
        <p:spPr>
          <a:xfrm>
            <a:off x="0" y="1234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68"/>
          <p:cNvSpPr txBox="1"/>
          <p:nvPr>
            <p:ph idx="2" type="body"/>
          </p:nvPr>
        </p:nvSpPr>
        <p:spPr>
          <a:xfrm>
            <a:off x="468540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1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71"/>
          <p:cNvSpPr txBox="1"/>
          <p:nvPr>
            <p:ph idx="2" type="body"/>
          </p:nvPr>
        </p:nvSpPr>
        <p:spPr>
          <a:xfrm>
            <a:off x="468540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71"/>
          <p:cNvSpPr txBox="1"/>
          <p:nvPr>
            <p:ph idx="3" type="body"/>
          </p:nvPr>
        </p:nvSpPr>
        <p:spPr>
          <a:xfrm>
            <a:off x="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2"/>
          <p:cNvSpPr txBox="1"/>
          <p:nvPr>
            <p:ph idx="1" type="body"/>
          </p:nvPr>
        </p:nvSpPr>
        <p:spPr>
          <a:xfrm>
            <a:off x="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2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72"/>
          <p:cNvSpPr txBox="1"/>
          <p:nvPr>
            <p:ph idx="3" type="body"/>
          </p:nvPr>
        </p:nvSpPr>
        <p:spPr>
          <a:xfrm>
            <a:off x="468540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3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73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73"/>
          <p:cNvSpPr txBox="1"/>
          <p:nvPr>
            <p:ph idx="3" type="body"/>
          </p:nvPr>
        </p:nvSpPr>
        <p:spPr>
          <a:xfrm>
            <a:off x="0" y="4240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4"/>
          <p:cNvSpPr txBox="1"/>
          <p:nvPr>
            <p:ph idx="1" type="body"/>
          </p:nvPr>
        </p:nvSpPr>
        <p:spPr>
          <a:xfrm>
            <a:off x="0" y="1234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74"/>
          <p:cNvSpPr txBox="1"/>
          <p:nvPr>
            <p:ph idx="2" type="body"/>
          </p:nvPr>
        </p:nvSpPr>
        <p:spPr>
          <a:xfrm>
            <a:off x="0" y="4240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8540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75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75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75"/>
          <p:cNvSpPr txBox="1"/>
          <p:nvPr>
            <p:ph idx="3" type="body"/>
          </p:nvPr>
        </p:nvSpPr>
        <p:spPr>
          <a:xfrm>
            <a:off x="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75"/>
          <p:cNvSpPr txBox="1"/>
          <p:nvPr>
            <p:ph idx="4" type="body"/>
          </p:nvPr>
        </p:nvSpPr>
        <p:spPr>
          <a:xfrm>
            <a:off x="468540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6"/>
          <p:cNvSpPr txBox="1"/>
          <p:nvPr>
            <p:ph idx="1" type="body"/>
          </p:nvPr>
        </p:nvSpPr>
        <p:spPr>
          <a:xfrm>
            <a:off x="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76"/>
          <p:cNvSpPr txBox="1"/>
          <p:nvPr>
            <p:ph idx="2" type="body"/>
          </p:nvPr>
        </p:nvSpPr>
        <p:spPr>
          <a:xfrm>
            <a:off x="309168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76"/>
          <p:cNvSpPr txBox="1"/>
          <p:nvPr>
            <p:ph idx="3" type="body"/>
          </p:nvPr>
        </p:nvSpPr>
        <p:spPr>
          <a:xfrm>
            <a:off x="6183360" y="1234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76"/>
          <p:cNvSpPr txBox="1"/>
          <p:nvPr>
            <p:ph idx="4" type="body"/>
          </p:nvPr>
        </p:nvSpPr>
        <p:spPr>
          <a:xfrm>
            <a:off x="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76"/>
          <p:cNvSpPr txBox="1"/>
          <p:nvPr>
            <p:ph idx="5" type="body"/>
          </p:nvPr>
        </p:nvSpPr>
        <p:spPr>
          <a:xfrm>
            <a:off x="309168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76"/>
          <p:cNvSpPr txBox="1"/>
          <p:nvPr>
            <p:ph idx="6" type="body"/>
          </p:nvPr>
        </p:nvSpPr>
        <p:spPr>
          <a:xfrm>
            <a:off x="6183360" y="424080"/>
            <a:ext cx="2944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0" y="123480"/>
            <a:ext cx="446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685400" y="4240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685400" y="123480"/>
            <a:ext cx="446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0" y="424080"/>
            <a:ext cx="914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23" Type="http://schemas.openxmlformats.org/officeDocument/2006/relationships/theme" Target="../theme/theme3.xml"/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5" Type="http://schemas.openxmlformats.org/officeDocument/2006/relationships/image" Target="../media/image6.png"/><Relationship Id="rId19" Type="http://schemas.openxmlformats.org/officeDocument/2006/relationships/slideLayout" Target="../slideLayouts/slideLayout56.xml"/><Relationship Id="rId6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879640" y="1923840"/>
            <a:ext cx="33840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2" type="body"/>
          </p:nvPr>
        </p:nvSpPr>
        <p:spPr>
          <a:xfrm>
            <a:off x="2879640" y="3003840"/>
            <a:ext cx="3384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2979360" y="996120"/>
            <a:ext cx="3240000" cy="3240000"/>
          </a:xfrm>
          <a:prstGeom prst="ellipse">
            <a:avLst/>
          </a:prstGeom>
          <a:noFill/>
          <a:ln cap="flat" cmpd="sng" w="15825">
            <a:solidFill>
              <a:schemeClr val="accen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7"/>
          <p:cNvGrpSpPr/>
          <p:nvPr/>
        </p:nvGrpSpPr>
        <p:grpSpPr>
          <a:xfrm>
            <a:off x="113109" y="0"/>
            <a:ext cx="1827610" cy="5143500"/>
            <a:chOff x="1320800" y="0"/>
            <a:chExt cx="2436813" cy="6858000"/>
          </a:xfrm>
        </p:grpSpPr>
        <p:sp>
          <p:nvSpPr>
            <p:cNvPr id="115" name="Google Shape;115;p27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6" name="Google Shape;116;p27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17" name="Google Shape;117;p27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18" name="Google Shape;118;p27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9" name="Google Shape;119;p27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0" name="Google Shape;120;p27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21" name="Google Shape;121;p27"/>
          <p:cNvSpPr txBox="1"/>
          <p:nvPr>
            <p:ph type="title"/>
          </p:nvPr>
        </p:nvSpPr>
        <p:spPr>
          <a:xfrm>
            <a:off x="1113234" y="514351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1113233" y="2000250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7299492" y="4412457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1929210" y="4412457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213893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6"/>
          <p:cNvPicPr preferRelativeResize="0"/>
          <p:nvPr/>
        </p:nvPicPr>
        <p:blipFill rotWithShape="1">
          <a:blip r:embed="rId2">
            <a:alphaModFix/>
          </a:blip>
          <a:srcRect b="0" l="3614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6"/>
          <p:cNvPicPr preferRelativeResize="0"/>
          <p:nvPr/>
        </p:nvPicPr>
        <p:blipFill rotWithShape="1">
          <a:blip r:embed="rId3">
            <a:alphaModFix/>
          </a:blip>
          <a:srcRect b="0" l="35641" r="0" t="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6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6"/>
          <p:cNvPicPr preferRelativeResize="0"/>
          <p:nvPr/>
        </p:nvPicPr>
        <p:blipFill rotWithShape="1">
          <a:blip r:embed="rId4">
            <a:alphaModFix/>
          </a:blip>
          <a:srcRect b="0" l="0" r="0" t="28815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6"/>
          <p:cNvPicPr preferRelativeResize="0"/>
          <p:nvPr/>
        </p:nvPicPr>
        <p:blipFill rotWithShape="1">
          <a:blip r:embed="rId5">
            <a:alphaModFix/>
          </a:blip>
          <a:srcRect b="23318" l="0" r="0" t="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6"/>
          <p:cNvSpPr/>
          <p:nvPr/>
        </p:nvSpPr>
        <p:spPr>
          <a:xfrm>
            <a:off x="7828359" y="0"/>
            <a:ext cx="5145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6"/>
          <p:cNvSpPr txBox="1"/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b="0" i="0" sz="315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718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956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193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1939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1939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1939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194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194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46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46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46"/>
          <p:cNvSpPr txBox="1"/>
          <p:nvPr>
            <p:ph idx="12" type="sldNum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A7BD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idx="1" type="body"/>
          </p:nvPr>
        </p:nvSpPr>
        <p:spPr>
          <a:xfrm>
            <a:off x="0" y="3775680"/>
            <a:ext cx="9143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64"/>
          <p:cNvSpPr txBox="1"/>
          <p:nvPr>
            <p:ph idx="2" type="body"/>
          </p:nvPr>
        </p:nvSpPr>
        <p:spPr>
          <a:xfrm>
            <a:off x="0" y="4351680"/>
            <a:ext cx="914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90" name="Google Shape;390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85120" y="357840"/>
            <a:ext cx="3101039" cy="341892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4"/>
          <p:cNvSpPr/>
          <p:nvPr/>
        </p:nvSpPr>
        <p:spPr>
          <a:xfrm rot="2535843">
            <a:off x="-149739" y="312059"/>
            <a:ext cx="1311405" cy="276302"/>
          </a:xfrm>
          <a:custGeom>
            <a:rect b="b" l="l" r="r" t="t"/>
            <a:pathLst>
              <a:path extrusionOk="0" h="276834" w="1311499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lt1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4"/>
          <p:cNvSpPr/>
          <p:nvPr/>
        </p:nvSpPr>
        <p:spPr>
          <a:xfrm rot="2535843">
            <a:off x="7980867" y="4554645"/>
            <a:ext cx="1313886" cy="276303"/>
          </a:xfrm>
          <a:custGeom>
            <a:rect b="b" l="l" r="r" t="t"/>
            <a:pathLst>
              <a:path extrusionOk="0" h="276835" w="1313980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lt1">
              <a:alpha val="207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7"/>
          <p:cNvSpPr txBox="1"/>
          <p:nvPr/>
        </p:nvSpPr>
        <p:spPr>
          <a:xfrm>
            <a:off x="2879640" y="1986185"/>
            <a:ext cx="3384000" cy="104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57A7BD"/>
                </a:solidFill>
                <a:latin typeface="Arial"/>
                <a:ea typeface="Arial"/>
                <a:cs typeface="Arial"/>
                <a:sym typeface="Arial"/>
              </a:rPr>
              <a:t>  Introduction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57A7BD"/>
                </a:solidFill>
                <a:latin typeface="Arial"/>
                <a:ea typeface="Arial"/>
                <a:cs typeface="Arial"/>
                <a:sym typeface="Arial"/>
              </a:rPr>
              <a:t>to Web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57A7BD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640" y="3458586"/>
            <a:ext cx="864000" cy="63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1944077" y="908539"/>
            <a:ext cx="6625132" cy="3585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lang="en-IN" sz="2400"/>
              <a:t>&lt;body&gt;</a:t>
            </a:r>
            <a:br>
              <a:rPr lang="en-IN" sz="2400"/>
            </a:br>
            <a:r>
              <a:rPr lang="en-IN" sz="2400"/>
              <a:t>	&lt;h1&gt; This is heading 1 &lt;/h1&gt;</a:t>
            </a:r>
            <a:br>
              <a:rPr lang="en-IN" sz="2400"/>
            </a:br>
            <a:r>
              <a:rPr lang="en-IN" sz="2400"/>
              <a:t>   	 &lt;h2&gt; This is heading 2 &lt;/h2&gt;</a:t>
            </a:r>
            <a:br>
              <a:rPr lang="en-IN" sz="2400"/>
            </a:br>
            <a:r>
              <a:rPr lang="en-IN" sz="2400"/>
              <a:t>	 &lt;h3&gt; This is heading 3 &lt;/h3&gt;</a:t>
            </a:r>
            <a:br>
              <a:rPr lang="en-IN" sz="2400"/>
            </a:br>
            <a:r>
              <a:rPr lang="en-IN" sz="2400"/>
              <a:t>	 &lt;h4&gt; This is heading 4 &lt;/h4&gt;</a:t>
            </a:r>
            <a:br>
              <a:rPr lang="en-IN" sz="2400"/>
            </a:br>
            <a:r>
              <a:rPr lang="en-IN" sz="2400"/>
              <a:t>&lt;/body&gt;</a:t>
            </a:r>
            <a:endParaRPr/>
          </a:p>
        </p:txBody>
      </p:sp>
      <p:sp>
        <p:nvSpPr>
          <p:cNvPr id="509" name="Google Shape;509;p86"/>
          <p:cNvSpPr txBox="1"/>
          <p:nvPr>
            <p:ph idx="1"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4313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&lt;body&gt; tags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7"/>
          <p:cNvSpPr txBox="1"/>
          <p:nvPr>
            <p:ph type="title"/>
          </p:nvPr>
        </p:nvSpPr>
        <p:spPr>
          <a:xfrm>
            <a:off x="1944077" y="908539"/>
            <a:ext cx="6625132" cy="3585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br>
              <a:rPr lang="en-IN" sz="3200"/>
            </a:br>
            <a:r>
              <a:rPr lang="en-IN" sz="3200"/>
              <a:t>	&lt;img src=“images.jpg”&gt;</a:t>
            </a:r>
            <a:br>
              <a:rPr lang="en-IN" sz="3200"/>
            </a:br>
            <a:r>
              <a:rPr lang="en-IN" sz="3200"/>
              <a:t>	&lt;a href=“https://www.google.com”&gt;</a:t>
            </a:r>
            <a:br>
              <a:rPr lang="en-IN" sz="3200"/>
            </a:br>
            <a:r>
              <a:rPr lang="en-IN" sz="3200"/>
              <a:t>			Whatever it takes</a:t>
            </a:r>
            <a:br>
              <a:rPr lang="en-IN" sz="3200"/>
            </a:br>
            <a:r>
              <a:rPr lang="en-IN" sz="3200"/>
              <a:t>	&lt;/a&gt; 	</a:t>
            </a:r>
            <a:endParaRPr/>
          </a:p>
        </p:txBody>
      </p:sp>
      <p:sp>
        <p:nvSpPr>
          <p:cNvPr id="515" name="Google Shape;515;p87"/>
          <p:cNvSpPr txBox="1"/>
          <p:nvPr>
            <p:ph idx="1"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4313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&lt;body&gt; tags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8"/>
          <p:cNvSpPr txBox="1"/>
          <p:nvPr>
            <p:ph type="title"/>
          </p:nvPr>
        </p:nvSpPr>
        <p:spPr>
          <a:xfrm>
            <a:off x="1944077" y="908539"/>
            <a:ext cx="6625132" cy="3585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lang="en-IN" sz="2400"/>
              <a:t>&lt;div&gt;</a:t>
            </a:r>
            <a:br>
              <a:rPr lang="en-IN" sz="2400"/>
            </a:br>
            <a:r>
              <a:rPr lang="en-IN" sz="2400"/>
              <a:t>	&lt;p&gt;</a:t>
            </a:r>
            <a:br>
              <a:rPr lang="en-IN" sz="2400"/>
            </a:br>
            <a:r>
              <a:rPr lang="en-IN" sz="2400"/>
              <a:t>		&lt;b&gt; Welcome to Cyberlabs. &lt;/b&gt;</a:t>
            </a:r>
            <a:br>
              <a:rPr lang="en-IN" sz="2400"/>
            </a:br>
            <a:r>
              <a:rPr lang="en-IN" sz="2400"/>
              <a:t>		&lt;i&gt; Welcome to Cyberlabs. &lt;/i&gt;</a:t>
            </a:r>
            <a:br>
              <a:rPr lang="en-IN" sz="2400"/>
            </a:br>
            <a:r>
              <a:rPr lang="en-IN" sz="2400"/>
              <a:t>		&lt;br&gt;</a:t>
            </a:r>
            <a:br>
              <a:rPr lang="en-IN" sz="2400"/>
            </a:br>
            <a:r>
              <a:rPr lang="en-IN" sz="2400"/>
              <a:t>		&lt;u&gt; Coding club of IIT (ISM), Dhanbad &lt;/u&gt;	 	</a:t>
            </a:r>
            <a:br>
              <a:rPr lang="en-IN" sz="2400"/>
            </a:br>
            <a:r>
              <a:rPr lang="en-IN" sz="2400"/>
              <a:t>	&lt;/p&gt;</a:t>
            </a:r>
            <a:br>
              <a:rPr lang="en-IN" sz="2400"/>
            </a:br>
            <a:r>
              <a:rPr lang="en-IN" sz="2400"/>
              <a:t>&lt;/div&gt;	</a:t>
            </a:r>
            <a:endParaRPr/>
          </a:p>
        </p:txBody>
      </p:sp>
      <p:sp>
        <p:nvSpPr>
          <p:cNvPr id="521" name="Google Shape;521;p88"/>
          <p:cNvSpPr txBox="1"/>
          <p:nvPr>
            <p:ph idx="1"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4313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&lt;body&gt; tags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9"/>
          <p:cNvSpPr txBox="1"/>
          <p:nvPr>
            <p:ph type="title"/>
          </p:nvPr>
        </p:nvSpPr>
        <p:spPr>
          <a:xfrm>
            <a:off x="1944077" y="908539"/>
            <a:ext cx="6625132" cy="3585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lang="en-IN" sz="2400"/>
              <a:t>&lt;div&gt;</a:t>
            </a:r>
            <a:br>
              <a:rPr lang="en-IN" sz="2400"/>
            </a:br>
            <a:r>
              <a:rPr lang="en-IN" sz="2400"/>
              <a:t>	&lt;input type = “text”&gt;</a:t>
            </a:r>
            <a:br>
              <a:rPr lang="en-IN" sz="2400"/>
            </a:br>
            <a:r>
              <a:rPr lang="en-IN" sz="2400"/>
              <a:t>	&lt;/input&gt;</a:t>
            </a:r>
            <a:br>
              <a:rPr lang="en-IN" sz="2400"/>
            </a:br>
            <a:r>
              <a:rPr lang="en-IN" sz="2400"/>
              <a:t>	&lt;button&gt; “Click me” &lt;/button&gt; </a:t>
            </a:r>
            <a:br>
              <a:rPr lang="en-IN" sz="2400"/>
            </a:br>
            <a:r>
              <a:rPr lang="en-IN" sz="2400"/>
              <a:t>&lt;/div&gt;	</a:t>
            </a:r>
            <a:endParaRPr/>
          </a:p>
        </p:txBody>
      </p:sp>
      <p:sp>
        <p:nvSpPr>
          <p:cNvPr id="527" name="Google Shape;527;p89"/>
          <p:cNvSpPr txBox="1"/>
          <p:nvPr>
            <p:ph idx="1"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4313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&lt;body&gt; tags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0"/>
          <p:cNvSpPr txBox="1"/>
          <p:nvPr/>
        </p:nvSpPr>
        <p:spPr>
          <a:xfrm>
            <a:off x="5936254" y="1382577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90"/>
          <p:cNvSpPr txBox="1"/>
          <p:nvPr/>
        </p:nvSpPr>
        <p:spPr>
          <a:xfrm>
            <a:off x="5597105" y="1955160"/>
            <a:ext cx="543564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Style Sheets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90"/>
          <p:cNvSpPr/>
          <p:nvPr/>
        </p:nvSpPr>
        <p:spPr>
          <a:xfrm>
            <a:off x="1982160" y="2242800"/>
            <a:ext cx="810720" cy="654120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160" y="782040"/>
            <a:ext cx="2691100" cy="340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1"/>
          <p:cNvSpPr/>
          <p:nvPr/>
        </p:nvSpPr>
        <p:spPr>
          <a:xfrm>
            <a:off x="3008008" y="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91"/>
          <p:cNvSpPr/>
          <p:nvPr/>
        </p:nvSpPr>
        <p:spPr>
          <a:xfrm>
            <a:off x="1015247" y="1873880"/>
            <a:ext cx="8374695" cy="208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selector {</a:t>
            </a:r>
            <a:endParaRPr b="0" i="0" sz="4000" u="none" cap="none" strike="noStrike">
              <a:solidFill>
                <a:schemeClr val="dk1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         property-name: property-value;</a:t>
            </a:r>
            <a:endParaRPr b="0" i="0" sz="4000" u="none" cap="none" strike="noStrike">
              <a:solidFill>
                <a:schemeClr val="dk1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2"/>
          <p:cNvSpPr txBox="1"/>
          <p:nvPr>
            <p:ph type="title"/>
          </p:nvPr>
        </p:nvSpPr>
        <p:spPr>
          <a:xfrm>
            <a:off x="1128812" y="908539"/>
            <a:ext cx="7440398" cy="3585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lang="en-IN" sz="2400"/>
              <a:t>&lt;body&gt;</a:t>
            </a:r>
            <a:br>
              <a:rPr lang="en-IN" sz="2400"/>
            </a:br>
            <a:r>
              <a:rPr lang="en-IN" sz="2400"/>
              <a:t>	&lt;h1 class=“header”&gt; This is heading 1 &lt;/h1&gt;</a:t>
            </a:r>
            <a:br>
              <a:rPr lang="en-IN" sz="2400"/>
            </a:br>
            <a:r>
              <a:rPr lang="en-IN" sz="2400"/>
              <a:t>   	 &lt;h2 class=“header” id=“my-id”&gt; This is heading 2 &lt;/h2&gt;</a:t>
            </a:r>
            <a:br>
              <a:rPr lang="en-IN" sz="2400"/>
            </a:br>
            <a:r>
              <a:rPr lang="en-IN" sz="2400"/>
              <a:t>	 &lt;h3 class=“header”&gt;  &lt;/h3&gt;</a:t>
            </a:r>
            <a:br>
              <a:rPr lang="en-IN" sz="2400"/>
            </a:br>
            <a:r>
              <a:rPr lang="en-IN" sz="2400"/>
              <a:t>	 &lt;h4 class=“header”&gt; &lt;/h4&gt;</a:t>
            </a:r>
            <a:br>
              <a:rPr lang="en-IN" sz="2400"/>
            </a:br>
            <a:r>
              <a:rPr lang="en-IN" sz="2400"/>
              <a:t>&lt;/body&gt;</a:t>
            </a:r>
            <a:endParaRPr/>
          </a:p>
        </p:txBody>
      </p:sp>
      <p:sp>
        <p:nvSpPr>
          <p:cNvPr id="548" name="Google Shape;548;p92"/>
          <p:cNvSpPr txBox="1"/>
          <p:nvPr>
            <p:ph idx="1" type="subTitle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4313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Classes and IDs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3"/>
          <p:cNvSpPr/>
          <p:nvPr/>
        </p:nvSpPr>
        <p:spPr>
          <a:xfrm>
            <a:off x="3555888" y="9095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color: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93"/>
          <p:cNvSpPr/>
          <p:nvPr/>
        </p:nvSpPr>
        <p:spPr>
          <a:xfrm>
            <a:off x="2496765" y="1452664"/>
            <a:ext cx="8721178" cy="275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h1 {</a:t>
            </a:r>
            <a:endParaRPr b="0" i="0" sz="44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         color:  red;</a:t>
            </a:r>
            <a:endParaRPr b="0" i="0" sz="44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44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4"/>
          <p:cNvSpPr/>
          <p:nvPr/>
        </p:nvSpPr>
        <p:spPr>
          <a:xfrm>
            <a:off x="444150" y="126601"/>
            <a:ext cx="82557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background-color: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94"/>
          <p:cNvSpPr/>
          <p:nvPr/>
        </p:nvSpPr>
        <p:spPr>
          <a:xfrm>
            <a:off x="1964987" y="2127115"/>
            <a:ext cx="7486197" cy="1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h1{</a:t>
            </a:r>
            <a:endParaRPr b="0" i="0" sz="4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         background-color:  green;</a:t>
            </a:r>
            <a:endParaRPr b="0" i="0" sz="4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8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5"/>
          <p:cNvSpPr/>
          <p:nvPr/>
        </p:nvSpPr>
        <p:spPr>
          <a:xfrm>
            <a:off x="1175854" y="243236"/>
            <a:ext cx="81099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I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background-image:</a:t>
            </a:r>
            <a:endParaRPr b="0" i="0" sz="6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95"/>
          <p:cNvSpPr/>
          <p:nvPr/>
        </p:nvSpPr>
        <p:spPr>
          <a:xfrm>
            <a:off x="1681031" y="2379519"/>
            <a:ext cx="72990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body {</a:t>
            </a:r>
            <a:endParaRPr b="0" i="0" sz="36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background-image:  url(image.jpg);</a:t>
            </a:r>
            <a:endParaRPr b="0" i="0" sz="36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background-size: cover;</a:t>
            </a:r>
            <a:endParaRPr b="0" i="0" sz="36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72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8"/>
          <p:cNvSpPr txBox="1"/>
          <p:nvPr/>
        </p:nvSpPr>
        <p:spPr>
          <a:xfrm>
            <a:off x="2835496" y="2295189"/>
            <a:ext cx="3384000" cy="104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57A7BD"/>
                </a:solidFill>
                <a:latin typeface="Arial"/>
                <a:ea typeface="Arial"/>
                <a:cs typeface="Arial"/>
                <a:sym typeface="Arial"/>
              </a:rPr>
              <a:t>  What is Web Development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640" y="3458586"/>
            <a:ext cx="864000" cy="63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6"/>
          <p:cNvSpPr/>
          <p:nvPr/>
        </p:nvSpPr>
        <p:spPr>
          <a:xfrm>
            <a:off x="770139" y="87966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font: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96"/>
          <p:cNvSpPr/>
          <p:nvPr/>
        </p:nvSpPr>
        <p:spPr>
          <a:xfrm>
            <a:off x="1034218" y="1150470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font-family: “Times New Roman”, Times, serif;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font-style: italic;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font-size: 30px;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font-weight: bold;</a:t>
            </a:r>
            <a:endParaRPr b="0" i="0" sz="28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6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7"/>
          <p:cNvSpPr/>
          <p:nvPr/>
        </p:nvSpPr>
        <p:spPr>
          <a:xfrm>
            <a:off x="1047502" y="75117"/>
            <a:ext cx="7674005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Corbe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Width and Height: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97"/>
          <p:cNvSpPr/>
          <p:nvPr/>
        </p:nvSpPr>
        <p:spPr>
          <a:xfrm>
            <a:off x="2907833" y="1756917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height: 200px;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width: 50%;</a:t>
            </a:r>
            <a:endParaRPr b="0" i="0" sz="36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72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8"/>
          <p:cNvSpPr/>
          <p:nvPr/>
        </p:nvSpPr>
        <p:spPr>
          <a:xfrm>
            <a:off x="1600939" y="172739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b="1" i="0" lang="en-IN" sz="6500" u="none" cap="none" strike="noStrike">
                <a:solidFill>
                  <a:srgbClr val="57A7B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6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98"/>
          <p:cNvSpPr/>
          <p:nvPr/>
        </p:nvSpPr>
        <p:spPr>
          <a:xfrm>
            <a:off x="2661399" y="1614245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border: 3px solid blue;</a:t>
            </a:r>
            <a:endParaRPr b="0" i="0" sz="36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border-radius: 10px;</a:t>
            </a:r>
            <a:endParaRPr b="0" i="0" sz="36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72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9"/>
          <p:cNvSpPr/>
          <p:nvPr/>
        </p:nvSpPr>
        <p:spPr>
          <a:xfrm>
            <a:off x="2134983" y="-65539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box-model: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99"/>
          <p:cNvSpPr/>
          <p:nvPr/>
        </p:nvSpPr>
        <p:spPr>
          <a:xfrm>
            <a:off x="2016537" y="2528150"/>
            <a:ext cx="72990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591" name="Google Shape;591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666" y="979252"/>
            <a:ext cx="9207521" cy="41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"/>
          <p:cNvSpPr/>
          <p:nvPr/>
        </p:nvSpPr>
        <p:spPr>
          <a:xfrm>
            <a:off x="1860023" y="91017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padding: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00"/>
          <p:cNvSpPr/>
          <p:nvPr/>
        </p:nvSpPr>
        <p:spPr>
          <a:xfrm>
            <a:off x="2586597" y="879303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padding-top: 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padding-right: 30px;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padding-bottom: 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padding-left: 80px;</a:t>
            </a:r>
            <a:endParaRPr b="0" i="0" sz="28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6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598" name="Google Shape;598;p100"/>
          <p:cNvSpPr/>
          <p:nvPr/>
        </p:nvSpPr>
        <p:spPr>
          <a:xfrm>
            <a:off x="2586597" y="3593100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padding: 50px 30px 50px 80px;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6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1"/>
          <p:cNvSpPr/>
          <p:nvPr/>
        </p:nvSpPr>
        <p:spPr>
          <a:xfrm>
            <a:off x="1696247" y="0"/>
            <a:ext cx="49803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IN" sz="6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margin:</a:t>
            </a:r>
            <a:endParaRPr b="0" i="0" sz="6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01"/>
          <p:cNvSpPr/>
          <p:nvPr/>
        </p:nvSpPr>
        <p:spPr>
          <a:xfrm>
            <a:off x="2136094" y="676453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margin-top: 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margin-right: 30px;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margin-bottom: 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	 margin-left: 80px;</a:t>
            </a:r>
            <a:endParaRPr b="0" i="0" sz="28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6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605" name="Google Shape;605;p101"/>
          <p:cNvSpPr/>
          <p:nvPr/>
        </p:nvSpPr>
        <p:spPr>
          <a:xfrm>
            <a:off x="2136094" y="3691847"/>
            <a:ext cx="783968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 {	margin: 50px 30px 50px 80px;</a:t>
            </a:r>
            <a:endParaRPr b="0" i="0" sz="28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40404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}</a:t>
            </a:r>
            <a:endParaRPr b="0" i="0" sz="6000" u="none" cap="none" strike="noStrike">
              <a:solidFill>
                <a:srgbClr val="40404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A7BD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2"/>
          <p:cNvSpPr txBox="1"/>
          <p:nvPr/>
        </p:nvSpPr>
        <p:spPr>
          <a:xfrm>
            <a:off x="0" y="37756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2"/>
          <p:cNvSpPr txBox="1"/>
          <p:nvPr/>
        </p:nvSpPr>
        <p:spPr>
          <a:xfrm>
            <a:off x="0" y="4351680"/>
            <a:ext cx="914364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79"/>
          <p:cNvPicPr preferRelativeResize="0"/>
          <p:nvPr/>
        </p:nvPicPr>
        <p:blipFill rotWithShape="1">
          <a:blip r:embed="rId3">
            <a:alphaModFix/>
          </a:blip>
          <a:srcRect b="1056" l="-900" r="899" t="4603"/>
          <a:stretch/>
        </p:blipFill>
        <p:spPr>
          <a:xfrm>
            <a:off x="-81375" y="0"/>
            <a:ext cx="92253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000" y="0"/>
            <a:ext cx="4416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728000" cy="51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B6CC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2"/>
          <p:cNvSpPr txBox="1"/>
          <p:nvPr/>
        </p:nvSpPr>
        <p:spPr>
          <a:xfrm>
            <a:off x="4410331" y="2113740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82"/>
          <p:cNvSpPr txBox="1"/>
          <p:nvPr/>
        </p:nvSpPr>
        <p:spPr>
          <a:xfrm>
            <a:off x="4410331" y="2753100"/>
            <a:ext cx="543564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Hypertext Markup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2"/>
          <p:cNvSpPr/>
          <p:nvPr/>
        </p:nvSpPr>
        <p:spPr>
          <a:xfrm>
            <a:off x="1982160" y="2242800"/>
            <a:ext cx="810720" cy="654120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579" y="1130240"/>
            <a:ext cx="2622711" cy="262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3"/>
          <p:cNvSpPr txBox="1"/>
          <p:nvPr/>
        </p:nvSpPr>
        <p:spPr>
          <a:xfrm>
            <a:off x="3551349" y="90976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3"/>
          <p:cNvSpPr/>
          <p:nvPr/>
        </p:nvSpPr>
        <p:spPr>
          <a:xfrm>
            <a:off x="2487364" y="1694587"/>
            <a:ext cx="38779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&lt;tagname&gt;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&lt;/tagname&gt;</a:t>
            </a:r>
            <a:endParaRPr b="0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294" y="636011"/>
            <a:ext cx="4499730" cy="450748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4"/>
          <p:cNvSpPr txBox="1"/>
          <p:nvPr/>
        </p:nvSpPr>
        <p:spPr>
          <a:xfrm>
            <a:off x="3551349" y="90976"/>
            <a:ext cx="5435640" cy="47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5"/>
          <p:cNvSpPr txBox="1"/>
          <p:nvPr>
            <p:ph type="title"/>
          </p:nvPr>
        </p:nvSpPr>
        <p:spPr>
          <a:xfrm>
            <a:off x="1427628" y="643347"/>
            <a:ext cx="8229240" cy="41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lang="en-IN" sz="2400"/>
              <a:t>&lt;head&gt;</a:t>
            </a:r>
            <a:br>
              <a:rPr lang="en-IN" sz="2400"/>
            </a:br>
            <a:r>
              <a:rPr lang="en-IN" sz="2400"/>
              <a:t>	&lt;title&gt; Name of your page &lt;/title&gt;</a:t>
            </a:r>
            <a:br>
              <a:rPr lang="en-IN" sz="2400"/>
            </a:br>
            <a:r>
              <a:rPr lang="en-IN" sz="2400"/>
              <a:t>&lt;/head&gt;</a:t>
            </a:r>
            <a:br>
              <a:rPr lang="en-IN"/>
            </a:br>
            <a:br>
              <a:rPr lang="en-IN"/>
            </a:br>
            <a:endParaRPr/>
          </a:p>
        </p:txBody>
      </p:sp>
      <p:sp>
        <p:nvSpPr>
          <p:cNvPr id="503" name="Google Shape;503;p85"/>
          <p:cNvSpPr txBox="1"/>
          <p:nvPr>
            <p:ph idx="1" type="subTitle"/>
          </p:nvPr>
        </p:nvSpPr>
        <p:spPr>
          <a:xfrm>
            <a:off x="454047" y="328690"/>
            <a:ext cx="9143640" cy="1055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4313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&lt;head&gt; tags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