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75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7120-0464-44CD-0853-A9EB39D1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819148-39CC-DF7F-35A5-48FB8A56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E35BD-2931-C483-CA36-4052D48D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BECA6-0441-5B50-037A-F96302A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A1903-9341-EBF4-F760-A517B376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0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7C0BE-3FD1-A483-F58A-A5E2E523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92B45A-A4A8-40AE-88FE-0C584B825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20FC65-B88D-EEAE-DE3C-BE188FD6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630E0-B553-A195-D4C6-F93F5A90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01DE8-36BB-3DB8-BDE9-5F51603D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4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FDA32-0F64-D091-09E9-5C351C0BE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1DDD2C-C231-1363-E92E-EE4C4334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05C27A-2128-1F08-284D-01536B36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AD3B4A-CE52-2C17-2408-B8AC7F7E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D2500E-3373-9706-023C-7A6DED34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7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D4FD2-FDE4-F53E-D09B-5907E08B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D50BE-54F5-D58D-3790-6A579FEE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A0741-312D-BA19-8E27-ECB55460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91B49-C470-74FF-A611-5484ABE8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83F4E-791B-EFE6-0404-72E607A5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19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BE845-9A3D-2CB0-8CC8-295793DD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779B50-228B-0254-6A59-266F6A35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2E4405-E1A3-0C5D-4A43-93B02FCA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B9459-683E-909E-E106-7CDB3299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AE1CB8-2D79-3922-9177-FDFE8A17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6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49DAE-E4C2-FA1B-336C-55653AF5F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063CC-D7BC-B31D-01A7-3FE7FCCE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C1E9D-84EE-5149-26E8-CD26F14A6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E38FC-FD3E-3598-E455-82A49DD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1E2AB7-B8AB-9BBA-214F-2BBED42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82AC6-2BC7-E303-5F2D-1D62FCCE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1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43988-6E12-0157-0CFF-B74CC07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834DAA-CD27-FAE0-30FF-A5C397F7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8CA6A1-81FB-22E5-782D-26AC62DB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C771E0-4591-DE70-4D55-82C66C8B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7881AA-A4A3-7501-BD5B-68E6DD32B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ED7DC-6688-CA68-BB7D-726C0CC6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6BBB31-1B9C-9011-EE43-42CED14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E5A9E7-AD22-E9BE-11CA-D7200138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3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8E37F-14D1-CB01-2461-0D3F028C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5BDCD2-5F2E-E9E4-4072-EF42F2CF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00F477-E55A-0936-7494-D7E25B6B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7E7081-7451-F63A-9420-33BCC4BF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71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82D4E0-1999-1FF9-4049-113D52A2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73F0A9-EE2E-852C-68D3-4AC0121F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EEFD95-E929-CCB9-763E-B0B721B0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0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A21D4-8391-2B45-E966-534210D7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197AE5-0EA1-775F-1D63-CEC9877A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F07FA2-DE29-34CB-0D54-9CC112BB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D1C96-DCAC-5C6C-BBCC-BB4BBC90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BAC6AB-ECBD-491B-41F9-CBAE535D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2301F-5F83-1DB1-CD7D-7A98B5B0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5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71EC3-E510-2ED8-706F-24B5D21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20F67C-7009-35BF-7FDB-DD0D4CDCD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A1888F-9773-1A7F-DD97-B18A690C9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AD424C-7731-D152-A79B-3823DBB3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A9A94-E85C-439F-6441-750B54DD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C45315-D3EE-2482-F0EF-5A3CD75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91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EEFAD-EBD9-12E4-7FB0-F4C6D6F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74ECA-8E3B-EC39-FB0C-CD8688260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5AD073-2DC2-D807-444E-96C50DF2C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29701-A1BA-4303-A28A-2A68041C1E47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817F6-D02A-947F-8784-45C65BA9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804-85E4-4796-E445-727026515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6EC02-52A2-4ACB-A60F-419F763718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5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C754C21-F1ED-43C0-7E69-F3A82D32914B}"/>
              </a:ext>
            </a:extLst>
          </p:cNvPr>
          <p:cNvSpPr/>
          <p:nvPr/>
        </p:nvSpPr>
        <p:spPr>
          <a:xfrm>
            <a:off x="4615529" y="2637743"/>
            <a:ext cx="2960942" cy="15825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и контроля датчиков в производственном помещении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B0EE71-A4C4-C711-AB07-DD2725202914}"/>
              </a:ext>
            </a:extLst>
          </p:cNvPr>
          <p:cNvSpPr txBox="1"/>
          <p:nvPr/>
        </p:nvSpPr>
        <p:spPr>
          <a:xfrm>
            <a:off x="2523168" y="3396055"/>
            <a:ext cx="200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датчиков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38E3E97-C4A2-1792-3481-D48397EBC4A8}"/>
              </a:ext>
            </a:extLst>
          </p:cNvPr>
          <p:cNvCxnSpPr>
            <a:cxnSpLocks/>
          </p:cNvCxnSpPr>
          <p:nvPr/>
        </p:nvCxnSpPr>
        <p:spPr>
          <a:xfrm>
            <a:off x="2432047" y="3173761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A44F62C-E097-E3AB-3E75-1A16A3A09121}"/>
              </a:ext>
            </a:extLst>
          </p:cNvPr>
          <p:cNvCxnSpPr>
            <a:cxnSpLocks/>
          </p:cNvCxnSpPr>
          <p:nvPr/>
        </p:nvCxnSpPr>
        <p:spPr>
          <a:xfrm>
            <a:off x="7576469" y="295424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5EA6A1E-8E86-CD0D-3CCD-E4B3B17FE047}"/>
              </a:ext>
            </a:extLst>
          </p:cNvPr>
          <p:cNvCxnSpPr>
            <a:cxnSpLocks/>
          </p:cNvCxnSpPr>
          <p:nvPr/>
        </p:nvCxnSpPr>
        <p:spPr>
          <a:xfrm>
            <a:off x="7576469" y="3270749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7E6C014-E44D-B850-B69D-1D27BD241D39}"/>
              </a:ext>
            </a:extLst>
          </p:cNvPr>
          <p:cNvCxnSpPr>
            <a:cxnSpLocks/>
          </p:cNvCxnSpPr>
          <p:nvPr/>
        </p:nvCxnSpPr>
        <p:spPr>
          <a:xfrm>
            <a:off x="7576470" y="3587252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B3270B7F-A08B-A69B-F85A-4E3A67639A84}"/>
              </a:ext>
            </a:extLst>
          </p:cNvPr>
          <p:cNvCxnSpPr>
            <a:cxnSpLocks/>
          </p:cNvCxnSpPr>
          <p:nvPr/>
        </p:nvCxnSpPr>
        <p:spPr>
          <a:xfrm>
            <a:off x="7576471" y="3903755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A60EE7-BDAF-1BA5-F40E-DA9C71DFE6A2}"/>
              </a:ext>
            </a:extLst>
          </p:cNvPr>
          <p:cNvSpPr txBox="1"/>
          <p:nvPr/>
        </p:nvSpPr>
        <p:spPr>
          <a:xfrm>
            <a:off x="2432047" y="2839278"/>
            <a:ext cx="21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оператора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0779D-5992-36B6-9FCC-BFB6CC16ED00}"/>
              </a:ext>
            </a:extLst>
          </p:cNvPr>
          <p:cNvSpPr txBox="1"/>
          <p:nvPr/>
        </p:nvSpPr>
        <p:spPr>
          <a:xfrm>
            <a:off x="7576466" y="2623309"/>
            <a:ext cx="218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2775A-2CFC-21CA-53BC-A497991C3A44}"/>
              </a:ext>
            </a:extLst>
          </p:cNvPr>
          <p:cNvSpPr txBox="1"/>
          <p:nvPr/>
        </p:nvSpPr>
        <p:spPr>
          <a:xfrm>
            <a:off x="7514710" y="2927696"/>
            <a:ext cx="2306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Аварийные оповещения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A28FBC-91F5-AA94-6DEE-3467F8BB7171}"/>
              </a:ext>
            </a:extLst>
          </p:cNvPr>
          <p:cNvSpPr txBox="1"/>
          <p:nvPr/>
        </p:nvSpPr>
        <p:spPr>
          <a:xfrm>
            <a:off x="7667585" y="3256314"/>
            <a:ext cx="2001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A1D953-E275-A0B9-EA8C-356B820CCFCB}"/>
              </a:ext>
            </a:extLst>
          </p:cNvPr>
          <p:cNvSpPr txBox="1"/>
          <p:nvPr/>
        </p:nvSpPr>
        <p:spPr>
          <a:xfrm>
            <a:off x="7560269" y="3565332"/>
            <a:ext cx="221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команд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020AB-970B-6934-AD4E-88718332EBEC}"/>
              </a:ext>
            </a:extLst>
          </p:cNvPr>
          <p:cNvSpPr txBox="1"/>
          <p:nvPr/>
        </p:nvSpPr>
        <p:spPr>
          <a:xfrm>
            <a:off x="7062524" y="3911370"/>
            <a:ext cx="6050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B4DA2-4028-FBF5-E883-A147BA0ED8D3}"/>
              </a:ext>
            </a:extLst>
          </p:cNvPr>
          <p:cNvSpPr txBox="1"/>
          <p:nvPr/>
        </p:nvSpPr>
        <p:spPr>
          <a:xfrm rot="16200000">
            <a:off x="4305198" y="1381077"/>
            <a:ext cx="230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881897-3E7E-0837-E770-0C3A58D6F1A1}"/>
              </a:ext>
            </a:extLst>
          </p:cNvPr>
          <p:cNvSpPr txBox="1"/>
          <p:nvPr/>
        </p:nvSpPr>
        <p:spPr>
          <a:xfrm rot="16200000">
            <a:off x="5268567" y="1381078"/>
            <a:ext cx="230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системы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B57A0F56-CD3D-35A5-F7CD-EC598EE73642}"/>
              </a:ext>
            </a:extLst>
          </p:cNvPr>
          <p:cNvCxnSpPr>
            <a:cxnSpLocks/>
          </p:cNvCxnSpPr>
          <p:nvPr/>
        </p:nvCxnSpPr>
        <p:spPr>
          <a:xfrm rot="16200000">
            <a:off x="4117478" y="532013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30A80A8B-2710-5D63-E1AA-27F2E1F07E81}"/>
              </a:ext>
            </a:extLst>
          </p:cNvPr>
          <p:cNvCxnSpPr>
            <a:cxnSpLocks/>
          </p:cNvCxnSpPr>
          <p:nvPr/>
        </p:nvCxnSpPr>
        <p:spPr>
          <a:xfrm rot="16200000">
            <a:off x="4711172" y="532013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268A729-59AF-0478-B300-CAFEFCCDEA49}"/>
              </a:ext>
            </a:extLst>
          </p:cNvPr>
          <p:cNvCxnSpPr>
            <a:cxnSpLocks/>
          </p:cNvCxnSpPr>
          <p:nvPr/>
        </p:nvCxnSpPr>
        <p:spPr>
          <a:xfrm rot="16200000">
            <a:off x="5304866" y="532013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EE56D5B3-ADDA-93DC-E822-A9D285E8B6B3}"/>
              </a:ext>
            </a:extLst>
          </p:cNvPr>
          <p:cNvCxnSpPr>
            <a:cxnSpLocks/>
          </p:cNvCxnSpPr>
          <p:nvPr/>
        </p:nvCxnSpPr>
        <p:spPr>
          <a:xfrm rot="16200000">
            <a:off x="5898560" y="532013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7EA682D-5550-2033-1288-BB14DF3D3741}"/>
              </a:ext>
            </a:extLst>
          </p:cNvPr>
          <p:cNvSpPr txBox="1"/>
          <p:nvPr/>
        </p:nvSpPr>
        <p:spPr>
          <a:xfrm rot="16200000">
            <a:off x="3940685" y="5112491"/>
            <a:ext cx="21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757110-37B4-F953-5C69-79CC2C265798}"/>
              </a:ext>
            </a:extLst>
          </p:cNvPr>
          <p:cNvSpPr txBox="1"/>
          <p:nvPr/>
        </p:nvSpPr>
        <p:spPr>
          <a:xfrm rot="16200000">
            <a:off x="4534374" y="5112491"/>
            <a:ext cx="218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Клиентское ПО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3BE777-29C7-64B3-0B59-67688546875F}"/>
              </a:ext>
            </a:extLst>
          </p:cNvPr>
          <p:cNvSpPr txBox="1"/>
          <p:nvPr/>
        </p:nvSpPr>
        <p:spPr>
          <a:xfrm rot="16200000">
            <a:off x="5081853" y="5112489"/>
            <a:ext cx="230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B553E-F57A-E073-F587-606D7C706EB2}"/>
              </a:ext>
            </a:extLst>
          </p:cNvPr>
          <p:cNvSpPr txBox="1"/>
          <p:nvPr/>
        </p:nvSpPr>
        <p:spPr>
          <a:xfrm rot="16200000">
            <a:off x="5669380" y="5112490"/>
            <a:ext cx="230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D7FB7AA-5C27-2DA1-9B67-6156E6D73B02}"/>
              </a:ext>
            </a:extLst>
          </p:cNvPr>
          <p:cNvCxnSpPr>
            <a:cxnSpLocks/>
          </p:cNvCxnSpPr>
          <p:nvPr/>
        </p:nvCxnSpPr>
        <p:spPr>
          <a:xfrm>
            <a:off x="2432047" y="3701078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A08CDB86-DED7-F219-59AC-BCB573F22A5A}"/>
              </a:ext>
            </a:extLst>
          </p:cNvPr>
          <p:cNvCxnSpPr>
            <a:cxnSpLocks/>
          </p:cNvCxnSpPr>
          <p:nvPr/>
        </p:nvCxnSpPr>
        <p:spPr>
          <a:xfrm rot="5400000">
            <a:off x="4510763" y="1554705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3E9DBB50-4DBC-7C3D-B04E-19E9A80038BD}"/>
              </a:ext>
            </a:extLst>
          </p:cNvPr>
          <p:cNvCxnSpPr>
            <a:cxnSpLocks/>
          </p:cNvCxnSpPr>
          <p:nvPr/>
        </p:nvCxnSpPr>
        <p:spPr>
          <a:xfrm rot="5400000">
            <a:off x="5497742" y="1554706"/>
            <a:ext cx="21834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08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E7450B47-0FDC-967C-559F-122C3035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4268" y="-1113323"/>
            <a:ext cx="13920536" cy="930843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3D23BC9-2B4C-FB8A-ACBD-811E68295756}"/>
              </a:ext>
            </a:extLst>
          </p:cNvPr>
          <p:cNvSpPr txBox="1"/>
          <p:nvPr/>
        </p:nvSpPr>
        <p:spPr>
          <a:xfrm rot="16200000">
            <a:off x="2529652" y="1746900"/>
            <a:ext cx="1649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Проверенные данные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119075-5C59-3D49-E741-1F457D98AD41}"/>
              </a:ext>
            </a:extLst>
          </p:cNvPr>
          <p:cNvSpPr txBox="1"/>
          <p:nvPr/>
        </p:nvSpPr>
        <p:spPr>
          <a:xfrm>
            <a:off x="-142254" y="834059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датчиков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BC7E2F1-89F9-8D1B-DC4F-DC38226DE371}"/>
              </a:ext>
            </a:extLst>
          </p:cNvPr>
          <p:cNvSpPr txBox="1"/>
          <p:nvPr/>
        </p:nvSpPr>
        <p:spPr>
          <a:xfrm rot="16200000">
            <a:off x="3987021" y="-346548"/>
            <a:ext cx="113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C986EF3-0224-086D-30CE-15EA4CC42069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-142253" y="1111059"/>
            <a:ext cx="15078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E8432416-8D4C-55DB-8F8C-14921BA5F4BC}"/>
              </a:ext>
            </a:extLst>
          </p:cNvPr>
          <p:cNvSpPr/>
          <p:nvPr/>
        </p:nvSpPr>
        <p:spPr>
          <a:xfrm>
            <a:off x="3973258" y="2275111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состояния и выявление аварийных ситуаций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556B9EEE-ED7F-1BED-B66C-A7A584B6602A}"/>
              </a:ext>
            </a:extLst>
          </p:cNvPr>
          <p:cNvSpPr/>
          <p:nvPr/>
        </p:nvSpPr>
        <p:spPr>
          <a:xfrm>
            <a:off x="6579779" y="3813629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Хранение, архивация и предоставление данных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7AEDE7DC-8D17-A855-8A05-0130DD294F4B}"/>
              </a:ext>
            </a:extLst>
          </p:cNvPr>
          <p:cNvSpPr/>
          <p:nvPr/>
        </p:nvSpPr>
        <p:spPr>
          <a:xfrm>
            <a:off x="1365597" y="726429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первичная обработка данных с датчиков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875B961F-2324-0ADA-75C8-F98E25494FA6}"/>
              </a:ext>
            </a:extLst>
          </p:cNvPr>
          <p:cNvSpPr/>
          <p:nvPr/>
        </p:nvSpPr>
        <p:spPr>
          <a:xfrm>
            <a:off x="9186300" y="5352147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 и взаимодействие с оператором</a:t>
            </a:r>
          </a:p>
        </p:txBody>
      </p:sp>
      <p:cxnSp>
        <p:nvCxnSpPr>
          <p:cNvPr id="101" name="Соединитель: уступ 100">
            <a:extLst>
              <a:ext uri="{FF2B5EF4-FFF2-40B4-BE49-F238E27FC236}">
                <a16:creationId xmlns:a16="http://schemas.microsoft.com/office/drawing/2014/main" id="{4AA49E97-D88D-C7A0-BF2D-08B207256232}"/>
              </a:ext>
            </a:extLst>
          </p:cNvPr>
          <p:cNvCxnSpPr>
            <a:cxnSpLocks/>
            <a:stCxn id="85" idx="3"/>
            <a:endCxn id="82" idx="1"/>
          </p:cNvCxnSpPr>
          <p:nvPr/>
        </p:nvCxnSpPr>
        <p:spPr>
          <a:xfrm>
            <a:off x="3004560" y="1111059"/>
            <a:ext cx="968698" cy="1548682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04D44724-7D6E-43E1-7C8C-C1E4724BCC20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185078" y="552019"/>
            <a:ext cx="1" cy="1744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0DBEBD-6631-2C04-AF72-6651E622B795}"/>
              </a:ext>
            </a:extLst>
          </p:cNvPr>
          <p:cNvSpPr txBox="1"/>
          <p:nvPr/>
        </p:nvSpPr>
        <p:spPr>
          <a:xfrm rot="16200000">
            <a:off x="3911395" y="6920052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EF8C65CB-EADB-F4B0-020E-E57BB6905DF1}"/>
              </a:ext>
            </a:extLst>
          </p:cNvPr>
          <p:cNvCxnSpPr>
            <a:cxnSpLocks/>
          </p:cNvCxnSpPr>
          <p:nvPr/>
        </p:nvCxnSpPr>
        <p:spPr>
          <a:xfrm flipH="1" flipV="1">
            <a:off x="1906101" y="1495688"/>
            <a:ext cx="11306" cy="49709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DACA65A3-42DB-12CB-38FC-E4335432BC42}"/>
              </a:ext>
            </a:extLst>
          </p:cNvPr>
          <p:cNvCxnSpPr>
            <a:cxnSpLocks/>
          </p:cNvCxnSpPr>
          <p:nvPr/>
        </p:nvCxnSpPr>
        <p:spPr>
          <a:xfrm flipV="1">
            <a:off x="2452422" y="1495688"/>
            <a:ext cx="0" cy="61531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254DC06-2222-543E-977B-FE2B55714E59}"/>
              </a:ext>
            </a:extLst>
          </p:cNvPr>
          <p:cNvSpPr txBox="1"/>
          <p:nvPr/>
        </p:nvSpPr>
        <p:spPr>
          <a:xfrm rot="16200000">
            <a:off x="1955806" y="6920052"/>
            <a:ext cx="78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Датчики</a:t>
            </a:r>
          </a:p>
        </p:txBody>
      </p: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B5EE1EBA-E446-3BD2-28F1-0D44F435BDBA}"/>
              </a:ext>
            </a:extLst>
          </p:cNvPr>
          <p:cNvCxnSpPr>
            <a:cxnSpLocks/>
          </p:cNvCxnSpPr>
          <p:nvPr/>
        </p:nvCxnSpPr>
        <p:spPr>
          <a:xfrm>
            <a:off x="5612221" y="2527474"/>
            <a:ext cx="681155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FBC7250-57DF-0407-91FB-9B9C280AC1D5}"/>
              </a:ext>
            </a:extLst>
          </p:cNvPr>
          <p:cNvSpPr txBox="1"/>
          <p:nvPr/>
        </p:nvSpPr>
        <p:spPr>
          <a:xfrm>
            <a:off x="10963878" y="2065809"/>
            <a:ext cx="131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Аварийные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оповещения</a:t>
            </a:r>
          </a:p>
        </p:txBody>
      </p:sp>
      <p:cxnSp>
        <p:nvCxnSpPr>
          <p:cNvPr id="149" name="Соединитель: уступ 148">
            <a:extLst>
              <a:ext uri="{FF2B5EF4-FFF2-40B4-BE49-F238E27FC236}">
                <a16:creationId xmlns:a16="http://schemas.microsoft.com/office/drawing/2014/main" id="{FFD47C06-D24F-34CD-8C57-0BF3ED290F51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5612221" y="2659741"/>
            <a:ext cx="967558" cy="15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883B269-08AD-DAA7-1076-CF8AD036044C}"/>
              </a:ext>
            </a:extLst>
          </p:cNvPr>
          <p:cNvSpPr txBox="1"/>
          <p:nvPr/>
        </p:nvSpPr>
        <p:spPr>
          <a:xfrm rot="16200000">
            <a:off x="5374179" y="3198167"/>
            <a:ext cx="98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Оценённые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</a:p>
        </p:txBody>
      </p:sp>
      <p:cxnSp>
        <p:nvCxnSpPr>
          <p:cNvPr id="174" name="Прямая со стрелкой 173">
            <a:extLst>
              <a:ext uri="{FF2B5EF4-FFF2-40B4-BE49-F238E27FC236}">
                <a16:creationId xmlns:a16="http://schemas.microsoft.com/office/drawing/2014/main" id="{08D435DD-9559-5788-1427-0402FED00037}"/>
              </a:ext>
            </a:extLst>
          </p:cNvPr>
          <p:cNvCxnSpPr>
            <a:cxnSpLocks/>
          </p:cNvCxnSpPr>
          <p:nvPr/>
        </p:nvCxnSpPr>
        <p:spPr>
          <a:xfrm>
            <a:off x="4785782" y="-763626"/>
            <a:ext cx="6958" cy="30387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D0675235-9C84-241F-3811-2F7A4701956B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4792740" y="3044370"/>
            <a:ext cx="19796" cy="46147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4088B148-5F49-971C-2AFD-FFCCB8CEEE31}"/>
              </a:ext>
            </a:extLst>
          </p:cNvPr>
          <p:cNvCxnSpPr>
            <a:cxnSpLocks/>
          </p:cNvCxnSpPr>
          <p:nvPr/>
        </p:nvCxnSpPr>
        <p:spPr>
          <a:xfrm>
            <a:off x="-142253" y="4388803"/>
            <a:ext cx="672203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70D21-B270-A55A-B03A-20F2F4366FA4}"/>
              </a:ext>
            </a:extLst>
          </p:cNvPr>
          <p:cNvSpPr txBox="1"/>
          <p:nvPr/>
        </p:nvSpPr>
        <p:spPr>
          <a:xfrm>
            <a:off x="-142254" y="4111801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оператора</a:t>
            </a:r>
          </a:p>
        </p:txBody>
      </p: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19A0332B-42FB-67F7-9024-0F70D0BB739A}"/>
              </a:ext>
            </a:extLst>
          </p:cNvPr>
          <p:cNvCxnSpPr>
            <a:cxnSpLocks/>
          </p:cNvCxnSpPr>
          <p:nvPr/>
        </p:nvCxnSpPr>
        <p:spPr>
          <a:xfrm flipV="1">
            <a:off x="8218742" y="4004170"/>
            <a:ext cx="420503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Соединитель: уступ 200">
            <a:extLst>
              <a:ext uri="{FF2B5EF4-FFF2-40B4-BE49-F238E27FC236}">
                <a16:creationId xmlns:a16="http://schemas.microsoft.com/office/drawing/2014/main" id="{66F33509-EB44-5C4C-7D2E-250B66A7D4F6}"/>
              </a:ext>
            </a:extLst>
          </p:cNvPr>
          <p:cNvCxnSpPr>
            <a:cxnSpLocks/>
            <a:stCxn id="83" idx="3"/>
            <a:endCxn id="87" idx="1"/>
          </p:cNvCxnSpPr>
          <p:nvPr/>
        </p:nvCxnSpPr>
        <p:spPr>
          <a:xfrm>
            <a:off x="8218742" y="4198259"/>
            <a:ext cx="967558" cy="15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28B076E6-2CD2-2F26-087E-5872BFA68428}"/>
              </a:ext>
            </a:extLst>
          </p:cNvPr>
          <p:cNvSpPr txBox="1"/>
          <p:nvPr/>
        </p:nvSpPr>
        <p:spPr>
          <a:xfrm rot="16200000">
            <a:off x="7928156" y="4736685"/>
            <a:ext cx="1087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визуализации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9E178B1-3101-0913-8E6C-04DA27B9E864}"/>
              </a:ext>
            </a:extLst>
          </p:cNvPr>
          <p:cNvSpPr txBox="1"/>
          <p:nvPr/>
        </p:nvSpPr>
        <p:spPr>
          <a:xfrm>
            <a:off x="10766506" y="3727171"/>
            <a:ext cx="1750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29338396-042A-6160-C535-0F85F902F773}"/>
              </a:ext>
            </a:extLst>
          </p:cNvPr>
          <p:cNvCxnSpPr>
            <a:cxnSpLocks/>
          </p:cNvCxnSpPr>
          <p:nvPr/>
        </p:nvCxnSpPr>
        <p:spPr>
          <a:xfrm flipH="1">
            <a:off x="7122983" y="541110"/>
            <a:ext cx="3117" cy="32725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05F598D-09DA-D63B-2B11-1E7571EA5A12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10005782" y="530441"/>
            <a:ext cx="8973" cy="48217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AF322CC-F051-F932-C714-C21B7F924017}"/>
              </a:ext>
            </a:extLst>
          </p:cNvPr>
          <p:cNvSpPr txBox="1"/>
          <p:nvPr/>
        </p:nvSpPr>
        <p:spPr>
          <a:xfrm rot="16200000">
            <a:off x="8042220" y="-341094"/>
            <a:ext cx="113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2DD6CB-03BC-066E-F79A-083411C5CB5C}"/>
              </a:ext>
            </a:extLst>
          </p:cNvPr>
          <p:cNvSpPr txBox="1"/>
          <p:nvPr/>
        </p:nvSpPr>
        <p:spPr>
          <a:xfrm>
            <a:off x="10822507" y="5330807"/>
            <a:ext cx="163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6FA37646-4A88-C754-D2B5-76D1E580CA7D}"/>
              </a:ext>
            </a:extLst>
          </p:cNvPr>
          <p:cNvCxnSpPr>
            <a:cxnSpLocks/>
          </p:cNvCxnSpPr>
          <p:nvPr/>
        </p:nvCxnSpPr>
        <p:spPr>
          <a:xfrm>
            <a:off x="10822507" y="5608567"/>
            <a:ext cx="16012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E661343-9ED2-B726-73A9-A123AB55208D}"/>
              </a:ext>
            </a:extLst>
          </p:cNvPr>
          <p:cNvCxnSpPr>
            <a:cxnSpLocks/>
          </p:cNvCxnSpPr>
          <p:nvPr/>
        </p:nvCxnSpPr>
        <p:spPr>
          <a:xfrm>
            <a:off x="10822507" y="5864987"/>
            <a:ext cx="160126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A67C1ED-E009-FF7F-3C31-158CF3C5EC81}"/>
              </a:ext>
            </a:extLst>
          </p:cNvPr>
          <p:cNvSpPr txBox="1"/>
          <p:nvPr/>
        </p:nvSpPr>
        <p:spPr>
          <a:xfrm>
            <a:off x="10777844" y="5587988"/>
            <a:ext cx="172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Подтверждение команд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F16938B9-CE46-F9B5-040C-0DFA3437566B}"/>
              </a:ext>
            </a:extLst>
          </p:cNvPr>
          <p:cNvCxnSpPr>
            <a:cxnSpLocks/>
          </p:cNvCxnSpPr>
          <p:nvPr/>
        </p:nvCxnSpPr>
        <p:spPr>
          <a:xfrm flipV="1">
            <a:off x="9739476" y="6141025"/>
            <a:ext cx="1" cy="3256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D7F2D59B-08B0-44A0-90C1-B9F5B93B6FD4}"/>
              </a:ext>
            </a:extLst>
          </p:cNvPr>
          <p:cNvCxnSpPr>
            <a:cxnSpLocks/>
          </p:cNvCxnSpPr>
          <p:nvPr/>
        </p:nvCxnSpPr>
        <p:spPr>
          <a:xfrm flipV="1">
            <a:off x="10288916" y="6141026"/>
            <a:ext cx="0" cy="15078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C9E411C4-58C2-2E14-B68F-B0C41C9971DA}"/>
              </a:ext>
            </a:extLst>
          </p:cNvPr>
          <p:cNvCxnSpPr>
            <a:cxnSpLocks/>
          </p:cNvCxnSpPr>
          <p:nvPr/>
        </p:nvCxnSpPr>
        <p:spPr>
          <a:xfrm>
            <a:off x="1909372" y="6466680"/>
            <a:ext cx="7830103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49D559D-A06B-EE4B-77FC-355FB96B7826}"/>
              </a:ext>
            </a:extLst>
          </p:cNvPr>
          <p:cNvCxnSpPr>
            <a:cxnSpLocks/>
          </p:cNvCxnSpPr>
          <p:nvPr/>
        </p:nvCxnSpPr>
        <p:spPr>
          <a:xfrm flipV="1">
            <a:off x="7122983" y="4593139"/>
            <a:ext cx="0" cy="18735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F8DE63AA-E31F-6BBE-C087-C6A4BF1C3DCC}"/>
              </a:ext>
            </a:extLst>
          </p:cNvPr>
          <p:cNvCxnSpPr>
            <a:cxnSpLocks/>
          </p:cNvCxnSpPr>
          <p:nvPr/>
        </p:nvCxnSpPr>
        <p:spPr>
          <a:xfrm flipV="1">
            <a:off x="7665565" y="4593140"/>
            <a:ext cx="6857" cy="30454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DE58E8F-F61D-7089-5AB3-F470C0C14505}"/>
              </a:ext>
            </a:extLst>
          </p:cNvPr>
          <p:cNvSpPr txBox="1"/>
          <p:nvPr/>
        </p:nvSpPr>
        <p:spPr>
          <a:xfrm rot="16200000">
            <a:off x="7135747" y="6920052"/>
            <a:ext cx="782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0A5C5E-79B7-A955-E4AD-1764E8D21EBA}"/>
              </a:ext>
            </a:extLst>
          </p:cNvPr>
          <p:cNvSpPr txBox="1"/>
          <p:nvPr/>
        </p:nvSpPr>
        <p:spPr>
          <a:xfrm rot="16200000">
            <a:off x="9396490" y="6920052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Клиентское ПО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2773C1-3FA1-407D-8E65-B6BE56E78BAE}"/>
              </a:ext>
            </a:extLst>
          </p:cNvPr>
          <p:cNvSpPr txBox="1"/>
          <p:nvPr/>
        </p:nvSpPr>
        <p:spPr>
          <a:xfrm>
            <a:off x="2574688" y="1269262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DB97A5-16E7-DC38-1D0A-718707CF12C3}"/>
              </a:ext>
            </a:extLst>
          </p:cNvPr>
          <p:cNvSpPr txBox="1"/>
          <p:nvPr/>
        </p:nvSpPr>
        <p:spPr>
          <a:xfrm>
            <a:off x="5184981" y="2811726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0CF9A7-C0F0-D3D3-824F-634D92D58B64}"/>
              </a:ext>
            </a:extLst>
          </p:cNvPr>
          <p:cNvSpPr txBox="1"/>
          <p:nvPr/>
        </p:nvSpPr>
        <p:spPr>
          <a:xfrm>
            <a:off x="7794929" y="4347995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A3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CE8BDE-BE12-8BF1-3BF8-777713F7FFE4}"/>
              </a:ext>
            </a:extLst>
          </p:cNvPr>
          <p:cNvSpPr txBox="1"/>
          <p:nvPr/>
        </p:nvSpPr>
        <p:spPr>
          <a:xfrm>
            <a:off x="10407287" y="5872693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C215D7C5-C378-AF15-7A10-CBEA6124942F}"/>
              </a:ext>
            </a:extLst>
          </p:cNvPr>
          <p:cNvCxnSpPr>
            <a:cxnSpLocks/>
          </p:cNvCxnSpPr>
          <p:nvPr/>
        </p:nvCxnSpPr>
        <p:spPr>
          <a:xfrm>
            <a:off x="7672422" y="541111"/>
            <a:ext cx="0" cy="32622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80BC5EE0-9A83-6EB3-790C-579A4842EAE4}"/>
              </a:ext>
            </a:extLst>
          </p:cNvPr>
          <p:cNvCxnSpPr>
            <a:cxnSpLocks/>
          </p:cNvCxnSpPr>
          <p:nvPr/>
        </p:nvCxnSpPr>
        <p:spPr>
          <a:xfrm>
            <a:off x="2185078" y="541110"/>
            <a:ext cx="4937905" cy="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DB8A0F6B-03D2-9C3D-6D4E-52CA46E2B211}"/>
              </a:ext>
            </a:extLst>
          </p:cNvPr>
          <p:cNvCxnSpPr>
            <a:cxnSpLocks/>
          </p:cNvCxnSpPr>
          <p:nvPr/>
        </p:nvCxnSpPr>
        <p:spPr>
          <a:xfrm>
            <a:off x="8835673" y="-745222"/>
            <a:ext cx="1715" cy="128633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C81E1B4-3A78-64A0-0F37-5270974F10E8}"/>
              </a:ext>
            </a:extLst>
          </p:cNvPr>
          <p:cNvCxnSpPr>
            <a:cxnSpLocks/>
          </p:cNvCxnSpPr>
          <p:nvPr/>
        </p:nvCxnSpPr>
        <p:spPr>
          <a:xfrm>
            <a:off x="7672422" y="530441"/>
            <a:ext cx="2337846" cy="1066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8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7CEB3-DE20-4B1D-7A55-CA9C4040E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547729E6-4B15-8BDA-77B5-D749D1E5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481263"/>
            <a:ext cx="12192000" cy="80370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C51297-26B1-95A6-6514-C849598F6AF4}"/>
              </a:ext>
            </a:extLst>
          </p:cNvPr>
          <p:cNvSpPr txBox="1"/>
          <p:nvPr/>
        </p:nvSpPr>
        <p:spPr>
          <a:xfrm>
            <a:off x="3192166" y="2051384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899C8D-B24C-5EF2-AABC-666105DE5F3A}"/>
              </a:ext>
            </a:extLst>
          </p:cNvPr>
          <p:cNvSpPr/>
          <p:nvPr/>
        </p:nvSpPr>
        <p:spPr>
          <a:xfrm>
            <a:off x="5276518" y="3046619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архивом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FE18-41C8-364F-83E1-70868BDD68FF}"/>
              </a:ext>
            </a:extLst>
          </p:cNvPr>
          <p:cNvSpPr txBox="1"/>
          <p:nvPr/>
        </p:nvSpPr>
        <p:spPr>
          <a:xfrm>
            <a:off x="6456470" y="3586369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68C55-C148-E188-A3CB-BEA888E2371E}"/>
              </a:ext>
            </a:extLst>
          </p:cNvPr>
          <p:cNvSpPr txBox="1"/>
          <p:nvPr/>
        </p:nvSpPr>
        <p:spPr>
          <a:xfrm>
            <a:off x="9728046" y="5134547"/>
            <a:ext cx="605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27CA6B5-4788-BD97-804A-BA9834BF9183}"/>
              </a:ext>
            </a:extLst>
          </p:cNvPr>
          <p:cNvSpPr/>
          <p:nvPr/>
        </p:nvSpPr>
        <p:spPr>
          <a:xfrm>
            <a:off x="1998592" y="1508101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Прием и запись входящих данных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64F4FFE-ADFE-5CA8-77E1-192D358B274B}"/>
              </a:ext>
            </a:extLst>
          </p:cNvPr>
          <p:cNvSpPr/>
          <p:nvPr/>
        </p:nvSpPr>
        <p:spPr>
          <a:xfrm>
            <a:off x="8554444" y="4585137"/>
            <a:ext cx="1638963" cy="769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запросов и формирование отчетов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5F9B1-88EF-0D2F-21C8-AA3B15958DF0}"/>
              </a:ext>
            </a:extLst>
          </p:cNvPr>
          <p:cNvSpPr txBox="1"/>
          <p:nvPr/>
        </p:nvSpPr>
        <p:spPr>
          <a:xfrm>
            <a:off x="490742" y="1642269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Оценённые данные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68D9E264-D17B-E2FF-C489-AFDA220C6694}"/>
              </a:ext>
            </a:extLst>
          </p:cNvPr>
          <p:cNvCxnSpPr>
            <a:cxnSpLocks/>
          </p:cNvCxnSpPr>
          <p:nvPr/>
        </p:nvCxnSpPr>
        <p:spPr>
          <a:xfrm>
            <a:off x="490742" y="1919268"/>
            <a:ext cx="15078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AF3323-8EB8-DB7C-3712-281F963A1A3E}"/>
              </a:ext>
            </a:extLst>
          </p:cNvPr>
          <p:cNvSpPr txBox="1"/>
          <p:nvPr/>
        </p:nvSpPr>
        <p:spPr>
          <a:xfrm rot="16200000">
            <a:off x="3508445" y="2431157"/>
            <a:ext cx="1435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Готовые к архивации данные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94D4BEC6-AD87-28ED-7F55-95C52E9891F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3637555" y="1892731"/>
            <a:ext cx="1638963" cy="15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4B2C527-3C37-A2BF-4BFE-9DCD3A691190}"/>
              </a:ext>
            </a:extLst>
          </p:cNvPr>
          <p:cNvCxnSpPr>
            <a:cxnSpLocks/>
          </p:cNvCxnSpPr>
          <p:nvPr/>
        </p:nvCxnSpPr>
        <p:spPr>
          <a:xfrm flipV="1">
            <a:off x="9647086" y="5354396"/>
            <a:ext cx="0" cy="18886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DAB4477-75C6-38D6-F16B-464076430537}"/>
              </a:ext>
            </a:extLst>
          </p:cNvPr>
          <p:cNvCxnSpPr>
            <a:cxnSpLocks/>
          </p:cNvCxnSpPr>
          <p:nvPr/>
        </p:nvCxnSpPr>
        <p:spPr>
          <a:xfrm flipV="1">
            <a:off x="9100765" y="5354396"/>
            <a:ext cx="0" cy="6467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AFF9BC1-033F-72ED-B66D-2D0C2BCD47B3}"/>
              </a:ext>
            </a:extLst>
          </p:cNvPr>
          <p:cNvCxnSpPr>
            <a:cxnSpLocks/>
          </p:cNvCxnSpPr>
          <p:nvPr/>
        </p:nvCxnSpPr>
        <p:spPr>
          <a:xfrm flipV="1">
            <a:off x="6369160" y="3815878"/>
            <a:ext cx="0" cy="19406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8FE564E-72D1-5071-6CBD-B26CD0BD2CB5}"/>
              </a:ext>
            </a:extLst>
          </p:cNvPr>
          <p:cNvCxnSpPr>
            <a:cxnSpLocks/>
          </p:cNvCxnSpPr>
          <p:nvPr/>
        </p:nvCxnSpPr>
        <p:spPr>
          <a:xfrm flipV="1">
            <a:off x="5822839" y="3815878"/>
            <a:ext cx="0" cy="21852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DCC3A65-D886-EC75-80D7-FDB042BD4BC7}"/>
              </a:ext>
            </a:extLst>
          </p:cNvPr>
          <p:cNvCxnSpPr>
            <a:cxnSpLocks/>
          </p:cNvCxnSpPr>
          <p:nvPr/>
        </p:nvCxnSpPr>
        <p:spPr>
          <a:xfrm flipV="1">
            <a:off x="3091234" y="2277360"/>
            <a:ext cx="0" cy="34791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A378588D-64A4-640B-B63A-45FC0A7C542D}"/>
              </a:ext>
            </a:extLst>
          </p:cNvPr>
          <p:cNvCxnSpPr>
            <a:cxnSpLocks/>
          </p:cNvCxnSpPr>
          <p:nvPr/>
        </p:nvCxnSpPr>
        <p:spPr>
          <a:xfrm flipV="1">
            <a:off x="2544913" y="2277360"/>
            <a:ext cx="0" cy="49656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23657A5-E36E-93FE-F0FE-432197C5E86A}"/>
              </a:ext>
            </a:extLst>
          </p:cNvPr>
          <p:cNvCxnSpPr>
            <a:cxnSpLocks/>
          </p:cNvCxnSpPr>
          <p:nvPr/>
        </p:nvCxnSpPr>
        <p:spPr>
          <a:xfrm>
            <a:off x="3091234" y="5756548"/>
            <a:ext cx="655585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6AE7F0A-771F-BABB-D0D1-D9F256C804E7}"/>
              </a:ext>
            </a:extLst>
          </p:cNvPr>
          <p:cNvCxnSpPr>
            <a:cxnSpLocks/>
          </p:cNvCxnSpPr>
          <p:nvPr/>
        </p:nvCxnSpPr>
        <p:spPr>
          <a:xfrm>
            <a:off x="2544913" y="6001097"/>
            <a:ext cx="655585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1444D3E-831F-419E-638A-6982BCF02362}"/>
              </a:ext>
            </a:extLst>
          </p:cNvPr>
          <p:cNvSpPr txBox="1"/>
          <p:nvPr/>
        </p:nvSpPr>
        <p:spPr>
          <a:xfrm rot="16200000">
            <a:off x="8754662" y="6472872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03CCF50-26C6-F0F8-8EB0-8BB75366A090}"/>
              </a:ext>
            </a:extLst>
          </p:cNvPr>
          <p:cNvSpPr txBox="1"/>
          <p:nvPr/>
        </p:nvSpPr>
        <p:spPr>
          <a:xfrm rot="16200000">
            <a:off x="1648650" y="6472871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25C756D-73F7-0198-49BA-1890419B0644}"/>
              </a:ext>
            </a:extLst>
          </p:cNvPr>
          <p:cNvCxnSpPr>
            <a:cxnSpLocks/>
          </p:cNvCxnSpPr>
          <p:nvPr/>
        </p:nvCxnSpPr>
        <p:spPr>
          <a:xfrm>
            <a:off x="2541075" y="941349"/>
            <a:ext cx="0" cy="5667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>
            <a:extLst>
              <a:ext uri="{FF2B5EF4-FFF2-40B4-BE49-F238E27FC236}">
                <a16:creationId xmlns:a16="http://schemas.microsoft.com/office/drawing/2014/main" id="{9BEF510D-9CCB-EAC6-DD7E-803CBB181AC9}"/>
              </a:ext>
            </a:extLst>
          </p:cNvPr>
          <p:cNvCxnSpPr>
            <a:cxnSpLocks/>
          </p:cNvCxnSpPr>
          <p:nvPr/>
        </p:nvCxnSpPr>
        <p:spPr>
          <a:xfrm>
            <a:off x="3091234" y="1192569"/>
            <a:ext cx="1" cy="3155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B3B6DEA3-7C36-2B35-755A-D8F594202366}"/>
              </a:ext>
            </a:extLst>
          </p:cNvPr>
          <p:cNvCxnSpPr>
            <a:cxnSpLocks/>
          </p:cNvCxnSpPr>
          <p:nvPr/>
        </p:nvCxnSpPr>
        <p:spPr>
          <a:xfrm>
            <a:off x="6096000" y="-203525"/>
            <a:ext cx="0" cy="32501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47133BF8-147A-5175-6C1E-BBFFEDA6C568}"/>
              </a:ext>
            </a:extLst>
          </p:cNvPr>
          <p:cNvCxnSpPr>
            <a:cxnSpLocks/>
          </p:cNvCxnSpPr>
          <p:nvPr/>
        </p:nvCxnSpPr>
        <p:spPr>
          <a:xfrm>
            <a:off x="9370087" y="-203526"/>
            <a:ext cx="0" cy="478866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AFE79C71-C6FA-4D7B-BD5E-180C863BD716}"/>
              </a:ext>
            </a:extLst>
          </p:cNvPr>
          <p:cNvCxnSpPr>
            <a:cxnSpLocks/>
          </p:cNvCxnSpPr>
          <p:nvPr/>
        </p:nvCxnSpPr>
        <p:spPr>
          <a:xfrm>
            <a:off x="2541075" y="941349"/>
            <a:ext cx="682901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4BD9751B-CAEF-E5C8-8F3A-D4CED9E66374}"/>
              </a:ext>
            </a:extLst>
          </p:cNvPr>
          <p:cNvCxnSpPr>
            <a:cxnSpLocks/>
          </p:cNvCxnSpPr>
          <p:nvPr/>
        </p:nvCxnSpPr>
        <p:spPr>
          <a:xfrm>
            <a:off x="3091234" y="1185898"/>
            <a:ext cx="30047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E83D0E9-C216-C58D-0700-041B430C3557}"/>
              </a:ext>
            </a:extLst>
          </p:cNvPr>
          <p:cNvSpPr txBox="1"/>
          <p:nvPr/>
        </p:nvSpPr>
        <p:spPr>
          <a:xfrm rot="16200000">
            <a:off x="5297238" y="133571"/>
            <a:ext cx="1135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</a:t>
            </a:r>
          </a:p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6FFD4F1-6E42-2DF4-D42E-7ED36E6B3353}"/>
              </a:ext>
            </a:extLst>
          </p:cNvPr>
          <p:cNvSpPr txBox="1"/>
          <p:nvPr/>
        </p:nvSpPr>
        <p:spPr>
          <a:xfrm rot="16200000">
            <a:off x="8573204" y="131691"/>
            <a:ext cx="113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994D06-CCDD-E580-BBF7-D745721AE777}"/>
              </a:ext>
            </a:extLst>
          </p:cNvPr>
          <p:cNvSpPr txBox="1"/>
          <p:nvPr/>
        </p:nvSpPr>
        <p:spPr>
          <a:xfrm rot="16200000">
            <a:off x="6882542" y="4062008"/>
            <a:ext cx="1435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Архив данных</a:t>
            </a:r>
          </a:p>
        </p:txBody>
      </p:sp>
      <p:cxnSp>
        <p:nvCxnSpPr>
          <p:cNvPr id="164" name="Соединитель: уступ 163">
            <a:extLst>
              <a:ext uri="{FF2B5EF4-FFF2-40B4-BE49-F238E27FC236}">
                <a16:creationId xmlns:a16="http://schemas.microsoft.com/office/drawing/2014/main" id="{DA262F39-F696-EFAF-D1A3-6B82EE85EDA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915481" y="3431249"/>
            <a:ext cx="1638963" cy="15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DEAE68A-D6DE-9173-340A-E18467638A61}"/>
              </a:ext>
            </a:extLst>
          </p:cNvPr>
          <p:cNvSpPr txBox="1"/>
          <p:nvPr/>
        </p:nvSpPr>
        <p:spPr>
          <a:xfrm>
            <a:off x="490742" y="4883958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 оператора</a:t>
            </a:r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B5D8848A-8D6D-085A-F602-DA61DDD801B4}"/>
              </a:ext>
            </a:extLst>
          </p:cNvPr>
          <p:cNvCxnSpPr>
            <a:cxnSpLocks/>
          </p:cNvCxnSpPr>
          <p:nvPr/>
        </p:nvCxnSpPr>
        <p:spPr>
          <a:xfrm>
            <a:off x="490742" y="5160957"/>
            <a:ext cx="806370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Прямая со стрелкой 192">
            <a:extLst>
              <a:ext uri="{FF2B5EF4-FFF2-40B4-BE49-F238E27FC236}">
                <a16:creationId xmlns:a16="http://schemas.microsoft.com/office/drawing/2014/main" id="{415BC949-76C8-5432-53FA-0225D2DACA89}"/>
              </a:ext>
            </a:extLst>
          </p:cNvPr>
          <p:cNvCxnSpPr>
            <a:cxnSpLocks/>
          </p:cNvCxnSpPr>
          <p:nvPr/>
        </p:nvCxnSpPr>
        <p:spPr>
          <a:xfrm>
            <a:off x="10193375" y="4841557"/>
            <a:ext cx="15078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E7A5825C-BB24-EC18-002D-5DACD90E79FC}"/>
              </a:ext>
            </a:extLst>
          </p:cNvPr>
          <p:cNvCxnSpPr>
            <a:cxnSpLocks/>
          </p:cNvCxnSpPr>
          <p:nvPr/>
        </p:nvCxnSpPr>
        <p:spPr>
          <a:xfrm>
            <a:off x="10193375" y="5097977"/>
            <a:ext cx="15078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27E87A8-87A8-1BEB-9239-DE4ED4CA8733}"/>
              </a:ext>
            </a:extLst>
          </p:cNvPr>
          <p:cNvCxnSpPr>
            <a:cxnSpLocks/>
          </p:cNvCxnSpPr>
          <p:nvPr/>
        </p:nvCxnSpPr>
        <p:spPr>
          <a:xfrm>
            <a:off x="10193375" y="4839092"/>
            <a:ext cx="15078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D67CEEA-ADA2-CE0E-BF24-F50EF778F697}"/>
              </a:ext>
            </a:extLst>
          </p:cNvPr>
          <p:cNvSpPr txBox="1"/>
          <p:nvPr/>
        </p:nvSpPr>
        <p:spPr>
          <a:xfrm>
            <a:off x="10185731" y="4379505"/>
            <a:ext cx="150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визуализации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CB3737E-929E-2075-948A-3DFCC0CABC72}"/>
              </a:ext>
            </a:extLst>
          </p:cNvPr>
          <p:cNvSpPr txBox="1"/>
          <p:nvPr/>
        </p:nvSpPr>
        <p:spPr>
          <a:xfrm>
            <a:off x="10185731" y="4820978"/>
            <a:ext cx="1507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3907543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128</Words>
  <Application>Microsoft Office PowerPoint</Application>
  <PresentationFormat>Широкоэкранный</PresentationFormat>
  <Paragraphs>57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Sharigin</dc:creator>
  <cp:lastModifiedBy>Maxim Sharigin</cp:lastModifiedBy>
  <cp:revision>25</cp:revision>
  <dcterms:created xsi:type="dcterms:W3CDTF">2025-09-21T11:30:52Z</dcterms:created>
  <dcterms:modified xsi:type="dcterms:W3CDTF">2025-09-21T16:56:14Z</dcterms:modified>
</cp:coreProperties>
</file>