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633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633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179064" y="972311"/>
            <a:ext cx="4629912" cy="1124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633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6572" y="2955035"/>
            <a:ext cx="7697724" cy="1766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700" y="134569"/>
            <a:ext cx="388556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6633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3709" y="1154938"/>
            <a:ext cx="7872730" cy="398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57.png"/><Relationship Id="rId4" Type="http://schemas.openxmlformats.org/officeDocument/2006/relationships/image" Target="../media/image3.png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2" Type="http://schemas.openxmlformats.org/officeDocument/2006/relationships/image" Target="../media/image12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5" Type="http://schemas.openxmlformats.org/officeDocument/2006/relationships/image" Target="../media/image9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692" y="2906395"/>
            <a:ext cx="609473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Designed for : Describing the architecture of</a:t>
            </a:r>
            <a:r>
              <a:rPr sz="2000" b="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spc="5" dirty="0">
                <a:solidFill>
                  <a:srgbClr val="FFFFFF"/>
                </a:solidFill>
                <a:latin typeface="Arial"/>
                <a:cs typeface="Arial"/>
              </a:rPr>
              <a:t>software- 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intensive systems, based on </a:t>
            </a:r>
            <a:r>
              <a:rPr sz="2000" b="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use of multiple,  concurrent</a:t>
            </a:r>
            <a:r>
              <a:rPr sz="2000"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views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23058" y="1042796"/>
            <a:ext cx="323913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10" dirty="0">
                <a:latin typeface="Arial"/>
                <a:cs typeface="Arial"/>
              </a:rPr>
              <a:t>Physical</a:t>
            </a:r>
            <a:r>
              <a:rPr sz="3500" spc="-190" dirty="0">
                <a:latin typeface="Arial"/>
                <a:cs typeface="Arial"/>
              </a:rPr>
              <a:t> </a:t>
            </a:r>
            <a:r>
              <a:rPr sz="3500" spc="40" dirty="0">
                <a:latin typeface="Arial"/>
                <a:cs typeface="Arial"/>
              </a:rPr>
              <a:t>Views</a:t>
            </a:r>
            <a:endParaRPr sz="3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614" y="1784574"/>
            <a:ext cx="7169150" cy="3592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96925">
              <a:lnSpc>
                <a:spcPct val="120100"/>
              </a:lnSpc>
              <a:spcBef>
                <a:spcPts val="95"/>
              </a:spcBef>
            </a:pPr>
            <a:r>
              <a:rPr sz="2600" b="1" spc="25" dirty="0">
                <a:latin typeface="Arial"/>
                <a:cs typeface="Arial"/>
              </a:rPr>
              <a:t>(Mapping</a:t>
            </a:r>
            <a:r>
              <a:rPr sz="2600" b="1" spc="-114" dirty="0">
                <a:latin typeface="Arial"/>
                <a:cs typeface="Arial"/>
              </a:rPr>
              <a:t> </a:t>
            </a:r>
            <a:r>
              <a:rPr sz="2600" b="1" spc="50" dirty="0">
                <a:latin typeface="Arial"/>
                <a:cs typeface="Arial"/>
              </a:rPr>
              <a:t>the</a:t>
            </a:r>
            <a:r>
              <a:rPr sz="2600" b="1" spc="-110" dirty="0">
                <a:latin typeface="Arial"/>
                <a:cs typeface="Arial"/>
              </a:rPr>
              <a:t> </a:t>
            </a:r>
            <a:r>
              <a:rPr sz="2600" b="1" spc="40" dirty="0">
                <a:latin typeface="Arial"/>
                <a:cs typeface="Arial"/>
              </a:rPr>
              <a:t>software</a:t>
            </a:r>
            <a:r>
              <a:rPr sz="2600" b="1" spc="-120" dirty="0">
                <a:latin typeface="Arial"/>
                <a:cs typeface="Arial"/>
              </a:rPr>
              <a:t> </a:t>
            </a:r>
            <a:r>
              <a:rPr sz="2600" b="1" spc="25" dirty="0">
                <a:latin typeface="Arial"/>
                <a:cs typeface="Arial"/>
              </a:rPr>
              <a:t>to</a:t>
            </a:r>
            <a:r>
              <a:rPr sz="2600" b="1" spc="-80" dirty="0">
                <a:latin typeface="Arial"/>
                <a:cs typeface="Arial"/>
              </a:rPr>
              <a:t> </a:t>
            </a:r>
            <a:r>
              <a:rPr sz="2600" b="1" spc="50" dirty="0">
                <a:latin typeface="Arial"/>
                <a:cs typeface="Arial"/>
              </a:rPr>
              <a:t>the</a:t>
            </a:r>
            <a:r>
              <a:rPr sz="2600" b="1" spc="-110" dirty="0">
                <a:latin typeface="Arial"/>
                <a:cs typeface="Arial"/>
              </a:rPr>
              <a:t> </a:t>
            </a:r>
            <a:r>
              <a:rPr sz="2600" b="1" spc="75" dirty="0">
                <a:latin typeface="Arial"/>
                <a:cs typeface="Arial"/>
              </a:rPr>
              <a:t>Hardware)  </a:t>
            </a:r>
            <a:r>
              <a:rPr sz="2600" b="1" spc="60" dirty="0">
                <a:latin typeface="Arial"/>
                <a:cs typeface="Arial"/>
              </a:rPr>
              <a:t>Viewer </a:t>
            </a:r>
            <a:r>
              <a:rPr sz="2600" b="1" spc="-50" dirty="0">
                <a:latin typeface="Arial"/>
                <a:cs typeface="Arial"/>
              </a:rPr>
              <a:t>: </a:t>
            </a:r>
            <a:r>
              <a:rPr sz="2600" spc="105" dirty="0">
                <a:latin typeface="Arial"/>
                <a:cs typeface="Arial"/>
              </a:rPr>
              <a:t>System</a:t>
            </a:r>
            <a:r>
              <a:rPr sz="2600" spc="-290" dirty="0">
                <a:latin typeface="Arial"/>
                <a:cs typeface="Arial"/>
              </a:rPr>
              <a:t> </a:t>
            </a:r>
            <a:r>
              <a:rPr sz="2600" spc="120" dirty="0">
                <a:latin typeface="Arial"/>
                <a:cs typeface="Arial"/>
              </a:rPr>
              <a:t>Engineers</a:t>
            </a:r>
            <a:endParaRPr sz="2600">
              <a:latin typeface="Arial"/>
              <a:cs typeface="Arial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  <a:tabLst>
                <a:tab pos="1841500" algn="l"/>
              </a:tabLst>
            </a:pPr>
            <a:r>
              <a:rPr sz="2600" b="1" spc="15" dirty="0">
                <a:latin typeface="Arial"/>
                <a:cs typeface="Arial"/>
              </a:rPr>
              <a:t>Considers	</a:t>
            </a:r>
            <a:r>
              <a:rPr sz="2600" b="1" spc="-55" dirty="0">
                <a:latin typeface="Arial"/>
                <a:cs typeface="Arial"/>
              </a:rPr>
              <a:t>:</a:t>
            </a:r>
            <a:r>
              <a:rPr sz="2600" b="1" spc="-80" dirty="0">
                <a:latin typeface="Arial"/>
                <a:cs typeface="Arial"/>
              </a:rPr>
              <a:t> </a:t>
            </a:r>
            <a:r>
              <a:rPr sz="2600" spc="125" dirty="0">
                <a:latin typeface="Arial"/>
                <a:cs typeface="Arial"/>
              </a:rPr>
              <a:t>Non-functional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145" dirty="0">
                <a:latin typeface="Arial"/>
                <a:cs typeface="Arial"/>
              </a:rPr>
              <a:t>req.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145" dirty="0">
                <a:latin typeface="Arial"/>
                <a:cs typeface="Arial"/>
              </a:rPr>
              <a:t>regarding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160" dirty="0">
                <a:latin typeface="Arial"/>
                <a:cs typeface="Arial"/>
              </a:rPr>
              <a:t>to  </a:t>
            </a:r>
            <a:r>
              <a:rPr sz="2600" spc="145" dirty="0">
                <a:latin typeface="Arial"/>
                <a:cs typeface="Arial"/>
              </a:rPr>
              <a:t>underlying </a:t>
            </a:r>
            <a:r>
              <a:rPr sz="2600" spc="150" dirty="0">
                <a:latin typeface="Arial"/>
                <a:cs typeface="Arial"/>
              </a:rPr>
              <a:t>hardware </a:t>
            </a:r>
            <a:r>
              <a:rPr sz="2600" spc="80" dirty="0">
                <a:latin typeface="Arial"/>
                <a:cs typeface="Arial"/>
              </a:rPr>
              <a:t>(Topology,  </a:t>
            </a:r>
            <a:r>
              <a:rPr sz="2600" spc="120" dirty="0">
                <a:latin typeface="Arial"/>
                <a:cs typeface="Arial"/>
              </a:rPr>
              <a:t>Communication)</a:t>
            </a:r>
            <a:endParaRPr sz="2600">
              <a:latin typeface="Arial"/>
              <a:cs typeface="Arial"/>
            </a:endParaRPr>
          </a:p>
          <a:p>
            <a:pPr marL="285115" marR="64452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sz="2600" spc="90" dirty="0">
                <a:latin typeface="Arial"/>
                <a:cs typeface="Arial"/>
              </a:rPr>
              <a:t>This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135" dirty="0">
                <a:latin typeface="Arial"/>
                <a:cs typeface="Arial"/>
              </a:rPr>
              <a:t>view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shows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the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120" dirty="0">
                <a:latin typeface="Arial"/>
                <a:cs typeface="Arial"/>
              </a:rPr>
              <a:t>systems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105" dirty="0">
                <a:latin typeface="Arial"/>
                <a:cs typeface="Arial"/>
              </a:rPr>
              <a:t>execution  </a:t>
            </a:r>
            <a:r>
              <a:rPr sz="2600" spc="125" dirty="0">
                <a:latin typeface="Arial"/>
                <a:cs typeface="Arial"/>
              </a:rPr>
              <a:t>environment</a:t>
            </a:r>
            <a:endParaRPr sz="26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sz="2600" spc="75" dirty="0">
                <a:latin typeface="Arial"/>
                <a:cs typeface="Arial"/>
              </a:rPr>
              <a:t>UML </a:t>
            </a:r>
            <a:r>
              <a:rPr sz="2600" spc="135" dirty="0">
                <a:latin typeface="Arial"/>
                <a:cs typeface="Arial"/>
              </a:rPr>
              <a:t>diagram </a:t>
            </a:r>
            <a:r>
              <a:rPr sz="2600" spc="-145" dirty="0">
                <a:latin typeface="Arial"/>
                <a:cs typeface="Arial"/>
              </a:rPr>
              <a:t>– </a:t>
            </a:r>
            <a:r>
              <a:rPr sz="2600" spc="114" dirty="0">
                <a:latin typeface="Arial"/>
                <a:cs typeface="Arial"/>
              </a:rPr>
              <a:t>Deployment</a:t>
            </a:r>
            <a:r>
              <a:rPr sz="2600" spc="-400" dirty="0">
                <a:latin typeface="Arial"/>
                <a:cs typeface="Arial"/>
              </a:rPr>
              <a:t> </a:t>
            </a:r>
            <a:r>
              <a:rPr sz="2600" spc="130" dirty="0">
                <a:latin typeface="Arial"/>
                <a:cs typeface="Arial"/>
              </a:rPr>
              <a:t>diagram.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6244" y="876426"/>
            <a:ext cx="546354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65" dirty="0">
                <a:latin typeface="Arial"/>
                <a:cs typeface="Arial"/>
              </a:rPr>
              <a:t>Scenario </a:t>
            </a:r>
            <a:r>
              <a:rPr sz="3500" spc="10" dirty="0">
                <a:latin typeface="Arial"/>
                <a:cs typeface="Arial"/>
              </a:rPr>
              <a:t>/ </a:t>
            </a:r>
            <a:r>
              <a:rPr sz="3500" spc="75" dirty="0">
                <a:latin typeface="Arial"/>
                <a:cs typeface="Arial"/>
              </a:rPr>
              <a:t>Use </a:t>
            </a:r>
            <a:r>
              <a:rPr sz="3500" spc="90" dirty="0">
                <a:latin typeface="Arial"/>
                <a:cs typeface="Arial"/>
              </a:rPr>
              <a:t>case</a:t>
            </a:r>
            <a:r>
              <a:rPr sz="3500" spc="-665" dirty="0">
                <a:latin typeface="Arial"/>
                <a:cs typeface="Arial"/>
              </a:rPr>
              <a:t> </a:t>
            </a:r>
            <a:r>
              <a:rPr sz="3500" spc="65" dirty="0">
                <a:latin typeface="Arial"/>
                <a:cs typeface="Arial"/>
              </a:rPr>
              <a:t>View</a:t>
            </a:r>
            <a:endParaRPr sz="3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4087" y="1645705"/>
            <a:ext cx="6535420" cy="367220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b="1" spc="20" dirty="0">
                <a:latin typeface="Arial"/>
                <a:cs typeface="Arial"/>
              </a:rPr>
              <a:t>(Putting </a:t>
            </a:r>
            <a:r>
              <a:rPr sz="2600" b="1" spc="25" dirty="0">
                <a:latin typeface="Arial"/>
                <a:cs typeface="Arial"/>
              </a:rPr>
              <a:t>it all</a:t>
            </a:r>
            <a:r>
              <a:rPr sz="2600" b="1" spc="-370" dirty="0">
                <a:latin typeface="Arial"/>
                <a:cs typeface="Arial"/>
              </a:rPr>
              <a:t> </a:t>
            </a:r>
            <a:r>
              <a:rPr sz="2600" b="1" spc="50" dirty="0">
                <a:latin typeface="Arial"/>
                <a:cs typeface="Arial"/>
              </a:rPr>
              <a:t>together)</a:t>
            </a:r>
            <a:endParaRPr sz="2600">
              <a:latin typeface="Arial"/>
              <a:cs typeface="Arial"/>
            </a:endParaRPr>
          </a:p>
          <a:p>
            <a:pPr marL="285115" marR="788035" indent="-273050">
              <a:lnSpc>
                <a:spcPct val="100000"/>
              </a:lnSpc>
              <a:spcBef>
                <a:spcPts val="625"/>
              </a:spcBef>
            </a:pPr>
            <a:r>
              <a:rPr sz="2600" b="1" spc="40" dirty="0">
                <a:latin typeface="Arial"/>
                <a:cs typeface="Arial"/>
              </a:rPr>
              <a:t>Viewer:</a:t>
            </a:r>
            <a:r>
              <a:rPr sz="2600" b="1" spc="-110" dirty="0">
                <a:latin typeface="Arial"/>
                <a:cs typeface="Arial"/>
              </a:rPr>
              <a:t> </a:t>
            </a:r>
            <a:r>
              <a:rPr sz="2600" spc="125" dirty="0">
                <a:latin typeface="Arial"/>
                <a:cs typeface="Arial"/>
              </a:rPr>
              <a:t>All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130" dirty="0">
                <a:latin typeface="Arial"/>
                <a:cs typeface="Arial"/>
              </a:rPr>
              <a:t>users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135" dirty="0">
                <a:latin typeface="Arial"/>
                <a:cs typeface="Arial"/>
              </a:rPr>
              <a:t>of</a:t>
            </a:r>
            <a:r>
              <a:rPr sz="2600" spc="204" dirty="0">
                <a:latin typeface="Arial"/>
                <a:cs typeface="Arial"/>
              </a:rPr>
              <a:t> </a:t>
            </a:r>
            <a:r>
              <a:rPr sz="2600" spc="165" dirty="0">
                <a:latin typeface="Arial"/>
                <a:cs typeface="Arial"/>
              </a:rPr>
              <a:t>other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130" dirty="0">
                <a:latin typeface="Arial"/>
                <a:cs typeface="Arial"/>
              </a:rPr>
              <a:t>views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130" dirty="0">
                <a:latin typeface="Arial"/>
                <a:cs typeface="Arial"/>
              </a:rPr>
              <a:t>and  </a:t>
            </a:r>
            <a:r>
              <a:rPr sz="2600" spc="95" dirty="0">
                <a:latin typeface="Arial"/>
                <a:cs typeface="Arial"/>
              </a:rPr>
              <a:t>Evaluators.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1841500" algn="l"/>
              </a:tabLst>
            </a:pPr>
            <a:r>
              <a:rPr sz="2600" b="1" spc="15" dirty="0">
                <a:latin typeface="Arial"/>
                <a:cs typeface="Arial"/>
              </a:rPr>
              <a:t>Considers	</a:t>
            </a:r>
            <a:r>
              <a:rPr sz="2600" b="1" spc="-55" dirty="0">
                <a:latin typeface="Arial"/>
                <a:cs typeface="Arial"/>
              </a:rPr>
              <a:t>: </a:t>
            </a:r>
            <a:r>
              <a:rPr sz="2600" spc="105" dirty="0">
                <a:latin typeface="Arial"/>
                <a:cs typeface="Arial"/>
              </a:rPr>
              <a:t>System </a:t>
            </a:r>
            <a:r>
              <a:rPr sz="2600" spc="120" dirty="0">
                <a:latin typeface="Arial"/>
                <a:cs typeface="Arial"/>
              </a:rPr>
              <a:t>consistency,</a:t>
            </a:r>
            <a:r>
              <a:rPr sz="2600" spc="-360" dirty="0">
                <a:latin typeface="Arial"/>
                <a:cs typeface="Arial"/>
              </a:rPr>
              <a:t> </a:t>
            </a:r>
            <a:r>
              <a:rPr sz="2600" spc="130" dirty="0">
                <a:latin typeface="Arial"/>
                <a:cs typeface="Arial"/>
              </a:rPr>
              <a:t>validity</a:t>
            </a:r>
            <a:endParaRPr sz="2600">
              <a:latin typeface="Arial"/>
              <a:cs typeface="Arial"/>
            </a:endParaRPr>
          </a:p>
          <a:p>
            <a:pPr marL="285115" marR="26670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sz="2600" spc="105" dirty="0">
                <a:latin typeface="Arial"/>
                <a:cs typeface="Arial"/>
              </a:rPr>
              <a:t>Validation </a:t>
            </a:r>
            <a:r>
              <a:rPr sz="2600" spc="130" dirty="0">
                <a:latin typeface="Arial"/>
                <a:cs typeface="Arial"/>
              </a:rPr>
              <a:t>and </a:t>
            </a:r>
            <a:r>
              <a:rPr sz="2600" spc="135" dirty="0">
                <a:latin typeface="Arial"/>
                <a:cs typeface="Arial"/>
              </a:rPr>
              <a:t>illustration </a:t>
            </a:r>
            <a:r>
              <a:rPr sz="2600" spc="160" dirty="0">
                <a:latin typeface="Arial"/>
                <a:cs typeface="Arial"/>
              </a:rPr>
              <a:t>to </a:t>
            </a:r>
            <a:r>
              <a:rPr sz="2600" spc="150" dirty="0">
                <a:latin typeface="Arial"/>
                <a:cs typeface="Arial"/>
              </a:rPr>
              <a:t>show </a:t>
            </a:r>
            <a:r>
              <a:rPr sz="2600" spc="-300" dirty="0">
                <a:latin typeface="Arial"/>
                <a:cs typeface="Arial"/>
              </a:rPr>
              <a:t>the  </a:t>
            </a:r>
            <a:r>
              <a:rPr sz="2600" spc="135" dirty="0">
                <a:latin typeface="Arial"/>
                <a:cs typeface="Arial"/>
              </a:rPr>
              <a:t>design </a:t>
            </a:r>
            <a:r>
              <a:rPr sz="2600" spc="114" dirty="0">
                <a:latin typeface="Arial"/>
                <a:cs typeface="Arial"/>
              </a:rPr>
              <a:t>is</a:t>
            </a:r>
            <a:r>
              <a:rPr sz="2600" spc="-310" dirty="0">
                <a:latin typeface="Arial"/>
                <a:cs typeface="Arial"/>
              </a:rPr>
              <a:t> </a:t>
            </a:r>
            <a:r>
              <a:rPr sz="2600" spc="150" dirty="0">
                <a:latin typeface="Arial"/>
                <a:cs typeface="Arial"/>
              </a:rPr>
              <a:t>complete</a:t>
            </a:r>
            <a:endParaRPr sz="26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sz="2600" spc="145" dirty="0">
                <a:latin typeface="Arial"/>
                <a:cs typeface="Arial"/>
              </a:rPr>
              <a:t>It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114" dirty="0">
                <a:latin typeface="Arial"/>
                <a:cs typeface="Arial"/>
              </a:rPr>
              <a:t>is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145" dirty="0">
                <a:latin typeface="Arial"/>
                <a:cs typeface="Arial"/>
              </a:rPr>
              <a:t>redundant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70" dirty="0">
                <a:latin typeface="Arial"/>
                <a:cs typeface="Arial"/>
              </a:rPr>
              <a:t>with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165" dirty="0">
                <a:latin typeface="Arial"/>
                <a:cs typeface="Arial"/>
              </a:rPr>
              <a:t>other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00" dirty="0">
                <a:latin typeface="Arial"/>
                <a:cs typeface="Arial"/>
              </a:rPr>
              <a:t>views.</a:t>
            </a:r>
            <a:endParaRPr sz="26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sz="2600" spc="75" dirty="0">
                <a:latin typeface="Arial"/>
                <a:cs typeface="Arial"/>
              </a:rPr>
              <a:t>UML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135" dirty="0">
                <a:latin typeface="Arial"/>
                <a:cs typeface="Arial"/>
              </a:rPr>
              <a:t>diagram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–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00" dirty="0">
                <a:latin typeface="Arial"/>
                <a:cs typeface="Arial"/>
              </a:rPr>
              <a:t>Use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135" dirty="0">
                <a:latin typeface="Arial"/>
                <a:cs typeface="Arial"/>
              </a:rPr>
              <a:t>case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114" dirty="0">
                <a:latin typeface="Arial"/>
                <a:cs typeface="Arial"/>
              </a:rPr>
              <a:t>diagrams.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5173" y="147320"/>
            <a:ext cx="58762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Arial"/>
                <a:cs typeface="Arial"/>
              </a:rPr>
              <a:t>Relationship </a:t>
            </a:r>
            <a:r>
              <a:rPr sz="3200" spc="25" dirty="0">
                <a:latin typeface="Arial"/>
                <a:cs typeface="Arial"/>
              </a:rPr>
              <a:t>among </a:t>
            </a:r>
            <a:r>
              <a:rPr sz="3200" spc="60" dirty="0">
                <a:latin typeface="Arial"/>
                <a:cs typeface="Arial"/>
              </a:rPr>
              <a:t>the</a:t>
            </a:r>
            <a:r>
              <a:rPr sz="3200" spc="-46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views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099" y="697738"/>
            <a:ext cx="8623935" cy="517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8110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90" dirty="0">
                <a:latin typeface="Times New Roman"/>
                <a:cs typeface="Times New Roman"/>
              </a:rPr>
              <a:t>Concurrency </a:t>
            </a:r>
            <a:r>
              <a:rPr sz="2600" spc="20" dirty="0">
                <a:latin typeface="Times New Roman"/>
                <a:cs typeface="Times New Roman"/>
              </a:rPr>
              <a:t>is </a:t>
            </a:r>
            <a:r>
              <a:rPr sz="2600" spc="165" dirty="0">
                <a:latin typeface="Times New Roman"/>
                <a:cs typeface="Times New Roman"/>
              </a:rPr>
              <a:t>not </a:t>
            </a:r>
            <a:r>
              <a:rPr sz="2600" spc="110" dirty="0">
                <a:latin typeface="Times New Roman"/>
                <a:cs typeface="Times New Roman"/>
              </a:rPr>
              <a:t>addressed in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40" dirty="0">
                <a:latin typeface="Times New Roman"/>
                <a:cs typeface="Times New Roman"/>
              </a:rPr>
              <a:t>logical </a:t>
            </a:r>
            <a:r>
              <a:rPr sz="2600" spc="-25" dirty="0">
                <a:latin typeface="Times New Roman"/>
                <a:cs typeface="Times New Roman"/>
              </a:rPr>
              <a:t>view, </a:t>
            </a:r>
            <a:r>
              <a:rPr sz="2600" spc="130" dirty="0">
                <a:latin typeface="Times New Roman"/>
                <a:cs typeface="Times New Roman"/>
              </a:rPr>
              <a:t>to  </a:t>
            </a:r>
            <a:r>
              <a:rPr sz="2600" spc="60" dirty="0">
                <a:latin typeface="Times New Roman"/>
                <a:cs typeface="Times New Roman"/>
              </a:rPr>
              <a:t>achieve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process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view,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we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need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map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classes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their  </a:t>
            </a:r>
            <a:r>
              <a:rPr sz="2600" spc="85" dirty="0">
                <a:latin typeface="Times New Roman"/>
                <a:cs typeface="Times New Roman"/>
              </a:rPr>
              <a:t>objects </a:t>
            </a:r>
            <a:r>
              <a:rPr sz="2600" spc="145" dirty="0">
                <a:latin typeface="Times New Roman"/>
                <a:cs typeface="Times New Roman"/>
              </a:rPr>
              <a:t>onto </a:t>
            </a:r>
            <a:r>
              <a:rPr sz="2600" spc="85" dirty="0">
                <a:latin typeface="Times New Roman"/>
                <a:cs typeface="Times New Roman"/>
              </a:rPr>
              <a:t>tasks </a:t>
            </a:r>
            <a:r>
              <a:rPr sz="2600" spc="160" dirty="0">
                <a:latin typeface="Times New Roman"/>
                <a:cs typeface="Times New Roman"/>
              </a:rPr>
              <a:t>and </a:t>
            </a:r>
            <a:r>
              <a:rPr sz="2600" spc="70" dirty="0">
                <a:latin typeface="Times New Roman"/>
                <a:cs typeface="Times New Roman"/>
              </a:rPr>
              <a:t>processes </a:t>
            </a:r>
            <a:r>
              <a:rPr sz="2600" spc="95" dirty="0">
                <a:latin typeface="Times New Roman"/>
                <a:cs typeface="Times New Roman"/>
              </a:rPr>
              <a:t>addressing concurrency 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synchronization.</a:t>
            </a:r>
            <a:endParaRPr sz="2600">
              <a:latin typeface="Times New Roman"/>
              <a:cs typeface="Times New Roman"/>
            </a:endParaRPr>
          </a:p>
          <a:p>
            <a:pPr marL="285115" marR="13970" indent="-272415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100" dirty="0">
                <a:latin typeface="Times New Roman"/>
                <a:cs typeface="Times New Roman"/>
              </a:rPr>
              <a:t>The </a:t>
            </a:r>
            <a:r>
              <a:rPr sz="2600" spc="70" dirty="0">
                <a:latin typeface="Times New Roman"/>
                <a:cs typeface="Times New Roman"/>
              </a:rPr>
              <a:t>processes </a:t>
            </a:r>
            <a:r>
              <a:rPr sz="2600" spc="160" dirty="0">
                <a:latin typeface="Times New Roman"/>
                <a:cs typeface="Times New Roman"/>
              </a:rPr>
              <a:t>and </a:t>
            </a:r>
            <a:r>
              <a:rPr sz="2600" spc="70" dirty="0">
                <a:latin typeface="Times New Roman"/>
                <a:cs typeface="Times New Roman"/>
              </a:rPr>
              <a:t>process </a:t>
            </a:r>
            <a:r>
              <a:rPr sz="2600" spc="100" dirty="0">
                <a:latin typeface="Times New Roman"/>
                <a:cs typeface="Times New Roman"/>
              </a:rPr>
              <a:t>groups </a:t>
            </a:r>
            <a:r>
              <a:rPr sz="2600" spc="90" dirty="0">
                <a:latin typeface="Times New Roman"/>
                <a:cs typeface="Times New Roman"/>
              </a:rPr>
              <a:t>are </a:t>
            </a:r>
            <a:r>
              <a:rPr sz="2600" spc="145" dirty="0">
                <a:latin typeface="Times New Roman"/>
                <a:cs typeface="Times New Roman"/>
              </a:rPr>
              <a:t>mapped onto </a:t>
            </a:r>
            <a:r>
              <a:rPr sz="2600" spc="160" dirty="0">
                <a:latin typeface="Times New Roman"/>
                <a:cs typeface="Times New Roman"/>
              </a:rPr>
              <a:t>the  </a:t>
            </a:r>
            <a:r>
              <a:rPr sz="2600" spc="75" dirty="0">
                <a:latin typeface="Times New Roman"/>
                <a:cs typeface="Times New Roman"/>
              </a:rPr>
              <a:t>processing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nodes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physical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computer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network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to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obtain 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55" dirty="0">
                <a:latin typeface="Times New Roman"/>
                <a:cs typeface="Times New Roman"/>
              </a:rPr>
              <a:t>physical </a:t>
            </a:r>
            <a:r>
              <a:rPr sz="2600" spc="-30" dirty="0">
                <a:latin typeface="Times New Roman"/>
                <a:cs typeface="Times New Roman"/>
              </a:rPr>
              <a:t>view. </a:t>
            </a:r>
            <a:r>
              <a:rPr sz="2600" spc="35" dirty="0">
                <a:latin typeface="Times New Roman"/>
                <a:cs typeface="Times New Roman"/>
              </a:rPr>
              <a:t>For </a:t>
            </a:r>
            <a:r>
              <a:rPr sz="2600" spc="110" dirty="0">
                <a:latin typeface="Times New Roman"/>
                <a:cs typeface="Times New Roman"/>
              </a:rPr>
              <a:t>each </a:t>
            </a:r>
            <a:r>
              <a:rPr sz="2600" spc="114" dirty="0">
                <a:latin typeface="Times New Roman"/>
                <a:cs typeface="Times New Roman"/>
              </a:rPr>
              <a:t>dependency between  </a:t>
            </a:r>
            <a:r>
              <a:rPr sz="2600" spc="120" dirty="0">
                <a:latin typeface="Times New Roman"/>
                <a:cs typeface="Times New Roman"/>
              </a:rPr>
              <a:t>components, </a:t>
            </a:r>
            <a:r>
              <a:rPr sz="2600" spc="135" dirty="0">
                <a:latin typeface="Times New Roman"/>
                <a:cs typeface="Times New Roman"/>
              </a:rPr>
              <a:t>there </a:t>
            </a:r>
            <a:r>
              <a:rPr sz="2600" spc="160" dirty="0">
                <a:latin typeface="Times New Roman"/>
                <a:cs typeface="Times New Roman"/>
              </a:rPr>
              <a:t>must </a:t>
            </a:r>
            <a:r>
              <a:rPr sz="2600" spc="120" dirty="0">
                <a:latin typeface="Times New Roman"/>
                <a:cs typeface="Times New Roman"/>
              </a:rPr>
              <a:t>be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100" dirty="0">
                <a:latin typeface="Times New Roman"/>
                <a:cs typeface="Times New Roman"/>
              </a:rPr>
              <a:t>corresponding </a:t>
            </a:r>
            <a:r>
              <a:rPr sz="2600" spc="75" dirty="0">
                <a:latin typeface="Times New Roman"/>
                <a:cs typeface="Times New Roman"/>
              </a:rPr>
              <a:t>link </a:t>
            </a:r>
            <a:r>
              <a:rPr sz="2600" spc="110" dirty="0">
                <a:latin typeface="Times New Roman"/>
                <a:cs typeface="Times New Roman"/>
              </a:rPr>
              <a:t>between  </a:t>
            </a:r>
            <a:r>
              <a:rPr sz="2600" spc="95" dirty="0">
                <a:latin typeface="Times New Roman"/>
                <a:cs typeface="Times New Roman"/>
              </a:rPr>
              <a:t>nodes.</a:t>
            </a:r>
            <a:endParaRPr sz="2600">
              <a:latin typeface="Times New Roman"/>
              <a:cs typeface="Times New Roman"/>
            </a:endParaRPr>
          </a:p>
          <a:p>
            <a:pPr marL="361315" indent="-348615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361315" algn="l"/>
                <a:tab pos="361950" algn="l"/>
              </a:tabLst>
            </a:pPr>
            <a:r>
              <a:rPr sz="2600" spc="10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logical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view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also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basis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for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development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view.</a:t>
            </a:r>
            <a:endParaRPr sz="2600">
              <a:latin typeface="Times New Roman"/>
              <a:cs typeface="Times New Roman"/>
            </a:endParaRPr>
          </a:p>
          <a:p>
            <a:pPr marL="285115" marR="297180">
              <a:lnSpc>
                <a:spcPct val="100000"/>
              </a:lnSpc>
            </a:pPr>
            <a:r>
              <a:rPr sz="2600" spc="65" dirty="0">
                <a:latin typeface="Times New Roman"/>
                <a:cs typeface="Times New Roman"/>
              </a:rPr>
              <a:t>Normally </a:t>
            </a:r>
            <a:r>
              <a:rPr sz="2600" spc="110" dirty="0">
                <a:latin typeface="Times New Roman"/>
                <a:cs typeface="Times New Roman"/>
              </a:rPr>
              <a:t>each </a:t>
            </a:r>
            <a:r>
              <a:rPr sz="2600" spc="40" dirty="0">
                <a:latin typeface="Times New Roman"/>
                <a:cs typeface="Times New Roman"/>
              </a:rPr>
              <a:t>class </a:t>
            </a:r>
            <a:r>
              <a:rPr sz="2600" spc="100" dirty="0">
                <a:latin typeface="Times New Roman"/>
                <a:cs typeface="Times New Roman"/>
              </a:rPr>
              <a:t>corresponds </a:t>
            </a:r>
            <a:r>
              <a:rPr sz="2600" spc="130" dirty="0">
                <a:latin typeface="Times New Roman"/>
                <a:cs typeface="Times New Roman"/>
              </a:rPr>
              <a:t>to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110" dirty="0">
                <a:latin typeface="Times New Roman"/>
                <a:cs typeface="Times New Roman"/>
              </a:rPr>
              <a:t>module. </a:t>
            </a:r>
            <a:r>
              <a:rPr sz="2600" spc="25" dirty="0">
                <a:latin typeface="Times New Roman"/>
                <a:cs typeface="Times New Roman"/>
              </a:rPr>
              <a:t>Large  </a:t>
            </a:r>
            <a:r>
              <a:rPr sz="2600" spc="45" dirty="0">
                <a:latin typeface="Times New Roman"/>
                <a:cs typeface="Times New Roman"/>
              </a:rPr>
              <a:t>classes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may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be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decomposed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into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packages.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Collections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  </a:t>
            </a:r>
            <a:r>
              <a:rPr sz="2600" spc="45" dirty="0">
                <a:latin typeface="Times New Roman"/>
                <a:cs typeface="Times New Roman"/>
              </a:rPr>
              <a:t>classes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are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grouped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into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subsystems.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1457" y="634949"/>
            <a:ext cx="36779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0" dirty="0">
                <a:latin typeface="Arial"/>
                <a:cs typeface="Arial"/>
              </a:rPr>
              <a:t>Modeling </a:t>
            </a:r>
            <a:r>
              <a:rPr sz="3200" spc="125" dirty="0">
                <a:latin typeface="Arial"/>
                <a:cs typeface="Arial"/>
              </a:rPr>
              <a:t>a</a:t>
            </a:r>
            <a:r>
              <a:rPr sz="3200" spc="-32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system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2415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pc="80" dirty="0"/>
              <a:t>Decide </a:t>
            </a:r>
            <a:r>
              <a:rPr spc="90" dirty="0"/>
              <a:t>which </a:t>
            </a:r>
            <a:r>
              <a:rPr spc="20" dirty="0"/>
              <a:t>views </a:t>
            </a:r>
            <a:r>
              <a:rPr spc="90" dirty="0"/>
              <a:t>are </a:t>
            </a:r>
            <a:r>
              <a:rPr spc="135" dirty="0"/>
              <a:t>needed </a:t>
            </a:r>
            <a:r>
              <a:rPr spc="125" dirty="0"/>
              <a:t>to </a:t>
            </a:r>
            <a:r>
              <a:rPr spc="110" dirty="0"/>
              <a:t>best </a:t>
            </a:r>
            <a:r>
              <a:rPr spc="60" dirty="0"/>
              <a:t>express </a:t>
            </a:r>
            <a:r>
              <a:rPr spc="-240" dirty="0"/>
              <a:t>the  </a:t>
            </a:r>
            <a:r>
              <a:rPr spc="105" dirty="0"/>
              <a:t>architecture </a:t>
            </a:r>
            <a:r>
              <a:rPr spc="20" dirty="0"/>
              <a:t>of </a:t>
            </a:r>
            <a:r>
              <a:rPr spc="160" dirty="0"/>
              <a:t>the </a:t>
            </a:r>
            <a:r>
              <a:rPr spc="80" dirty="0"/>
              <a:t>system </a:t>
            </a:r>
            <a:r>
              <a:rPr spc="160" dirty="0"/>
              <a:t>and </a:t>
            </a:r>
            <a:r>
              <a:rPr spc="130" dirty="0"/>
              <a:t>to </a:t>
            </a:r>
            <a:r>
              <a:rPr spc="60" dirty="0"/>
              <a:t>expose</a:t>
            </a:r>
            <a:r>
              <a:rPr spc="770" dirty="0"/>
              <a:t> </a:t>
            </a:r>
            <a:r>
              <a:rPr spc="160" dirty="0"/>
              <a:t>the  </a:t>
            </a:r>
            <a:r>
              <a:rPr spc="95" dirty="0"/>
              <a:t>technical</a:t>
            </a:r>
            <a:r>
              <a:rPr spc="-60" dirty="0"/>
              <a:t> </a:t>
            </a:r>
            <a:r>
              <a:rPr spc="60" dirty="0"/>
              <a:t>risks</a:t>
            </a:r>
            <a:r>
              <a:rPr spc="-85" dirty="0"/>
              <a:t> </a:t>
            </a:r>
            <a:r>
              <a:rPr spc="135" dirty="0"/>
              <a:t>to</a:t>
            </a:r>
            <a:r>
              <a:rPr spc="-105" dirty="0"/>
              <a:t> </a:t>
            </a:r>
            <a:r>
              <a:rPr spc="160" dirty="0"/>
              <a:t>the</a:t>
            </a:r>
            <a:r>
              <a:rPr spc="-110" dirty="0"/>
              <a:t> </a:t>
            </a:r>
            <a:r>
              <a:rPr spc="80" dirty="0"/>
              <a:t>project.</a:t>
            </a:r>
          </a:p>
          <a:p>
            <a:pPr marL="285115" marR="5080" indent="-272415" algn="just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pc="35" dirty="0"/>
              <a:t>For </a:t>
            </a:r>
            <a:r>
              <a:rPr spc="110" dirty="0"/>
              <a:t>each </a:t>
            </a:r>
            <a:r>
              <a:rPr spc="10" dirty="0"/>
              <a:t>of </a:t>
            </a:r>
            <a:r>
              <a:rPr spc="125" dirty="0"/>
              <a:t>these </a:t>
            </a:r>
            <a:r>
              <a:rPr spc="15" dirty="0"/>
              <a:t>views, </a:t>
            </a:r>
            <a:r>
              <a:rPr spc="95" dirty="0"/>
              <a:t>decide </a:t>
            </a:r>
            <a:r>
              <a:rPr spc="160" dirty="0"/>
              <a:t>the </a:t>
            </a:r>
            <a:r>
              <a:rPr spc="65" dirty="0"/>
              <a:t>artifacts(eg. </a:t>
            </a:r>
            <a:r>
              <a:rPr spc="-395" dirty="0"/>
              <a:t>UML  </a:t>
            </a:r>
            <a:r>
              <a:rPr spc="80" dirty="0"/>
              <a:t>Diagrams) </a:t>
            </a:r>
            <a:r>
              <a:rPr spc="135" dirty="0"/>
              <a:t>needed </a:t>
            </a:r>
            <a:r>
              <a:rPr spc="125" dirty="0"/>
              <a:t>to </a:t>
            </a:r>
            <a:r>
              <a:rPr spc="120" dirty="0"/>
              <a:t>be </a:t>
            </a:r>
            <a:r>
              <a:rPr spc="105" dirty="0"/>
              <a:t>created </a:t>
            </a:r>
            <a:r>
              <a:rPr spc="125" dirty="0"/>
              <a:t>to </a:t>
            </a:r>
            <a:r>
              <a:rPr spc="114" dirty="0"/>
              <a:t>capture </a:t>
            </a:r>
            <a:r>
              <a:rPr spc="160" dirty="0"/>
              <a:t>the  </a:t>
            </a:r>
            <a:r>
              <a:rPr spc="85" dirty="0"/>
              <a:t>essential</a:t>
            </a:r>
            <a:r>
              <a:rPr spc="-90" dirty="0"/>
              <a:t> </a:t>
            </a:r>
            <a:r>
              <a:rPr spc="85" dirty="0"/>
              <a:t>details</a:t>
            </a:r>
            <a:r>
              <a:rPr spc="-114" dirty="0"/>
              <a:t> </a:t>
            </a:r>
            <a:r>
              <a:rPr spc="20" dirty="0"/>
              <a:t>of</a:t>
            </a:r>
            <a:r>
              <a:rPr spc="15" dirty="0"/>
              <a:t> </a:t>
            </a:r>
            <a:r>
              <a:rPr spc="170" dirty="0"/>
              <a:t>that</a:t>
            </a:r>
            <a:r>
              <a:rPr spc="-150" dirty="0"/>
              <a:t> </a:t>
            </a:r>
            <a:r>
              <a:rPr spc="-30" dirty="0"/>
              <a:t>view.</a:t>
            </a:r>
          </a:p>
          <a:p>
            <a:pPr marL="285115" marR="5715" indent="-272415" algn="just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pc="-45" dirty="0"/>
              <a:t>As </a:t>
            </a:r>
            <a:r>
              <a:rPr spc="140" dirty="0"/>
              <a:t>part </a:t>
            </a:r>
            <a:r>
              <a:rPr spc="10" dirty="0"/>
              <a:t>of </a:t>
            </a:r>
            <a:r>
              <a:rPr spc="70" dirty="0"/>
              <a:t>process </a:t>
            </a:r>
            <a:r>
              <a:rPr spc="95" dirty="0"/>
              <a:t>planning, decide which </a:t>
            </a:r>
            <a:r>
              <a:rPr spc="20" dirty="0"/>
              <a:t>of </a:t>
            </a:r>
            <a:r>
              <a:rPr spc="-229" dirty="0"/>
              <a:t>the  </a:t>
            </a:r>
            <a:r>
              <a:rPr spc="-20" dirty="0"/>
              <a:t>UML </a:t>
            </a:r>
            <a:r>
              <a:rPr spc="90" dirty="0"/>
              <a:t>diagrams </a:t>
            </a:r>
            <a:r>
              <a:rPr spc="95" dirty="0"/>
              <a:t>require </a:t>
            </a:r>
            <a:r>
              <a:rPr spc="110" dirty="0"/>
              <a:t>frequent </a:t>
            </a:r>
            <a:r>
              <a:rPr spc="40" dirty="0"/>
              <a:t>reviews </a:t>
            </a:r>
            <a:r>
              <a:rPr spc="160" dirty="0"/>
              <a:t>and </a:t>
            </a:r>
            <a:r>
              <a:rPr spc="90" dirty="0"/>
              <a:t>which  </a:t>
            </a:r>
            <a:r>
              <a:rPr spc="55" dirty="0"/>
              <a:t>have</a:t>
            </a:r>
            <a:r>
              <a:rPr spc="-105" dirty="0"/>
              <a:t> </a:t>
            </a:r>
            <a:r>
              <a:rPr spc="130" dirty="0"/>
              <a:t>to</a:t>
            </a:r>
            <a:r>
              <a:rPr spc="-90" dirty="0"/>
              <a:t> </a:t>
            </a:r>
            <a:r>
              <a:rPr spc="120" dirty="0"/>
              <a:t>be</a:t>
            </a:r>
            <a:r>
              <a:rPr spc="-125" dirty="0"/>
              <a:t> </a:t>
            </a:r>
            <a:r>
              <a:rPr spc="130" dirty="0"/>
              <a:t>documented.</a:t>
            </a:r>
          </a:p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pc="-15" dirty="0"/>
              <a:t>Allow </a:t>
            </a:r>
            <a:r>
              <a:rPr spc="130" dirty="0"/>
              <a:t>room </a:t>
            </a:r>
            <a:r>
              <a:rPr spc="50" dirty="0"/>
              <a:t>for </a:t>
            </a:r>
            <a:r>
              <a:rPr spc="90" dirty="0"/>
              <a:t>diagrams </a:t>
            </a:r>
            <a:r>
              <a:rPr spc="170" dirty="0"/>
              <a:t>that </a:t>
            </a:r>
            <a:r>
              <a:rPr spc="90" dirty="0"/>
              <a:t>are </a:t>
            </a:r>
            <a:r>
              <a:rPr spc="125" dirty="0"/>
              <a:t>thrown </a:t>
            </a:r>
            <a:r>
              <a:rPr spc="-45" dirty="0"/>
              <a:t>away.</a:t>
            </a:r>
            <a:r>
              <a:rPr spc="185" dirty="0"/>
              <a:t> </a:t>
            </a:r>
            <a:r>
              <a:rPr spc="15" dirty="0"/>
              <a:t>Such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46505" y="5514543"/>
            <a:ext cx="670623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5840" algn="l"/>
                <a:tab pos="3058160" algn="l"/>
                <a:tab pos="4868545" algn="l"/>
                <a:tab pos="6153785" algn="l"/>
              </a:tabLst>
            </a:pPr>
            <a:r>
              <a:rPr sz="2600" spc="130" dirty="0">
                <a:latin typeface="Times New Roman"/>
                <a:cs typeface="Times New Roman"/>
              </a:rPr>
              <a:t>im</a:t>
            </a:r>
            <a:r>
              <a:rPr sz="2600" spc="114" dirty="0">
                <a:latin typeface="Times New Roman"/>
                <a:cs typeface="Times New Roman"/>
              </a:rPr>
              <a:t>p</a:t>
            </a:r>
            <a:r>
              <a:rPr sz="2600" spc="60" dirty="0">
                <a:latin typeface="Times New Roman"/>
                <a:cs typeface="Times New Roman"/>
              </a:rPr>
              <a:t>licati</a:t>
            </a:r>
            <a:r>
              <a:rPr sz="2600" spc="70" dirty="0">
                <a:latin typeface="Times New Roman"/>
                <a:cs typeface="Times New Roman"/>
              </a:rPr>
              <a:t>o</a:t>
            </a:r>
            <a:r>
              <a:rPr sz="2600" spc="140" dirty="0">
                <a:latin typeface="Times New Roman"/>
                <a:cs typeface="Times New Roman"/>
              </a:rPr>
              <a:t>n</a:t>
            </a:r>
            <a:r>
              <a:rPr sz="2600" spc="110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20" dirty="0">
                <a:latin typeface="Times New Roman"/>
                <a:cs typeface="Times New Roman"/>
              </a:rPr>
              <a:t>o</a:t>
            </a:r>
            <a:r>
              <a:rPr sz="2600" spc="15" dirty="0"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60" dirty="0">
                <a:latin typeface="Times New Roman"/>
                <a:cs typeface="Times New Roman"/>
              </a:rPr>
              <a:t>decis</a:t>
            </a:r>
            <a:r>
              <a:rPr sz="2600" spc="35" dirty="0">
                <a:latin typeface="Times New Roman"/>
                <a:cs typeface="Times New Roman"/>
              </a:rPr>
              <a:t>i</a:t>
            </a:r>
            <a:r>
              <a:rPr sz="2600" spc="160" dirty="0">
                <a:latin typeface="Times New Roman"/>
                <a:cs typeface="Times New Roman"/>
              </a:rPr>
              <a:t>o</a:t>
            </a:r>
            <a:r>
              <a:rPr sz="2600" spc="150" dirty="0">
                <a:latin typeface="Times New Roman"/>
                <a:cs typeface="Times New Roman"/>
              </a:rPr>
              <a:t>n</a:t>
            </a:r>
            <a:r>
              <a:rPr sz="2600" spc="40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05" dirty="0">
                <a:latin typeface="Times New Roman"/>
                <a:cs typeface="Times New Roman"/>
              </a:rPr>
              <a:t>ta</a:t>
            </a:r>
            <a:r>
              <a:rPr sz="2600" spc="95" dirty="0">
                <a:latin typeface="Times New Roman"/>
                <a:cs typeface="Times New Roman"/>
              </a:rPr>
              <a:t>k</a:t>
            </a:r>
            <a:r>
              <a:rPr sz="2600" spc="75" dirty="0">
                <a:latin typeface="Times New Roman"/>
                <a:cs typeface="Times New Roman"/>
              </a:rPr>
              <a:t>e</a:t>
            </a:r>
            <a:r>
              <a:rPr sz="2600" spc="21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6505" y="5118353"/>
            <a:ext cx="760539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r">
              <a:lnSpc>
                <a:spcPct val="100000"/>
              </a:lnSpc>
              <a:spcBef>
                <a:spcPts val="100"/>
              </a:spcBef>
              <a:tabLst>
                <a:tab pos="1616710" algn="l"/>
                <a:tab pos="3148965" algn="l"/>
                <a:tab pos="3810000" algn="l"/>
                <a:tab pos="4904740" algn="l"/>
                <a:tab pos="5528310" algn="l"/>
                <a:tab pos="7106920" algn="l"/>
              </a:tabLst>
            </a:pPr>
            <a:r>
              <a:rPr sz="2600" spc="140" dirty="0">
                <a:latin typeface="Times New Roman"/>
                <a:cs typeface="Times New Roman"/>
              </a:rPr>
              <a:t>t</a:t>
            </a:r>
            <a:r>
              <a:rPr sz="2600" spc="130" dirty="0">
                <a:latin typeface="Times New Roman"/>
                <a:cs typeface="Times New Roman"/>
              </a:rPr>
              <a:t>r</a:t>
            </a:r>
            <a:r>
              <a:rPr sz="2600" spc="100" dirty="0">
                <a:latin typeface="Times New Roman"/>
                <a:cs typeface="Times New Roman"/>
              </a:rPr>
              <a:t>ans</a:t>
            </a:r>
            <a:r>
              <a:rPr sz="2600" spc="50" dirty="0">
                <a:latin typeface="Times New Roman"/>
                <a:cs typeface="Times New Roman"/>
              </a:rPr>
              <a:t>i</a:t>
            </a:r>
            <a:r>
              <a:rPr sz="2600" spc="150" dirty="0">
                <a:latin typeface="Times New Roman"/>
                <a:cs typeface="Times New Roman"/>
              </a:rPr>
              <a:t>t</a:t>
            </a:r>
            <a:r>
              <a:rPr sz="2600" spc="140" dirty="0">
                <a:latin typeface="Times New Roman"/>
                <a:cs typeface="Times New Roman"/>
              </a:rPr>
              <a:t>o</a:t>
            </a:r>
            <a:r>
              <a:rPr sz="2600" spc="120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85" dirty="0">
                <a:latin typeface="Times New Roman"/>
                <a:cs typeface="Times New Roman"/>
              </a:rPr>
              <a:t>diag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120" dirty="0">
                <a:latin typeface="Times New Roman"/>
                <a:cs typeface="Times New Roman"/>
              </a:rPr>
              <a:t>ams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30" dirty="0">
                <a:latin typeface="Times New Roman"/>
                <a:cs typeface="Times New Roman"/>
              </a:rPr>
              <a:t>a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9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00" dirty="0">
                <a:latin typeface="Times New Roman"/>
                <a:cs typeface="Times New Roman"/>
              </a:rPr>
              <a:t>us</a:t>
            </a:r>
            <a:r>
              <a:rPr sz="2600" spc="105" dirty="0">
                <a:latin typeface="Times New Roman"/>
                <a:cs typeface="Times New Roman"/>
              </a:rPr>
              <a:t>e</a:t>
            </a:r>
            <a:r>
              <a:rPr sz="2600" spc="45" dirty="0">
                <a:latin typeface="Times New Roman"/>
                <a:cs typeface="Times New Roman"/>
              </a:rPr>
              <a:t>f</a:t>
            </a:r>
            <a:r>
              <a:rPr sz="2600" spc="60" dirty="0">
                <a:latin typeface="Times New Roman"/>
                <a:cs typeface="Times New Roman"/>
              </a:rPr>
              <a:t>u</a:t>
            </a:r>
            <a:r>
              <a:rPr sz="2600" spc="5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85" dirty="0">
                <a:latin typeface="Times New Roman"/>
                <a:cs typeface="Times New Roman"/>
              </a:rPr>
              <a:t>f</a:t>
            </a:r>
            <a:r>
              <a:rPr sz="2600" spc="114" dirty="0">
                <a:latin typeface="Times New Roman"/>
                <a:cs typeface="Times New Roman"/>
              </a:rPr>
              <a:t>or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20" dirty="0"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x</a:t>
            </a:r>
            <a:r>
              <a:rPr sz="2600" spc="80" dirty="0">
                <a:latin typeface="Times New Roman"/>
                <a:cs typeface="Times New Roman"/>
              </a:rPr>
              <a:t>pl</a:t>
            </a:r>
            <a:r>
              <a:rPr sz="2600" spc="95" dirty="0">
                <a:latin typeface="Times New Roman"/>
                <a:cs typeface="Times New Roman"/>
              </a:rPr>
              <a:t>o</a:t>
            </a:r>
            <a:r>
              <a:rPr sz="2600" spc="90" dirty="0">
                <a:latin typeface="Times New Roman"/>
                <a:cs typeface="Times New Roman"/>
              </a:rPr>
              <a:t>ri</a:t>
            </a:r>
            <a:r>
              <a:rPr sz="2600" spc="145" dirty="0">
                <a:latin typeface="Times New Roman"/>
                <a:cs typeface="Times New Roman"/>
              </a:rPr>
              <a:t>n</a:t>
            </a:r>
            <a:r>
              <a:rPr sz="2600" spc="20" dirty="0">
                <a:latin typeface="Times New Roman"/>
                <a:cs typeface="Times New Roman"/>
              </a:rPr>
              <a:t>g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endParaRPr sz="2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600" spc="-85" dirty="0">
                <a:latin typeface="Times New Roman"/>
                <a:cs typeface="Times New Roman"/>
              </a:rPr>
              <a:t>f</a:t>
            </a:r>
            <a:r>
              <a:rPr sz="2600" spc="114" dirty="0">
                <a:latin typeface="Times New Roman"/>
                <a:cs typeface="Times New Roman"/>
              </a:rPr>
              <a:t>or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6505" y="5910783"/>
            <a:ext cx="41255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0" dirty="0">
                <a:latin typeface="Times New Roman"/>
                <a:cs typeface="Times New Roman"/>
              </a:rPr>
              <a:t>experimenting </a:t>
            </a:r>
            <a:r>
              <a:rPr sz="2600" spc="110" dirty="0">
                <a:latin typeface="Times New Roman"/>
                <a:cs typeface="Times New Roman"/>
              </a:rPr>
              <a:t>with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changes.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0916" y="1357883"/>
            <a:ext cx="504444" cy="573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3231" y="1287780"/>
            <a:ext cx="8150352" cy="679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3231" y="1653539"/>
            <a:ext cx="3282696" cy="679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0544" y="1653539"/>
            <a:ext cx="483108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8540" y="1368678"/>
            <a:ext cx="7966709" cy="141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sz="2400" b="1" spc="-10" dirty="0">
                <a:solidFill>
                  <a:srgbClr val="009DD9"/>
                </a:solidFill>
                <a:latin typeface="Arial"/>
                <a:cs typeface="Arial"/>
              </a:rPr>
              <a:t>A</a:t>
            </a:r>
            <a:r>
              <a:rPr sz="2400" b="1" spc="-70" dirty="0">
                <a:solidFill>
                  <a:srgbClr val="009DD9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009DD9"/>
                </a:solidFill>
                <a:latin typeface="Arial"/>
                <a:cs typeface="Arial"/>
              </a:rPr>
              <a:t>simple</a:t>
            </a:r>
            <a:r>
              <a:rPr sz="2400" b="1" spc="-100" dirty="0">
                <a:solidFill>
                  <a:srgbClr val="009DD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DD9"/>
                </a:solidFill>
                <a:latin typeface="Arial"/>
                <a:cs typeface="Arial"/>
              </a:rPr>
              <a:t>Monolithic</a:t>
            </a:r>
            <a:r>
              <a:rPr sz="2400" b="1" spc="-100" dirty="0">
                <a:solidFill>
                  <a:srgbClr val="009DD9"/>
                </a:solidFill>
                <a:latin typeface="Arial"/>
                <a:cs typeface="Arial"/>
              </a:rPr>
              <a:t> </a:t>
            </a:r>
            <a:r>
              <a:rPr sz="2400" b="1" spc="15" dirty="0">
                <a:solidFill>
                  <a:srgbClr val="009DD9"/>
                </a:solidFill>
                <a:latin typeface="Arial"/>
                <a:cs typeface="Arial"/>
              </a:rPr>
              <a:t>Application</a:t>
            </a:r>
            <a:r>
              <a:rPr sz="2400" b="1" spc="-100" dirty="0">
                <a:solidFill>
                  <a:srgbClr val="009DD9"/>
                </a:solidFill>
                <a:latin typeface="Arial"/>
                <a:cs typeface="Arial"/>
              </a:rPr>
              <a:t> </a:t>
            </a:r>
            <a:r>
              <a:rPr sz="2400" b="1" spc="30" dirty="0">
                <a:solidFill>
                  <a:srgbClr val="009DD9"/>
                </a:solidFill>
                <a:latin typeface="Arial"/>
                <a:cs typeface="Arial"/>
              </a:rPr>
              <a:t>that</a:t>
            </a:r>
            <a:r>
              <a:rPr sz="2400" b="1" spc="-100" dirty="0">
                <a:solidFill>
                  <a:srgbClr val="009DD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DD9"/>
                </a:solidFill>
                <a:latin typeface="Arial"/>
                <a:cs typeface="Arial"/>
              </a:rPr>
              <a:t>runs</a:t>
            </a:r>
            <a:r>
              <a:rPr sz="2400" b="1" spc="-105" dirty="0">
                <a:solidFill>
                  <a:srgbClr val="009DD9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009DD9"/>
                </a:solidFill>
                <a:latin typeface="Arial"/>
                <a:cs typeface="Arial"/>
              </a:rPr>
              <a:t>on</a:t>
            </a:r>
            <a:r>
              <a:rPr sz="2400" b="1" spc="-75" dirty="0">
                <a:solidFill>
                  <a:srgbClr val="009DD9"/>
                </a:solidFill>
                <a:latin typeface="Arial"/>
                <a:cs typeface="Arial"/>
              </a:rPr>
              <a:t> </a:t>
            </a:r>
            <a:r>
              <a:rPr sz="2400" b="1" spc="90" dirty="0">
                <a:solidFill>
                  <a:srgbClr val="009DD9"/>
                </a:solidFill>
                <a:latin typeface="Arial"/>
                <a:cs typeface="Arial"/>
              </a:rPr>
              <a:t>a</a:t>
            </a:r>
            <a:r>
              <a:rPr sz="2400" b="1" spc="-70" dirty="0">
                <a:solidFill>
                  <a:srgbClr val="009DD9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009DD9"/>
                </a:solidFill>
                <a:latin typeface="Arial"/>
                <a:cs typeface="Arial"/>
              </a:rPr>
              <a:t>single  </a:t>
            </a:r>
            <a:r>
              <a:rPr sz="2400" b="1" spc="20" dirty="0">
                <a:solidFill>
                  <a:srgbClr val="009DD9"/>
                </a:solidFill>
                <a:latin typeface="Arial"/>
                <a:cs typeface="Arial"/>
              </a:rPr>
              <a:t>machine</a:t>
            </a:r>
            <a:r>
              <a:rPr sz="2400" b="1" spc="-105" dirty="0">
                <a:solidFill>
                  <a:srgbClr val="009DD9"/>
                </a:solidFill>
                <a:latin typeface="Arial"/>
                <a:cs typeface="Arial"/>
              </a:rPr>
              <a:t> </a:t>
            </a:r>
            <a:r>
              <a:rPr sz="2400" b="1" spc="30" dirty="0">
                <a:solidFill>
                  <a:srgbClr val="009DD9"/>
                </a:solidFill>
                <a:latin typeface="Arial"/>
                <a:cs typeface="Arial"/>
              </a:rPr>
              <a:t>requires…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Arial"/>
              <a:buChar char=""/>
            </a:pPr>
            <a:endParaRPr sz="2600">
              <a:latin typeface="Times New Roman"/>
              <a:cs typeface="Times New Roman"/>
            </a:endParaRPr>
          </a:p>
          <a:p>
            <a:pPr marL="687705" lvl="1" indent="-272415">
              <a:lnSpc>
                <a:spcPct val="100000"/>
              </a:lnSpc>
              <a:buClr>
                <a:srgbClr val="0AD0D9"/>
              </a:buClr>
              <a:buSzPct val="94444"/>
              <a:buChar char="•"/>
              <a:tabLst>
                <a:tab pos="687705" algn="l"/>
                <a:tab pos="688340" algn="l"/>
                <a:tab pos="4073525" algn="l"/>
              </a:tabLst>
            </a:pPr>
            <a:r>
              <a:rPr sz="1800" spc="70" dirty="0">
                <a:latin typeface="Arial"/>
                <a:cs typeface="Arial"/>
              </a:rPr>
              <a:t>Use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case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view	</a:t>
            </a:r>
            <a:r>
              <a:rPr sz="1800" spc="70" dirty="0">
                <a:latin typeface="Arial"/>
                <a:cs typeface="Arial"/>
              </a:rPr>
              <a:t>Use </a:t>
            </a:r>
            <a:r>
              <a:rPr sz="1800" spc="90" dirty="0">
                <a:latin typeface="Arial"/>
                <a:cs typeface="Arial"/>
              </a:rPr>
              <a:t>case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Diagrams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1181" y="3139821"/>
            <a:ext cx="168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Char char="•"/>
              <a:tabLst>
                <a:tab pos="341630" algn="l"/>
                <a:tab pos="342265" algn="l"/>
              </a:tabLst>
            </a:pPr>
            <a:r>
              <a:rPr sz="1800" spc="70" dirty="0">
                <a:latin typeface="Arial"/>
                <a:cs typeface="Arial"/>
              </a:rPr>
              <a:t>Design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9441" y="3084957"/>
            <a:ext cx="235648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spc="60" dirty="0">
                <a:latin typeface="Arial"/>
                <a:cs typeface="Arial"/>
              </a:rPr>
              <a:t>Class </a:t>
            </a:r>
            <a:r>
              <a:rPr sz="1800" spc="75" dirty="0">
                <a:latin typeface="Arial"/>
                <a:cs typeface="Arial"/>
              </a:rPr>
              <a:t>Diagrams  </a:t>
            </a:r>
            <a:r>
              <a:rPr sz="1800" spc="100" dirty="0">
                <a:latin typeface="Arial"/>
                <a:cs typeface="Arial"/>
              </a:rPr>
              <a:t>Interaction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Diagrams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1181" y="4127372"/>
            <a:ext cx="181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Char char="•"/>
              <a:tabLst>
                <a:tab pos="341630" algn="l"/>
                <a:tab pos="342265" algn="l"/>
              </a:tabLst>
            </a:pPr>
            <a:r>
              <a:rPr sz="1800" spc="80" dirty="0">
                <a:latin typeface="Arial"/>
                <a:cs typeface="Arial"/>
              </a:rPr>
              <a:t>Process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9441" y="4127372"/>
            <a:ext cx="612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Arial"/>
                <a:cs typeface="Arial"/>
              </a:rPr>
              <a:t>No</a:t>
            </a:r>
            <a:r>
              <a:rPr sz="1800" spc="75" dirty="0">
                <a:latin typeface="Arial"/>
                <a:cs typeface="Arial"/>
              </a:rPr>
              <a:t>n</a:t>
            </a:r>
            <a:r>
              <a:rPr sz="1800" spc="6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1181" y="4786121"/>
            <a:ext cx="2638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Char char="•"/>
              <a:tabLst>
                <a:tab pos="341630" algn="l"/>
                <a:tab pos="342265" algn="l"/>
              </a:tabLst>
            </a:pPr>
            <a:r>
              <a:rPr sz="1800" spc="85" dirty="0">
                <a:latin typeface="Arial"/>
                <a:cs typeface="Arial"/>
              </a:rPr>
              <a:t>Implementation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79441" y="4786121"/>
            <a:ext cx="612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Arial"/>
                <a:cs typeface="Arial"/>
              </a:rPr>
              <a:t>No</a:t>
            </a:r>
            <a:r>
              <a:rPr sz="1800" spc="75" dirty="0">
                <a:latin typeface="Arial"/>
                <a:cs typeface="Arial"/>
              </a:rPr>
              <a:t>n</a:t>
            </a:r>
            <a:r>
              <a:rPr sz="1800" spc="6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1181" y="5444438"/>
            <a:ext cx="2240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Char char="•"/>
              <a:tabLst>
                <a:tab pos="341630" algn="l"/>
                <a:tab pos="342265" algn="l"/>
              </a:tabLst>
            </a:pPr>
            <a:r>
              <a:rPr sz="1800" spc="80" dirty="0">
                <a:latin typeface="Arial"/>
                <a:cs typeface="Arial"/>
              </a:rPr>
              <a:t>Deployment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9441" y="5444438"/>
            <a:ext cx="612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Arial"/>
                <a:cs typeface="Arial"/>
              </a:rPr>
              <a:t>No</a:t>
            </a:r>
            <a:r>
              <a:rPr sz="1800" spc="75" dirty="0">
                <a:latin typeface="Arial"/>
                <a:cs typeface="Arial"/>
              </a:rPr>
              <a:t>n</a:t>
            </a:r>
            <a:r>
              <a:rPr sz="1800" spc="6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67436" y="732535"/>
            <a:ext cx="42075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>
                <a:latin typeface="Arial"/>
                <a:cs typeface="Arial"/>
              </a:rPr>
              <a:t>Views </a:t>
            </a:r>
            <a:r>
              <a:rPr sz="3000" spc="-170" dirty="0">
                <a:latin typeface="Arial"/>
                <a:cs typeface="Arial"/>
              </a:rPr>
              <a:t>– </a:t>
            </a:r>
            <a:r>
              <a:rPr sz="3000" spc="30" dirty="0">
                <a:latin typeface="Arial"/>
                <a:cs typeface="Arial"/>
              </a:rPr>
              <a:t>UML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Diagrams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515" y="984503"/>
            <a:ext cx="504444" cy="573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0831" y="914400"/>
            <a:ext cx="6475476" cy="679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30923" y="914400"/>
            <a:ext cx="483107" cy="679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6140" y="994664"/>
            <a:ext cx="6365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570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400" b="1" spc="-10" dirty="0">
                <a:solidFill>
                  <a:srgbClr val="009DD9"/>
                </a:solidFill>
                <a:latin typeface="Arial"/>
                <a:cs typeface="Arial"/>
              </a:rPr>
              <a:t>A </a:t>
            </a:r>
            <a:r>
              <a:rPr sz="2400" b="1" spc="20" dirty="0">
                <a:solidFill>
                  <a:srgbClr val="009DD9"/>
                </a:solidFill>
                <a:latin typeface="Arial"/>
                <a:cs typeface="Arial"/>
              </a:rPr>
              <a:t>complex, </a:t>
            </a:r>
            <a:r>
              <a:rPr sz="2400" b="1" spc="25" dirty="0">
                <a:solidFill>
                  <a:srgbClr val="009DD9"/>
                </a:solidFill>
                <a:latin typeface="Arial"/>
                <a:cs typeface="Arial"/>
              </a:rPr>
              <a:t>distributed </a:t>
            </a:r>
            <a:r>
              <a:rPr sz="2400" b="1" dirty="0">
                <a:solidFill>
                  <a:srgbClr val="009DD9"/>
                </a:solidFill>
                <a:latin typeface="Arial"/>
                <a:cs typeface="Arial"/>
              </a:rPr>
              <a:t>system  requires…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4623" y="1566798"/>
            <a:ext cx="1883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Char char="•"/>
              <a:tabLst>
                <a:tab pos="285115" algn="l"/>
                <a:tab pos="285750" algn="l"/>
              </a:tabLst>
            </a:pPr>
            <a:r>
              <a:rPr sz="1800" spc="70" dirty="0">
                <a:latin typeface="Arial"/>
                <a:cs typeface="Arial"/>
              </a:rPr>
              <a:t>Use </a:t>
            </a:r>
            <a:r>
              <a:rPr sz="1800" spc="90" dirty="0">
                <a:latin typeface="Arial"/>
                <a:cs typeface="Arial"/>
              </a:rPr>
              <a:t>case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8459" y="1511934"/>
            <a:ext cx="216662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spc="70" dirty="0">
                <a:latin typeface="Arial"/>
                <a:cs typeface="Arial"/>
              </a:rPr>
              <a:t>Use </a:t>
            </a:r>
            <a:r>
              <a:rPr sz="1800" spc="90" dirty="0">
                <a:latin typeface="Arial"/>
                <a:cs typeface="Arial"/>
              </a:rPr>
              <a:t>case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Diagrams  </a:t>
            </a:r>
            <a:r>
              <a:rPr sz="1800" spc="100" dirty="0">
                <a:latin typeface="Arial"/>
                <a:cs typeface="Arial"/>
              </a:rPr>
              <a:t>Activity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Diagrams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4623" y="2554351"/>
            <a:ext cx="168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Char char="•"/>
              <a:tabLst>
                <a:tab pos="341630" algn="l"/>
                <a:tab pos="342265" algn="l"/>
              </a:tabLst>
            </a:pPr>
            <a:r>
              <a:rPr sz="1800" spc="70" dirty="0">
                <a:latin typeface="Arial"/>
                <a:cs typeface="Arial"/>
              </a:rPr>
              <a:t>Design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18459" y="2499610"/>
            <a:ext cx="237045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spc="60" dirty="0">
                <a:latin typeface="Arial"/>
                <a:cs typeface="Arial"/>
              </a:rPr>
              <a:t>Class </a:t>
            </a:r>
            <a:r>
              <a:rPr sz="1800" spc="75" dirty="0">
                <a:latin typeface="Arial"/>
                <a:cs typeface="Arial"/>
              </a:rPr>
              <a:t>Diagrams  </a:t>
            </a:r>
            <a:r>
              <a:rPr sz="1800" spc="100" dirty="0">
                <a:latin typeface="Arial"/>
                <a:cs typeface="Arial"/>
              </a:rPr>
              <a:t>Interaction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Diagrams  </a:t>
            </a:r>
            <a:r>
              <a:rPr sz="1800" spc="70" dirty="0">
                <a:latin typeface="Arial"/>
                <a:cs typeface="Arial"/>
              </a:rPr>
              <a:t>State </a:t>
            </a:r>
            <a:r>
              <a:rPr sz="1800" spc="125" dirty="0">
                <a:latin typeface="Arial"/>
                <a:cs typeface="Arial"/>
              </a:rPr>
              <a:t>chart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Diagrams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4623" y="3871341"/>
            <a:ext cx="181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Char char="•"/>
              <a:tabLst>
                <a:tab pos="341630" algn="l"/>
                <a:tab pos="342265" algn="l"/>
              </a:tabLst>
            </a:pPr>
            <a:r>
              <a:rPr sz="1800" spc="80" dirty="0">
                <a:latin typeface="Arial"/>
                <a:cs typeface="Arial"/>
              </a:rPr>
              <a:t>Process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18459" y="3816096"/>
            <a:ext cx="2356485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800" spc="60" dirty="0">
                <a:latin typeface="Arial"/>
                <a:cs typeface="Arial"/>
              </a:rPr>
              <a:t>Class </a:t>
            </a:r>
            <a:r>
              <a:rPr sz="1800" spc="75" dirty="0">
                <a:latin typeface="Arial"/>
                <a:cs typeface="Arial"/>
              </a:rPr>
              <a:t>Diagrams  </a:t>
            </a:r>
            <a:r>
              <a:rPr sz="1800" spc="100" dirty="0">
                <a:latin typeface="Arial"/>
                <a:cs typeface="Arial"/>
              </a:rPr>
              <a:t>Interaction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Diagrams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4623" y="4859273"/>
            <a:ext cx="5210810" cy="95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Char char="•"/>
              <a:tabLst>
                <a:tab pos="341630" algn="l"/>
                <a:tab pos="342265" algn="l"/>
                <a:tab pos="2755900" algn="l"/>
              </a:tabLst>
            </a:pPr>
            <a:r>
              <a:rPr sz="1800" spc="85" dirty="0">
                <a:latin typeface="Arial"/>
                <a:cs typeface="Arial"/>
              </a:rPr>
              <a:t>Implementation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view	</a:t>
            </a:r>
            <a:r>
              <a:rPr sz="1800" spc="85" dirty="0">
                <a:latin typeface="Arial"/>
                <a:cs typeface="Arial"/>
              </a:rPr>
              <a:t>Component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Diagrams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AD0D9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41630" indent="-328930">
              <a:lnSpc>
                <a:spcPct val="100000"/>
              </a:lnSpc>
              <a:buClr>
                <a:srgbClr val="0AD0D9"/>
              </a:buClr>
              <a:buSzPct val="94444"/>
              <a:buChar char="•"/>
              <a:tabLst>
                <a:tab pos="341630" algn="l"/>
                <a:tab pos="342265" algn="l"/>
                <a:tab pos="2755900" algn="l"/>
              </a:tabLst>
            </a:pPr>
            <a:r>
              <a:rPr sz="1800" spc="80" dirty="0">
                <a:latin typeface="Arial"/>
                <a:cs typeface="Arial"/>
              </a:rPr>
              <a:t>Deployment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view	</a:t>
            </a:r>
            <a:r>
              <a:rPr sz="1800" spc="80" dirty="0">
                <a:latin typeface="Arial"/>
                <a:cs typeface="Arial"/>
              </a:rPr>
              <a:t>Deployment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Diagrams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92100" y="90678"/>
            <a:ext cx="42075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>
                <a:latin typeface="Arial"/>
                <a:cs typeface="Arial"/>
              </a:rPr>
              <a:t>Views </a:t>
            </a:r>
            <a:r>
              <a:rPr sz="3000" spc="-170" dirty="0">
                <a:latin typeface="Arial"/>
                <a:cs typeface="Arial"/>
              </a:rPr>
              <a:t>– </a:t>
            </a:r>
            <a:r>
              <a:rPr sz="3000" spc="30" dirty="0">
                <a:latin typeface="Arial"/>
                <a:cs typeface="Arial"/>
              </a:rPr>
              <a:t>UML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Diagrams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9407" y="668782"/>
            <a:ext cx="82054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Arial"/>
                <a:cs typeface="Arial"/>
              </a:rPr>
              <a:t>Why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is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it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65" dirty="0">
                <a:latin typeface="Arial"/>
                <a:cs typeface="Arial"/>
              </a:rPr>
              <a:t>called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60" dirty="0">
                <a:latin typeface="Arial"/>
                <a:cs typeface="Arial"/>
              </a:rPr>
              <a:t>the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120" dirty="0">
                <a:latin typeface="Arial"/>
                <a:cs typeface="Arial"/>
              </a:rPr>
              <a:t>4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+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120" dirty="0">
                <a:latin typeface="Arial"/>
                <a:cs typeface="Arial"/>
              </a:rPr>
              <a:t>1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40" dirty="0">
                <a:latin typeface="Arial"/>
                <a:cs typeface="Arial"/>
              </a:rPr>
              <a:t>instead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of</a:t>
            </a:r>
            <a:r>
              <a:rPr sz="3200" spc="25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just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5?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456" y="1752041"/>
            <a:ext cx="7519670" cy="3593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sz="2600" spc="75" dirty="0">
                <a:latin typeface="Arial"/>
                <a:cs typeface="Arial"/>
              </a:rPr>
              <a:t>The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10" dirty="0">
                <a:latin typeface="Arial"/>
                <a:cs typeface="Arial"/>
              </a:rPr>
              <a:t>use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135" dirty="0">
                <a:latin typeface="Arial"/>
                <a:cs typeface="Arial"/>
              </a:rPr>
              <a:t>case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135" dirty="0">
                <a:latin typeface="Arial"/>
                <a:cs typeface="Arial"/>
              </a:rPr>
              <a:t>view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110" dirty="0">
                <a:latin typeface="Arial"/>
                <a:cs typeface="Arial"/>
              </a:rPr>
              <a:t>has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100" dirty="0">
                <a:latin typeface="Arial"/>
                <a:cs typeface="Arial"/>
              </a:rPr>
              <a:t>a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special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105" dirty="0">
                <a:latin typeface="Arial"/>
                <a:cs typeface="Arial"/>
              </a:rPr>
              <a:t>significance.</a:t>
            </a:r>
            <a:endParaRPr sz="2600">
              <a:latin typeface="Arial"/>
              <a:cs typeface="Arial"/>
            </a:endParaRPr>
          </a:p>
          <a:p>
            <a:pPr marL="285115" marR="1228725" indent="-272415">
              <a:lnSpc>
                <a:spcPct val="100000"/>
              </a:lnSpc>
              <a:buClr>
                <a:srgbClr val="0AD0D9"/>
              </a:buClr>
              <a:buSzPct val="94230"/>
              <a:buChar char=""/>
              <a:tabLst>
                <a:tab pos="367665" algn="l"/>
                <a:tab pos="368300" algn="l"/>
              </a:tabLst>
            </a:pPr>
            <a:r>
              <a:rPr sz="2600" spc="85" dirty="0">
                <a:latin typeface="Arial"/>
                <a:cs typeface="Arial"/>
              </a:rPr>
              <a:t>When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114" dirty="0">
                <a:latin typeface="Arial"/>
                <a:cs typeface="Arial"/>
              </a:rPr>
              <a:t>all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165" dirty="0">
                <a:latin typeface="Arial"/>
                <a:cs typeface="Arial"/>
              </a:rPr>
              <a:t>other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30" dirty="0">
                <a:latin typeface="Arial"/>
                <a:cs typeface="Arial"/>
              </a:rPr>
              <a:t>views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135" dirty="0">
                <a:latin typeface="Arial"/>
                <a:cs typeface="Arial"/>
              </a:rPr>
              <a:t>are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130" dirty="0">
                <a:latin typeface="Arial"/>
                <a:cs typeface="Arial"/>
              </a:rPr>
              <a:t>finished,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it's  </a:t>
            </a:r>
            <a:r>
              <a:rPr sz="2600" spc="135" dirty="0">
                <a:latin typeface="Arial"/>
                <a:cs typeface="Arial"/>
              </a:rPr>
              <a:t>effectively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redundant.</a:t>
            </a:r>
            <a:endParaRPr sz="2600">
              <a:latin typeface="Arial"/>
              <a:cs typeface="Arial"/>
            </a:endParaRPr>
          </a:p>
          <a:p>
            <a:pPr marL="285115" marR="1141730" indent="-272415">
              <a:lnSpc>
                <a:spcPct val="100000"/>
              </a:lnSpc>
              <a:buClr>
                <a:srgbClr val="0AD0D9"/>
              </a:buClr>
              <a:buSzPct val="94230"/>
              <a:buChar char=""/>
              <a:tabLst>
                <a:tab pos="367665" algn="l"/>
                <a:tab pos="368300" algn="l"/>
              </a:tabLst>
            </a:pPr>
            <a:r>
              <a:rPr sz="2600" spc="85" dirty="0">
                <a:latin typeface="Arial"/>
                <a:cs typeface="Arial"/>
              </a:rPr>
              <a:t>However,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114" dirty="0">
                <a:latin typeface="Arial"/>
                <a:cs typeface="Arial"/>
              </a:rPr>
              <a:t>all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165" dirty="0">
                <a:latin typeface="Arial"/>
                <a:cs typeface="Arial"/>
              </a:rPr>
              <a:t>other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130" dirty="0">
                <a:latin typeface="Arial"/>
                <a:cs typeface="Arial"/>
              </a:rPr>
              <a:t>views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150" dirty="0">
                <a:latin typeface="Arial"/>
                <a:cs typeface="Arial"/>
              </a:rPr>
              <a:t>would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150" dirty="0">
                <a:latin typeface="Arial"/>
                <a:cs typeface="Arial"/>
              </a:rPr>
              <a:t>not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be  </a:t>
            </a:r>
            <a:r>
              <a:rPr sz="2600" spc="130" dirty="0">
                <a:latin typeface="Arial"/>
                <a:cs typeface="Arial"/>
              </a:rPr>
              <a:t>possible </a:t>
            </a:r>
            <a:r>
              <a:rPr sz="2600" spc="160" dirty="0">
                <a:latin typeface="Arial"/>
                <a:cs typeface="Arial"/>
              </a:rPr>
              <a:t>without</a:t>
            </a:r>
            <a:r>
              <a:rPr sz="2600" spc="-310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it.</a:t>
            </a:r>
            <a:endParaRPr sz="2600">
              <a:latin typeface="Arial"/>
              <a:cs typeface="Arial"/>
            </a:endParaRPr>
          </a:p>
          <a:p>
            <a:pPr marL="285115" marR="137795" indent="-272415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230"/>
              <a:buChar char=""/>
              <a:tabLst>
                <a:tab pos="367665" algn="l"/>
                <a:tab pos="368300" algn="l"/>
              </a:tabLst>
            </a:pPr>
            <a:r>
              <a:rPr sz="2600" spc="145" dirty="0">
                <a:latin typeface="Arial"/>
                <a:cs typeface="Arial"/>
              </a:rPr>
              <a:t>It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130" dirty="0">
                <a:latin typeface="Arial"/>
                <a:cs typeface="Arial"/>
              </a:rPr>
              <a:t>details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the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high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95" dirty="0">
                <a:latin typeface="Arial"/>
                <a:cs typeface="Arial"/>
              </a:rPr>
              <a:t>levels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requirements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135" dirty="0">
                <a:latin typeface="Arial"/>
                <a:cs typeface="Arial"/>
              </a:rPr>
              <a:t>of</a:t>
            </a:r>
            <a:r>
              <a:rPr sz="2600" spc="215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the  </a:t>
            </a:r>
            <a:r>
              <a:rPr sz="2600" spc="120" dirty="0">
                <a:latin typeface="Arial"/>
                <a:cs typeface="Arial"/>
              </a:rPr>
              <a:t>system.</a:t>
            </a:r>
            <a:endParaRPr sz="2600">
              <a:latin typeface="Arial"/>
              <a:cs typeface="Arial"/>
            </a:endParaRPr>
          </a:p>
          <a:p>
            <a:pPr marL="285115" marR="1992630" indent="-272415">
              <a:lnSpc>
                <a:spcPct val="100000"/>
              </a:lnSpc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sz="2600" spc="75" dirty="0">
                <a:latin typeface="Arial"/>
                <a:cs typeface="Arial"/>
              </a:rPr>
              <a:t>The </a:t>
            </a:r>
            <a:r>
              <a:rPr sz="2600" spc="165" dirty="0">
                <a:latin typeface="Arial"/>
                <a:cs typeface="Arial"/>
              </a:rPr>
              <a:t>other </a:t>
            </a:r>
            <a:r>
              <a:rPr sz="2600" spc="130" dirty="0">
                <a:latin typeface="Arial"/>
                <a:cs typeface="Arial"/>
              </a:rPr>
              <a:t>views </a:t>
            </a:r>
            <a:r>
              <a:rPr sz="2600" spc="135" dirty="0">
                <a:latin typeface="Arial"/>
                <a:cs typeface="Arial"/>
              </a:rPr>
              <a:t>detail </a:t>
            </a:r>
            <a:r>
              <a:rPr sz="2600" spc="160" dirty="0">
                <a:latin typeface="Arial"/>
                <a:cs typeface="Arial"/>
              </a:rPr>
              <a:t>how </a:t>
            </a:r>
            <a:r>
              <a:rPr sz="2600" spc="-330" dirty="0">
                <a:latin typeface="Arial"/>
                <a:cs typeface="Arial"/>
              </a:rPr>
              <a:t>those  </a:t>
            </a:r>
            <a:r>
              <a:rPr sz="2600" spc="140" dirty="0">
                <a:latin typeface="Arial"/>
                <a:cs typeface="Arial"/>
              </a:rPr>
              <a:t>requirements </a:t>
            </a:r>
            <a:r>
              <a:rPr sz="2600" spc="135" dirty="0">
                <a:latin typeface="Arial"/>
                <a:cs typeface="Arial"/>
              </a:rPr>
              <a:t>are</a:t>
            </a:r>
            <a:r>
              <a:rPr sz="2600" spc="-320" dirty="0">
                <a:latin typeface="Arial"/>
                <a:cs typeface="Arial"/>
              </a:rPr>
              <a:t> </a:t>
            </a:r>
            <a:r>
              <a:rPr sz="2600" spc="114" dirty="0">
                <a:latin typeface="Arial"/>
                <a:cs typeface="Arial"/>
              </a:rPr>
              <a:t>realized.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6667" y="904113"/>
            <a:ext cx="730440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90" dirty="0">
                <a:latin typeface="Arial"/>
                <a:cs typeface="Arial"/>
              </a:rPr>
              <a:t>4+1</a:t>
            </a:r>
            <a:r>
              <a:rPr sz="3500" spc="-125" dirty="0">
                <a:latin typeface="Arial"/>
                <a:cs typeface="Arial"/>
              </a:rPr>
              <a:t> </a:t>
            </a:r>
            <a:r>
              <a:rPr sz="3500" spc="65" dirty="0">
                <a:latin typeface="Arial"/>
                <a:cs typeface="Arial"/>
              </a:rPr>
              <a:t>View</a:t>
            </a:r>
            <a:r>
              <a:rPr sz="3500" spc="-135" dirty="0">
                <a:latin typeface="Arial"/>
                <a:cs typeface="Arial"/>
              </a:rPr>
              <a:t> </a:t>
            </a:r>
            <a:r>
              <a:rPr sz="3500" spc="30" dirty="0">
                <a:latin typeface="Arial"/>
                <a:cs typeface="Arial"/>
              </a:rPr>
              <a:t>model</a:t>
            </a:r>
            <a:r>
              <a:rPr sz="3500" spc="-150" dirty="0">
                <a:latin typeface="Arial"/>
                <a:cs typeface="Arial"/>
              </a:rPr>
              <a:t> </a:t>
            </a:r>
            <a:r>
              <a:rPr sz="3500" spc="100" dirty="0">
                <a:latin typeface="Arial"/>
                <a:cs typeface="Arial"/>
              </a:rPr>
              <a:t>came</a:t>
            </a:r>
            <a:r>
              <a:rPr sz="3500" spc="-135" dirty="0">
                <a:latin typeface="Arial"/>
                <a:cs typeface="Arial"/>
              </a:rPr>
              <a:t> </a:t>
            </a:r>
            <a:r>
              <a:rPr sz="3500" spc="60" dirty="0">
                <a:latin typeface="Arial"/>
                <a:cs typeface="Arial"/>
              </a:rPr>
              <a:t>before</a:t>
            </a:r>
            <a:r>
              <a:rPr sz="3500" spc="-155" dirty="0">
                <a:latin typeface="Arial"/>
                <a:cs typeface="Arial"/>
              </a:rPr>
              <a:t> </a:t>
            </a:r>
            <a:r>
              <a:rPr sz="3500" spc="40" dirty="0">
                <a:latin typeface="Arial"/>
                <a:cs typeface="Arial"/>
              </a:rPr>
              <a:t>UML</a:t>
            </a:r>
            <a:endParaRPr sz="3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1550" y="1779777"/>
            <a:ext cx="7769225" cy="4385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2415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sz="2600" spc="130" dirty="0">
                <a:latin typeface="Arial"/>
                <a:cs typeface="Arial"/>
              </a:rPr>
              <a:t>It's </a:t>
            </a:r>
            <a:r>
              <a:rPr sz="2600" spc="160" dirty="0">
                <a:latin typeface="Arial"/>
                <a:cs typeface="Arial"/>
              </a:rPr>
              <a:t>important to </a:t>
            </a:r>
            <a:r>
              <a:rPr sz="2600" spc="155" dirty="0">
                <a:latin typeface="Arial"/>
                <a:cs typeface="Arial"/>
              </a:rPr>
              <a:t>remember </a:t>
            </a:r>
            <a:r>
              <a:rPr sz="2600" spc="135" dirty="0">
                <a:latin typeface="Arial"/>
                <a:cs typeface="Arial"/>
              </a:rPr>
              <a:t>the </a:t>
            </a:r>
            <a:r>
              <a:rPr sz="2600" spc="100" dirty="0">
                <a:latin typeface="Arial"/>
                <a:cs typeface="Arial"/>
              </a:rPr>
              <a:t>4 </a:t>
            </a:r>
            <a:r>
              <a:rPr sz="2600" spc="-5" dirty="0">
                <a:latin typeface="Arial"/>
                <a:cs typeface="Arial"/>
              </a:rPr>
              <a:t>+ </a:t>
            </a:r>
            <a:r>
              <a:rPr sz="2600" spc="100" dirty="0">
                <a:latin typeface="Arial"/>
                <a:cs typeface="Arial"/>
              </a:rPr>
              <a:t>1 </a:t>
            </a:r>
            <a:r>
              <a:rPr sz="2600" spc="80" dirty="0">
                <a:latin typeface="Arial"/>
                <a:cs typeface="Arial"/>
              </a:rPr>
              <a:t>approach  </a:t>
            </a:r>
            <a:r>
              <a:rPr sz="2600" spc="130" dirty="0">
                <a:latin typeface="Arial"/>
                <a:cs typeface="Arial"/>
              </a:rPr>
              <a:t>was </a:t>
            </a:r>
            <a:r>
              <a:rPr sz="2600" spc="165" dirty="0">
                <a:latin typeface="Arial"/>
                <a:cs typeface="Arial"/>
              </a:rPr>
              <a:t>put forward </a:t>
            </a:r>
            <a:r>
              <a:rPr sz="2600" spc="175" dirty="0">
                <a:latin typeface="Arial"/>
                <a:cs typeface="Arial"/>
              </a:rPr>
              <a:t>two </a:t>
            </a:r>
            <a:r>
              <a:rPr sz="2600" spc="120" dirty="0">
                <a:latin typeface="Arial"/>
                <a:cs typeface="Arial"/>
              </a:rPr>
              <a:t>years </a:t>
            </a:r>
            <a:r>
              <a:rPr sz="2600" spc="135" dirty="0">
                <a:latin typeface="Arial"/>
                <a:cs typeface="Arial"/>
              </a:rPr>
              <a:t>before </a:t>
            </a:r>
            <a:r>
              <a:rPr sz="2600" spc="140" dirty="0">
                <a:latin typeface="Arial"/>
                <a:cs typeface="Arial"/>
              </a:rPr>
              <a:t>the </a:t>
            </a:r>
            <a:r>
              <a:rPr sz="2600" spc="165" dirty="0">
                <a:latin typeface="Arial"/>
                <a:cs typeface="Arial"/>
              </a:rPr>
              <a:t>first  </a:t>
            </a:r>
            <a:r>
              <a:rPr sz="2600" spc="155" dirty="0">
                <a:latin typeface="Arial"/>
                <a:cs typeface="Arial"/>
              </a:rPr>
              <a:t>introduction </a:t>
            </a:r>
            <a:r>
              <a:rPr sz="2600" spc="130" dirty="0">
                <a:latin typeface="Arial"/>
                <a:cs typeface="Arial"/>
              </a:rPr>
              <a:t>of </a:t>
            </a:r>
            <a:r>
              <a:rPr sz="2600" spc="75" dirty="0">
                <a:latin typeface="Arial"/>
                <a:cs typeface="Arial"/>
              </a:rPr>
              <a:t>UML </a:t>
            </a:r>
            <a:r>
              <a:rPr sz="2600" spc="160" dirty="0">
                <a:latin typeface="Arial"/>
                <a:cs typeface="Arial"/>
              </a:rPr>
              <a:t>which did </a:t>
            </a:r>
            <a:r>
              <a:rPr sz="2600" spc="145" dirty="0">
                <a:latin typeface="Arial"/>
                <a:cs typeface="Arial"/>
              </a:rPr>
              <a:t>not </a:t>
            </a:r>
            <a:r>
              <a:rPr sz="2600" spc="120" dirty="0">
                <a:latin typeface="Arial"/>
                <a:cs typeface="Arial"/>
              </a:rPr>
              <a:t>manifest </a:t>
            </a:r>
            <a:r>
              <a:rPr sz="2600" spc="125" dirty="0">
                <a:latin typeface="Arial"/>
                <a:cs typeface="Arial"/>
              </a:rPr>
              <a:t>in  </a:t>
            </a:r>
            <a:r>
              <a:rPr sz="2600" spc="145" dirty="0">
                <a:latin typeface="Arial"/>
                <a:cs typeface="Arial"/>
              </a:rPr>
              <a:t>its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165" dirty="0">
                <a:latin typeface="Arial"/>
                <a:cs typeface="Arial"/>
              </a:rPr>
              <a:t>first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appearance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until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95" dirty="0">
                <a:latin typeface="Arial"/>
                <a:cs typeface="Arial"/>
              </a:rPr>
              <a:t>1997.</a:t>
            </a:r>
            <a:endParaRPr sz="2600">
              <a:latin typeface="Arial"/>
              <a:cs typeface="Arial"/>
            </a:endParaRPr>
          </a:p>
          <a:p>
            <a:pPr marL="285115" marR="6985" indent="-272415" algn="just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230"/>
              <a:buChar char=""/>
              <a:tabLst>
                <a:tab pos="368300" algn="l"/>
              </a:tabLst>
            </a:pPr>
            <a:r>
              <a:rPr sz="2600" spc="75" dirty="0">
                <a:latin typeface="Arial"/>
                <a:cs typeface="Arial"/>
              </a:rPr>
              <a:t>UML </a:t>
            </a:r>
            <a:r>
              <a:rPr sz="2600" spc="110" dirty="0">
                <a:latin typeface="Arial"/>
                <a:cs typeface="Arial"/>
              </a:rPr>
              <a:t>is </a:t>
            </a:r>
            <a:r>
              <a:rPr sz="2600" spc="160" dirty="0">
                <a:latin typeface="Arial"/>
                <a:cs typeface="Arial"/>
              </a:rPr>
              <a:t>how </a:t>
            </a:r>
            <a:r>
              <a:rPr sz="2600" spc="145" dirty="0">
                <a:latin typeface="Arial"/>
                <a:cs typeface="Arial"/>
              </a:rPr>
              <a:t>most </a:t>
            </a:r>
            <a:r>
              <a:rPr sz="2600" spc="155" dirty="0">
                <a:latin typeface="Arial"/>
                <a:cs typeface="Arial"/>
              </a:rPr>
              <a:t>enterprise architectures</a:t>
            </a:r>
            <a:r>
              <a:rPr sz="2600" spc="-42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are  </a:t>
            </a:r>
            <a:r>
              <a:rPr sz="2600" spc="135" dirty="0">
                <a:latin typeface="Arial"/>
                <a:cs typeface="Arial"/>
              </a:rPr>
              <a:t>modeled </a:t>
            </a:r>
            <a:r>
              <a:rPr sz="2600" spc="130" dirty="0">
                <a:latin typeface="Arial"/>
                <a:cs typeface="Arial"/>
              </a:rPr>
              <a:t>and </a:t>
            </a:r>
            <a:r>
              <a:rPr sz="2600" spc="140" dirty="0">
                <a:latin typeface="Arial"/>
                <a:cs typeface="Arial"/>
              </a:rPr>
              <a:t>the </a:t>
            </a:r>
            <a:r>
              <a:rPr sz="2600" spc="100" dirty="0">
                <a:latin typeface="Arial"/>
                <a:cs typeface="Arial"/>
              </a:rPr>
              <a:t>4 </a:t>
            </a:r>
            <a:r>
              <a:rPr sz="2600" spc="-5" dirty="0">
                <a:latin typeface="Arial"/>
                <a:cs typeface="Arial"/>
              </a:rPr>
              <a:t>+ </a:t>
            </a:r>
            <a:r>
              <a:rPr sz="2600" spc="100" dirty="0">
                <a:latin typeface="Arial"/>
                <a:cs typeface="Arial"/>
              </a:rPr>
              <a:t>1 </a:t>
            </a:r>
            <a:r>
              <a:rPr sz="2600" spc="140" dirty="0">
                <a:latin typeface="Arial"/>
                <a:cs typeface="Arial"/>
              </a:rPr>
              <a:t>approach </a:t>
            </a:r>
            <a:r>
              <a:rPr sz="2600" spc="135" dirty="0">
                <a:latin typeface="Arial"/>
                <a:cs typeface="Arial"/>
              </a:rPr>
              <a:t>still </a:t>
            </a:r>
            <a:r>
              <a:rPr sz="2600" spc="110" dirty="0">
                <a:latin typeface="Arial"/>
                <a:cs typeface="Arial"/>
              </a:rPr>
              <a:t>plays </a:t>
            </a:r>
            <a:r>
              <a:rPr sz="2600" spc="100" dirty="0">
                <a:latin typeface="Arial"/>
                <a:cs typeface="Arial"/>
              </a:rPr>
              <a:t>a  </a:t>
            </a:r>
            <a:r>
              <a:rPr sz="2600" spc="120" dirty="0">
                <a:latin typeface="Arial"/>
                <a:cs typeface="Arial"/>
              </a:rPr>
              <a:t>relevance </a:t>
            </a:r>
            <a:r>
              <a:rPr sz="2600" spc="160" dirty="0">
                <a:latin typeface="Arial"/>
                <a:cs typeface="Arial"/>
              </a:rPr>
              <a:t>to </a:t>
            </a:r>
            <a:r>
              <a:rPr sz="2600" spc="75" dirty="0">
                <a:latin typeface="Arial"/>
                <a:cs typeface="Arial"/>
              </a:rPr>
              <a:t>UML</a:t>
            </a:r>
            <a:r>
              <a:rPr sz="2600" spc="-520" dirty="0">
                <a:latin typeface="Arial"/>
                <a:cs typeface="Arial"/>
              </a:rPr>
              <a:t> </a:t>
            </a:r>
            <a:r>
              <a:rPr sz="2600" spc="90" dirty="0">
                <a:latin typeface="Arial"/>
                <a:cs typeface="Arial"/>
              </a:rPr>
              <a:t>today.</a:t>
            </a:r>
            <a:endParaRPr sz="2600">
              <a:latin typeface="Arial"/>
              <a:cs typeface="Arial"/>
            </a:endParaRPr>
          </a:p>
          <a:p>
            <a:pPr marL="285115" marR="5080" indent="-272415" algn="just">
              <a:lnSpc>
                <a:spcPct val="100000"/>
              </a:lnSpc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sz="2600" spc="75" dirty="0">
                <a:latin typeface="Arial"/>
                <a:cs typeface="Arial"/>
              </a:rPr>
              <a:t>UML </a:t>
            </a:r>
            <a:r>
              <a:rPr sz="2600" spc="95" dirty="0">
                <a:latin typeface="Arial"/>
                <a:cs typeface="Arial"/>
              </a:rPr>
              <a:t>2.0 </a:t>
            </a:r>
            <a:r>
              <a:rPr sz="2600" spc="110" dirty="0">
                <a:latin typeface="Arial"/>
                <a:cs typeface="Arial"/>
              </a:rPr>
              <a:t>has </a:t>
            </a:r>
            <a:r>
              <a:rPr sz="2600" spc="100" dirty="0">
                <a:latin typeface="Arial"/>
                <a:cs typeface="Arial"/>
              </a:rPr>
              <a:t>13 </a:t>
            </a:r>
            <a:r>
              <a:rPr sz="2600" spc="150" dirty="0">
                <a:latin typeface="Arial"/>
                <a:cs typeface="Arial"/>
              </a:rPr>
              <a:t>different </a:t>
            </a:r>
            <a:r>
              <a:rPr sz="2600" spc="140" dirty="0">
                <a:latin typeface="Arial"/>
                <a:cs typeface="Arial"/>
              </a:rPr>
              <a:t>types </a:t>
            </a:r>
            <a:r>
              <a:rPr sz="2600" spc="130" dirty="0">
                <a:latin typeface="Arial"/>
                <a:cs typeface="Arial"/>
              </a:rPr>
              <a:t>of diagrams </a:t>
            </a:r>
            <a:r>
              <a:rPr sz="2600" spc="-420" dirty="0">
                <a:latin typeface="Arial"/>
                <a:cs typeface="Arial"/>
              </a:rPr>
              <a:t>-  </a:t>
            </a:r>
            <a:r>
              <a:rPr sz="2600" spc="125" dirty="0">
                <a:latin typeface="Arial"/>
                <a:cs typeface="Arial"/>
              </a:rPr>
              <a:t>each </a:t>
            </a:r>
            <a:r>
              <a:rPr sz="2600" spc="135" dirty="0">
                <a:latin typeface="Arial"/>
                <a:cs typeface="Arial"/>
              </a:rPr>
              <a:t>diagram </a:t>
            </a:r>
            <a:r>
              <a:rPr sz="2600" spc="145" dirty="0">
                <a:latin typeface="Arial"/>
                <a:cs typeface="Arial"/>
              </a:rPr>
              <a:t>type </a:t>
            </a:r>
            <a:r>
              <a:rPr sz="2600" spc="155" dirty="0">
                <a:latin typeface="Arial"/>
                <a:cs typeface="Arial"/>
              </a:rPr>
              <a:t>can </a:t>
            </a:r>
            <a:r>
              <a:rPr sz="2600" spc="140" dirty="0">
                <a:latin typeface="Arial"/>
                <a:cs typeface="Arial"/>
              </a:rPr>
              <a:t>be </a:t>
            </a:r>
            <a:r>
              <a:rPr sz="2600" spc="135" dirty="0">
                <a:latin typeface="Arial"/>
                <a:cs typeface="Arial"/>
              </a:rPr>
              <a:t>categorized </a:t>
            </a:r>
            <a:r>
              <a:rPr sz="2600" spc="140" dirty="0">
                <a:latin typeface="Arial"/>
                <a:cs typeface="Arial"/>
              </a:rPr>
              <a:t>into  </a:t>
            </a:r>
            <a:r>
              <a:rPr sz="2600" spc="114" dirty="0">
                <a:latin typeface="Arial"/>
                <a:cs typeface="Arial"/>
              </a:rPr>
              <a:t>one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130" dirty="0">
                <a:latin typeface="Arial"/>
                <a:cs typeface="Arial"/>
              </a:rPr>
              <a:t>of</a:t>
            </a:r>
            <a:r>
              <a:rPr sz="2600" spc="210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the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100" dirty="0">
                <a:latin typeface="Arial"/>
                <a:cs typeface="Arial"/>
              </a:rPr>
              <a:t>4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+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00" dirty="0">
                <a:latin typeface="Arial"/>
                <a:cs typeface="Arial"/>
              </a:rPr>
              <a:t>1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00" dirty="0">
                <a:latin typeface="Arial"/>
                <a:cs typeface="Arial"/>
              </a:rPr>
              <a:t>views.</a:t>
            </a:r>
            <a:endParaRPr sz="26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sz="2600" spc="75" dirty="0">
                <a:latin typeface="Arial"/>
                <a:cs typeface="Arial"/>
              </a:rPr>
              <a:t>UML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114" dirty="0">
                <a:latin typeface="Arial"/>
                <a:cs typeface="Arial"/>
              </a:rPr>
              <a:t>is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100" dirty="0">
                <a:latin typeface="Arial"/>
                <a:cs typeface="Arial"/>
              </a:rPr>
              <a:t>4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+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100" dirty="0">
                <a:latin typeface="Arial"/>
                <a:cs typeface="Arial"/>
              </a:rPr>
              <a:t>1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45" dirty="0">
                <a:latin typeface="Arial"/>
                <a:cs typeface="Arial"/>
              </a:rPr>
              <a:t>friendly!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00683" y="820877"/>
            <a:ext cx="327342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35" dirty="0">
                <a:latin typeface="Arial"/>
                <a:cs typeface="Arial"/>
              </a:rPr>
              <a:t>Is </a:t>
            </a:r>
            <a:r>
              <a:rPr sz="3500" spc="25" dirty="0">
                <a:latin typeface="Arial"/>
                <a:cs typeface="Arial"/>
              </a:rPr>
              <a:t>it</a:t>
            </a:r>
            <a:r>
              <a:rPr sz="3500" spc="-325" dirty="0">
                <a:latin typeface="Arial"/>
                <a:cs typeface="Arial"/>
              </a:rPr>
              <a:t> </a:t>
            </a:r>
            <a:r>
              <a:rPr sz="3500" spc="35" dirty="0">
                <a:latin typeface="Arial"/>
                <a:cs typeface="Arial"/>
              </a:rPr>
              <a:t>important?</a:t>
            </a:r>
            <a:endParaRPr sz="3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044" y="1773174"/>
            <a:ext cx="7693025" cy="35928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sz="2600" spc="145" dirty="0">
                <a:latin typeface="Arial"/>
                <a:cs typeface="Arial"/>
              </a:rPr>
              <a:t>It </a:t>
            </a:r>
            <a:r>
              <a:rPr sz="2600" spc="105" dirty="0">
                <a:latin typeface="Arial"/>
                <a:cs typeface="Arial"/>
              </a:rPr>
              <a:t>makes </a:t>
            </a:r>
            <a:r>
              <a:rPr sz="2600" spc="135" dirty="0">
                <a:latin typeface="Arial"/>
                <a:cs typeface="Arial"/>
              </a:rPr>
              <a:t>modeling</a:t>
            </a:r>
            <a:r>
              <a:rPr sz="2600" spc="-500" dirty="0">
                <a:latin typeface="Arial"/>
                <a:cs typeface="Arial"/>
              </a:rPr>
              <a:t> </a:t>
            </a:r>
            <a:r>
              <a:rPr sz="2600" spc="80" dirty="0">
                <a:latin typeface="Arial"/>
                <a:cs typeface="Arial"/>
              </a:rPr>
              <a:t>easier.</a:t>
            </a:r>
            <a:endParaRPr sz="2600">
              <a:latin typeface="Arial"/>
              <a:cs typeface="Arial"/>
            </a:endParaRPr>
          </a:p>
          <a:p>
            <a:pPr marL="285115" marR="320040" indent="-272415">
              <a:lnSpc>
                <a:spcPct val="100000"/>
              </a:lnSpc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sz="2600" spc="165" dirty="0">
                <a:latin typeface="Arial"/>
                <a:cs typeface="Arial"/>
              </a:rPr>
              <a:t>Better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120" dirty="0">
                <a:latin typeface="Arial"/>
                <a:cs typeface="Arial"/>
              </a:rPr>
              <a:t>organization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170" dirty="0">
                <a:latin typeface="Arial"/>
                <a:cs typeface="Arial"/>
              </a:rPr>
              <a:t>with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175" dirty="0">
                <a:latin typeface="Arial"/>
                <a:cs typeface="Arial"/>
              </a:rPr>
              <a:t>better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125" dirty="0">
                <a:latin typeface="Arial"/>
                <a:cs typeface="Arial"/>
              </a:rPr>
              <a:t>separation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-295" dirty="0">
                <a:latin typeface="Arial"/>
                <a:cs typeface="Arial"/>
              </a:rPr>
              <a:t>of  </a:t>
            </a:r>
            <a:r>
              <a:rPr sz="2600" spc="160" dirty="0">
                <a:latin typeface="Arial"/>
                <a:cs typeface="Arial"/>
              </a:rPr>
              <a:t>concern.</a:t>
            </a:r>
            <a:endParaRPr sz="2600">
              <a:latin typeface="Arial"/>
              <a:cs typeface="Arial"/>
            </a:endParaRPr>
          </a:p>
          <a:p>
            <a:pPr marL="285115" marR="641985" indent="-272415">
              <a:lnSpc>
                <a:spcPct val="100000"/>
              </a:lnSpc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sz="2600" spc="75" dirty="0">
                <a:latin typeface="Arial"/>
                <a:cs typeface="Arial"/>
              </a:rPr>
              <a:t>The </a:t>
            </a:r>
            <a:r>
              <a:rPr sz="2600" spc="100" dirty="0">
                <a:latin typeface="Arial"/>
                <a:cs typeface="Arial"/>
              </a:rPr>
              <a:t>4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spc="100" dirty="0">
                <a:latin typeface="Arial"/>
                <a:cs typeface="Arial"/>
              </a:rPr>
              <a:t>1 </a:t>
            </a:r>
            <a:r>
              <a:rPr sz="2600" spc="140" dirty="0">
                <a:latin typeface="Arial"/>
                <a:cs typeface="Arial"/>
              </a:rPr>
              <a:t>approach </a:t>
            </a:r>
            <a:r>
              <a:rPr sz="2600" spc="135" dirty="0">
                <a:latin typeface="Arial"/>
                <a:cs typeface="Arial"/>
              </a:rPr>
              <a:t>provides </a:t>
            </a:r>
            <a:r>
              <a:rPr sz="2600" spc="100" dirty="0">
                <a:latin typeface="Arial"/>
                <a:cs typeface="Arial"/>
              </a:rPr>
              <a:t>a </a:t>
            </a:r>
            <a:r>
              <a:rPr sz="2600" spc="120" dirty="0">
                <a:latin typeface="Arial"/>
                <a:cs typeface="Arial"/>
              </a:rPr>
              <a:t>way </a:t>
            </a:r>
            <a:r>
              <a:rPr sz="2600" spc="165" dirty="0">
                <a:latin typeface="Arial"/>
                <a:cs typeface="Arial"/>
              </a:rPr>
              <a:t>for  </a:t>
            </a:r>
            <a:r>
              <a:rPr sz="2600" spc="155" dirty="0">
                <a:latin typeface="Arial"/>
                <a:cs typeface="Arial"/>
              </a:rPr>
              <a:t>architects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60" dirty="0">
                <a:latin typeface="Arial"/>
                <a:cs typeface="Arial"/>
              </a:rPr>
              <a:t>to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be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110" dirty="0">
                <a:latin typeface="Arial"/>
                <a:cs typeface="Arial"/>
              </a:rPr>
              <a:t>able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60" dirty="0">
                <a:latin typeface="Arial"/>
                <a:cs typeface="Arial"/>
              </a:rPr>
              <a:t>to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155" dirty="0">
                <a:latin typeface="Arial"/>
                <a:cs typeface="Arial"/>
              </a:rPr>
              <a:t>prioritize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135" dirty="0">
                <a:latin typeface="Arial"/>
                <a:cs typeface="Arial"/>
              </a:rPr>
              <a:t>modeling  </a:t>
            </a:r>
            <a:r>
              <a:rPr sz="2600" spc="140" dirty="0">
                <a:latin typeface="Arial"/>
                <a:cs typeface="Arial"/>
              </a:rPr>
              <a:t>concerns.</a:t>
            </a:r>
            <a:endParaRPr sz="2600">
              <a:latin typeface="Arial"/>
              <a:cs typeface="Arial"/>
            </a:endParaRPr>
          </a:p>
          <a:p>
            <a:pPr marL="285115" marR="5080" indent="-272415">
              <a:lnSpc>
                <a:spcPct val="100000"/>
              </a:lnSpc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sz="2600" spc="75" dirty="0">
                <a:latin typeface="Arial"/>
                <a:cs typeface="Arial"/>
              </a:rPr>
              <a:t>The </a:t>
            </a:r>
            <a:r>
              <a:rPr sz="2600" spc="100" dirty="0">
                <a:latin typeface="Arial"/>
                <a:cs typeface="Arial"/>
              </a:rPr>
              <a:t>4 </a:t>
            </a:r>
            <a:r>
              <a:rPr sz="2600" spc="-5" dirty="0">
                <a:latin typeface="Arial"/>
                <a:cs typeface="Arial"/>
              </a:rPr>
              <a:t>+ </a:t>
            </a:r>
            <a:r>
              <a:rPr sz="2600" spc="100" dirty="0">
                <a:latin typeface="Arial"/>
                <a:cs typeface="Arial"/>
              </a:rPr>
              <a:t>1 </a:t>
            </a:r>
            <a:r>
              <a:rPr sz="2600" spc="140" dirty="0">
                <a:latin typeface="Arial"/>
                <a:cs typeface="Arial"/>
              </a:rPr>
              <a:t>approach </a:t>
            </a:r>
            <a:r>
              <a:rPr sz="2600" spc="105" dirty="0">
                <a:latin typeface="Arial"/>
                <a:cs typeface="Arial"/>
              </a:rPr>
              <a:t>makes </a:t>
            </a:r>
            <a:r>
              <a:rPr sz="2600" spc="160" dirty="0">
                <a:latin typeface="Arial"/>
                <a:cs typeface="Arial"/>
              </a:rPr>
              <a:t>it </a:t>
            </a:r>
            <a:r>
              <a:rPr sz="2600" spc="130" dirty="0">
                <a:latin typeface="Arial"/>
                <a:cs typeface="Arial"/>
              </a:rPr>
              <a:t>possible </a:t>
            </a:r>
            <a:r>
              <a:rPr sz="2600" spc="165" dirty="0">
                <a:latin typeface="Arial"/>
                <a:cs typeface="Arial"/>
              </a:rPr>
              <a:t>for  </a:t>
            </a:r>
            <a:r>
              <a:rPr sz="2600" spc="130" dirty="0">
                <a:latin typeface="Arial"/>
                <a:cs typeface="Arial"/>
              </a:rPr>
              <a:t>stakeholders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160" dirty="0">
                <a:latin typeface="Arial"/>
                <a:cs typeface="Arial"/>
              </a:rPr>
              <a:t>to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135" dirty="0">
                <a:latin typeface="Arial"/>
                <a:cs typeface="Arial"/>
              </a:rPr>
              <a:t>get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the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175" dirty="0">
                <a:latin typeface="Arial"/>
                <a:cs typeface="Arial"/>
              </a:rPr>
              <a:t>parts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135" dirty="0">
                <a:latin typeface="Arial"/>
                <a:cs typeface="Arial"/>
              </a:rPr>
              <a:t>of</a:t>
            </a:r>
            <a:r>
              <a:rPr sz="2600" spc="215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the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30" dirty="0">
                <a:latin typeface="Arial"/>
                <a:cs typeface="Arial"/>
              </a:rPr>
              <a:t>model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that  </a:t>
            </a:r>
            <a:r>
              <a:rPr sz="2600" spc="135" dirty="0">
                <a:latin typeface="Arial"/>
                <a:cs typeface="Arial"/>
              </a:rPr>
              <a:t>are </a:t>
            </a:r>
            <a:r>
              <a:rPr sz="2600" spc="120" dirty="0">
                <a:latin typeface="Arial"/>
                <a:cs typeface="Arial"/>
              </a:rPr>
              <a:t>relevant </a:t>
            </a:r>
            <a:r>
              <a:rPr sz="2600" spc="160" dirty="0">
                <a:latin typeface="Arial"/>
                <a:cs typeface="Arial"/>
              </a:rPr>
              <a:t>to</a:t>
            </a:r>
            <a:r>
              <a:rPr sz="2600" spc="-490" dirty="0">
                <a:latin typeface="Arial"/>
                <a:cs typeface="Arial"/>
              </a:rPr>
              <a:t> </a:t>
            </a:r>
            <a:r>
              <a:rPr sz="2600" spc="130" dirty="0">
                <a:latin typeface="Arial"/>
                <a:cs typeface="Arial"/>
              </a:rPr>
              <a:t>them.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4773" y="602107"/>
            <a:ext cx="57823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65" dirty="0">
                <a:solidFill>
                  <a:srgbClr val="04607A"/>
                </a:solidFill>
              </a:rPr>
              <a:t>What </a:t>
            </a:r>
            <a:r>
              <a:rPr sz="5000" spc="-210" dirty="0">
                <a:solidFill>
                  <a:srgbClr val="04607A"/>
                </a:solidFill>
              </a:rPr>
              <a:t>is </a:t>
            </a:r>
            <a:r>
              <a:rPr sz="5000" spc="-254" dirty="0">
                <a:solidFill>
                  <a:srgbClr val="04607A"/>
                </a:solidFill>
              </a:rPr>
              <a:t>View </a:t>
            </a:r>
            <a:r>
              <a:rPr sz="5000" spc="-70" dirty="0">
                <a:solidFill>
                  <a:srgbClr val="04607A"/>
                </a:solidFill>
              </a:rPr>
              <a:t>Model</a:t>
            </a:r>
            <a:r>
              <a:rPr sz="5000" spc="-965" dirty="0">
                <a:solidFill>
                  <a:srgbClr val="04607A"/>
                </a:solidFill>
              </a:rPr>
              <a:t> </a:t>
            </a:r>
            <a:r>
              <a:rPr sz="5000" spc="125" dirty="0">
                <a:solidFill>
                  <a:srgbClr val="04607A"/>
                </a:solidFill>
              </a:rPr>
              <a:t>?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868476" y="1612138"/>
            <a:ext cx="7681595" cy="4227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5715" indent="-27305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A </a:t>
            </a:r>
            <a:r>
              <a:rPr sz="2600" spc="20" dirty="0">
                <a:latin typeface="Times New Roman"/>
                <a:cs typeface="Times New Roman"/>
              </a:rPr>
              <a:t>view </a:t>
            </a:r>
            <a:r>
              <a:rPr sz="2600" spc="120" dirty="0">
                <a:latin typeface="Times New Roman"/>
                <a:cs typeface="Times New Roman"/>
              </a:rPr>
              <a:t>model </a:t>
            </a:r>
            <a:r>
              <a:rPr sz="2600" spc="110" dirty="0">
                <a:latin typeface="Times New Roman"/>
                <a:cs typeface="Times New Roman"/>
              </a:rPr>
              <a:t>in </a:t>
            </a:r>
            <a:r>
              <a:rPr sz="2600" spc="75" dirty="0">
                <a:latin typeface="Times New Roman"/>
                <a:cs typeface="Times New Roman"/>
              </a:rPr>
              <a:t>systems </a:t>
            </a:r>
            <a:r>
              <a:rPr sz="2600" spc="100" dirty="0">
                <a:latin typeface="Times New Roman"/>
                <a:cs typeface="Times New Roman"/>
              </a:rPr>
              <a:t>engineering </a:t>
            </a:r>
            <a:r>
              <a:rPr sz="2600" spc="120" dirty="0">
                <a:latin typeface="Times New Roman"/>
                <a:cs typeface="Times New Roman"/>
              </a:rPr>
              <a:t>or </a:t>
            </a:r>
            <a:r>
              <a:rPr sz="2600" spc="10" dirty="0">
                <a:latin typeface="Times New Roman"/>
                <a:cs typeface="Times New Roman"/>
              </a:rPr>
              <a:t>software </a:t>
            </a:r>
            <a:r>
              <a:rPr sz="2600" spc="67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engineering </a:t>
            </a:r>
            <a:r>
              <a:rPr sz="2600" spc="20" dirty="0">
                <a:latin typeface="Times New Roman"/>
                <a:cs typeface="Times New Roman"/>
              </a:rPr>
              <a:t>is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32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framework.</a:t>
            </a:r>
            <a:endParaRPr sz="2600">
              <a:latin typeface="Times New Roman"/>
              <a:cs typeface="Times New Roman"/>
            </a:endParaRPr>
          </a:p>
          <a:p>
            <a:pPr marL="285750" marR="5715" indent="-27305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6385" algn="l"/>
              </a:tabLst>
            </a:pPr>
            <a:r>
              <a:rPr sz="2600" spc="70" dirty="0">
                <a:latin typeface="Times New Roman"/>
                <a:cs typeface="Times New Roman"/>
              </a:rPr>
              <a:t>It </a:t>
            </a:r>
            <a:r>
              <a:rPr sz="2600" spc="85" dirty="0">
                <a:latin typeface="Times New Roman"/>
                <a:cs typeface="Times New Roman"/>
              </a:rPr>
              <a:t>defines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125" dirty="0">
                <a:latin typeface="Times New Roman"/>
                <a:cs typeface="Times New Roman"/>
              </a:rPr>
              <a:t>coherent </a:t>
            </a:r>
            <a:r>
              <a:rPr sz="2600" spc="110" dirty="0">
                <a:latin typeface="Times New Roman"/>
                <a:cs typeface="Times New Roman"/>
              </a:rPr>
              <a:t>set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i="1" spc="-105" dirty="0">
                <a:latin typeface="Trebuchet MS"/>
                <a:cs typeface="Trebuchet MS"/>
              </a:rPr>
              <a:t>views </a:t>
            </a:r>
            <a:r>
              <a:rPr sz="2600" spc="125" dirty="0">
                <a:latin typeface="Times New Roman"/>
                <a:cs typeface="Times New Roman"/>
              </a:rPr>
              <a:t>to </a:t>
            </a:r>
            <a:r>
              <a:rPr sz="2600" spc="120" dirty="0">
                <a:latin typeface="Times New Roman"/>
                <a:cs typeface="Times New Roman"/>
              </a:rPr>
              <a:t>be used </a:t>
            </a:r>
            <a:r>
              <a:rPr sz="2600" spc="110" dirty="0">
                <a:latin typeface="Times New Roman"/>
                <a:cs typeface="Times New Roman"/>
              </a:rPr>
              <a:t>in </a:t>
            </a:r>
            <a:r>
              <a:rPr sz="2600" spc="35" dirty="0">
                <a:latin typeface="Times New Roman"/>
                <a:cs typeface="Times New Roman"/>
              </a:rPr>
              <a:t>the  </a:t>
            </a:r>
            <a:r>
              <a:rPr sz="2600" spc="114" dirty="0">
                <a:latin typeface="Times New Roman"/>
                <a:cs typeface="Times New Roman"/>
              </a:rPr>
              <a:t>construction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80" dirty="0">
                <a:latin typeface="Times New Roman"/>
                <a:cs typeface="Times New Roman"/>
              </a:rPr>
              <a:t>system </a:t>
            </a:r>
            <a:r>
              <a:rPr sz="2600" spc="110" dirty="0">
                <a:latin typeface="Times New Roman"/>
                <a:cs typeface="Times New Roman"/>
              </a:rPr>
              <a:t>architecture </a:t>
            </a:r>
            <a:r>
              <a:rPr sz="2600" spc="114" dirty="0">
                <a:latin typeface="Times New Roman"/>
                <a:cs typeface="Times New Roman"/>
              </a:rPr>
              <a:t>or </a:t>
            </a:r>
            <a:r>
              <a:rPr sz="2600" spc="65" dirty="0">
                <a:latin typeface="Times New Roman"/>
                <a:cs typeface="Times New Roman"/>
              </a:rPr>
              <a:t>software  </a:t>
            </a:r>
            <a:r>
              <a:rPr sz="2600" spc="100" dirty="0">
                <a:latin typeface="Times New Roman"/>
                <a:cs typeface="Times New Roman"/>
              </a:rPr>
              <a:t>architecture.</a:t>
            </a:r>
            <a:endParaRPr sz="2600">
              <a:latin typeface="Times New Roman"/>
              <a:cs typeface="Times New Roman"/>
            </a:endParaRPr>
          </a:p>
          <a:p>
            <a:pPr marL="285750" marR="10160" indent="-27305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A </a:t>
            </a:r>
            <a:r>
              <a:rPr sz="2600" i="1" spc="-140" dirty="0">
                <a:latin typeface="Trebuchet MS"/>
                <a:cs typeface="Trebuchet MS"/>
              </a:rPr>
              <a:t>view </a:t>
            </a:r>
            <a:r>
              <a:rPr sz="2600" spc="20" dirty="0">
                <a:latin typeface="Times New Roman"/>
                <a:cs typeface="Times New Roman"/>
              </a:rPr>
              <a:t>is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120" dirty="0">
                <a:latin typeface="Times New Roman"/>
                <a:cs typeface="Times New Roman"/>
              </a:rPr>
              <a:t>representation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80" dirty="0">
                <a:latin typeface="Times New Roman"/>
                <a:cs typeface="Times New Roman"/>
              </a:rPr>
              <a:t>whole </a:t>
            </a:r>
            <a:r>
              <a:rPr sz="2600" spc="75" dirty="0">
                <a:latin typeface="Times New Roman"/>
                <a:cs typeface="Times New Roman"/>
              </a:rPr>
              <a:t>system </a:t>
            </a:r>
            <a:r>
              <a:rPr sz="2600" spc="-15" dirty="0">
                <a:latin typeface="Times New Roman"/>
                <a:cs typeface="Times New Roman"/>
              </a:rPr>
              <a:t>from 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perspective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related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set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concerns.</a:t>
            </a:r>
            <a:endParaRPr sz="2600">
              <a:latin typeface="Times New Roman"/>
              <a:cs typeface="Times New Roman"/>
            </a:endParaRPr>
          </a:p>
          <a:p>
            <a:pPr marL="285750" marR="5080" indent="-27305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6385" algn="l"/>
              </a:tabLst>
            </a:pPr>
            <a:r>
              <a:rPr sz="2600" spc="75" dirty="0">
                <a:latin typeface="Times New Roman"/>
                <a:cs typeface="Times New Roman"/>
              </a:rPr>
              <a:t>Viewpoint </a:t>
            </a:r>
            <a:r>
              <a:rPr sz="2600" spc="100" dirty="0">
                <a:latin typeface="Times New Roman"/>
                <a:cs typeface="Times New Roman"/>
              </a:rPr>
              <a:t>modeling </a:t>
            </a:r>
            <a:r>
              <a:rPr sz="2600" spc="114" dirty="0">
                <a:latin typeface="Times New Roman"/>
                <a:cs typeface="Times New Roman"/>
              </a:rPr>
              <a:t>has </a:t>
            </a:r>
            <a:r>
              <a:rPr sz="2600" spc="110" dirty="0">
                <a:latin typeface="Times New Roman"/>
                <a:cs typeface="Times New Roman"/>
              </a:rPr>
              <a:t>become  </a:t>
            </a:r>
            <a:r>
              <a:rPr sz="2600" spc="155" dirty="0">
                <a:latin typeface="Times New Roman"/>
                <a:cs typeface="Times New Roman"/>
              </a:rPr>
              <a:t>an </a:t>
            </a:r>
            <a:r>
              <a:rPr sz="2600" spc="-25" dirty="0">
                <a:latin typeface="Times New Roman"/>
                <a:cs typeface="Times New Roman"/>
              </a:rPr>
              <a:t>effective  </a:t>
            </a:r>
            <a:r>
              <a:rPr sz="2600" spc="114" dirty="0">
                <a:latin typeface="Times New Roman"/>
                <a:cs typeface="Times New Roman"/>
              </a:rPr>
              <a:t>approach </a:t>
            </a:r>
            <a:r>
              <a:rPr sz="2600" spc="50" dirty="0">
                <a:latin typeface="Times New Roman"/>
                <a:cs typeface="Times New Roman"/>
              </a:rPr>
              <a:t>for </a:t>
            </a:r>
            <a:r>
              <a:rPr sz="2600" spc="85" dirty="0">
                <a:latin typeface="Times New Roman"/>
                <a:cs typeface="Times New Roman"/>
              </a:rPr>
              <a:t>dealing </a:t>
            </a:r>
            <a:r>
              <a:rPr sz="2600" spc="110" dirty="0">
                <a:latin typeface="Times New Roman"/>
                <a:cs typeface="Times New Roman"/>
              </a:rPr>
              <a:t>with </a:t>
            </a:r>
            <a:r>
              <a:rPr sz="2600" spc="165" dirty="0">
                <a:latin typeface="Times New Roman"/>
                <a:cs typeface="Times New Roman"/>
              </a:rPr>
              <a:t>the </a:t>
            </a:r>
            <a:r>
              <a:rPr sz="2600" spc="135" dirty="0">
                <a:latin typeface="Times New Roman"/>
                <a:cs typeface="Times New Roman"/>
              </a:rPr>
              <a:t>inherent </a:t>
            </a:r>
            <a:r>
              <a:rPr sz="2600" spc="65" dirty="0">
                <a:latin typeface="Times New Roman"/>
                <a:cs typeface="Times New Roman"/>
              </a:rPr>
              <a:t>complexity 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50" dirty="0">
                <a:latin typeface="Times New Roman"/>
                <a:cs typeface="Times New Roman"/>
              </a:rPr>
              <a:t>large </a:t>
            </a:r>
            <a:r>
              <a:rPr sz="2600" spc="120" dirty="0">
                <a:latin typeface="Times New Roman"/>
                <a:cs typeface="Times New Roman"/>
              </a:rPr>
              <a:t>distributed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systems.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0383" y="602107"/>
            <a:ext cx="6614159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70" dirty="0">
                <a:solidFill>
                  <a:srgbClr val="04607A"/>
                </a:solidFill>
              </a:rPr>
              <a:t>Intent </a:t>
            </a:r>
            <a:r>
              <a:rPr sz="5000" spc="-210" dirty="0">
                <a:solidFill>
                  <a:srgbClr val="04607A"/>
                </a:solidFill>
              </a:rPr>
              <a:t>of </a:t>
            </a:r>
            <a:r>
              <a:rPr sz="5000" spc="-409" dirty="0">
                <a:solidFill>
                  <a:srgbClr val="04607A"/>
                </a:solidFill>
              </a:rPr>
              <a:t>4+1 </a:t>
            </a:r>
            <a:r>
              <a:rPr sz="5000" spc="-285" dirty="0">
                <a:solidFill>
                  <a:srgbClr val="04607A"/>
                </a:solidFill>
              </a:rPr>
              <a:t>view</a:t>
            </a:r>
            <a:r>
              <a:rPr sz="5000" spc="-670" dirty="0">
                <a:solidFill>
                  <a:srgbClr val="04607A"/>
                </a:solidFill>
              </a:rPr>
              <a:t> </a:t>
            </a:r>
            <a:r>
              <a:rPr sz="5000" spc="-245" dirty="0">
                <a:solidFill>
                  <a:srgbClr val="04607A"/>
                </a:solidFill>
              </a:rPr>
              <a:t>model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702360" y="1584451"/>
            <a:ext cx="7489190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-60" dirty="0">
                <a:latin typeface="Times New Roman"/>
                <a:cs typeface="Times New Roman"/>
              </a:rPr>
              <a:t>To </a:t>
            </a:r>
            <a:r>
              <a:rPr sz="2600" spc="105" dirty="0">
                <a:latin typeface="Times New Roman"/>
                <a:cs typeface="Times New Roman"/>
              </a:rPr>
              <a:t>come </a:t>
            </a:r>
            <a:r>
              <a:rPr sz="2600" spc="165" dirty="0">
                <a:latin typeface="Times New Roman"/>
                <a:cs typeface="Times New Roman"/>
              </a:rPr>
              <a:t>up </a:t>
            </a:r>
            <a:r>
              <a:rPr sz="2600" spc="110" dirty="0">
                <a:latin typeface="Times New Roman"/>
                <a:cs typeface="Times New Roman"/>
              </a:rPr>
              <a:t>with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125" dirty="0">
                <a:latin typeface="Times New Roman"/>
                <a:cs typeface="Times New Roman"/>
              </a:rPr>
              <a:t>mechanism </a:t>
            </a:r>
            <a:r>
              <a:rPr sz="2600" spc="130" dirty="0">
                <a:latin typeface="Times New Roman"/>
                <a:cs typeface="Times New Roman"/>
              </a:rPr>
              <a:t>to </a:t>
            </a:r>
            <a:r>
              <a:rPr sz="2600" spc="100" dirty="0">
                <a:latin typeface="Times New Roman"/>
                <a:cs typeface="Times New Roman"/>
              </a:rPr>
              <a:t>separate </a:t>
            </a:r>
            <a:r>
              <a:rPr sz="2600" spc="160" dirty="0">
                <a:latin typeface="Times New Roman"/>
                <a:cs typeface="Times New Roman"/>
              </a:rPr>
              <a:t>the  </a:t>
            </a:r>
            <a:r>
              <a:rPr sz="2600" spc="80" dirty="0">
                <a:latin typeface="Times New Roman"/>
                <a:cs typeface="Times New Roman"/>
              </a:rPr>
              <a:t>different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aspects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software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system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into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different  </a:t>
            </a:r>
            <a:r>
              <a:rPr sz="2600" spc="25" dirty="0">
                <a:latin typeface="Times New Roman"/>
                <a:cs typeface="Times New Roman"/>
              </a:rPr>
              <a:t>views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system.</a:t>
            </a:r>
            <a:endParaRPr sz="2600">
              <a:latin typeface="Times New Roman"/>
              <a:cs typeface="Times New Roman"/>
            </a:endParaRPr>
          </a:p>
          <a:p>
            <a:pPr marL="285115" marR="3556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  <a:tab pos="2172335" algn="l"/>
              </a:tabLst>
            </a:pPr>
            <a:r>
              <a:rPr sz="2600" spc="65" dirty="0">
                <a:latin typeface="Times New Roman"/>
                <a:cs typeface="Times New Roman"/>
              </a:rPr>
              <a:t>But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why????	</a:t>
            </a:r>
            <a:r>
              <a:rPr sz="2600" spc="20" dirty="0">
                <a:latin typeface="Times New Roman"/>
                <a:cs typeface="Times New Roman"/>
              </a:rPr>
              <a:t>-&gt; </a:t>
            </a:r>
            <a:r>
              <a:rPr sz="2600" spc="65" dirty="0">
                <a:latin typeface="Times New Roman"/>
                <a:cs typeface="Times New Roman"/>
              </a:rPr>
              <a:t>Different </a:t>
            </a:r>
            <a:r>
              <a:rPr sz="2600" spc="100" dirty="0">
                <a:latin typeface="Times New Roman"/>
                <a:cs typeface="Times New Roman"/>
              </a:rPr>
              <a:t>stakeholders</a:t>
            </a:r>
            <a:r>
              <a:rPr sz="2600" spc="-44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always </a:t>
            </a:r>
            <a:r>
              <a:rPr sz="2600" spc="55" dirty="0">
                <a:latin typeface="Times New Roman"/>
                <a:cs typeface="Times New Roman"/>
              </a:rPr>
              <a:t>have  </a:t>
            </a:r>
            <a:r>
              <a:rPr sz="2600" spc="75" dirty="0">
                <a:latin typeface="Times New Roman"/>
                <a:cs typeface="Times New Roman"/>
              </a:rPr>
              <a:t>different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interest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software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system.</a:t>
            </a:r>
            <a:endParaRPr sz="26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480"/>
              </a:spcBef>
            </a:pPr>
            <a:r>
              <a:rPr sz="1800" b="1" i="1" spc="-30" dirty="0">
                <a:latin typeface="Times New Roman"/>
                <a:cs typeface="Times New Roman"/>
              </a:rPr>
              <a:t>DEVELOPERS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i="1" spc="-105" dirty="0">
                <a:latin typeface="Arial"/>
                <a:cs typeface="Arial"/>
              </a:rPr>
              <a:t>–</a:t>
            </a:r>
            <a:r>
              <a:rPr sz="1800" b="1" i="1" spc="-120" dirty="0">
                <a:latin typeface="Arial"/>
                <a:cs typeface="Arial"/>
              </a:rPr>
              <a:t> </a:t>
            </a:r>
            <a:r>
              <a:rPr sz="1800" b="1" i="1" spc="110" dirty="0">
                <a:latin typeface="Times New Roman"/>
                <a:cs typeface="Times New Roman"/>
              </a:rPr>
              <a:t>Aspects</a:t>
            </a:r>
            <a:r>
              <a:rPr sz="1800" b="1" i="1" spc="-15" dirty="0">
                <a:latin typeface="Times New Roman"/>
                <a:cs typeface="Times New Roman"/>
              </a:rPr>
              <a:t> </a:t>
            </a:r>
            <a:r>
              <a:rPr sz="1800" b="1" i="1" spc="95" dirty="0">
                <a:latin typeface="Times New Roman"/>
                <a:cs typeface="Times New Roman"/>
              </a:rPr>
              <a:t>of</a:t>
            </a:r>
            <a:r>
              <a:rPr sz="1800" b="1" i="1" spc="-50" dirty="0">
                <a:latin typeface="Times New Roman"/>
                <a:cs typeface="Times New Roman"/>
              </a:rPr>
              <a:t> </a:t>
            </a:r>
            <a:r>
              <a:rPr sz="1800" b="1" i="1" spc="125" dirty="0">
                <a:latin typeface="Times New Roman"/>
                <a:cs typeface="Times New Roman"/>
              </a:rPr>
              <a:t>Systems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spc="90" dirty="0">
                <a:latin typeface="Times New Roman"/>
                <a:cs typeface="Times New Roman"/>
              </a:rPr>
              <a:t>like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i="1" spc="100" dirty="0">
                <a:latin typeface="Times New Roman"/>
                <a:cs typeface="Times New Roman"/>
              </a:rPr>
              <a:t>classes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sz="1800" b="1" i="1" spc="-15" dirty="0">
                <a:latin typeface="Times New Roman"/>
                <a:cs typeface="Times New Roman"/>
              </a:rPr>
              <a:t>SYSTEM </a:t>
            </a:r>
            <a:r>
              <a:rPr sz="1800" b="1" i="1" spc="20" dirty="0">
                <a:latin typeface="Times New Roman"/>
                <a:cs typeface="Times New Roman"/>
              </a:rPr>
              <a:t>ADMINISTRATOR </a:t>
            </a:r>
            <a:r>
              <a:rPr sz="1800" b="1" i="1" spc="-105" dirty="0">
                <a:latin typeface="Arial"/>
                <a:cs typeface="Arial"/>
              </a:rPr>
              <a:t>– </a:t>
            </a:r>
            <a:r>
              <a:rPr sz="1800" b="1" i="1" spc="130" dirty="0">
                <a:latin typeface="Times New Roman"/>
                <a:cs typeface="Times New Roman"/>
              </a:rPr>
              <a:t>Deployment, </a:t>
            </a:r>
            <a:r>
              <a:rPr sz="1800" b="1" i="1" spc="110" dirty="0">
                <a:latin typeface="Times New Roman"/>
                <a:cs typeface="Times New Roman"/>
              </a:rPr>
              <a:t>hardware </a:t>
            </a:r>
            <a:r>
              <a:rPr sz="1800" b="1" i="1" spc="130" dirty="0">
                <a:latin typeface="Times New Roman"/>
                <a:cs typeface="Times New Roman"/>
              </a:rPr>
              <a:t>and</a:t>
            </a:r>
            <a:r>
              <a:rPr sz="1800" b="1" i="1" spc="-60" dirty="0">
                <a:latin typeface="Times New Roman"/>
                <a:cs typeface="Times New Roman"/>
              </a:rPr>
              <a:t> </a:t>
            </a:r>
            <a:r>
              <a:rPr sz="1800" b="1" i="1" spc="135" dirty="0">
                <a:latin typeface="Times New Roman"/>
                <a:cs typeface="Times New Roman"/>
              </a:rPr>
              <a:t>network</a:t>
            </a:r>
            <a:endParaRPr sz="1800">
              <a:latin typeface="Times New Roman"/>
              <a:cs typeface="Times New Roman"/>
            </a:endParaRPr>
          </a:p>
          <a:p>
            <a:pPr marL="2289810">
              <a:lnSpc>
                <a:spcPct val="100000"/>
              </a:lnSpc>
            </a:pPr>
            <a:r>
              <a:rPr sz="1800" b="1" i="1" spc="114" dirty="0">
                <a:latin typeface="Times New Roman"/>
                <a:cs typeface="Times New Roman"/>
              </a:rPr>
              <a:t>configuration.</a:t>
            </a:r>
            <a:endParaRPr sz="1800">
              <a:latin typeface="Times New Roman"/>
              <a:cs typeface="Times New Roman"/>
            </a:endParaRPr>
          </a:p>
          <a:p>
            <a:pPr marL="285115" marR="643890" indent="-273050">
              <a:lnSpc>
                <a:spcPct val="100000"/>
              </a:lnSpc>
              <a:spcBef>
                <a:spcPts val="585"/>
              </a:spcBef>
              <a:tabLst>
                <a:tab pos="2524125" algn="l"/>
              </a:tabLst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600" spc="50" dirty="0">
                <a:latin typeface="Times New Roman"/>
                <a:cs typeface="Times New Roman"/>
              </a:rPr>
              <a:t>Similar </a:t>
            </a:r>
            <a:r>
              <a:rPr sz="2600" spc="114" dirty="0">
                <a:latin typeface="Times New Roman"/>
                <a:cs typeface="Times New Roman"/>
              </a:rPr>
              <a:t>points can be </a:t>
            </a:r>
            <a:r>
              <a:rPr sz="2600" spc="145" dirty="0">
                <a:latin typeface="Times New Roman"/>
                <a:cs typeface="Times New Roman"/>
              </a:rPr>
              <a:t>made </a:t>
            </a:r>
            <a:r>
              <a:rPr sz="2600" spc="50" dirty="0">
                <a:latin typeface="Times New Roman"/>
                <a:cs typeface="Times New Roman"/>
              </a:rPr>
              <a:t>for </a:t>
            </a:r>
            <a:r>
              <a:rPr sz="2600" spc="40" dirty="0">
                <a:latin typeface="Times New Roman"/>
                <a:cs typeface="Times New Roman"/>
              </a:rPr>
              <a:t>Testers,  </a:t>
            </a:r>
            <a:r>
              <a:rPr sz="2600" spc="55" dirty="0">
                <a:latin typeface="Times New Roman"/>
                <a:cs typeface="Times New Roman"/>
              </a:rPr>
              <a:t>Project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Managers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	</a:t>
            </a:r>
            <a:r>
              <a:rPr sz="2600" spc="85" dirty="0">
                <a:latin typeface="Times New Roman"/>
                <a:cs typeface="Times New Roman"/>
              </a:rPr>
              <a:t>Customers.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7217" y="1310462"/>
            <a:ext cx="8056880" cy="4861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2415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100" dirty="0">
                <a:latin typeface="Times New Roman"/>
                <a:cs typeface="Times New Roman"/>
              </a:rPr>
              <a:t>The </a:t>
            </a:r>
            <a:r>
              <a:rPr sz="2600" spc="20" dirty="0">
                <a:latin typeface="Times New Roman"/>
                <a:cs typeface="Times New Roman"/>
              </a:rPr>
              <a:t>views </a:t>
            </a:r>
            <a:r>
              <a:rPr sz="2600" spc="90" dirty="0">
                <a:latin typeface="Times New Roman"/>
                <a:cs typeface="Times New Roman"/>
              </a:rPr>
              <a:t>are </a:t>
            </a:r>
            <a:r>
              <a:rPr sz="2600" spc="120" dirty="0">
                <a:latin typeface="Times New Roman"/>
                <a:cs typeface="Times New Roman"/>
              </a:rPr>
              <a:t>used </a:t>
            </a:r>
            <a:r>
              <a:rPr sz="2600" spc="130" dirty="0">
                <a:latin typeface="Times New Roman"/>
                <a:cs typeface="Times New Roman"/>
              </a:rPr>
              <a:t>to </a:t>
            </a:r>
            <a:r>
              <a:rPr sz="2600" spc="85" dirty="0">
                <a:latin typeface="Times New Roman"/>
                <a:cs typeface="Times New Roman"/>
              </a:rPr>
              <a:t>describe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75" dirty="0">
                <a:latin typeface="Times New Roman"/>
                <a:cs typeface="Times New Roman"/>
              </a:rPr>
              <a:t>system </a:t>
            </a:r>
            <a:r>
              <a:rPr sz="2600" spc="85" dirty="0">
                <a:latin typeface="Times New Roman"/>
                <a:cs typeface="Times New Roman"/>
              </a:rPr>
              <a:t>from </a:t>
            </a:r>
            <a:r>
              <a:rPr sz="2600" spc="75" dirty="0">
                <a:latin typeface="Times New Roman"/>
                <a:cs typeface="Times New Roman"/>
              </a:rPr>
              <a:t>the  </a:t>
            </a:r>
            <a:r>
              <a:rPr sz="2600" spc="80" dirty="0">
                <a:latin typeface="Times New Roman"/>
                <a:cs typeface="Times New Roman"/>
              </a:rPr>
              <a:t>viewpoint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80" dirty="0">
                <a:latin typeface="Times New Roman"/>
                <a:cs typeface="Times New Roman"/>
              </a:rPr>
              <a:t>different </a:t>
            </a:r>
            <a:r>
              <a:rPr sz="2600" spc="85" dirty="0">
                <a:latin typeface="Times New Roman"/>
                <a:cs typeface="Times New Roman"/>
              </a:rPr>
              <a:t>stakeholders, </a:t>
            </a:r>
            <a:r>
              <a:rPr sz="2600" spc="114" dirty="0">
                <a:latin typeface="Times New Roman"/>
                <a:cs typeface="Times New Roman"/>
              </a:rPr>
              <a:t>such </a:t>
            </a:r>
            <a:r>
              <a:rPr sz="2600" spc="65" dirty="0">
                <a:latin typeface="Times New Roman"/>
                <a:cs typeface="Times New Roman"/>
              </a:rPr>
              <a:t>as</a:t>
            </a:r>
            <a:r>
              <a:rPr sz="2600" spc="-33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end-users,  </a:t>
            </a:r>
            <a:r>
              <a:rPr sz="2600" spc="75" dirty="0">
                <a:latin typeface="Times New Roman"/>
                <a:cs typeface="Times New Roman"/>
              </a:rPr>
              <a:t>developers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43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project managers.</a:t>
            </a:r>
            <a:endParaRPr sz="2600">
              <a:latin typeface="Times New Roman"/>
              <a:cs typeface="Times New Roman"/>
            </a:endParaRPr>
          </a:p>
          <a:p>
            <a:pPr marL="285115" marR="320865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10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four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views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model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are:</a:t>
            </a:r>
            <a:endParaRPr sz="2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600" spc="20" dirty="0">
                <a:latin typeface="Times New Roman"/>
                <a:cs typeface="Times New Roman"/>
              </a:rPr>
              <a:t>-&gt; Logical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View</a:t>
            </a:r>
            <a:endParaRPr sz="2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600" spc="20" dirty="0">
                <a:latin typeface="Times New Roman"/>
                <a:cs typeface="Times New Roman"/>
              </a:rPr>
              <a:t>-&gt; </a:t>
            </a:r>
            <a:r>
              <a:rPr sz="2600" spc="100" dirty="0">
                <a:latin typeface="Times New Roman"/>
                <a:cs typeface="Times New Roman"/>
              </a:rPr>
              <a:t>Development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View</a:t>
            </a:r>
            <a:endParaRPr sz="2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600" spc="20" dirty="0">
                <a:latin typeface="Times New Roman"/>
                <a:cs typeface="Times New Roman"/>
              </a:rPr>
              <a:t>-&gt; </a:t>
            </a:r>
            <a:r>
              <a:rPr sz="2600" spc="60" dirty="0">
                <a:latin typeface="Times New Roman"/>
                <a:cs typeface="Times New Roman"/>
              </a:rPr>
              <a:t>Process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View</a:t>
            </a:r>
            <a:endParaRPr sz="2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600" spc="15" dirty="0">
                <a:latin typeface="Times New Roman"/>
                <a:cs typeface="Times New Roman"/>
              </a:rPr>
              <a:t>-&gt; </a:t>
            </a:r>
            <a:r>
              <a:rPr sz="2600" spc="45" dirty="0">
                <a:latin typeface="Times New Roman"/>
                <a:cs typeface="Times New Roman"/>
              </a:rPr>
              <a:t>Physical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View</a:t>
            </a:r>
            <a:endParaRPr sz="2600">
              <a:latin typeface="Times New Roman"/>
              <a:cs typeface="Times New Roman"/>
            </a:endParaRPr>
          </a:p>
          <a:p>
            <a:pPr marL="285115" marR="11430" indent="-273050" algn="just">
              <a:lnSpc>
                <a:spcPct val="100000"/>
              </a:lnSpc>
              <a:spcBef>
                <a:spcPts val="62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600" spc="114" dirty="0">
                <a:latin typeface="Times New Roman"/>
                <a:cs typeface="Times New Roman"/>
              </a:rPr>
              <a:t>In </a:t>
            </a:r>
            <a:r>
              <a:rPr sz="2600" spc="120" dirty="0">
                <a:latin typeface="Times New Roman"/>
                <a:cs typeface="Times New Roman"/>
              </a:rPr>
              <a:t>addition </a:t>
            </a:r>
            <a:r>
              <a:rPr sz="2600" spc="85" dirty="0">
                <a:latin typeface="Times New Roman"/>
                <a:cs typeface="Times New Roman"/>
              </a:rPr>
              <a:t>selected </a:t>
            </a:r>
            <a:r>
              <a:rPr sz="2600" spc="100" dirty="0">
                <a:latin typeface="Times New Roman"/>
                <a:cs typeface="Times New Roman"/>
              </a:rPr>
              <a:t>use </a:t>
            </a:r>
            <a:r>
              <a:rPr sz="2600" spc="60" dirty="0">
                <a:latin typeface="Times New Roman"/>
                <a:cs typeface="Times New Roman"/>
              </a:rPr>
              <a:t>cases </a:t>
            </a:r>
            <a:r>
              <a:rPr sz="2600" spc="114" dirty="0">
                <a:latin typeface="Times New Roman"/>
                <a:cs typeface="Times New Roman"/>
              </a:rPr>
              <a:t>or </a:t>
            </a:r>
            <a:r>
              <a:rPr sz="2600" spc="80" dirty="0">
                <a:latin typeface="Times New Roman"/>
                <a:cs typeface="Times New Roman"/>
              </a:rPr>
              <a:t>scenarios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are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utilized 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to </a:t>
            </a:r>
            <a:r>
              <a:rPr sz="2600" spc="80" dirty="0">
                <a:latin typeface="Times New Roman"/>
                <a:cs typeface="Times New Roman"/>
              </a:rPr>
              <a:t>illustrate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05" dirty="0">
                <a:latin typeface="Times New Roman"/>
                <a:cs typeface="Times New Roman"/>
              </a:rPr>
              <a:t>architecture </a:t>
            </a:r>
            <a:r>
              <a:rPr sz="2600" spc="70" dirty="0">
                <a:latin typeface="Times New Roman"/>
                <a:cs typeface="Times New Roman"/>
              </a:rPr>
              <a:t>serving </a:t>
            </a:r>
            <a:r>
              <a:rPr sz="2600" spc="65" dirty="0">
                <a:latin typeface="Times New Roman"/>
                <a:cs typeface="Times New Roman"/>
              </a:rPr>
              <a:t>as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b="1" spc="45" dirty="0">
                <a:latin typeface="Trebuchet MS"/>
                <a:cs typeface="Trebuchet MS"/>
              </a:rPr>
              <a:t>'plus </a:t>
            </a:r>
            <a:r>
              <a:rPr sz="2600" b="1" spc="10" dirty="0">
                <a:latin typeface="Trebuchet MS"/>
                <a:cs typeface="Trebuchet MS"/>
              </a:rPr>
              <a:t>one'  </a:t>
            </a:r>
            <a:r>
              <a:rPr sz="2600" spc="-30" dirty="0">
                <a:latin typeface="Times New Roman"/>
                <a:cs typeface="Times New Roman"/>
              </a:rPr>
              <a:t>view.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2360" y="0"/>
            <a:ext cx="776541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0" spc="-225" dirty="0">
                <a:solidFill>
                  <a:srgbClr val="04607A"/>
                </a:solidFill>
              </a:rPr>
              <a:t>Solution </a:t>
            </a:r>
            <a:r>
              <a:rPr sz="5000" spc="-315" dirty="0">
                <a:solidFill>
                  <a:srgbClr val="04607A"/>
                </a:solidFill>
              </a:rPr>
              <a:t>came </a:t>
            </a:r>
            <a:r>
              <a:rPr sz="5000" spc="-265" dirty="0">
                <a:solidFill>
                  <a:srgbClr val="04607A"/>
                </a:solidFill>
              </a:rPr>
              <a:t>from </a:t>
            </a:r>
            <a:r>
              <a:rPr sz="5000" spc="-409" dirty="0">
                <a:solidFill>
                  <a:srgbClr val="04607A"/>
                </a:solidFill>
              </a:rPr>
              <a:t>4+1</a:t>
            </a:r>
            <a:r>
              <a:rPr sz="5000" spc="-819" dirty="0">
                <a:solidFill>
                  <a:srgbClr val="04607A"/>
                </a:solidFill>
              </a:rPr>
              <a:t> </a:t>
            </a:r>
            <a:r>
              <a:rPr sz="5000" spc="-254" dirty="0">
                <a:solidFill>
                  <a:srgbClr val="04607A"/>
                </a:solidFill>
              </a:rPr>
              <a:t>View  </a:t>
            </a:r>
            <a:r>
              <a:rPr sz="5000" spc="-70" dirty="0">
                <a:solidFill>
                  <a:srgbClr val="04607A"/>
                </a:solidFill>
              </a:rPr>
              <a:t>Model</a:t>
            </a:r>
            <a:endParaRPr sz="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The </a:t>
            </a:r>
            <a:r>
              <a:rPr spc="-295" dirty="0"/>
              <a:t>4+1 </a:t>
            </a:r>
            <a:r>
              <a:rPr spc="-185" dirty="0"/>
              <a:t>View</a:t>
            </a:r>
            <a:r>
              <a:rPr spc="-270" dirty="0"/>
              <a:t> </a:t>
            </a:r>
            <a:r>
              <a:rPr spc="-180" dirty="0"/>
              <a:t>model</a:t>
            </a:r>
          </a:p>
        </p:txBody>
      </p:sp>
      <p:sp>
        <p:nvSpPr>
          <p:cNvPr id="8" name="object 8"/>
          <p:cNvSpPr/>
          <p:nvPr/>
        </p:nvSpPr>
        <p:spPr>
          <a:xfrm>
            <a:off x="390143" y="6195058"/>
            <a:ext cx="7498080" cy="6629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2840" y="6195058"/>
            <a:ext cx="478535" cy="6629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69592" y="2260092"/>
            <a:ext cx="1956816" cy="1271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3600" y="2286000"/>
            <a:ext cx="1828800" cy="1143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3600" y="2286000"/>
            <a:ext cx="1828800" cy="1143000"/>
          </a:xfrm>
          <a:custGeom>
            <a:avLst/>
            <a:gdLst/>
            <a:ahLst/>
            <a:cxnLst/>
            <a:rect l="l" t="t" r="r" b="b"/>
            <a:pathLst>
              <a:path w="1828800" h="1143000">
                <a:moveTo>
                  <a:pt x="0" y="1143000"/>
                </a:moveTo>
                <a:lnTo>
                  <a:pt x="1828800" y="1143000"/>
                </a:lnTo>
                <a:lnTo>
                  <a:pt x="1828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55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4476" y="2645664"/>
            <a:ext cx="1546860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23488" y="2645664"/>
            <a:ext cx="371856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15920" y="2702178"/>
            <a:ext cx="126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Logical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12791" y="3784091"/>
            <a:ext cx="1956815" cy="12710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88991" y="4149852"/>
            <a:ext cx="1886712" cy="6294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6800" y="3810000"/>
            <a:ext cx="1828800" cy="1143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6800" y="3810000"/>
            <a:ext cx="1828800" cy="1143000"/>
          </a:xfrm>
          <a:custGeom>
            <a:avLst/>
            <a:gdLst/>
            <a:ahLst/>
            <a:cxnLst/>
            <a:rect l="l" t="t" r="r" b="b"/>
            <a:pathLst>
              <a:path w="1828800" h="1143000">
                <a:moveTo>
                  <a:pt x="0" y="1143000"/>
                </a:moveTo>
                <a:lnTo>
                  <a:pt x="1828800" y="1143000"/>
                </a:lnTo>
                <a:lnTo>
                  <a:pt x="1828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55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46903" y="4169664"/>
            <a:ext cx="1706879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45935" y="4169664"/>
            <a:ext cx="371856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78984" y="4226432"/>
            <a:ext cx="142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Physical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69592" y="3784091"/>
            <a:ext cx="1956816" cy="12710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9507" y="4149852"/>
            <a:ext cx="1860804" cy="6294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33600" y="3810000"/>
            <a:ext cx="1828800" cy="1143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33600" y="3810000"/>
            <a:ext cx="1828800" cy="1143000"/>
          </a:xfrm>
          <a:custGeom>
            <a:avLst/>
            <a:gdLst/>
            <a:ahLst/>
            <a:cxnLst/>
            <a:rect l="l" t="t" r="r" b="b"/>
            <a:pathLst>
              <a:path w="1828800" h="1143000">
                <a:moveTo>
                  <a:pt x="0" y="1143000"/>
                </a:moveTo>
                <a:lnTo>
                  <a:pt x="1828800" y="1143000"/>
                </a:lnTo>
                <a:lnTo>
                  <a:pt x="1828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55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17420" y="4169664"/>
            <a:ext cx="1680972" cy="5135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0544" y="4169664"/>
            <a:ext cx="371855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349245" y="4226432"/>
            <a:ext cx="140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Process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36591" y="2260092"/>
            <a:ext cx="2033015" cy="12710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79847" y="2488692"/>
            <a:ext cx="1830324" cy="9037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00600" y="2286000"/>
            <a:ext cx="1905000" cy="1143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00600" y="2286000"/>
            <a:ext cx="1905000" cy="1143000"/>
          </a:xfrm>
          <a:custGeom>
            <a:avLst/>
            <a:gdLst/>
            <a:ahLst/>
            <a:cxnLst/>
            <a:rect l="l" t="t" r="r" b="b"/>
            <a:pathLst>
              <a:path w="1905000" h="1143000">
                <a:moveTo>
                  <a:pt x="0" y="1143000"/>
                </a:moveTo>
                <a:lnTo>
                  <a:pt x="1905000" y="1143000"/>
                </a:lnTo>
                <a:lnTo>
                  <a:pt x="1905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55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37759" y="2508504"/>
            <a:ext cx="1650491" cy="5135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80403" y="2508504"/>
            <a:ext cx="371855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50764" y="2782823"/>
            <a:ext cx="371856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14771" y="2782823"/>
            <a:ext cx="758951" cy="5135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5876" y="2782823"/>
            <a:ext cx="371855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069840" y="2565019"/>
            <a:ext cx="1367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9584" marR="5080" indent="-4775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ve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me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  </a:t>
            </a:r>
            <a:r>
              <a:rPr sz="1800" spc="-5" dirty="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44203" y="1752389"/>
            <a:ext cx="818824" cy="74988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07856" y="1535400"/>
            <a:ext cx="1049020" cy="1045844"/>
          </a:xfrm>
          <a:custGeom>
            <a:avLst/>
            <a:gdLst/>
            <a:ahLst/>
            <a:cxnLst/>
            <a:rect l="l" t="t" r="r" b="b"/>
            <a:pathLst>
              <a:path w="1049020" h="1045844">
                <a:moveTo>
                  <a:pt x="638543" y="970463"/>
                </a:moveTo>
                <a:lnTo>
                  <a:pt x="410370" y="970463"/>
                </a:lnTo>
                <a:lnTo>
                  <a:pt x="458443" y="1045302"/>
                </a:lnTo>
                <a:lnTo>
                  <a:pt x="524457" y="983813"/>
                </a:lnTo>
                <a:lnTo>
                  <a:pt x="629900" y="983813"/>
                </a:lnTo>
                <a:lnTo>
                  <a:pt x="638543" y="970463"/>
                </a:lnTo>
                <a:close/>
              </a:path>
              <a:path w="1049020" h="1045844">
                <a:moveTo>
                  <a:pt x="629900" y="983813"/>
                </a:moveTo>
                <a:lnTo>
                  <a:pt x="524457" y="983813"/>
                </a:lnTo>
                <a:lnTo>
                  <a:pt x="590093" y="1045302"/>
                </a:lnTo>
                <a:lnTo>
                  <a:pt x="629900" y="983813"/>
                </a:lnTo>
                <a:close/>
              </a:path>
              <a:path w="1049020" h="1045844">
                <a:moveTo>
                  <a:pt x="745953" y="926541"/>
                </a:moveTo>
                <a:lnTo>
                  <a:pt x="302931" y="926541"/>
                </a:lnTo>
                <a:lnTo>
                  <a:pt x="331380" y="1012275"/>
                </a:lnTo>
                <a:lnTo>
                  <a:pt x="410370" y="970463"/>
                </a:lnTo>
                <a:lnTo>
                  <a:pt x="731378" y="970463"/>
                </a:lnTo>
                <a:lnTo>
                  <a:pt x="745953" y="926541"/>
                </a:lnTo>
                <a:close/>
              </a:path>
              <a:path w="1049020" h="1045844">
                <a:moveTo>
                  <a:pt x="731378" y="970463"/>
                </a:moveTo>
                <a:lnTo>
                  <a:pt x="638543" y="970463"/>
                </a:lnTo>
                <a:lnTo>
                  <a:pt x="717504" y="1012275"/>
                </a:lnTo>
                <a:lnTo>
                  <a:pt x="731378" y="970463"/>
                </a:lnTo>
                <a:close/>
              </a:path>
              <a:path w="1049020" h="1045844">
                <a:moveTo>
                  <a:pt x="164634" y="142657"/>
                </a:moveTo>
                <a:lnTo>
                  <a:pt x="171305" y="232604"/>
                </a:lnTo>
                <a:lnTo>
                  <a:pt x="81087" y="243500"/>
                </a:lnTo>
                <a:lnTo>
                  <a:pt x="109873" y="329216"/>
                </a:lnTo>
                <a:lnTo>
                  <a:pt x="26327" y="362251"/>
                </a:lnTo>
                <a:lnTo>
                  <a:pt x="72311" y="439216"/>
                </a:lnTo>
                <a:lnTo>
                  <a:pt x="0" y="491897"/>
                </a:lnTo>
                <a:lnTo>
                  <a:pt x="65994" y="553388"/>
                </a:lnTo>
                <a:lnTo>
                  <a:pt x="8775" y="623659"/>
                </a:lnTo>
                <a:lnTo>
                  <a:pt x="87758" y="667590"/>
                </a:lnTo>
                <a:lnTo>
                  <a:pt x="50548" y="748756"/>
                </a:lnTo>
                <a:lnTo>
                  <a:pt x="136200" y="770536"/>
                </a:lnTo>
                <a:lnTo>
                  <a:pt x="120756" y="858376"/>
                </a:lnTo>
                <a:lnTo>
                  <a:pt x="210620" y="860837"/>
                </a:lnTo>
                <a:lnTo>
                  <a:pt x="215184" y="948677"/>
                </a:lnTo>
                <a:lnTo>
                  <a:pt x="302931" y="926541"/>
                </a:lnTo>
                <a:lnTo>
                  <a:pt x="834827" y="926541"/>
                </a:lnTo>
                <a:lnTo>
                  <a:pt x="838267" y="858376"/>
                </a:lnTo>
                <a:lnTo>
                  <a:pt x="928143" y="858376"/>
                </a:lnTo>
                <a:lnTo>
                  <a:pt x="912699" y="770536"/>
                </a:lnTo>
                <a:lnTo>
                  <a:pt x="998337" y="748756"/>
                </a:lnTo>
                <a:lnTo>
                  <a:pt x="961121" y="667590"/>
                </a:lnTo>
                <a:lnTo>
                  <a:pt x="1040110" y="623659"/>
                </a:lnTo>
                <a:lnTo>
                  <a:pt x="982893" y="553388"/>
                </a:lnTo>
                <a:lnTo>
                  <a:pt x="1048877" y="491897"/>
                </a:lnTo>
                <a:lnTo>
                  <a:pt x="976216" y="439216"/>
                </a:lnTo>
                <a:lnTo>
                  <a:pt x="1022547" y="362251"/>
                </a:lnTo>
                <a:lnTo>
                  <a:pt x="939029" y="329216"/>
                </a:lnTo>
                <a:lnTo>
                  <a:pt x="967449" y="243500"/>
                </a:lnTo>
                <a:lnTo>
                  <a:pt x="877573" y="232604"/>
                </a:lnTo>
                <a:lnTo>
                  <a:pt x="883441" y="153553"/>
                </a:lnTo>
                <a:lnTo>
                  <a:pt x="254498" y="153553"/>
                </a:lnTo>
                <a:lnTo>
                  <a:pt x="164634" y="142657"/>
                </a:lnTo>
                <a:close/>
              </a:path>
              <a:path w="1049020" h="1045844">
                <a:moveTo>
                  <a:pt x="834827" y="926541"/>
                </a:moveTo>
                <a:lnTo>
                  <a:pt x="745953" y="926541"/>
                </a:lnTo>
                <a:lnTo>
                  <a:pt x="833709" y="948677"/>
                </a:lnTo>
                <a:lnTo>
                  <a:pt x="834827" y="926541"/>
                </a:lnTo>
                <a:close/>
              </a:path>
              <a:path w="1049020" h="1045844">
                <a:moveTo>
                  <a:pt x="272050" y="63606"/>
                </a:moveTo>
                <a:lnTo>
                  <a:pt x="254498" y="153553"/>
                </a:lnTo>
                <a:lnTo>
                  <a:pt x="794403" y="153553"/>
                </a:lnTo>
                <a:lnTo>
                  <a:pt x="783285" y="96611"/>
                </a:lnTo>
                <a:lnTo>
                  <a:pt x="355591" y="96611"/>
                </a:lnTo>
                <a:lnTo>
                  <a:pt x="272050" y="63606"/>
                </a:lnTo>
                <a:close/>
              </a:path>
              <a:path w="1049020" h="1045844">
                <a:moveTo>
                  <a:pt x="884250" y="142657"/>
                </a:moveTo>
                <a:lnTo>
                  <a:pt x="794403" y="153553"/>
                </a:lnTo>
                <a:lnTo>
                  <a:pt x="883441" y="153553"/>
                </a:lnTo>
                <a:lnTo>
                  <a:pt x="884250" y="142657"/>
                </a:lnTo>
                <a:close/>
              </a:path>
              <a:path w="1049020" h="1045844">
                <a:moveTo>
                  <a:pt x="392807" y="15097"/>
                </a:moveTo>
                <a:lnTo>
                  <a:pt x="355591" y="96611"/>
                </a:lnTo>
                <a:lnTo>
                  <a:pt x="693293" y="96611"/>
                </a:lnTo>
                <a:lnTo>
                  <a:pt x="679404" y="67808"/>
                </a:lnTo>
                <a:lnTo>
                  <a:pt x="467239" y="67808"/>
                </a:lnTo>
                <a:lnTo>
                  <a:pt x="392807" y="15097"/>
                </a:lnTo>
                <a:close/>
              </a:path>
              <a:path w="1049020" h="1045844">
                <a:moveTo>
                  <a:pt x="776840" y="63606"/>
                </a:moveTo>
                <a:lnTo>
                  <a:pt x="693293" y="96611"/>
                </a:lnTo>
                <a:lnTo>
                  <a:pt x="783285" y="96611"/>
                </a:lnTo>
                <a:lnTo>
                  <a:pt x="776840" y="63606"/>
                </a:lnTo>
                <a:close/>
              </a:path>
              <a:path w="1049020" h="1045844">
                <a:moveTo>
                  <a:pt x="524457" y="0"/>
                </a:moveTo>
                <a:lnTo>
                  <a:pt x="467239" y="67808"/>
                </a:lnTo>
                <a:lnTo>
                  <a:pt x="581326" y="67808"/>
                </a:lnTo>
                <a:lnTo>
                  <a:pt x="524457" y="0"/>
                </a:lnTo>
                <a:close/>
              </a:path>
              <a:path w="1049020" h="1045844">
                <a:moveTo>
                  <a:pt x="653987" y="15097"/>
                </a:moveTo>
                <a:lnTo>
                  <a:pt x="581326" y="67808"/>
                </a:lnTo>
                <a:lnTo>
                  <a:pt x="679404" y="67808"/>
                </a:lnTo>
                <a:lnTo>
                  <a:pt x="653987" y="150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12420" y="1539630"/>
            <a:ext cx="1040130" cy="1036955"/>
          </a:xfrm>
          <a:custGeom>
            <a:avLst/>
            <a:gdLst/>
            <a:ahLst/>
            <a:cxnLst/>
            <a:rect l="l" t="t" r="r" b="b"/>
            <a:pathLst>
              <a:path w="1040129" h="1036955">
                <a:moveTo>
                  <a:pt x="633980" y="962016"/>
                </a:moveTo>
                <a:lnTo>
                  <a:pt x="405807" y="962016"/>
                </a:lnTo>
                <a:lnTo>
                  <a:pt x="453880" y="1036504"/>
                </a:lnTo>
                <a:lnTo>
                  <a:pt x="519893" y="977125"/>
                </a:lnTo>
                <a:lnTo>
                  <a:pt x="624152" y="977125"/>
                </a:lnTo>
                <a:lnTo>
                  <a:pt x="633980" y="962016"/>
                </a:lnTo>
                <a:close/>
              </a:path>
              <a:path w="1040129" h="1036955">
                <a:moveTo>
                  <a:pt x="624152" y="977125"/>
                </a:moveTo>
                <a:lnTo>
                  <a:pt x="519893" y="977125"/>
                </a:lnTo>
                <a:lnTo>
                  <a:pt x="585529" y="1036504"/>
                </a:lnTo>
                <a:lnTo>
                  <a:pt x="624152" y="977125"/>
                </a:lnTo>
                <a:close/>
              </a:path>
              <a:path w="1040129" h="1036955">
                <a:moveTo>
                  <a:pt x="739270" y="920203"/>
                </a:moveTo>
                <a:lnTo>
                  <a:pt x="300487" y="920203"/>
                </a:lnTo>
                <a:lnTo>
                  <a:pt x="328907" y="1005934"/>
                </a:lnTo>
                <a:lnTo>
                  <a:pt x="405807" y="962016"/>
                </a:lnTo>
                <a:lnTo>
                  <a:pt x="725409" y="962016"/>
                </a:lnTo>
                <a:lnTo>
                  <a:pt x="739270" y="920203"/>
                </a:lnTo>
                <a:close/>
              </a:path>
              <a:path w="1040129" h="1036955">
                <a:moveTo>
                  <a:pt x="725409" y="962016"/>
                </a:moveTo>
                <a:lnTo>
                  <a:pt x="633980" y="962016"/>
                </a:lnTo>
                <a:lnTo>
                  <a:pt x="710850" y="1005934"/>
                </a:lnTo>
                <a:lnTo>
                  <a:pt x="725409" y="962016"/>
                </a:lnTo>
                <a:close/>
              </a:path>
              <a:path w="1040129" h="1036955">
                <a:moveTo>
                  <a:pt x="831236" y="852039"/>
                </a:moveTo>
                <a:lnTo>
                  <a:pt x="208161" y="852039"/>
                </a:lnTo>
                <a:lnTo>
                  <a:pt x="212725" y="941986"/>
                </a:lnTo>
                <a:lnTo>
                  <a:pt x="300487" y="920203"/>
                </a:lnTo>
                <a:lnTo>
                  <a:pt x="826462" y="920203"/>
                </a:lnTo>
                <a:lnTo>
                  <a:pt x="831236" y="852039"/>
                </a:lnTo>
                <a:close/>
              </a:path>
              <a:path w="1040129" h="1036955">
                <a:moveTo>
                  <a:pt x="826462" y="920203"/>
                </a:moveTo>
                <a:lnTo>
                  <a:pt x="739270" y="920203"/>
                </a:lnTo>
                <a:lnTo>
                  <a:pt x="824937" y="941986"/>
                </a:lnTo>
                <a:lnTo>
                  <a:pt x="826462" y="920203"/>
                </a:lnTo>
                <a:close/>
              </a:path>
              <a:path w="1040129" h="1036955">
                <a:moveTo>
                  <a:pt x="162178" y="140542"/>
                </a:moveTo>
                <a:lnTo>
                  <a:pt x="168846" y="230489"/>
                </a:lnTo>
                <a:lnTo>
                  <a:pt x="78982" y="241732"/>
                </a:lnTo>
                <a:lnTo>
                  <a:pt x="107417" y="327101"/>
                </a:lnTo>
                <a:lnTo>
                  <a:pt x="23869" y="360135"/>
                </a:lnTo>
                <a:lnTo>
                  <a:pt x="72311" y="434985"/>
                </a:lnTo>
                <a:lnTo>
                  <a:pt x="0" y="487667"/>
                </a:lnTo>
                <a:lnTo>
                  <a:pt x="65643" y="549157"/>
                </a:lnTo>
                <a:lnTo>
                  <a:pt x="8775" y="616965"/>
                </a:lnTo>
                <a:lnTo>
                  <a:pt x="85302" y="660896"/>
                </a:lnTo>
                <a:lnTo>
                  <a:pt x="48092" y="742410"/>
                </a:lnTo>
                <a:lnTo>
                  <a:pt x="135848" y="764199"/>
                </a:lnTo>
                <a:lnTo>
                  <a:pt x="118297" y="852039"/>
                </a:lnTo>
                <a:lnTo>
                  <a:pt x="921460" y="852039"/>
                </a:lnTo>
                <a:lnTo>
                  <a:pt x="903897" y="764199"/>
                </a:lnTo>
                <a:lnTo>
                  <a:pt x="991683" y="742410"/>
                </a:lnTo>
                <a:lnTo>
                  <a:pt x="951999" y="660896"/>
                </a:lnTo>
                <a:lnTo>
                  <a:pt x="1030989" y="616965"/>
                </a:lnTo>
                <a:lnTo>
                  <a:pt x="974120" y="549157"/>
                </a:lnTo>
                <a:lnTo>
                  <a:pt x="1039756" y="487667"/>
                </a:lnTo>
                <a:lnTo>
                  <a:pt x="967443" y="434985"/>
                </a:lnTo>
                <a:lnTo>
                  <a:pt x="1015545" y="360135"/>
                </a:lnTo>
                <a:lnTo>
                  <a:pt x="932346" y="327101"/>
                </a:lnTo>
                <a:lnTo>
                  <a:pt x="958676" y="241732"/>
                </a:lnTo>
                <a:lnTo>
                  <a:pt x="870920" y="230489"/>
                </a:lnTo>
                <a:lnTo>
                  <a:pt x="874619" y="151437"/>
                </a:lnTo>
                <a:lnTo>
                  <a:pt x="252042" y="151437"/>
                </a:lnTo>
                <a:lnTo>
                  <a:pt x="162178" y="140542"/>
                </a:lnTo>
                <a:close/>
              </a:path>
              <a:path w="1040129" h="1036955">
                <a:moveTo>
                  <a:pt x="267486" y="63577"/>
                </a:moveTo>
                <a:lnTo>
                  <a:pt x="252042" y="151437"/>
                </a:lnTo>
                <a:lnTo>
                  <a:pt x="787372" y="151437"/>
                </a:lnTo>
                <a:lnTo>
                  <a:pt x="776413" y="96611"/>
                </a:lnTo>
                <a:lnTo>
                  <a:pt x="351028" y="96611"/>
                </a:lnTo>
                <a:lnTo>
                  <a:pt x="267486" y="63577"/>
                </a:lnTo>
                <a:close/>
              </a:path>
              <a:path w="1040129" h="1036955">
                <a:moveTo>
                  <a:pt x="875129" y="140542"/>
                </a:moveTo>
                <a:lnTo>
                  <a:pt x="787372" y="151437"/>
                </a:lnTo>
                <a:lnTo>
                  <a:pt x="874619" y="151437"/>
                </a:lnTo>
                <a:lnTo>
                  <a:pt x="875129" y="140542"/>
                </a:lnTo>
                <a:close/>
              </a:path>
              <a:path w="1040129" h="1036955">
                <a:moveTo>
                  <a:pt x="390363" y="15445"/>
                </a:moveTo>
                <a:lnTo>
                  <a:pt x="351028" y="96611"/>
                </a:lnTo>
                <a:lnTo>
                  <a:pt x="686610" y="96611"/>
                </a:lnTo>
                <a:lnTo>
                  <a:pt x="673573" y="68155"/>
                </a:lnTo>
                <a:lnTo>
                  <a:pt x="462676" y="68155"/>
                </a:lnTo>
                <a:lnTo>
                  <a:pt x="390363" y="15445"/>
                </a:lnTo>
                <a:close/>
              </a:path>
              <a:path w="1040129" h="1036955">
                <a:moveTo>
                  <a:pt x="769809" y="63577"/>
                </a:moveTo>
                <a:lnTo>
                  <a:pt x="686610" y="96611"/>
                </a:lnTo>
                <a:lnTo>
                  <a:pt x="776413" y="96611"/>
                </a:lnTo>
                <a:lnTo>
                  <a:pt x="769809" y="63577"/>
                </a:lnTo>
                <a:close/>
              </a:path>
              <a:path w="1040129" h="1036955">
                <a:moveTo>
                  <a:pt x="519893" y="0"/>
                </a:moveTo>
                <a:lnTo>
                  <a:pt x="462676" y="68155"/>
                </a:lnTo>
                <a:lnTo>
                  <a:pt x="576762" y="68155"/>
                </a:lnTo>
                <a:lnTo>
                  <a:pt x="519893" y="0"/>
                </a:lnTo>
                <a:close/>
              </a:path>
              <a:path w="1040129" h="1036955">
                <a:moveTo>
                  <a:pt x="649423" y="15445"/>
                </a:moveTo>
                <a:lnTo>
                  <a:pt x="576762" y="68155"/>
                </a:lnTo>
                <a:lnTo>
                  <a:pt x="673573" y="68155"/>
                </a:lnTo>
                <a:lnTo>
                  <a:pt x="649423" y="15445"/>
                </a:lnTo>
                <a:close/>
              </a:path>
            </a:pathLst>
          </a:custGeom>
          <a:solidFill>
            <a:srgbClr val="F5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16632" y="1541717"/>
            <a:ext cx="1031875" cy="1032510"/>
          </a:xfrm>
          <a:custGeom>
            <a:avLst/>
            <a:gdLst/>
            <a:ahLst/>
            <a:cxnLst/>
            <a:rect l="l" t="t" r="r" b="b"/>
            <a:pathLst>
              <a:path w="1031875" h="1032510">
                <a:moveTo>
                  <a:pt x="627648" y="955362"/>
                </a:moveTo>
                <a:lnTo>
                  <a:pt x="403685" y="955362"/>
                </a:lnTo>
                <a:lnTo>
                  <a:pt x="449667" y="1032309"/>
                </a:lnTo>
                <a:lnTo>
                  <a:pt x="515681" y="970822"/>
                </a:lnTo>
                <a:lnTo>
                  <a:pt x="617914" y="970822"/>
                </a:lnTo>
                <a:lnTo>
                  <a:pt x="627648" y="955362"/>
                </a:lnTo>
                <a:close/>
              </a:path>
              <a:path w="1031875" h="1032510">
                <a:moveTo>
                  <a:pt x="617914" y="970822"/>
                </a:moveTo>
                <a:lnTo>
                  <a:pt x="515681" y="970822"/>
                </a:lnTo>
                <a:lnTo>
                  <a:pt x="579198" y="1032309"/>
                </a:lnTo>
                <a:lnTo>
                  <a:pt x="617914" y="970822"/>
                </a:lnTo>
                <a:close/>
              </a:path>
              <a:path w="1031875" h="1032510">
                <a:moveTo>
                  <a:pt x="732968" y="913550"/>
                </a:moveTo>
                <a:lnTo>
                  <a:pt x="296275" y="913550"/>
                </a:lnTo>
                <a:lnTo>
                  <a:pt x="324695" y="999281"/>
                </a:lnTo>
                <a:lnTo>
                  <a:pt x="403685" y="955362"/>
                </a:lnTo>
                <a:lnTo>
                  <a:pt x="718923" y="955362"/>
                </a:lnTo>
                <a:lnTo>
                  <a:pt x="732968" y="913550"/>
                </a:lnTo>
                <a:close/>
              </a:path>
              <a:path w="1031875" h="1032510">
                <a:moveTo>
                  <a:pt x="718923" y="955362"/>
                </a:moveTo>
                <a:lnTo>
                  <a:pt x="627648" y="955362"/>
                </a:lnTo>
                <a:lnTo>
                  <a:pt x="704170" y="999281"/>
                </a:lnTo>
                <a:lnTo>
                  <a:pt x="718923" y="955362"/>
                </a:lnTo>
                <a:close/>
              </a:path>
              <a:path w="1031875" h="1032510">
                <a:moveTo>
                  <a:pt x="824934" y="847843"/>
                </a:moveTo>
                <a:lnTo>
                  <a:pt x="206408" y="847843"/>
                </a:lnTo>
                <a:lnTo>
                  <a:pt x="210620" y="935683"/>
                </a:lnTo>
                <a:lnTo>
                  <a:pt x="296275" y="913550"/>
                </a:lnTo>
                <a:lnTo>
                  <a:pt x="819939" y="913550"/>
                </a:lnTo>
                <a:lnTo>
                  <a:pt x="824934" y="847843"/>
                </a:lnTo>
                <a:close/>
              </a:path>
              <a:path w="1031875" h="1032510">
                <a:moveTo>
                  <a:pt x="819939" y="913550"/>
                </a:moveTo>
                <a:lnTo>
                  <a:pt x="732968" y="913550"/>
                </a:lnTo>
                <a:lnTo>
                  <a:pt x="818257" y="935683"/>
                </a:lnTo>
                <a:lnTo>
                  <a:pt x="819939" y="913550"/>
                </a:lnTo>
                <a:close/>
              </a:path>
              <a:path w="1031875" h="1032510">
                <a:moveTo>
                  <a:pt x="160071" y="140542"/>
                </a:moveTo>
                <a:lnTo>
                  <a:pt x="166742" y="230865"/>
                </a:lnTo>
                <a:lnTo>
                  <a:pt x="78982" y="241732"/>
                </a:lnTo>
                <a:lnTo>
                  <a:pt x="105309" y="325014"/>
                </a:lnTo>
                <a:lnTo>
                  <a:pt x="24221" y="358049"/>
                </a:lnTo>
                <a:lnTo>
                  <a:pt x="70207" y="432899"/>
                </a:lnTo>
                <a:lnTo>
                  <a:pt x="0" y="485580"/>
                </a:lnTo>
                <a:lnTo>
                  <a:pt x="63536" y="547071"/>
                </a:lnTo>
                <a:lnTo>
                  <a:pt x="6669" y="614879"/>
                </a:lnTo>
                <a:lnTo>
                  <a:pt x="85653" y="658809"/>
                </a:lnTo>
                <a:lnTo>
                  <a:pt x="48443" y="737861"/>
                </a:lnTo>
                <a:lnTo>
                  <a:pt x="133744" y="760003"/>
                </a:lnTo>
                <a:lnTo>
                  <a:pt x="116192" y="847843"/>
                </a:lnTo>
                <a:lnTo>
                  <a:pt x="912690" y="847843"/>
                </a:lnTo>
                <a:lnTo>
                  <a:pt x="897246" y="760003"/>
                </a:lnTo>
                <a:lnTo>
                  <a:pt x="982884" y="737861"/>
                </a:lnTo>
                <a:lnTo>
                  <a:pt x="945697" y="658809"/>
                </a:lnTo>
                <a:lnTo>
                  <a:pt x="1022567" y="614879"/>
                </a:lnTo>
                <a:lnTo>
                  <a:pt x="965350" y="547071"/>
                </a:lnTo>
                <a:lnTo>
                  <a:pt x="1031334" y="485580"/>
                </a:lnTo>
                <a:lnTo>
                  <a:pt x="958673" y="432899"/>
                </a:lnTo>
                <a:lnTo>
                  <a:pt x="1007124" y="358049"/>
                </a:lnTo>
                <a:lnTo>
                  <a:pt x="923576" y="325014"/>
                </a:lnTo>
                <a:lnTo>
                  <a:pt x="952345" y="241732"/>
                </a:lnTo>
                <a:lnTo>
                  <a:pt x="862150" y="230865"/>
                </a:lnTo>
                <a:lnTo>
                  <a:pt x="867970" y="151785"/>
                </a:lnTo>
                <a:lnTo>
                  <a:pt x="250286" y="151785"/>
                </a:lnTo>
                <a:lnTo>
                  <a:pt x="160071" y="140542"/>
                </a:lnTo>
                <a:close/>
              </a:path>
              <a:path w="1031875" h="1032510">
                <a:moveTo>
                  <a:pt x="265382" y="66069"/>
                </a:moveTo>
                <a:lnTo>
                  <a:pt x="250286" y="151785"/>
                </a:lnTo>
                <a:lnTo>
                  <a:pt x="781041" y="151785"/>
                </a:lnTo>
                <a:lnTo>
                  <a:pt x="769761" y="96640"/>
                </a:lnTo>
                <a:lnTo>
                  <a:pt x="348935" y="96640"/>
                </a:lnTo>
                <a:lnTo>
                  <a:pt x="265382" y="66069"/>
                </a:lnTo>
                <a:close/>
              </a:path>
              <a:path w="1031875" h="1032510">
                <a:moveTo>
                  <a:pt x="868797" y="140542"/>
                </a:moveTo>
                <a:lnTo>
                  <a:pt x="781041" y="151785"/>
                </a:lnTo>
                <a:lnTo>
                  <a:pt x="867970" y="151785"/>
                </a:lnTo>
                <a:lnTo>
                  <a:pt x="868797" y="140542"/>
                </a:lnTo>
                <a:close/>
              </a:path>
              <a:path w="1031875" h="1032510">
                <a:moveTo>
                  <a:pt x="386151" y="17589"/>
                </a:moveTo>
                <a:lnTo>
                  <a:pt x="348935" y="96640"/>
                </a:lnTo>
                <a:lnTo>
                  <a:pt x="682398" y="96640"/>
                </a:lnTo>
                <a:lnTo>
                  <a:pt x="669170" y="70271"/>
                </a:lnTo>
                <a:lnTo>
                  <a:pt x="458463" y="70271"/>
                </a:lnTo>
                <a:lnTo>
                  <a:pt x="386151" y="17589"/>
                </a:lnTo>
                <a:close/>
              </a:path>
              <a:path w="1031875" h="1032510">
                <a:moveTo>
                  <a:pt x="763507" y="66069"/>
                </a:moveTo>
                <a:lnTo>
                  <a:pt x="682398" y="96640"/>
                </a:lnTo>
                <a:lnTo>
                  <a:pt x="769761" y="96640"/>
                </a:lnTo>
                <a:lnTo>
                  <a:pt x="763507" y="66069"/>
                </a:lnTo>
                <a:close/>
              </a:path>
              <a:path w="1031875" h="1032510">
                <a:moveTo>
                  <a:pt x="515681" y="0"/>
                </a:moveTo>
                <a:lnTo>
                  <a:pt x="458463" y="70271"/>
                </a:lnTo>
                <a:lnTo>
                  <a:pt x="572550" y="70271"/>
                </a:lnTo>
                <a:lnTo>
                  <a:pt x="515681" y="0"/>
                </a:lnTo>
                <a:close/>
              </a:path>
              <a:path w="1031875" h="1032510">
                <a:moveTo>
                  <a:pt x="642744" y="17589"/>
                </a:moveTo>
                <a:lnTo>
                  <a:pt x="572550" y="70271"/>
                </a:lnTo>
                <a:lnTo>
                  <a:pt x="669170" y="70271"/>
                </a:lnTo>
                <a:lnTo>
                  <a:pt x="642744" y="17589"/>
                </a:lnTo>
                <a:close/>
              </a:path>
            </a:pathLst>
          </a:custGeom>
          <a:solidFill>
            <a:srgbClr val="EB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18738" y="1546295"/>
            <a:ext cx="1024890" cy="1023619"/>
          </a:xfrm>
          <a:custGeom>
            <a:avLst/>
            <a:gdLst/>
            <a:ahLst/>
            <a:cxnLst/>
            <a:rect l="l" t="t" r="r" b="b"/>
            <a:pathLst>
              <a:path w="1024890" h="1023619">
                <a:moveTo>
                  <a:pt x="623074" y="948674"/>
                </a:moveTo>
                <a:lnTo>
                  <a:pt x="401578" y="948674"/>
                </a:lnTo>
                <a:lnTo>
                  <a:pt x="447561" y="1023163"/>
                </a:lnTo>
                <a:lnTo>
                  <a:pt x="513574" y="961674"/>
                </a:lnTo>
                <a:lnTo>
                  <a:pt x="615050" y="961674"/>
                </a:lnTo>
                <a:lnTo>
                  <a:pt x="623074" y="948674"/>
                </a:lnTo>
                <a:close/>
              </a:path>
              <a:path w="1024890" h="1023619">
                <a:moveTo>
                  <a:pt x="615050" y="961674"/>
                </a:moveTo>
                <a:lnTo>
                  <a:pt x="513574" y="961674"/>
                </a:lnTo>
                <a:lnTo>
                  <a:pt x="577091" y="1023163"/>
                </a:lnTo>
                <a:lnTo>
                  <a:pt x="615050" y="961674"/>
                </a:lnTo>
                <a:close/>
              </a:path>
              <a:path w="1024890" h="1023619">
                <a:moveTo>
                  <a:pt x="728394" y="906862"/>
                </a:moveTo>
                <a:lnTo>
                  <a:pt x="296259" y="906862"/>
                </a:lnTo>
                <a:lnTo>
                  <a:pt x="324708" y="990486"/>
                </a:lnTo>
                <a:lnTo>
                  <a:pt x="401578" y="948674"/>
                </a:lnTo>
                <a:lnTo>
                  <a:pt x="715229" y="948674"/>
                </a:lnTo>
                <a:lnTo>
                  <a:pt x="728394" y="906862"/>
                </a:lnTo>
                <a:close/>
              </a:path>
              <a:path w="1024890" h="1023619">
                <a:moveTo>
                  <a:pt x="715229" y="948674"/>
                </a:moveTo>
                <a:lnTo>
                  <a:pt x="623074" y="948674"/>
                </a:lnTo>
                <a:lnTo>
                  <a:pt x="702064" y="990486"/>
                </a:lnTo>
                <a:lnTo>
                  <a:pt x="715229" y="948674"/>
                </a:lnTo>
                <a:close/>
              </a:path>
              <a:path w="1024890" h="1023619">
                <a:moveTo>
                  <a:pt x="820708" y="841158"/>
                </a:moveTo>
                <a:lnTo>
                  <a:pt x="206406" y="841158"/>
                </a:lnTo>
                <a:lnTo>
                  <a:pt x="210621" y="928998"/>
                </a:lnTo>
                <a:lnTo>
                  <a:pt x="296259" y="906862"/>
                </a:lnTo>
                <a:lnTo>
                  <a:pt x="815736" y="906862"/>
                </a:lnTo>
                <a:lnTo>
                  <a:pt x="820708" y="841158"/>
                </a:lnTo>
                <a:close/>
              </a:path>
              <a:path w="1024890" h="1023619">
                <a:moveTo>
                  <a:pt x="815736" y="906862"/>
                </a:moveTo>
                <a:lnTo>
                  <a:pt x="728394" y="906862"/>
                </a:lnTo>
                <a:lnTo>
                  <a:pt x="814060" y="928998"/>
                </a:lnTo>
                <a:lnTo>
                  <a:pt x="815736" y="906862"/>
                </a:lnTo>
                <a:close/>
              </a:path>
              <a:path w="1024890" h="1023619">
                <a:moveTo>
                  <a:pt x="162528" y="140542"/>
                </a:moveTo>
                <a:lnTo>
                  <a:pt x="166740" y="228373"/>
                </a:lnTo>
                <a:lnTo>
                  <a:pt x="78983" y="239269"/>
                </a:lnTo>
                <a:lnTo>
                  <a:pt x="107766" y="322899"/>
                </a:lnTo>
                <a:lnTo>
                  <a:pt x="24222" y="355586"/>
                </a:lnTo>
                <a:lnTo>
                  <a:pt x="72664" y="430407"/>
                </a:lnTo>
                <a:lnTo>
                  <a:pt x="0" y="481002"/>
                </a:lnTo>
                <a:lnTo>
                  <a:pt x="65993" y="542493"/>
                </a:lnTo>
                <a:lnTo>
                  <a:pt x="8775" y="610301"/>
                </a:lnTo>
                <a:lnTo>
                  <a:pt x="85651" y="652116"/>
                </a:lnTo>
                <a:lnTo>
                  <a:pt x="48441" y="731196"/>
                </a:lnTo>
                <a:lnTo>
                  <a:pt x="134093" y="753306"/>
                </a:lnTo>
                <a:lnTo>
                  <a:pt x="118649" y="841158"/>
                </a:lnTo>
                <a:lnTo>
                  <a:pt x="908465" y="841158"/>
                </a:lnTo>
                <a:lnTo>
                  <a:pt x="890931" y="753306"/>
                </a:lnTo>
                <a:lnTo>
                  <a:pt x="976568" y="731196"/>
                </a:lnTo>
                <a:lnTo>
                  <a:pt x="939004" y="652116"/>
                </a:lnTo>
                <a:lnTo>
                  <a:pt x="1015903" y="610301"/>
                </a:lnTo>
                <a:lnTo>
                  <a:pt x="961124" y="542493"/>
                </a:lnTo>
                <a:lnTo>
                  <a:pt x="1024670" y="481002"/>
                </a:lnTo>
                <a:lnTo>
                  <a:pt x="952358" y="430407"/>
                </a:lnTo>
                <a:lnTo>
                  <a:pt x="1000460" y="355586"/>
                </a:lnTo>
                <a:lnTo>
                  <a:pt x="919351" y="322899"/>
                </a:lnTo>
                <a:lnTo>
                  <a:pt x="945681" y="239269"/>
                </a:lnTo>
                <a:lnTo>
                  <a:pt x="857924" y="228373"/>
                </a:lnTo>
                <a:lnTo>
                  <a:pt x="861916" y="151437"/>
                </a:lnTo>
                <a:lnTo>
                  <a:pt x="248180" y="151437"/>
                </a:lnTo>
                <a:lnTo>
                  <a:pt x="162528" y="140542"/>
                </a:lnTo>
                <a:close/>
              </a:path>
              <a:path w="1024890" h="1023619">
                <a:moveTo>
                  <a:pt x="265731" y="63606"/>
                </a:moveTo>
                <a:lnTo>
                  <a:pt x="248180" y="151437"/>
                </a:lnTo>
                <a:lnTo>
                  <a:pt x="776844" y="151437"/>
                </a:lnTo>
                <a:lnTo>
                  <a:pt x="765881" y="96611"/>
                </a:lnTo>
                <a:lnTo>
                  <a:pt x="346828" y="96611"/>
                </a:lnTo>
                <a:lnTo>
                  <a:pt x="265731" y="63606"/>
                </a:lnTo>
                <a:close/>
              </a:path>
              <a:path w="1024890" h="1023619">
                <a:moveTo>
                  <a:pt x="862482" y="140542"/>
                </a:moveTo>
                <a:lnTo>
                  <a:pt x="776844" y="151437"/>
                </a:lnTo>
                <a:lnTo>
                  <a:pt x="861916" y="151437"/>
                </a:lnTo>
                <a:lnTo>
                  <a:pt x="862482" y="140542"/>
                </a:lnTo>
                <a:close/>
              </a:path>
              <a:path w="1024890" h="1023619">
                <a:moveTo>
                  <a:pt x="384044" y="17560"/>
                </a:moveTo>
                <a:lnTo>
                  <a:pt x="346828" y="96611"/>
                </a:lnTo>
                <a:lnTo>
                  <a:pt x="678202" y="96611"/>
                </a:lnTo>
                <a:lnTo>
                  <a:pt x="664680" y="68155"/>
                </a:lnTo>
                <a:lnTo>
                  <a:pt x="456357" y="68155"/>
                </a:lnTo>
                <a:lnTo>
                  <a:pt x="384044" y="17560"/>
                </a:lnTo>
                <a:close/>
              </a:path>
              <a:path w="1024890" h="1023619">
                <a:moveTo>
                  <a:pt x="759281" y="63606"/>
                </a:moveTo>
                <a:lnTo>
                  <a:pt x="678202" y="96611"/>
                </a:lnTo>
                <a:lnTo>
                  <a:pt x="765881" y="96611"/>
                </a:lnTo>
                <a:lnTo>
                  <a:pt x="759281" y="63606"/>
                </a:lnTo>
                <a:close/>
              </a:path>
              <a:path w="1024890" h="1023619">
                <a:moveTo>
                  <a:pt x="513574" y="0"/>
                </a:moveTo>
                <a:lnTo>
                  <a:pt x="456357" y="68155"/>
                </a:lnTo>
                <a:lnTo>
                  <a:pt x="568324" y="68155"/>
                </a:lnTo>
                <a:lnTo>
                  <a:pt x="513574" y="0"/>
                </a:lnTo>
                <a:close/>
              </a:path>
              <a:path w="1024890" h="1023619">
                <a:moveTo>
                  <a:pt x="640637" y="17560"/>
                </a:moveTo>
                <a:lnTo>
                  <a:pt x="568324" y="68155"/>
                </a:lnTo>
                <a:lnTo>
                  <a:pt x="664680" y="68155"/>
                </a:lnTo>
                <a:lnTo>
                  <a:pt x="640637" y="17560"/>
                </a:lnTo>
                <a:close/>
              </a:path>
            </a:pathLst>
          </a:custGeom>
          <a:solidFill>
            <a:srgbClr val="E1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23302" y="1550497"/>
            <a:ext cx="1016000" cy="1015365"/>
          </a:xfrm>
          <a:custGeom>
            <a:avLst/>
            <a:gdLst/>
            <a:ahLst/>
            <a:cxnLst/>
            <a:rect l="l" t="t" r="r" b="b"/>
            <a:pathLst>
              <a:path w="1016000" h="1015364">
                <a:moveTo>
                  <a:pt x="618511" y="939905"/>
                </a:moveTo>
                <a:lnTo>
                  <a:pt x="397015" y="939905"/>
                </a:lnTo>
                <a:lnTo>
                  <a:pt x="442998" y="1014745"/>
                </a:lnTo>
                <a:lnTo>
                  <a:pt x="506892" y="955365"/>
                </a:lnTo>
                <a:lnTo>
                  <a:pt x="609012" y="955365"/>
                </a:lnTo>
                <a:lnTo>
                  <a:pt x="618511" y="939905"/>
                </a:lnTo>
                <a:close/>
              </a:path>
              <a:path w="1016000" h="1015364">
                <a:moveTo>
                  <a:pt x="609012" y="955365"/>
                </a:moveTo>
                <a:lnTo>
                  <a:pt x="506892" y="955365"/>
                </a:lnTo>
                <a:lnTo>
                  <a:pt x="572528" y="1014745"/>
                </a:lnTo>
                <a:lnTo>
                  <a:pt x="609012" y="955365"/>
                </a:lnTo>
                <a:close/>
              </a:path>
              <a:path w="1016000" h="1015364">
                <a:moveTo>
                  <a:pt x="721711" y="900554"/>
                </a:moveTo>
                <a:lnTo>
                  <a:pt x="293814" y="900554"/>
                </a:lnTo>
                <a:lnTo>
                  <a:pt x="320144" y="981718"/>
                </a:lnTo>
                <a:lnTo>
                  <a:pt x="397015" y="939905"/>
                </a:lnTo>
                <a:lnTo>
                  <a:pt x="708959" y="939905"/>
                </a:lnTo>
                <a:lnTo>
                  <a:pt x="721711" y="900554"/>
                </a:lnTo>
                <a:close/>
              </a:path>
              <a:path w="1016000" h="1015364">
                <a:moveTo>
                  <a:pt x="708959" y="939905"/>
                </a:moveTo>
                <a:lnTo>
                  <a:pt x="618511" y="939905"/>
                </a:lnTo>
                <a:lnTo>
                  <a:pt x="695410" y="981718"/>
                </a:lnTo>
                <a:lnTo>
                  <a:pt x="708959" y="939905"/>
                </a:lnTo>
                <a:close/>
              </a:path>
              <a:path w="1016000" h="1015364">
                <a:moveTo>
                  <a:pt x="811587" y="834496"/>
                </a:moveTo>
                <a:lnTo>
                  <a:pt x="203950" y="834496"/>
                </a:lnTo>
                <a:lnTo>
                  <a:pt x="208514" y="920230"/>
                </a:lnTo>
                <a:lnTo>
                  <a:pt x="293814" y="900554"/>
                </a:lnTo>
                <a:lnTo>
                  <a:pt x="808344" y="900554"/>
                </a:lnTo>
                <a:lnTo>
                  <a:pt x="811587" y="834496"/>
                </a:lnTo>
                <a:close/>
              </a:path>
              <a:path w="1016000" h="1015364">
                <a:moveTo>
                  <a:pt x="808344" y="900554"/>
                </a:moveTo>
                <a:lnTo>
                  <a:pt x="721711" y="900554"/>
                </a:lnTo>
                <a:lnTo>
                  <a:pt x="807378" y="920230"/>
                </a:lnTo>
                <a:lnTo>
                  <a:pt x="808344" y="900554"/>
                </a:lnTo>
                <a:close/>
              </a:path>
              <a:path w="1016000" h="1015364">
                <a:moveTo>
                  <a:pt x="160072" y="138455"/>
                </a:moveTo>
                <a:lnTo>
                  <a:pt x="164635" y="226287"/>
                </a:lnTo>
                <a:lnTo>
                  <a:pt x="78983" y="237183"/>
                </a:lnTo>
                <a:lnTo>
                  <a:pt x="105310" y="320813"/>
                </a:lnTo>
                <a:lnTo>
                  <a:pt x="24222" y="351384"/>
                </a:lnTo>
                <a:lnTo>
                  <a:pt x="70205" y="426205"/>
                </a:lnTo>
                <a:lnTo>
                  <a:pt x="0" y="476800"/>
                </a:lnTo>
                <a:lnTo>
                  <a:pt x="63537" y="538291"/>
                </a:lnTo>
                <a:lnTo>
                  <a:pt x="8775" y="604012"/>
                </a:lnTo>
                <a:lnTo>
                  <a:pt x="85651" y="647914"/>
                </a:lnTo>
                <a:lnTo>
                  <a:pt x="48090" y="726994"/>
                </a:lnTo>
                <a:lnTo>
                  <a:pt x="131637" y="749104"/>
                </a:lnTo>
                <a:lnTo>
                  <a:pt x="116191" y="834496"/>
                </a:lnTo>
                <a:lnTo>
                  <a:pt x="899344" y="834496"/>
                </a:lnTo>
                <a:lnTo>
                  <a:pt x="884248" y="749104"/>
                </a:lnTo>
                <a:lnTo>
                  <a:pt x="967447" y="726994"/>
                </a:lnTo>
                <a:lnTo>
                  <a:pt x="930231" y="647914"/>
                </a:lnTo>
                <a:lnTo>
                  <a:pt x="1007102" y="604012"/>
                </a:lnTo>
                <a:lnTo>
                  <a:pt x="952003" y="538291"/>
                </a:lnTo>
                <a:lnTo>
                  <a:pt x="1015898" y="476800"/>
                </a:lnTo>
                <a:lnTo>
                  <a:pt x="945675" y="426205"/>
                </a:lnTo>
                <a:lnTo>
                  <a:pt x="991658" y="351384"/>
                </a:lnTo>
                <a:lnTo>
                  <a:pt x="910578" y="320813"/>
                </a:lnTo>
                <a:lnTo>
                  <a:pt x="936908" y="237183"/>
                </a:lnTo>
                <a:lnTo>
                  <a:pt x="851271" y="226287"/>
                </a:lnTo>
                <a:lnTo>
                  <a:pt x="854958" y="149351"/>
                </a:lnTo>
                <a:lnTo>
                  <a:pt x="245724" y="149351"/>
                </a:lnTo>
                <a:lnTo>
                  <a:pt x="160072" y="138455"/>
                </a:lnTo>
                <a:close/>
              </a:path>
              <a:path w="1016000" h="1015364">
                <a:moveTo>
                  <a:pt x="263275" y="63953"/>
                </a:moveTo>
                <a:lnTo>
                  <a:pt x="245724" y="149351"/>
                </a:lnTo>
                <a:lnTo>
                  <a:pt x="770162" y="149351"/>
                </a:lnTo>
                <a:lnTo>
                  <a:pt x="758905" y="94525"/>
                </a:lnTo>
                <a:lnTo>
                  <a:pt x="344355" y="94525"/>
                </a:lnTo>
                <a:lnTo>
                  <a:pt x="263275" y="63953"/>
                </a:lnTo>
                <a:close/>
              </a:path>
              <a:path w="1016000" h="1015364">
                <a:moveTo>
                  <a:pt x="855480" y="138455"/>
                </a:moveTo>
                <a:lnTo>
                  <a:pt x="770162" y="149351"/>
                </a:lnTo>
                <a:lnTo>
                  <a:pt x="854958" y="149351"/>
                </a:lnTo>
                <a:lnTo>
                  <a:pt x="855480" y="138455"/>
                </a:lnTo>
                <a:close/>
              </a:path>
              <a:path w="1016000" h="1015364">
                <a:moveTo>
                  <a:pt x="381571" y="15474"/>
                </a:moveTo>
                <a:lnTo>
                  <a:pt x="344355" y="94525"/>
                </a:lnTo>
                <a:lnTo>
                  <a:pt x="671171" y="94525"/>
                </a:lnTo>
                <a:lnTo>
                  <a:pt x="658770" y="68184"/>
                </a:lnTo>
                <a:lnTo>
                  <a:pt x="451794" y="68184"/>
                </a:lnTo>
                <a:lnTo>
                  <a:pt x="381571" y="15474"/>
                </a:lnTo>
                <a:close/>
              </a:path>
              <a:path w="1016000" h="1015364">
                <a:moveTo>
                  <a:pt x="752628" y="63953"/>
                </a:moveTo>
                <a:lnTo>
                  <a:pt x="671171" y="94525"/>
                </a:lnTo>
                <a:lnTo>
                  <a:pt x="758905" y="94525"/>
                </a:lnTo>
                <a:lnTo>
                  <a:pt x="752628" y="63953"/>
                </a:lnTo>
                <a:close/>
              </a:path>
              <a:path w="1016000" h="1015364">
                <a:moveTo>
                  <a:pt x="506892" y="0"/>
                </a:moveTo>
                <a:lnTo>
                  <a:pt x="451794" y="68184"/>
                </a:lnTo>
                <a:lnTo>
                  <a:pt x="563761" y="68184"/>
                </a:lnTo>
                <a:lnTo>
                  <a:pt x="506892" y="0"/>
                </a:lnTo>
                <a:close/>
              </a:path>
              <a:path w="1016000" h="1015364">
                <a:moveTo>
                  <a:pt x="633955" y="15474"/>
                </a:moveTo>
                <a:lnTo>
                  <a:pt x="563761" y="68184"/>
                </a:lnTo>
                <a:lnTo>
                  <a:pt x="658770" y="68184"/>
                </a:lnTo>
                <a:lnTo>
                  <a:pt x="633955" y="15474"/>
                </a:lnTo>
                <a:close/>
              </a:path>
            </a:pathLst>
          </a:custGeom>
          <a:solidFill>
            <a:srgbClr val="D7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27514" y="1555076"/>
            <a:ext cx="1007744" cy="1005840"/>
          </a:xfrm>
          <a:custGeom>
            <a:avLst/>
            <a:gdLst/>
            <a:ahLst/>
            <a:cxnLst/>
            <a:rect l="l" t="t" r="r" b="b"/>
            <a:pathLst>
              <a:path w="1007745" h="1005839">
                <a:moveTo>
                  <a:pt x="612209" y="933217"/>
                </a:moveTo>
                <a:lnTo>
                  <a:pt x="392802" y="933217"/>
                </a:lnTo>
                <a:lnTo>
                  <a:pt x="441253" y="1005598"/>
                </a:lnTo>
                <a:lnTo>
                  <a:pt x="502680" y="946570"/>
                </a:lnTo>
                <a:lnTo>
                  <a:pt x="603725" y="946570"/>
                </a:lnTo>
                <a:lnTo>
                  <a:pt x="612209" y="933217"/>
                </a:lnTo>
                <a:close/>
              </a:path>
              <a:path w="1007745" h="1005839">
                <a:moveTo>
                  <a:pt x="603725" y="946570"/>
                </a:moveTo>
                <a:lnTo>
                  <a:pt x="502680" y="946570"/>
                </a:lnTo>
                <a:lnTo>
                  <a:pt x="566226" y="1005598"/>
                </a:lnTo>
                <a:lnTo>
                  <a:pt x="603725" y="946570"/>
                </a:lnTo>
                <a:close/>
              </a:path>
              <a:path w="1007745" h="1005839">
                <a:moveTo>
                  <a:pt x="715409" y="891405"/>
                </a:moveTo>
                <a:lnTo>
                  <a:pt x="289602" y="891405"/>
                </a:lnTo>
                <a:lnTo>
                  <a:pt x="318400" y="975029"/>
                </a:lnTo>
                <a:lnTo>
                  <a:pt x="392802" y="933217"/>
                </a:lnTo>
                <a:lnTo>
                  <a:pt x="702244" y="933217"/>
                </a:lnTo>
                <a:lnTo>
                  <a:pt x="715409" y="891405"/>
                </a:lnTo>
                <a:close/>
              </a:path>
              <a:path w="1007745" h="1005839">
                <a:moveTo>
                  <a:pt x="702244" y="933217"/>
                </a:moveTo>
                <a:lnTo>
                  <a:pt x="612209" y="933217"/>
                </a:lnTo>
                <a:lnTo>
                  <a:pt x="689079" y="975029"/>
                </a:lnTo>
                <a:lnTo>
                  <a:pt x="702244" y="933217"/>
                </a:lnTo>
                <a:close/>
              </a:path>
              <a:path w="1007745" h="1005839">
                <a:moveTo>
                  <a:pt x="157964" y="135992"/>
                </a:moveTo>
                <a:lnTo>
                  <a:pt x="162528" y="223824"/>
                </a:lnTo>
                <a:lnTo>
                  <a:pt x="76876" y="235067"/>
                </a:lnTo>
                <a:lnTo>
                  <a:pt x="103203" y="316234"/>
                </a:lnTo>
                <a:lnTo>
                  <a:pt x="24222" y="349269"/>
                </a:lnTo>
                <a:lnTo>
                  <a:pt x="70208" y="421626"/>
                </a:lnTo>
                <a:lnTo>
                  <a:pt x="0" y="474337"/>
                </a:lnTo>
                <a:lnTo>
                  <a:pt x="63888" y="533712"/>
                </a:lnTo>
                <a:lnTo>
                  <a:pt x="6669" y="599434"/>
                </a:lnTo>
                <a:lnTo>
                  <a:pt x="83547" y="641249"/>
                </a:lnTo>
                <a:lnTo>
                  <a:pt x="46337" y="720300"/>
                </a:lnTo>
                <a:lnTo>
                  <a:pt x="129530" y="742092"/>
                </a:lnTo>
                <a:lnTo>
                  <a:pt x="114086" y="825701"/>
                </a:lnTo>
                <a:lnTo>
                  <a:pt x="201845" y="827811"/>
                </a:lnTo>
                <a:lnTo>
                  <a:pt x="206409" y="913541"/>
                </a:lnTo>
                <a:lnTo>
                  <a:pt x="289602" y="891405"/>
                </a:lnTo>
                <a:lnTo>
                  <a:pt x="800332" y="891405"/>
                </a:lnTo>
                <a:lnTo>
                  <a:pt x="805285" y="827811"/>
                </a:lnTo>
                <a:lnTo>
                  <a:pt x="890922" y="825701"/>
                </a:lnTo>
                <a:lnTo>
                  <a:pt x="875478" y="742092"/>
                </a:lnTo>
                <a:lnTo>
                  <a:pt x="959026" y="720300"/>
                </a:lnTo>
                <a:lnTo>
                  <a:pt x="923929" y="641249"/>
                </a:lnTo>
                <a:lnTo>
                  <a:pt x="998332" y="599434"/>
                </a:lnTo>
                <a:lnTo>
                  <a:pt x="943582" y="533712"/>
                </a:lnTo>
                <a:lnTo>
                  <a:pt x="1007128" y="472221"/>
                </a:lnTo>
                <a:lnTo>
                  <a:pt x="936905" y="421626"/>
                </a:lnTo>
                <a:lnTo>
                  <a:pt x="982888" y="349269"/>
                </a:lnTo>
                <a:lnTo>
                  <a:pt x="901808" y="316234"/>
                </a:lnTo>
                <a:lnTo>
                  <a:pt x="928138" y="235067"/>
                </a:lnTo>
                <a:lnTo>
                  <a:pt x="842472" y="223824"/>
                </a:lnTo>
                <a:lnTo>
                  <a:pt x="848294" y="147236"/>
                </a:lnTo>
                <a:lnTo>
                  <a:pt x="243616" y="147236"/>
                </a:lnTo>
                <a:lnTo>
                  <a:pt x="157964" y="135992"/>
                </a:lnTo>
                <a:close/>
              </a:path>
              <a:path w="1007745" h="1005839">
                <a:moveTo>
                  <a:pt x="800332" y="891405"/>
                </a:moveTo>
                <a:lnTo>
                  <a:pt x="715409" y="891405"/>
                </a:lnTo>
                <a:lnTo>
                  <a:pt x="798608" y="913541"/>
                </a:lnTo>
                <a:lnTo>
                  <a:pt x="800332" y="891405"/>
                </a:lnTo>
                <a:close/>
              </a:path>
              <a:path w="1007745" h="1005839">
                <a:moveTo>
                  <a:pt x="259063" y="61490"/>
                </a:moveTo>
                <a:lnTo>
                  <a:pt x="243616" y="147236"/>
                </a:lnTo>
                <a:lnTo>
                  <a:pt x="763511" y="147236"/>
                </a:lnTo>
                <a:lnTo>
                  <a:pt x="752714" y="94525"/>
                </a:lnTo>
                <a:lnTo>
                  <a:pt x="340143" y="94525"/>
                </a:lnTo>
                <a:lnTo>
                  <a:pt x="259063" y="61490"/>
                </a:lnTo>
                <a:close/>
              </a:path>
              <a:path w="1007745" h="1005839">
                <a:moveTo>
                  <a:pt x="849148" y="135992"/>
                </a:moveTo>
                <a:lnTo>
                  <a:pt x="763511" y="147236"/>
                </a:lnTo>
                <a:lnTo>
                  <a:pt x="848294" y="147236"/>
                </a:lnTo>
                <a:lnTo>
                  <a:pt x="849148" y="135992"/>
                </a:lnTo>
                <a:close/>
              </a:path>
              <a:path w="1007745" h="1005839">
                <a:moveTo>
                  <a:pt x="377359" y="15474"/>
                </a:moveTo>
                <a:lnTo>
                  <a:pt x="340143" y="94525"/>
                </a:lnTo>
                <a:lnTo>
                  <a:pt x="664868" y="94525"/>
                </a:lnTo>
                <a:lnTo>
                  <a:pt x="651294" y="65692"/>
                </a:lnTo>
                <a:lnTo>
                  <a:pt x="447581" y="65692"/>
                </a:lnTo>
                <a:lnTo>
                  <a:pt x="377359" y="15474"/>
                </a:lnTo>
                <a:close/>
              </a:path>
              <a:path w="1007745" h="1005839">
                <a:moveTo>
                  <a:pt x="745948" y="61490"/>
                </a:moveTo>
                <a:lnTo>
                  <a:pt x="664868" y="94525"/>
                </a:lnTo>
                <a:lnTo>
                  <a:pt x="752714" y="94525"/>
                </a:lnTo>
                <a:lnTo>
                  <a:pt x="745948" y="61490"/>
                </a:lnTo>
                <a:close/>
              </a:path>
              <a:path w="1007745" h="1005839">
                <a:moveTo>
                  <a:pt x="502680" y="0"/>
                </a:moveTo>
                <a:lnTo>
                  <a:pt x="447581" y="65692"/>
                </a:lnTo>
                <a:lnTo>
                  <a:pt x="557430" y="65692"/>
                </a:lnTo>
                <a:lnTo>
                  <a:pt x="502680" y="0"/>
                </a:lnTo>
                <a:close/>
              </a:path>
              <a:path w="1007745" h="1005839">
                <a:moveTo>
                  <a:pt x="627652" y="15474"/>
                </a:moveTo>
                <a:lnTo>
                  <a:pt x="557430" y="65692"/>
                </a:lnTo>
                <a:lnTo>
                  <a:pt x="651294" y="65692"/>
                </a:lnTo>
                <a:lnTo>
                  <a:pt x="627652" y="15474"/>
                </a:lnTo>
                <a:close/>
              </a:path>
            </a:pathLst>
          </a:custGeom>
          <a:solidFill>
            <a:srgbClr val="CE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32078" y="1559306"/>
            <a:ext cx="998855" cy="997585"/>
          </a:xfrm>
          <a:custGeom>
            <a:avLst/>
            <a:gdLst/>
            <a:ahLst/>
            <a:cxnLst/>
            <a:rect l="l" t="t" r="r" b="b"/>
            <a:pathLst>
              <a:path w="998854" h="997585">
                <a:moveTo>
                  <a:pt x="607645" y="924770"/>
                </a:moveTo>
                <a:lnTo>
                  <a:pt x="390358" y="924770"/>
                </a:lnTo>
                <a:lnTo>
                  <a:pt x="436689" y="997151"/>
                </a:lnTo>
                <a:lnTo>
                  <a:pt x="498116" y="937773"/>
                </a:lnTo>
                <a:lnTo>
                  <a:pt x="599385" y="937773"/>
                </a:lnTo>
                <a:lnTo>
                  <a:pt x="607645" y="924770"/>
                </a:lnTo>
                <a:close/>
              </a:path>
              <a:path w="998854" h="997585">
                <a:moveTo>
                  <a:pt x="599385" y="937773"/>
                </a:moveTo>
                <a:lnTo>
                  <a:pt x="498116" y="937773"/>
                </a:lnTo>
                <a:lnTo>
                  <a:pt x="561662" y="997151"/>
                </a:lnTo>
                <a:lnTo>
                  <a:pt x="599385" y="937773"/>
                </a:lnTo>
                <a:close/>
              </a:path>
              <a:path w="998854" h="997585">
                <a:moveTo>
                  <a:pt x="708726" y="885068"/>
                </a:moveTo>
                <a:lnTo>
                  <a:pt x="287506" y="885068"/>
                </a:lnTo>
                <a:lnTo>
                  <a:pt x="313836" y="966232"/>
                </a:lnTo>
                <a:lnTo>
                  <a:pt x="390358" y="924770"/>
                </a:lnTo>
                <a:lnTo>
                  <a:pt x="695847" y="924770"/>
                </a:lnTo>
                <a:lnTo>
                  <a:pt x="708726" y="885068"/>
                </a:lnTo>
                <a:close/>
              </a:path>
              <a:path w="998854" h="997585">
                <a:moveTo>
                  <a:pt x="695847" y="924770"/>
                </a:moveTo>
                <a:lnTo>
                  <a:pt x="607645" y="924770"/>
                </a:lnTo>
                <a:lnTo>
                  <a:pt x="682396" y="966232"/>
                </a:lnTo>
                <a:lnTo>
                  <a:pt x="695847" y="924770"/>
                </a:lnTo>
                <a:close/>
              </a:path>
              <a:path w="998854" h="997585">
                <a:moveTo>
                  <a:pt x="798602" y="819364"/>
                </a:moveTo>
                <a:lnTo>
                  <a:pt x="199738" y="819364"/>
                </a:lnTo>
                <a:lnTo>
                  <a:pt x="203950" y="904744"/>
                </a:lnTo>
                <a:lnTo>
                  <a:pt x="287506" y="885068"/>
                </a:lnTo>
                <a:lnTo>
                  <a:pt x="793464" y="885068"/>
                </a:lnTo>
                <a:lnTo>
                  <a:pt x="798602" y="819364"/>
                </a:lnTo>
                <a:close/>
              </a:path>
              <a:path w="998854" h="997585">
                <a:moveTo>
                  <a:pt x="793464" y="885068"/>
                </a:moveTo>
                <a:lnTo>
                  <a:pt x="708726" y="885068"/>
                </a:lnTo>
                <a:lnTo>
                  <a:pt x="791925" y="904744"/>
                </a:lnTo>
                <a:lnTo>
                  <a:pt x="793464" y="885068"/>
                </a:lnTo>
                <a:close/>
              </a:path>
              <a:path w="998854" h="997585">
                <a:moveTo>
                  <a:pt x="155860" y="136311"/>
                </a:moveTo>
                <a:lnTo>
                  <a:pt x="160072" y="222056"/>
                </a:lnTo>
                <a:lnTo>
                  <a:pt x="76876" y="232952"/>
                </a:lnTo>
                <a:lnTo>
                  <a:pt x="103203" y="314119"/>
                </a:lnTo>
                <a:lnTo>
                  <a:pt x="21763" y="345038"/>
                </a:lnTo>
                <a:lnTo>
                  <a:pt x="68100" y="419511"/>
                </a:lnTo>
                <a:lnTo>
                  <a:pt x="0" y="470106"/>
                </a:lnTo>
                <a:lnTo>
                  <a:pt x="61429" y="527018"/>
                </a:lnTo>
                <a:lnTo>
                  <a:pt x="6671" y="595203"/>
                </a:lnTo>
                <a:lnTo>
                  <a:pt x="81088" y="637018"/>
                </a:lnTo>
                <a:lnTo>
                  <a:pt x="45985" y="713954"/>
                </a:lnTo>
                <a:lnTo>
                  <a:pt x="129530" y="735745"/>
                </a:lnTo>
                <a:lnTo>
                  <a:pt x="111978" y="819364"/>
                </a:lnTo>
                <a:lnTo>
                  <a:pt x="884239" y="819364"/>
                </a:lnTo>
                <a:lnTo>
                  <a:pt x="868796" y="735745"/>
                </a:lnTo>
                <a:lnTo>
                  <a:pt x="949905" y="713954"/>
                </a:lnTo>
                <a:lnTo>
                  <a:pt x="914808" y="637018"/>
                </a:lnTo>
                <a:lnTo>
                  <a:pt x="989559" y="595203"/>
                </a:lnTo>
                <a:lnTo>
                  <a:pt x="934461" y="527018"/>
                </a:lnTo>
                <a:lnTo>
                  <a:pt x="998326" y="470106"/>
                </a:lnTo>
                <a:lnTo>
                  <a:pt x="928132" y="417395"/>
                </a:lnTo>
                <a:lnTo>
                  <a:pt x="974115" y="345038"/>
                </a:lnTo>
                <a:lnTo>
                  <a:pt x="895126" y="314119"/>
                </a:lnTo>
                <a:lnTo>
                  <a:pt x="921455" y="232952"/>
                </a:lnTo>
                <a:lnTo>
                  <a:pt x="835818" y="222056"/>
                </a:lnTo>
                <a:lnTo>
                  <a:pt x="839797" y="147207"/>
                </a:lnTo>
                <a:lnTo>
                  <a:pt x="241160" y="147207"/>
                </a:lnTo>
                <a:lnTo>
                  <a:pt x="155860" y="136311"/>
                </a:lnTo>
                <a:close/>
              </a:path>
              <a:path w="998854" h="997585">
                <a:moveTo>
                  <a:pt x="256604" y="61461"/>
                </a:moveTo>
                <a:lnTo>
                  <a:pt x="241160" y="147207"/>
                </a:lnTo>
                <a:lnTo>
                  <a:pt x="839797" y="147207"/>
                </a:lnTo>
                <a:lnTo>
                  <a:pt x="839909" y="145091"/>
                </a:lnTo>
                <a:lnTo>
                  <a:pt x="754709" y="145091"/>
                </a:lnTo>
                <a:lnTo>
                  <a:pt x="744981" y="92410"/>
                </a:lnTo>
                <a:lnTo>
                  <a:pt x="337698" y="92410"/>
                </a:lnTo>
                <a:lnTo>
                  <a:pt x="256604" y="61461"/>
                </a:lnTo>
                <a:close/>
              </a:path>
              <a:path w="998854" h="997585">
                <a:moveTo>
                  <a:pt x="840376" y="136311"/>
                </a:moveTo>
                <a:lnTo>
                  <a:pt x="754709" y="145091"/>
                </a:lnTo>
                <a:lnTo>
                  <a:pt x="839909" y="145091"/>
                </a:lnTo>
                <a:lnTo>
                  <a:pt x="840376" y="136311"/>
                </a:lnTo>
                <a:close/>
              </a:path>
              <a:path w="998854" h="997585">
                <a:moveTo>
                  <a:pt x="372795" y="15445"/>
                </a:moveTo>
                <a:lnTo>
                  <a:pt x="337698" y="92410"/>
                </a:lnTo>
                <a:lnTo>
                  <a:pt x="660305" y="92410"/>
                </a:lnTo>
                <a:lnTo>
                  <a:pt x="647554" y="66040"/>
                </a:lnTo>
                <a:lnTo>
                  <a:pt x="443018" y="66040"/>
                </a:lnTo>
                <a:lnTo>
                  <a:pt x="372795" y="15445"/>
                </a:lnTo>
                <a:close/>
              </a:path>
              <a:path w="998854" h="997585">
                <a:moveTo>
                  <a:pt x="739265" y="61461"/>
                </a:moveTo>
                <a:lnTo>
                  <a:pt x="660305" y="92410"/>
                </a:lnTo>
                <a:lnTo>
                  <a:pt x="744981" y="92410"/>
                </a:lnTo>
                <a:lnTo>
                  <a:pt x="739265" y="61461"/>
                </a:lnTo>
                <a:close/>
              </a:path>
              <a:path w="998854" h="997585">
                <a:moveTo>
                  <a:pt x="498116" y="0"/>
                </a:moveTo>
                <a:lnTo>
                  <a:pt x="443018" y="66040"/>
                </a:lnTo>
                <a:lnTo>
                  <a:pt x="552866" y="66040"/>
                </a:lnTo>
                <a:lnTo>
                  <a:pt x="498116" y="0"/>
                </a:lnTo>
                <a:close/>
              </a:path>
              <a:path w="998854" h="997585">
                <a:moveTo>
                  <a:pt x="623089" y="15445"/>
                </a:moveTo>
                <a:lnTo>
                  <a:pt x="552866" y="66040"/>
                </a:lnTo>
                <a:lnTo>
                  <a:pt x="647554" y="66040"/>
                </a:lnTo>
                <a:lnTo>
                  <a:pt x="623089" y="15445"/>
                </a:lnTo>
                <a:close/>
              </a:path>
            </a:pathLst>
          </a:custGeom>
          <a:solidFill>
            <a:srgbClr val="C5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34184" y="1563856"/>
            <a:ext cx="991869" cy="988060"/>
          </a:xfrm>
          <a:custGeom>
            <a:avLst/>
            <a:gdLst/>
            <a:ahLst/>
            <a:cxnLst/>
            <a:rect l="l" t="t" r="r" b="b"/>
            <a:pathLst>
              <a:path w="991870" h="988060">
                <a:moveTo>
                  <a:pt x="603419" y="917761"/>
                </a:moveTo>
                <a:lnTo>
                  <a:pt x="388252" y="917761"/>
                </a:lnTo>
                <a:lnTo>
                  <a:pt x="434583" y="988035"/>
                </a:lnTo>
                <a:lnTo>
                  <a:pt x="496010" y="931114"/>
                </a:lnTo>
                <a:lnTo>
                  <a:pt x="594682" y="931114"/>
                </a:lnTo>
                <a:lnTo>
                  <a:pt x="603419" y="917761"/>
                </a:lnTo>
                <a:close/>
              </a:path>
              <a:path w="991870" h="988060">
                <a:moveTo>
                  <a:pt x="594682" y="931114"/>
                </a:moveTo>
                <a:lnTo>
                  <a:pt x="496010" y="931114"/>
                </a:lnTo>
                <a:lnTo>
                  <a:pt x="557437" y="988035"/>
                </a:lnTo>
                <a:lnTo>
                  <a:pt x="594682" y="931114"/>
                </a:lnTo>
                <a:close/>
              </a:path>
              <a:path w="991870" h="988060">
                <a:moveTo>
                  <a:pt x="704181" y="876302"/>
                </a:moveTo>
                <a:lnTo>
                  <a:pt x="287490" y="876302"/>
                </a:lnTo>
                <a:lnTo>
                  <a:pt x="313820" y="957466"/>
                </a:lnTo>
                <a:lnTo>
                  <a:pt x="388252" y="917761"/>
                </a:lnTo>
                <a:lnTo>
                  <a:pt x="690732" y="917761"/>
                </a:lnTo>
                <a:lnTo>
                  <a:pt x="704181" y="876302"/>
                </a:lnTo>
                <a:close/>
              </a:path>
              <a:path w="991870" h="988060">
                <a:moveTo>
                  <a:pt x="690732" y="917761"/>
                </a:moveTo>
                <a:lnTo>
                  <a:pt x="603419" y="917761"/>
                </a:lnTo>
                <a:lnTo>
                  <a:pt x="677851" y="957466"/>
                </a:lnTo>
                <a:lnTo>
                  <a:pt x="690732" y="917761"/>
                </a:lnTo>
                <a:close/>
              </a:path>
              <a:path w="991870" h="988060">
                <a:moveTo>
                  <a:pt x="791938" y="812354"/>
                </a:moveTo>
                <a:lnTo>
                  <a:pt x="199739" y="812354"/>
                </a:lnTo>
                <a:lnTo>
                  <a:pt x="203951" y="898085"/>
                </a:lnTo>
                <a:lnTo>
                  <a:pt x="287490" y="876302"/>
                </a:lnTo>
                <a:lnTo>
                  <a:pt x="788798" y="876302"/>
                </a:lnTo>
                <a:lnTo>
                  <a:pt x="791938" y="812354"/>
                </a:lnTo>
                <a:close/>
              </a:path>
              <a:path w="991870" h="988060">
                <a:moveTo>
                  <a:pt x="788798" y="876302"/>
                </a:moveTo>
                <a:lnTo>
                  <a:pt x="704181" y="876302"/>
                </a:lnTo>
                <a:lnTo>
                  <a:pt x="787729" y="898085"/>
                </a:lnTo>
                <a:lnTo>
                  <a:pt x="788798" y="876302"/>
                </a:lnTo>
                <a:close/>
              </a:path>
              <a:path w="991870" h="988060">
                <a:moveTo>
                  <a:pt x="155858" y="133877"/>
                </a:moveTo>
                <a:lnTo>
                  <a:pt x="160070" y="219593"/>
                </a:lnTo>
                <a:lnTo>
                  <a:pt x="76877" y="230489"/>
                </a:lnTo>
                <a:lnTo>
                  <a:pt x="103204" y="311656"/>
                </a:lnTo>
                <a:lnTo>
                  <a:pt x="24220" y="342575"/>
                </a:lnTo>
                <a:lnTo>
                  <a:pt x="70206" y="414961"/>
                </a:lnTo>
                <a:lnTo>
                  <a:pt x="0" y="465557"/>
                </a:lnTo>
                <a:lnTo>
                  <a:pt x="61430" y="522469"/>
                </a:lnTo>
                <a:lnTo>
                  <a:pt x="8776" y="588538"/>
                </a:lnTo>
                <a:lnTo>
                  <a:pt x="83545" y="630353"/>
                </a:lnTo>
                <a:lnTo>
                  <a:pt x="45984" y="706941"/>
                </a:lnTo>
                <a:lnTo>
                  <a:pt x="129531" y="729081"/>
                </a:lnTo>
                <a:lnTo>
                  <a:pt x="114084" y="812354"/>
                </a:lnTo>
                <a:lnTo>
                  <a:pt x="877575" y="812354"/>
                </a:lnTo>
                <a:lnTo>
                  <a:pt x="862132" y="729081"/>
                </a:lnTo>
                <a:lnTo>
                  <a:pt x="945679" y="706941"/>
                </a:lnTo>
                <a:lnTo>
                  <a:pt x="908463" y="630353"/>
                </a:lnTo>
                <a:lnTo>
                  <a:pt x="982895" y="588538"/>
                </a:lnTo>
                <a:lnTo>
                  <a:pt x="930235" y="522469"/>
                </a:lnTo>
                <a:lnTo>
                  <a:pt x="991662" y="465557"/>
                </a:lnTo>
                <a:lnTo>
                  <a:pt x="921468" y="414961"/>
                </a:lnTo>
                <a:lnTo>
                  <a:pt x="967451" y="342575"/>
                </a:lnTo>
                <a:lnTo>
                  <a:pt x="888462" y="311656"/>
                </a:lnTo>
                <a:lnTo>
                  <a:pt x="914791" y="230489"/>
                </a:lnTo>
                <a:lnTo>
                  <a:pt x="829502" y="219593"/>
                </a:lnTo>
                <a:lnTo>
                  <a:pt x="835001" y="144773"/>
                </a:lnTo>
                <a:lnTo>
                  <a:pt x="241510" y="144773"/>
                </a:lnTo>
                <a:lnTo>
                  <a:pt x="155858" y="133877"/>
                </a:lnTo>
                <a:close/>
              </a:path>
              <a:path w="991870" h="988060">
                <a:moveTo>
                  <a:pt x="256605" y="61490"/>
                </a:moveTo>
                <a:lnTo>
                  <a:pt x="241510" y="144773"/>
                </a:lnTo>
                <a:lnTo>
                  <a:pt x="750513" y="144773"/>
                </a:lnTo>
                <a:lnTo>
                  <a:pt x="740738" y="92062"/>
                </a:lnTo>
                <a:lnTo>
                  <a:pt x="335592" y="92062"/>
                </a:lnTo>
                <a:lnTo>
                  <a:pt x="256605" y="61490"/>
                </a:lnTo>
                <a:close/>
              </a:path>
              <a:path w="991870" h="988060">
                <a:moveTo>
                  <a:pt x="835802" y="133877"/>
                </a:moveTo>
                <a:lnTo>
                  <a:pt x="750513" y="144773"/>
                </a:lnTo>
                <a:lnTo>
                  <a:pt x="835001" y="144773"/>
                </a:lnTo>
                <a:lnTo>
                  <a:pt x="835802" y="133877"/>
                </a:lnTo>
                <a:close/>
              </a:path>
              <a:path w="991870" h="988060">
                <a:moveTo>
                  <a:pt x="373156" y="15474"/>
                </a:moveTo>
                <a:lnTo>
                  <a:pt x="335592" y="92062"/>
                </a:lnTo>
                <a:lnTo>
                  <a:pt x="656079" y="92062"/>
                </a:lnTo>
                <a:lnTo>
                  <a:pt x="643280" y="65721"/>
                </a:lnTo>
                <a:lnTo>
                  <a:pt x="440912" y="65721"/>
                </a:lnTo>
                <a:lnTo>
                  <a:pt x="373156" y="15474"/>
                </a:lnTo>
                <a:close/>
              </a:path>
              <a:path w="991870" h="988060">
                <a:moveTo>
                  <a:pt x="735069" y="61490"/>
                </a:moveTo>
                <a:lnTo>
                  <a:pt x="656079" y="92062"/>
                </a:lnTo>
                <a:lnTo>
                  <a:pt x="740738" y="92062"/>
                </a:lnTo>
                <a:lnTo>
                  <a:pt x="735069" y="61490"/>
                </a:lnTo>
                <a:close/>
              </a:path>
              <a:path w="991870" h="988060">
                <a:moveTo>
                  <a:pt x="496010" y="0"/>
                </a:moveTo>
                <a:lnTo>
                  <a:pt x="440912" y="65721"/>
                </a:lnTo>
                <a:lnTo>
                  <a:pt x="550760" y="65721"/>
                </a:lnTo>
                <a:lnTo>
                  <a:pt x="496010" y="0"/>
                </a:lnTo>
                <a:close/>
              </a:path>
              <a:path w="991870" h="988060">
                <a:moveTo>
                  <a:pt x="618863" y="15474"/>
                </a:moveTo>
                <a:lnTo>
                  <a:pt x="550760" y="65721"/>
                </a:lnTo>
                <a:lnTo>
                  <a:pt x="643280" y="65721"/>
                </a:lnTo>
                <a:lnTo>
                  <a:pt x="618863" y="15474"/>
                </a:lnTo>
                <a:close/>
              </a:path>
            </a:pathLst>
          </a:custGeom>
          <a:solidFill>
            <a:srgbClr val="BA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38749" y="1568087"/>
            <a:ext cx="982980" cy="979805"/>
          </a:xfrm>
          <a:custGeom>
            <a:avLst/>
            <a:gdLst/>
            <a:ahLst/>
            <a:cxnLst/>
            <a:rect l="l" t="t" r="r" b="b"/>
            <a:pathLst>
              <a:path w="982979" h="979805">
                <a:moveTo>
                  <a:pt x="598855" y="909314"/>
                </a:moveTo>
                <a:lnTo>
                  <a:pt x="383687" y="909314"/>
                </a:lnTo>
                <a:lnTo>
                  <a:pt x="430018" y="979588"/>
                </a:lnTo>
                <a:lnTo>
                  <a:pt x="491445" y="922316"/>
                </a:lnTo>
                <a:lnTo>
                  <a:pt x="590347" y="922316"/>
                </a:lnTo>
                <a:lnTo>
                  <a:pt x="598855" y="909314"/>
                </a:lnTo>
                <a:close/>
              </a:path>
              <a:path w="982979" h="979805">
                <a:moveTo>
                  <a:pt x="590347" y="922316"/>
                </a:moveTo>
                <a:lnTo>
                  <a:pt x="491445" y="922316"/>
                </a:lnTo>
                <a:lnTo>
                  <a:pt x="552872" y="979588"/>
                </a:lnTo>
                <a:lnTo>
                  <a:pt x="590347" y="922316"/>
                </a:lnTo>
                <a:close/>
              </a:path>
              <a:path w="982979" h="979805">
                <a:moveTo>
                  <a:pt x="697498" y="869611"/>
                </a:moveTo>
                <a:lnTo>
                  <a:pt x="282925" y="869611"/>
                </a:lnTo>
                <a:lnTo>
                  <a:pt x="309255" y="948668"/>
                </a:lnTo>
                <a:lnTo>
                  <a:pt x="383687" y="909314"/>
                </a:lnTo>
                <a:lnTo>
                  <a:pt x="684275" y="909314"/>
                </a:lnTo>
                <a:lnTo>
                  <a:pt x="697498" y="869611"/>
                </a:lnTo>
                <a:close/>
              </a:path>
              <a:path w="982979" h="979805">
                <a:moveTo>
                  <a:pt x="684275" y="909314"/>
                </a:moveTo>
                <a:lnTo>
                  <a:pt x="598855" y="909314"/>
                </a:lnTo>
                <a:lnTo>
                  <a:pt x="671168" y="948668"/>
                </a:lnTo>
                <a:lnTo>
                  <a:pt x="684275" y="909314"/>
                </a:lnTo>
                <a:close/>
              </a:path>
              <a:path w="982979" h="979805">
                <a:moveTo>
                  <a:pt x="785254" y="806014"/>
                </a:moveTo>
                <a:lnTo>
                  <a:pt x="197279" y="806014"/>
                </a:lnTo>
                <a:lnTo>
                  <a:pt x="201843" y="889638"/>
                </a:lnTo>
                <a:lnTo>
                  <a:pt x="282925" y="869611"/>
                </a:lnTo>
                <a:lnTo>
                  <a:pt x="782053" y="869611"/>
                </a:lnTo>
                <a:lnTo>
                  <a:pt x="785254" y="806014"/>
                </a:lnTo>
                <a:close/>
              </a:path>
              <a:path w="982979" h="979805">
                <a:moveTo>
                  <a:pt x="782053" y="869611"/>
                </a:moveTo>
                <a:lnTo>
                  <a:pt x="697498" y="869611"/>
                </a:lnTo>
                <a:lnTo>
                  <a:pt x="781045" y="889638"/>
                </a:lnTo>
                <a:lnTo>
                  <a:pt x="782053" y="869611"/>
                </a:lnTo>
                <a:close/>
              </a:path>
              <a:path w="982979" h="979805">
                <a:moveTo>
                  <a:pt x="153401" y="131761"/>
                </a:moveTo>
                <a:lnTo>
                  <a:pt x="160069" y="217478"/>
                </a:lnTo>
                <a:lnTo>
                  <a:pt x="74417" y="228373"/>
                </a:lnTo>
                <a:lnTo>
                  <a:pt x="100744" y="307425"/>
                </a:lnTo>
                <a:lnTo>
                  <a:pt x="23868" y="340459"/>
                </a:lnTo>
                <a:lnTo>
                  <a:pt x="67749" y="410731"/>
                </a:lnTo>
                <a:lnTo>
                  <a:pt x="0" y="461326"/>
                </a:lnTo>
                <a:lnTo>
                  <a:pt x="61429" y="518238"/>
                </a:lnTo>
                <a:lnTo>
                  <a:pt x="8775" y="584308"/>
                </a:lnTo>
                <a:lnTo>
                  <a:pt x="81088" y="626122"/>
                </a:lnTo>
                <a:lnTo>
                  <a:pt x="45982" y="700595"/>
                </a:lnTo>
                <a:lnTo>
                  <a:pt x="127074" y="722734"/>
                </a:lnTo>
                <a:lnTo>
                  <a:pt x="111627" y="806014"/>
                </a:lnTo>
                <a:lnTo>
                  <a:pt x="870921" y="806014"/>
                </a:lnTo>
                <a:lnTo>
                  <a:pt x="855477" y="722734"/>
                </a:lnTo>
                <a:lnTo>
                  <a:pt x="936557" y="700595"/>
                </a:lnTo>
                <a:lnTo>
                  <a:pt x="901460" y="626122"/>
                </a:lnTo>
                <a:lnTo>
                  <a:pt x="974121" y="584308"/>
                </a:lnTo>
                <a:lnTo>
                  <a:pt x="921461" y="518238"/>
                </a:lnTo>
                <a:lnTo>
                  <a:pt x="982888" y="461326"/>
                </a:lnTo>
                <a:lnTo>
                  <a:pt x="914784" y="410731"/>
                </a:lnTo>
                <a:lnTo>
                  <a:pt x="958677" y="340459"/>
                </a:lnTo>
                <a:lnTo>
                  <a:pt x="879688" y="307425"/>
                </a:lnTo>
                <a:lnTo>
                  <a:pt x="906018" y="228373"/>
                </a:lnTo>
                <a:lnTo>
                  <a:pt x="822470" y="217478"/>
                </a:lnTo>
                <a:lnTo>
                  <a:pt x="826430" y="143005"/>
                </a:lnTo>
                <a:lnTo>
                  <a:pt x="236945" y="143005"/>
                </a:lnTo>
                <a:lnTo>
                  <a:pt x="153401" y="131761"/>
                </a:lnTo>
                <a:close/>
              </a:path>
              <a:path w="982979" h="979805">
                <a:moveTo>
                  <a:pt x="254497" y="59375"/>
                </a:moveTo>
                <a:lnTo>
                  <a:pt x="236945" y="143005"/>
                </a:lnTo>
                <a:lnTo>
                  <a:pt x="743481" y="143005"/>
                </a:lnTo>
                <a:lnTo>
                  <a:pt x="733966" y="90294"/>
                </a:lnTo>
                <a:lnTo>
                  <a:pt x="333466" y="90294"/>
                </a:lnTo>
                <a:lnTo>
                  <a:pt x="254497" y="59375"/>
                </a:lnTo>
                <a:close/>
              </a:path>
              <a:path w="982979" h="979805">
                <a:moveTo>
                  <a:pt x="827028" y="131761"/>
                </a:moveTo>
                <a:lnTo>
                  <a:pt x="743481" y="143005"/>
                </a:lnTo>
                <a:lnTo>
                  <a:pt x="826430" y="143005"/>
                </a:lnTo>
                <a:lnTo>
                  <a:pt x="827028" y="131761"/>
                </a:lnTo>
                <a:close/>
              </a:path>
              <a:path w="982979" h="979805">
                <a:moveTo>
                  <a:pt x="368592" y="15445"/>
                </a:moveTo>
                <a:lnTo>
                  <a:pt x="333466" y="90294"/>
                </a:lnTo>
                <a:lnTo>
                  <a:pt x="649425" y="90294"/>
                </a:lnTo>
                <a:lnTo>
                  <a:pt x="637050" y="63924"/>
                </a:lnTo>
                <a:lnTo>
                  <a:pt x="436347" y="63924"/>
                </a:lnTo>
                <a:lnTo>
                  <a:pt x="368592" y="15445"/>
                </a:lnTo>
                <a:close/>
              </a:path>
              <a:path w="982979" h="979805">
                <a:moveTo>
                  <a:pt x="728385" y="59375"/>
                </a:moveTo>
                <a:lnTo>
                  <a:pt x="649425" y="90294"/>
                </a:lnTo>
                <a:lnTo>
                  <a:pt x="733966" y="90294"/>
                </a:lnTo>
                <a:lnTo>
                  <a:pt x="728385" y="59375"/>
                </a:lnTo>
                <a:close/>
              </a:path>
              <a:path w="982979" h="979805">
                <a:moveTo>
                  <a:pt x="491445" y="0"/>
                </a:moveTo>
                <a:lnTo>
                  <a:pt x="436347" y="63924"/>
                </a:lnTo>
                <a:lnTo>
                  <a:pt x="544105" y="63924"/>
                </a:lnTo>
                <a:lnTo>
                  <a:pt x="491445" y="0"/>
                </a:lnTo>
                <a:close/>
              </a:path>
              <a:path w="982979" h="979805">
                <a:moveTo>
                  <a:pt x="614299" y="15445"/>
                </a:moveTo>
                <a:lnTo>
                  <a:pt x="544105" y="63924"/>
                </a:lnTo>
                <a:lnTo>
                  <a:pt x="637050" y="63924"/>
                </a:lnTo>
                <a:lnTo>
                  <a:pt x="614299" y="15445"/>
                </a:lnTo>
                <a:close/>
              </a:path>
            </a:pathLst>
          </a:custGeom>
          <a:solidFill>
            <a:srgbClr val="B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42961" y="1570550"/>
            <a:ext cx="974725" cy="975360"/>
          </a:xfrm>
          <a:custGeom>
            <a:avLst/>
            <a:gdLst/>
            <a:ahLst/>
            <a:cxnLst/>
            <a:rect l="l" t="t" r="r" b="b"/>
            <a:pathLst>
              <a:path w="974725" h="975360">
                <a:moveTo>
                  <a:pt x="592553" y="902284"/>
                </a:moveTo>
                <a:lnTo>
                  <a:pt x="379475" y="902284"/>
                </a:lnTo>
                <a:lnTo>
                  <a:pt x="425806" y="975015"/>
                </a:lnTo>
                <a:lnTo>
                  <a:pt x="487233" y="917743"/>
                </a:lnTo>
                <a:lnTo>
                  <a:pt x="583223" y="917743"/>
                </a:lnTo>
                <a:lnTo>
                  <a:pt x="592553" y="902284"/>
                </a:lnTo>
                <a:close/>
              </a:path>
              <a:path w="974725" h="975360">
                <a:moveTo>
                  <a:pt x="583223" y="917743"/>
                </a:moveTo>
                <a:lnTo>
                  <a:pt x="487233" y="917743"/>
                </a:lnTo>
                <a:lnTo>
                  <a:pt x="548660" y="975015"/>
                </a:lnTo>
                <a:lnTo>
                  <a:pt x="583223" y="917743"/>
                </a:lnTo>
                <a:close/>
              </a:path>
              <a:path w="974725" h="975360">
                <a:moveTo>
                  <a:pt x="693285" y="862932"/>
                </a:moveTo>
                <a:lnTo>
                  <a:pt x="280832" y="862932"/>
                </a:lnTo>
                <a:lnTo>
                  <a:pt x="307162" y="944096"/>
                </a:lnTo>
                <a:lnTo>
                  <a:pt x="379475" y="902284"/>
                </a:lnTo>
                <a:lnTo>
                  <a:pt x="680520" y="902284"/>
                </a:lnTo>
                <a:lnTo>
                  <a:pt x="693285" y="862932"/>
                </a:lnTo>
                <a:close/>
              </a:path>
              <a:path w="974725" h="975360">
                <a:moveTo>
                  <a:pt x="680520" y="902284"/>
                </a:moveTo>
                <a:lnTo>
                  <a:pt x="592553" y="902284"/>
                </a:lnTo>
                <a:lnTo>
                  <a:pt x="666956" y="944096"/>
                </a:lnTo>
                <a:lnTo>
                  <a:pt x="680520" y="902284"/>
                </a:lnTo>
                <a:close/>
              </a:path>
              <a:path w="974725" h="975360">
                <a:moveTo>
                  <a:pt x="778952" y="801444"/>
                </a:moveTo>
                <a:lnTo>
                  <a:pt x="195174" y="801444"/>
                </a:lnTo>
                <a:lnTo>
                  <a:pt x="199738" y="884717"/>
                </a:lnTo>
                <a:lnTo>
                  <a:pt x="280832" y="862932"/>
                </a:lnTo>
                <a:lnTo>
                  <a:pt x="774022" y="862932"/>
                </a:lnTo>
                <a:lnTo>
                  <a:pt x="778952" y="801444"/>
                </a:lnTo>
                <a:close/>
              </a:path>
              <a:path w="974725" h="975360">
                <a:moveTo>
                  <a:pt x="774022" y="862932"/>
                </a:moveTo>
                <a:lnTo>
                  <a:pt x="693285" y="862932"/>
                </a:lnTo>
                <a:lnTo>
                  <a:pt x="772275" y="884717"/>
                </a:lnTo>
                <a:lnTo>
                  <a:pt x="774022" y="862932"/>
                </a:lnTo>
                <a:close/>
              </a:path>
              <a:path w="974725" h="975360">
                <a:moveTo>
                  <a:pt x="151293" y="133848"/>
                </a:moveTo>
                <a:lnTo>
                  <a:pt x="157964" y="217130"/>
                </a:lnTo>
                <a:lnTo>
                  <a:pt x="74768" y="228373"/>
                </a:lnTo>
                <a:lnTo>
                  <a:pt x="101095" y="307425"/>
                </a:lnTo>
                <a:lnTo>
                  <a:pt x="22114" y="337996"/>
                </a:lnTo>
                <a:lnTo>
                  <a:pt x="68100" y="408267"/>
                </a:lnTo>
                <a:lnTo>
                  <a:pt x="0" y="458863"/>
                </a:lnTo>
                <a:lnTo>
                  <a:pt x="59324" y="515775"/>
                </a:lnTo>
                <a:lnTo>
                  <a:pt x="6668" y="581844"/>
                </a:lnTo>
                <a:lnTo>
                  <a:pt x="81088" y="621196"/>
                </a:lnTo>
                <a:lnTo>
                  <a:pt x="43878" y="698132"/>
                </a:lnTo>
                <a:lnTo>
                  <a:pt x="124966" y="717808"/>
                </a:lnTo>
                <a:lnTo>
                  <a:pt x="109871" y="801444"/>
                </a:lnTo>
                <a:lnTo>
                  <a:pt x="862151" y="801444"/>
                </a:lnTo>
                <a:lnTo>
                  <a:pt x="847055" y="717808"/>
                </a:lnTo>
                <a:lnTo>
                  <a:pt x="928135" y="698132"/>
                </a:lnTo>
                <a:lnTo>
                  <a:pt x="893038" y="621196"/>
                </a:lnTo>
                <a:lnTo>
                  <a:pt x="965351" y="581844"/>
                </a:lnTo>
                <a:lnTo>
                  <a:pt x="912691" y="515775"/>
                </a:lnTo>
                <a:lnTo>
                  <a:pt x="974118" y="458863"/>
                </a:lnTo>
                <a:lnTo>
                  <a:pt x="906015" y="408267"/>
                </a:lnTo>
                <a:lnTo>
                  <a:pt x="949907" y="337996"/>
                </a:lnTo>
                <a:lnTo>
                  <a:pt x="873356" y="307425"/>
                </a:lnTo>
                <a:lnTo>
                  <a:pt x="899686" y="228373"/>
                </a:lnTo>
                <a:lnTo>
                  <a:pt x="816139" y="217130"/>
                </a:lnTo>
                <a:lnTo>
                  <a:pt x="820242" y="142628"/>
                </a:lnTo>
                <a:lnTo>
                  <a:pt x="234841" y="142628"/>
                </a:lnTo>
                <a:lnTo>
                  <a:pt x="151293" y="133848"/>
                </a:lnTo>
                <a:close/>
              </a:path>
              <a:path w="974725" h="975360">
                <a:moveTo>
                  <a:pt x="250284" y="61461"/>
                </a:moveTo>
                <a:lnTo>
                  <a:pt x="234841" y="142628"/>
                </a:lnTo>
                <a:lnTo>
                  <a:pt x="737178" y="142628"/>
                </a:lnTo>
                <a:lnTo>
                  <a:pt x="727551" y="92033"/>
                </a:lnTo>
                <a:lnTo>
                  <a:pt x="329254" y="92033"/>
                </a:lnTo>
                <a:lnTo>
                  <a:pt x="250284" y="61461"/>
                </a:lnTo>
                <a:close/>
              </a:path>
              <a:path w="974725" h="975360">
                <a:moveTo>
                  <a:pt x="820726" y="133848"/>
                </a:moveTo>
                <a:lnTo>
                  <a:pt x="737178" y="142628"/>
                </a:lnTo>
                <a:lnTo>
                  <a:pt x="820242" y="142628"/>
                </a:lnTo>
                <a:lnTo>
                  <a:pt x="820726" y="133848"/>
                </a:lnTo>
                <a:close/>
              </a:path>
              <a:path w="974725" h="975360">
                <a:moveTo>
                  <a:pt x="364380" y="15097"/>
                </a:moveTo>
                <a:lnTo>
                  <a:pt x="329254" y="92033"/>
                </a:lnTo>
                <a:lnTo>
                  <a:pt x="642745" y="92033"/>
                </a:lnTo>
                <a:lnTo>
                  <a:pt x="630729" y="65692"/>
                </a:lnTo>
                <a:lnTo>
                  <a:pt x="432135" y="65692"/>
                </a:lnTo>
                <a:lnTo>
                  <a:pt x="364380" y="15097"/>
                </a:lnTo>
                <a:close/>
              </a:path>
              <a:path w="974725" h="975360">
                <a:moveTo>
                  <a:pt x="721734" y="61461"/>
                </a:moveTo>
                <a:lnTo>
                  <a:pt x="642745" y="92033"/>
                </a:lnTo>
                <a:lnTo>
                  <a:pt x="727551" y="92033"/>
                </a:lnTo>
                <a:lnTo>
                  <a:pt x="721734" y="61461"/>
                </a:lnTo>
                <a:close/>
              </a:path>
              <a:path w="974725" h="975360">
                <a:moveTo>
                  <a:pt x="487233" y="0"/>
                </a:moveTo>
                <a:lnTo>
                  <a:pt x="432135" y="65692"/>
                </a:lnTo>
                <a:lnTo>
                  <a:pt x="539893" y="65692"/>
                </a:lnTo>
                <a:lnTo>
                  <a:pt x="487233" y="0"/>
                </a:lnTo>
                <a:close/>
              </a:path>
              <a:path w="974725" h="975360">
                <a:moveTo>
                  <a:pt x="607648" y="15097"/>
                </a:moveTo>
                <a:lnTo>
                  <a:pt x="539893" y="65692"/>
                </a:lnTo>
                <a:lnTo>
                  <a:pt x="630729" y="65692"/>
                </a:lnTo>
                <a:lnTo>
                  <a:pt x="607648" y="15097"/>
                </a:lnTo>
                <a:close/>
              </a:path>
            </a:pathLst>
          </a:custGeom>
          <a:solidFill>
            <a:srgbClr val="A8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45065" y="1574752"/>
            <a:ext cx="968375" cy="966469"/>
          </a:xfrm>
          <a:custGeom>
            <a:avLst/>
            <a:gdLst/>
            <a:ahLst/>
            <a:cxnLst/>
            <a:rect l="l" t="t" r="r" b="b"/>
            <a:pathLst>
              <a:path w="968375" h="966469">
                <a:moveTo>
                  <a:pt x="590448" y="895975"/>
                </a:moveTo>
                <a:lnTo>
                  <a:pt x="379809" y="895975"/>
                </a:lnTo>
                <a:lnTo>
                  <a:pt x="423702" y="966246"/>
                </a:lnTo>
                <a:lnTo>
                  <a:pt x="485128" y="909325"/>
                </a:lnTo>
                <a:lnTo>
                  <a:pt x="581646" y="909325"/>
                </a:lnTo>
                <a:lnTo>
                  <a:pt x="590448" y="895975"/>
                </a:lnTo>
                <a:close/>
              </a:path>
              <a:path w="968375" h="966469">
                <a:moveTo>
                  <a:pt x="581646" y="909325"/>
                </a:moveTo>
                <a:lnTo>
                  <a:pt x="485128" y="909325"/>
                </a:lnTo>
                <a:lnTo>
                  <a:pt x="544117" y="966246"/>
                </a:lnTo>
                <a:lnTo>
                  <a:pt x="581646" y="909325"/>
                </a:lnTo>
                <a:close/>
              </a:path>
              <a:path w="968375" h="966469">
                <a:moveTo>
                  <a:pt x="689091" y="856620"/>
                </a:moveTo>
                <a:lnTo>
                  <a:pt x="280818" y="856620"/>
                </a:lnTo>
                <a:lnTo>
                  <a:pt x="305057" y="935678"/>
                </a:lnTo>
                <a:lnTo>
                  <a:pt x="379809" y="895975"/>
                </a:lnTo>
                <a:lnTo>
                  <a:pt x="675984" y="895975"/>
                </a:lnTo>
                <a:lnTo>
                  <a:pt x="689091" y="856620"/>
                </a:lnTo>
                <a:close/>
              </a:path>
              <a:path w="968375" h="966469">
                <a:moveTo>
                  <a:pt x="675984" y="895975"/>
                </a:moveTo>
                <a:lnTo>
                  <a:pt x="590448" y="895975"/>
                </a:lnTo>
                <a:lnTo>
                  <a:pt x="662761" y="935678"/>
                </a:lnTo>
                <a:lnTo>
                  <a:pt x="675984" y="895975"/>
                </a:lnTo>
                <a:close/>
              </a:path>
              <a:path w="968375" h="966469">
                <a:moveTo>
                  <a:pt x="153752" y="131761"/>
                </a:moveTo>
                <a:lnTo>
                  <a:pt x="157964" y="215391"/>
                </a:lnTo>
                <a:lnTo>
                  <a:pt x="74771" y="226287"/>
                </a:lnTo>
                <a:lnTo>
                  <a:pt x="101098" y="305338"/>
                </a:lnTo>
                <a:lnTo>
                  <a:pt x="24222" y="335910"/>
                </a:lnTo>
                <a:lnTo>
                  <a:pt x="68100" y="406181"/>
                </a:lnTo>
                <a:lnTo>
                  <a:pt x="0" y="454661"/>
                </a:lnTo>
                <a:lnTo>
                  <a:pt x="61432" y="511573"/>
                </a:lnTo>
                <a:lnTo>
                  <a:pt x="8775" y="575527"/>
                </a:lnTo>
                <a:lnTo>
                  <a:pt x="81439" y="616994"/>
                </a:lnTo>
                <a:lnTo>
                  <a:pt x="46337" y="691844"/>
                </a:lnTo>
                <a:lnTo>
                  <a:pt x="127425" y="711520"/>
                </a:lnTo>
                <a:lnTo>
                  <a:pt x="111978" y="795132"/>
                </a:lnTo>
                <a:lnTo>
                  <a:pt x="193070" y="795132"/>
                </a:lnTo>
                <a:lnTo>
                  <a:pt x="199738" y="876299"/>
                </a:lnTo>
                <a:lnTo>
                  <a:pt x="280818" y="856620"/>
                </a:lnTo>
                <a:lnTo>
                  <a:pt x="769670" y="856620"/>
                </a:lnTo>
                <a:lnTo>
                  <a:pt x="774728" y="795132"/>
                </a:lnTo>
                <a:lnTo>
                  <a:pt x="857927" y="792675"/>
                </a:lnTo>
                <a:lnTo>
                  <a:pt x="842483" y="711520"/>
                </a:lnTo>
                <a:lnTo>
                  <a:pt x="921473" y="691844"/>
                </a:lnTo>
                <a:lnTo>
                  <a:pt x="886347" y="614879"/>
                </a:lnTo>
                <a:lnTo>
                  <a:pt x="959037" y="575527"/>
                </a:lnTo>
                <a:lnTo>
                  <a:pt x="906377" y="511573"/>
                </a:lnTo>
                <a:lnTo>
                  <a:pt x="967804" y="454661"/>
                </a:lnTo>
                <a:lnTo>
                  <a:pt x="899701" y="406181"/>
                </a:lnTo>
                <a:lnTo>
                  <a:pt x="943593" y="335910"/>
                </a:lnTo>
                <a:lnTo>
                  <a:pt x="866694" y="305338"/>
                </a:lnTo>
                <a:lnTo>
                  <a:pt x="893024" y="226287"/>
                </a:lnTo>
                <a:lnTo>
                  <a:pt x="809825" y="215391"/>
                </a:lnTo>
                <a:lnTo>
                  <a:pt x="815329" y="142657"/>
                </a:lnTo>
                <a:lnTo>
                  <a:pt x="234841" y="142657"/>
                </a:lnTo>
                <a:lnTo>
                  <a:pt x="153752" y="131761"/>
                </a:lnTo>
                <a:close/>
              </a:path>
              <a:path w="968375" h="966469">
                <a:moveTo>
                  <a:pt x="769670" y="856620"/>
                </a:moveTo>
                <a:lnTo>
                  <a:pt x="689091" y="856620"/>
                </a:lnTo>
                <a:lnTo>
                  <a:pt x="768051" y="876299"/>
                </a:lnTo>
                <a:lnTo>
                  <a:pt x="769670" y="856620"/>
                </a:lnTo>
                <a:close/>
              </a:path>
              <a:path w="968375" h="966469">
                <a:moveTo>
                  <a:pt x="250287" y="61490"/>
                </a:moveTo>
                <a:lnTo>
                  <a:pt x="234841" y="142657"/>
                </a:lnTo>
                <a:lnTo>
                  <a:pt x="732954" y="142657"/>
                </a:lnTo>
                <a:lnTo>
                  <a:pt x="722925" y="89947"/>
                </a:lnTo>
                <a:lnTo>
                  <a:pt x="327149" y="89947"/>
                </a:lnTo>
                <a:lnTo>
                  <a:pt x="250287" y="61490"/>
                </a:lnTo>
                <a:close/>
              </a:path>
              <a:path w="968375" h="966469">
                <a:moveTo>
                  <a:pt x="816153" y="131761"/>
                </a:moveTo>
                <a:lnTo>
                  <a:pt x="732954" y="142657"/>
                </a:lnTo>
                <a:lnTo>
                  <a:pt x="815329" y="142657"/>
                </a:lnTo>
                <a:lnTo>
                  <a:pt x="816153" y="131761"/>
                </a:lnTo>
                <a:close/>
              </a:path>
              <a:path w="968375" h="966469">
                <a:moveTo>
                  <a:pt x="364365" y="15474"/>
                </a:moveTo>
                <a:lnTo>
                  <a:pt x="327149" y="89947"/>
                </a:lnTo>
                <a:lnTo>
                  <a:pt x="640640" y="89947"/>
                </a:lnTo>
                <a:lnTo>
                  <a:pt x="627477" y="63606"/>
                </a:lnTo>
                <a:lnTo>
                  <a:pt x="430030" y="63606"/>
                </a:lnTo>
                <a:lnTo>
                  <a:pt x="364365" y="15474"/>
                </a:lnTo>
                <a:close/>
              </a:path>
              <a:path w="968375" h="966469">
                <a:moveTo>
                  <a:pt x="717511" y="61490"/>
                </a:moveTo>
                <a:lnTo>
                  <a:pt x="640640" y="89947"/>
                </a:lnTo>
                <a:lnTo>
                  <a:pt x="722925" y="89947"/>
                </a:lnTo>
                <a:lnTo>
                  <a:pt x="717511" y="61490"/>
                </a:lnTo>
                <a:close/>
              </a:path>
              <a:path w="968375" h="966469">
                <a:moveTo>
                  <a:pt x="485128" y="0"/>
                </a:moveTo>
                <a:lnTo>
                  <a:pt x="430030" y="63606"/>
                </a:lnTo>
                <a:lnTo>
                  <a:pt x="537788" y="63606"/>
                </a:lnTo>
                <a:lnTo>
                  <a:pt x="485128" y="0"/>
                </a:lnTo>
                <a:close/>
              </a:path>
              <a:path w="968375" h="966469">
                <a:moveTo>
                  <a:pt x="603424" y="15474"/>
                </a:moveTo>
                <a:lnTo>
                  <a:pt x="537788" y="63606"/>
                </a:lnTo>
                <a:lnTo>
                  <a:pt x="627477" y="63606"/>
                </a:lnTo>
                <a:lnTo>
                  <a:pt x="603424" y="15474"/>
                </a:lnTo>
                <a:close/>
              </a:path>
            </a:pathLst>
          </a:custGeom>
          <a:solidFill>
            <a:srgbClr val="9E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49629" y="1579330"/>
            <a:ext cx="958850" cy="957580"/>
          </a:xfrm>
          <a:custGeom>
            <a:avLst/>
            <a:gdLst/>
            <a:ahLst/>
            <a:cxnLst/>
            <a:rect l="l" t="t" r="r" b="b"/>
            <a:pathLst>
              <a:path w="958850" h="957580">
                <a:moveTo>
                  <a:pt x="583417" y="887180"/>
                </a:moveTo>
                <a:lnTo>
                  <a:pt x="375245" y="887180"/>
                </a:lnTo>
                <a:lnTo>
                  <a:pt x="419138" y="957452"/>
                </a:lnTo>
                <a:lnTo>
                  <a:pt x="478097" y="900180"/>
                </a:lnTo>
                <a:lnTo>
                  <a:pt x="575303" y="900180"/>
                </a:lnTo>
                <a:lnTo>
                  <a:pt x="583417" y="887180"/>
                </a:lnTo>
                <a:close/>
              </a:path>
              <a:path w="958850" h="957580">
                <a:moveTo>
                  <a:pt x="575303" y="900180"/>
                </a:moveTo>
                <a:lnTo>
                  <a:pt x="478097" y="900180"/>
                </a:lnTo>
                <a:lnTo>
                  <a:pt x="539553" y="957452"/>
                </a:lnTo>
                <a:lnTo>
                  <a:pt x="575303" y="900180"/>
                </a:lnTo>
                <a:close/>
              </a:path>
              <a:path w="958850" h="957580">
                <a:moveTo>
                  <a:pt x="682408" y="849585"/>
                </a:moveTo>
                <a:lnTo>
                  <a:pt x="276254" y="849585"/>
                </a:lnTo>
                <a:lnTo>
                  <a:pt x="302584" y="926532"/>
                </a:lnTo>
                <a:lnTo>
                  <a:pt x="375245" y="887180"/>
                </a:lnTo>
                <a:lnTo>
                  <a:pt x="669543" y="887180"/>
                </a:lnTo>
                <a:lnTo>
                  <a:pt x="682408" y="849585"/>
                </a:lnTo>
                <a:close/>
              </a:path>
              <a:path w="958850" h="957580">
                <a:moveTo>
                  <a:pt x="669543" y="887180"/>
                </a:moveTo>
                <a:lnTo>
                  <a:pt x="583417" y="887180"/>
                </a:lnTo>
                <a:lnTo>
                  <a:pt x="656078" y="926532"/>
                </a:lnTo>
                <a:lnTo>
                  <a:pt x="669543" y="887180"/>
                </a:lnTo>
                <a:close/>
              </a:path>
              <a:path w="958850" h="957580">
                <a:moveTo>
                  <a:pt x="765607" y="785987"/>
                </a:moveTo>
                <a:lnTo>
                  <a:pt x="190962" y="785987"/>
                </a:lnTo>
                <a:lnTo>
                  <a:pt x="197282" y="869611"/>
                </a:lnTo>
                <a:lnTo>
                  <a:pt x="276254" y="849585"/>
                </a:lnTo>
                <a:lnTo>
                  <a:pt x="762406" y="849585"/>
                </a:lnTo>
                <a:lnTo>
                  <a:pt x="765607" y="785987"/>
                </a:lnTo>
                <a:close/>
              </a:path>
              <a:path w="958850" h="957580">
                <a:moveTo>
                  <a:pt x="762406" y="849585"/>
                </a:moveTo>
                <a:lnTo>
                  <a:pt x="682408" y="849585"/>
                </a:lnTo>
                <a:lnTo>
                  <a:pt x="761398" y="869611"/>
                </a:lnTo>
                <a:lnTo>
                  <a:pt x="762406" y="849585"/>
                </a:lnTo>
                <a:close/>
              </a:path>
              <a:path w="958850" h="957580">
                <a:moveTo>
                  <a:pt x="151296" y="129298"/>
                </a:moveTo>
                <a:lnTo>
                  <a:pt x="155860" y="212928"/>
                </a:lnTo>
                <a:lnTo>
                  <a:pt x="74420" y="223795"/>
                </a:lnTo>
                <a:lnTo>
                  <a:pt x="98639" y="300760"/>
                </a:lnTo>
                <a:lnTo>
                  <a:pt x="21763" y="331331"/>
                </a:lnTo>
                <a:lnTo>
                  <a:pt x="65644" y="401603"/>
                </a:lnTo>
                <a:lnTo>
                  <a:pt x="0" y="450082"/>
                </a:lnTo>
                <a:lnTo>
                  <a:pt x="59324" y="506995"/>
                </a:lnTo>
                <a:lnTo>
                  <a:pt x="8775" y="570949"/>
                </a:lnTo>
                <a:lnTo>
                  <a:pt x="78983" y="610301"/>
                </a:lnTo>
                <a:lnTo>
                  <a:pt x="45985" y="685150"/>
                </a:lnTo>
                <a:lnTo>
                  <a:pt x="124969" y="704826"/>
                </a:lnTo>
                <a:lnTo>
                  <a:pt x="109523" y="785987"/>
                </a:lnTo>
                <a:lnTo>
                  <a:pt x="849154" y="785987"/>
                </a:lnTo>
                <a:lnTo>
                  <a:pt x="833710" y="704826"/>
                </a:lnTo>
                <a:lnTo>
                  <a:pt x="912700" y="685150"/>
                </a:lnTo>
                <a:lnTo>
                  <a:pt x="877574" y="610301"/>
                </a:lnTo>
                <a:lnTo>
                  <a:pt x="949887" y="570949"/>
                </a:lnTo>
                <a:lnTo>
                  <a:pt x="897256" y="506995"/>
                </a:lnTo>
                <a:lnTo>
                  <a:pt x="958683" y="450082"/>
                </a:lnTo>
                <a:lnTo>
                  <a:pt x="890580" y="401603"/>
                </a:lnTo>
                <a:lnTo>
                  <a:pt x="934443" y="331331"/>
                </a:lnTo>
                <a:lnTo>
                  <a:pt x="860040" y="300760"/>
                </a:lnTo>
                <a:lnTo>
                  <a:pt x="884251" y="223795"/>
                </a:lnTo>
                <a:lnTo>
                  <a:pt x="802823" y="212928"/>
                </a:lnTo>
                <a:lnTo>
                  <a:pt x="806768" y="140542"/>
                </a:lnTo>
                <a:lnTo>
                  <a:pt x="232385" y="140542"/>
                </a:lnTo>
                <a:lnTo>
                  <a:pt x="151296" y="129298"/>
                </a:lnTo>
                <a:close/>
              </a:path>
              <a:path w="958850" h="957580">
                <a:moveTo>
                  <a:pt x="247834" y="59027"/>
                </a:moveTo>
                <a:lnTo>
                  <a:pt x="232385" y="140542"/>
                </a:lnTo>
                <a:lnTo>
                  <a:pt x="726301" y="140542"/>
                </a:lnTo>
                <a:lnTo>
                  <a:pt x="716715" y="89947"/>
                </a:lnTo>
                <a:lnTo>
                  <a:pt x="324705" y="89947"/>
                </a:lnTo>
                <a:lnTo>
                  <a:pt x="247834" y="59027"/>
                </a:lnTo>
                <a:close/>
              </a:path>
              <a:path w="958850" h="957580">
                <a:moveTo>
                  <a:pt x="807381" y="129298"/>
                </a:moveTo>
                <a:lnTo>
                  <a:pt x="726301" y="140542"/>
                </a:lnTo>
                <a:lnTo>
                  <a:pt x="806768" y="140542"/>
                </a:lnTo>
                <a:lnTo>
                  <a:pt x="807381" y="129298"/>
                </a:lnTo>
                <a:close/>
              </a:path>
              <a:path w="958850" h="957580">
                <a:moveTo>
                  <a:pt x="359802" y="15097"/>
                </a:moveTo>
                <a:lnTo>
                  <a:pt x="324705" y="89947"/>
                </a:lnTo>
                <a:lnTo>
                  <a:pt x="633958" y="89947"/>
                </a:lnTo>
                <a:lnTo>
                  <a:pt x="621593" y="63577"/>
                </a:lnTo>
                <a:lnTo>
                  <a:pt x="425467" y="63577"/>
                </a:lnTo>
                <a:lnTo>
                  <a:pt x="359802" y="15097"/>
                </a:lnTo>
                <a:close/>
              </a:path>
              <a:path w="958850" h="957580">
                <a:moveTo>
                  <a:pt x="710857" y="59027"/>
                </a:moveTo>
                <a:lnTo>
                  <a:pt x="633958" y="89947"/>
                </a:lnTo>
                <a:lnTo>
                  <a:pt x="716715" y="89947"/>
                </a:lnTo>
                <a:lnTo>
                  <a:pt x="710857" y="59027"/>
                </a:lnTo>
                <a:close/>
              </a:path>
              <a:path w="958850" h="957580">
                <a:moveTo>
                  <a:pt x="478097" y="0"/>
                </a:moveTo>
                <a:lnTo>
                  <a:pt x="425467" y="63577"/>
                </a:lnTo>
                <a:lnTo>
                  <a:pt x="530757" y="63577"/>
                </a:lnTo>
                <a:lnTo>
                  <a:pt x="478097" y="0"/>
                </a:lnTo>
                <a:close/>
              </a:path>
              <a:path w="958850" h="957580">
                <a:moveTo>
                  <a:pt x="598861" y="15097"/>
                </a:moveTo>
                <a:lnTo>
                  <a:pt x="530757" y="63577"/>
                </a:lnTo>
                <a:lnTo>
                  <a:pt x="621593" y="63577"/>
                </a:lnTo>
                <a:lnTo>
                  <a:pt x="598861" y="15097"/>
                </a:lnTo>
                <a:close/>
              </a:path>
            </a:pathLst>
          </a:custGeom>
          <a:solidFill>
            <a:srgbClr val="93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53841" y="1583532"/>
            <a:ext cx="950594" cy="948690"/>
          </a:xfrm>
          <a:custGeom>
            <a:avLst/>
            <a:gdLst/>
            <a:ahLst/>
            <a:cxnLst/>
            <a:rect l="l" t="t" r="r" b="b"/>
            <a:pathLst>
              <a:path w="950595" h="948689">
                <a:moveTo>
                  <a:pt x="579205" y="880518"/>
                </a:moveTo>
                <a:lnTo>
                  <a:pt x="371033" y="880518"/>
                </a:lnTo>
                <a:lnTo>
                  <a:pt x="414926" y="948683"/>
                </a:lnTo>
                <a:lnTo>
                  <a:pt x="473885" y="893868"/>
                </a:lnTo>
                <a:lnTo>
                  <a:pt x="570614" y="893868"/>
                </a:lnTo>
                <a:lnTo>
                  <a:pt x="579205" y="880518"/>
                </a:lnTo>
                <a:close/>
              </a:path>
              <a:path w="950595" h="948689">
                <a:moveTo>
                  <a:pt x="570614" y="893868"/>
                </a:moveTo>
                <a:lnTo>
                  <a:pt x="473885" y="893868"/>
                </a:lnTo>
                <a:lnTo>
                  <a:pt x="535341" y="948683"/>
                </a:lnTo>
                <a:lnTo>
                  <a:pt x="570614" y="893868"/>
                </a:lnTo>
                <a:close/>
              </a:path>
              <a:path w="950595" h="948689">
                <a:moveTo>
                  <a:pt x="675728" y="841167"/>
                </a:moveTo>
                <a:lnTo>
                  <a:pt x="274510" y="841167"/>
                </a:lnTo>
                <a:lnTo>
                  <a:pt x="298372" y="920221"/>
                </a:lnTo>
                <a:lnTo>
                  <a:pt x="371033" y="880518"/>
                </a:lnTo>
                <a:lnTo>
                  <a:pt x="662263" y="880518"/>
                </a:lnTo>
                <a:lnTo>
                  <a:pt x="675728" y="841167"/>
                </a:lnTo>
                <a:close/>
              </a:path>
              <a:path w="950595" h="948689">
                <a:moveTo>
                  <a:pt x="662263" y="880518"/>
                </a:moveTo>
                <a:lnTo>
                  <a:pt x="579205" y="880518"/>
                </a:lnTo>
                <a:lnTo>
                  <a:pt x="649398" y="918114"/>
                </a:lnTo>
                <a:lnTo>
                  <a:pt x="662263" y="880518"/>
                </a:lnTo>
                <a:close/>
              </a:path>
              <a:path w="950595" h="948689">
                <a:moveTo>
                  <a:pt x="759276" y="779679"/>
                </a:moveTo>
                <a:lnTo>
                  <a:pt x="188858" y="779679"/>
                </a:lnTo>
                <a:lnTo>
                  <a:pt x="195526" y="860842"/>
                </a:lnTo>
                <a:lnTo>
                  <a:pt x="274510" y="841167"/>
                </a:lnTo>
                <a:lnTo>
                  <a:pt x="755823" y="841167"/>
                </a:lnTo>
                <a:lnTo>
                  <a:pt x="759276" y="779679"/>
                </a:lnTo>
                <a:close/>
              </a:path>
              <a:path w="950595" h="948689">
                <a:moveTo>
                  <a:pt x="755823" y="841167"/>
                </a:moveTo>
                <a:lnTo>
                  <a:pt x="675728" y="841167"/>
                </a:lnTo>
                <a:lnTo>
                  <a:pt x="754718" y="860842"/>
                </a:lnTo>
                <a:lnTo>
                  <a:pt x="755823" y="841167"/>
                </a:lnTo>
                <a:close/>
              </a:path>
              <a:path w="950595" h="948689">
                <a:moveTo>
                  <a:pt x="149189" y="129646"/>
                </a:moveTo>
                <a:lnTo>
                  <a:pt x="153752" y="210813"/>
                </a:lnTo>
                <a:lnTo>
                  <a:pt x="72664" y="221709"/>
                </a:lnTo>
                <a:lnTo>
                  <a:pt x="98991" y="298674"/>
                </a:lnTo>
                <a:lnTo>
                  <a:pt x="22114" y="329593"/>
                </a:lnTo>
                <a:lnTo>
                  <a:pt x="65995" y="397401"/>
                </a:lnTo>
                <a:lnTo>
                  <a:pt x="0" y="445881"/>
                </a:lnTo>
                <a:lnTo>
                  <a:pt x="59324" y="502793"/>
                </a:lnTo>
                <a:lnTo>
                  <a:pt x="6671" y="566747"/>
                </a:lnTo>
                <a:lnTo>
                  <a:pt x="78983" y="606099"/>
                </a:lnTo>
                <a:lnTo>
                  <a:pt x="43881" y="678485"/>
                </a:lnTo>
                <a:lnTo>
                  <a:pt x="122862" y="700624"/>
                </a:lnTo>
                <a:lnTo>
                  <a:pt x="107766" y="779679"/>
                </a:lnTo>
                <a:lnTo>
                  <a:pt x="840384" y="779679"/>
                </a:lnTo>
                <a:lnTo>
                  <a:pt x="827379" y="700624"/>
                </a:lnTo>
                <a:lnTo>
                  <a:pt x="906369" y="678485"/>
                </a:lnTo>
                <a:lnTo>
                  <a:pt x="871272" y="603983"/>
                </a:lnTo>
                <a:lnTo>
                  <a:pt x="941466" y="564284"/>
                </a:lnTo>
                <a:lnTo>
                  <a:pt x="890925" y="502793"/>
                </a:lnTo>
                <a:lnTo>
                  <a:pt x="950262" y="445881"/>
                </a:lnTo>
                <a:lnTo>
                  <a:pt x="884248" y="397401"/>
                </a:lnTo>
                <a:lnTo>
                  <a:pt x="928141" y="329593"/>
                </a:lnTo>
                <a:lnTo>
                  <a:pt x="851271" y="298674"/>
                </a:lnTo>
                <a:lnTo>
                  <a:pt x="875481" y="221709"/>
                </a:lnTo>
                <a:lnTo>
                  <a:pt x="794401" y="210813"/>
                </a:lnTo>
                <a:lnTo>
                  <a:pt x="800328" y="138455"/>
                </a:lnTo>
                <a:lnTo>
                  <a:pt x="230628" y="138455"/>
                </a:lnTo>
                <a:lnTo>
                  <a:pt x="149189" y="129646"/>
                </a:lnTo>
                <a:close/>
              </a:path>
              <a:path w="950595" h="948689">
                <a:moveTo>
                  <a:pt x="245712" y="59375"/>
                </a:moveTo>
                <a:lnTo>
                  <a:pt x="230628" y="138455"/>
                </a:lnTo>
                <a:lnTo>
                  <a:pt x="719621" y="138455"/>
                </a:lnTo>
                <a:lnTo>
                  <a:pt x="709963" y="87860"/>
                </a:lnTo>
                <a:lnTo>
                  <a:pt x="320493" y="87860"/>
                </a:lnTo>
                <a:lnTo>
                  <a:pt x="245712" y="59375"/>
                </a:lnTo>
                <a:close/>
              </a:path>
              <a:path w="950595" h="948689">
                <a:moveTo>
                  <a:pt x="801049" y="129646"/>
                </a:moveTo>
                <a:lnTo>
                  <a:pt x="719621" y="138455"/>
                </a:lnTo>
                <a:lnTo>
                  <a:pt x="800328" y="138455"/>
                </a:lnTo>
                <a:lnTo>
                  <a:pt x="801049" y="129646"/>
                </a:lnTo>
                <a:close/>
              </a:path>
              <a:path w="950595" h="948689">
                <a:moveTo>
                  <a:pt x="355589" y="15474"/>
                </a:moveTo>
                <a:lnTo>
                  <a:pt x="320493" y="87860"/>
                </a:lnTo>
                <a:lnTo>
                  <a:pt x="627655" y="87860"/>
                </a:lnTo>
                <a:lnTo>
                  <a:pt x="615895" y="63606"/>
                </a:lnTo>
                <a:lnTo>
                  <a:pt x="421254" y="63606"/>
                </a:lnTo>
                <a:lnTo>
                  <a:pt x="355589" y="15474"/>
                </a:lnTo>
                <a:close/>
              </a:path>
              <a:path w="950595" h="948689">
                <a:moveTo>
                  <a:pt x="704526" y="59375"/>
                </a:moveTo>
                <a:lnTo>
                  <a:pt x="627655" y="87860"/>
                </a:lnTo>
                <a:lnTo>
                  <a:pt x="709963" y="87860"/>
                </a:lnTo>
                <a:lnTo>
                  <a:pt x="704526" y="59375"/>
                </a:lnTo>
                <a:close/>
              </a:path>
              <a:path w="950595" h="948689">
                <a:moveTo>
                  <a:pt x="473885" y="0"/>
                </a:moveTo>
                <a:lnTo>
                  <a:pt x="421254" y="63606"/>
                </a:lnTo>
                <a:lnTo>
                  <a:pt x="526545" y="63606"/>
                </a:lnTo>
                <a:lnTo>
                  <a:pt x="473885" y="0"/>
                </a:lnTo>
                <a:close/>
              </a:path>
              <a:path w="950595" h="948689">
                <a:moveTo>
                  <a:pt x="592558" y="15474"/>
                </a:moveTo>
                <a:lnTo>
                  <a:pt x="526545" y="63606"/>
                </a:lnTo>
                <a:lnTo>
                  <a:pt x="615895" y="63606"/>
                </a:lnTo>
                <a:lnTo>
                  <a:pt x="592558" y="15474"/>
                </a:lnTo>
                <a:close/>
              </a:path>
            </a:pathLst>
          </a:custGeom>
          <a:solidFill>
            <a:srgbClr val="89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58405" y="1588110"/>
            <a:ext cx="941705" cy="940435"/>
          </a:xfrm>
          <a:custGeom>
            <a:avLst/>
            <a:gdLst/>
            <a:ahLst/>
            <a:cxnLst/>
            <a:rect l="l" t="t" r="r" b="b"/>
            <a:pathLst>
              <a:path w="941704" h="940435">
                <a:moveTo>
                  <a:pt x="572522" y="871724"/>
                </a:moveTo>
                <a:lnTo>
                  <a:pt x="366470" y="871724"/>
                </a:lnTo>
                <a:lnTo>
                  <a:pt x="410363" y="939888"/>
                </a:lnTo>
                <a:lnTo>
                  <a:pt x="469322" y="884723"/>
                </a:lnTo>
                <a:lnTo>
                  <a:pt x="564157" y="884723"/>
                </a:lnTo>
                <a:lnTo>
                  <a:pt x="572522" y="871724"/>
                </a:lnTo>
                <a:close/>
              </a:path>
              <a:path w="941704" h="940435">
                <a:moveTo>
                  <a:pt x="564157" y="884723"/>
                </a:moveTo>
                <a:lnTo>
                  <a:pt x="469322" y="884723"/>
                </a:lnTo>
                <a:lnTo>
                  <a:pt x="528658" y="939888"/>
                </a:lnTo>
                <a:lnTo>
                  <a:pt x="564157" y="884723"/>
                </a:lnTo>
                <a:close/>
              </a:path>
              <a:path w="941704" h="940435">
                <a:moveTo>
                  <a:pt x="669075" y="834478"/>
                </a:moveTo>
                <a:lnTo>
                  <a:pt x="272065" y="834478"/>
                </a:lnTo>
                <a:lnTo>
                  <a:pt x="296276" y="911075"/>
                </a:lnTo>
                <a:lnTo>
                  <a:pt x="366470" y="871724"/>
                </a:lnTo>
                <a:lnTo>
                  <a:pt x="656272" y="871724"/>
                </a:lnTo>
                <a:lnTo>
                  <a:pt x="669075" y="834478"/>
                </a:lnTo>
                <a:close/>
              </a:path>
              <a:path w="941704" h="940435">
                <a:moveTo>
                  <a:pt x="656272" y="871724"/>
                </a:moveTo>
                <a:lnTo>
                  <a:pt x="572522" y="871724"/>
                </a:lnTo>
                <a:lnTo>
                  <a:pt x="642745" y="911075"/>
                </a:lnTo>
                <a:lnTo>
                  <a:pt x="656272" y="871724"/>
                </a:lnTo>
                <a:close/>
              </a:path>
              <a:path w="941704" h="940435">
                <a:moveTo>
                  <a:pt x="752622" y="772991"/>
                </a:moveTo>
                <a:lnTo>
                  <a:pt x="186399" y="772991"/>
                </a:lnTo>
                <a:lnTo>
                  <a:pt x="193070" y="854154"/>
                </a:lnTo>
                <a:lnTo>
                  <a:pt x="272065" y="834478"/>
                </a:lnTo>
                <a:lnTo>
                  <a:pt x="749169" y="834478"/>
                </a:lnTo>
                <a:lnTo>
                  <a:pt x="752622" y="772991"/>
                </a:lnTo>
                <a:close/>
              </a:path>
              <a:path w="941704" h="940435">
                <a:moveTo>
                  <a:pt x="749169" y="834478"/>
                </a:moveTo>
                <a:lnTo>
                  <a:pt x="669075" y="834478"/>
                </a:lnTo>
                <a:lnTo>
                  <a:pt x="748064" y="854154"/>
                </a:lnTo>
                <a:lnTo>
                  <a:pt x="749169" y="834478"/>
                </a:lnTo>
                <a:close/>
              </a:path>
              <a:path w="941704" h="940435">
                <a:moveTo>
                  <a:pt x="147084" y="127183"/>
                </a:moveTo>
                <a:lnTo>
                  <a:pt x="151296" y="208350"/>
                </a:lnTo>
                <a:lnTo>
                  <a:pt x="72312" y="219593"/>
                </a:lnTo>
                <a:lnTo>
                  <a:pt x="96535" y="296181"/>
                </a:lnTo>
                <a:lnTo>
                  <a:pt x="21763" y="325014"/>
                </a:lnTo>
                <a:lnTo>
                  <a:pt x="63537" y="395285"/>
                </a:lnTo>
                <a:lnTo>
                  <a:pt x="0" y="441302"/>
                </a:lnTo>
                <a:lnTo>
                  <a:pt x="56869" y="498215"/>
                </a:lnTo>
                <a:lnTo>
                  <a:pt x="6671" y="559705"/>
                </a:lnTo>
                <a:lnTo>
                  <a:pt x="76876" y="599405"/>
                </a:lnTo>
                <a:lnTo>
                  <a:pt x="43881" y="671791"/>
                </a:lnTo>
                <a:lnTo>
                  <a:pt x="120757" y="693930"/>
                </a:lnTo>
                <a:lnTo>
                  <a:pt x="107418" y="772991"/>
                </a:lnTo>
                <a:lnTo>
                  <a:pt x="833702" y="772991"/>
                </a:lnTo>
                <a:lnTo>
                  <a:pt x="818258" y="693930"/>
                </a:lnTo>
                <a:lnTo>
                  <a:pt x="897248" y="671791"/>
                </a:lnTo>
                <a:lnTo>
                  <a:pt x="862151" y="599405"/>
                </a:lnTo>
                <a:lnTo>
                  <a:pt x="932344" y="559705"/>
                </a:lnTo>
                <a:lnTo>
                  <a:pt x="881804" y="498215"/>
                </a:lnTo>
                <a:lnTo>
                  <a:pt x="941111" y="441302"/>
                </a:lnTo>
                <a:lnTo>
                  <a:pt x="875475" y="395285"/>
                </a:lnTo>
                <a:lnTo>
                  <a:pt x="919368" y="325014"/>
                </a:lnTo>
                <a:lnTo>
                  <a:pt x="842469" y="296181"/>
                </a:lnTo>
                <a:lnTo>
                  <a:pt x="868799" y="219593"/>
                </a:lnTo>
                <a:lnTo>
                  <a:pt x="787719" y="208350"/>
                </a:lnTo>
                <a:lnTo>
                  <a:pt x="791363" y="138079"/>
                </a:lnTo>
                <a:lnTo>
                  <a:pt x="228172" y="138079"/>
                </a:lnTo>
                <a:lnTo>
                  <a:pt x="147084" y="127183"/>
                </a:lnTo>
                <a:close/>
              </a:path>
              <a:path w="941704" h="940435">
                <a:moveTo>
                  <a:pt x="241149" y="56912"/>
                </a:moveTo>
                <a:lnTo>
                  <a:pt x="228172" y="138079"/>
                </a:lnTo>
                <a:lnTo>
                  <a:pt x="712938" y="138079"/>
                </a:lnTo>
                <a:lnTo>
                  <a:pt x="703378" y="87831"/>
                </a:lnTo>
                <a:lnTo>
                  <a:pt x="318048" y="87831"/>
                </a:lnTo>
                <a:lnTo>
                  <a:pt x="241149" y="56912"/>
                </a:lnTo>
                <a:close/>
              </a:path>
              <a:path w="941704" h="940435">
                <a:moveTo>
                  <a:pt x="791928" y="127183"/>
                </a:moveTo>
                <a:lnTo>
                  <a:pt x="712938" y="138079"/>
                </a:lnTo>
                <a:lnTo>
                  <a:pt x="791363" y="138079"/>
                </a:lnTo>
                <a:lnTo>
                  <a:pt x="791928" y="127183"/>
                </a:lnTo>
                <a:close/>
              </a:path>
              <a:path w="941704" h="940435">
                <a:moveTo>
                  <a:pt x="353145" y="15097"/>
                </a:moveTo>
                <a:lnTo>
                  <a:pt x="318048" y="87831"/>
                </a:lnTo>
                <a:lnTo>
                  <a:pt x="620973" y="87831"/>
                </a:lnTo>
                <a:lnTo>
                  <a:pt x="609030" y="61490"/>
                </a:lnTo>
                <a:lnTo>
                  <a:pt x="416691" y="61490"/>
                </a:lnTo>
                <a:lnTo>
                  <a:pt x="353145" y="15097"/>
                </a:lnTo>
                <a:close/>
              </a:path>
              <a:path w="941704" h="940435">
                <a:moveTo>
                  <a:pt x="697495" y="56912"/>
                </a:moveTo>
                <a:lnTo>
                  <a:pt x="620973" y="87831"/>
                </a:lnTo>
                <a:lnTo>
                  <a:pt x="703378" y="87831"/>
                </a:lnTo>
                <a:lnTo>
                  <a:pt x="697495" y="56912"/>
                </a:lnTo>
                <a:close/>
              </a:path>
              <a:path w="941704" h="940435">
                <a:moveTo>
                  <a:pt x="469322" y="0"/>
                </a:moveTo>
                <a:lnTo>
                  <a:pt x="416691" y="61490"/>
                </a:lnTo>
                <a:lnTo>
                  <a:pt x="521981" y="61490"/>
                </a:lnTo>
                <a:lnTo>
                  <a:pt x="469322" y="0"/>
                </a:lnTo>
                <a:close/>
              </a:path>
              <a:path w="941704" h="940435">
                <a:moveTo>
                  <a:pt x="587995" y="15097"/>
                </a:moveTo>
                <a:lnTo>
                  <a:pt x="521981" y="61490"/>
                </a:lnTo>
                <a:lnTo>
                  <a:pt x="609030" y="61490"/>
                </a:lnTo>
                <a:lnTo>
                  <a:pt x="587995" y="15097"/>
                </a:lnTo>
                <a:close/>
              </a:path>
            </a:pathLst>
          </a:custGeom>
          <a:solidFill>
            <a:srgbClr val="81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60512" y="1592312"/>
            <a:ext cx="935355" cy="931544"/>
          </a:xfrm>
          <a:custGeom>
            <a:avLst/>
            <a:gdLst/>
            <a:ahLst/>
            <a:cxnLst/>
            <a:rect l="l" t="t" r="r" b="b"/>
            <a:pathLst>
              <a:path w="935354" h="931544">
                <a:moveTo>
                  <a:pt x="568324" y="862955"/>
                </a:moveTo>
                <a:lnTo>
                  <a:pt x="366481" y="862955"/>
                </a:lnTo>
                <a:lnTo>
                  <a:pt x="408255" y="931117"/>
                </a:lnTo>
                <a:lnTo>
                  <a:pt x="467214" y="876305"/>
                </a:lnTo>
                <a:lnTo>
                  <a:pt x="560143" y="876305"/>
                </a:lnTo>
                <a:lnTo>
                  <a:pt x="568324" y="862955"/>
                </a:lnTo>
                <a:close/>
              </a:path>
              <a:path w="935354" h="931544">
                <a:moveTo>
                  <a:pt x="560143" y="876305"/>
                </a:moveTo>
                <a:lnTo>
                  <a:pt x="467214" y="876305"/>
                </a:lnTo>
                <a:lnTo>
                  <a:pt x="526551" y="931117"/>
                </a:lnTo>
                <a:lnTo>
                  <a:pt x="560143" y="876305"/>
                </a:lnTo>
                <a:close/>
              </a:path>
              <a:path w="935354" h="931544">
                <a:moveTo>
                  <a:pt x="664848" y="825710"/>
                </a:moveTo>
                <a:lnTo>
                  <a:pt x="269958" y="825710"/>
                </a:lnTo>
                <a:lnTo>
                  <a:pt x="296259" y="902657"/>
                </a:lnTo>
                <a:lnTo>
                  <a:pt x="366481" y="862955"/>
                </a:lnTo>
                <a:lnTo>
                  <a:pt x="652103" y="862955"/>
                </a:lnTo>
                <a:lnTo>
                  <a:pt x="664848" y="825710"/>
                </a:lnTo>
                <a:close/>
              </a:path>
              <a:path w="935354" h="931544">
                <a:moveTo>
                  <a:pt x="652103" y="862955"/>
                </a:moveTo>
                <a:lnTo>
                  <a:pt x="568324" y="862955"/>
                </a:lnTo>
                <a:lnTo>
                  <a:pt x="638518" y="902657"/>
                </a:lnTo>
                <a:lnTo>
                  <a:pt x="652103" y="862955"/>
                </a:lnTo>
                <a:close/>
              </a:path>
              <a:path w="935354" h="931544">
                <a:moveTo>
                  <a:pt x="748047" y="766329"/>
                </a:moveTo>
                <a:lnTo>
                  <a:pt x="186399" y="766329"/>
                </a:lnTo>
                <a:lnTo>
                  <a:pt x="193067" y="845386"/>
                </a:lnTo>
                <a:lnTo>
                  <a:pt x="269958" y="825710"/>
                </a:lnTo>
                <a:lnTo>
                  <a:pt x="743315" y="825710"/>
                </a:lnTo>
                <a:lnTo>
                  <a:pt x="748047" y="766329"/>
                </a:lnTo>
                <a:close/>
              </a:path>
              <a:path w="935354" h="931544">
                <a:moveTo>
                  <a:pt x="743315" y="825710"/>
                </a:moveTo>
                <a:lnTo>
                  <a:pt x="664848" y="825710"/>
                </a:lnTo>
                <a:lnTo>
                  <a:pt x="741747" y="845386"/>
                </a:lnTo>
                <a:lnTo>
                  <a:pt x="743315" y="825710"/>
                </a:lnTo>
                <a:close/>
              </a:path>
              <a:path w="935354" h="931544">
                <a:moveTo>
                  <a:pt x="147081" y="127560"/>
                </a:moveTo>
                <a:lnTo>
                  <a:pt x="151293" y="206611"/>
                </a:lnTo>
                <a:lnTo>
                  <a:pt x="72312" y="217507"/>
                </a:lnTo>
                <a:lnTo>
                  <a:pt x="96532" y="291980"/>
                </a:lnTo>
                <a:lnTo>
                  <a:pt x="22114" y="322899"/>
                </a:lnTo>
                <a:lnTo>
                  <a:pt x="65993" y="391084"/>
                </a:lnTo>
                <a:lnTo>
                  <a:pt x="0" y="439216"/>
                </a:lnTo>
                <a:lnTo>
                  <a:pt x="59324" y="494013"/>
                </a:lnTo>
                <a:lnTo>
                  <a:pt x="8775" y="555504"/>
                </a:lnTo>
                <a:lnTo>
                  <a:pt x="78980" y="595203"/>
                </a:lnTo>
                <a:lnTo>
                  <a:pt x="43878" y="667590"/>
                </a:lnTo>
                <a:lnTo>
                  <a:pt x="122862" y="687266"/>
                </a:lnTo>
                <a:lnTo>
                  <a:pt x="107415" y="766329"/>
                </a:lnTo>
                <a:lnTo>
                  <a:pt x="827037" y="766329"/>
                </a:lnTo>
                <a:lnTo>
                  <a:pt x="811941" y="687266"/>
                </a:lnTo>
                <a:lnTo>
                  <a:pt x="890931" y="667590"/>
                </a:lnTo>
                <a:lnTo>
                  <a:pt x="855805" y="593117"/>
                </a:lnTo>
                <a:lnTo>
                  <a:pt x="926028" y="555504"/>
                </a:lnTo>
                <a:lnTo>
                  <a:pt x="875487" y="494013"/>
                </a:lnTo>
                <a:lnTo>
                  <a:pt x="934795" y="437100"/>
                </a:lnTo>
                <a:lnTo>
                  <a:pt x="868810" y="391084"/>
                </a:lnTo>
                <a:lnTo>
                  <a:pt x="912674" y="322899"/>
                </a:lnTo>
                <a:lnTo>
                  <a:pt x="838271" y="291980"/>
                </a:lnTo>
                <a:lnTo>
                  <a:pt x="862133" y="217507"/>
                </a:lnTo>
                <a:lnTo>
                  <a:pt x="783144" y="206611"/>
                </a:lnTo>
                <a:lnTo>
                  <a:pt x="787098" y="136340"/>
                </a:lnTo>
                <a:lnTo>
                  <a:pt x="226065" y="136340"/>
                </a:lnTo>
                <a:lnTo>
                  <a:pt x="147081" y="127560"/>
                </a:lnTo>
                <a:close/>
              </a:path>
              <a:path w="935354" h="931544">
                <a:moveTo>
                  <a:pt x="241509" y="57289"/>
                </a:moveTo>
                <a:lnTo>
                  <a:pt x="226065" y="136340"/>
                </a:lnTo>
                <a:lnTo>
                  <a:pt x="708741" y="136340"/>
                </a:lnTo>
                <a:lnTo>
                  <a:pt x="698856" y="85745"/>
                </a:lnTo>
                <a:lnTo>
                  <a:pt x="315941" y="85745"/>
                </a:lnTo>
                <a:lnTo>
                  <a:pt x="241509" y="57289"/>
                </a:lnTo>
                <a:close/>
              </a:path>
              <a:path w="935354" h="931544">
                <a:moveTo>
                  <a:pt x="787730" y="125097"/>
                </a:moveTo>
                <a:lnTo>
                  <a:pt x="708741" y="136340"/>
                </a:lnTo>
                <a:lnTo>
                  <a:pt x="787098" y="136340"/>
                </a:lnTo>
                <a:lnTo>
                  <a:pt x="787730" y="125097"/>
                </a:lnTo>
                <a:close/>
              </a:path>
              <a:path w="935354" h="931544">
                <a:moveTo>
                  <a:pt x="351038" y="13358"/>
                </a:moveTo>
                <a:lnTo>
                  <a:pt x="315941" y="85745"/>
                </a:lnTo>
                <a:lnTo>
                  <a:pt x="618865" y="85745"/>
                </a:lnTo>
                <a:lnTo>
                  <a:pt x="607105" y="61490"/>
                </a:lnTo>
                <a:lnTo>
                  <a:pt x="417022" y="61490"/>
                </a:lnTo>
                <a:lnTo>
                  <a:pt x="351038" y="13358"/>
                </a:lnTo>
                <a:close/>
              </a:path>
              <a:path w="935354" h="931544">
                <a:moveTo>
                  <a:pt x="693297" y="57289"/>
                </a:moveTo>
                <a:lnTo>
                  <a:pt x="618865" y="85745"/>
                </a:lnTo>
                <a:lnTo>
                  <a:pt x="698856" y="85745"/>
                </a:lnTo>
                <a:lnTo>
                  <a:pt x="693297" y="57289"/>
                </a:lnTo>
                <a:close/>
              </a:path>
              <a:path w="935354" h="931544">
                <a:moveTo>
                  <a:pt x="467214" y="0"/>
                </a:moveTo>
                <a:lnTo>
                  <a:pt x="417022" y="61490"/>
                </a:lnTo>
                <a:lnTo>
                  <a:pt x="517784" y="61490"/>
                </a:lnTo>
                <a:lnTo>
                  <a:pt x="467214" y="0"/>
                </a:lnTo>
                <a:close/>
              </a:path>
              <a:path w="935354" h="931544">
                <a:moveTo>
                  <a:pt x="583768" y="13358"/>
                </a:moveTo>
                <a:lnTo>
                  <a:pt x="517784" y="61490"/>
                </a:lnTo>
                <a:lnTo>
                  <a:pt x="607105" y="61490"/>
                </a:lnTo>
                <a:lnTo>
                  <a:pt x="583768" y="13358"/>
                </a:lnTo>
                <a:close/>
              </a:path>
            </a:pathLst>
          </a:custGeom>
          <a:solidFill>
            <a:srgbClr val="77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65076" y="1596890"/>
            <a:ext cx="925830" cy="922655"/>
          </a:xfrm>
          <a:custGeom>
            <a:avLst/>
            <a:gdLst/>
            <a:ahLst/>
            <a:cxnLst/>
            <a:rect l="l" t="t" r="r" b="b"/>
            <a:pathLst>
              <a:path w="925829" h="922655">
                <a:moveTo>
                  <a:pt x="563761" y="856267"/>
                </a:moveTo>
                <a:lnTo>
                  <a:pt x="361918" y="856267"/>
                </a:lnTo>
                <a:lnTo>
                  <a:pt x="403691" y="922322"/>
                </a:lnTo>
                <a:lnTo>
                  <a:pt x="462651" y="869620"/>
                </a:lnTo>
                <a:lnTo>
                  <a:pt x="554888" y="869620"/>
                </a:lnTo>
                <a:lnTo>
                  <a:pt x="563761" y="856267"/>
                </a:lnTo>
                <a:close/>
              </a:path>
              <a:path w="925829" h="922655">
                <a:moveTo>
                  <a:pt x="554888" y="869620"/>
                </a:moveTo>
                <a:lnTo>
                  <a:pt x="462651" y="869620"/>
                </a:lnTo>
                <a:lnTo>
                  <a:pt x="519868" y="922322"/>
                </a:lnTo>
                <a:lnTo>
                  <a:pt x="554888" y="869620"/>
                </a:lnTo>
                <a:close/>
              </a:path>
              <a:path w="925829" h="922655">
                <a:moveTo>
                  <a:pt x="658194" y="819022"/>
                </a:moveTo>
                <a:lnTo>
                  <a:pt x="267484" y="819022"/>
                </a:lnTo>
                <a:lnTo>
                  <a:pt x="291695" y="893512"/>
                </a:lnTo>
                <a:lnTo>
                  <a:pt x="361918" y="856267"/>
                </a:lnTo>
                <a:lnTo>
                  <a:pt x="646074" y="856267"/>
                </a:lnTo>
                <a:lnTo>
                  <a:pt x="658194" y="819022"/>
                </a:lnTo>
                <a:close/>
              </a:path>
              <a:path w="925829" h="922655">
                <a:moveTo>
                  <a:pt x="646074" y="856267"/>
                </a:moveTo>
                <a:lnTo>
                  <a:pt x="563761" y="856267"/>
                </a:lnTo>
                <a:lnTo>
                  <a:pt x="633955" y="893512"/>
                </a:lnTo>
                <a:lnTo>
                  <a:pt x="646074" y="856267"/>
                </a:lnTo>
                <a:close/>
              </a:path>
              <a:path w="925829" h="922655">
                <a:moveTo>
                  <a:pt x="144625" y="125097"/>
                </a:moveTo>
                <a:lnTo>
                  <a:pt x="149189" y="204148"/>
                </a:lnTo>
                <a:lnTo>
                  <a:pt x="70205" y="215044"/>
                </a:lnTo>
                <a:lnTo>
                  <a:pt x="96532" y="289864"/>
                </a:lnTo>
                <a:lnTo>
                  <a:pt x="21763" y="320436"/>
                </a:lnTo>
                <a:lnTo>
                  <a:pt x="63537" y="386505"/>
                </a:lnTo>
                <a:lnTo>
                  <a:pt x="0" y="434637"/>
                </a:lnTo>
                <a:lnTo>
                  <a:pt x="56866" y="487348"/>
                </a:lnTo>
                <a:lnTo>
                  <a:pt x="6316" y="548839"/>
                </a:lnTo>
                <a:lnTo>
                  <a:pt x="76525" y="588538"/>
                </a:lnTo>
                <a:lnTo>
                  <a:pt x="43878" y="660896"/>
                </a:lnTo>
                <a:lnTo>
                  <a:pt x="120403" y="680601"/>
                </a:lnTo>
                <a:lnTo>
                  <a:pt x="105310" y="759643"/>
                </a:lnTo>
                <a:lnTo>
                  <a:pt x="184291" y="759643"/>
                </a:lnTo>
                <a:lnTo>
                  <a:pt x="190611" y="838698"/>
                </a:lnTo>
                <a:lnTo>
                  <a:pt x="267484" y="819022"/>
                </a:lnTo>
                <a:lnTo>
                  <a:pt x="735851" y="819022"/>
                </a:lnTo>
                <a:lnTo>
                  <a:pt x="739274" y="759643"/>
                </a:lnTo>
                <a:lnTo>
                  <a:pt x="820354" y="757534"/>
                </a:lnTo>
                <a:lnTo>
                  <a:pt x="804910" y="680601"/>
                </a:lnTo>
                <a:lnTo>
                  <a:pt x="881810" y="660896"/>
                </a:lnTo>
                <a:lnTo>
                  <a:pt x="848803" y="588538"/>
                </a:lnTo>
                <a:lnTo>
                  <a:pt x="916907" y="548839"/>
                </a:lnTo>
                <a:lnTo>
                  <a:pt x="866337" y="487348"/>
                </a:lnTo>
                <a:lnTo>
                  <a:pt x="925673" y="434637"/>
                </a:lnTo>
                <a:lnTo>
                  <a:pt x="860037" y="386505"/>
                </a:lnTo>
                <a:lnTo>
                  <a:pt x="903901" y="320436"/>
                </a:lnTo>
                <a:lnTo>
                  <a:pt x="829150" y="289864"/>
                </a:lnTo>
                <a:lnTo>
                  <a:pt x="853361" y="215044"/>
                </a:lnTo>
                <a:lnTo>
                  <a:pt x="774371" y="204148"/>
                </a:lnTo>
                <a:lnTo>
                  <a:pt x="778113" y="133877"/>
                </a:lnTo>
                <a:lnTo>
                  <a:pt x="223606" y="133877"/>
                </a:lnTo>
                <a:lnTo>
                  <a:pt x="144625" y="125097"/>
                </a:lnTo>
                <a:close/>
              </a:path>
              <a:path w="925829" h="922655">
                <a:moveTo>
                  <a:pt x="735851" y="819022"/>
                </a:moveTo>
                <a:lnTo>
                  <a:pt x="658194" y="819022"/>
                </a:lnTo>
                <a:lnTo>
                  <a:pt x="734717" y="838698"/>
                </a:lnTo>
                <a:lnTo>
                  <a:pt x="735851" y="819022"/>
                </a:lnTo>
                <a:close/>
              </a:path>
              <a:path w="925829" h="922655">
                <a:moveTo>
                  <a:pt x="239064" y="56912"/>
                </a:moveTo>
                <a:lnTo>
                  <a:pt x="223606" y="133877"/>
                </a:lnTo>
                <a:lnTo>
                  <a:pt x="702058" y="133877"/>
                </a:lnTo>
                <a:lnTo>
                  <a:pt x="692324" y="85368"/>
                </a:lnTo>
                <a:lnTo>
                  <a:pt x="313467" y="85368"/>
                </a:lnTo>
                <a:lnTo>
                  <a:pt x="239064" y="56912"/>
                </a:lnTo>
                <a:close/>
              </a:path>
              <a:path w="925829" h="922655">
                <a:moveTo>
                  <a:pt x="778580" y="125097"/>
                </a:moveTo>
                <a:lnTo>
                  <a:pt x="702058" y="133877"/>
                </a:lnTo>
                <a:lnTo>
                  <a:pt x="778113" y="133877"/>
                </a:lnTo>
                <a:lnTo>
                  <a:pt x="778580" y="125097"/>
                </a:lnTo>
                <a:close/>
              </a:path>
              <a:path w="925829" h="922655">
                <a:moveTo>
                  <a:pt x="346474" y="13011"/>
                </a:moveTo>
                <a:lnTo>
                  <a:pt x="313467" y="85368"/>
                </a:lnTo>
                <a:lnTo>
                  <a:pt x="611863" y="85368"/>
                </a:lnTo>
                <a:lnTo>
                  <a:pt x="599076" y="59027"/>
                </a:lnTo>
                <a:lnTo>
                  <a:pt x="412458" y="59027"/>
                </a:lnTo>
                <a:lnTo>
                  <a:pt x="346474" y="13011"/>
                </a:lnTo>
                <a:close/>
              </a:path>
              <a:path w="925829" h="922655">
                <a:moveTo>
                  <a:pt x="686614" y="56912"/>
                </a:moveTo>
                <a:lnTo>
                  <a:pt x="611863" y="85368"/>
                </a:lnTo>
                <a:lnTo>
                  <a:pt x="692324" y="85368"/>
                </a:lnTo>
                <a:lnTo>
                  <a:pt x="686614" y="56912"/>
                </a:lnTo>
                <a:close/>
              </a:path>
              <a:path w="925829" h="922655">
                <a:moveTo>
                  <a:pt x="462651" y="0"/>
                </a:moveTo>
                <a:lnTo>
                  <a:pt x="412458" y="59027"/>
                </a:lnTo>
                <a:lnTo>
                  <a:pt x="513220" y="59027"/>
                </a:lnTo>
                <a:lnTo>
                  <a:pt x="462651" y="0"/>
                </a:lnTo>
                <a:close/>
              </a:path>
              <a:path w="925829" h="922655">
                <a:moveTo>
                  <a:pt x="576737" y="13011"/>
                </a:moveTo>
                <a:lnTo>
                  <a:pt x="513220" y="59027"/>
                </a:lnTo>
                <a:lnTo>
                  <a:pt x="599076" y="59027"/>
                </a:lnTo>
                <a:lnTo>
                  <a:pt x="576737" y="13011"/>
                </a:lnTo>
                <a:close/>
              </a:path>
            </a:pathLst>
          </a:custGeom>
          <a:solidFill>
            <a:srgbClr val="6C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69288" y="1599006"/>
            <a:ext cx="917575" cy="918210"/>
          </a:xfrm>
          <a:custGeom>
            <a:avLst/>
            <a:gdLst/>
            <a:ahLst/>
            <a:cxnLst/>
            <a:rect l="l" t="t" r="r" b="b"/>
            <a:pathLst>
              <a:path w="917575" h="918210">
                <a:moveTo>
                  <a:pt x="557430" y="849935"/>
                </a:moveTo>
                <a:lnTo>
                  <a:pt x="357706" y="849935"/>
                </a:lnTo>
                <a:lnTo>
                  <a:pt x="399479" y="917749"/>
                </a:lnTo>
                <a:lnTo>
                  <a:pt x="458439" y="862935"/>
                </a:lnTo>
                <a:lnTo>
                  <a:pt x="549422" y="862935"/>
                </a:lnTo>
                <a:lnTo>
                  <a:pt x="557430" y="849935"/>
                </a:lnTo>
                <a:close/>
              </a:path>
              <a:path w="917575" h="918210">
                <a:moveTo>
                  <a:pt x="549422" y="862935"/>
                </a:moveTo>
                <a:lnTo>
                  <a:pt x="458439" y="862935"/>
                </a:lnTo>
                <a:lnTo>
                  <a:pt x="515656" y="917749"/>
                </a:lnTo>
                <a:lnTo>
                  <a:pt x="549422" y="862935"/>
                </a:lnTo>
                <a:close/>
              </a:path>
              <a:path w="917575" h="918210">
                <a:moveTo>
                  <a:pt x="651515" y="812339"/>
                </a:moveTo>
                <a:lnTo>
                  <a:pt x="263272" y="812339"/>
                </a:lnTo>
                <a:lnTo>
                  <a:pt x="289602" y="889287"/>
                </a:lnTo>
                <a:lnTo>
                  <a:pt x="357706" y="849935"/>
                </a:lnTo>
                <a:lnTo>
                  <a:pt x="639856" y="849935"/>
                </a:lnTo>
                <a:lnTo>
                  <a:pt x="651515" y="812339"/>
                </a:lnTo>
                <a:close/>
              </a:path>
              <a:path w="917575" h="918210">
                <a:moveTo>
                  <a:pt x="639856" y="849935"/>
                </a:moveTo>
                <a:lnTo>
                  <a:pt x="557430" y="849935"/>
                </a:lnTo>
                <a:lnTo>
                  <a:pt x="627652" y="889287"/>
                </a:lnTo>
                <a:lnTo>
                  <a:pt x="639856" y="849935"/>
                </a:lnTo>
                <a:close/>
              </a:path>
              <a:path w="917575" h="918210">
                <a:moveTo>
                  <a:pt x="732972" y="753312"/>
                </a:moveTo>
                <a:lnTo>
                  <a:pt x="182187" y="753312"/>
                </a:lnTo>
                <a:lnTo>
                  <a:pt x="188855" y="832366"/>
                </a:lnTo>
                <a:lnTo>
                  <a:pt x="263272" y="812339"/>
                </a:lnTo>
                <a:lnTo>
                  <a:pt x="729547" y="812339"/>
                </a:lnTo>
                <a:lnTo>
                  <a:pt x="732972" y="753312"/>
                </a:lnTo>
                <a:close/>
              </a:path>
              <a:path w="917575" h="918210">
                <a:moveTo>
                  <a:pt x="729547" y="812339"/>
                </a:moveTo>
                <a:lnTo>
                  <a:pt x="651515" y="812339"/>
                </a:lnTo>
                <a:lnTo>
                  <a:pt x="728385" y="832366"/>
                </a:lnTo>
                <a:lnTo>
                  <a:pt x="729547" y="812339"/>
                </a:lnTo>
                <a:close/>
              </a:path>
              <a:path w="917575" h="918210">
                <a:moveTo>
                  <a:pt x="142518" y="125068"/>
                </a:moveTo>
                <a:lnTo>
                  <a:pt x="147081" y="204119"/>
                </a:lnTo>
                <a:lnTo>
                  <a:pt x="70205" y="215015"/>
                </a:lnTo>
                <a:lnTo>
                  <a:pt x="94427" y="289864"/>
                </a:lnTo>
                <a:lnTo>
                  <a:pt x="22114" y="318320"/>
                </a:lnTo>
                <a:lnTo>
                  <a:pt x="63537" y="386476"/>
                </a:lnTo>
                <a:lnTo>
                  <a:pt x="0" y="432522"/>
                </a:lnTo>
                <a:lnTo>
                  <a:pt x="57217" y="485232"/>
                </a:lnTo>
                <a:lnTo>
                  <a:pt x="6668" y="546723"/>
                </a:lnTo>
                <a:lnTo>
                  <a:pt x="74768" y="583960"/>
                </a:lnTo>
                <a:lnTo>
                  <a:pt x="41773" y="656694"/>
                </a:lnTo>
                <a:lnTo>
                  <a:pt x="118649" y="676370"/>
                </a:lnTo>
                <a:lnTo>
                  <a:pt x="103203" y="753312"/>
                </a:lnTo>
                <a:lnTo>
                  <a:pt x="811932" y="753312"/>
                </a:lnTo>
                <a:lnTo>
                  <a:pt x="796489" y="676370"/>
                </a:lnTo>
                <a:lnTo>
                  <a:pt x="873359" y="656694"/>
                </a:lnTo>
                <a:lnTo>
                  <a:pt x="840381" y="583960"/>
                </a:lnTo>
                <a:lnTo>
                  <a:pt x="908485" y="546723"/>
                </a:lnTo>
                <a:lnTo>
                  <a:pt x="860035" y="485232"/>
                </a:lnTo>
                <a:lnTo>
                  <a:pt x="917252" y="432522"/>
                </a:lnTo>
                <a:lnTo>
                  <a:pt x="853358" y="384390"/>
                </a:lnTo>
                <a:lnTo>
                  <a:pt x="895131" y="318320"/>
                </a:lnTo>
                <a:lnTo>
                  <a:pt x="822819" y="289864"/>
                </a:lnTo>
                <a:lnTo>
                  <a:pt x="847029" y="215015"/>
                </a:lnTo>
                <a:lnTo>
                  <a:pt x="768069" y="204119"/>
                </a:lnTo>
                <a:lnTo>
                  <a:pt x="771698" y="135963"/>
                </a:lnTo>
                <a:lnTo>
                  <a:pt x="221501" y="135963"/>
                </a:lnTo>
                <a:lnTo>
                  <a:pt x="142518" y="125068"/>
                </a:lnTo>
                <a:close/>
              </a:path>
              <a:path w="917575" h="918210">
                <a:moveTo>
                  <a:pt x="236942" y="56912"/>
                </a:moveTo>
                <a:lnTo>
                  <a:pt x="221501" y="135963"/>
                </a:lnTo>
                <a:lnTo>
                  <a:pt x="693288" y="135963"/>
                </a:lnTo>
                <a:lnTo>
                  <a:pt x="685040" y="85716"/>
                </a:lnTo>
                <a:lnTo>
                  <a:pt x="309255" y="85716"/>
                </a:lnTo>
                <a:lnTo>
                  <a:pt x="236942" y="56912"/>
                </a:lnTo>
                <a:close/>
              </a:path>
              <a:path w="917575" h="918210">
                <a:moveTo>
                  <a:pt x="772278" y="125068"/>
                </a:moveTo>
                <a:lnTo>
                  <a:pt x="693288" y="135963"/>
                </a:lnTo>
                <a:lnTo>
                  <a:pt x="771698" y="135963"/>
                </a:lnTo>
                <a:lnTo>
                  <a:pt x="772278" y="125068"/>
                </a:lnTo>
                <a:close/>
              </a:path>
              <a:path w="917575" h="918210">
                <a:moveTo>
                  <a:pt x="344352" y="15445"/>
                </a:moveTo>
                <a:lnTo>
                  <a:pt x="309255" y="85716"/>
                </a:lnTo>
                <a:lnTo>
                  <a:pt x="605532" y="85716"/>
                </a:lnTo>
                <a:lnTo>
                  <a:pt x="594153" y="61490"/>
                </a:lnTo>
                <a:lnTo>
                  <a:pt x="408246" y="61490"/>
                </a:lnTo>
                <a:lnTo>
                  <a:pt x="344352" y="15445"/>
                </a:lnTo>
                <a:close/>
              </a:path>
              <a:path w="917575" h="918210">
                <a:moveTo>
                  <a:pt x="680312" y="56912"/>
                </a:moveTo>
                <a:lnTo>
                  <a:pt x="605532" y="85716"/>
                </a:lnTo>
                <a:lnTo>
                  <a:pt x="685040" y="85716"/>
                </a:lnTo>
                <a:lnTo>
                  <a:pt x="680312" y="56912"/>
                </a:lnTo>
                <a:close/>
              </a:path>
              <a:path w="917575" h="918210">
                <a:moveTo>
                  <a:pt x="458439" y="0"/>
                </a:moveTo>
                <a:lnTo>
                  <a:pt x="408246" y="61490"/>
                </a:lnTo>
                <a:lnTo>
                  <a:pt x="509008" y="61490"/>
                </a:lnTo>
                <a:lnTo>
                  <a:pt x="458439" y="0"/>
                </a:lnTo>
                <a:close/>
              </a:path>
              <a:path w="917575" h="918210">
                <a:moveTo>
                  <a:pt x="572525" y="15445"/>
                </a:moveTo>
                <a:lnTo>
                  <a:pt x="509008" y="61490"/>
                </a:lnTo>
                <a:lnTo>
                  <a:pt x="594153" y="61490"/>
                </a:lnTo>
                <a:lnTo>
                  <a:pt x="572525" y="15445"/>
                </a:lnTo>
                <a:close/>
              </a:path>
            </a:pathLst>
          </a:custGeom>
          <a:solidFill>
            <a:srgbClr val="63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71392" y="1603208"/>
            <a:ext cx="910590" cy="909955"/>
          </a:xfrm>
          <a:custGeom>
            <a:avLst/>
            <a:gdLst/>
            <a:ahLst/>
            <a:cxnLst/>
            <a:rect l="l" t="t" r="r" b="b"/>
            <a:pathLst>
              <a:path w="910590" h="909955">
                <a:moveTo>
                  <a:pt x="555325" y="843273"/>
                </a:moveTo>
                <a:lnTo>
                  <a:pt x="355601" y="843273"/>
                </a:lnTo>
                <a:lnTo>
                  <a:pt x="399465" y="909331"/>
                </a:lnTo>
                <a:lnTo>
                  <a:pt x="456334" y="854517"/>
                </a:lnTo>
                <a:lnTo>
                  <a:pt x="548215" y="854517"/>
                </a:lnTo>
                <a:lnTo>
                  <a:pt x="555325" y="843273"/>
                </a:lnTo>
                <a:close/>
              </a:path>
              <a:path w="910590" h="909955">
                <a:moveTo>
                  <a:pt x="548215" y="854517"/>
                </a:moveTo>
                <a:lnTo>
                  <a:pt x="456334" y="854517"/>
                </a:lnTo>
                <a:lnTo>
                  <a:pt x="513551" y="909331"/>
                </a:lnTo>
                <a:lnTo>
                  <a:pt x="548215" y="854517"/>
                </a:lnTo>
                <a:close/>
              </a:path>
              <a:path w="910590" h="909955">
                <a:moveTo>
                  <a:pt x="647320" y="806031"/>
                </a:moveTo>
                <a:lnTo>
                  <a:pt x="263287" y="806031"/>
                </a:lnTo>
                <a:lnTo>
                  <a:pt x="287497" y="880869"/>
                </a:lnTo>
                <a:lnTo>
                  <a:pt x="355601" y="843273"/>
                </a:lnTo>
                <a:lnTo>
                  <a:pt x="635257" y="843273"/>
                </a:lnTo>
                <a:lnTo>
                  <a:pt x="647320" y="806031"/>
                </a:lnTo>
                <a:close/>
              </a:path>
              <a:path w="910590" h="909955">
                <a:moveTo>
                  <a:pt x="635257" y="843273"/>
                </a:moveTo>
                <a:lnTo>
                  <a:pt x="555325" y="843273"/>
                </a:lnTo>
                <a:lnTo>
                  <a:pt x="623080" y="880869"/>
                </a:lnTo>
                <a:lnTo>
                  <a:pt x="635257" y="843273"/>
                </a:lnTo>
                <a:close/>
              </a:path>
              <a:path w="910590" h="909955">
                <a:moveTo>
                  <a:pt x="728400" y="746650"/>
                </a:moveTo>
                <a:lnTo>
                  <a:pt x="182187" y="746650"/>
                </a:lnTo>
                <a:lnTo>
                  <a:pt x="188858" y="825707"/>
                </a:lnTo>
                <a:lnTo>
                  <a:pt x="263287" y="806031"/>
                </a:lnTo>
                <a:lnTo>
                  <a:pt x="725238" y="806031"/>
                </a:lnTo>
                <a:lnTo>
                  <a:pt x="728400" y="746650"/>
                </a:lnTo>
                <a:close/>
              </a:path>
              <a:path w="910590" h="909955">
                <a:moveTo>
                  <a:pt x="725238" y="806031"/>
                </a:moveTo>
                <a:lnTo>
                  <a:pt x="647320" y="806031"/>
                </a:lnTo>
                <a:lnTo>
                  <a:pt x="724190" y="825707"/>
                </a:lnTo>
                <a:lnTo>
                  <a:pt x="725238" y="806031"/>
                </a:lnTo>
                <a:close/>
              </a:path>
              <a:path w="910590" h="909955">
                <a:moveTo>
                  <a:pt x="142872" y="125444"/>
                </a:moveTo>
                <a:lnTo>
                  <a:pt x="149189" y="202033"/>
                </a:lnTo>
                <a:lnTo>
                  <a:pt x="70208" y="213276"/>
                </a:lnTo>
                <a:lnTo>
                  <a:pt x="94430" y="287778"/>
                </a:lnTo>
                <a:lnTo>
                  <a:pt x="22114" y="316234"/>
                </a:lnTo>
                <a:lnTo>
                  <a:pt x="63888" y="382274"/>
                </a:lnTo>
                <a:lnTo>
                  <a:pt x="0" y="428320"/>
                </a:lnTo>
                <a:lnTo>
                  <a:pt x="57220" y="481031"/>
                </a:lnTo>
                <a:lnTo>
                  <a:pt x="8775" y="542522"/>
                </a:lnTo>
                <a:lnTo>
                  <a:pt x="76876" y="579758"/>
                </a:lnTo>
                <a:lnTo>
                  <a:pt x="43881" y="650029"/>
                </a:lnTo>
                <a:lnTo>
                  <a:pt x="118649" y="670053"/>
                </a:lnTo>
                <a:lnTo>
                  <a:pt x="105310" y="746650"/>
                </a:lnTo>
                <a:lnTo>
                  <a:pt x="807389" y="746650"/>
                </a:lnTo>
                <a:lnTo>
                  <a:pt x="792294" y="670053"/>
                </a:lnTo>
                <a:lnTo>
                  <a:pt x="866697" y="650029"/>
                </a:lnTo>
                <a:lnTo>
                  <a:pt x="833719" y="579758"/>
                </a:lnTo>
                <a:lnTo>
                  <a:pt x="901794" y="542522"/>
                </a:lnTo>
                <a:lnTo>
                  <a:pt x="853721" y="481031"/>
                </a:lnTo>
                <a:lnTo>
                  <a:pt x="910590" y="428320"/>
                </a:lnTo>
                <a:lnTo>
                  <a:pt x="847044" y="382274"/>
                </a:lnTo>
                <a:lnTo>
                  <a:pt x="888817" y="316234"/>
                </a:lnTo>
                <a:lnTo>
                  <a:pt x="816156" y="285662"/>
                </a:lnTo>
                <a:lnTo>
                  <a:pt x="840367" y="213276"/>
                </a:lnTo>
                <a:lnTo>
                  <a:pt x="763496" y="202033"/>
                </a:lnTo>
                <a:lnTo>
                  <a:pt x="767406" y="134225"/>
                </a:lnTo>
                <a:lnTo>
                  <a:pt x="221853" y="134225"/>
                </a:lnTo>
                <a:lnTo>
                  <a:pt x="142872" y="125444"/>
                </a:lnTo>
                <a:close/>
              </a:path>
              <a:path w="910590" h="909955">
                <a:moveTo>
                  <a:pt x="236957" y="57289"/>
                </a:moveTo>
                <a:lnTo>
                  <a:pt x="221853" y="134225"/>
                </a:lnTo>
                <a:lnTo>
                  <a:pt x="689094" y="134225"/>
                </a:lnTo>
                <a:lnTo>
                  <a:pt x="680679" y="85745"/>
                </a:lnTo>
                <a:lnTo>
                  <a:pt x="309618" y="85745"/>
                </a:lnTo>
                <a:lnTo>
                  <a:pt x="236957" y="57289"/>
                </a:lnTo>
                <a:close/>
              </a:path>
              <a:path w="910590" h="909955">
                <a:moveTo>
                  <a:pt x="768054" y="122981"/>
                </a:moveTo>
                <a:lnTo>
                  <a:pt x="689094" y="134225"/>
                </a:lnTo>
                <a:lnTo>
                  <a:pt x="767406" y="134225"/>
                </a:lnTo>
                <a:lnTo>
                  <a:pt x="768054" y="122981"/>
                </a:lnTo>
                <a:close/>
              </a:path>
              <a:path w="910590" h="909955">
                <a:moveTo>
                  <a:pt x="342247" y="15474"/>
                </a:moveTo>
                <a:lnTo>
                  <a:pt x="309618" y="85745"/>
                </a:lnTo>
                <a:lnTo>
                  <a:pt x="601308" y="85745"/>
                </a:lnTo>
                <a:lnTo>
                  <a:pt x="589925" y="61490"/>
                </a:lnTo>
                <a:lnTo>
                  <a:pt x="406142" y="61490"/>
                </a:lnTo>
                <a:lnTo>
                  <a:pt x="342247" y="15474"/>
                </a:lnTo>
                <a:close/>
              </a:path>
              <a:path w="910590" h="909955">
                <a:moveTo>
                  <a:pt x="675740" y="57289"/>
                </a:moveTo>
                <a:lnTo>
                  <a:pt x="601308" y="85745"/>
                </a:lnTo>
                <a:lnTo>
                  <a:pt x="680679" y="85745"/>
                </a:lnTo>
                <a:lnTo>
                  <a:pt x="675740" y="57289"/>
                </a:lnTo>
                <a:close/>
              </a:path>
              <a:path w="910590" h="909955">
                <a:moveTo>
                  <a:pt x="456334" y="0"/>
                </a:moveTo>
                <a:lnTo>
                  <a:pt x="406142" y="61490"/>
                </a:lnTo>
                <a:lnTo>
                  <a:pt x="504784" y="61490"/>
                </a:lnTo>
                <a:lnTo>
                  <a:pt x="456334" y="0"/>
                </a:lnTo>
                <a:close/>
              </a:path>
              <a:path w="910590" h="909955">
                <a:moveTo>
                  <a:pt x="568330" y="15474"/>
                </a:moveTo>
                <a:lnTo>
                  <a:pt x="504784" y="61490"/>
                </a:lnTo>
                <a:lnTo>
                  <a:pt x="589925" y="61490"/>
                </a:lnTo>
                <a:lnTo>
                  <a:pt x="568330" y="15474"/>
                </a:lnTo>
                <a:close/>
              </a:path>
            </a:pathLst>
          </a:custGeom>
          <a:solidFill>
            <a:srgbClr val="5A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75956" y="1607786"/>
            <a:ext cx="902335" cy="900430"/>
          </a:xfrm>
          <a:custGeom>
            <a:avLst/>
            <a:gdLst/>
            <a:ahLst/>
            <a:cxnLst/>
            <a:rect l="l" t="t" r="r" b="b"/>
            <a:pathLst>
              <a:path w="902334" h="900430">
                <a:moveTo>
                  <a:pt x="548323" y="834478"/>
                </a:moveTo>
                <a:lnTo>
                  <a:pt x="353128" y="834478"/>
                </a:lnTo>
                <a:lnTo>
                  <a:pt x="394901" y="900183"/>
                </a:lnTo>
                <a:lnTo>
                  <a:pt x="449680" y="847481"/>
                </a:lnTo>
                <a:lnTo>
                  <a:pt x="540125" y="847481"/>
                </a:lnTo>
                <a:lnTo>
                  <a:pt x="548323" y="834478"/>
                </a:lnTo>
                <a:close/>
              </a:path>
              <a:path w="902334" h="900430">
                <a:moveTo>
                  <a:pt x="540125" y="847481"/>
                </a:moveTo>
                <a:lnTo>
                  <a:pt x="449680" y="847481"/>
                </a:lnTo>
                <a:lnTo>
                  <a:pt x="506898" y="900183"/>
                </a:lnTo>
                <a:lnTo>
                  <a:pt x="540125" y="847481"/>
                </a:lnTo>
                <a:close/>
              </a:path>
              <a:path w="902334" h="900430">
                <a:moveTo>
                  <a:pt x="640637" y="799343"/>
                </a:moveTo>
                <a:lnTo>
                  <a:pt x="261162" y="799343"/>
                </a:lnTo>
                <a:lnTo>
                  <a:pt x="285053" y="871724"/>
                </a:lnTo>
                <a:lnTo>
                  <a:pt x="353128" y="834478"/>
                </a:lnTo>
                <a:lnTo>
                  <a:pt x="628885" y="834478"/>
                </a:lnTo>
                <a:lnTo>
                  <a:pt x="640637" y="799343"/>
                </a:lnTo>
                <a:close/>
              </a:path>
              <a:path w="902334" h="900430">
                <a:moveTo>
                  <a:pt x="628885" y="834478"/>
                </a:moveTo>
                <a:lnTo>
                  <a:pt x="548323" y="834478"/>
                </a:lnTo>
                <a:lnTo>
                  <a:pt x="616427" y="871724"/>
                </a:lnTo>
                <a:lnTo>
                  <a:pt x="628885" y="834478"/>
                </a:lnTo>
                <a:close/>
              </a:path>
              <a:path w="902334" h="900430">
                <a:moveTo>
                  <a:pt x="721717" y="739962"/>
                </a:moveTo>
                <a:lnTo>
                  <a:pt x="179731" y="739962"/>
                </a:lnTo>
                <a:lnTo>
                  <a:pt x="186399" y="816912"/>
                </a:lnTo>
                <a:lnTo>
                  <a:pt x="261162" y="799343"/>
                </a:lnTo>
                <a:lnTo>
                  <a:pt x="716587" y="799343"/>
                </a:lnTo>
                <a:lnTo>
                  <a:pt x="721717" y="739962"/>
                </a:lnTo>
                <a:close/>
              </a:path>
              <a:path w="902334" h="900430">
                <a:moveTo>
                  <a:pt x="716587" y="799343"/>
                </a:moveTo>
                <a:lnTo>
                  <a:pt x="640637" y="799343"/>
                </a:lnTo>
                <a:lnTo>
                  <a:pt x="715069" y="816912"/>
                </a:lnTo>
                <a:lnTo>
                  <a:pt x="716587" y="799343"/>
                </a:lnTo>
                <a:close/>
              </a:path>
              <a:path w="902334" h="900430">
                <a:moveTo>
                  <a:pt x="142521" y="122981"/>
                </a:moveTo>
                <a:lnTo>
                  <a:pt x="147084" y="199917"/>
                </a:lnTo>
                <a:lnTo>
                  <a:pt x="70208" y="210813"/>
                </a:lnTo>
                <a:lnTo>
                  <a:pt x="94430" y="283199"/>
                </a:lnTo>
                <a:lnTo>
                  <a:pt x="21766" y="311656"/>
                </a:lnTo>
                <a:lnTo>
                  <a:pt x="63537" y="377696"/>
                </a:lnTo>
                <a:lnTo>
                  <a:pt x="0" y="423742"/>
                </a:lnTo>
                <a:lnTo>
                  <a:pt x="56869" y="476452"/>
                </a:lnTo>
                <a:lnTo>
                  <a:pt x="6671" y="535828"/>
                </a:lnTo>
                <a:lnTo>
                  <a:pt x="74420" y="573064"/>
                </a:lnTo>
                <a:lnTo>
                  <a:pt x="41773" y="643335"/>
                </a:lnTo>
                <a:lnTo>
                  <a:pt x="116194" y="663011"/>
                </a:lnTo>
                <a:lnTo>
                  <a:pt x="103206" y="739962"/>
                </a:lnTo>
                <a:lnTo>
                  <a:pt x="798617" y="739962"/>
                </a:lnTo>
                <a:lnTo>
                  <a:pt x="783144" y="663011"/>
                </a:lnTo>
                <a:lnTo>
                  <a:pt x="860043" y="643335"/>
                </a:lnTo>
                <a:lnTo>
                  <a:pt x="827037" y="573064"/>
                </a:lnTo>
                <a:lnTo>
                  <a:pt x="893021" y="535828"/>
                </a:lnTo>
                <a:lnTo>
                  <a:pt x="844599" y="476452"/>
                </a:lnTo>
                <a:lnTo>
                  <a:pt x="901817" y="423742"/>
                </a:lnTo>
                <a:lnTo>
                  <a:pt x="837923" y="377696"/>
                </a:lnTo>
                <a:lnTo>
                  <a:pt x="879696" y="311656"/>
                </a:lnTo>
                <a:lnTo>
                  <a:pt x="807383" y="283199"/>
                </a:lnTo>
                <a:lnTo>
                  <a:pt x="831594" y="210813"/>
                </a:lnTo>
                <a:lnTo>
                  <a:pt x="754724" y="199917"/>
                </a:lnTo>
                <a:lnTo>
                  <a:pt x="758453" y="131761"/>
                </a:lnTo>
                <a:lnTo>
                  <a:pt x="219397" y="131761"/>
                </a:lnTo>
                <a:lnTo>
                  <a:pt x="142521" y="122981"/>
                </a:lnTo>
                <a:close/>
              </a:path>
              <a:path w="902334" h="900430">
                <a:moveTo>
                  <a:pt x="232393" y="56912"/>
                </a:moveTo>
                <a:lnTo>
                  <a:pt x="219397" y="131761"/>
                </a:lnTo>
                <a:lnTo>
                  <a:pt x="682411" y="131761"/>
                </a:lnTo>
                <a:lnTo>
                  <a:pt x="673762" y="83282"/>
                </a:lnTo>
                <a:lnTo>
                  <a:pt x="305055" y="83282"/>
                </a:lnTo>
                <a:lnTo>
                  <a:pt x="232393" y="56912"/>
                </a:lnTo>
                <a:close/>
              </a:path>
              <a:path w="902334" h="900430">
                <a:moveTo>
                  <a:pt x="758933" y="122981"/>
                </a:moveTo>
                <a:lnTo>
                  <a:pt x="682411" y="131761"/>
                </a:lnTo>
                <a:lnTo>
                  <a:pt x="758453" y="131761"/>
                </a:lnTo>
                <a:lnTo>
                  <a:pt x="758933" y="122981"/>
                </a:lnTo>
                <a:close/>
              </a:path>
              <a:path w="902334" h="900430">
                <a:moveTo>
                  <a:pt x="337684" y="15445"/>
                </a:moveTo>
                <a:lnTo>
                  <a:pt x="305055" y="83282"/>
                </a:lnTo>
                <a:lnTo>
                  <a:pt x="596744" y="83282"/>
                </a:lnTo>
                <a:lnTo>
                  <a:pt x="585123" y="59375"/>
                </a:lnTo>
                <a:lnTo>
                  <a:pt x="401578" y="59375"/>
                </a:lnTo>
                <a:lnTo>
                  <a:pt x="337684" y="15445"/>
                </a:lnTo>
                <a:close/>
              </a:path>
              <a:path w="902334" h="900430">
                <a:moveTo>
                  <a:pt x="669057" y="56912"/>
                </a:moveTo>
                <a:lnTo>
                  <a:pt x="596744" y="83282"/>
                </a:lnTo>
                <a:lnTo>
                  <a:pt x="673762" y="83282"/>
                </a:lnTo>
                <a:lnTo>
                  <a:pt x="669057" y="56912"/>
                </a:lnTo>
                <a:close/>
              </a:path>
              <a:path w="902334" h="900430">
                <a:moveTo>
                  <a:pt x="449680" y="0"/>
                </a:moveTo>
                <a:lnTo>
                  <a:pt x="401578" y="59375"/>
                </a:lnTo>
                <a:lnTo>
                  <a:pt x="500221" y="59375"/>
                </a:lnTo>
                <a:lnTo>
                  <a:pt x="449680" y="0"/>
                </a:lnTo>
                <a:close/>
              </a:path>
              <a:path w="902334" h="900430">
                <a:moveTo>
                  <a:pt x="563767" y="15445"/>
                </a:moveTo>
                <a:lnTo>
                  <a:pt x="500221" y="59375"/>
                </a:lnTo>
                <a:lnTo>
                  <a:pt x="585123" y="59375"/>
                </a:lnTo>
                <a:lnTo>
                  <a:pt x="563767" y="15445"/>
                </a:lnTo>
                <a:close/>
              </a:path>
            </a:pathLst>
          </a:custGeom>
          <a:solidFill>
            <a:srgbClr val="50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80168" y="1611988"/>
            <a:ext cx="893444" cy="892175"/>
          </a:xfrm>
          <a:custGeom>
            <a:avLst/>
            <a:gdLst/>
            <a:ahLst/>
            <a:cxnLst/>
            <a:rect l="l" t="t" r="r" b="b"/>
            <a:pathLst>
              <a:path w="893445" h="892175">
                <a:moveTo>
                  <a:pt x="544111" y="828170"/>
                </a:moveTo>
                <a:lnTo>
                  <a:pt x="348915" y="828170"/>
                </a:lnTo>
                <a:lnTo>
                  <a:pt x="390689" y="891765"/>
                </a:lnTo>
                <a:lnTo>
                  <a:pt x="445468" y="839063"/>
                </a:lnTo>
                <a:lnTo>
                  <a:pt x="537015" y="839063"/>
                </a:lnTo>
                <a:lnTo>
                  <a:pt x="544111" y="828170"/>
                </a:lnTo>
                <a:close/>
              </a:path>
              <a:path w="893445" h="892175">
                <a:moveTo>
                  <a:pt x="537015" y="839063"/>
                </a:moveTo>
                <a:lnTo>
                  <a:pt x="445468" y="839063"/>
                </a:lnTo>
                <a:lnTo>
                  <a:pt x="502685" y="891765"/>
                </a:lnTo>
                <a:lnTo>
                  <a:pt x="537015" y="839063"/>
                </a:lnTo>
                <a:close/>
              </a:path>
              <a:path w="893445" h="892175">
                <a:moveTo>
                  <a:pt x="634306" y="790574"/>
                </a:moveTo>
                <a:lnTo>
                  <a:pt x="256950" y="790574"/>
                </a:lnTo>
                <a:lnTo>
                  <a:pt x="280841" y="863306"/>
                </a:lnTo>
                <a:lnTo>
                  <a:pt x="348915" y="828170"/>
                </a:lnTo>
                <a:lnTo>
                  <a:pt x="621791" y="828170"/>
                </a:lnTo>
                <a:lnTo>
                  <a:pt x="634306" y="790574"/>
                </a:lnTo>
                <a:close/>
              </a:path>
              <a:path w="893445" h="892175">
                <a:moveTo>
                  <a:pt x="621791" y="828170"/>
                </a:moveTo>
                <a:lnTo>
                  <a:pt x="544111" y="828170"/>
                </a:lnTo>
                <a:lnTo>
                  <a:pt x="610095" y="863306"/>
                </a:lnTo>
                <a:lnTo>
                  <a:pt x="621791" y="828170"/>
                </a:lnTo>
                <a:close/>
              </a:path>
              <a:path w="893445" h="892175">
                <a:moveTo>
                  <a:pt x="713296" y="733653"/>
                </a:moveTo>
                <a:lnTo>
                  <a:pt x="177974" y="733653"/>
                </a:lnTo>
                <a:lnTo>
                  <a:pt x="182187" y="810601"/>
                </a:lnTo>
                <a:lnTo>
                  <a:pt x="256950" y="790574"/>
                </a:lnTo>
                <a:lnTo>
                  <a:pt x="709924" y="790574"/>
                </a:lnTo>
                <a:lnTo>
                  <a:pt x="713296" y="733653"/>
                </a:lnTo>
                <a:close/>
              </a:path>
              <a:path w="893445" h="892175">
                <a:moveTo>
                  <a:pt x="709924" y="790574"/>
                </a:moveTo>
                <a:lnTo>
                  <a:pt x="634306" y="790574"/>
                </a:lnTo>
                <a:lnTo>
                  <a:pt x="708738" y="810601"/>
                </a:lnTo>
                <a:lnTo>
                  <a:pt x="709924" y="790574"/>
                </a:lnTo>
                <a:close/>
              </a:path>
              <a:path w="893445" h="892175">
                <a:moveTo>
                  <a:pt x="140413" y="120866"/>
                </a:moveTo>
                <a:lnTo>
                  <a:pt x="144976" y="197831"/>
                </a:lnTo>
                <a:lnTo>
                  <a:pt x="68100" y="208726"/>
                </a:lnTo>
                <a:lnTo>
                  <a:pt x="92322" y="281113"/>
                </a:lnTo>
                <a:lnTo>
                  <a:pt x="20010" y="309917"/>
                </a:lnTo>
                <a:lnTo>
                  <a:pt x="61432" y="373494"/>
                </a:lnTo>
                <a:lnTo>
                  <a:pt x="0" y="419540"/>
                </a:lnTo>
                <a:lnTo>
                  <a:pt x="55112" y="472250"/>
                </a:lnTo>
                <a:lnTo>
                  <a:pt x="6671" y="531626"/>
                </a:lnTo>
                <a:lnTo>
                  <a:pt x="74771" y="568862"/>
                </a:lnTo>
                <a:lnTo>
                  <a:pt x="41773" y="639133"/>
                </a:lnTo>
                <a:lnTo>
                  <a:pt x="116545" y="656694"/>
                </a:lnTo>
                <a:lnTo>
                  <a:pt x="101098" y="733653"/>
                </a:lnTo>
                <a:lnTo>
                  <a:pt x="789818" y="733653"/>
                </a:lnTo>
                <a:lnTo>
                  <a:pt x="776841" y="656694"/>
                </a:lnTo>
                <a:lnTo>
                  <a:pt x="851244" y="639133"/>
                </a:lnTo>
                <a:lnTo>
                  <a:pt x="818615" y="568862"/>
                </a:lnTo>
                <a:lnTo>
                  <a:pt x="886370" y="531626"/>
                </a:lnTo>
                <a:lnTo>
                  <a:pt x="836149" y="472250"/>
                </a:lnTo>
                <a:lnTo>
                  <a:pt x="893018" y="419540"/>
                </a:lnTo>
                <a:lnTo>
                  <a:pt x="829501" y="373494"/>
                </a:lnTo>
                <a:lnTo>
                  <a:pt x="871275" y="309917"/>
                </a:lnTo>
                <a:lnTo>
                  <a:pt x="801052" y="281113"/>
                </a:lnTo>
                <a:lnTo>
                  <a:pt x="822824" y="208726"/>
                </a:lnTo>
                <a:lnTo>
                  <a:pt x="748392" y="197831"/>
                </a:lnTo>
                <a:lnTo>
                  <a:pt x="752031" y="131761"/>
                </a:lnTo>
                <a:lnTo>
                  <a:pt x="215185" y="131761"/>
                </a:lnTo>
                <a:lnTo>
                  <a:pt x="140413" y="120866"/>
                </a:lnTo>
                <a:close/>
              </a:path>
              <a:path w="893445" h="892175">
                <a:moveTo>
                  <a:pt x="230620" y="55173"/>
                </a:moveTo>
                <a:lnTo>
                  <a:pt x="215185" y="131761"/>
                </a:lnTo>
                <a:lnTo>
                  <a:pt x="752031" y="131761"/>
                </a:lnTo>
                <a:lnTo>
                  <a:pt x="752146" y="129675"/>
                </a:lnTo>
                <a:lnTo>
                  <a:pt x="675731" y="129675"/>
                </a:lnTo>
                <a:lnTo>
                  <a:pt x="666401" y="83629"/>
                </a:lnTo>
                <a:lnTo>
                  <a:pt x="302933" y="83629"/>
                </a:lnTo>
                <a:lnTo>
                  <a:pt x="230620" y="55173"/>
                </a:lnTo>
                <a:close/>
              </a:path>
              <a:path w="893445" h="892175">
                <a:moveTo>
                  <a:pt x="752631" y="120866"/>
                </a:moveTo>
                <a:lnTo>
                  <a:pt x="675731" y="129675"/>
                </a:lnTo>
                <a:lnTo>
                  <a:pt x="752146" y="129675"/>
                </a:lnTo>
                <a:lnTo>
                  <a:pt x="752631" y="120866"/>
                </a:lnTo>
                <a:close/>
              </a:path>
              <a:path w="893445" h="892175">
                <a:moveTo>
                  <a:pt x="335939" y="13358"/>
                </a:moveTo>
                <a:lnTo>
                  <a:pt x="302933" y="83629"/>
                </a:lnTo>
                <a:lnTo>
                  <a:pt x="590442" y="83629"/>
                </a:lnTo>
                <a:lnTo>
                  <a:pt x="579063" y="59404"/>
                </a:lnTo>
                <a:lnTo>
                  <a:pt x="397366" y="59404"/>
                </a:lnTo>
                <a:lnTo>
                  <a:pt x="335939" y="13358"/>
                </a:lnTo>
                <a:close/>
              </a:path>
              <a:path w="893445" h="892175">
                <a:moveTo>
                  <a:pt x="660636" y="55173"/>
                </a:moveTo>
                <a:lnTo>
                  <a:pt x="590442" y="83629"/>
                </a:lnTo>
                <a:lnTo>
                  <a:pt x="666401" y="83629"/>
                </a:lnTo>
                <a:lnTo>
                  <a:pt x="660636" y="55173"/>
                </a:lnTo>
                <a:close/>
              </a:path>
              <a:path w="893445" h="892175">
                <a:moveTo>
                  <a:pt x="445468" y="0"/>
                </a:moveTo>
                <a:lnTo>
                  <a:pt x="397366" y="59404"/>
                </a:lnTo>
                <a:lnTo>
                  <a:pt x="496009" y="59404"/>
                </a:lnTo>
                <a:lnTo>
                  <a:pt x="445468" y="0"/>
                </a:lnTo>
                <a:close/>
              </a:path>
              <a:path w="893445" h="892175">
                <a:moveTo>
                  <a:pt x="557435" y="13358"/>
                </a:moveTo>
                <a:lnTo>
                  <a:pt x="496009" y="59404"/>
                </a:lnTo>
                <a:lnTo>
                  <a:pt x="579063" y="59404"/>
                </a:lnTo>
                <a:lnTo>
                  <a:pt x="557435" y="13358"/>
                </a:lnTo>
                <a:close/>
              </a:path>
            </a:pathLst>
          </a:custGeom>
          <a:solidFill>
            <a:srgbClr val="46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84731" y="1616566"/>
            <a:ext cx="884555" cy="882650"/>
          </a:xfrm>
          <a:custGeom>
            <a:avLst/>
            <a:gdLst/>
            <a:ahLst/>
            <a:cxnLst/>
            <a:rect l="l" t="t" r="r" b="b"/>
            <a:pathLst>
              <a:path w="884554" h="882650">
                <a:moveTo>
                  <a:pt x="537428" y="819022"/>
                </a:moveTo>
                <a:lnTo>
                  <a:pt x="344352" y="819022"/>
                </a:lnTo>
                <a:lnTo>
                  <a:pt x="386126" y="882619"/>
                </a:lnTo>
                <a:lnTo>
                  <a:pt x="440905" y="832375"/>
                </a:lnTo>
                <a:lnTo>
                  <a:pt x="528657" y="832375"/>
                </a:lnTo>
                <a:lnTo>
                  <a:pt x="537428" y="819022"/>
                </a:lnTo>
                <a:close/>
              </a:path>
              <a:path w="884554" h="882650">
                <a:moveTo>
                  <a:pt x="528657" y="832375"/>
                </a:moveTo>
                <a:lnTo>
                  <a:pt x="440905" y="832375"/>
                </a:lnTo>
                <a:lnTo>
                  <a:pt x="495655" y="882619"/>
                </a:lnTo>
                <a:lnTo>
                  <a:pt x="528657" y="832375"/>
                </a:lnTo>
                <a:close/>
              </a:path>
              <a:path w="884554" h="882650">
                <a:moveTo>
                  <a:pt x="627304" y="783886"/>
                </a:moveTo>
                <a:lnTo>
                  <a:pt x="254505" y="783886"/>
                </a:lnTo>
                <a:lnTo>
                  <a:pt x="278716" y="856267"/>
                </a:lnTo>
                <a:lnTo>
                  <a:pt x="344352" y="819022"/>
                </a:lnTo>
                <a:lnTo>
                  <a:pt x="616735" y="819022"/>
                </a:lnTo>
                <a:lnTo>
                  <a:pt x="627304" y="783886"/>
                </a:lnTo>
                <a:close/>
              </a:path>
              <a:path w="884554" h="882650">
                <a:moveTo>
                  <a:pt x="616735" y="819022"/>
                </a:moveTo>
                <a:lnTo>
                  <a:pt x="537428" y="819022"/>
                </a:lnTo>
                <a:lnTo>
                  <a:pt x="605532" y="856267"/>
                </a:lnTo>
                <a:lnTo>
                  <a:pt x="616735" y="819022"/>
                </a:lnTo>
                <a:close/>
              </a:path>
              <a:path w="884554" h="882650">
                <a:moveTo>
                  <a:pt x="706294" y="726965"/>
                </a:moveTo>
                <a:lnTo>
                  <a:pt x="175519" y="726965"/>
                </a:lnTo>
                <a:lnTo>
                  <a:pt x="179731" y="801455"/>
                </a:lnTo>
                <a:lnTo>
                  <a:pt x="254505" y="783886"/>
                </a:lnTo>
                <a:lnTo>
                  <a:pt x="703055" y="783886"/>
                </a:lnTo>
                <a:lnTo>
                  <a:pt x="706294" y="726965"/>
                </a:lnTo>
                <a:close/>
              </a:path>
              <a:path w="884554" h="882650">
                <a:moveTo>
                  <a:pt x="703055" y="783886"/>
                </a:moveTo>
                <a:lnTo>
                  <a:pt x="627304" y="783886"/>
                </a:lnTo>
                <a:lnTo>
                  <a:pt x="702055" y="801455"/>
                </a:lnTo>
                <a:lnTo>
                  <a:pt x="703055" y="783886"/>
                </a:lnTo>
                <a:close/>
              </a:path>
              <a:path w="884554" h="882650">
                <a:moveTo>
                  <a:pt x="138308" y="120866"/>
                </a:moveTo>
                <a:lnTo>
                  <a:pt x="142521" y="195368"/>
                </a:lnTo>
                <a:lnTo>
                  <a:pt x="68100" y="206234"/>
                </a:lnTo>
                <a:lnTo>
                  <a:pt x="89867" y="278969"/>
                </a:lnTo>
                <a:lnTo>
                  <a:pt x="19658" y="305338"/>
                </a:lnTo>
                <a:lnTo>
                  <a:pt x="61432" y="371031"/>
                </a:lnTo>
                <a:lnTo>
                  <a:pt x="0" y="414961"/>
                </a:lnTo>
                <a:lnTo>
                  <a:pt x="54761" y="467672"/>
                </a:lnTo>
                <a:lnTo>
                  <a:pt x="6671" y="527047"/>
                </a:lnTo>
                <a:lnTo>
                  <a:pt x="72312" y="562168"/>
                </a:lnTo>
                <a:lnTo>
                  <a:pt x="39317" y="632440"/>
                </a:lnTo>
                <a:lnTo>
                  <a:pt x="114086" y="652116"/>
                </a:lnTo>
                <a:lnTo>
                  <a:pt x="100747" y="726965"/>
                </a:lnTo>
                <a:lnTo>
                  <a:pt x="783164" y="726965"/>
                </a:lnTo>
                <a:lnTo>
                  <a:pt x="767720" y="650029"/>
                </a:lnTo>
                <a:lnTo>
                  <a:pt x="842472" y="632440"/>
                </a:lnTo>
                <a:lnTo>
                  <a:pt x="809494" y="562168"/>
                </a:lnTo>
                <a:lnTo>
                  <a:pt x="877597" y="527047"/>
                </a:lnTo>
                <a:lnTo>
                  <a:pt x="829147" y="467672"/>
                </a:lnTo>
                <a:lnTo>
                  <a:pt x="884245" y="414961"/>
                </a:lnTo>
                <a:lnTo>
                  <a:pt x="822819" y="371031"/>
                </a:lnTo>
                <a:lnTo>
                  <a:pt x="862154" y="305338"/>
                </a:lnTo>
                <a:lnTo>
                  <a:pt x="791931" y="278969"/>
                </a:lnTo>
                <a:lnTo>
                  <a:pt x="816142" y="206234"/>
                </a:lnTo>
                <a:lnTo>
                  <a:pt x="739271" y="195368"/>
                </a:lnTo>
                <a:lnTo>
                  <a:pt x="743292" y="129646"/>
                </a:lnTo>
                <a:lnTo>
                  <a:pt x="212732" y="129646"/>
                </a:lnTo>
                <a:lnTo>
                  <a:pt x="138308" y="120866"/>
                </a:lnTo>
                <a:close/>
              </a:path>
              <a:path w="884554" h="882650">
                <a:moveTo>
                  <a:pt x="228175" y="54825"/>
                </a:moveTo>
                <a:lnTo>
                  <a:pt x="212732" y="129646"/>
                </a:lnTo>
                <a:lnTo>
                  <a:pt x="669078" y="129646"/>
                </a:lnTo>
                <a:lnTo>
                  <a:pt x="659071" y="81166"/>
                </a:lnTo>
                <a:lnTo>
                  <a:pt x="298369" y="81166"/>
                </a:lnTo>
                <a:lnTo>
                  <a:pt x="228175" y="54825"/>
                </a:lnTo>
                <a:close/>
              </a:path>
              <a:path w="884554" h="882650">
                <a:moveTo>
                  <a:pt x="743829" y="120866"/>
                </a:moveTo>
                <a:lnTo>
                  <a:pt x="669078" y="129646"/>
                </a:lnTo>
                <a:lnTo>
                  <a:pt x="743292" y="129646"/>
                </a:lnTo>
                <a:lnTo>
                  <a:pt x="743829" y="120866"/>
                </a:lnTo>
                <a:close/>
              </a:path>
              <a:path w="884554" h="882650">
                <a:moveTo>
                  <a:pt x="331376" y="13011"/>
                </a:moveTo>
                <a:lnTo>
                  <a:pt x="298369" y="81166"/>
                </a:lnTo>
                <a:lnTo>
                  <a:pt x="583411" y="81166"/>
                </a:lnTo>
                <a:lnTo>
                  <a:pt x="571799" y="56912"/>
                </a:lnTo>
                <a:lnTo>
                  <a:pt x="392802" y="56912"/>
                </a:lnTo>
                <a:lnTo>
                  <a:pt x="331376" y="13011"/>
                </a:lnTo>
                <a:close/>
              </a:path>
              <a:path w="884554" h="882650">
                <a:moveTo>
                  <a:pt x="653634" y="54825"/>
                </a:moveTo>
                <a:lnTo>
                  <a:pt x="583411" y="81166"/>
                </a:lnTo>
                <a:lnTo>
                  <a:pt x="659071" y="81166"/>
                </a:lnTo>
                <a:lnTo>
                  <a:pt x="653634" y="54825"/>
                </a:lnTo>
                <a:close/>
              </a:path>
              <a:path w="884554" h="882650">
                <a:moveTo>
                  <a:pt x="440905" y="0"/>
                </a:moveTo>
                <a:lnTo>
                  <a:pt x="392802" y="56912"/>
                </a:lnTo>
                <a:lnTo>
                  <a:pt x="489355" y="56912"/>
                </a:lnTo>
                <a:lnTo>
                  <a:pt x="440905" y="0"/>
                </a:lnTo>
                <a:close/>
              </a:path>
              <a:path w="884554" h="882650">
                <a:moveTo>
                  <a:pt x="550782" y="13011"/>
                </a:moveTo>
                <a:lnTo>
                  <a:pt x="489355" y="56912"/>
                </a:lnTo>
                <a:lnTo>
                  <a:pt x="571799" y="56912"/>
                </a:lnTo>
                <a:lnTo>
                  <a:pt x="550782" y="13011"/>
                </a:lnTo>
                <a:close/>
              </a:path>
            </a:pathLst>
          </a:custGeom>
          <a:solidFill>
            <a:srgbClr val="3C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86839" y="1620768"/>
            <a:ext cx="878205" cy="874394"/>
          </a:xfrm>
          <a:custGeom>
            <a:avLst/>
            <a:gdLst/>
            <a:ahLst/>
            <a:cxnLst/>
            <a:rect l="l" t="t" r="r" b="b"/>
            <a:pathLst>
              <a:path w="878204" h="874394">
                <a:moveTo>
                  <a:pt x="535321" y="810604"/>
                </a:moveTo>
                <a:lnTo>
                  <a:pt x="342244" y="810604"/>
                </a:lnTo>
                <a:lnTo>
                  <a:pt x="384018" y="874201"/>
                </a:lnTo>
                <a:lnTo>
                  <a:pt x="438797" y="823606"/>
                </a:lnTo>
                <a:lnTo>
                  <a:pt x="526780" y="823606"/>
                </a:lnTo>
                <a:lnTo>
                  <a:pt x="535321" y="810604"/>
                </a:lnTo>
                <a:close/>
              </a:path>
              <a:path w="878204" h="874394">
                <a:moveTo>
                  <a:pt x="526780" y="823606"/>
                </a:moveTo>
                <a:lnTo>
                  <a:pt x="438797" y="823606"/>
                </a:lnTo>
                <a:lnTo>
                  <a:pt x="493547" y="874201"/>
                </a:lnTo>
                <a:lnTo>
                  <a:pt x="526780" y="823606"/>
                </a:lnTo>
                <a:close/>
              </a:path>
              <a:path w="878204" h="874394">
                <a:moveTo>
                  <a:pt x="623077" y="775468"/>
                </a:moveTo>
                <a:lnTo>
                  <a:pt x="254488" y="775468"/>
                </a:lnTo>
                <a:lnTo>
                  <a:pt x="276608" y="847849"/>
                </a:lnTo>
                <a:lnTo>
                  <a:pt x="342244" y="810604"/>
                </a:lnTo>
                <a:lnTo>
                  <a:pt x="612522" y="810604"/>
                </a:lnTo>
                <a:lnTo>
                  <a:pt x="623077" y="775468"/>
                </a:lnTo>
                <a:close/>
              </a:path>
              <a:path w="878204" h="874394">
                <a:moveTo>
                  <a:pt x="612522" y="810604"/>
                </a:moveTo>
                <a:lnTo>
                  <a:pt x="535321" y="810604"/>
                </a:lnTo>
                <a:lnTo>
                  <a:pt x="601334" y="847849"/>
                </a:lnTo>
                <a:lnTo>
                  <a:pt x="612522" y="810604"/>
                </a:lnTo>
                <a:close/>
              </a:path>
              <a:path w="878204" h="874394">
                <a:moveTo>
                  <a:pt x="702067" y="718196"/>
                </a:moveTo>
                <a:lnTo>
                  <a:pt x="175516" y="718196"/>
                </a:lnTo>
                <a:lnTo>
                  <a:pt x="180079" y="795144"/>
                </a:lnTo>
                <a:lnTo>
                  <a:pt x="254488" y="775468"/>
                </a:lnTo>
                <a:lnTo>
                  <a:pt x="698934" y="775468"/>
                </a:lnTo>
                <a:lnTo>
                  <a:pt x="702067" y="718196"/>
                </a:lnTo>
                <a:close/>
              </a:path>
              <a:path w="878204" h="874394">
                <a:moveTo>
                  <a:pt x="698934" y="775468"/>
                </a:moveTo>
                <a:lnTo>
                  <a:pt x="623077" y="775468"/>
                </a:lnTo>
                <a:lnTo>
                  <a:pt x="697858" y="795144"/>
                </a:lnTo>
                <a:lnTo>
                  <a:pt x="698934" y="775468"/>
                </a:lnTo>
                <a:close/>
              </a:path>
              <a:path w="878204" h="874394">
                <a:moveTo>
                  <a:pt x="138305" y="118779"/>
                </a:moveTo>
                <a:lnTo>
                  <a:pt x="142521" y="193252"/>
                </a:lnTo>
                <a:lnTo>
                  <a:pt x="68100" y="204496"/>
                </a:lnTo>
                <a:lnTo>
                  <a:pt x="92322" y="274767"/>
                </a:lnTo>
                <a:lnTo>
                  <a:pt x="22114" y="303252"/>
                </a:lnTo>
                <a:lnTo>
                  <a:pt x="61429" y="366829"/>
                </a:lnTo>
                <a:lnTo>
                  <a:pt x="0" y="410760"/>
                </a:lnTo>
                <a:lnTo>
                  <a:pt x="54761" y="463470"/>
                </a:lnTo>
                <a:lnTo>
                  <a:pt x="6668" y="520730"/>
                </a:lnTo>
                <a:lnTo>
                  <a:pt x="72312" y="557967"/>
                </a:lnTo>
                <a:lnTo>
                  <a:pt x="41773" y="626151"/>
                </a:lnTo>
                <a:lnTo>
                  <a:pt x="114086" y="645827"/>
                </a:lnTo>
                <a:lnTo>
                  <a:pt x="101098" y="718196"/>
                </a:lnTo>
                <a:lnTo>
                  <a:pt x="776847" y="718196"/>
                </a:lnTo>
                <a:lnTo>
                  <a:pt x="763494" y="645827"/>
                </a:lnTo>
                <a:lnTo>
                  <a:pt x="835806" y="626151"/>
                </a:lnTo>
                <a:lnTo>
                  <a:pt x="805267" y="557967"/>
                </a:lnTo>
                <a:lnTo>
                  <a:pt x="870903" y="520730"/>
                </a:lnTo>
                <a:lnTo>
                  <a:pt x="822830" y="463470"/>
                </a:lnTo>
                <a:lnTo>
                  <a:pt x="877580" y="410760"/>
                </a:lnTo>
                <a:lnTo>
                  <a:pt x="816153" y="366829"/>
                </a:lnTo>
                <a:lnTo>
                  <a:pt x="855808" y="303252"/>
                </a:lnTo>
                <a:lnTo>
                  <a:pt x="785614" y="274767"/>
                </a:lnTo>
                <a:lnTo>
                  <a:pt x="809477" y="204496"/>
                </a:lnTo>
                <a:lnTo>
                  <a:pt x="735074" y="193252"/>
                </a:lnTo>
                <a:lnTo>
                  <a:pt x="738787" y="127560"/>
                </a:lnTo>
                <a:lnTo>
                  <a:pt x="212714" y="127560"/>
                </a:lnTo>
                <a:lnTo>
                  <a:pt x="138305" y="118779"/>
                </a:lnTo>
                <a:close/>
              </a:path>
              <a:path w="878204" h="874394">
                <a:moveTo>
                  <a:pt x="228158" y="52710"/>
                </a:moveTo>
                <a:lnTo>
                  <a:pt x="212714" y="127560"/>
                </a:lnTo>
                <a:lnTo>
                  <a:pt x="664851" y="127560"/>
                </a:lnTo>
                <a:lnTo>
                  <a:pt x="655356" y="81543"/>
                </a:lnTo>
                <a:lnTo>
                  <a:pt x="296262" y="81543"/>
                </a:lnTo>
                <a:lnTo>
                  <a:pt x="228158" y="52710"/>
                </a:lnTo>
                <a:close/>
              </a:path>
              <a:path w="878204" h="874394">
                <a:moveTo>
                  <a:pt x="739283" y="118779"/>
                </a:moveTo>
                <a:lnTo>
                  <a:pt x="664851" y="127560"/>
                </a:lnTo>
                <a:lnTo>
                  <a:pt x="738787" y="127560"/>
                </a:lnTo>
                <a:lnTo>
                  <a:pt x="739283" y="118779"/>
                </a:lnTo>
                <a:close/>
              </a:path>
              <a:path w="878204" h="874394">
                <a:moveTo>
                  <a:pt x="329268" y="13358"/>
                </a:moveTo>
                <a:lnTo>
                  <a:pt x="296262" y="81543"/>
                </a:lnTo>
                <a:lnTo>
                  <a:pt x="579213" y="81543"/>
                </a:lnTo>
                <a:lnTo>
                  <a:pt x="568350" y="57289"/>
                </a:lnTo>
                <a:lnTo>
                  <a:pt x="390695" y="57289"/>
                </a:lnTo>
                <a:lnTo>
                  <a:pt x="329268" y="13358"/>
                </a:lnTo>
                <a:close/>
              </a:path>
              <a:path w="878204" h="874394">
                <a:moveTo>
                  <a:pt x="649407" y="52710"/>
                </a:moveTo>
                <a:lnTo>
                  <a:pt x="579213" y="81543"/>
                </a:lnTo>
                <a:lnTo>
                  <a:pt x="655356" y="81543"/>
                </a:lnTo>
                <a:lnTo>
                  <a:pt x="649407" y="52710"/>
                </a:lnTo>
                <a:close/>
              </a:path>
              <a:path w="878204" h="874394">
                <a:moveTo>
                  <a:pt x="438797" y="0"/>
                </a:moveTo>
                <a:lnTo>
                  <a:pt x="390695" y="57289"/>
                </a:lnTo>
                <a:lnTo>
                  <a:pt x="487248" y="57289"/>
                </a:lnTo>
                <a:lnTo>
                  <a:pt x="438797" y="0"/>
                </a:lnTo>
                <a:close/>
              </a:path>
              <a:path w="878204" h="874394">
                <a:moveTo>
                  <a:pt x="548674" y="13358"/>
                </a:moveTo>
                <a:lnTo>
                  <a:pt x="487248" y="57289"/>
                </a:lnTo>
                <a:lnTo>
                  <a:pt x="568350" y="57289"/>
                </a:lnTo>
                <a:lnTo>
                  <a:pt x="548674" y="13358"/>
                </a:lnTo>
                <a:close/>
              </a:path>
            </a:pathLst>
          </a:custGeom>
          <a:solidFill>
            <a:srgbClr val="18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75694" y="1809631"/>
            <a:ext cx="491490" cy="0"/>
          </a:xfrm>
          <a:custGeom>
            <a:avLst/>
            <a:gdLst/>
            <a:ahLst/>
            <a:cxnLst/>
            <a:rect l="l" t="t" r="r" b="b"/>
            <a:pathLst>
              <a:path w="491490">
                <a:moveTo>
                  <a:pt x="0" y="0"/>
                </a:moveTo>
                <a:lnTo>
                  <a:pt x="491439" y="0"/>
                </a:lnTo>
              </a:path>
            </a:pathLst>
          </a:custGeom>
          <a:ln w="8780">
            <a:solidFill>
              <a:srgbClr val="BEF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75694" y="1814021"/>
            <a:ext cx="491490" cy="15875"/>
          </a:xfrm>
          <a:custGeom>
            <a:avLst/>
            <a:gdLst/>
            <a:ahLst/>
            <a:cxnLst/>
            <a:rect l="l" t="t" r="r" b="b"/>
            <a:pathLst>
              <a:path w="491490" h="15875">
                <a:moveTo>
                  <a:pt x="0" y="15474"/>
                </a:moveTo>
                <a:lnTo>
                  <a:pt x="491439" y="15474"/>
                </a:lnTo>
                <a:lnTo>
                  <a:pt x="491439" y="0"/>
                </a:lnTo>
                <a:lnTo>
                  <a:pt x="0" y="0"/>
                </a:lnTo>
                <a:lnTo>
                  <a:pt x="0" y="15474"/>
                </a:lnTo>
                <a:close/>
              </a:path>
            </a:pathLst>
          </a:custGeom>
          <a:solidFill>
            <a:srgbClr val="B8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75694" y="1829495"/>
            <a:ext cx="489584" cy="17780"/>
          </a:xfrm>
          <a:custGeom>
            <a:avLst/>
            <a:gdLst/>
            <a:ahLst/>
            <a:cxnLst/>
            <a:rect l="l" t="t" r="r" b="b"/>
            <a:pathLst>
              <a:path w="489584" h="17780">
                <a:moveTo>
                  <a:pt x="0" y="17560"/>
                </a:moveTo>
                <a:lnTo>
                  <a:pt x="489001" y="17560"/>
                </a:lnTo>
                <a:lnTo>
                  <a:pt x="489001" y="0"/>
                </a:lnTo>
                <a:lnTo>
                  <a:pt x="0" y="0"/>
                </a:lnTo>
                <a:lnTo>
                  <a:pt x="0" y="17560"/>
                </a:lnTo>
                <a:close/>
              </a:path>
            </a:pathLst>
          </a:custGeom>
          <a:solidFill>
            <a:srgbClr val="B1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27253" y="1847056"/>
            <a:ext cx="588010" cy="17780"/>
          </a:xfrm>
          <a:custGeom>
            <a:avLst/>
            <a:gdLst/>
            <a:ahLst/>
            <a:cxnLst/>
            <a:rect l="l" t="t" r="r" b="b"/>
            <a:pathLst>
              <a:path w="588009" h="17780">
                <a:moveTo>
                  <a:pt x="0" y="17560"/>
                </a:moveTo>
                <a:lnTo>
                  <a:pt x="587983" y="17560"/>
                </a:lnTo>
                <a:lnTo>
                  <a:pt x="587983" y="0"/>
                </a:lnTo>
                <a:lnTo>
                  <a:pt x="0" y="0"/>
                </a:lnTo>
                <a:lnTo>
                  <a:pt x="0" y="17560"/>
                </a:lnTo>
                <a:close/>
              </a:path>
            </a:pathLst>
          </a:custGeom>
          <a:solidFill>
            <a:srgbClr val="AB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916370" y="1864616"/>
            <a:ext cx="607695" cy="17780"/>
          </a:xfrm>
          <a:custGeom>
            <a:avLst/>
            <a:gdLst/>
            <a:ahLst/>
            <a:cxnLst/>
            <a:rect l="l" t="t" r="r" b="b"/>
            <a:pathLst>
              <a:path w="607695" h="17780">
                <a:moveTo>
                  <a:pt x="0" y="17589"/>
                </a:moveTo>
                <a:lnTo>
                  <a:pt x="607633" y="17589"/>
                </a:lnTo>
                <a:lnTo>
                  <a:pt x="607633" y="0"/>
                </a:lnTo>
                <a:lnTo>
                  <a:pt x="0" y="0"/>
                </a:lnTo>
                <a:lnTo>
                  <a:pt x="0" y="17589"/>
                </a:lnTo>
                <a:close/>
              </a:path>
            </a:pathLst>
          </a:custGeom>
          <a:solidFill>
            <a:srgbClr val="A4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923040" y="1882206"/>
            <a:ext cx="596900" cy="17780"/>
          </a:xfrm>
          <a:custGeom>
            <a:avLst/>
            <a:gdLst/>
            <a:ahLst/>
            <a:cxnLst/>
            <a:rect l="l" t="t" r="r" b="b"/>
            <a:pathLst>
              <a:path w="596900" h="17780">
                <a:moveTo>
                  <a:pt x="0" y="17560"/>
                </a:moveTo>
                <a:lnTo>
                  <a:pt x="596753" y="17560"/>
                </a:lnTo>
                <a:lnTo>
                  <a:pt x="596753" y="0"/>
                </a:lnTo>
                <a:lnTo>
                  <a:pt x="0" y="0"/>
                </a:lnTo>
                <a:lnTo>
                  <a:pt x="0" y="17560"/>
                </a:lnTo>
                <a:close/>
              </a:path>
            </a:pathLst>
          </a:custGeom>
          <a:solidFill>
            <a:srgbClr val="9E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927253" y="1899766"/>
            <a:ext cx="586105" cy="17780"/>
          </a:xfrm>
          <a:custGeom>
            <a:avLst/>
            <a:gdLst/>
            <a:ahLst/>
            <a:cxnLst/>
            <a:rect l="l" t="t" r="r" b="b"/>
            <a:pathLst>
              <a:path w="586104" h="17780">
                <a:moveTo>
                  <a:pt x="0" y="17560"/>
                </a:moveTo>
                <a:lnTo>
                  <a:pt x="585864" y="17560"/>
                </a:lnTo>
                <a:lnTo>
                  <a:pt x="585864" y="0"/>
                </a:lnTo>
                <a:lnTo>
                  <a:pt x="0" y="0"/>
                </a:lnTo>
                <a:lnTo>
                  <a:pt x="0" y="17560"/>
                </a:lnTo>
                <a:close/>
              </a:path>
            </a:pathLst>
          </a:custGeom>
          <a:solidFill>
            <a:srgbClr val="96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11806" y="1926107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>
                <a:moveTo>
                  <a:pt x="0" y="0"/>
                </a:moveTo>
                <a:lnTo>
                  <a:pt x="618874" y="0"/>
                </a:lnTo>
              </a:path>
            </a:pathLst>
          </a:custGeom>
          <a:ln w="17560">
            <a:solidFill>
              <a:srgbClr val="9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79162" y="1934887"/>
            <a:ext cx="684530" cy="17780"/>
          </a:xfrm>
          <a:custGeom>
            <a:avLst/>
            <a:gdLst/>
            <a:ahLst/>
            <a:cxnLst/>
            <a:rect l="l" t="t" r="r" b="b"/>
            <a:pathLst>
              <a:path w="684529" h="17780">
                <a:moveTo>
                  <a:pt x="0" y="17589"/>
                </a:moveTo>
                <a:lnTo>
                  <a:pt x="684524" y="17589"/>
                </a:lnTo>
                <a:lnTo>
                  <a:pt x="684524" y="0"/>
                </a:lnTo>
                <a:lnTo>
                  <a:pt x="0" y="0"/>
                </a:lnTo>
                <a:lnTo>
                  <a:pt x="0" y="17589"/>
                </a:lnTo>
                <a:close/>
              </a:path>
            </a:pathLst>
          </a:custGeom>
          <a:solidFill>
            <a:srgbClr val="89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81266" y="1952477"/>
            <a:ext cx="680085" cy="17780"/>
          </a:xfrm>
          <a:custGeom>
            <a:avLst/>
            <a:gdLst/>
            <a:ahLst/>
            <a:cxnLst/>
            <a:rect l="l" t="t" r="r" b="b"/>
            <a:pathLst>
              <a:path w="680084" h="17780">
                <a:moveTo>
                  <a:pt x="0" y="17560"/>
                </a:moveTo>
                <a:lnTo>
                  <a:pt x="679952" y="17560"/>
                </a:lnTo>
                <a:lnTo>
                  <a:pt x="679952" y="0"/>
                </a:lnTo>
                <a:lnTo>
                  <a:pt x="0" y="0"/>
                </a:lnTo>
                <a:lnTo>
                  <a:pt x="0" y="17560"/>
                </a:lnTo>
                <a:close/>
              </a:path>
            </a:pathLst>
          </a:custGeom>
          <a:solidFill>
            <a:srgbClr val="83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92150" y="1970037"/>
            <a:ext cx="658495" cy="17780"/>
          </a:xfrm>
          <a:custGeom>
            <a:avLst/>
            <a:gdLst/>
            <a:ahLst/>
            <a:cxnLst/>
            <a:rect l="l" t="t" r="r" b="b"/>
            <a:pathLst>
              <a:path w="658495" h="17780">
                <a:moveTo>
                  <a:pt x="0" y="17560"/>
                </a:moveTo>
                <a:lnTo>
                  <a:pt x="658183" y="17560"/>
                </a:lnTo>
                <a:lnTo>
                  <a:pt x="658183" y="0"/>
                </a:lnTo>
                <a:lnTo>
                  <a:pt x="0" y="0"/>
                </a:lnTo>
                <a:lnTo>
                  <a:pt x="0" y="17560"/>
                </a:lnTo>
                <a:close/>
              </a:path>
            </a:pathLst>
          </a:custGeom>
          <a:solidFill>
            <a:srgbClr val="7B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03030" y="1987598"/>
            <a:ext cx="636905" cy="17780"/>
          </a:xfrm>
          <a:custGeom>
            <a:avLst/>
            <a:gdLst/>
            <a:ahLst/>
            <a:cxnLst/>
            <a:rect l="l" t="t" r="r" b="b"/>
            <a:pathLst>
              <a:path w="636904" h="17780">
                <a:moveTo>
                  <a:pt x="0" y="17560"/>
                </a:moveTo>
                <a:lnTo>
                  <a:pt x="636416" y="17560"/>
                </a:lnTo>
                <a:lnTo>
                  <a:pt x="636416" y="0"/>
                </a:lnTo>
                <a:lnTo>
                  <a:pt x="0" y="0"/>
                </a:lnTo>
                <a:lnTo>
                  <a:pt x="0" y="17560"/>
                </a:lnTo>
                <a:close/>
              </a:path>
            </a:pathLst>
          </a:custGeom>
          <a:solidFill>
            <a:srgbClr val="76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883374" y="2012896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5725" y="0"/>
                </a:lnTo>
              </a:path>
            </a:pathLst>
          </a:custGeom>
          <a:ln w="15474">
            <a:solidFill>
              <a:srgbClr val="6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61608" y="2020633"/>
            <a:ext cx="720090" cy="17780"/>
          </a:xfrm>
          <a:custGeom>
            <a:avLst/>
            <a:gdLst/>
            <a:ahLst/>
            <a:cxnLst/>
            <a:rect l="l" t="t" r="r" b="b"/>
            <a:pathLst>
              <a:path w="720090" h="17780">
                <a:moveTo>
                  <a:pt x="0" y="17560"/>
                </a:moveTo>
                <a:lnTo>
                  <a:pt x="719612" y="17560"/>
                </a:lnTo>
                <a:lnTo>
                  <a:pt x="719612" y="0"/>
                </a:lnTo>
                <a:lnTo>
                  <a:pt x="0" y="0"/>
                </a:lnTo>
                <a:lnTo>
                  <a:pt x="0" y="17560"/>
                </a:lnTo>
                <a:close/>
              </a:path>
            </a:pathLst>
          </a:custGeom>
          <a:solidFill>
            <a:srgbClr val="68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63715" y="2038193"/>
            <a:ext cx="713105" cy="17780"/>
          </a:xfrm>
          <a:custGeom>
            <a:avLst/>
            <a:gdLst/>
            <a:ahLst/>
            <a:cxnLst/>
            <a:rect l="l" t="t" r="r" b="b"/>
            <a:pathLst>
              <a:path w="713104" h="17780">
                <a:moveTo>
                  <a:pt x="0" y="17560"/>
                </a:moveTo>
                <a:lnTo>
                  <a:pt x="712947" y="17560"/>
                </a:lnTo>
                <a:lnTo>
                  <a:pt x="712947" y="0"/>
                </a:lnTo>
                <a:lnTo>
                  <a:pt x="0" y="0"/>
                </a:lnTo>
                <a:lnTo>
                  <a:pt x="0" y="17560"/>
                </a:lnTo>
                <a:close/>
              </a:path>
            </a:pathLst>
          </a:custGeom>
          <a:solidFill>
            <a:srgbClr val="61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83374" y="2064548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5725" y="0"/>
                </a:lnTo>
              </a:path>
            </a:pathLst>
          </a:custGeom>
          <a:ln w="17589">
            <a:solidFill>
              <a:srgbClr val="5B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883374" y="2099684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5725" y="0"/>
                </a:lnTo>
              </a:path>
            </a:pathLst>
          </a:custGeom>
          <a:ln w="17560">
            <a:solidFill>
              <a:srgbClr val="4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67928" y="2108464"/>
            <a:ext cx="706755" cy="17780"/>
          </a:xfrm>
          <a:custGeom>
            <a:avLst/>
            <a:gdLst/>
            <a:ahLst/>
            <a:cxnLst/>
            <a:rect l="l" t="t" r="r" b="b"/>
            <a:pathLst>
              <a:path w="706754" h="17780">
                <a:moveTo>
                  <a:pt x="0" y="17589"/>
                </a:moveTo>
                <a:lnTo>
                  <a:pt x="706645" y="17589"/>
                </a:lnTo>
                <a:lnTo>
                  <a:pt x="706645" y="0"/>
                </a:lnTo>
                <a:lnTo>
                  <a:pt x="0" y="0"/>
                </a:lnTo>
                <a:lnTo>
                  <a:pt x="0" y="17589"/>
                </a:lnTo>
                <a:close/>
              </a:path>
            </a:pathLst>
          </a:custGeom>
          <a:solidFill>
            <a:srgbClr val="46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67928" y="2126054"/>
            <a:ext cx="706755" cy="17780"/>
          </a:xfrm>
          <a:custGeom>
            <a:avLst/>
            <a:gdLst/>
            <a:ahLst/>
            <a:cxnLst/>
            <a:rect l="l" t="t" r="r" b="b"/>
            <a:pathLst>
              <a:path w="706754" h="17780">
                <a:moveTo>
                  <a:pt x="0" y="17560"/>
                </a:moveTo>
                <a:lnTo>
                  <a:pt x="706645" y="17560"/>
                </a:lnTo>
                <a:lnTo>
                  <a:pt x="706645" y="0"/>
                </a:lnTo>
                <a:lnTo>
                  <a:pt x="0" y="0"/>
                </a:lnTo>
                <a:lnTo>
                  <a:pt x="0" y="17560"/>
                </a:lnTo>
                <a:close/>
              </a:path>
            </a:pathLst>
          </a:custGeom>
          <a:solidFill>
            <a:srgbClr val="40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96713" y="2143614"/>
            <a:ext cx="647065" cy="17780"/>
          </a:xfrm>
          <a:custGeom>
            <a:avLst/>
            <a:gdLst/>
            <a:ahLst/>
            <a:cxnLst/>
            <a:rect l="l" t="t" r="r" b="b"/>
            <a:pathLst>
              <a:path w="647065" h="17780">
                <a:moveTo>
                  <a:pt x="0" y="17560"/>
                </a:moveTo>
                <a:lnTo>
                  <a:pt x="646942" y="17560"/>
                </a:lnTo>
                <a:lnTo>
                  <a:pt x="646942" y="0"/>
                </a:lnTo>
                <a:lnTo>
                  <a:pt x="0" y="0"/>
                </a:lnTo>
                <a:lnTo>
                  <a:pt x="0" y="17560"/>
                </a:lnTo>
                <a:close/>
              </a:path>
            </a:pathLst>
          </a:custGeom>
          <a:solidFill>
            <a:srgbClr val="39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907593" y="2161175"/>
            <a:ext cx="627380" cy="24765"/>
          </a:xfrm>
          <a:custGeom>
            <a:avLst/>
            <a:gdLst/>
            <a:ahLst/>
            <a:cxnLst/>
            <a:rect l="l" t="t" r="r" b="b"/>
            <a:pathLst>
              <a:path w="627379" h="24764">
                <a:moveTo>
                  <a:pt x="0" y="24254"/>
                </a:moveTo>
                <a:lnTo>
                  <a:pt x="627295" y="24254"/>
                </a:lnTo>
                <a:lnTo>
                  <a:pt x="627295" y="0"/>
                </a:lnTo>
                <a:lnTo>
                  <a:pt x="0" y="0"/>
                </a:lnTo>
                <a:lnTo>
                  <a:pt x="0" y="24254"/>
                </a:lnTo>
                <a:close/>
              </a:path>
            </a:pathLst>
          </a:custGeom>
          <a:solidFill>
            <a:srgbClr val="33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73238" y="1796461"/>
            <a:ext cx="61594" cy="8890"/>
          </a:xfrm>
          <a:custGeom>
            <a:avLst/>
            <a:gdLst/>
            <a:ahLst/>
            <a:cxnLst/>
            <a:rect l="l" t="t" r="r" b="b"/>
            <a:pathLst>
              <a:path w="61595" h="8889">
                <a:moveTo>
                  <a:pt x="0" y="0"/>
                </a:moveTo>
                <a:lnTo>
                  <a:pt x="2455" y="8780"/>
                </a:lnTo>
                <a:lnTo>
                  <a:pt x="61441" y="8780"/>
                </a:lnTo>
                <a:lnTo>
                  <a:pt x="0" y="0"/>
                </a:lnTo>
                <a:close/>
              </a:path>
            </a:pathLst>
          </a:custGeom>
          <a:solidFill>
            <a:srgbClr val="BE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34679" y="1699849"/>
            <a:ext cx="371475" cy="105410"/>
          </a:xfrm>
          <a:custGeom>
            <a:avLst/>
            <a:gdLst/>
            <a:ahLst/>
            <a:cxnLst/>
            <a:rect l="l" t="t" r="r" b="b"/>
            <a:pathLst>
              <a:path w="371475" h="105410">
                <a:moveTo>
                  <a:pt x="13324" y="43901"/>
                </a:moveTo>
                <a:lnTo>
                  <a:pt x="0" y="105392"/>
                </a:lnTo>
                <a:lnTo>
                  <a:pt x="371027" y="105392"/>
                </a:lnTo>
                <a:lnTo>
                  <a:pt x="363838" y="66040"/>
                </a:lnTo>
                <a:lnTo>
                  <a:pt x="70193" y="66040"/>
                </a:lnTo>
                <a:lnTo>
                  <a:pt x="13324" y="43901"/>
                </a:lnTo>
                <a:close/>
              </a:path>
              <a:path w="371475" h="105410">
                <a:moveTo>
                  <a:pt x="96523" y="11243"/>
                </a:moveTo>
                <a:lnTo>
                  <a:pt x="70193" y="66040"/>
                </a:lnTo>
                <a:lnTo>
                  <a:pt x="302924" y="66040"/>
                </a:lnTo>
                <a:lnTo>
                  <a:pt x="293470" y="46364"/>
                </a:lnTo>
                <a:lnTo>
                  <a:pt x="147064" y="46364"/>
                </a:lnTo>
                <a:lnTo>
                  <a:pt x="96523" y="11243"/>
                </a:lnTo>
                <a:close/>
              </a:path>
              <a:path w="371475" h="105410">
                <a:moveTo>
                  <a:pt x="359793" y="43901"/>
                </a:moveTo>
                <a:lnTo>
                  <a:pt x="302924" y="66040"/>
                </a:lnTo>
                <a:lnTo>
                  <a:pt x="363838" y="66040"/>
                </a:lnTo>
                <a:lnTo>
                  <a:pt x="359793" y="43901"/>
                </a:lnTo>
                <a:close/>
              </a:path>
              <a:path w="371475" h="105410">
                <a:moveTo>
                  <a:pt x="186747" y="0"/>
                </a:moveTo>
                <a:lnTo>
                  <a:pt x="147064" y="46364"/>
                </a:lnTo>
                <a:lnTo>
                  <a:pt x="226053" y="46364"/>
                </a:lnTo>
                <a:lnTo>
                  <a:pt x="186747" y="0"/>
                </a:lnTo>
                <a:close/>
              </a:path>
              <a:path w="371475" h="105410">
                <a:moveTo>
                  <a:pt x="276594" y="11243"/>
                </a:moveTo>
                <a:lnTo>
                  <a:pt x="226053" y="46364"/>
                </a:lnTo>
                <a:lnTo>
                  <a:pt x="293470" y="46364"/>
                </a:lnTo>
                <a:lnTo>
                  <a:pt x="276594" y="11243"/>
                </a:lnTo>
                <a:close/>
              </a:path>
            </a:pathLst>
          </a:custGeom>
          <a:solidFill>
            <a:srgbClr val="BE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405707" y="1796461"/>
            <a:ext cx="61594" cy="8890"/>
          </a:xfrm>
          <a:custGeom>
            <a:avLst/>
            <a:gdLst/>
            <a:ahLst/>
            <a:cxnLst/>
            <a:rect l="l" t="t" r="r" b="b"/>
            <a:pathLst>
              <a:path w="61595" h="8889">
                <a:moveTo>
                  <a:pt x="61426" y="0"/>
                </a:moveTo>
                <a:lnTo>
                  <a:pt x="0" y="8780"/>
                </a:lnTo>
                <a:lnTo>
                  <a:pt x="61426" y="8780"/>
                </a:lnTo>
                <a:lnTo>
                  <a:pt x="61426" y="0"/>
                </a:lnTo>
                <a:close/>
              </a:path>
            </a:pathLst>
          </a:custGeom>
          <a:solidFill>
            <a:srgbClr val="BE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894255" y="2185429"/>
            <a:ext cx="652145" cy="230504"/>
          </a:xfrm>
          <a:custGeom>
            <a:avLst/>
            <a:gdLst/>
            <a:ahLst/>
            <a:cxnLst/>
            <a:rect l="l" t="t" r="r" b="b"/>
            <a:pathLst>
              <a:path w="652145" h="230505">
                <a:moveTo>
                  <a:pt x="406133" y="179888"/>
                </a:moveTo>
                <a:lnTo>
                  <a:pt x="248183" y="179888"/>
                </a:lnTo>
                <a:lnTo>
                  <a:pt x="280841" y="230483"/>
                </a:lnTo>
                <a:lnTo>
                  <a:pt x="327172" y="188671"/>
                </a:lnTo>
                <a:lnTo>
                  <a:pt x="400040" y="188671"/>
                </a:lnTo>
                <a:lnTo>
                  <a:pt x="406133" y="179888"/>
                </a:lnTo>
                <a:close/>
              </a:path>
              <a:path w="652145" h="230505">
                <a:moveTo>
                  <a:pt x="400040" y="188671"/>
                </a:moveTo>
                <a:lnTo>
                  <a:pt x="327172" y="188671"/>
                </a:lnTo>
                <a:lnTo>
                  <a:pt x="371036" y="230483"/>
                </a:lnTo>
                <a:lnTo>
                  <a:pt x="400040" y="188671"/>
                </a:lnTo>
                <a:close/>
              </a:path>
              <a:path w="652145" h="230505">
                <a:moveTo>
                  <a:pt x="478446" y="149319"/>
                </a:moveTo>
                <a:lnTo>
                  <a:pt x="175521" y="149319"/>
                </a:lnTo>
                <a:lnTo>
                  <a:pt x="193055" y="208347"/>
                </a:lnTo>
                <a:lnTo>
                  <a:pt x="248183" y="179888"/>
                </a:lnTo>
                <a:lnTo>
                  <a:pt x="468268" y="179888"/>
                </a:lnTo>
                <a:lnTo>
                  <a:pt x="478446" y="149319"/>
                </a:lnTo>
                <a:close/>
              </a:path>
              <a:path w="652145" h="230505">
                <a:moveTo>
                  <a:pt x="468268" y="179888"/>
                </a:moveTo>
                <a:lnTo>
                  <a:pt x="406133" y="179888"/>
                </a:lnTo>
                <a:lnTo>
                  <a:pt x="458793" y="208347"/>
                </a:lnTo>
                <a:lnTo>
                  <a:pt x="468268" y="179888"/>
                </a:lnTo>
                <a:close/>
              </a:path>
              <a:path w="652145" h="230505">
                <a:moveTo>
                  <a:pt x="541992" y="102929"/>
                </a:moveTo>
                <a:lnTo>
                  <a:pt x="111976" y="102929"/>
                </a:lnTo>
                <a:lnTo>
                  <a:pt x="114095" y="164428"/>
                </a:lnTo>
                <a:lnTo>
                  <a:pt x="175521" y="149319"/>
                </a:lnTo>
                <a:lnTo>
                  <a:pt x="538816" y="149319"/>
                </a:lnTo>
                <a:lnTo>
                  <a:pt x="541992" y="102929"/>
                </a:lnTo>
                <a:close/>
              </a:path>
              <a:path w="652145" h="230505">
                <a:moveTo>
                  <a:pt x="538816" y="149319"/>
                </a:moveTo>
                <a:lnTo>
                  <a:pt x="478446" y="149319"/>
                </a:lnTo>
                <a:lnTo>
                  <a:pt x="537782" y="164428"/>
                </a:lnTo>
                <a:lnTo>
                  <a:pt x="538816" y="149319"/>
                </a:lnTo>
                <a:close/>
              </a:path>
              <a:path w="652145" h="230505">
                <a:moveTo>
                  <a:pt x="640634" y="0"/>
                </a:moveTo>
                <a:lnTo>
                  <a:pt x="13339" y="0"/>
                </a:lnTo>
                <a:lnTo>
                  <a:pt x="0" y="28456"/>
                </a:lnTo>
                <a:lnTo>
                  <a:pt x="61432" y="43901"/>
                </a:lnTo>
                <a:lnTo>
                  <a:pt x="48444" y="102929"/>
                </a:lnTo>
                <a:lnTo>
                  <a:pt x="603418" y="102929"/>
                </a:lnTo>
                <a:lnTo>
                  <a:pt x="592532" y="43901"/>
                </a:lnTo>
                <a:lnTo>
                  <a:pt x="651869" y="26340"/>
                </a:lnTo>
                <a:lnTo>
                  <a:pt x="640634" y="0"/>
                </a:lnTo>
                <a:close/>
              </a:path>
            </a:pathLst>
          </a:custGeom>
          <a:solidFill>
            <a:srgbClr val="33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38136" y="1776785"/>
            <a:ext cx="564515" cy="562610"/>
          </a:xfrm>
          <a:custGeom>
            <a:avLst/>
            <a:gdLst/>
            <a:ahLst/>
            <a:cxnLst/>
            <a:rect l="l" t="t" r="r" b="b"/>
            <a:pathLst>
              <a:path w="564515" h="562610">
                <a:moveTo>
                  <a:pt x="344718" y="520383"/>
                </a:moveTo>
                <a:lnTo>
                  <a:pt x="221864" y="520383"/>
                </a:lnTo>
                <a:lnTo>
                  <a:pt x="248165" y="562180"/>
                </a:lnTo>
                <a:lnTo>
                  <a:pt x="283291" y="529151"/>
                </a:lnTo>
                <a:lnTo>
                  <a:pt x="339194" y="529151"/>
                </a:lnTo>
                <a:lnTo>
                  <a:pt x="344718" y="520383"/>
                </a:lnTo>
                <a:close/>
              </a:path>
              <a:path w="564515" h="562610">
                <a:moveTo>
                  <a:pt x="339194" y="529151"/>
                </a:moveTo>
                <a:lnTo>
                  <a:pt x="283291" y="529151"/>
                </a:lnTo>
                <a:lnTo>
                  <a:pt x="318388" y="562180"/>
                </a:lnTo>
                <a:lnTo>
                  <a:pt x="339194" y="529151"/>
                </a:lnTo>
                <a:close/>
              </a:path>
              <a:path w="564515" h="562610">
                <a:moveTo>
                  <a:pt x="401587" y="498591"/>
                </a:moveTo>
                <a:lnTo>
                  <a:pt x="164647" y="498591"/>
                </a:lnTo>
                <a:lnTo>
                  <a:pt x="180091" y="544614"/>
                </a:lnTo>
                <a:lnTo>
                  <a:pt x="221864" y="520383"/>
                </a:lnTo>
                <a:lnTo>
                  <a:pt x="394274" y="520383"/>
                </a:lnTo>
                <a:lnTo>
                  <a:pt x="401587" y="498591"/>
                </a:lnTo>
                <a:close/>
              </a:path>
              <a:path w="564515" h="562610">
                <a:moveTo>
                  <a:pt x="394274" y="520383"/>
                </a:moveTo>
                <a:lnTo>
                  <a:pt x="344718" y="520383"/>
                </a:lnTo>
                <a:lnTo>
                  <a:pt x="386143" y="544614"/>
                </a:lnTo>
                <a:lnTo>
                  <a:pt x="394274" y="520383"/>
                </a:lnTo>
                <a:close/>
              </a:path>
              <a:path w="564515" h="562610">
                <a:moveTo>
                  <a:pt x="90215" y="76964"/>
                </a:moveTo>
                <a:lnTo>
                  <a:pt x="92334" y="125097"/>
                </a:lnTo>
                <a:lnTo>
                  <a:pt x="43878" y="131761"/>
                </a:lnTo>
                <a:lnTo>
                  <a:pt x="59327" y="177778"/>
                </a:lnTo>
                <a:lnTo>
                  <a:pt x="15443" y="195368"/>
                </a:lnTo>
                <a:lnTo>
                  <a:pt x="39666" y="235067"/>
                </a:lnTo>
                <a:lnTo>
                  <a:pt x="0" y="263523"/>
                </a:lnTo>
                <a:lnTo>
                  <a:pt x="37558" y="298674"/>
                </a:lnTo>
                <a:lnTo>
                  <a:pt x="6668" y="335910"/>
                </a:lnTo>
                <a:lnTo>
                  <a:pt x="48441" y="358049"/>
                </a:lnTo>
                <a:lnTo>
                  <a:pt x="26326" y="401950"/>
                </a:lnTo>
                <a:lnTo>
                  <a:pt x="74771" y="414961"/>
                </a:lnTo>
                <a:lnTo>
                  <a:pt x="66004" y="461326"/>
                </a:lnTo>
                <a:lnTo>
                  <a:pt x="114077" y="463441"/>
                </a:lnTo>
                <a:lnTo>
                  <a:pt x="116545" y="511573"/>
                </a:lnTo>
                <a:lnTo>
                  <a:pt x="164647" y="498591"/>
                </a:lnTo>
                <a:lnTo>
                  <a:pt x="448799" y="498591"/>
                </a:lnTo>
                <a:lnTo>
                  <a:pt x="452127" y="463441"/>
                </a:lnTo>
                <a:lnTo>
                  <a:pt x="500230" y="461326"/>
                </a:lnTo>
                <a:lnTo>
                  <a:pt x="491434" y="414961"/>
                </a:lnTo>
                <a:lnTo>
                  <a:pt x="537794" y="401950"/>
                </a:lnTo>
                <a:lnTo>
                  <a:pt x="517763" y="358049"/>
                </a:lnTo>
                <a:lnTo>
                  <a:pt x="559537" y="335910"/>
                </a:lnTo>
                <a:lnTo>
                  <a:pt x="528998" y="298674"/>
                </a:lnTo>
                <a:lnTo>
                  <a:pt x="564124" y="263523"/>
                </a:lnTo>
                <a:lnTo>
                  <a:pt x="524440" y="235067"/>
                </a:lnTo>
                <a:lnTo>
                  <a:pt x="550770" y="195368"/>
                </a:lnTo>
                <a:lnTo>
                  <a:pt x="506877" y="177778"/>
                </a:lnTo>
                <a:lnTo>
                  <a:pt x="520231" y="131761"/>
                </a:lnTo>
                <a:lnTo>
                  <a:pt x="471781" y="125097"/>
                </a:lnTo>
                <a:lnTo>
                  <a:pt x="475707" y="83629"/>
                </a:lnTo>
                <a:lnTo>
                  <a:pt x="138317" y="83629"/>
                </a:lnTo>
                <a:lnTo>
                  <a:pt x="90215" y="76964"/>
                </a:lnTo>
                <a:close/>
              </a:path>
              <a:path w="564515" h="562610">
                <a:moveTo>
                  <a:pt x="448799" y="498591"/>
                </a:moveTo>
                <a:lnTo>
                  <a:pt x="401587" y="498591"/>
                </a:lnTo>
                <a:lnTo>
                  <a:pt x="447570" y="511573"/>
                </a:lnTo>
                <a:lnTo>
                  <a:pt x="448799" y="498591"/>
                </a:lnTo>
                <a:close/>
              </a:path>
              <a:path w="564515" h="562610">
                <a:moveTo>
                  <a:pt x="147084" y="35150"/>
                </a:moveTo>
                <a:lnTo>
                  <a:pt x="138317" y="83629"/>
                </a:lnTo>
                <a:lnTo>
                  <a:pt x="475707" y="83629"/>
                </a:lnTo>
                <a:lnTo>
                  <a:pt x="475940" y="81166"/>
                </a:lnTo>
                <a:lnTo>
                  <a:pt x="427917" y="81166"/>
                </a:lnTo>
                <a:lnTo>
                  <a:pt x="422477" y="52710"/>
                </a:lnTo>
                <a:lnTo>
                  <a:pt x="190948" y="52710"/>
                </a:lnTo>
                <a:lnTo>
                  <a:pt x="147084" y="35150"/>
                </a:lnTo>
                <a:close/>
              </a:path>
              <a:path w="564515" h="562610">
                <a:moveTo>
                  <a:pt x="476338" y="76964"/>
                </a:moveTo>
                <a:lnTo>
                  <a:pt x="427917" y="81166"/>
                </a:lnTo>
                <a:lnTo>
                  <a:pt x="475940" y="81166"/>
                </a:lnTo>
                <a:lnTo>
                  <a:pt x="476338" y="76964"/>
                </a:lnTo>
                <a:close/>
              </a:path>
              <a:path w="564515" h="562610">
                <a:moveTo>
                  <a:pt x="213068" y="8780"/>
                </a:moveTo>
                <a:lnTo>
                  <a:pt x="190948" y="52710"/>
                </a:lnTo>
                <a:lnTo>
                  <a:pt x="373138" y="52710"/>
                </a:lnTo>
                <a:lnTo>
                  <a:pt x="366215" y="37236"/>
                </a:lnTo>
                <a:lnTo>
                  <a:pt x="252404" y="37236"/>
                </a:lnTo>
                <a:lnTo>
                  <a:pt x="213068" y="8780"/>
                </a:lnTo>
                <a:close/>
              </a:path>
              <a:path w="564515" h="562610">
                <a:moveTo>
                  <a:pt x="419121" y="35150"/>
                </a:moveTo>
                <a:lnTo>
                  <a:pt x="373138" y="52710"/>
                </a:lnTo>
                <a:lnTo>
                  <a:pt x="422477" y="52710"/>
                </a:lnTo>
                <a:lnTo>
                  <a:pt x="419121" y="35150"/>
                </a:lnTo>
                <a:close/>
              </a:path>
              <a:path w="564515" h="562610">
                <a:moveTo>
                  <a:pt x="283291" y="0"/>
                </a:moveTo>
                <a:lnTo>
                  <a:pt x="252404" y="37236"/>
                </a:lnTo>
                <a:lnTo>
                  <a:pt x="313830" y="37236"/>
                </a:lnTo>
                <a:lnTo>
                  <a:pt x="283291" y="0"/>
                </a:lnTo>
                <a:close/>
              </a:path>
              <a:path w="564515" h="562610">
                <a:moveTo>
                  <a:pt x="353485" y="8780"/>
                </a:moveTo>
                <a:lnTo>
                  <a:pt x="313830" y="37236"/>
                </a:lnTo>
                <a:lnTo>
                  <a:pt x="366215" y="37236"/>
                </a:lnTo>
                <a:lnTo>
                  <a:pt x="353485" y="878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42699" y="1778900"/>
            <a:ext cx="557530" cy="558165"/>
          </a:xfrm>
          <a:custGeom>
            <a:avLst/>
            <a:gdLst/>
            <a:ahLst/>
            <a:cxnLst/>
            <a:rect l="l" t="t" r="r" b="b"/>
            <a:pathLst>
              <a:path w="557529" h="558164">
                <a:moveTo>
                  <a:pt x="337687" y="516152"/>
                </a:moveTo>
                <a:lnTo>
                  <a:pt x="217301" y="516152"/>
                </a:lnTo>
                <a:lnTo>
                  <a:pt x="243602" y="557958"/>
                </a:lnTo>
                <a:lnTo>
                  <a:pt x="278728" y="524929"/>
                </a:lnTo>
                <a:lnTo>
                  <a:pt x="332677" y="524929"/>
                </a:lnTo>
                <a:lnTo>
                  <a:pt x="337687" y="516152"/>
                </a:lnTo>
                <a:close/>
              </a:path>
              <a:path w="557529" h="558164">
                <a:moveTo>
                  <a:pt x="332677" y="524929"/>
                </a:moveTo>
                <a:lnTo>
                  <a:pt x="278728" y="524929"/>
                </a:lnTo>
                <a:lnTo>
                  <a:pt x="313824" y="557958"/>
                </a:lnTo>
                <a:lnTo>
                  <a:pt x="332677" y="524929"/>
                </a:lnTo>
                <a:close/>
              </a:path>
              <a:path w="557529" h="558164">
                <a:moveTo>
                  <a:pt x="394904" y="494360"/>
                </a:moveTo>
                <a:lnTo>
                  <a:pt x="160083" y="494360"/>
                </a:lnTo>
                <a:lnTo>
                  <a:pt x="175527" y="540389"/>
                </a:lnTo>
                <a:lnTo>
                  <a:pt x="217301" y="516152"/>
                </a:lnTo>
                <a:lnTo>
                  <a:pt x="388596" y="516152"/>
                </a:lnTo>
                <a:lnTo>
                  <a:pt x="394904" y="494360"/>
                </a:lnTo>
                <a:close/>
              </a:path>
              <a:path w="557529" h="558164">
                <a:moveTo>
                  <a:pt x="388596" y="516152"/>
                </a:moveTo>
                <a:lnTo>
                  <a:pt x="337687" y="516152"/>
                </a:lnTo>
                <a:lnTo>
                  <a:pt x="381580" y="540389"/>
                </a:lnTo>
                <a:lnTo>
                  <a:pt x="388596" y="516152"/>
                </a:lnTo>
                <a:close/>
              </a:path>
              <a:path w="557529" h="558164">
                <a:moveTo>
                  <a:pt x="445474" y="459210"/>
                </a:moveTo>
                <a:lnTo>
                  <a:pt x="111981" y="459210"/>
                </a:lnTo>
                <a:lnTo>
                  <a:pt x="114071" y="505256"/>
                </a:lnTo>
                <a:lnTo>
                  <a:pt x="160083" y="494360"/>
                </a:lnTo>
                <a:lnTo>
                  <a:pt x="443590" y="494360"/>
                </a:lnTo>
                <a:lnTo>
                  <a:pt x="445474" y="459210"/>
                </a:lnTo>
                <a:close/>
              </a:path>
              <a:path w="557529" h="558164">
                <a:moveTo>
                  <a:pt x="443590" y="494360"/>
                </a:moveTo>
                <a:lnTo>
                  <a:pt x="394904" y="494360"/>
                </a:lnTo>
                <a:lnTo>
                  <a:pt x="443006" y="505256"/>
                </a:lnTo>
                <a:lnTo>
                  <a:pt x="443590" y="494360"/>
                </a:lnTo>
                <a:close/>
              </a:path>
              <a:path w="557529" h="558164">
                <a:moveTo>
                  <a:pt x="87771" y="76936"/>
                </a:moveTo>
                <a:lnTo>
                  <a:pt x="89861" y="125444"/>
                </a:lnTo>
                <a:lnTo>
                  <a:pt x="41770" y="129646"/>
                </a:lnTo>
                <a:lnTo>
                  <a:pt x="56854" y="175663"/>
                </a:lnTo>
                <a:lnTo>
                  <a:pt x="12987" y="193252"/>
                </a:lnTo>
                <a:lnTo>
                  <a:pt x="39314" y="235067"/>
                </a:lnTo>
                <a:lnTo>
                  <a:pt x="0" y="263523"/>
                </a:lnTo>
                <a:lnTo>
                  <a:pt x="35102" y="296558"/>
                </a:lnTo>
                <a:lnTo>
                  <a:pt x="4212" y="331679"/>
                </a:lnTo>
                <a:lnTo>
                  <a:pt x="45982" y="355934"/>
                </a:lnTo>
                <a:lnTo>
                  <a:pt x="26326" y="399835"/>
                </a:lnTo>
                <a:lnTo>
                  <a:pt x="72298" y="410731"/>
                </a:lnTo>
                <a:lnTo>
                  <a:pt x="63531" y="459210"/>
                </a:lnTo>
                <a:lnTo>
                  <a:pt x="493547" y="459210"/>
                </a:lnTo>
                <a:lnTo>
                  <a:pt x="484780" y="410731"/>
                </a:lnTo>
                <a:lnTo>
                  <a:pt x="530763" y="399835"/>
                </a:lnTo>
                <a:lnTo>
                  <a:pt x="511110" y="355934"/>
                </a:lnTo>
                <a:lnTo>
                  <a:pt x="552884" y="331679"/>
                </a:lnTo>
                <a:lnTo>
                  <a:pt x="521996" y="294443"/>
                </a:lnTo>
                <a:lnTo>
                  <a:pt x="557093" y="263523"/>
                </a:lnTo>
                <a:lnTo>
                  <a:pt x="517787" y="235067"/>
                </a:lnTo>
                <a:lnTo>
                  <a:pt x="544088" y="193252"/>
                </a:lnTo>
                <a:lnTo>
                  <a:pt x="498105" y="175663"/>
                </a:lnTo>
                <a:lnTo>
                  <a:pt x="513200" y="129646"/>
                </a:lnTo>
                <a:lnTo>
                  <a:pt x="467217" y="125444"/>
                </a:lnTo>
                <a:lnTo>
                  <a:pt x="469044" y="83629"/>
                </a:lnTo>
                <a:lnTo>
                  <a:pt x="133754" y="83629"/>
                </a:lnTo>
                <a:lnTo>
                  <a:pt x="87771" y="76936"/>
                </a:lnTo>
                <a:close/>
              </a:path>
              <a:path w="557529" h="558164">
                <a:moveTo>
                  <a:pt x="144611" y="35121"/>
                </a:moveTo>
                <a:lnTo>
                  <a:pt x="133754" y="83629"/>
                </a:lnTo>
                <a:lnTo>
                  <a:pt x="421234" y="83629"/>
                </a:lnTo>
                <a:lnTo>
                  <a:pt x="415646" y="52710"/>
                </a:lnTo>
                <a:lnTo>
                  <a:pt x="188503" y="52710"/>
                </a:lnTo>
                <a:lnTo>
                  <a:pt x="144611" y="35121"/>
                </a:lnTo>
                <a:close/>
              </a:path>
              <a:path w="557529" h="558164">
                <a:moveTo>
                  <a:pt x="469336" y="76936"/>
                </a:moveTo>
                <a:lnTo>
                  <a:pt x="421234" y="83629"/>
                </a:lnTo>
                <a:lnTo>
                  <a:pt x="469044" y="83629"/>
                </a:lnTo>
                <a:lnTo>
                  <a:pt x="469336" y="76936"/>
                </a:lnTo>
                <a:close/>
              </a:path>
              <a:path w="557529" h="558164">
                <a:moveTo>
                  <a:pt x="208505" y="8780"/>
                </a:moveTo>
                <a:lnTo>
                  <a:pt x="188503" y="52710"/>
                </a:lnTo>
                <a:lnTo>
                  <a:pt x="368574" y="52710"/>
                </a:lnTo>
                <a:lnTo>
                  <a:pt x="360968" y="37584"/>
                </a:lnTo>
                <a:lnTo>
                  <a:pt x="247840" y="37584"/>
                </a:lnTo>
                <a:lnTo>
                  <a:pt x="208505" y="8780"/>
                </a:lnTo>
                <a:close/>
              </a:path>
              <a:path w="557529" h="558164">
                <a:moveTo>
                  <a:pt x="412467" y="35121"/>
                </a:moveTo>
                <a:lnTo>
                  <a:pt x="368574" y="52710"/>
                </a:lnTo>
                <a:lnTo>
                  <a:pt x="415646" y="52710"/>
                </a:lnTo>
                <a:lnTo>
                  <a:pt x="412467" y="35121"/>
                </a:lnTo>
                <a:close/>
              </a:path>
              <a:path w="557529" h="558164">
                <a:moveTo>
                  <a:pt x="278728" y="0"/>
                </a:moveTo>
                <a:lnTo>
                  <a:pt x="247840" y="37584"/>
                </a:lnTo>
                <a:lnTo>
                  <a:pt x="309267" y="37584"/>
                </a:lnTo>
                <a:lnTo>
                  <a:pt x="278728" y="0"/>
                </a:lnTo>
                <a:close/>
              </a:path>
              <a:path w="557529" h="558164">
                <a:moveTo>
                  <a:pt x="346483" y="8780"/>
                </a:moveTo>
                <a:lnTo>
                  <a:pt x="309267" y="37584"/>
                </a:lnTo>
                <a:lnTo>
                  <a:pt x="360968" y="37584"/>
                </a:lnTo>
                <a:lnTo>
                  <a:pt x="346483" y="8780"/>
                </a:lnTo>
                <a:close/>
              </a:path>
            </a:pathLst>
          </a:custGeom>
          <a:solidFill>
            <a:srgbClr val="0C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44804" y="1783450"/>
            <a:ext cx="551180" cy="549275"/>
          </a:xfrm>
          <a:custGeom>
            <a:avLst/>
            <a:gdLst/>
            <a:ahLst/>
            <a:cxnLst/>
            <a:rect l="l" t="t" r="r" b="b"/>
            <a:pathLst>
              <a:path w="551179" h="549275">
                <a:moveTo>
                  <a:pt x="335582" y="509487"/>
                </a:moveTo>
                <a:lnTo>
                  <a:pt x="215196" y="509487"/>
                </a:lnTo>
                <a:lnTo>
                  <a:pt x="241497" y="548839"/>
                </a:lnTo>
                <a:lnTo>
                  <a:pt x="276623" y="516152"/>
                </a:lnTo>
                <a:lnTo>
                  <a:pt x="331541" y="516152"/>
                </a:lnTo>
                <a:lnTo>
                  <a:pt x="335582" y="509487"/>
                </a:lnTo>
                <a:close/>
              </a:path>
              <a:path w="551179" h="549275">
                <a:moveTo>
                  <a:pt x="331541" y="516152"/>
                </a:moveTo>
                <a:lnTo>
                  <a:pt x="276623" y="516152"/>
                </a:lnTo>
                <a:lnTo>
                  <a:pt x="311720" y="548839"/>
                </a:lnTo>
                <a:lnTo>
                  <a:pt x="331541" y="516152"/>
                </a:lnTo>
                <a:close/>
              </a:path>
              <a:path w="551179" h="549275">
                <a:moveTo>
                  <a:pt x="392800" y="487348"/>
                </a:moveTo>
                <a:lnTo>
                  <a:pt x="160069" y="487348"/>
                </a:lnTo>
                <a:lnTo>
                  <a:pt x="175513" y="531272"/>
                </a:lnTo>
                <a:lnTo>
                  <a:pt x="215196" y="509487"/>
                </a:lnTo>
                <a:lnTo>
                  <a:pt x="385016" y="509487"/>
                </a:lnTo>
                <a:lnTo>
                  <a:pt x="392800" y="487348"/>
                </a:lnTo>
                <a:close/>
              </a:path>
              <a:path w="551179" h="549275">
                <a:moveTo>
                  <a:pt x="385016" y="509487"/>
                </a:moveTo>
                <a:lnTo>
                  <a:pt x="335582" y="509487"/>
                </a:lnTo>
                <a:lnTo>
                  <a:pt x="377356" y="531272"/>
                </a:lnTo>
                <a:lnTo>
                  <a:pt x="385016" y="509487"/>
                </a:lnTo>
                <a:close/>
              </a:path>
              <a:path w="551179" h="549275">
                <a:moveTo>
                  <a:pt x="440902" y="452227"/>
                </a:moveTo>
                <a:lnTo>
                  <a:pt x="111967" y="452227"/>
                </a:lnTo>
                <a:lnTo>
                  <a:pt x="114086" y="498591"/>
                </a:lnTo>
                <a:lnTo>
                  <a:pt x="160069" y="487348"/>
                </a:lnTo>
                <a:lnTo>
                  <a:pt x="439296" y="487348"/>
                </a:lnTo>
                <a:lnTo>
                  <a:pt x="440902" y="452227"/>
                </a:lnTo>
                <a:close/>
              </a:path>
              <a:path w="551179" h="549275">
                <a:moveTo>
                  <a:pt x="439296" y="487348"/>
                </a:moveTo>
                <a:lnTo>
                  <a:pt x="392800" y="487348"/>
                </a:lnTo>
                <a:lnTo>
                  <a:pt x="438783" y="498591"/>
                </a:lnTo>
                <a:lnTo>
                  <a:pt x="439296" y="487348"/>
                </a:lnTo>
                <a:close/>
              </a:path>
              <a:path w="551179" h="549275">
                <a:moveTo>
                  <a:pt x="87756" y="74501"/>
                </a:moveTo>
                <a:lnTo>
                  <a:pt x="89875" y="120895"/>
                </a:lnTo>
                <a:lnTo>
                  <a:pt x="43878" y="127212"/>
                </a:lnTo>
                <a:lnTo>
                  <a:pt x="57217" y="173576"/>
                </a:lnTo>
                <a:lnTo>
                  <a:pt x="13339" y="191166"/>
                </a:lnTo>
                <a:lnTo>
                  <a:pt x="39666" y="230518"/>
                </a:lnTo>
                <a:lnTo>
                  <a:pt x="0" y="258974"/>
                </a:lnTo>
                <a:lnTo>
                  <a:pt x="35102" y="289893"/>
                </a:lnTo>
                <a:lnTo>
                  <a:pt x="4563" y="327130"/>
                </a:lnTo>
                <a:lnTo>
                  <a:pt x="45985" y="349269"/>
                </a:lnTo>
                <a:lnTo>
                  <a:pt x="26326" y="393199"/>
                </a:lnTo>
                <a:lnTo>
                  <a:pt x="72312" y="404066"/>
                </a:lnTo>
                <a:lnTo>
                  <a:pt x="63545" y="452227"/>
                </a:lnTo>
                <a:lnTo>
                  <a:pt x="489352" y="452227"/>
                </a:lnTo>
                <a:lnTo>
                  <a:pt x="480556" y="404066"/>
                </a:lnTo>
                <a:lnTo>
                  <a:pt x="526539" y="393199"/>
                </a:lnTo>
                <a:lnTo>
                  <a:pt x="504796" y="349269"/>
                </a:lnTo>
                <a:lnTo>
                  <a:pt x="546221" y="327130"/>
                </a:lnTo>
                <a:lnTo>
                  <a:pt x="517772" y="289893"/>
                </a:lnTo>
                <a:lnTo>
                  <a:pt x="550779" y="258974"/>
                </a:lnTo>
                <a:lnTo>
                  <a:pt x="513563" y="230518"/>
                </a:lnTo>
                <a:lnTo>
                  <a:pt x="537425" y="191166"/>
                </a:lnTo>
                <a:lnTo>
                  <a:pt x="493561" y="173576"/>
                </a:lnTo>
                <a:lnTo>
                  <a:pt x="509005" y="127212"/>
                </a:lnTo>
                <a:lnTo>
                  <a:pt x="463022" y="120895"/>
                </a:lnTo>
                <a:lnTo>
                  <a:pt x="464812" y="81166"/>
                </a:lnTo>
                <a:lnTo>
                  <a:pt x="133739" y="81166"/>
                </a:lnTo>
                <a:lnTo>
                  <a:pt x="87756" y="74501"/>
                </a:lnTo>
                <a:close/>
              </a:path>
              <a:path w="551179" h="549275">
                <a:moveTo>
                  <a:pt x="142506" y="33034"/>
                </a:moveTo>
                <a:lnTo>
                  <a:pt x="133739" y="81166"/>
                </a:lnTo>
                <a:lnTo>
                  <a:pt x="417039" y="81166"/>
                </a:lnTo>
                <a:lnTo>
                  <a:pt x="411452" y="50595"/>
                </a:lnTo>
                <a:lnTo>
                  <a:pt x="186399" y="50595"/>
                </a:lnTo>
                <a:lnTo>
                  <a:pt x="142506" y="33034"/>
                </a:lnTo>
                <a:close/>
              </a:path>
              <a:path w="551179" h="549275">
                <a:moveTo>
                  <a:pt x="465112" y="74501"/>
                </a:moveTo>
                <a:lnTo>
                  <a:pt x="417039" y="81166"/>
                </a:lnTo>
                <a:lnTo>
                  <a:pt x="464812" y="81166"/>
                </a:lnTo>
                <a:lnTo>
                  <a:pt x="465112" y="74501"/>
                </a:lnTo>
                <a:close/>
              </a:path>
              <a:path w="551179" h="549275">
                <a:moveTo>
                  <a:pt x="208519" y="8809"/>
                </a:moveTo>
                <a:lnTo>
                  <a:pt x="186399" y="50595"/>
                </a:lnTo>
                <a:lnTo>
                  <a:pt x="364380" y="50595"/>
                </a:lnTo>
                <a:lnTo>
                  <a:pt x="356987" y="35150"/>
                </a:lnTo>
                <a:lnTo>
                  <a:pt x="245735" y="35150"/>
                </a:lnTo>
                <a:lnTo>
                  <a:pt x="208519" y="8809"/>
                </a:lnTo>
                <a:close/>
              </a:path>
              <a:path w="551179" h="549275">
                <a:moveTo>
                  <a:pt x="408243" y="33034"/>
                </a:moveTo>
                <a:lnTo>
                  <a:pt x="364380" y="50595"/>
                </a:lnTo>
                <a:lnTo>
                  <a:pt x="411452" y="50595"/>
                </a:lnTo>
                <a:lnTo>
                  <a:pt x="408243" y="33034"/>
                </a:lnTo>
                <a:close/>
              </a:path>
              <a:path w="551179" h="549275">
                <a:moveTo>
                  <a:pt x="276623" y="0"/>
                </a:moveTo>
                <a:lnTo>
                  <a:pt x="245735" y="35150"/>
                </a:lnTo>
                <a:lnTo>
                  <a:pt x="307162" y="35150"/>
                </a:lnTo>
                <a:lnTo>
                  <a:pt x="276623" y="0"/>
                </a:lnTo>
                <a:close/>
              </a:path>
              <a:path w="551179" h="549275">
                <a:moveTo>
                  <a:pt x="344378" y="8809"/>
                </a:moveTo>
                <a:lnTo>
                  <a:pt x="307162" y="35150"/>
                </a:lnTo>
                <a:lnTo>
                  <a:pt x="356987" y="35150"/>
                </a:lnTo>
                <a:lnTo>
                  <a:pt x="344378" y="8809"/>
                </a:lnTo>
                <a:close/>
              </a:path>
            </a:pathLst>
          </a:custGeom>
          <a:solidFill>
            <a:srgbClr val="1789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49368" y="1785565"/>
            <a:ext cx="544195" cy="544830"/>
          </a:xfrm>
          <a:custGeom>
            <a:avLst/>
            <a:gdLst/>
            <a:ahLst/>
            <a:cxnLst/>
            <a:rect l="l" t="t" r="r" b="b"/>
            <a:pathLst>
              <a:path w="544195" h="544830">
                <a:moveTo>
                  <a:pt x="331019" y="505256"/>
                </a:moveTo>
                <a:lnTo>
                  <a:pt x="212723" y="505256"/>
                </a:lnTo>
                <a:lnTo>
                  <a:pt x="236934" y="544617"/>
                </a:lnTo>
                <a:lnTo>
                  <a:pt x="272059" y="511602"/>
                </a:lnTo>
                <a:lnTo>
                  <a:pt x="326774" y="511602"/>
                </a:lnTo>
                <a:lnTo>
                  <a:pt x="331019" y="505256"/>
                </a:lnTo>
                <a:close/>
              </a:path>
              <a:path w="544195" h="544830">
                <a:moveTo>
                  <a:pt x="326774" y="511602"/>
                </a:moveTo>
                <a:lnTo>
                  <a:pt x="272059" y="511602"/>
                </a:lnTo>
                <a:lnTo>
                  <a:pt x="304689" y="544617"/>
                </a:lnTo>
                <a:lnTo>
                  <a:pt x="326774" y="511602"/>
                </a:lnTo>
                <a:close/>
              </a:path>
              <a:path w="544195" h="544830">
                <a:moveTo>
                  <a:pt x="386146" y="483117"/>
                </a:moveTo>
                <a:lnTo>
                  <a:pt x="155505" y="483117"/>
                </a:lnTo>
                <a:lnTo>
                  <a:pt x="170949" y="527047"/>
                </a:lnTo>
                <a:lnTo>
                  <a:pt x="212723" y="505256"/>
                </a:lnTo>
                <a:lnTo>
                  <a:pt x="379416" y="505256"/>
                </a:lnTo>
                <a:lnTo>
                  <a:pt x="386146" y="483117"/>
                </a:lnTo>
                <a:close/>
              </a:path>
              <a:path w="544195" h="544830">
                <a:moveTo>
                  <a:pt x="379416" y="505256"/>
                </a:moveTo>
                <a:lnTo>
                  <a:pt x="331019" y="505256"/>
                </a:lnTo>
                <a:lnTo>
                  <a:pt x="372792" y="527047"/>
                </a:lnTo>
                <a:lnTo>
                  <a:pt x="379416" y="505256"/>
                </a:lnTo>
                <a:close/>
              </a:path>
              <a:path w="544195" h="544830">
                <a:moveTo>
                  <a:pt x="434219" y="447996"/>
                </a:moveTo>
                <a:lnTo>
                  <a:pt x="107403" y="447996"/>
                </a:lnTo>
                <a:lnTo>
                  <a:pt x="111642" y="494013"/>
                </a:lnTo>
                <a:lnTo>
                  <a:pt x="155505" y="483117"/>
                </a:lnTo>
                <a:lnTo>
                  <a:pt x="432624" y="483117"/>
                </a:lnTo>
                <a:lnTo>
                  <a:pt x="434219" y="447996"/>
                </a:lnTo>
                <a:close/>
              </a:path>
              <a:path w="544195" h="544830">
                <a:moveTo>
                  <a:pt x="432624" y="483117"/>
                </a:moveTo>
                <a:lnTo>
                  <a:pt x="386146" y="483117"/>
                </a:lnTo>
                <a:lnTo>
                  <a:pt x="432129" y="494013"/>
                </a:lnTo>
                <a:lnTo>
                  <a:pt x="432624" y="483117"/>
                </a:lnTo>
                <a:close/>
              </a:path>
              <a:path w="544195" h="544830">
                <a:moveTo>
                  <a:pt x="85312" y="74849"/>
                </a:moveTo>
                <a:lnTo>
                  <a:pt x="87750" y="120866"/>
                </a:lnTo>
                <a:lnTo>
                  <a:pt x="41422" y="127560"/>
                </a:lnTo>
                <a:lnTo>
                  <a:pt x="54773" y="171461"/>
                </a:lnTo>
                <a:lnTo>
                  <a:pt x="12987" y="189051"/>
                </a:lnTo>
                <a:lnTo>
                  <a:pt x="37210" y="228402"/>
                </a:lnTo>
                <a:lnTo>
                  <a:pt x="0" y="256859"/>
                </a:lnTo>
                <a:lnTo>
                  <a:pt x="32646" y="287778"/>
                </a:lnTo>
                <a:lnTo>
                  <a:pt x="4212" y="325014"/>
                </a:lnTo>
                <a:lnTo>
                  <a:pt x="43878" y="347153"/>
                </a:lnTo>
                <a:lnTo>
                  <a:pt x="23871" y="388621"/>
                </a:lnTo>
                <a:lnTo>
                  <a:pt x="70216" y="401950"/>
                </a:lnTo>
                <a:lnTo>
                  <a:pt x="61420" y="447996"/>
                </a:lnTo>
                <a:lnTo>
                  <a:pt x="482670" y="447996"/>
                </a:lnTo>
                <a:lnTo>
                  <a:pt x="473903" y="401950"/>
                </a:lnTo>
                <a:lnTo>
                  <a:pt x="517766" y="388621"/>
                </a:lnTo>
                <a:lnTo>
                  <a:pt x="497765" y="347153"/>
                </a:lnTo>
                <a:lnTo>
                  <a:pt x="539539" y="325014"/>
                </a:lnTo>
                <a:lnTo>
                  <a:pt x="508999" y="287778"/>
                </a:lnTo>
                <a:lnTo>
                  <a:pt x="544096" y="256859"/>
                </a:lnTo>
                <a:lnTo>
                  <a:pt x="506532" y="228402"/>
                </a:lnTo>
                <a:lnTo>
                  <a:pt x="530772" y="189051"/>
                </a:lnTo>
                <a:lnTo>
                  <a:pt x="486879" y="171461"/>
                </a:lnTo>
                <a:lnTo>
                  <a:pt x="502323" y="127560"/>
                </a:lnTo>
                <a:lnTo>
                  <a:pt x="456340" y="120866"/>
                </a:lnTo>
                <a:lnTo>
                  <a:pt x="458168" y="81166"/>
                </a:lnTo>
                <a:lnTo>
                  <a:pt x="131643" y="81166"/>
                </a:lnTo>
                <a:lnTo>
                  <a:pt x="85312" y="74849"/>
                </a:lnTo>
                <a:close/>
              </a:path>
              <a:path w="544195" h="544830">
                <a:moveTo>
                  <a:pt x="140410" y="35150"/>
                </a:moveTo>
                <a:lnTo>
                  <a:pt x="131643" y="81166"/>
                </a:lnTo>
                <a:lnTo>
                  <a:pt x="412476" y="81166"/>
                </a:lnTo>
                <a:lnTo>
                  <a:pt x="406632" y="50595"/>
                </a:lnTo>
                <a:lnTo>
                  <a:pt x="184303" y="50595"/>
                </a:lnTo>
                <a:lnTo>
                  <a:pt x="140410" y="35150"/>
                </a:lnTo>
                <a:close/>
              </a:path>
              <a:path w="544195" h="544830">
                <a:moveTo>
                  <a:pt x="458459" y="74849"/>
                </a:moveTo>
                <a:lnTo>
                  <a:pt x="412476" y="81166"/>
                </a:lnTo>
                <a:lnTo>
                  <a:pt x="458168" y="81166"/>
                </a:lnTo>
                <a:lnTo>
                  <a:pt x="458459" y="74849"/>
                </a:lnTo>
                <a:close/>
              </a:path>
              <a:path w="544195" h="544830">
                <a:moveTo>
                  <a:pt x="203956" y="8780"/>
                </a:moveTo>
                <a:lnTo>
                  <a:pt x="184303" y="50595"/>
                </a:lnTo>
                <a:lnTo>
                  <a:pt x="359816" y="50595"/>
                </a:lnTo>
                <a:lnTo>
                  <a:pt x="353426" y="37236"/>
                </a:lnTo>
                <a:lnTo>
                  <a:pt x="241172" y="37236"/>
                </a:lnTo>
                <a:lnTo>
                  <a:pt x="203956" y="8780"/>
                </a:lnTo>
                <a:close/>
              </a:path>
              <a:path w="544195" h="544830">
                <a:moveTo>
                  <a:pt x="403680" y="35150"/>
                </a:moveTo>
                <a:lnTo>
                  <a:pt x="359816" y="50595"/>
                </a:lnTo>
                <a:lnTo>
                  <a:pt x="406632" y="50595"/>
                </a:lnTo>
                <a:lnTo>
                  <a:pt x="403680" y="35150"/>
                </a:lnTo>
                <a:close/>
              </a:path>
              <a:path w="544195" h="544830">
                <a:moveTo>
                  <a:pt x="272059" y="0"/>
                </a:moveTo>
                <a:lnTo>
                  <a:pt x="241172" y="37236"/>
                </a:lnTo>
                <a:lnTo>
                  <a:pt x="300480" y="37236"/>
                </a:lnTo>
                <a:lnTo>
                  <a:pt x="272059" y="0"/>
                </a:lnTo>
                <a:close/>
              </a:path>
              <a:path w="544195" h="544830">
                <a:moveTo>
                  <a:pt x="339815" y="8780"/>
                </a:moveTo>
                <a:lnTo>
                  <a:pt x="300480" y="37236"/>
                </a:lnTo>
                <a:lnTo>
                  <a:pt x="353426" y="37236"/>
                </a:lnTo>
                <a:lnTo>
                  <a:pt x="339815" y="8780"/>
                </a:lnTo>
                <a:close/>
              </a:path>
            </a:pathLst>
          </a:custGeom>
          <a:solidFill>
            <a:srgbClr val="229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51474" y="1790143"/>
            <a:ext cx="537845" cy="535940"/>
          </a:xfrm>
          <a:custGeom>
            <a:avLst/>
            <a:gdLst/>
            <a:ahLst/>
            <a:cxnLst/>
            <a:rect l="l" t="t" r="r" b="b"/>
            <a:pathLst>
              <a:path w="537845" h="535939">
                <a:moveTo>
                  <a:pt x="327527" y="498215"/>
                </a:moveTo>
                <a:lnTo>
                  <a:pt x="210615" y="498215"/>
                </a:lnTo>
                <a:lnTo>
                  <a:pt x="234826" y="535822"/>
                </a:lnTo>
                <a:lnTo>
                  <a:pt x="269952" y="504908"/>
                </a:lnTo>
                <a:lnTo>
                  <a:pt x="323087" y="504908"/>
                </a:lnTo>
                <a:lnTo>
                  <a:pt x="327527" y="498215"/>
                </a:lnTo>
                <a:close/>
              </a:path>
              <a:path w="537845" h="535939">
                <a:moveTo>
                  <a:pt x="323087" y="504908"/>
                </a:moveTo>
                <a:lnTo>
                  <a:pt x="269952" y="504908"/>
                </a:lnTo>
                <a:lnTo>
                  <a:pt x="302581" y="535822"/>
                </a:lnTo>
                <a:lnTo>
                  <a:pt x="323087" y="504908"/>
                </a:lnTo>
                <a:close/>
              </a:path>
              <a:path w="537845" h="535939">
                <a:moveTo>
                  <a:pt x="384038" y="476452"/>
                </a:moveTo>
                <a:lnTo>
                  <a:pt x="155865" y="476452"/>
                </a:lnTo>
                <a:lnTo>
                  <a:pt x="170961" y="520362"/>
                </a:lnTo>
                <a:lnTo>
                  <a:pt x="210615" y="498215"/>
                </a:lnTo>
                <a:lnTo>
                  <a:pt x="327527" y="498215"/>
                </a:lnTo>
                <a:lnTo>
                  <a:pt x="328911" y="496128"/>
                </a:lnTo>
                <a:lnTo>
                  <a:pt x="377118" y="496128"/>
                </a:lnTo>
                <a:lnTo>
                  <a:pt x="384038" y="476452"/>
                </a:lnTo>
                <a:close/>
              </a:path>
              <a:path w="537845" h="535939">
                <a:moveTo>
                  <a:pt x="377118" y="496128"/>
                </a:moveTo>
                <a:lnTo>
                  <a:pt x="328911" y="496128"/>
                </a:lnTo>
                <a:lnTo>
                  <a:pt x="368595" y="520362"/>
                </a:lnTo>
                <a:lnTo>
                  <a:pt x="377118" y="496128"/>
                </a:lnTo>
                <a:close/>
              </a:path>
              <a:path w="537845" h="535939">
                <a:moveTo>
                  <a:pt x="430021" y="441302"/>
                </a:moveTo>
                <a:lnTo>
                  <a:pt x="107415" y="441302"/>
                </a:lnTo>
                <a:lnTo>
                  <a:pt x="111973" y="487348"/>
                </a:lnTo>
                <a:lnTo>
                  <a:pt x="155865" y="476452"/>
                </a:lnTo>
                <a:lnTo>
                  <a:pt x="428404" y="476452"/>
                </a:lnTo>
                <a:lnTo>
                  <a:pt x="430021" y="441302"/>
                </a:lnTo>
                <a:close/>
              </a:path>
              <a:path w="537845" h="535939">
                <a:moveTo>
                  <a:pt x="428404" y="476452"/>
                </a:moveTo>
                <a:lnTo>
                  <a:pt x="384038" y="476452"/>
                </a:lnTo>
                <a:lnTo>
                  <a:pt x="427902" y="487348"/>
                </a:lnTo>
                <a:lnTo>
                  <a:pt x="428404" y="476452"/>
                </a:lnTo>
                <a:close/>
              </a:path>
              <a:path w="537845" h="535939">
                <a:moveTo>
                  <a:pt x="85643" y="72386"/>
                </a:moveTo>
                <a:lnTo>
                  <a:pt x="87762" y="118403"/>
                </a:lnTo>
                <a:lnTo>
                  <a:pt x="41770" y="125068"/>
                </a:lnTo>
                <a:lnTo>
                  <a:pt x="56874" y="168998"/>
                </a:lnTo>
                <a:lnTo>
                  <a:pt x="12987" y="186558"/>
                </a:lnTo>
                <a:lnTo>
                  <a:pt x="37207" y="223824"/>
                </a:lnTo>
                <a:lnTo>
                  <a:pt x="0" y="252280"/>
                </a:lnTo>
                <a:lnTo>
                  <a:pt x="35102" y="283199"/>
                </a:lnTo>
                <a:lnTo>
                  <a:pt x="4212" y="320436"/>
                </a:lnTo>
                <a:lnTo>
                  <a:pt x="45988" y="342575"/>
                </a:lnTo>
                <a:lnTo>
                  <a:pt x="26326" y="384042"/>
                </a:lnTo>
                <a:lnTo>
                  <a:pt x="70199" y="395285"/>
                </a:lnTo>
                <a:lnTo>
                  <a:pt x="61432" y="441302"/>
                </a:lnTo>
                <a:lnTo>
                  <a:pt x="476004" y="441302"/>
                </a:lnTo>
                <a:lnTo>
                  <a:pt x="467237" y="395285"/>
                </a:lnTo>
                <a:lnTo>
                  <a:pt x="513220" y="384042"/>
                </a:lnTo>
                <a:lnTo>
                  <a:pt x="493538" y="342575"/>
                </a:lnTo>
                <a:lnTo>
                  <a:pt x="533222" y="318320"/>
                </a:lnTo>
                <a:lnTo>
                  <a:pt x="504424" y="283199"/>
                </a:lnTo>
                <a:lnTo>
                  <a:pt x="537431" y="252280"/>
                </a:lnTo>
                <a:lnTo>
                  <a:pt x="500215" y="223824"/>
                </a:lnTo>
                <a:lnTo>
                  <a:pt x="526545" y="186558"/>
                </a:lnTo>
                <a:lnTo>
                  <a:pt x="482681" y="168998"/>
                </a:lnTo>
                <a:lnTo>
                  <a:pt x="495657" y="125068"/>
                </a:lnTo>
                <a:lnTo>
                  <a:pt x="451765" y="118403"/>
                </a:lnTo>
                <a:lnTo>
                  <a:pt x="453875" y="79051"/>
                </a:lnTo>
                <a:lnTo>
                  <a:pt x="131626" y="79051"/>
                </a:lnTo>
                <a:lnTo>
                  <a:pt x="85643" y="72386"/>
                </a:lnTo>
                <a:close/>
              </a:path>
              <a:path w="537845" h="535939">
                <a:moveTo>
                  <a:pt x="140422" y="32657"/>
                </a:moveTo>
                <a:lnTo>
                  <a:pt x="131626" y="79051"/>
                </a:lnTo>
                <a:lnTo>
                  <a:pt x="407901" y="79051"/>
                </a:lnTo>
                <a:lnTo>
                  <a:pt x="402458" y="50247"/>
                </a:lnTo>
                <a:lnTo>
                  <a:pt x="182195" y="50247"/>
                </a:lnTo>
                <a:lnTo>
                  <a:pt x="140422" y="32657"/>
                </a:lnTo>
                <a:close/>
              </a:path>
              <a:path w="537845" h="535939">
                <a:moveTo>
                  <a:pt x="454232" y="72386"/>
                </a:moveTo>
                <a:lnTo>
                  <a:pt x="407901" y="79051"/>
                </a:lnTo>
                <a:lnTo>
                  <a:pt x="453875" y="79051"/>
                </a:lnTo>
                <a:lnTo>
                  <a:pt x="454232" y="72386"/>
                </a:lnTo>
                <a:close/>
              </a:path>
              <a:path w="537845" h="535939">
                <a:moveTo>
                  <a:pt x="201848" y="8780"/>
                </a:moveTo>
                <a:lnTo>
                  <a:pt x="182195" y="50247"/>
                </a:lnTo>
                <a:lnTo>
                  <a:pt x="355241" y="50247"/>
                </a:lnTo>
                <a:lnTo>
                  <a:pt x="348072" y="35121"/>
                </a:lnTo>
                <a:lnTo>
                  <a:pt x="239064" y="35121"/>
                </a:lnTo>
                <a:lnTo>
                  <a:pt x="201848" y="8780"/>
                </a:lnTo>
                <a:close/>
              </a:path>
              <a:path w="537845" h="535939">
                <a:moveTo>
                  <a:pt x="399134" y="32657"/>
                </a:moveTo>
                <a:lnTo>
                  <a:pt x="355241" y="50247"/>
                </a:lnTo>
                <a:lnTo>
                  <a:pt x="402458" y="50247"/>
                </a:lnTo>
                <a:lnTo>
                  <a:pt x="399134" y="32657"/>
                </a:lnTo>
                <a:close/>
              </a:path>
              <a:path w="537845" h="535939">
                <a:moveTo>
                  <a:pt x="269952" y="0"/>
                </a:moveTo>
                <a:lnTo>
                  <a:pt x="239064" y="35121"/>
                </a:lnTo>
                <a:lnTo>
                  <a:pt x="298372" y="35121"/>
                </a:lnTo>
                <a:lnTo>
                  <a:pt x="269952" y="0"/>
                </a:lnTo>
                <a:close/>
              </a:path>
              <a:path w="537845" h="535939">
                <a:moveTo>
                  <a:pt x="335588" y="8780"/>
                </a:moveTo>
                <a:lnTo>
                  <a:pt x="298372" y="35121"/>
                </a:lnTo>
                <a:lnTo>
                  <a:pt x="348072" y="35121"/>
                </a:lnTo>
                <a:lnTo>
                  <a:pt x="335588" y="8780"/>
                </a:lnTo>
                <a:close/>
              </a:path>
            </a:pathLst>
          </a:custGeom>
          <a:solidFill>
            <a:srgbClr val="2D94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955687" y="1792259"/>
            <a:ext cx="531495" cy="531495"/>
          </a:xfrm>
          <a:custGeom>
            <a:avLst/>
            <a:gdLst/>
            <a:ahLst/>
            <a:cxnLst/>
            <a:rect l="l" t="t" r="r" b="b"/>
            <a:pathLst>
              <a:path w="531495" h="531494">
                <a:moveTo>
                  <a:pt x="322609" y="491897"/>
                </a:moveTo>
                <a:lnTo>
                  <a:pt x="206403" y="491897"/>
                </a:lnTo>
                <a:lnTo>
                  <a:pt x="232733" y="531246"/>
                </a:lnTo>
                <a:lnTo>
                  <a:pt x="265740" y="500678"/>
                </a:lnTo>
                <a:lnTo>
                  <a:pt x="317200" y="500678"/>
                </a:lnTo>
                <a:lnTo>
                  <a:pt x="322609" y="491897"/>
                </a:lnTo>
                <a:close/>
              </a:path>
              <a:path w="531495" h="531494">
                <a:moveTo>
                  <a:pt x="317200" y="500678"/>
                </a:moveTo>
                <a:lnTo>
                  <a:pt x="265740" y="500678"/>
                </a:lnTo>
                <a:lnTo>
                  <a:pt x="298369" y="531246"/>
                </a:lnTo>
                <a:lnTo>
                  <a:pt x="317200" y="500678"/>
                </a:lnTo>
                <a:close/>
              </a:path>
              <a:path w="531495" h="531494">
                <a:moveTo>
                  <a:pt x="377359" y="469758"/>
                </a:moveTo>
                <a:lnTo>
                  <a:pt x="153743" y="469758"/>
                </a:lnTo>
                <a:lnTo>
                  <a:pt x="166749" y="513677"/>
                </a:lnTo>
                <a:lnTo>
                  <a:pt x="206403" y="491897"/>
                </a:lnTo>
                <a:lnTo>
                  <a:pt x="369749" y="491897"/>
                </a:lnTo>
                <a:lnTo>
                  <a:pt x="377359" y="469758"/>
                </a:lnTo>
                <a:close/>
              </a:path>
              <a:path w="531495" h="531494">
                <a:moveTo>
                  <a:pt x="369749" y="491897"/>
                </a:moveTo>
                <a:lnTo>
                  <a:pt x="322609" y="491897"/>
                </a:lnTo>
                <a:lnTo>
                  <a:pt x="362263" y="513677"/>
                </a:lnTo>
                <a:lnTo>
                  <a:pt x="369749" y="491897"/>
                </a:lnTo>
                <a:close/>
              </a:path>
              <a:path w="531495" h="531494">
                <a:moveTo>
                  <a:pt x="423690" y="437071"/>
                </a:moveTo>
                <a:lnTo>
                  <a:pt x="105322" y="437071"/>
                </a:lnTo>
                <a:lnTo>
                  <a:pt x="109880" y="483117"/>
                </a:lnTo>
                <a:lnTo>
                  <a:pt x="153743" y="469758"/>
                </a:lnTo>
                <a:lnTo>
                  <a:pt x="421959" y="469758"/>
                </a:lnTo>
                <a:lnTo>
                  <a:pt x="423690" y="437071"/>
                </a:lnTo>
                <a:close/>
              </a:path>
              <a:path w="531495" h="531494">
                <a:moveTo>
                  <a:pt x="421959" y="469758"/>
                </a:moveTo>
                <a:lnTo>
                  <a:pt x="377359" y="469758"/>
                </a:lnTo>
                <a:lnTo>
                  <a:pt x="421252" y="483117"/>
                </a:lnTo>
                <a:lnTo>
                  <a:pt x="421959" y="469758"/>
                </a:lnTo>
                <a:close/>
              </a:path>
              <a:path w="531495" h="531494">
                <a:moveTo>
                  <a:pt x="83550" y="72357"/>
                </a:moveTo>
                <a:lnTo>
                  <a:pt x="85640" y="118403"/>
                </a:lnTo>
                <a:lnTo>
                  <a:pt x="39666" y="125068"/>
                </a:lnTo>
                <a:lnTo>
                  <a:pt x="55101" y="166883"/>
                </a:lnTo>
                <a:lnTo>
                  <a:pt x="11231" y="184443"/>
                </a:lnTo>
                <a:lnTo>
                  <a:pt x="37558" y="223795"/>
                </a:lnTo>
                <a:lnTo>
                  <a:pt x="0" y="250165"/>
                </a:lnTo>
                <a:lnTo>
                  <a:pt x="32995" y="281084"/>
                </a:lnTo>
                <a:lnTo>
                  <a:pt x="4563" y="316205"/>
                </a:lnTo>
                <a:lnTo>
                  <a:pt x="43866" y="337996"/>
                </a:lnTo>
                <a:lnTo>
                  <a:pt x="24219" y="379811"/>
                </a:lnTo>
                <a:lnTo>
                  <a:pt x="68106" y="390707"/>
                </a:lnTo>
                <a:lnTo>
                  <a:pt x="59310" y="437071"/>
                </a:lnTo>
                <a:lnTo>
                  <a:pt x="469673" y="437071"/>
                </a:lnTo>
                <a:lnTo>
                  <a:pt x="460906" y="390707"/>
                </a:lnTo>
                <a:lnTo>
                  <a:pt x="506889" y="379811"/>
                </a:lnTo>
                <a:lnTo>
                  <a:pt x="487236" y="337996"/>
                </a:lnTo>
                <a:lnTo>
                  <a:pt x="526542" y="316205"/>
                </a:lnTo>
                <a:lnTo>
                  <a:pt x="498122" y="281084"/>
                </a:lnTo>
                <a:lnTo>
                  <a:pt x="531100" y="250165"/>
                </a:lnTo>
                <a:lnTo>
                  <a:pt x="493913" y="223795"/>
                </a:lnTo>
                <a:lnTo>
                  <a:pt x="517775" y="184443"/>
                </a:lnTo>
                <a:lnTo>
                  <a:pt x="476350" y="166883"/>
                </a:lnTo>
                <a:lnTo>
                  <a:pt x="489326" y="122952"/>
                </a:lnTo>
                <a:lnTo>
                  <a:pt x="445462" y="118403"/>
                </a:lnTo>
                <a:lnTo>
                  <a:pt x="447249" y="79051"/>
                </a:lnTo>
                <a:lnTo>
                  <a:pt x="127413" y="79051"/>
                </a:lnTo>
                <a:lnTo>
                  <a:pt x="83550" y="72357"/>
                </a:lnTo>
                <a:close/>
              </a:path>
              <a:path w="531495" h="531494">
                <a:moveTo>
                  <a:pt x="136209" y="33005"/>
                </a:moveTo>
                <a:lnTo>
                  <a:pt x="127413" y="79051"/>
                </a:lnTo>
                <a:lnTo>
                  <a:pt x="401569" y="79051"/>
                </a:lnTo>
                <a:lnTo>
                  <a:pt x="396151" y="50595"/>
                </a:lnTo>
                <a:lnTo>
                  <a:pt x="180073" y="50595"/>
                </a:lnTo>
                <a:lnTo>
                  <a:pt x="136209" y="33005"/>
                </a:lnTo>
                <a:close/>
              </a:path>
              <a:path w="531495" h="531494">
                <a:moveTo>
                  <a:pt x="447552" y="72357"/>
                </a:moveTo>
                <a:lnTo>
                  <a:pt x="401569" y="79051"/>
                </a:lnTo>
                <a:lnTo>
                  <a:pt x="447249" y="79051"/>
                </a:lnTo>
                <a:lnTo>
                  <a:pt x="447552" y="72357"/>
                </a:lnTo>
                <a:close/>
              </a:path>
              <a:path w="531495" h="531494">
                <a:moveTo>
                  <a:pt x="199726" y="8780"/>
                </a:moveTo>
                <a:lnTo>
                  <a:pt x="180073" y="50595"/>
                </a:lnTo>
                <a:lnTo>
                  <a:pt x="351029" y="50595"/>
                </a:lnTo>
                <a:lnTo>
                  <a:pt x="343756" y="35121"/>
                </a:lnTo>
                <a:lnTo>
                  <a:pt x="234852" y="35121"/>
                </a:lnTo>
                <a:lnTo>
                  <a:pt x="199726" y="8780"/>
                </a:lnTo>
                <a:close/>
              </a:path>
              <a:path w="531495" h="531494">
                <a:moveTo>
                  <a:pt x="392802" y="33005"/>
                </a:moveTo>
                <a:lnTo>
                  <a:pt x="351029" y="50595"/>
                </a:lnTo>
                <a:lnTo>
                  <a:pt x="396151" y="50595"/>
                </a:lnTo>
                <a:lnTo>
                  <a:pt x="392802" y="33005"/>
                </a:lnTo>
                <a:close/>
              </a:path>
              <a:path w="531495" h="531494">
                <a:moveTo>
                  <a:pt x="265740" y="0"/>
                </a:moveTo>
                <a:lnTo>
                  <a:pt x="234852" y="35121"/>
                </a:lnTo>
                <a:lnTo>
                  <a:pt x="294160" y="35121"/>
                </a:lnTo>
                <a:lnTo>
                  <a:pt x="265740" y="0"/>
                </a:lnTo>
                <a:close/>
              </a:path>
              <a:path w="531495" h="531494">
                <a:moveTo>
                  <a:pt x="331376" y="8780"/>
                </a:moveTo>
                <a:lnTo>
                  <a:pt x="294160" y="35121"/>
                </a:lnTo>
                <a:lnTo>
                  <a:pt x="343756" y="35121"/>
                </a:lnTo>
                <a:lnTo>
                  <a:pt x="331376" y="8780"/>
                </a:lnTo>
                <a:close/>
              </a:path>
            </a:pathLst>
          </a:custGeom>
          <a:solidFill>
            <a:srgbClr val="399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958143" y="1796461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09" h="523239">
                <a:moveTo>
                  <a:pt x="320153" y="485580"/>
                </a:moveTo>
                <a:lnTo>
                  <a:pt x="206066" y="485580"/>
                </a:lnTo>
                <a:lnTo>
                  <a:pt x="230277" y="522828"/>
                </a:lnTo>
                <a:lnTo>
                  <a:pt x="263284" y="491897"/>
                </a:lnTo>
                <a:lnTo>
                  <a:pt x="316042" y="491897"/>
                </a:lnTo>
                <a:lnTo>
                  <a:pt x="320153" y="485580"/>
                </a:lnTo>
                <a:close/>
              </a:path>
              <a:path w="524509" h="523239">
                <a:moveTo>
                  <a:pt x="316042" y="491897"/>
                </a:moveTo>
                <a:lnTo>
                  <a:pt x="263284" y="491897"/>
                </a:lnTo>
                <a:lnTo>
                  <a:pt x="295913" y="522828"/>
                </a:lnTo>
                <a:lnTo>
                  <a:pt x="316042" y="491897"/>
                </a:lnTo>
                <a:close/>
              </a:path>
              <a:path w="524509" h="523239">
                <a:moveTo>
                  <a:pt x="372784" y="463441"/>
                </a:moveTo>
                <a:lnTo>
                  <a:pt x="151287" y="463441"/>
                </a:lnTo>
                <a:lnTo>
                  <a:pt x="166731" y="507369"/>
                </a:lnTo>
                <a:lnTo>
                  <a:pt x="206066" y="485580"/>
                </a:lnTo>
                <a:lnTo>
                  <a:pt x="366244" y="485580"/>
                </a:lnTo>
                <a:lnTo>
                  <a:pt x="372784" y="463441"/>
                </a:lnTo>
                <a:close/>
              </a:path>
              <a:path w="524509" h="523239">
                <a:moveTo>
                  <a:pt x="366244" y="485580"/>
                </a:moveTo>
                <a:lnTo>
                  <a:pt x="320153" y="485580"/>
                </a:lnTo>
                <a:lnTo>
                  <a:pt x="359807" y="507369"/>
                </a:lnTo>
                <a:lnTo>
                  <a:pt x="366244" y="485580"/>
                </a:lnTo>
                <a:close/>
              </a:path>
              <a:path w="524509" h="523239">
                <a:moveTo>
                  <a:pt x="421234" y="430407"/>
                </a:moveTo>
                <a:lnTo>
                  <a:pt x="105305" y="430407"/>
                </a:lnTo>
                <a:lnTo>
                  <a:pt x="107424" y="474337"/>
                </a:lnTo>
                <a:lnTo>
                  <a:pt x="151287" y="463441"/>
                </a:lnTo>
                <a:lnTo>
                  <a:pt x="417807" y="463441"/>
                </a:lnTo>
                <a:lnTo>
                  <a:pt x="421234" y="430407"/>
                </a:lnTo>
                <a:close/>
              </a:path>
              <a:path w="524509" h="523239">
                <a:moveTo>
                  <a:pt x="417807" y="463441"/>
                </a:moveTo>
                <a:lnTo>
                  <a:pt x="372784" y="463441"/>
                </a:lnTo>
                <a:lnTo>
                  <a:pt x="416676" y="474337"/>
                </a:lnTo>
                <a:lnTo>
                  <a:pt x="417807" y="463441"/>
                </a:lnTo>
                <a:close/>
              </a:path>
              <a:path w="524509" h="523239">
                <a:moveTo>
                  <a:pt x="83184" y="70271"/>
                </a:moveTo>
                <a:lnTo>
                  <a:pt x="85303" y="116664"/>
                </a:lnTo>
                <a:lnTo>
                  <a:pt x="41410" y="120866"/>
                </a:lnTo>
                <a:lnTo>
                  <a:pt x="54764" y="164796"/>
                </a:lnTo>
                <a:lnTo>
                  <a:pt x="12987" y="180241"/>
                </a:lnTo>
                <a:lnTo>
                  <a:pt x="37210" y="219593"/>
                </a:lnTo>
                <a:lnTo>
                  <a:pt x="0" y="245963"/>
                </a:lnTo>
                <a:lnTo>
                  <a:pt x="32646" y="276882"/>
                </a:lnTo>
                <a:lnTo>
                  <a:pt x="4212" y="312003"/>
                </a:lnTo>
                <a:lnTo>
                  <a:pt x="43878" y="333795"/>
                </a:lnTo>
                <a:lnTo>
                  <a:pt x="23871" y="375610"/>
                </a:lnTo>
                <a:lnTo>
                  <a:pt x="67740" y="386505"/>
                </a:lnTo>
                <a:lnTo>
                  <a:pt x="61441" y="430407"/>
                </a:lnTo>
                <a:lnTo>
                  <a:pt x="465127" y="430407"/>
                </a:lnTo>
                <a:lnTo>
                  <a:pt x="456331" y="386505"/>
                </a:lnTo>
                <a:lnTo>
                  <a:pt x="500224" y="373494"/>
                </a:lnTo>
                <a:lnTo>
                  <a:pt x="482661" y="333795"/>
                </a:lnTo>
                <a:lnTo>
                  <a:pt x="521996" y="312003"/>
                </a:lnTo>
                <a:lnTo>
                  <a:pt x="491457" y="276882"/>
                </a:lnTo>
                <a:lnTo>
                  <a:pt x="524086" y="245963"/>
                </a:lnTo>
                <a:lnTo>
                  <a:pt x="488989" y="219593"/>
                </a:lnTo>
                <a:lnTo>
                  <a:pt x="513200" y="180241"/>
                </a:lnTo>
                <a:lnTo>
                  <a:pt x="471426" y="164796"/>
                </a:lnTo>
                <a:lnTo>
                  <a:pt x="484780" y="120866"/>
                </a:lnTo>
                <a:lnTo>
                  <a:pt x="440887" y="116664"/>
                </a:lnTo>
                <a:lnTo>
                  <a:pt x="442701" y="76964"/>
                </a:lnTo>
                <a:lnTo>
                  <a:pt x="127077" y="76964"/>
                </a:lnTo>
                <a:lnTo>
                  <a:pt x="83184" y="70271"/>
                </a:lnTo>
                <a:close/>
              </a:path>
              <a:path w="524509" h="523239">
                <a:moveTo>
                  <a:pt x="135844" y="30919"/>
                </a:moveTo>
                <a:lnTo>
                  <a:pt x="127077" y="76964"/>
                </a:lnTo>
                <a:lnTo>
                  <a:pt x="397023" y="76964"/>
                </a:lnTo>
                <a:lnTo>
                  <a:pt x="392893" y="48479"/>
                </a:lnTo>
                <a:lnTo>
                  <a:pt x="177617" y="48479"/>
                </a:lnTo>
                <a:lnTo>
                  <a:pt x="135844" y="30919"/>
                </a:lnTo>
                <a:close/>
              </a:path>
              <a:path w="524509" h="523239">
                <a:moveTo>
                  <a:pt x="443006" y="70271"/>
                </a:moveTo>
                <a:lnTo>
                  <a:pt x="397023" y="76964"/>
                </a:lnTo>
                <a:lnTo>
                  <a:pt x="442701" y="76964"/>
                </a:lnTo>
                <a:lnTo>
                  <a:pt x="443006" y="70271"/>
                </a:lnTo>
                <a:close/>
              </a:path>
              <a:path w="524509" h="523239">
                <a:moveTo>
                  <a:pt x="197270" y="6664"/>
                </a:moveTo>
                <a:lnTo>
                  <a:pt x="177617" y="48479"/>
                </a:lnTo>
                <a:lnTo>
                  <a:pt x="346483" y="48479"/>
                </a:lnTo>
                <a:lnTo>
                  <a:pt x="339996" y="33034"/>
                </a:lnTo>
                <a:lnTo>
                  <a:pt x="234486" y="33034"/>
                </a:lnTo>
                <a:lnTo>
                  <a:pt x="197270" y="6664"/>
                </a:lnTo>
                <a:close/>
              </a:path>
              <a:path w="524509" h="523239">
                <a:moveTo>
                  <a:pt x="390347" y="30919"/>
                </a:moveTo>
                <a:lnTo>
                  <a:pt x="346483" y="48479"/>
                </a:lnTo>
                <a:lnTo>
                  <a:pt x="392893" y="48479"/>
                </a:lnTo>
                <a:lnTo>
                  <a:pt x="390347" y="30919"/>
                </a:lnTo>
                <a:close/>
              </a:path>
              <a:path w="524509" h="523239">
                <a:moveTo>
                  <a:pt x="263284" y="0"/>
                </a:moveTo>
                <a:lnTo>
                  <a:pt x="234486" y="33034"/>
                </a:lnTo>
                <a:lnTo>
                  <a:pt x="291704" y="33034"/>
                </a:lnTo>
                <a:lnTo>
                  <a:pt x="263284" y="0"/>
                </a:lnTo>
                <a:close/>
              </a:path>
              <a:path w="524509" h="523239">
                <a:moveTo>
                  <a:pt x="328920" y="6664"/>
                </a:moveTo>
                <a:lnTo>
                  <a:pt x="291704" y="33034"/>
                </a:lnTo>
                <a:lnTo>
                  <a:pt x="339996" y="33034"/>
                </a:lnTo>
                <a:lnTo>
                  <a:pt x="328920" y="6664"/>
                </a:lnTo>
                <a:close/>
              </a:path>
            </a:pathLst>
          </a:custGeom>
          <a:solidFill>
            <a:srgbClr val="45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962355" y="1798924"/>
            <a:ext cx="518159" cy="518795"/>
          </a:xfrm>
          <a:custGeom>
            <a:avLst/>
            <a:gdLst/>
            <a:ahLst/>
            <a:cxnLst/>
            <a:rect l="l" t="t" r="r" b="b"/>
            <a:pathLst>
              <a:path w="518159" h="518794">
                <a:moveTo>
                  <a:pt x="315941" y="480654"/>
                </a:moveTo>
                <a:lnTo>
                  <a:pt x="201854" y="480654"/>
                </a:lnTo>
                <a:lnTo>
                  <a:pt x="226065" y="518258"/>
                </a:lnTo>
                <a:lnTo>
                  <a:pt x="259072" y="487348"/>
                </a:lnTo>
                <a:lnTo>
                  <a:pt x="311626" y="487348"/>
                </a:lnTo>
                <a:lnTo>
                  <a:pt x="315941" y="480654"/>
                </a:lnTo>
                <a:close/>
              </a:path>
              <a:path w="518159" h="518794">
                <a:moveTo>
                  <a:pt x="311626" y="487348"/>
                </a:moveTo>
                <a:lnTo>
                  <a:pt x="259072" y="487348"/>
                </a:lnTo>
                <a:lnTo>
                  <a:pt x="291701" y="518258"/>
                </a:lnTo>
                <a:lnTo>
                  <a:pt x="311626" y="487348"/>
                </a:lnTo>
                <a:close/>
              </a:path>
              <a:path w="518159" h="518794">
                <a:moveTo>
                  <a:pt x="368571" y="458863"/>
                </a:moveTo>
                <a:lnTo>
                  <a:pt x="149194" y="458863"/>
                </a:lnTo>
                <a:lnTo>
                  <a:pt x="162519" y="502796"/>
                </a:lnTo>
                <a:lnTo>
                  <a:pt x="201854" y="480654"/>
                </a:lnTo>
                <a:lnTo>
                  <a:pt x="360911" y="480654"/>
                </a:lnTo>
                <a:lnTo>
                  <a:pt x="368571" y="458863"/>
                </a:lnTo>
                <a:close/>
              </a:path>
              <a:path w="518159" h="518794">
                <a:moveTo>
                  <a:pt x="360911" y="480654"/>
                </a:moveTo>
                <a:lnTo>
                  <a:pt x="315941" y="480654"/>
                </a:lnTo>
                <a:lnTo>
                  <a:pt x="353128" y="502796"/>
                </a:lnTo>
                <a:lnTo>
                  <a:pt x="360911" y="480654"/>
                </a:lnTo>
                <a:close/>
              </a:path>
              <a:path w="518159" h="518794">
                <a:moveTo>
                  <a:pt x="414583" y="425857"/>
                </a:moveTo>
                <a:lnTo>
                  <a:pt x="103211" y="425857"/>
                </a:lnTo>
                <a:lnTo>
                  <a:pt x="105302" y="469758"/>
                </a:lnTo>
                <a:lnTo>
                  <a:pt x="149194" y="458863"/>
                </a:lnTo>
                <a:lnTo>
                  <a:pt x="411397" y="458863"/>
                </a:lnTo>
                <a:lnTo>
                  <a:pt x="414583" y="425857"/>
                </a:lnTo>
                <a:close/>
              </a:path>
              <a:path w="518159" h="518794">
                <a:moveTo>
                  <a:pt x="411397" y="458863"/>
                </a:moveTo>
                <a:lnTo>
                  <a:pt x="368571" y="458863"/>
                </a:lnTo>
                <a:lnTo>
                  <a:pt x="410345" y="469758"/>
                </a:lnTo>
                <a:lnTo>
                  <a:pt x="411397" y="458863"/>
                </a:lnTo>
                <a:close/>
              </a:path>
              <a:path w="518159" h="518794">
                <a:moveTo>
                  <a:pt x="81091" y="70271"/>
                </a:moveTo>
                <a:lnTo>
                  <a:pt x="83558" y="114201"/>
                </a:lnTo>
                <a:lnTo>
                  <a:pt x="39666" y="120518"/>
                </a:lnTo>
                <a:lnTo>
                  <a:pt x="52642" y="162333"/>
                </a:lnTo>
                <a:lnTo>
                  <a:pt x="10883" y="179894"/>
                </a:lnTo>
                <a:lnTo>
                  <a:pt x="35108" y="217130"/>
                </a:lnTo>
                <a:lnTo>
                  <a:pt x="0" y="243500"/>
                </a:lnTo>
                <a:lnTo>
                  <a:pt x="30890" y="274419"/>
                </a:lnTo>
                <a:lnTo>
                  <a:pt x="4563" y="309540"/>
                </a:lnTo>
                <a:lnTo>
                  <a:pt x="41785" y="329216"/>
                </a:lnTo>
                <a:lnTo>
                  <a:pt x="24222" y="371031"/>
                </a:lnTo>
                <a:lnTo>
                  <a:pt x="65995" y="381927"/>
                </a:lnTo>
                <a:lnTo>
                  <a:pt x="59319" y="425857"/>
                </a:lnTo>
                <a:lnTo>
                  <a:pt x="458447" y="425857"/>
                </a:lnTo>
                <a:lnTo>
                  <a:pt x="449680" y="381927"/>
                </a:lnTo>
                <a:lnTo>
                  <a:pt x="493544" y="371031"/>
                </a:lnTo>
                <a:lnTo>
                  <a:pt x="473891" y="329216"/>
                </a:lnTo>
                <a:lnTo>
                  <a:pt x="513574" y="309540"/>
                </a:lnTo>
                <a:lnTo>
                  <a:pt x="484777" y="274419"/>
                </a:lnTo>
                <a:lnTo>
                  <a:pt x="517784" y="243500"/>
                </a:lnTo>
                <a:lnTo>
                  <a:pt x="482658" y="217130"/>
                </a:lnTo>
                <a:lnTo>
                  <a:pt x="504779" y="179894"/>
                </a:lnTo>
                <a:lnTo>
                  <a:pt x="465124" y="162333"/>
                </a:lnTo>
                <a:lnTo>
                  <a:pt x="478449" y="120518"/>
                </a:lnTo>
                <a:lnTo>
                  <a:pt x="434585" y="114201"/>
                </a:lnTo>
                <a:lnTo>
                  <a:pt x="436374" y="76588"/>
                </a:lnTo>
                <a:lnTo>
                  <a:pt x="124955" y="76588"/>
                </a:lnTo>
                <a:lnTo>
                  <a:pt x="81091" y="70271"/>
                </a:lnTo>
                <a:close/>
              </a:path>
              <a:path w="518159" h="518794">
                <a:moveTo>
                  <a:pt x="133751" y="32686"/>
                </a:moveTo>
                <a:lnTo>
                  <a:pt x="124955" y="76588"/>
                </a:lnTo>
                <a:lnTo>
                  <a:pt x="392811" y="76588"/>
                </a:lnTo>
                <a:lnTo>
                  <a:pt x="387129" y="48132"/>
                </a:lnTo>
                <a:lnTo>
                  <a:pt x="175524" y="48132"/>
                </a:lnTo>
                <a:lnTo>
                  <a:pt x="133751" y="32686"/>
                </a:lnTo>
                <a:close/>
              </a:path>
              <a:path w="518159" h="518794">
                <a:moveTo>
                  <a:pt x="436675" y="70271"/>
                </a:moveTo>
                <a:lnTo>
                  <a:pt x="392811" y="76588"/>
                </a:lnTo>
                <a:lnTo>
                  <a:pt x="436374" y="76588"/>
                </a:lnTo>
                <a:lnTo>
                  <a:pt x="436675" y="70271"/>
                </a:lnTo>
                <a:close/>
              </a:path>
              <a:path w="518159" h="518794">
                <a:moveTo>
                  <a:pt x="193058" y="8780"/>
                </a:moveTo>
                <a:lnTo>
                  <a:pt x="175524" y="48132"/>
                </a:lnTo>
                <a:lnTo>
                  <a:pt x="342271" y="48132"/>
                </a:lnTo>
                <a:lnTo>
                  <a:pt x="335763" y="35121"/>
                </a:lnTo>
                <a:lnTo>
                  <a:pt x="230274" y="35121"/>
                </a:lnTo>
                <a:lnTo>
                  <a:pt x="193058" y="8780"/>
                </a:lnTo>
                <a:close/>
              </a:path>
              <a:path w="518159" h="518794">
                <a:moveTo>
                  <a:pt x="384044" y="32686"/>
                </a:moveTo>
                <a:lnTo>
                  <a:pt x="342271" y="48132"/>
                </a:lnTo>
                <a:lnTo>
                  <a:pt x="387129" y="48132"/>
                </a:lnTo>
                <a:lnTo>
                  <a:pt x="384044" y="32686"/>
                </a:lnTo>
                <a:close/>
              </a:path>
              <a:path w="518159" h="518794">
                <a:moveTo>
                  <a:pt x="259072" y="0"/>
                </a:moveTo>
                <a:lnTo>
                  <a:pt x="230274" y="35121"/>
                </a:lnTo>
                <a:lnTo>
                  <a:pt x="287492" y="35121"/>
                </a:lnTo>
                <a:lnTo>
                  <a:pt x="259072" y="0"/>
                </a:lnTo>
                <a:close/>
              </a:path>
              <a:path w="518159" h="518794">
                <a:moveTo>
                  <a:pt x="322588" y="8780"/>
                </a:moveTo>
                <a:lnTo>
                  <a:pt x="287492" y="35121"/>
                </a:lnTo>
                <a:lnTo>
                  <a:pt x="335763" y="35121"/>
                </a:lnTo>
                <a:lnTo>
                  <a:pt x="322588" y="8780"/>
                </a:lnTo>
                <a:close/>
              </a:path>
            </a:pathLst>
          </a:custGeom>
          <a:solidFill>
            <a:srgbClr val="51A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964463" y="1803125"/>
            <a:ext cx="511809" cy="509905"/>
          </a:xfrm>
          <a:custGeom>
            <a:avLst/>
            <a:gdLst/>
            <a:ahLst/>
            <a:cxnLst/>
            <a:rect l="l" t="t" r="r" b="b"/>
            <a:pathLst>
              <a:path w="511809" h="509905">
                <a:moveTo>
                  <a:pt x="311714" y="474366"/>
                </a:moveTo>
                <a:lnTo>
                  <a:pt x="199747" y="474366"/>
                </a:lnTo>
                <a:lnTo>
                  <a:pt x="223957" y="509487"/>
                </a:lnTo>
                <a:lnTo>
                  <a:pt x="256964" y="481031"/>
                </a:lnTo>
                <a:lnTo>
                  <a:pt x="307120" y="481031"/>
                </a:lnTo>
                <a:lnTo>
                  <a:pt x="311714" y="474366"/>
                </a:lnTo>
                <a:close/>
              </a:path>
              <a:path w="511809" h="509905">
                <a:moveTo>
                  <a:pt x="307120" y="481031"/>
                </a:moveTo>
                <a:lnTo>
                  <a:pt x="256964" y="481031"/>
                </a:lnTo>
                <a:lnTo>
                  <a:pt x="287503" y="509487"/>
                </a:lnTo>
                <a:lnTo>
                  <a:pt x="307120" y="481031"/>
                </a:lnTo>
                <a:close/>
              </a:path>
              <a:path w="511809" h="509905">
                <a:moveTo>
                  <a:pt x="364374" y="452575"/>
                </a:moveTo>
                <a:lnTo>
                  <a:pt x="149177" y="452575"/>
                </a:lnTo>
                <a:lnTo>
                  <a:pt x="162531" y="494042"/>
                </a:lnTo>
                <a:lnTo>
                  <a:pt x="199747" y="474366"/>
                </a:lnTo>
                <a:lnTo>
                  <a:pt x="357356" y="474366"/>
                </a:lnTo>
                <a:lnTo>
                  <a:pt x="364374" y="452575"/>
                </a:lnTo>
                <a:close/>
              </a:path>
              <a:path w="511809" h="509905">
                <a:moveTo>
                  <a:pt x="357356" y="474366"/>
                </a:moveTo>
                <a:lnTo>
                  <a:pt x="311714" y="474366"/>
                </a:lnTo>
                <a:lnTo>
                  <a:pt x="351020" y="494042"/>
                </a:lnTo>
                <a:lnTo>
                  <a:pt x="357356" y="474366"/>
                </a:lnTo>
                <a:close/>
              </a:path>
              <a:path w="511809" h="509905">
                <a:moveTo>
                  <a:pt x="410357" y="419540"/>
                </a:moveTo>
                <a:lnTo>
                  <a:pt x="103194" y="419540"/>
                </a:lnTo>
                <a:lnTo>
                  <a:pt x="105313" y="463470"/>
                </a:lnTo>
                <a:lnTo>
                  <a:pt x="149177" y="452575"/>
                </a:lnTo>
                <a:lnTo>
                  <a:pt x="408763" y="452575"/>
                </a:lnTo>
                <a:lnTo>
                  <a:pt x="410357" y="419540"/>
                </a:lnTo>
                <a:close/>
              </a:path>
              <a:path w="511809" h="509905">
                <a:moveTo>
                  <a:pt x="408763" y="452575"/>
                </a:moveTo>
                <a:lnTo>
                  <a:pt x="364374" y="452575"/>
                </a:lnTo>
                <a:lnTo>
                  <a:pt x="408238" y="463470"/>
                </a:lnTo>
                <a:lnTo>
                  <a:pt x="408763" y="452575"/>
                </a:lnTo>
                <a:close/>
              </a:path>
              <a:path w="511809" h="509905">
                <a:moveTo>
                  <a:pt x="81451" y="68184"/>
                </a:moveTo>
                <a:lnTo>
                  <a:pt x="83541" y="112086"/>
                </a:lnTo>
                <a:lnTo>
                  <a:pt x="39677" y="118779"/>
                </a:lnTo>
                <a:lnTo>
                  <a:pt x="52653" y="160247"/>
                </a:lnTo>
                <a:lnTo>
                  <a:pt x="13339" y="175692"/>
                </a:lnTo>
                <a:lnTo>
                  <a:pt x="35091" y="212928"/>
                </a:lnTo>
                <a:lnTo>
                  <a:pt x="0" y="239298"/>
                </a:lnTo>
                <a:lnTo>
                  <a:pt x="33000" y="270217"/>
                </a:lnTo>
                <a:lnTo>
                  <a:pt x="4563" y="303252"/>
                </a:lnTo>
                <a:lnTo>
                  <a:pt x="43887" y="325014"/>
                </a:lnTo>
                <a:lnTo>
                  <a:pt x="24219" y="364714"/>
                </a:lnTo>
                <a:lnTo>
                  <a:pt x="66007" y="375610"/>
                </a:lnTo>
                <a:lnTo>
                  <a:pt x="59330" y="419540"/>
                </a:lnTo>
                <a:lnTo>
                  <a:pt x="454250" y="419540"/>
                </a:lnTo>
                <a:lnTo>
                  <a:pt x="445454" y="375610"/>
                </a:lnTo>
                <a:lnTo>
                  <a:pt x="489346" y="364714"/>
                </a:lnTo>
                <a:lnTo>
                  <a:pt x="469693" y="325014"/>
                </a:lnTo>
                <a:lnTo>
                  <a:pt x="508999" y="303252"/>
                </a:lnTo>
                <a:lnTo>
                  <a:pt x="480550" y="270217"/>
                </a:lnTo>
                <a:lnTo>
                  <a:pt x="511467" y="239298"/>
                </a:lnTo>
                <a:lnTo>
                  <a:pt x="476341" y="212928"/>
                </a:lnTo>
                <a:lnTo>
                  <a:pt x="500232" y="175692"/>
                </a:lnTo>
                <a:lnTo>
                  <a:pt x="458807" y="160247"/>
                </a:lnTo>
                <a:lnTo>
                  <a:pt x="473903" y="118779"/>
                </a:lnTo>
                <a:lnTo>
                  <a:pt x="430010" y="112086"/>
                </a:lnTo>
                <a:lnTo>
                  <a:pt x="432103" y="74849"/>
                </a:lnTo>
                <a:lnTo>
                  <a:pt x="125315" y="74849"/>
                </a:lnTo>
                <a:lnTo>
                  <a:pt x="81451" y="68184"/>
                </a:lnTo>
                <a:close/>
              </a:path>
              <a:path w="511809" h="509905">
                <a:moveTo>
                  <a:pt x="131643" y="30919"/>
                </a:moveTo>
                <a:lnTo>
                  <a:pt x="125315" y="74849"/>
                </a:lnTo>
                <a:lnTo>
                  <a:pt x="388584" y="74849"/>
                </a:lnTo>
                <a:lnTo>
                  <a:pt x="382836" y="46045"/>
                </a:lnTo>
                <a:lnTo>
                  <a:pt x="173417" y="46045"/>
                </a:lnTo>
                <a:lnTo>
                  <a:pt x="131643" y="30919"/>
                </a:lnTo>
                <a:close/>
              </a:path>
              <a:path w="511809" h="509905">
                <a:moveTo>
                  <a:pt x="432477" y="68184"/>
                </a:moveTo>
                <a:lnTo>
                  <a:pt x="388584" y="74849"/>
                </a:lnTo>
                <a:lnTo>
                  <a:pt x="432103" y="74849"/>
                </a:lnTo>
                <a:lnTo>
                  <a:pt x="432477" y="68184"/>
                </a:lnTo>
                <a:close/>
              </a:path>
              <a:path w="511809" h="509905">
                <a:moveTo>
                  <a:pt x="193070" y="6693"/>
                </a:moveTo>
                <a:lnTo>
                  <a:pt x="173417" y="46045"/>
                </a:lnTo>
                <a:lnTo>
                  <a:pt x="338044" y="46045"/>
                </a:lnTo>
                <a:lnTo>
                  <a:pt x="332237" y="33034"/>
                </a:lnTo>
                <a:lnTo>
                  <a:pt x="228167" y="33034"/>
                </a:lnTo>
                <a:lnTo>
                  <a:pt x="193070" y="6693"/>
                </a:lnTo>
                <a:close/>
              </a:path>
              <a:path w="511809" h="509905">
                <a:moveTo>
                  <a:pt x="379818" y="30919"/>
                </a:moveTo>
                <a:lnTo>
                  <a:pt x="338044" y="46045"/>
                </a:lnTo>
                <a:lnTo>
                  <a:pt x="382836" y="46045"/>
                </a:lnTo>
                <a:lnTo>
                  <a:pt x="379818" y="30919"/>
                </a:lnTo>
                <a:close/>
              </a:path>
              <a:path w="511809" h="509905">
                <a:moveTo>
                  <a:pt x="256964" y="0"/>
                </a:moveTo>
                <a:lnTo>
                  <a:pt x="228167" y="33034"/>
                </a:lnTo>
                <a:lnTo>
                  <a:pt x="285384" y="33034"/>
                </a:lnTo>
                <a:lnTo>
                  <a:pt x="256964" y="0"/>
                </a:lnTo>
                <a:close/>
              </a:path>
              <a:path w="511809" h="509905">
                <a:moveTo>
                  <a:pt x="320481" y="6693"/>
                </a:moveTo>
                <a:lnTo>
                  <a:pt x="285384" y="33034"/>
                </a:lnTo>
                <a:lnTo>
                  <a:pt x="332237" y="33034"/>
                </a:lnTo>
                <a:lnTo>
                  <a:pt x="320481" y="6693"/>
                </a:lnTo>
                <a:close/>
              </a:path>
            </a:pathLst>
          </a:custGeom>
          <a:solidFill>
            <a:srgbClr val="5DA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969026" y="1805241"/>
            <a:ext cx="504825" cy="505459"/>
          </a:xfrm>
          <a:custGeom>
            <a:avLst/>
            <a:gdLst/>
            <a:ahLst/>
            <a:cxnLst/>
            <a:rect l="l" t="t" r="r" b="b"/>
            <a:pathLst>
              <a:path w="504825" h="505460">
                <a:moveTo>
                  <a:pt x="307151" y="468020"/>
                </a:moveTo>
                <a:lnTo>
                  <a:pt x="197273" y="468020"/>
                </a:lnTo>
                <a:lnTo>
                  <a:pt x="219394" y="505265"/>
                </a:lnTo>
                <a:lnTo>
                  <a:pt x="252401" y="474337"/>
                </a:lnTo>
                <a:lnTo>
                  <a:pt x="303044" y="474337"/>
                </a:lnTo>
                <a:lnTo>
                  <a:pt x="307151" y="468020"/>
                </a:lnTo>
                <a:close/>
              </a:path>
              <a:path w="504825" h="505460">
                <a:moveTo>
                  <a:pt x="303044" y="474337"/>
                </a:moveTo>
                <a:lnTo>
                  <a:pt x="252401" y="474337"/>
                </a:lnTo>
                <a:lnTo>
                  <a:pt x="282940" y="505265"/>
                </a:lnTo>
                <a:lnTo>
                  <a:pt x="303044" y="474337"/>
                </a:lnTo>
                <a:close/>
              </a:path>
              <a:path w="504825" h="505460">
                <a:moveTo>
                  <a:pt x="357691" y="447996"/>
                </a:moveTo>
                <a:lnTo>
                  <a:pt x="144614" y="447996"/>
                </a:lnTo>
                <a:lnTo>
                  <a:pt x="157967" y="489811"/>
                </a:lnTo>
                <a:lnTo>
                  <a:pt x="197273" y="468020"/>
                </a:lnTo>
                <a:lnTo>
                  <a:pt x="351310" y="468020"/>
                </a:lnTo>
                <a:lnTo>
                  <a:pt x="357691" y="447996"/>
                </a:lnTo>
                <a:close/>
              </a:path>
              <a:path w="504825" h="505460">
                <a:moveTo>
                  <a:pt x="351310" y="468020"/>
                </a:moveTo>
                <a:lnTo>
                  <a:pt x="307151" y="468020"/>
                </a:lnTo>
                <a:lnTo>
                  <a:pt x="344367" y="489811"/>
                </a:lnTo>
                <a:lnTo>
                  <a:pt x="351310" y="468020"/>
                </a:lnTo>
                <a:close/>
              </a:path>
              <a:path w="504825" h="505460">
                <a:moveTo>
                  <a:pt x="403674" y="415309"/>
                </a:moveTo>
                <a:lnTo>
                  <a:pt x="100750" y="415309"/>
                </a:lnTo>
                <a:lnTo>
                  <a:pt x="103188" y="459239"/>
                </a:lnTo>
                <a:lnTo>
                  <a:pt x="144614" y="447996"/>
                </a:lnTo>
                <a:lnTo>
                  <a:pt x="402119" y="447996"/>
                </a:lnTo>
                <a:lnTo>
                  <a:pt x="403674" y="415309"/>
                </a:lnTo>
                <a:close/>
              </a:path>
              <a:path w="504825" h="505460">
                <a:moveTo>
                  <a:pt x="402119" y="447996"/>
                </a:moveTo>
                <a:lnTo>
                  <a:pt x="357691" y="447996"/>
                </a:lnTo>
                <a:lnTo>
                  <a:pt x="401584" y="459239"/>
                </a:lnTo>
                <a:lnTo>
                  <a:pt x="402119" y="447996"/>
                </a:lnTo>
                <a:close/>
              </a:path>
              <a:path w="504825" h="505460">
                <a:moveTo>
                  <a:pt x="78978" y="68184"/>
                </a:moveTo>
                <a:lnTo>
                  <a:pt x="81097" y="112086"/>
                </a:lnTo>
                <a:lnTo>
                  <a:pt x="37204" y="118779"/>
                </a:lnTo>
                <a:lnTo>
                  <a:pt x="50558" y="158131"/>
                </a:lnTo>
                <a:lnTo>
                  <a:pt x="10880" y="175692"/>
                </a:lnTo>
                <a:lnTo>
                  <a:pt x="35114" y="213276"/>
                </a:lnTo>
                <a:lnTo>
                  <a:pt x="0" y="237183"/>
                </a:lnTo>
                <a:lnTo>
                  <a:pt x="30527" y="268102"/>
                </a:lnTo>
                <a:lnTo>
                  <a:pt x="2104" y="301137"/>
                </a:lnTo>
                <a:lnTo>
                  <a:pt x="41762" y="322899"/>
                </a:lnTo>
                <a:lnTo>
                  <a:pt x="21763" y="362598"/>
                </a:lnTo>
                <a:lnTo>
                  <a:pt x="65653" y="373494"/>
                </a:lnTo>
                <a:lnTo>
                  <a:pt x="56857" y="415309"/>
                </a:lnTo>
                <a:lnTo>
                  <a:pt x="447567" y="415309"/>
                </a:lnTo>
                <a:lnTo>
                  <a:pt x="438800" y="373494"/>
                </a:lnTo>
                <a:lnTo>
                  <a:pt x="480574" y="362598"/>
                </a:lnTo>
                <a:lnTo>
                  <a:pt x="463011" y="322899"/>
                </a:lnTo>
                <a:lnTo>
                  <a:pt x="500227" y="301137"/>
                </a:lnTo>
                <a:lnTo>
                  <a:pt x="473897" y="268102"/>
                </a:lnTo>
                <a:lnTo>
                  <a:pt x="504436" y="237183"/>
                </a:lnTo>
                <a:lnTo>
                  <a:pt x="469339" y="213276"/>
                </a:lnTo>
                <a:lnTo>
                  <a:pt x="493550" y="175692"/>
                </a:lnTo>
                <a:lnTo>
                  <a:pt x="451776" y="158131"/>
                </a:lnTo>
                <a:lnTo>
                  <a:pt x="465130" y="118779"/>
                </a:lnTo>
                <a:lnTo>
                  <a:pt x="423356" y="112086"/>
                </a:lnTo>
                <a:lnTo>
                  <a:pt x="425129" y="74849"/>
                </a:lnTo>
                <a:lnTo>
                  <a:pt x="120751" y="74849"/>
                </a:lnTo>
                <a:lnTo>
                  <a:pt x="78978" y="68184"/>
                </a:lnTo>
                <a:close/>
              </a:path>
              <a:path w="504825" h="505460">
                <a:moveTo>
                  <a:pt x="129518" y="30919"/>
                </a:moveTo>
                <a:lnTo>
                  <a:pt x="120751" y="74849"/>
                </a:lnTo>
                <a:lnTo>
                  <a:pt x="381583" y="74849"/>
                </a:lnTo>
                <a:lnTo>
                  <a:pt x="376308" y="48508"/>
                </a:lnTo>
                <a:lnTo>
                  <a:pt x="170943" y="48508"/>
                </a:lnTo>
                <a:lnTo>
                  <a:pt x="129518" y="30919"/>
                </a:lnTo>
                <a:close/>
              </a:path>
              <a:path w="504825" h="505460">
                <a:moveTo>
                  <a:pt x="425446" y="68184"/>
                </a:moveTo>
                <a:lnTo>
                  <a:pt x="381583" y="74849"/>
                </a:lnTo>
                <a:lnTo>
                  <a:pt x="425129" y="74849"/>
                </a:lnTo>
                <a:lnTo>
                  <a:pt x="425446" y="68184"/>
                </a:lnTo>
                <a:close/>
              </a:path>
              <a:path w="504825" h="505460">
                <a:moveTo>
                  <a:pt x="188506" y="8780"/>
                </a:moveTo>
                <a:lnTo>
                  <a:pt x="170943" y="48508"/>
                </a:lnTo>
                <a:lnTo>
                  <a:pt x="333480" y="48508"/>
                </a:lnTo>
                <a:lnTo>
                  <a:pt x="326640" y="33034"/>
                </a:lnTo>
                <a:lnTo>
                  <a:pt x="223603" y="33034"/>
                </a:lnTo>
                <a:lnTo>
                  <a:pt x="188506" y="8780"/>
                </a:lnTo>
                <a:close/>
              </a:path>
              <a:path w="504825" h="505460">
                <a:moveTo>
                  <a:pt x="372787" y="30919"/>
                </a:moveTo>
                <a:lnTo>
                  <a:pt x="333480" y="48508"/>
                </a:lnTo>
                <a:lnTo>
                  <a:pt x="376308" y="48508"/>
                </a:lnTo>
                <a:lnTo>
                  <a:pt x="372787" y="30919"/>
                </a:lnTo>
                <a:close/>
              </a:path>
              <a:path w="504825" h="505460">
                <a:moveTo>
                  <a:pt x="252401" y="0"/>
                </a:moveTo>
                <a:lnTo>
                  <a:pt x="223603" y="33034"/>
                </a:lnTo>
                <a:lnTo>
                  <a:pt x="278731" y="33034"/>
                </a:lnTo>
                <a:lnTo>
                  <a:pt x="252401" y="0"/>
                </a:lnTo>
                <a:close/>
              </a:path>
              <a:path w="504825" h="505460">
                <a:moveTo>
                  <a:pt x="315917" y="8780"/>
                </a:moveTo>
                <a:lnTo>
                  <a:pt x="278731" y="33034"/>
                </a:lnTo>
                <a:lnTo>
                  <a:pt x="326640" y="33034"/>
                </a:lnTo>
                <a:lnTo>
                  <a:pt x="315917" y="8780"/>
                </a:lnTo>
                <a:close/>
              </a:path>
            </a:pathLst>
          </a:custGeom>
          <a:solidFill>
            <a:srgbClr val="68B0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971131" y="1807704"/>
            <a:ext cx="500380" cy="501015"/>
          </a:xfrm>
          <a:custGeom>
            <a:avLst/>
            <a:gdLst/>
            <a:ahLst/>
            <a:cxnLst/>
            <a:rect l="l" t="t" r="r" b="b"/>
            <a:pathLst>
              <a:path w="500379" h="501014">
                <a:moveTo>
                  <a:pt x="305046" y="463093"/>
                </a:moveTo>
                <a:lnTo>
                  <a:pt x="195169" y="463093"/>
                </a:lnTo>
                <a:lnTo>
                  <a:pt x="219408" y="500692"/>
                </a:lnTo>
                <a:lnTo>
                  <a:pt x="250296" y="469787"/>
                </a:lnTo>
                <a:lnTo>
                  <a:pt x="300736" y="469787"/>
                </a:lnTo>
                <a:lnTo>
                  <a:pt x="305046" y="463093"/>
                </a:lnTo>
                <a:close/>
              </a:path>
              <a:path w="500379" h="501014">
                <a:moveTo>
                  <a:pt x="300736" y="469787"/>
                </a:moveTo>
                <a:lnTo>
                  <a:pt x="250296" y="469787"/>
                </a:lnTo>
                <a:lnTo>
                  <a:pt x="280835" y="500692"/>
                </a:lnTo>
                <a:lnTo>
                  <a:pt x="300736" y="469787"/>
                </a:lnTo>
                <a:close/>
              </a:path>
              <a:path w="500379" h="501014">
                <a:moveTo>
                  <a:pt x="355586" y="443418"/>
                </a:moveTo>
                <a:lnTo>
                  <a:pt x="144976" y="443418"/>
                </a:lnTo>
                <a:lnTo>
                  <a:pt x="157953" y="483117"/>
                </a:lnTo>
                <a:lnTo>
                  <a:pt x="195169" y="463093"/>
                </a:lnTo>
                <a:lnTo>
                  <a:pt x="348983" y="463093"/>
                </a:lnTo>
                <a:lnTo>
                  <a:pt x="355586" y="443418"/>
                </a:lnTo>
                <a:close/>
              </a:path>
              <a:path w="500379" h="501014">
                <a:moveTo>
                  <a:pt x="348983" y="463093"/>
                </a:moveTo>
                <a:lnTo>
                  <a:pt x="305046" y="463093"/>
                </a:lnTo>
                <a:lnTo>
                  <a:pt x="342262" y="483117"/>
                </a:lnTo>
                <a:lnTo>
                  <a:pt x="348983" y="463093"/>
                </a:lnTo>
                <a:close/>
              </a:path>
              <a:path w="500379" h="501014">
                <a:moveTo>
                  <a:pt x="399479" y="410383"/>
                </a:moveTo>
                <a:lnTo>
                  <a:pt x="101084" y="410383"/>
                </a:lnTo>
                <a:lnTo>
                  <a:pt x="103203" y="454313"/>
                </a:lnTo>
                <a:lnTo>
                  <a:pt x="144976" y="443418"/>
                </a:lnTo>
                <a:lnTo>
                  <a:pt x="397624" y="443418"/>
                </a:lnTo>
                <a:lnTo>
                  <a:pt x="399479" y="410383"/>
                </a:lnTo>
                <a:close/>
              </a:path>
              <a:path w="500379" h="501014">
                <a:moveTo>
                  <a:pt x="397624" y="443418"/>
                </a:moveTo>
                <a:lnTo>
                  <a:pt x="355586" y="443418"/>
                </a:lnTo>
                <a:lnTo>
                  <a:pt x="397012" y="454313"/>
                </a:lnTo>
                <a:lnTo>
                  <a:pt x="397624" y="443418"/>
                </a:lnTo>
                <a:close/>
              </a:path>
              <a:path w="500379" h="501014">
                <a:moveTo>
                  <a:pt x="78992" y="67808"/>
                </a:moveTo>
                <a:lnTo>
                  <a:pt x="81082" y="111738"/>
                </a:lnTo>
                <a:lnTo>
                  <a:pt x="39657" y="116316"/>
                </a:lnTo>
                <a:lnTo>
                  <a:pt x="52662" y="158102"/>
                </a:lnTo>
                <a:lnTo>
                  <a:pt x="10883" y="173229"/>
                </a:lnTo>
                <a:lnTo>
                  <a:pt x="35099" y="210813"/>
                </a:lnTo>
                <a:lnTo>
                  <a:pt x="0" y="234720"/>
                </a:lnTo>
                <a:lnTo>
                  <a:pt x="30890" y="265639"/>
                </a:lnTo>
                <a:lnTo>
                  <a:pt x="4563" y="298674"/>
                </a:lnTo>
                <a:lnTo>
                  <a:pt x="41776" y="318349"/>
                </a:lnTo>
                <a:lnTo>
                  <a:pt x="24222" y="357701"/>
                </a:lnTo>
                <a:lnTo>
                  <a:pt x="65987" y="368945"/>
                </a:lnTo>
                <a:lnTo>
                  <a:pt x="57220" y="410383"/>
                </a:lnTo>
                <a:lnTo>
                  <a:pt x="443343" y="410383"/>
                </a:lnTo>
                <a:lnTo>
                  <a:pt x="434576" y="368945"/>
                </a:lnTo>
                <a:lnTo>
                  <a:pt x="476001" y="357701"/>
                </a:lnTo>
                <a:lnTo>
                  <a:pt x="458439" y="318349"/>
                </a:lnTo>
                <a:lnTo>
                  <a:pt x="496003" y="298674"/>
                </a:lnTo>
                <a:lnTo>
                  <a:pt x="467234" y="265639"/>
                </a:lnTo>
                <a:lnTo>
                  <a:pt x="500212" y="234720"/>
                </a:lnTo>
                <a:lnTo>
                  <a:pt x="465115" y="210813"/>
                </a:lnTo>
                <a:lnTo>
                  <a:pt x="487236" y="173229"/>
                </a:lnTo>
                <a:lnTo>
                  <a:pt x="447581" y="158102"/>
                </a:lnTo>
                <a:lnTo>
                  <a:pt x="460906" y="116316"/>
                </a:lnTo>
                <a:lnTo>
                  <a:pt x="419132" y="111738"/>
                </a:lnTo>
                <a:lnTo>
                  <a:pt x="420929" y="74501"/>
                </a:lnTo>
                <a:lnTo>
                  <a:pt x="120766" y="74501"/>
                </a:lnTo>
                <a:lnTo>
                  <a:pt x="78992" y="67808"/>
                </a:lnTo>
                <a:close/>
              </a:path>
              <a:path w="500379" h="501014">
                <a:moveTo>
                  <a:pt x="129533" y="32686"/>
                </a:moveTo>
                <a:lnTo>
                  <a:pt x="120766" y="74501"/>
                </a:lnTo>
                <a:lnTo>
                  <a:pt x="377359" y="74501"/>
                </a:lnTo>
                <a:lnTo>
                  <a:pt x="373148" y="48132"/>
                </a:lnTo>
                <a:lnTo>
                  <a:pt x="168839" y="48132"/>
                </a:lnTo>
                <a:lnTo>
                  <a:pt x="129533" y="32686"/>
                </a:lnTo>
                <a:close/>
              </a:path>
              <a:path w="500379" h="501014">
                <a:moveTo>
                  <a:pt x="421252" y="67808"/>
                </a:moveTo>
                <a:lnTo>
                  <a:pt x="377359" y="74501"/>
                </a:lnTo>
                <a:lnTo>
                  <a:pt x="420929" y="74501"/>
                </a:lnTo>
                <a:lnTo>
                  <a:pt x="421252" y="67808"/>
                </a:lnTo>
                <a:close/>
              </a:path>
              <a:path w="500379" h="501014">
                <a:moveTo>
                  <a:pt x="186402" y="8780"/>
                </a:moveTo>
                <a:lnTo>
                  <a:pt x="168839" y="48132"/>
                </a:lnTo>
                <a:lnTo>
                  <a:pt x="331376" y="48132"/>
                </a:lnTo>
                <a:lnTo>
                  <a:pt x="324892" y="35150"/>
                </a:lnTo>
                <a:lnTo>
                  <a:pt x="221499" y="35150"/>
                </a:lnTo>
                <a:lnTo>
                  <a:pt x="186402" y="8780"/>
                </a:lnTo>
                <a:close/>
              </a:path>
              <a:path w="500379" h="501014">
                <a:moveTo>
                  <a:pt x="370682" y="32686"/>
                </a:moveTo>
                <a:lnTo>
                  <a:pt x="331376" y="48132"/>
                </a:lnTo>
                <a:lnTo>
                  <a:pt x="373148" y="48132"/>
                </a:lnTo>
                <a:lnTo>
                  <a:pt x="370682" y="32686"/>
                </a:lnTo>
                <a:close/>
              </a:path>
              <a:path w="500379" h="501014">
                <a:moveTo>
                  <a:pt x="250296" y="0"/>
                </a:moveTo>
                <a:lnTo>
                  <a:pt x="221499" y="35150"/>
                </a:lnTo>
                <a:lnTo>
                  <a:pt x="276626" y="35150"/>
                </a:lnTo>
                <a:lnTo>
                  <a:pt x="250296" y="0"/>
                </a:lnTo>
                <a:close/>
              </a:path>
              <a:path w="500379" h="501014">
                <a:moveTo>
                  <a:pt x="311723" y="8780"/>
                </a:moveTo>
                <a:lnTo>
                  <a:pt x="276626" y="35150"/>
                </a:lnTo>
                <a:lnTo>
                  <a:pt x="324892" y="35150"/>
                </a:lnTo>
                <a:lnTo>
                  <a:pt x="311723" y="8780"/>
                </a:lnTo>
                <a:close/>
              </a:path>
            </a:pathLst>
          </a:custGeom>
          <a:solidFill>
            <a:srgbClr val="74B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975694" y="1811935"/>
            <a:ext cx="491490" cy="492125"/>
          </a:xfrm>
          <a:custGeom>
            <a:avLst/>
            <a:gdLst/>
            <a:ahLst/>
            <a:cxnLst/>
            <a:rect l="l" t="t" r="r" b="b"/>
            <a:pathLst>
              <a:path w="491490" h="492125">
                <a:moveTo>
                  <a:pt x="298392" y="456747"/>
                </a:moveTo>
                <a:lnTo>
                  <a:pt x="190605" y="456747"/>
                </a:lnTo>
                <a:lnTo>
                  <a:pt x="214845" y="491894"/>
                </a:lnTo>
                <a:lnTo>
                  <a:pt x="245733" y="463441"/>
                </a:lnTo>
                <a:lnTo>
                  <a:pt x="294179" y="463441"/>
                </a:lnTo>
                <a:lnTo>
                  <a:pt x="298392" y="456747"/>
                </a:lnTo>
                <a:close/>
              </a:path>
              <a:path w="491490" h="492125">
                <a:moveTo>
                  <a:pt x="294179" y="463441"/>
                </a:moveTo>
                <a:lnTo>
                  <a:pt x="245733" y="463441"/>
                </a:lnTo>
                <a:lnTo>
                  <a:pt x="276272" y="491894"/>
                </a:lnTo>
                <a:lnTo>
                  <a:pt x="294179" y="463441"/>
                </a:lnTo>
                <a:close/>
              </a:path>
              <a:path w="491490" h="492125">
                <a:moveTo>
                  <a:pt x="348585" y="437071"/>
                </a:moveTo>
                <a:lnTo>
                  <a:pt x="140413" y="437071"/>
                </a:lnTo>
                <a:lnTo>
                  <a:pt x="153389" y="476423"/>
                </a:lnTo>
                <a:lnTo>
                  <a:pt x="190605" y="456747"/>
                </a:lnTo>
                <a:lnTo>
                  <a:pt x="342082" y="456747"/>
                </a:lnTo>
                <a:lnTo>
                  <a:pt x="348585" y="437071"/>
                </a:lnTo>
                <a:close/>
              </a:path>
              <a:path w="491490" h="492125">
                <a:moveTo>
                  <a:pt x="342082" y="456747"/>
                </a:moveTo>
                <a:lnTo>
                  <a:pt x="298392" y="456747"/>
                </a:lnTo>
                <a:lnTo>
                  <a:pt x="335579" y="476423"/>
                </a:lnTo>
                <a:lnTo>
                  <a:pt x="342082" y="456747"/>
                </a:lnTo>
                <a:close/>
              </a:path>
              <a:path w="491490" h="492125">
                <a:moveTo>
                  <a:pt x="392448" y="404066"/>
                </a:moveTo>
                <a:lnTo>
                  <a:pt x="96520" y="404066"/>
                </a:lnTo>
                <a:lnTo>
                  <a:pt x="100758" y="445852"/>
                </a:lnTo>
                <a:lnTo>
                  <a:pt x="140413" y="437071"/>
                </a:lnTo>
                <a:lnTo>
                  <a:pt x="390797" y="437071"/>
                </a:lnTo>
                <a:lnTo>
                  <a:pt x="392448" y="404066"/>
                </a:lnTo>
                <a:close/>
              </a:path>
              <a:path w="491490" h="492125">
                <a:moveTo>
                  <a:pt x="390797" y="437071"/>
                </a:moveTo>
                <a:lnTo>
                  <a:pt x="348585" y="437071"/>
                </a:lnTo>
                <a:lnTo>
                  <a:pt x="390358" y="445852"/>
                </a:lnTo>
                <a:lnTo>
                  <a:pt x="390797" y="437071"/>
                </a:lnTo>
                <a:close/>
              </a:path>
              <a:path w="491490" h="492125">
                <a:moveTo>
                  <a:pt x="76519" y="66040"/>
                </a:moveTo>
                <a:lnTo>
                  <a:pt x="78986" y="109970"/>
                </a:lnTo>
                <a:lnTo>
                  <a:pt x="37213" y="114172"/>
                </a:lnTo>
                <a:lnTo>
                  <a:pt x="50189" y="155987"/>
                </a:lnTo>
                <a:lnTo>
                  <a:pt x="10883" y="171461"/>
                </a:lnTo>
                <a:lnTo>
                  <a:pt x="32655" y="206582"/>
                </a:lnTo>
                <a:lnTo>
                  <a:pt x="0" y="230489"/>
                </a:lnTo>
                <a:lnTo>
                  <a:pt x="30536" y="261408"/>
                </a:lnTo>
                <a:lnTo>
                  <a:pt x="2107" y="294443"/>
                </a:lnTo>
                <a:lnTo>
                  <a:pt x="39303" y="314119"/>
                </a:lnTo>
                <a:lnTo>
                  <a:pt x="21769" y="351355"/>
                </a:lnTo>
                <a:lnTo>
                  <a:pt x="63542" y="362251"/>
                </a:lnTo>
                <a:lnTo>
                  <a:pt x="54776" y="404066"/>
                </a:lnTo>
                <a:lnTo>
                  <a:pt x="436341" y="404066"/>
                </a:lnTo>
                <a:lnTo>
                  <a:pt x="427545" y="362251"/>
                </a:lnTo>
                <a:lnTo>
                  <a:pt x="469319" y="351355"/>
                </a:lnTo>
                <a:lnTo>
                  <a:pt x="449666" y="314119"/>
                </a:lnTo>
                <a:lnTo>
                  <a:pt x="486882" y="294443"/>
                </a:lnTo>
                <a:lnTo>
                  <a:pt x="460552" y="261408"/>
                </a:lnTo>
                <a:lnTo>
                  <a:pt x="491439" y="230489"/>
                </a:lnTo>
                <a:lnTo>
                  <a:pt x="458462" y="206582"/>
                </a:lnTo>
                <a:lnTo>
                  <a:pt x="480205" y="171461"/>
                </a:lnTo>
                <a:lnTo>
                  <a:pt x="440899" y="155987"/>
                </a:lnTo>
                <a:lnTo>
                  <a:pt x="453875" y="114172"/>
                </a:lnTo>
                <a:lnTo>
                  <a:pt x="412479" y="109970"/>
                </a:lnTo>
                <a:lnTo>
                  <a:pt x="414268" y="72357"/>
                </a:lnTo>
                <a:lnTo>
                  <a:pt x="118292" y="72357"/>
                </a:lnTo>
                <a:lnTo>
                  <a:pt x="76519" y="66040"/>
                </a:lnTo>
                <a:close/>
              </a:path>
              <a:path w="491490" h="492125">
                <a:moveTo>
                  <a:pt x="127088" y="30919"/>
                </a:moveTo>
                <a:lnTo>
                  <a:pt x="118292" y="72357"/>
                </a:lnTo>
                <a:lnTo>
                  <a:pt x="372795" y="72357"/>
                </a:lnTo>
                <a:lnTo>
                  <a:pt x="367222" y="46016"/>
                </a:lnTo>
                <a:lnTo>
                  <a:pt x="166743" y="46016"/>
                </a:lnTo>
                <a:lnTo>
                  <a:pt x="127088" y="30919"/>
                </a:lnTo>
                <a:close/>
              </a:path>
              <a:path w="491490" h="492125">
                <a:moveTo>
                  <a:pt x="414569" y="66040"/>
                </a:moveTo>
                <a:lnTo>
                  <a:pt x="372795" y="72357"/>
                </a:lnTo>
                <a:lnTo>
                  <a:pt x="414268" y="72357"/>
                </a:lnTo>
                <a:lnTo>
                  <a:pt x="414569" y="66040"/>
                </a:lnTo>
                <a:close/>
              </a:path>
              <a:path w="491490" h="492125">
                <a:moveTo>
                  <a:pt x="184306" y="6664"/>
                </a:moveTo>
                <a:lnTo>
                  <a:pt x="166743" y="46016"/>
                </a:lnTo>
                <a:lnTo>
                  <a:pt x="324693" y="46016"/>
                </a:lnTo>
                <a:lnTo>
                  <a:pt x="318896" y="33005"/>
                </a:lnTo>
                <a:lnTo>
                  <a:pt x="216935" y="33005"/>
                </a:lnTo>
                <a:lnTo>
                  <a:pt x="184306" y="6664"/>
                </a:lnTo>
                <a:close/>
              </a:path>
              <a:path w="491490" h="492125">
                <a:moveTo>
                  <a:pt x="364028" y="30919"/>
                </a:moveTo>
                <a:lnTo>
                  <a:pt x="324693" y="46016"/>
                </a:lnTo>
                <a:lnTo>
                  <a:pt x="367222" y="46016"/>
                </a:lnTo>
                <a:lnTo>
                  <a:pt x="364028" y="30919"/>
                </a:lnTo>
                <a:close/>
              </a:path>
              <a:path w="491490" h="492125">
                <a:moveTo>
                  <a:pt x="245733" y="0"/>
                </a:moveTo>
                <a:lnTo>
                  <a:pt x="216935" y="33005"/>
                </a:lnTo>
                <a:lnTo>
                  <a:pt x="272062" y="33005"/>
                </a:lnTo>
                <a:lnTo>
                  <a:pt x="245733" y="0"/>
                </a:lnTo>
                <a:close/>
              </a:path>
              <a:path w="491490" h="492125">
                <a:moveTo>
                  <a:pt x="307159" y="6664"/>
                </a:moveTo>
                <a:lnTo>
                  <a:pt x="272062" y="33005"/>
                </a:lnTo>
                <a:lnTo>
                  <a:pt x="318896" y="33005"/>
                </a:lnTo>
                <a:lnTo>
                  <a:pt x="307159" y="6664"/>
                </a:lnTo>
                <a:close/>
              </a:path>
            </a:pathLst>
          </a:custGeom>
          <a:solidFill>
            <a:srgbClr val="7EB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977801" y="1814021"/>
            <a:ext cx="487045" cy="488315"/>
          </a:xfrm>
          <a:custGeom>
            <a:avLst/>
            <a:gdLst/>
            <a:ahLst/>
            <a:cxnLst/>
            <a:rect l="l" t="t" r="r" b="b"/>
            <a:pathLst>
              <a:path w="487045" h="488314">
                <a:moveTo>
                  <a:pt x="296285" y="452575"/>
                </a:moveTo>
                <a:lnTo>
                  <a:pt x="190965" y="452575"/>
                </a:lnTo>
                <a:lnTo>
                  <a:pt x="212737" y="487698"/>
                </a:lnTo>
                <a:lnTo>
                  <a:pt x="243625" y="459239"/>
                </a:lnTo>
                <a:lnTo>
                  <a:pt x="292087" y="459239"/>
                </a:lnTo>
                <a:lnTo>
                  <a:pt x="296285" y="452575"/>
                </a:lnTo>
                <a:close/>
              </a:path>
              <a:path w="487045" h="488314">
                <a:moveTo>
                  <a:pt x="292087" y="459239"/>
                </a:moveTo>
                <a:lnTo>
                  <a:pt x="243625" y="459239"/>
                </a:lnTo>
                <a:lnTo>
                  <a:pt x="274164" y="487698"/>
                </a:lnTo>
                <a:lnTo>
                  <a:pt x="292087" y="459239"/>
                </a:lnTo>
                <a:close/>
              </a:path>
              <a:path w="487045" h="488314">
                <a:moveTo>
                  <a:pt x="346477" y="432899"/>
                </a:moveTo>
                <a:lnTo>
                  <a:pt x="140425" y="432899"/>
                </a:lnTo>
                <a:lnTo>
                  <a:pt x="153401" y="472250"/>
                </a:lnTo>
                <a:lnTo>
                  <a:pt x="190965" y="452575"/>
                </a:lnTo>
                <a:lnTo>
                  <a:pt x="339974" y="452575"/>
                </a:lnTo>
                <a:lnTo>
                  <a:pt x="346477" y="432899"/>
                </a:lnTo>
                <a:close/>
              </a:path>
              <a:path w="487045" h="488314">
                <a:moveTo>
                  <a:pt x="339974" y="452575"/>
                </a:moveTo>
                <a:lnTo>
                  <a:pt x="296285" y="452575"/>
                </a:lnTo>
                <a:lnTo>
                  <a:pt x="333472" y="472250"/>
                </a:lnTo>
                <a:lnTo>
                  <a:pt x="339974" y="452575"/>
                </a:lnTo>
                <a:close/>
              </a:path>
              <a:path w="487045" h="488314">
                <a:moveTo>
                  <a:pt x="388251" y="399864"/>
                </a:moveTo>
                <a:lnTo>
                  <a:pt x="96532" y="399864"/>
                </a:lnTo>
                <a:lnTo>
                  <a:pt x="100741" y="441679"/>
                </a:lnTo>
                <a:lnTo>
                  <a:pt x="140425" y="432899"/>
                </a:lnTo>
                <a:lnTo>
                  <a:pt x="386576" y="432899"/>
                </a:lnTo>
                <a:lnTo>
                  <a:pt x="388251" y="399864"/>
                </a:lnTo>
                <a:close/>
              </a:path>
              <a:path w="487045" h="488314">
                <a:moveTo>
                  <a:pt x="386576" y="432899"/>
                </a:moveTo>
                <a:lnTo>
                  <a:pt x="346477" y="432899"/>
                </a:lnTo>
                <a:lnTo>
                  <a:pt x="386131" y="441679"/>
                </a:lnTo>
                <a:lnTo>
                  <a:pt x="386576" y="432899"/>
                </a:lnTo>
                <a:close/>
              </a:path>
              <a:path w="487045" h="488314">
                <a:moveTo>
                  <a:pt x="76879" y="68184"/>
                </a:moveTo>
                <a:lnTo>
                  <a:pt x="78969" y="109999"/>
                </a:lnTo>
                <a:lnTo>
                  <a:pt x="37195" y="114201"/>
                </a:lnTo>
                <a:lnTo>
                  <a:pt x="50549" y="153901"/>
                </a:lnTo>
                <a:lnTo>
                  <a:pt x="10880" y="169375"/>
                </a:lnTo>
                <a:lnTo>
                  <a:pt x="32986" y="204496"/>
                </a:lnTo>
                <a:lnTo>
                  <a:pt x="0" y="228402"/>
                </a:lnTo>
                <a:lnTo>
                  <a:pt x="30547" y="259322"/>
                </a:lnTo>
                <a:lnTo>
                  <a:pt x="4212" y="289893"/>
                </a:lnTo>
                <a:lnTo>
                  <a:pt x="39314" y="309917"/>
                </a:lnTo>
                <a:lnTo>
                  <a:pt x="21751" y="349269"/>
                </a:lnTo>
                <a:lnTo>
                  <a:pt x="63525" y="360164"/>
                </a:lnTo>
                <a:lnTo>
                  <a:pt x="54758" y="399864"/>
                </a:lnTo>
                <a:lnTo>
                  <a:pt x="430024" y="399864"/>
                </a:lnTo>
                <a:lnTo>
                  <a:pt x="423347" y="358049"/>
                </a:lnTo>
                <a:lnTo>
                  <a:pt x="463002" y="349269"/>
                </a:lnTo>
                <a:lnTo>
                  <a:pt x="445468" y="309917"/>
                </a:lnTo>
                <a:lnTo>
                  <a:pt x="482684" y="289893"/>
                </a:lnTo>
                <a:lnTo>
                  <a:pt x="456354" y="259322"/>
                </a:lnTo>
                <a:lnTo>
                  <a:pt x="486893" y="228402"/>
                </a:lnTo>
                <a:lnTo>
                  <a:pt x="451767" y="204496"/>
                </a:lnTo>
                <a:lnTo>
                  <a:pt x="473888" y="169375"/>
                </a:lnTo>
                <a:lnTo>
                  <a:pt x="436672" y="153901"/>
                </a:lnTo>
                <a:lnTo>
                  <a:pt x="449677" y="114201"/>
                </a:lnTo>
                <a:lnTo>
                  <a:pt x="407904" y="107884"/>
                </a:lnTo>
                <a:lnTo>
                  <a:pt x="409978" y="72734"/>
                </a:lnTo>
                <a:lnTo>
                  <a:pt x="118304" y="72734"/>
                </a:lnTo>
                <a:lnTo>
                  <a:pt x="76879" y="68184"/>
                </a:lnTo>
                <a:close/>
              </a:path>
              <a:path w="487045" h="488314">
                <a:moveTo>
                  <a:pt x="124981" y="30919"/>
                </a:moveTo>
                <a:lnTo>
                  <a:pt x="118304" y="72734"/>
                </a:lnTo>
                <a:lnTo>
                  <a:pt x="368598" y="72734"/>
                </a:lnTo>
                <a:lnTo>
                  <a:pt x="363057" y="46393"/>
                </a:lnTo>
                <a:lnTo>
                  <a:pt x="164635" y="46393"/>
                </a:lnTo>
                <a:lnTo>
                  <a:pt x="124981" y="30919"/>
                </a:lnTo>
                <a:close/>
              </a:path>
              <a:path w="487045" h="488314">
                <a:moveTo>
                  <a:pt x="410371" y="66069"/>
                </a:moveTo>
                <a:lnTo>
                  <a:pt x="368598" y="72734"/>
                </a:lnTo>
                <a:lnTo>
                  <a:pt x="409978" y="72734"/>
                </a:lnTo>
                <a:lnTo>
                  <a:pt x="410371" y="66069"/>
                </a:lnTo>
                <a:close/>
              </a:path>
              <a:path w="487045" h="488314">
                <a:moveTo>
                  <a:pt x="182198" y="8780"/>
                </a:moveTo>
                <a:lnTo>
                  <a:pt x="164635" y="46393"/>
                </a:lnTo>
                <a:lnTo>
                  <a:pt x="322586" y="46393"/>
                </a:lnTo>
                <a:lnTo>
                  <a:pt x="315482" y="33034"/>
                </a:lnTo>
                <a:lnTo>
                  <a:pt x="217295" y="33034"/>
                </a:lnTo>
                <a:lnTo>
                  <a:pt x="182198" y="8780"/>
                </a:lnTo>
                <a:close/>
              </a:path>
              <a:path w="487045" h="488314">
                <a:moveTo>
                  <a:pt x="359802" y="30919"/>
                </a:moveTo>
                <a:lnTo>
                  <a:pt x="322586" y="46393"/>
                </a:lnTo>
                <a:lnTo>
                  <a:pt x="363057" y="46393"/>
                </a:lnTo>
                <a:lnTo>
                  <a:pt x="359802" y="30919"/>
                </a:lnTo>
                <a:close/>
              </a:path>
              <a:path w="487045" h="488314">
                <a:moveTo>
                  <a:pt x="243625" y="0"/>
                </a:moveTo>
                <a:lnTo>
                  <a:pt x="217295" y="33034"/>
                </a:lnTo>
                <a:lnTo>
                  <a:pt x="269955" y="33034"/>
                </a:lnTo>
                <a:lnTo>
                  <a:pt x="243625" y="0"/>
                </a:lnTo>
                <a:close/>
              </a:path>
              <a:path w="487045" h="488314">
                <a:moveTo>
                  <a:pt x="302584" y="8780"/>
                </a:moveTo>
                <a:lnTo>
                  <a:pt x="269955" y="33034"/>
                </a:lnTo>
                <a:lnTo>
                  <a:pt x="315482" y="33034"/>
                </a:lnTo>
                <a:lnTo>
                  <a:pt x="302584" y="8780"/>
                </a:lnTo>
                <a:close/>
              </a:path>
            </a:pathLst>
          </a:custGeom>
          <a:solidFill>
            <a:srgbClr val="8AC1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979906" y="1818600"/>
            <a:ext cx="480695" cy="478790"/>
          </a:xfrm>
          <a:custGeom>
            <a:avLst/>
            <a:gdLst/>
            <a:ahLst/>
            <a:cxnLst/>
            <a:rect l="l" t="t" r="r" b="b"/>
            <a:pathLst>
              <a:path w="480695" h="478789">
                <a:moveTo>
                  <a:pt x="294180" y="443418"/>
                </a:moveTo>
                <a:lnTo>
                  <a:pt x="188861" y="443418"/>
                </a:lnTo>
                <a:lnTo>
                  <a:pt x="210633" y="478568"/>
                </a:lnTo>
                <a:lnTo>
                  <a:pt x="241520" y="450082"/>
                </a:lnTo>
                <a:lnTo>
                  <a:pt x="289986" y="450082"/>
                </a:lnTo>
                <a:lnTo>
                  <a:pt x="294180" y="443418"/>
                </a:lnTo>
                <a:close/>
              </a:path>
              <a:path w="480695" h="478789">
                <a:moveTo>
                  <a:pt x="289986" y="450082"/>
                </a:moveTo>
                <a:lnTo>
                  <a:pt x="241520" y="450082"/>
                </a:lnTo>
                <a:lnTo>
                  <a:pt x="272059" y="478568"/>
                </a:lnTo>
                <a:lnTo>
                  <a:pt x="289986" y="450082"/>
                </a:lnTo>
                <a:close/>
              </a:path>
              <a:path w="480695" h="478789">
                <a:moveTo>
                  <a:pt x="342253" y="423742"/>
                </a:moveTo>
                <a:lnTo>
                  <a:pt x="140410" y="423742"/>
                </a:lnTo>
                <a:lnTo>
                  <a:pt x="151296" y="463441"/>
                </a:lnTo>
                <a:lnTo>
                  <a:pt x="188861" y="443418"/>
                </a:lnTo>
                <a:lnTo>
                  <a:pt x="335822" y="443418"/>
                </a:lnTo>
                <a:lnTo>
                  <a:pt x="342253" y="423742"/>
                </a:lnTo>
                <a:close/>
              </a:path>
              <a:path w="480695" h="478789">
                <a:moveTo>
                  <a:pt x="335822" y="443418"/>
                </a:moveTo>
                <a:lnTo>
                  <a:pt x="294180" y="443418"/>
                </a:lnTo>
                <a:lnTo>
                  <a:pt x="329277" y="463441"/>
                </a:lnTo>
                <a:lnTo>
                  <a:pt x="335822" y="443418"/>
                </a:lnTo>
                <a:close/>
              </a:path>
              <a:path w="480695" h="478789">
                <a:moveTo>
                  <a:pt x="384027" y="393170"/>
                </a:moveTo>
                <a:lnTo>
                  <a:pt x="96546" y="393170"/>
                </a:lnTo>
                <a:lnTo>
                  <a:pt x="98636" y="434637"/>
                </a:lnTo>
                <a:lnTo>
                  <a:pt x="140410" y="423742"/>
                </a:lnTo>
                <a:lnTo>
                  <a:pt x="382486" y="423742"/>
                </a:lnTo>
                <a:lnTo>
                  <a:pt x="384027" y="393170"/>
                </a:lnTo>
                <a:close/>
              </a:path>
              <a:path w="480695" h="478789">
                <a:moveTo>
                  <a:pt x="382486" y="423742"/>
                </a:moveTo>
                <a:lnTo>
                  <a:pt x="342253" y="423742"/>
                </a:lnTo>
                <a:lnTo>
                  <a:pt x="381937" y="434637"/>
                </a:lnTo>
                <a:lnTo>
                  <a:pt x="382486" y="423742"/>
                </a:lnTo>
                <a:close/>
              </a:path>
              <a:path w="480695" h="478789">
                <a:moveTo>
                  <a:pt x="76864" y="65692"/>
                </a:moveTo>
                <a:lnTo>
                  <a:pt x="78983" y="105421"/>
                </a:lnTo>
                <a:lnTo>
                  <a:pt x="37210" y="112086"/>
                </a:lnTo>
                <a:lnTo>
                  <a:pt x="50563" y="151437"/>
                </a:lnTo>
                <a:lnTo>
                  <a:pt x="13339" y="166883"/>
                </a:lnTo>
                <a:lnTo>
                  <a:pt x="35091" y="199917"/>
                </a:lnTo>
                <a:lnTo>
                  <a:pt x="0" y="226287"/>
                </a:lnTo>
                <a:lnTo>
                  <a:pt x="30881" y="252628"/>
                </a:lnTo>
                <a:lnTo>
                  <a:pt x="4563" y="285315"/>
                </a:lnTo>
                <a:lnTo>
                  <a:pt x="41767" y="305338"/>
                </a:lnTo>
                <a:lnTo>
                  <a:pt x="24233" y="342575"/>
                </a:lnTo>
                <a:lnTo>
                  <a:pt x="63540" y="353470"/>
                </a:lnTo>
                <a:lnTo>
                  <a:pt x="54773" y="393170"/>
                </a:lnTo>
                <a:lnTo>
                  <a:pt x="425800" y="393170"/>
                </a:lnTo>
                <a:lnTo>
                  <a:pt x="419124" y="353470"/>
                </a:lnTo>
                <a:lnTo>
                  <a:pt x="458459" y="342575"/>
                </a:lnTo>
                <a:lnTo>
                  <a:pt x="440896" y="305338"/>
                </a:lnTo>
                <a:lnTo>
                  <a:pt x="475993" y="285315"/>
                </a:lnTo>
                <a:lnTo>
                  <a:pt x="452130" y="252628"/>
                </a:lnTo>
                <a:lnTo>
                  <a:pt x="480579" y="226287"/>
                </a:lnTo>
                <a:lnTo>
                  <a:pt x="447573" y="199917"/>
                </a:lnTo>
                <a:lnTo>
                  <a:pt x="469693" y="166883"/>
                </a:lnTo>
                <a:lnTo>
                  <a:pt x="432129" y="151437"/>
                </a:lnTo>
                <a:lnTo>
                  <a:pt x="443363" y="112086"/>
                </a:lnTo>
                <a:lnTo>
                  <a:pt x="403680" y="105421"/>
                </a:lnTo>
                <a:lnTo>
                  <a:pt x="405555" y="70271"/>
                </a:lnTo>
                <a:lnTo>
                  <a:pt x="116199" y="70271"/>
                </a:lnTo>
                <a:lnTo>
                  <a:pt x="76864" y="65692"/>
                </a:lnTo>
                <a:close/>
              </a:path>
              <a:path w="480695" h="478789">
                <a:moveTo>
                  <a:pt x="124966" y="28456"/>
                </a:moveTo>
                <a:lnTo>
                  <a:pt x="116199" y="70271"/>
                </a:lnTo>
                <a:lnTo>
                  <a:pt x="364374" y="70271"/>
                </a:lnTo>
                <a:lnTo>
                  <a:pt x="360168" y="43930"/>
                </a:lnTo>
                <a:lnTo>
                  <a:pt x="162531" y="43930"/>
                </a:lnTo>
                <a:lnTo>
                  <a:pt x="124966" y="28456"/>
                </a:lnTo>
                <a:close/>
              </a:path>
              <a:path w="480695" h="478789">
                <a:moveTo>
                  <a:pt x="405799" y="65692"/>
                </a:moveTo>
                <a:lnTo>
                  <a:pt x="364374" y="70271"/>
                </a:lnTo>
                <a:lnTo>
                  <a:pt x="405555" y="70271"/>
                </a:lnTo>
                <a:lnTo>
                  <a:pt x="405799" y="65692"/>
                </a:lnTo>
                <a:close/>
              </a:path>
              <a:path w="480695" h="478789">
                <a:moveTo>
                  <a:pt x="182184" y="6664"/>
                </a:moveTo>
                <a:lnTo>
                  <a:pt x="162531" y="43930"/>
                </a:lnTo>
                <a:lnTo>
                  <a:pt x="318042" y="43930"/>
                </a:lnTo>
                <a:lnTo>
                  <a:pt x="311747" y="30571"/>
                </a:lnTo>
                <a:lnTo>
                  <a:pt x="215190" y="30571"/>
                </a:lnTo>
                <a:lnTo>
                  <a:pt x="182184" y="6664"/>
                </a:lnTo>
                <a:close/>
              </a:path>
              <a:path w="480695" h="478789">
                <a:moveTo>
                  <a:pt x="357697" y="28456"/>
                </a:moveTo>
                <a:lnTo>
                  <a:pt x="318042" y="43930"/>
                </a:lnTo>
                <a:lnTo>
                  <a:pt x="360168" y="43930"/>
                </a:lnTo>
                <a:lnTo>
                  <a:pt x="357697" y="28456"/>
                </a:lnTo>
                <a:close/>
              </a:path>
              <a:path w="480695" h="478789">
                <a:moveTo>
                  <a:pt x="241520" y="0"/>
                </a:moveTo>
                <a:lnTo>
                  <a:pt x="215190" y="30571"/>
                </a:lnTo>
                <a:lnTo>
                  <a:pt x="267850" y="30571"/>
                </a:lnTo>
                <a:lnTo>
                  <a:pt x="241520" y="0"/>
                </a:lnTo>
                <a:close/>
              </a:path>
              <a:path w="480695" h="478789">
                <a:moveTo>
                  <a:pt x="300480" y="6664"/>
                </a:moveTo>
                <a:lnTo>
                  <a:pt x="267850" y="30571"/>
                </a:lnTo>
                <a:lnTo>
                  <a:pt x="311747" y="30571"/>
                </a:lnTo>
                <a:lnTo>
                  <a:pt x="300480" y="6664"/>
                </a:lnTo>
                <a:close/>
              </a:path>
            </a:pathLst>
          </a:custGeom>
          <a:solidFill>
            <a:srgbClr val="95C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984470" y="1820715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5" h="474344">
                <a:moveTo>
                  <a:pt x="287149" y="439187"/>
                </a:moveTo>
                <a:lnTo>
                  <a:pt x="184297" y="439187"/>
                </a:lnTo>
                <a:lnTo>
                  <a:pt x="206069" y="474337"/>
                </a:lnTo>
                <a:lnTo>
                  <a:pt x="236957" y="445881"/>
                </a:lnTo>
                <a:lnTo>
                  <a:pt x="283003" y="445881"/>
                </a:lnTo>
                <a:lnTo>
                  <a:pt x="287149" y="439187"/>
                </a:lnTo>
                <a:close/>
              </a:path>
              <a:path w="474345" h="474344">
                <a:moveTo>
                  <a:pt x="283003" y="445881"/>
                </a:moveTo>
                <a:lnTo>
                  <a:pt x="236957" y="445881"/>
                </a:lnTo>
                <a:lnTo>
                  <a:pt x="265377" y="474337"/>
                </a:lnTo>
                <a:lnTo>
                  <a:pt x="283003" y="445881"/>
                </a:lnTo>
                <a:close/>
              </a:path>
              <a:path w="474345" h="474344">
                <a:moveTo>
                  <a:pt x="335600" y="419511"/>
                </a:moveTo>
                <a:lnTo>
                  <a:pt x="135847" y="419511"/>
                </a:lnTo>
                <a:lnTo>
                  <a:pt x="149200" y="458863"/>
                </a:lnTo>
                <a:lnTo>
                  <a:pt x="184297" y="439187"/>
                </a:lnTo>
                <a:lnTo>
                  <a:pt x="330157" y="439187"/>
                </a:lnTo>
                <a:lnTo>
                  <a:pt x="335600" y="419511"/>
                </a:lnTo>
                <a:close/>
              </a:path>
              <a:path w="474345" h="474344">
                <a:moveTo>
                  <a:pt x="330157" y="439187"/>
                </a:moveTo>
                <a:lnTo>
                  <a:pt x="287149" y="439187"/>
                </a:lnTo>
                <a:lnTo>
                  <a:pt x="324713" y="458863"/>
                </a:lnTo>
                <a:lnTo>
                  <a:pt x="330157" y="439187"/>
                </a:lnTo>
                <a:close/>
              </a:path>
              <a:path w="474345" h="474344">
                <a:moveTo>
                  <a:pt x="379463" y="388592"/>
                </a:moveTo>
                <a:lnTo>
                  <a:pt x="94073" y="388592"/>
                </a:lnTo>
                <a:lnTo>
                  <a:pt x="96540" y="430407"/>
                </a:lnTo>
                <a:lnTo>
                  <a:pt x="135847" y="419511"/>
                </a:lnTo>
                <a:lnTo>
                  <a:pt x="376093" y="419511"/>
                </a:lnTo>
                <a:lnTo>
                  <a:pt x="379463" y="388592"/>
                </a:lnTo>
                <a:close/>
              </a:path>
              <a:path w="474345" h="474344">
                <a:moveTo>
                  <a:pt x="376093" y="419511"/>
                </a:moveTo>
                <a:lnTo>
                  <a:pt x="335600" y="419511"/>
                </a:lnTo>
                <a:lnTo>
                  <a:pt x="374906" y="430407"/>
                </a:lnTo>
                <a:lnTo>
                  <a:pt x="376093" y="419511"/>
                </a:lnTo>
                <a:close/>
              </a:path>
              <a:path w="474345" h="474344">
                <a:moveTo>
                  <a:pt x="74420" y="66040"/>
                </a:moveTo>
                <a:lnTo>
                  <a:pt x="76539" y="105392"/>
                </a:lnTo>
                <a:lnTo>
                  <a:pt x="35114" y="112086"/>
                </a:lnTo>
                <a:lnTo>
                  <a:pt x="48090" y="149322"/>
                </a:lnTo>
                <a:lnTo>
                  <a:pt x="10883" y="164767"/>
                </a:lnTo>
                <a:lnTo>
                  <a:pt x="32646" y="199917"/>
                </a:lnTo>
                <a:lnTo>
                  <a:pt x="0" y="224172"/>
                </a:lnTo>
                <a:lnTo>
                  <a:pt x="28437" y="250512"/>
                </a:lnTo>
                <a:lnTo>
                  <a:pt x="4212" y="283199"/>
                </a:lnTo>
                <a:lnTo>
                  <a:pt x="39323" y="303223"/>
                </a:lnTo>
                <a:lnTo>
                  <a:pt x="21760" y="338344"/>
                </a:lnTo>
                <a:lnTo>
                  <a:pt x="61444" y="349240"/>
                </a:lnTo>
                <a:lnTo>
                  <a:pt x="54767" y="388592"/>
                </a:lnTo>
                <a:lnTo>
                  <a:pt x="418769" y="388592"/>
                </a:lnTo>
                <a:lnTo>
                  <a:pt x="412470" y="349240"/>
                </a:lnTo>
                <a:lnTo>
                  <a:pt x="451776" y="338344"/>
                </a:lnTo>
                <a:lnTo>
                  <a:pt x="434242" y="303223"/>
                </a:lnTo>
                <a:lnTo>
                  <a:pt x="469339" y="283199"/>
                </a:lnTo>
                <a:lnTo>
                  <a:pt x="443009" y="250512"/>
                </a:lnTo>
                <a:lnTo>
                  <a:pt x="473897" y="224172"/>
                </a:lnTo>
                <a:lnTo>
                  <a:pt x="440890" y="199917"/>
                </a:lnTo>
                <a:lnTo>
                  <a:pt x="462662" y="164767"/>
                </a:lnTo>
                <a:lnTo>
                  <a:pt x="423356" y="149322"/>
                </a:lnTo>
                <a:lnTo>
                  <a:pt x="436332" y="109970"/>
                </a:lnTo>
                <a:lnTo>
                  <a:pt x="397026" y="105392"/>
                </a:lnTo>
                <a:lnTo>
                  <a:pt x="398892" y="70271"/>
                </a:lnTo>
                <a:lnTo>
                  <a:pt x="114074" y="70271"/>
                </a:lnTo>
                <a:lnTo>
                  <a:pt x="74420" y="66040"/>
                </a:lnTo>
                <a:close/>
              </a:path>
              <a:path w="474345" h="474344">
                <a:moveTo>
                  <a:pt x="122870" y="30919"/>
                </a:moveTo>
                <a:lnTo>
                  <a:pt x="114074" y="70271"/>
                </a:lnTo>
                <a:lnTo>
                  <a:pt x="357343" y="70271"/>
                </a:lnTo>
                <a:lnTo>
                  <a:pt x="353122" y="43901"/>
                </a:lnTo>
                <a:lnTo>
                  <a:pt x="160086" y="43901"/>
                </a:lnTo>
                <a:lnTo>
                  <a:pt x="122870" y="30919"/>
                </a:lnTo>
                <a:close/>
              </a:path>
              <a:path w="474345" h="474344">
                <a:moveTo>
                  <a:pt x="399116" y="66040"/>
                </a:moveTo>
                <a:lnTo>
                  <a:pt x="357343" y="70271"/>
                </a:lnTo>
                <a:lnTo>
                  <a:pt x="398892" y="70271"/>
                </a:lnTo>
                <a:lnTo>
                  <a:pt x="399116" y="66040"/>
                </a:lnTo>
                <a:close/>
              </a:path>
              <a:path w="474345" h="474344">
                <a:moveTo>
                  <a:pt x="177620" y="8780"/>
                </a:moveTo>
                <a:lnTo>
                  <a:pt x="160086" y="43901"/>
                </a:lnTo>
                <a:lnTo>
                  <a:pt x="313479" y="43901"/>
                </a:lnTo>
                <a:lnTo>
                  <a:pt x="308045" y="33034"/>
                </a:lnTo>
                <a:lnTo>
                  <a:pt x="210627" y="33034"/>
                </a:lnTo>
                <a:lnTo>
                  <a:pt x="177620" y="8780"/>
                </a:lnTo>
                <a:close/>
              </a:path>
              <a:path w="474345" h="474344">
                <a:moveTo>
                  <a:pt x="351043" y="30919"/>
                </a:moveTo>
                <a:lnTo>
                  <a:pt x="313479" y="43901"/>
                </a:lnTo>
                <a:lnTo>
                  <a:pt x="353122" y="43901"/>
                </a:lnTo>
                <a:lnTo>
                  <a:pt x="351043" y="30919"/>
                </a:lnTo>
                <a:close/>
              </a:path>
              <a:path w="474345" h="474344">
                <a:moveTo>
                  <a:pt x="236957" y="0"/>
                </a:moveTo>
                <a:lnTo>
                  <a:pt x="210627" y="33034"/>
                </a:lnTo>
                <a:lnTo>
                  <a:pt x="263287" y="33034"/>
                </a:lnTo>
                <a:lnTo>
                  <a:pt x="236957" y="0"/>
                </a:lnTo>
                <a:close/>
              </a:path>
              <a:path w="474345" h="474344">
                <a:moveTo>
                  <a:pt x="295916" y="8780"/>
                </a:moveTo>
                <a:lnTo>
                  <a:pt x="263287" y="33034"/>
                </a:lnTo>
                <a:lnTo>
                  <a:pt x="308045" y="33034"/>
                </a:lnTo>
                <a:lnTo>
                  <a:pt x="295916" y="8780"/>
                </a:lnTo>
                <a:close/>
              </a:path>
            </a:pathLst>
          </a:custGeom>
          <a:solidFill>
            <a:srgbClr val="A1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986578" y="1825264"/>
            <a:ext cx="467359" cy="466090"/>
          </a:xfrm>
          <a:custGeom>
            <a:avLst/>
            <a:gdLst/>
            <a:ahLst/>
            <a:cxnLst/>
            <a:rect l="l" t="t" r="r" b="b"/>
            <a:pathLst>
              <a:path w="467359" h="466089">
                <a:moveTo>
                  <a:pt x="285042" y="432522"/>
                </a:moveTo>
                <a:lnTo>
                  <a:pt x="184280" y="432522"/>
                </a:lnTo>
                <a:lnTo>
                  <a:pt x="203962" y="465557"/>
                </a:lnTo>
                <a:lnTo>
                  <a:pt x="234849" y="439216"/>
                </a:lnTo>
                <a:lnTo>
                  <a:pt x="280630" y="439216"/>
                </a:lnTo>
                <a:lnTo>
                  <a:pt x="285042" y="432522"/>
                </a:lnTo>
                <a:close/>
              </a:path>
              <a:path w="467359" h="466089">
                <a:moveTo>
                  <a:pt x="280630" y="439216"/>
                </a:moveTo>
                <a:lnTo>
                  <a:pt x="234849" y="439216"/>
                </a:lnTo>
                <a:lnTo>
                  <a:pt x="263269" y="465557"/>
                </a:lnTo>
                <a:lnTo>
                  <a:pt x="280630" y="439216"/>
                </a:lnTo>
                <a:close/>
              </a:path>
              <a:path w="467359" h="466089">
                <a:moveTo>
                  <a:pt x="333492" y="412846"/>
                </a:moveTo>
                <a:lnTo>
                  <a:pt x="135858" y="412846"/>
                </a:lnTo>
                <a:lnTo>
                  <a:pt x="149183" y="452227"/>
                </a:lnTo>
                <a:lnTo>
                  <a:pt x="184280" y="432522"/>
                </a:lnTo>
                <a:lnTo>
                  <a:pt x="326820" y="432522"/>
                </a:lnTo>
                <a:lnTo>
                  <a:pt x="333492" y="412846"/>
                </a:lnTo>
                <a:close/>
              </a:path>
              <a:path w="467359" h="466089">
                <a:moveTo>
                  <a:pt x="326820" y="432522"/>
                </a:moveTo>
                <a:lnTo>
                  <a:pt x="285042" y="432522"/>
                </a:lnTo>
                <a:lnTo>
                  <a:pt x="320138" y="452227"/>
                </a:lnTo>
                <a:lnTo>
                  <a:pt x="326820" y="432522"/>
                </a:lnTo>
                <a:close/>
              </a:path>
              <a:path w="467359" h="466089">
                <a:moveTo>
                  <a:pt x="375266" y="381927"/>
                </a:moveTo>
                <a:lnTo>
                  <a:pt x="94433" y="381927"/>
                </a:lnTo>
                <a:lnTo>
                  <a:pt x="96523" y="423742"/>
                </a:lnTo>
                <a:lnTo>
                  <a:pt x="135858" y="412846"/>
                </a:lnTo>
                <a:lnTo>
                  <a:pt x="373441" y="412846"/>
                </a:lnTo>
                <a:lnTo>
                  <a:pt x="375266" y="381927"/>
                </a:lnTo>
                <a:close/>
              </a:path>
              <a:path w="467359" h="466089">
                <a:moveTo>
                  <a:pt x="373441" y="412846"/>
                </a:moveTo>
                <a:lnTo>
                  <a:pt x="333492" y="412846"/>
                </a:lnTo>
                <a:lnTo>
                  <a:pt x="372798" y="423742"/>
                </a:lnTo>
                <a:lnTo>
                  <a:pt x="373441" y="412846"/>
                </a:lnTo>
                <a:close/>
              </a:path>
              <a:path w="467359" h="466089">
                <a:moveTo>
                  <a:pt x="74432" y="63606"/>
                </a:moveTo>
                <a:lnTo>
                  <a:pt x="76870" y="102958"/>
                </a:lnTo>
                <a:lnTo>
                  <a:pt x="37216" y="107536"/>
                </a:lnTo>
                <a:lnTo>
                  <a:pt x="48102" y="146888"/>
                </a:lnTo>
                <a:lnTo>
                  <a:pt x="10886" y="160218"/>
                </a:lnTo>
                <a:lnTo>
                  <a:pt x="33006" y="195368"/>
                </a:lnTo>
                <a:lnTo>
                  <a:pt x="0" y="219622"/>
                </a:lnTo>
                <a:lnTo>
                  <a:pt x="30539" y="245963"/>
                </a:lnTo>
                <a:lnTo>
                  <a:pt x="4212" y="276534"/>
                </a:lnTo>
                <a:lnTo>
                  <a:pt x="39306" y="296210"/>
                </a:lnTo>
                <a:lnTo>
                  <a:pt x="21772" y="333795"/>
                </a:lnTo>
                <a:lnTo>
                  <a:pt x="61426" y="342575"/>
                </a:lnTo>
                <a:lnTo>
                  <a:pt x="54749" y="381927"/>
                </a:lnTo>
                <a:lnTo>
                  <a:pt x="414572" y="381927"/>
                </a:lnTo>
                <a:lnTo>
                  <a:pt x="407895" y="342575"/>
                </a:lnTo>
                <a:lnTo>
                  <a:pt x="445459" y="333795"/>
                </a:lnTo>
                <a:lnTo>
                  <a:pt x="430016" y="296210"/>
                </a:lnTo>
                <a:lnTo>
                  <a:pt x="465112" y="276534"/>
                </a:lnTo>
                <a:lnTo>
                  <a:pt x="438783" y="245963"/>
                </a:lnTo>
                <a:lnTo>
                  <a:pt x="467232" y="219622"/>
                </a:lnTo>
                <a:lnTo>
                  <a:pt x="434225" y="195368"/>
                </a:lnTo>
                <a:lnTo>
                  <a:pt x="456345" y="160218"/>
                </a:lnTo>
                <a:lnTo>
                  <a:pt x="419129" y="146888"/>
                </a:lnTo>
                <a:lnTo>
                  <a:pt x="432135" y="107536"/>
                </a:lnTo>
                <a:lnTo>
                  <a:pt x="392800" y="102958"/>
                </a:lnTo>
                <a:lnTo>
                  <a:pt x="394691" y="67836"/>
                </a:lnTo>
                <a:lnTo>
                  <a:pt x="114086" y="67836"/>
                </a:lnTo>
                <a:lnTo>
                  <a:pt x="74432" y="63606"/>
                </a:lnTo>
                <a:close/>
              </a:path>
              <a:path w="467359" h="466089">
                <a:moveTo>
                  <a:pt x="120763" y="28485"/>
                </a:moveTo>
                <a:lnTo>
                  <a:pt x="114086" y="67836"/>
                </a:lnTo>
                <a:lnTo>
                  <a:pt x="355235" y="67836"/>
                </a:lnTo>
                <a:lnTo>
                  <a:pt x="349909" y="43930"/>
                </a:lnTo>
                <a:lnTo>
                  <a:pt x="157979" y="43930"/>
                </a:lnTo>
                <a:lnTo>
                  <a:pt x="120763" y="28485"/>
                </a:lnTo>
                <a:close/>
              </a:path>
              <a:path w="467359" h="466089">
                <a:moveTo>
                  <a:pt x="394919" y="63606"/>
                </a:moveTo>
                <a:lnTo>
                  <a:pt x="355235" y="67836"/>
                </a:lnTo>
                <a:lnTo>
                  <a:pt x="394691" y="67836"/>
                </a:lnTo>
                <a:lnTo>
                  <a:pt x="394919" y="63606"/>
                </a:lnTo>
                <a:close/>
              </a:path>
              <a:path w="467359" h="466089">
                <a:moveTo>
                  <a:pt x="175513" y="6346"/>
                </a:moveTo>
                <a:lnTo>
                  <a:pt x="157979" y="43930"/>
                </a:lnTo>
                <a:lnTo>
                  <a:pt x="309252" y="43930"/>
                </a:lnTo>
                <a:lnTo>
                  <a:pt x="303020" y="30571"/>
                </a:lnTo>
                <a:lnTo>
                  <a:pt x="208519" y="30571"/>
                </a:lnTo>
                <a:lnTo>
                  <a:pt x="175513" y="6346"/>
                </a:lnTo>
                <a:close/>
              </a:path>
              <a:path w="467359" h="466089">
                <a:moveTo>
                  <a:pt x="346468" y="28485"/>
                </a:moveTo>
                <a:lnTo>
                  <a:pt x="309252" y="43930"/>
                </a:lnTo>
                <a:lnTo>
                  <a:pt x="349909" y="43930"/>
                </a:lnTo>
                <a:lnTo>
                  <a:pt x="346468" y="28485"/>
                </a:lnTo>
                <a:close/>
              </a:path>
              <a:path w="467359" h="466089">
                <a:moveTo>
                  <a:pt x="234849" y="0"/>
                </a:moveTo>
                <a:lnTo>
                  <a:pt x="208519" y="30571"/>
                </a:lnTo>
                <a:lnTo>
                  <a:pt x="261179" y="30571"/>
                </a:lnTo>
                <a:lnTo>
                  <a:pt x="234849" y="0"/>
                </a:lnTo>
                <a:close/>
              </a:path>
              <a:path w="467359" h="466089">
                <a:moveTo>
                  <a:pt x="291718" y="6346"/>
                </a:moveTo>
                <a:lnTo>
                  <a:pt x="261179" y="30571"/>
                </a:lnTo>
                <a:lnTo>
                  <a:pt x="303020" y="30571"/>
                </a:lnTo>
                <a:lnTo>
                  <a:pt x="291718" y="6346"/>
                </a:lnTo>
                <a:close/>
              </a:path>
            </a:pathLst>
          </a:custGeom>
          <a:solidFill>
            <a:srgbClr val="ACD2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990790" y="1827380"/>
            <a:ext cx="461009" cy="461009"/>
          </a:xfrm>
          <a:custGeom>
            <a:avLst/>
            <a:gdLst/>
            <a:ahLst/>
            <a:cxnLst/>
            <a:rect l="l" t="t" r="r" b="b"/>
            <a:pathLst>
              <a:path w="461009" h="461010">
                <a:moveTo>
                  <a:pt x="280829" y="428320"/>
                </a:moveTo>
                <a:lnTo>
                  <a:pt x="180067" y="428320"/>
                </a:lnTo>
                <a:lnTo>
                  <a:pt x="201840" y="460978"/>
                </a:lnTo>
                <a:lnTo>
                  <a:pt x="230637" y="432522"/>
                </a:lnTo>
                <a:lnTo>
                  <a:pt x="278028" y="432522"/>
                </a:lnTo>
                <a:lnTo>
                  <a:pt x="280829" y="428320"/>
                </a:lnTo>
                <a:close/>
              </a:path>
              <a:path w="461009" h="461010">
                <a:moveTo>
                  <a:pt x="278028" y="432522"/>
                </a:moveTo>
                <a:lnTo>
                  <a:pt x="230637" y="432522"/>
                </a:lnTo>
                <a:lnTo>
                  <a:pt x="259057" y="460978"/>
                </a:lnTo>
                <a:lnTo>
                  <a:pt x="278028" y="432522"/>
                </a:lnTo>
                <a:close/>
              </a:path>
              <a:path w="461009" h="461010">
                <a:moveTo>
                  <a:pt x="327161" y="408296"/>
                </a:moveTo>
                <a:lnTo>
                  <a:pt x="131646" y="408296"/>
                </a:lnTo>
                <a:lnTo>
                  <a:pt x="144971" y="445881"/>
                </a:lnTo>
                <a:lnTo>
                  <a:pt x="180067" y="428320"/>
                </a:lnTo>
                <a:lnTo>
                  <a:pt x="321175" y="428320"/>
                </a:lnTo>
                <a:lnTo>
                  <a:pt x="327161" y="408296"/>
                </a:lnTo>
                <a:close/>
              </a:path>
              <a:path w="461009" h="461010">
                <a:moveTo>
                  <a:pt x="321175" y="428320"/>
                </a:moveTo>
                <a:lnTo>
                  <a:pt x="280829" y="428320"/>
                </a:lnTo>
                <a:lnTo>
                  <a:pt x="315926" y="445881"/>
                </a:lnTo>
                <a:lnTo>
                  <a:pt x="321175" y="428320"/>
                </a:lnTo>
                <a:close/>
              </a:path>
              <a:path w="461009" h="461010">
                <a:moveTo>
                  <a:pt x="72658" y="63606"/>
                </a:moveTo>
                <a:lnTo>
                  <a:pt x="74777" y="103305"/>
                </a:lnTo>
                <a:lnTo>
                  <a:pt x="35093" y="107507"/>
                </a:lnTo>
                <a:lnTo>
                  <a:pt x="46328" y="144773"/>
                </a:lnTo>
                <a:lnTo>
                  <a:pt x="11231" y="160218"/>
                </a:lnTo>
                <a:lnTo>
                  <a:pt x="30884" y="193252"/>
                </a:lnTo>
                <a:lnTo>
                  <a:pt x="0" y="217507"/>
                </a:lnTo>
                <a:lnTo>
                  <a:pt x="28794" y="243848"/>
                </a:lnTo>
                <a:lnTo>
                  <a:pt x="2455" y="274419"/>
                </a:lnTo>
                <a:lnTo>
                  <a:pt x="37561" y="294095"/>
                </a:lnTo>
                <a:lnTo>
                  <a:pt x="22117" y="329216"/>
                </a:lnTo>
                <a:lnTo>
                  <a:pt x="59333" y="340459"/>
                </a:lnTo>
                <a:lnTo>
                  <a:pt x="52656" y="377725"/>
                </a:lnTo>
                <a:lnTo>
                  <a:pt x="92311" y="379811"/>
                </a:lnTo>
                <a:lnTo>
                  <a:pt x="94430" y="419540"/>
                </a:lnTo>
                <a:lnTo>
                  <a:pt x="131646" y="408296"/>
                </a:lnTo>
                <a:lnTo>
                  <a:pt x="367067" y="408296"/>
                </a:lnTo>
                <a:lnTo>
                  <a:pt x="368586" y="379811"/>
                </a:lnTo>
                <a:lnTo>
                  <a:pt x="408240" y="377725"/>
                </a:lnTo>
                <a:lnTo>
                  <a:pt x="401593" y="340459"/>
                </a:lnTo>
                <a:lnTo>
                  <a:pt x="438780" y="329216"/>
                </a:lnTo>
                <a:lnTo>
                  <a:pt x="421246" y="294095"/>
                </a:lnTo>
                <a:lnTo>
                  <a:pt x="456343" y="274419"/>
                </a:lnTo>
                <a:lnTo>
                  <a:pt x="432480" y="243848"/>
                </a:lnTo>
                <a:lnTo>
                  <a:pt x="460900" y="217507"/>
                </a:lnTo>
                <a:lnTo>
                  <a:pt x="427923" y="193252"/>
                </a:lnTo>
                <a:lnTo>
                  <a:pt x="450014" y="160218"/>
                </a:lnTo>
                <a:lnTo>
                  <a:pt x="412450" y="144773"/>
                </a:lnTo>
                <a:lnTo>
                  <a:pt x="425803" y="107507"/>
                </a:lnTo>
                <a:lnTo>
                  <a:pt x="386149" y="103305"/>
                </a:lnTo>
                <a:lnTo>
                  <a:pt x="388308" y="68155"/>
                </a:lnTo>
                <a:lnTo>
                  <a:pt x="111993" y="68155"/>
                </a:lnTo>
                <a:lnTo>
                  <a:pt x="72658" y="63606"/>
                </a:lnTo>
                <a:close/>
              </a:path>
              <a:path w="461009" h="461010">
                <a:moveTo>
                  <a:pt x="367067" y="408296"/>
                </a:moveTo>
                <a:lnTo>
                  <a:pt x="327161" y="408296"/>
                </a:lnTo>
                <a:lnTo>
                  <a:pt x="366467" y="419540"/>
                </a:lnTo>
                <a:lnTo>
                  <a:pt x="367067" y="408296"/>
                </a:lnTo>
                <a:close/>
              </a:path>
              <a:path w="461009" h="461010">
                <a:moveTo>
                  <a:pt x="118641" y="28456"/>
                </a:moveTo>
                <a:lnTo>
                  <a:pt x="111993" y="68155"/>
                </a:lnTo>
                <a:lnTo>
                  <a:pt x="348933" y="68155"/>
                </a:lnTo>
                <a:lnTo>
                  <a:pt x="343565" y="43930"/>
                </a:lnTo>
                <a:lnTo>
                  <a:pt x="155857" y="43930"/>
                </a:lnTo>
                <a:lnTo>
                  <a:pt x="118641" y="28456"/>
                </a:lnTo>
                <a:close/>
              </a:path>
              <a:path w="461009" h="461010">
                <a:moveTo>
                  <a:pt x="388587" y="63606"/>
                </a:moveTo>
                <a:lnTo>
                  <a:pt x="348933" y="68155"/>
                </a:lnTo>
                <a:lnTo>
                  <a:pt x="388308" y="68155"/>
                </a:lnTo>
                <a:lnTo>
                  <a:pt x="388587" y="63606"/>
                </a:lnTo>
                <a:close/>
              </a:path>
              <a:path w="461009" h="461010">
                <a:moveTo>
                  <a:pt x="173420" y="8780"/>
                </a:moveTo>
                <a:lnTo>
                  <a:pt x="155857" y="43930"/>
                </a:lnTo>
                <a:lnTo>
                  <a:pt x="305040" y="43930"/>
                </a:lnTo>
                <a:lnTo>
                  <a:pt x="298376" y="30571"/>
                </a:lnTo>
                <a:lnTo>
                  <a:pt x="204307" y="30571"/>
                </a:lnTo>
                <a:lnTo>
                  <a:pt x="173420" y="8780"/>
                </a:lnTo>
                <a:close/>
              </a:path>
              <a:path w="461009" h="461010">
                <a:moveTo>
                  <a:pt x="340137" y="28456"/>
                </a:moveTo>
                <a:lnTo>
                  <a:pt x="305040" y="43930"/>
                </a:lnTo>
                <a:lnTo>
                  <a:pt x="343565" y="43930"/>
                </a:lnTo>
                <a:lnTo>
                  <a:pt x="340137" y="28456"/>
                </a:lnTo>
                <a:close/>
              </a:path>
              <a:path w="461009" h="461010">
                <a:moveTo>
                  <a:pt x="230637" y="0"/>
                </a:moveTo>
                <a:lnTo>
                  <a:pt x="204307" y="30571"/>
                </a:lnTo>
                <a:lnTo>
                  <a:pt x="254499" y="30571"/>
                </a:lnTo>
                <a:lnTo>
                  <a:pt x="230637" y="0"/>
                </a:lnTo>
                <a:close/>
              </a:path>
              <a:path w="461009" h="461010">
                <a:moveTo>
                  <a:pt x="287506" y="8780"/>
                </a:moveTo>
                <a:lnTo>
                  <a:pt x="254499" y="30571"/>
                </a:lnTo>
                <a:lnTo>
                  <a:pt x="298376" y="30571"/>
                </a:lnTo>
                <a:lnTo>
                  <a:pt x="287506" y="8780"/>
                </a:lnTo>
                <a:close/>
              </a:path>
            </a:pathLst>
          </a:custGeom>
          <a:solidFill>
            <a:srgbClr val="B8D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993246" y="1831611"/>
            <a:ext cx="454025" cy="452755"/>
          </a:xfrm>
          <a:custGeom>
            <a:avLst/>
            <a:gdLst/>
            <a:ahLst/>
            <a:cxnLst/>
            <a:rect l="l" t="t" r="r" b="b"/>
            <a:pathLst>
              <a:path w="454025" h="452755">
                <a:moveTo>
                  <a:pt x="276254" y="419511"/>
                </a:moveTo>
                <a:lnTo>
                  <a:pt x="177612" y="419511"/>
                </a:lnTo>
                <a:lnTo>
                  <a:pt x="199384" y="452546"/>
                </a:lnTo>
                <a:lnTo>
                  <a:pt x="228181" y="426176"/>
                </a:lnTo>
                <a:lnTo>
                  <a:pt x="272289" y="426176"/>
                </a:lnTo>
                <a:lnTo>
                  <a:pt x="276254" y="419511"/>
                </a:lnTo>
                <a:close/>
              </a:path>
              <a:path w="454025" h="452755">
                <a:moveTo>
                  <a:pt x="272289" y="426176"/>
                </a:moveTo>
                <a:lnTo>
                  <a:pt x="228181" y="426176"/>
                </a:lnTo>
                <a:lnTo>
                  <a:pt x="256601" y="452546"/>
                </a:lnTo>
                <a:lnTo>
                  <a:pt x="272289" y="426176"/>
                </a:lnTo>
                <a:close/>
              </a:path>
              <a:path w="454025" h="452755">
                <a:moveTo>
                  <a:pt x="324705" y="401950"/>
                </a:moveTo>
                <a:lnTo>
                  <a:pt x="131629" y="401950"/>
                </a:lnTo>
                <a:lnTo>
                  <a:pt x="144634" y="439187"/>
                </a:lnTo>
                <a:lnTo>
                  <a:pt x="177612" y="419511"/>
                </a:lnTo>
                <a:lnTo>
                  <a:pt x="318421" y="419511"/>
                </a:lnTo>
                <a:lnTo>
                  <a:pt x="324705" y="401950"/>
                </a:lnTo>
                <a:close/>
              </a:path>
              <a:path w="454025" h="452755">
                <a:moveTo>
                  <a:pt x="318421" y="419511"/>
                </a:moveTo>
                <a:lnTo>
                  <a:pt x="276254" y="419511"/>
                </a:lnTo>
                <a:lnTo>
                  <a:pt x="311380" y="439187"/>
                </a:lnTo>
                <a:lnTo>
                  <a:pt x="318421" y="419511"/>
                </a:lnTo>
                <a:close/>
              </a:path>
              <a:path w="454025" h="452755">
                <a:moveTo>
                  <a:pt x="364011" y="373494"/>
                </a:moveTo>
                <a:lnTo>
                  <a:pt x="91974" y="373494"/>
                </a:lnTo>
                <a:lnTo>
                  <a:pt x="94064" y="410731"/>
                </a:lnTo>
                <a:lnTo>
                  <a:pt x="131629" y="401950"/>
                </a:lnTo>
                <a:lnTo>
                  <a:pt x="362414" y="401950"/>
                </a:lnTo>
                <a:lnTo>
                  <a:pt x="364011" y="373494"/>
                </a:lnTo>
                <a:close/>
              </a:path>
              <a:path w="454025" h="452755">
                <a:moveTo>
                  <a:pt x="362414" y="401950"/>
                </a:moveTo>
                <a:lnTo>
                  <a:pt x="324705" y="401950"/>
                </a:lnTo>
                <a:lnTo>
                  <a:pt x="361921" y="410731"/>
                </a:lnTo>
                <a:lnTo>
                  <a:pt x="362414" y="401950"/>
                </a:lnTo>
                <a:close/>
              </a:path>
              <a:path w="454025" h="452755">
                <a:moveTo>
                  <a:pt x="72321" y="61490"/>
                </a:moveTo>
                <a:lnTo>
                  <a:pt x="74411" y="101190"/>
                </a:lnTo>
                <a:lnTo>
                  <a:pt x="35105" y="105392"/>
                </a:lnTo>
                <a:lnTo>
                  <a:pt x="48081" y="143005"/>
                </a:lnTo>
                <a:lnTo>
                  <a:pt x="10894" y="155987"/>
                </a:lnTo>
                <a:lnTo>
                  <a:pt x="32638" y="189022"/>
                </a:lnTo>
                <a:lnTo>
                  <a:pt x="0" y="213276"/>
                </a:lnTo>
                <a:lnTo>
                  <a:pt x="28428" y="239617"/>
                </a:lnTo>
                <a:lnTo>
                  <a:pt x="4218" y="270188"/>
                </a:lnTo>
                <a:lnTo>
                  <a:pt x="37224" y="287749"/>
                </a:lnTo>
                <a:lnTo>
                  <a:pt x="21751" y="324985"/>
                </a:lnTo>
                <a:lnTo>
                  <a:pt x="58967" y="333795"/>
                </a:lnTo>
                <a:lnTo>
                  <a:pt x="52668" y="373494"/>
                </a:lnTo>
                <a:lnTo>
                  <a:pt x="403694" y="373494"/>
                </a:lnTo>
                <a:lnTo>
                  <a:pt x="394927" y="333795"/>
                </a:lnTo>
                <a:lnTo>
                  <a:pt x="434234" y="324985"/>
                </a:lnTo>
                <a:lnTo>
                  <a:pt x="416671" y="287749"/>
                </a:lnTo>
                <a:lnTo>
                  <a:pt x="451767" y="270188"/>
                </a:lnTo>
                <a:lnTo>
                  <a:pt x="425467" y="239617"/>
                </a:lnTo>
                <a:lnTo>
                  <a:pt x="453887" y="213276"/>
                </a:lnTo>
                <a:lnTo>
                  <a:pt x="423347" y="189022"/>
                </a:lnTo>
                <a:lnTo>
                  <a:pt x="443001" y="155987"/>
                </a:lnTo>
                <a:lnTo>
                  <a:pt x="407904" y="143005"/>
                </a:lnTo>
                <a:lnTo>
                  <a:pt x="418790" y="105392"/>
                </a:lnTo>
                <a:lnTo>
                  <a:pt x="381574" y="101190"/>
                </a:lnTo>
                <a:lnTo>
                  <a:pt x="383450" y="66040"/>
                </a:lnTo>
                <a:lnTo>
                  <a:pt x="109537" y="66040"/>
                </a:lnTo>
                <a:lnTo>
                  <a:pt x="72321" y="61490"/>
                </a:lnTo>
                <a:close/>
              </a:path>
              <a:path w="454025" h="452755">
                <a:moveTo>
                  <a:pt x="118304" y="28803"/>
                </a:moveTo>
                <a:lnTo>
                  <a:pt x="109537" y="66040"/>
                </a:lnTo>
                <a:lnTo>
                  <a:pt x="344358" y="66040"/>
                </a:lnTo>
                <a:lnTo>
                  <a:pt x="340283" y="41814"/>
                </a:lnTo>
                <a:lnTo>
                  <a:pt x="153401" y="41814"/>
                </a:lnTo>
                <a:lnTo>
                  <a:pt x="118304" y="28803"/>
                </a:lnTo>
                <a:close/>
              </a:path>
              <a:path w="454025" h="452755">
                <a:moveTo>
                  <a:pt x="383693" y="61490"/>
                </a:moveTo>
                <a:lnTo>
                  <a:pt x="344358" y="66040"/>
                </a:lnTo>
                <a:lnTo>
                  <a:pt x="383450" y="66040"/>
                </a:lnTo>
                <a:lnTo>
                  <a:pt x="383693" y="61490"/>
                </a:lnTo>
                <a:close/>
              </a:path>
              <a:path w="454025" h="452755">
                <a:moveTo>
                  <a:pt x="170964" y="6664"/>
                </a:moveTo>
                <a:lnTo>
                  <a:pt x="153401" y="41814"/>
                </a:lnTo>
                <a:lnTo>
                  <a:pt x="300494" y="41814"/>
                </a:lnTo>
                <a:lnTo>
                  <a:pt x="294777" y="28803"/>
                </a:lnTo>
                <a:lnTo>
                  <a:pt x="201851" y="28803"/>
                </a:lnTo>
                <a:lnTo>
                  <a:pt x="170964" y="6664"/>
                </a:lnTo>
                <a:close/>
              </a:path>
              <a:path w="454025" h="452755">
                <a:moveTo>
                  <a:pt x="337681" y="26340"/>
                </a:moveTo>
                <a:lnTo>
                  <a:pt x="300494" y="41814"/>
                </a:lnTo>
                <a:lnTo>
                  <a:pt x="340283" y="41814"/>
                </a:lnTo>
                <a:lnTo>
                  <a:pt x="337681" y="26340"/>
                </a:lnTo>
                <a:close/>
              </a:path>
              <a:path w="454025" h="452755">
                <a:moveTo>
                  <a:pt x="228181" y="0"/>
                </a:moveTo>
                <a:lnTo>
                  <a:pt x="201851" y="28803"/>
                </a:lnTo>
                <a:lnTo>
                  <a:pt x="252044" y="28803"/>
                </a:lnTo>
                <a:lnTo>
                  <a:pt x="228181" y="0"/>
                </a:lnTo>
                <a:close/>
              </a:path>
              <a:path w="454025" h="452755">
                <a:moveTo>
                  <a:pt x="285050" y="6664"/>
                </a:moveTo>
                <a:lnTo>
                  <a:pt x="252044" y="28803"/>
                </a:lnTo>
                <a:lnTo>
                  <a:pt x="294777" y="28803"/>
                </a:lnTo>
                <a:lnTo>
                  <a:pt x="285050" y="6664"/>
                </a:lnTo>
                <a:close/>
              </a:path>
            </a:pathLst>
          </a:custGeom>
          <a:solidFill>
            <a:srgbClr val="C5D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997464" y="1834045"/>
            <a:ext cx="447675" cy="448309"/>
          </a:xfrm>
          <a:custGeom>
            <a:avLst/>
            <a:gdLst/>
            <a:ahLst/>
            <a:cxnLst/>
            <a:rect l="l" t="t" r="r" b="b"/>
            <a:pathLst>
              <a:path w="447675" h="448310">
                <a:moveTo>
                  <a:pt x="272036" y="414961"/>
                </a:moveTo>
                <a:lnTo>
                  <a:pt x="175513" y="414961"/>
                </a:lnTo>
                <a:lnTo>
                  <a:pt x="195166" y="447996"/>
                </a:lnTo>
                <a:lnTo>
                  <a:pt x="223963" y="421655"/>
                </a:lnTo>
                <a:lnTo>
                  <a:pt x="268054" y="421655"/>
                </a:lnTo>
                <a:lnTo>
                  <a:pt x="272036" y="414961"/>
                </a:lnTo>
                <a:close/>
              </a:path>
              <a:path w="447675" h="448310">
                <a:moveTo>
                  <a:pt x="268054" y="421655"/>
                </a:moveTo>
                <a:lnTo>
                  <a:pt x="223963" y="421655"/>
                </a:lnTo>
                <a:lnTo>
                  <a:pt x="252383" y="447996"/>
                </a:lnTo>
                <a:lnTo>
                  <a:pt x="268054" y="421655"/>
                </a:lnTo>
                <a:close/>
              </a:path>
              <a:path w="447675" h="448310">
                <a:moveTo>
                  <a:pt x="318019" y="397401"/>
                </a:moveTo>
                <a:lnTo>
                  <a:pt x="129530" y="397401"/>
                </a:lnTo>
                <a:lnTo>
                  <a:pt x="140416" y="434637"/>
                </a:lnTo>
                <a:lnTo>
                  <a:pt x="175513" y="414961"/>
                </a:lnTo>
                <a:lnTo>
                  <a:pt x="311900" y="414961"/>
                </a:lnTo>
                <a:lnTo>
                  <a:pt x="318019" y="397401"/>
                </a:lnTo>
                <a:close/>
              </a:path>
              <a:path w="447675" h="448310">
                <a:moveTo>
                  <a:pt x="311900" y="414961"/>
                </a:moveTo>
                <a:lnTo>
                  <a:pt x="272036" y="414961"/>
                </a:lnTo>
                <a:lnTo>
                  <a:pt x="305043" y="434637"/>
                </a:lnTo>
                <a:lnTo>
                  <a:pt x="311900" y="414961"/>
                </a:lnTo>
                <a:close/>
              </a:path>
              <a:path w="447675" h="448310">
                <a:moveTo>
                  <a:pt x="357703" y="368945"/>
                </a:moveTo>
                <a:lnTo>
                  <a:pt x="89846" y="368945"/>
                </a:lnTo>
                <a:lnTo>
                  <a:pt x="92314" y="406181"/>
                </a:lnTo>
                <a:lnTo>
                  <a:pt x="129530" y="397401"/>
                </a:lnTo>
                <a:lnTo>
                  <a:pt x="356083" y="397401"/>
                </a:lnTo>
                <a:lnTo>
                  <a:pt x="357703" y="368945"/>
                </a:lnTo>
                <a:close/>
              </a:path>
              <a:path w="447675" h="448310">
                <a:moveTo>
                  <a:pt x="356083" y="397401"/>
                </a:moveTo>
                <a:lnTo>
                  <a:pt x="318019" y="397401"/>
                </a:lnTo>
                <a:lnTo>
                  <a:pt x="355584" y="406181"/>
                </a:lnTo>
                <a:lnTo>
                  <a:pt x="356083" y="397401"/>
                </a:lnTo>
                <a:close/>
              </a:path>
              <a:path w="447675" h="448310">
                <a:moveTo>
                  <a:pt x="70193" y="61490"/>
                </a:moveTo>
                <a:lnTo>
                  <a:pt x="72312" y="98756"/>
                </a:lnTo>
                <a:lnTo>
                  <a:pt x="33006" y="105421"/>
                </a:lnTo>
                <a:lnTo>
                  <a:pt x="45982" y="140571"/>
                </a:lnTo>
                <a:lnTo>
                  <a:pt x="10886" y="155668"/>
                </a:lnTo>
                <a:lnTo>
                  <a:pt x="30887" y="188703"/>
                </a:lnTo>
                <a:lnTo>
                  <a:pt x="0" y="210842"/>
                </a:lnTo>
                <a:lnTo>
                  <a:pt x="26329" y="237183"/>
                </a:lnTo>
                <a:lnTo>
                  <a:pt x="2090" y="267754"/>
                </a:lnTo>
                <a:lnTo>
                  <a:pt x="37216" y="285315"/>
                </a:lnTo>
                <a:lnTo>
                  <a:pt x="19653" y="320465"/>
                </a:lnTo>
                <a:lnTo>
                  <a:pt x="57217" y="329245"/>
                </a:lnTo>
                <a:lnTo>
                  <a:pt x="50540" y="368945"/>
                </a:lnTo>
                <a:lnTo>
                  <a:pt x="397009" y="368945"/>
                </a:lnTo>
                <a:lnTo>
                  <a:pt x="388242" y="329245"/>
                </a:lnTo>
                <a:lnTo>
                  <a:pt x="425806" y="320465"/>
                </a:lnTo>
                <a:lnTo>
                  <a:pt x="410363" y="285315"/>
                </a:lnTo>
                <a:lnTo>
                  <a:pt x="443340" y="267754"/>
                </a:lnTo>
                <a:lnTo>
                  <a:pt x="419129" y="237183"/>
                </a:lnTo>
                <a:lnTo>
                  <a:pt x="447549" y="210842"/>
                </a:lnTo>
                <a:lnTo>
                  <a:pt x="417010" y="188703"/>
                </a:lnTo>
                <a:lnTo>
                  <a:pt x="436692" y="155668"/>
                </a:lnTo>
                <a:lnTo>
                  <a:pt x="401567" y="140571"/>
                </a:lnTo>
                <a:lnTo>
                  <a:pt x="412453" y="105421"/>
                </a:lnTo>
                <a:lnTo>
                  <a:pt x="375237" y="98756"/>
                </a:lnTo>
                <a:lnTo>
                  <a:pt x="377115" y="65721"/>
                </a:lnTo>
                <a:lnTo>
                  <a:pt x="107409" y="65721"/>
                </a:lnTo>
                <a:lnTo>
                  <a:pt x="70193" y="61490"/>
                </a:lnTo>
                <a:close/>
              </a:path>
              <a:path w="447675" h="448310">
                <a:moveTo>
                  <a:pt x="114086" y="28485"/>
                </a:moveTo>
                <a:lnTo>
                  <a:pt x="107409" y="65721"/>
                </a:lnTo>
                <a:lnTo>
                  <a:pt x="338050" y="65721"/>
                </a:lnTo>
                <a:lnTo>
                  <a:pt x="333701" y="41467"/>
                </a:lnTo>
                <a:lnTo>
                  <a:pt x="151302" y="41467"/>
                </a:lnTo>
                <a:lnTo>
                  <a:pt x="114086" y="28485"/>
                </a:lnTo>
                <a:close/>
              </a:path>
              <a:path w="447675" h="448310">
                <a:moveTo>
                  <a:pt x="377356" y="61490"/>
                </a:moveTo>
                <a:lnTo>
                  <a:pt x="338050" y="65721"/>
                </a:lnTo>
                <a:lnTo>
                  <a:pt x="377115" y="65721"/>
                </a:lnTo>
                <a:lnTo>
                  <a:pt x="377356" y="61490"/>
                </a:lnTo>
                <a:close/>
              </a:path>
              <a:path w="447675" h="448310">
                <a:moveTo>
                  <a:pt x="166746" y="6346"/>
                </a:moveTo>
                <a:lnTo>
                  <a:pt x="151302" y="41467"/>
                </a:lnTo>
                <a:lnTo>
                  <a:pt x="296276" y="41467"/>
                </a:lnTo>
                <a:lnTo>
                  <a:pt x="290827" y="30571"/>
                </a:lnTo>
                <a:lnTo>
                  <a:pt x="199723" y="30571"/>
                </a:lnTo>
                <a:lnTo>
                  <a:pt x="166746" y="6346"/>
                </a:lnTo>
                <a:close/>
              </a:path>
              <a:path w="447675" h="448310">
                <a:moveTo>
                  <a:pt x="331373" y="28485"/>
                </a:moveTo>
                <a:lnTo>
                  <a:pt x="296276" y="41467"/>
                </a:lnTo>
                <a:lnTo>
                  <a:pt x="333701" y="41467"/>
                </a:lnTo>
                <a:lnTo>
                  <a:pt x="331373" y="28485"/>
                </a:lnTo>
                <a:close/>
              </a:path>
              <a:path w="447675" h="448310">
                <a:moveTo>
                  <a:pt x="223963" y="0"/>
                </a:moveTo>
                <a:lnTo>
                  <a:pt x="199723" y="30571"/>
                </a:lnTo>
                <a:lnTo>
                  <a:pt x="247826" y="30571"/>
                </a:lnTo>
                <a:lnTo>
                  <a:pt x="223963" y="0"/>
                </a:lnTo>
                <a:close/>
              </a:path>
              <a:path w="447675" h="448310">
                <a:moveTo>
                  <a:pt x="278713" y="6346"/>
                </a:moveTo>
                <a:lnTo>
                  <a:pt x="247826" y="30571"/>
                </a:lnTo>
                <a:lnTo>
                  <a:pt x="290827" y="30571"/>
                </a:lnTo>
                <a:lnTo>
                  <a:pt x="278713" y="6346"/>
                </a:lnTo>
                <a:close/>
              </a:path>
            </a:pathLst>
          </a:custGeom>
          <a:solidFill>
            <a:srgbClr val="D0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999554" y="1838275"/>
            <a:ext cx="441325" cy="439420"/>
          </a:xfrm>
          <a:custGeom>
            <a:avLst/>
            <a:gdLst/>
            <a:ahLst/>
            <a:cxnLst/>
            <a:rect l="l" t="t" r="r" b="b"/>
            <a:pathLst>
              <a:path w="441325" h="439419">
                <a:moveTo>
                  <a:pt x="269946" y="408644"/>
                </a:moveTo>
                <a:lnTo>
                  <a:pt x="173423" y="408644"/>
                </a:lnTo>
                <a:lnTo>
                  <a:pt x="193076" y="439216"/>
                </a:lnTo>
                <a:lnTo>
                  <a:pt x="221873" y="414961"/>
                </a:lnTo>
                <a:lnTo>
                  <a:pt x="265453" y="414961"/>
                </a:lnTo>
                <a:lnTo>
                  <a:pt x="269946" y="408644"/>
                </a:lnTo>
                <a:close/>
              </a:path>
              <a:path w="441325" h="439419">
                <a:moveTo>
                  <a:pt x="265453" y="414961"/>
                </a:moveTo>
                <a:lnTo>
                  <a:pt x="221873" y="414961"/>
                </a:lnTo>
                <a:lnTo>
                  <a:pt x="248203" y="439216"/>
                </a:lnTo>
                <a:lnTo>
                  <a:pt x="265453" y="414961"/>
                </a:lnTo>
                <a:close/>
              </a:path>
              <a:path w="441325" h="439419">
                <a:moveTo>
                  <a:pt x="313839" y="391055"/>
                </a:moveTo>
                <a:lnTo>
                  <a:pt x="127440" y="391055"/>
                </a:lnTo>
                <a:lnTo>
                  <a:pt x="140416" y="426205"/>
                </a:lnTo>
                <a:lnTo>
                  <a:pt x="173423" y="408644"/>
                </a:lnTo>
                <a:lnTo>
                  <a:pt x="308391" y="408644"/>
                </a:lnTo>
                <a:lnTo>
                  <a:pt x="313839" y="391055"/>
                </a:lnTo>
                <a:close/>
              </a:path>
              <a:path w="441325" h="439419">
                <a:moveTo>
                  <a:pt x="308391" y="408644"/>
                </a:moveTo>
                <a:lnTo>
                  <a:pt x="269946" y="408644"/>
                </a:lnTo>
                <a:lnTo>
                  <a:pt x="302953" y="426205"/>
                </a:lnTo>
                <a:lnTo>
                  <a:pt x="308391" y="408644"/>
                </a:lnTo>
                <a:close/>
              </a:path>
              <a:path w="441325" h="439419">
                <a:moveTo>
                  <a:pt x="353493" y="362251"/>
                </a:moveTo>
                <a:lnTo>
                  <a:pt x="87756" y="362251"/>
                </a:lnTo>
                <a:lnTo>
                  <a:pt x="92343" y="399835"/>
                </a:lnTo>
                <a:lnTo>
                  <a:pt x="127440" y="391055"/>
                </a:lnTo>
                <a:lnTo>
                  <a:pt x="351625" y="391055"/>
                </a:lnTo>
                <a:lnTo>
                  <a:pt x="353493" y="362251"/>
                </a:lnTo>
                <a:close/>
              </a:path>
              <a:path w="441325" h="439419">
                <a:moveTo>
                  <a:pt x="351625" y="391055"/>
                </a:moveTo>
                <a:lnTo>
                  <a:pt x="313839" y="391055"/>
                </a:lnTo>
                <a:lnTo>
                  <a:pt x="351055" y="399835"/>
                </a:lnTo>
                <a:lnTo>
                  <a:pt x="351625" y="391055"/>
                </a:lnTo>
                <a:close/>
              </a:path>
              <a:path w="441325" h="439419">
                <a:moveTo>
                  <a:pt x="70222" y="59375"/>
                </a:moveTo>
                <a:lnTo>
                  <a:pt x="72661" y="96611"/>
                </a:lnTo>
                <a:lnTo>
                  <a:pt x="35125" y="101190"/>
                </a:lnTo>
                <a:lnTo>
                  <a:pt x="46360" y="138426"/>
                </a:lnTo>
                <a:lnTo>
                  <a:pt x="11234" y="151437"/>
                </a:lnTo>
                <a:lnTo>
                  <a:pt x="30916" y="184472"/>
                </a:lnTo>
                <a:lnTo>
                  <a:pt x="0" y="206611"/>
                </a:lnTo>
                <a:lnTo>
                  <a:pt x="28797" y="232952"/>
                </a:lnTo>
                <a:lnTo>
                  <a:pt x="4586" y="261408"/>
                </a:lnTo>
                <a:lnTo>
                  <a:pt x="37564" y="281084"/>
                </a:lnTo>
                <a:lnTo>
                  <a:pt x="22120" y="314119"/>
                </a:lnTo>
                <a:lnTo>
                  <a:pt x="57217" y="325014"/>
                </a:lnTo>
                <a:lnTo>
                  <a:pt x="50569" y="362251"/>
                </a:lnTo>
                <a:lnTo>
                  <a:pt x="392829" y="362251"/>
                </a:lnTo>
                <a:lnTo>
                  <a:pt x="384033" y="325014"/>
                </a:lnTo>
                <a:lnTo>
                  <a:pt x="421249" y="314119"/>
                </a:lnTo>
                <a:lnTo>
                  <a:pt x="406153" y="281084"/>
                </a:lnTo>
                <a:lnTo>
                  <a:pt x="438812" y="261408"/>
                </a:lnTo>
                <a:lnTo>
                  <a:pt x="414920" y="232952"/>
                </a:lnTo>
                <a:lnTo>
                  <a:pt x="441250" y="206611"/>
                </a:lnTo>
                <a:lnTo>
                  <a:pt x="410363" y="184472"/>
                </a:lnTo>
                <a:lnTo>
                  <a:pt x="432483" y="151437"/>
                </a:lnTo>
                <a:lnTo>
                  <a:pt x="397386" y="138426"/>
                </a:lnTo>
                <a:lnTo>
                  <a:pt x="408272" y="101190"/>
                </a:lnTo>
                <a:lnTo>
                  <a:pt x="371056" y="96611"/>
                </a:lnTo>
                <a:lnTo>
                  <a:pt x="372909" y="63606"/>
                </a:lnTo>
                <a:lnTo>
                  <a:pt x="107787" y="63606"/>
                </a:lnTo>
                <a:lnTo>
                  <a:pt x="70222" y="59375"/>
                </a:lnTo>
                <a:close/>
              </a:path>
              <a:path w="441325" h="439419">
                <a:moveTo>
                  <a:pt x="114086" y="26340"/>
                </a:moveTo>
                <a:lnTo>
                  <a:pt x="107787" y="63606"/>
                </a:lnTo>
                <a:lnTo>
                  <a:pt x="335960" y="63606"/>
                </a:lnTo>
                <a:lnTo>
                  <a:pt x="330317" y="39699"/>
                </a:lnTo>
                <a:lnTo>
                  <a:pt x="149212" y="39699"/>
                </a:lnTo>
                <a:lnTo>
                  <a:pt x="114086" y="26340"/>
                </a:lnTo>
                <a:close/>
              </a:path>
              <a:path w="441325" h="439419">
                <a:moveTo>
                  <a:pt x="373147" y="59375"/>
                </a:moveTo>
                <a:lnTo>
                  <a:pt x="335960" y="63606"/>
                </a:lnTo>
                <a:lnTo>
                  <a:pt x="372909" y="63606"/>
                </a:lnTo>
                <a:lnTo>
                  <a:pt x="373147" y="59375"/>
                </a:lnTo>
                <a:close/>
              </a:path>
              <a:path w="441325" h="439419">
                <a:moveTo>
                  <a:pt x="166746" y="6664"/>
                </a:moveTo>
                <a:lnTo>
                  <a:pt x="149212" y="39699"/>
                </a:lnTo>
                <a:lnTo>
                  <a:pt x="292067" y="39699"/>
                </a:lnTo>
                <a:lnTo>
                  <a:pt x="286810" y="28456"/>
                </a:lnTo>
                <a:lnTo>
                  <a:pt x="197633" y="28456"/>
                </a:lnTo>
                <a:lnTo>
                  <a:pt x="166746" y="6664"/>
                </a:lnTo>
                <a:close/>
              </a:path>
              <a:path w="441325" h="439419">
                <a:moveTo>
                  <a:pt x="327164" y="26340"/>
                </a:moveTo>
                <a:lnTo>
                  <a:pt x="292067" y="39699"/>
                </a:lnTo>
                <a:lnTo>
                  <a:pt x="330317" y="39699"/>
                </a:lnTo>
                <a:lnTo>
                  <a:pt x="327164" y="26340"/>
                </a:lnTo>
                <a:close/>
              </a:path>
              <a:path w="441325" h="439419">
                <a:moveTo>
                  <a:pt x="221873" y="0"/>
                </a:moveTo>
                <a:lnTo>
                  <a:pt x="197633" y="28456"/>
                </a:lnTo>
                <a:lnTo>
                  <a:pt x="245735" y="28456"/>
                </a:lnTo>
                <a:lnTo>
                  <a:pt x="221873" y="0"/>
                </a:lnTo>
                <a:close/>
              </a:path>
              <a:path w="441325" h="439419">
                <a:moveTo>
                  <a:pt x="276623" y="6664"/>
                </a:moveTo>
                <a:lnTo>
                  <a:pt x="245735" y="28456"/>
                </a:lnTo>
                <a:lnTo>
                  <a:pt x="286810" y="28456"/>
                </a:lnTo>
                <a:lnTo>
                  <a:pt x="276623" y="6664"/>
                </a:lnTo>
                <a:close/>
              </a:path>
            </a:pathLst>
          </a:custGeom>
          <a:solidFill>
            <a:srgbClr val="DCE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04140" y="1840391"/>
            <a:ext cx="434340" cy="435609"/>
          </a:xfrm>
          <a:custGeom>
            <a:avLst/>
            <a:gdLst/>
            <a:ahLst/>
            <a:cxnLst/>
            <a:rect l="l" t="t" r="r" b="b"/>
            <a:pathLst>
              <a:path w="434340" h="435610">
                <a:moveTo>
                  <a:pt x="263269" y="404066"/>
                </a:moveTo>
                <a:lnTo>
                  <a:pt x="168836" y="404066"/>
                </a:lnTo>
                <a:lnTo>
                  <a:pt x="188489" y="434985"/>
                </a:lnTo>
                <a:lnTo>
                  <a:pt x="217286" y="408615"/>
                </a:lnTo>
                <a:lnTo>
                  <a:pt x="260378" y="408615"/>
                </a:lnTo>
                <a:lnTo>
                  <a:pt x="263269" y="404066"/>
                </a:lnTo>
                <a:close/>
              </a:path>
              <a:path w="434340" h="435610">
                <a:moveTo>
                  <a:pt x="260378" y="408615"/>
                </a:moveTo>
                <a:lnTo>
                  <a:pt x="217286" y="408615"/>
                </a:lnTo>
                <a:lnTo>
                  <a:pt x="243616" y="434985"/>
                </a:lnTo>
                <a:lnTo>
                  <a:pt x="260378" y="408615"/>
                </a:lnTo>
                <a:close/>
              </a:path>
              <a:path w="434340" h="435610">
                <a:moveTo>
                  <a:pt x="309252" y="386476"/>
                </a:moveTo>
                <a:lnTo>
                  <a:pt x="124943" y="386476"/>
                </a:lnTo>
                <a:lnTo>
                  <a:pt x="135829" y="421626"/>
                </a:lnTo>
                <a:lnTo>
                  <a:pt x="168836" y="404066"/>
                </a:lnTo>
                <a:lnTo>
                  <a:pt x="302744" y="404066"/>
                </a:lnTo>
                <a:lnTo>
                  <a:pt x="309252" y="386476"/>
                </a:lnTo>
                <a:close/>
              </a:path>
              <a:path w="434340" h="435610">
                <a:moveTo>
                  <a:pt x="302744" y="404066"/>
                </a:moveTo>
                <a:lnTo>
                  <a:pt x="263269" y="404066"/>
                </a:lnTo>
                <a:lnTo>
                  <a:pt x="296247" y="421626"/>
                </a:lnTo>
                <a:lnTo>
                  <a:pt x="302744" y="404066"/>
                </a:lnTo>
                <a:close/>
              </a:path>
              <a:path w="434340" h="435610">
                <a:moveTo>
                  <a:pt x="346468" y="358020"/>
                </a:moveTo>
                <a:lnTo>
                  <a:pt x="85637" y="358020"/>
                </a:lnTo>
                <a:lnTo>
                  <a:pt x="87756" y="395285"/>
                </a:lnTo>
                <a:lnTo>
                  <a:pt x="124943" y="386476"/>
                </a:lnTo>
                <a:lnTo>
                  <a:pt x="344850" y="386476"/>
                </a:lnTo>
                <a:lnTo>
                  <a:pt x="346468" y="358020"/>
                </a:lnTo>
                <a:close/>
              </a:path>
              <a:path w="434340" h="435610">
                <a:moveTo>
                  <a:pt x="344850" y="386476"/>
                </a:moveTo>
                <a:lnTo>
                  <a:pt x="309252" y="386476"/>
                </a:lnTo>
                <a:lnTo>
                  <a:pt x="344349" y="395285"/>
                </a:lnTo>
                <a:lnTo>
                  <a:pt x="344850" y="386476"/>
                </a:lnTo>
                <a:close/>
              </a:path>
              <a:path w="434340" h="435610">
                <a:moveTo>
                  <a:pt x="68074" y="59375"/>
                </a:moveTo>
                <a:lnTo>
                  <a:pt x="70193" y="96611"/>
                </a:lnTo>
                <a:lnTo>
                  <a:pt x="32977" y="101190"/>
                </a:lnTo>
                <a:lnTo>
                  <a:pt x="43863" y="136311"/>
                </a:lnTo>
                <a:lnTo>
                  <a:pt x="8766" y="151785"/>
                </a:lnTo>
                <a:lnTo>
                  <a:pt x="28420" y="182357"/>
                </a:lnTo>
                <a:lnTo>
                  <a:pt x="0" y="204496"/>
                </a:lnTo>
                <a:lnTo>
                  <a:pt x="26329" y="230837"/>
                </a:lnTo>
                <a:lnTo>
                  <a:pt x="2090" y="259293"/>
                </a:lnTo>
                <a:lnTo>
                  <a:pt x="35096" y="276853"/>
                </a:lnTo>
                <a:lnTo>
                  <a:pt x="19653" y="312003"/>
                </a:lnTo>
                <a:lnTo>
                  <a:pt x="54749" y="320784"/>
                </a:lnTo>
                <a:lnTo>
                  <a:pt x="48073" y="358020"/>
                </a:lnTo>
                <a:lnTo>
                  <a:pt x="384033" y="358020"/>
                </a:lnTo>
                <a:lnTo>
                  <a:pt x="377356" y="320784"/>
                </a:lnTo>
                <a:lnTo>
                  <a:pt x="414572" y="312003"/>
                </a:lnTo>
                <a:lnTo>
                  <a:pt x="399099" y="276853"/>
                </a:lnTo>
                <a:lnTo>
                  <a:pt x="430016" y="259293"/>
                </a:lnTo>
                <a:lnTo>
                  <a:pt x="407895" y="230837"/>
                </a:lnTo>
                <a:lnTo>
                  <a:pt x="434225" y="204496"/>
                </a:lnTo>
                <a:lnTo>
                  <a:pt x="403686" y="182357"/>
                </a:lnTo>
                <a:lnTo>
                  <a:pt x="423339" y="151785"/>
                </a:lnTo>
                <a:lnTo>
                  <a:pt x="388242" y="136311"/>
                </a:lnTo>
                <a:lnTo>
                  <a:pt x="401567" y="101190"/>
                </a:lnTo>
                <a:lnTo>
                  <a:pt x="364002" y="96611"/>
                </a:lnTo>
                <a:lnTo>
                  <a:pt x="366166" y="63953"/>
                </a:lnTo>
                <a:lnTo>
                  <a:pt x="105290" y="63953"/>
                </a:lnTo>
                <a:lnTo>
                  <a:pt x="68074" y="59375"/>
                </a:lnTo>
                <a:close/>
              </a:path>
              <a:path w="434340" h="435610">
                <a:moveTo>
                  <a:pt x="111967" y="26340"/>
                </a:moveTo>
                <a:lnTo>
                  <a:pt x="105290" y="63953"/>
                </a:lnTo>
                <a:lnTo>
                  <a:pt x="328905" y="63953"/>
                </a:lnTo>
                <a:lnTo>
                  <a:pt x="325180" y="41814"/>
                </a:lnTo>
                <a:lnTo>
                  <a:pt x="147064" y="41814"/>
                </a:lnTo>
                <a:lnTo>
                  <a:pt x="111967" y="26340"/>
                </a:lnTo>
                <a:close/>
              </a:path>
              <a:path w="434340" h="435610">
                <a:moveTo>
                  <a:pt x="366470" y="59375"/>
                </a:moveTo>
                <a:lnTo>
                  <a:pt x="328905" y="63953"/>
                </a:lnTo>
                <a:lnTo>
                  <a:pt x="366166" y="63953"/>
                </a:lnTo>
                <a:lnTo>
                  <a:pt x="366470" y="59375"/>
                </a:lnTo>
                <a:close/>
              </a:path>
              <a:path w="434340" h="435610">
                <a:moveTo>
                  <a:pt x="162159" y="6664"/>
                </a:moveTo>
                <a:lnTo>
                  <a:pt x="147064" y="41814"/>
                </a:lnTo>
                <a:lnTo>
                  <a:pt x="287480" y="41814"/>
                </a:lnTo>
                <a:lnTo>
                  <a:pt x="281763" y="28803"/>
                </a:lnTo>
                <a:lnTo>
                  <a:pt x="193047" y="28803"/>
                </a:lnTo>
                <a:lnTo>
                  <a:pt x="162159" y="6664"/>
                </a:lnTo>
                <a:close/>
              </a:path>
              <a:path w="434340" h="435610">
                <a:moveTo>
                  <a:pt x="322577" y="26340"/>
                </a:moveTo>
                <a:lnTo>
                  <a:pt x="287480" y="41814"/>
                </a:lnTo>
                <a:lnTo>
                  <a:pt x="325180" y="41814"/>
                </a:lnTo>
                <a:lnTo>
                  <a:pt x="322577" y="26340"/>
                </a:lnTo>
                <a:close/>
              </a:path>
              <a:path w="434340" h="435610">
                <a:moveTo>
                  <a:pt x="217286" y="0"/>
                </a:moveTo>
                <a:lnTo>
                  <a:pt x="193047" y="28803"/>
                </a:lnTo>
                <a:lnTo>
                  <a:pt x="241149" y="28803"/>
                </a:lnTo>
                <a:lnTo>
                  <a:pt x="217286" y="0"/>
                </a:lnTo>
                <a:close/>
              </a:path>
              <a:path w="434340" h="435610">
                <a:moveTo>
                  <a:pt x="272036" y="6664"/>
                </a:moveTo>
                <a:lnTo>
                  <a:pt x="241149" y="28803"/>
                </a:lnTo>
                <a:lnTo>
                  <a:pt x="281763" y="28803"/>
                </a:lnTo>
                <a:lnTo>
                  <a:pt x="272036" y="6664"/>
                </a:lnTo>
                <a:close/>
              </a:path>
            </a:pathLst>
          </a:custGeom>
          <a:solidFill>
            <a:srgbClr val="E7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06231" y="1842854"/>
            <a:ext cx="430530" cy="430530"/>
          </a:xfrm>
          <a:custGeom>
            <a:avLst/>
            <a:gdLst/>
            <a:ahLst/>
            <a:cxnLst/>
            <a:rect l="l" t="t" r="r" b="b"/>
            <a:pathLst>
              <a:path w="430529" h="430530">
                <a:moveTo>
                  <a:pt x="261179" y="397372"/>
                </a:moveTo>
                <a:lnTo>
                  <a:pt x="168865" y="397372"/>
                </a:lnTo>
                <a:lnTo>
                  <a:pt x="188866" y="430407"/>
                </a:lnTo>
                <a:lnTo>
                  <a:pt x="215196" y="404066"/>
                </a:lnTo>
                <a:lnTo>
                  <a:pt x="257197" y="404066"/>
                </a:lnTo>
                <a:lnTo>
                  <a:pt x="261179" y="397372"/>
                </a:lnTo>
                <a:close/>
              </a:path>
              <a:path w="430529" h="430530">
                <a:moveTo>
                  <a:pt x="257197" y="404066"/>
                </a:moveTo>
                <a:lnTo>
                  <a:pt x="215196" y="404066"/>
                </a:lnTo>
                <a:lnTo>
                  <a:pt x="241526" y="430407"/>
                </a:lnTo>
                <a:lnTo>
                  <a:pt x="257197" y="404066"/>
                </a:lnTo>
                <a:close/>
              </a:path>
              <a:path w="430529" h="430530">
                <a:moveTo>
                  <a:pt x="305043" y="379811"/>
                </a:moveTo>
                <a:lnTo>
                  <a:pt x="124972" y="379811"/>
                </a:lnTo>
                <a:lnTo>
                  <a:pt x="136207" y="414932"/>
                </a:lnTo>
                <a:lnTo>
                  <a:pt x="168865" y="397372"/>
                </a:lnTo>
                <a:lnTo>
                  <a:pt x="299600" y="397372"/>
                </a:lnTo>
                <a:lnTo>
                  <a:pt x="305043" y="379811"/>
                </a:lnTo>
                <a:close/>
              </a:path>
              <a:path w="430529" h="430530">
                <a:moveTo>
                  <a:pt x="299600" y="397372"/>
                </a:moveTo>
                <a:lnTo>
                  <a:pt x="261179" y="397372"/>
                </a:lnTo>
                <a:lnTo>
                  <a:pt x="294157" y="414932"/>
                </a:lnTo>
                <a:lnTo>
                  <a:pt x="299600" y="397372"/>
                </a:lnTo>
                <a:close/>
              </a:path>
              <a:path w="430529" h="430530">
                <a:moveTo>
                  <a:pt x="342259" y="353470"/>
                </a:moveTo>
                <a:lnTo>
                  <a:pt x="85666" y="353470"/>
                </a:lnTo>
                <a:lnTo>
                  <a:pt x="87756" y="390707"/>
                </a:lnTo>
                <a:lnTo>
                  <a:pt x="124972" y="379811"/>
                </a:lnTo>
                <a:lnTo>
                  <a:pt x="340780" y="379811"/>
                </a:lnTo>
                <a:lnTo>
                  <a:pt x="342259" y="353470"/>
                </a:lnTo>
                <a:close/>
              </a:path>
              <a:path w="430529" h="430530">
                <a:moveTo>
                  <a:pt x="340780" y="379811"/>
                </a:moveTo>
                <a:lnTo>
                  <a:pt x="305043" y="379811"/>
                </a:lnTo>
                <a:lnTo>
                  <a:pt x="340169" y="390707"/>
                </a:lnTo>
                <a:lnTo>
                  <a:pt x="340780" y="379811"/>
                </a:lnTo>
                <a:close/>
              </a:path>
              <a:path w="430529" h="430530">
                <a:moveTo>
                  <a:pt x="68103" y="59027"/>
                </a:moveTo>
                <a:lnTo>
                  <a:pt x="70222" y="96611"/>
                </a:lnTo>
                <a:lnTo>
                  <a:pt x="33006" y="100842"/>
                </a:lnTo>
                <a:lnTo>
                  <a:pt x="43892" y="135963"/>
                </a:lnTo>
                <a:lnTo>
                  <a:pt x="10886" y="149322"/>
                </a:lnTo>
                <a:lnTo>
                  <a:pt x="30887" y="179894"/>
                </a:lnTo>
                <a:lnTo>
                  <a:pt x="0" y="202033"/>
                </a:lnTo>
                <a:lnTo>
                  <a:pt x="26329" y="228373"/>
                </a:lnTo>
                <a:lnTo>
                  <a:pt x="4557" y="256830"/>
                </a:lnTo>
                <a:lnTo>
                  <a:pt x="35096" y="274390"/>
                </a:lnTo>
                <a:lnTo>
                  <a:pt x="19653" y="307425"/>
                </a:lnTo>
                <a:lnTo>
                  <a:pt x="54778" y="316205"/>
                </a:lnTo>
                <a:lnTo>
                  <a:pt x="48450" y="353470"/>
                </a:lnTo>
                <a:lnTo>
                  <a:pt x="379475" y="353470"/>
                </a:lnTo>
                <a:lnTo>
                  <a:pt x="373147" y="316205"/>
                </a:lnTo>
                <a:lnTo>
                  <a:pt x="408243" y="307425"/>
                </a:lnTo>
                <a:lnTo>
                  <a:pt x="392800" y="274390"/>
                </a:lnTo>
                <a:lnTo>
                  <a:pt x="425806" y="256830"/>
                </a:lnTo>
                <a:lnTo>
                  <a:pt x="401596" y="228373"/>
                </a:lnTo>
                <a:lnTo>
                  <a:pt x="430016" y="202033"/>
                </a:lnTo>
                <a:lnTo>
                  <a:pt x="399476" y="179894"/>
                </a:lnTo>
                <a:lnTo>
                  <a:pt x="419129" y="149322"/>
                </a:lnTo>
                <a:lnTo>
                  <a:pt x="384033" y="135963"/>
                </a:lnTo>
                <a:lnTo>
                  <a:pt x="394919" y="100842"/>
                </a:lnTo>
                <a:lnTo>
                  <a:pt x="359822" y="96611"/>
                </a:lnTo>
                <a:lnTo>
                  <a:pt x="361659" y="63577"/>
                </a:lnTo>
                <a:lnTo>
                  <a:pt x="103200" y="63577"/>
                </a:lnTo>
                <a:lnTo>
                  <a:pt x="68103" y="59027"/>
                </a:lnTo>
                <a:close/>
              </a:path>
              <a:path w="430529" h="430530">
                <a:moveTo>
                  <a:pt x="111996" y="28456"/>
                </a:moveTo>
                <a:lnTo>
                  <a:pt x="103200" y="63577"/>
                </a:lnTo>
                <a:lnTo>
                  <a:pt x="324696" y="63577"/>
                </a:lnTo>
                <a:lnTo>
                  <a:pt x="320506" y="41438"/>
                </a:lnTo>
                <a:lnTo>
                  <a:pt x="144974" y="41438"/>
                </a:lnTo>
                <a:lnTo>
                  <a:pt x="111996" y="28456"/>
                </a:lnTo>
                <a:close/>
              </a:path>
              <a:path w="430529" h="430530">
                <a:moveTo>
                  <a:pt x="361912" y="59027"/>
                </a:moveTo>
                <a:lnTo>
                  <a:pt x="324696" y="63577"/>
                </a:lnTo>
                <a:lnTo>
                  <a:pt x="361659" y="63577"/>
                </a:lnTo>
                <a:lnTo>
                  <a:pt x="361912" y="59027"/>
                </a:lnTo>
                <a:close/>
              </a:path>
              <a:path w="430529" h="430530">
                <a:moveTo>
                  <a:pt x="160069" y="8780"/>
                </a:moveTo>
                <a:lnTo>
                  <a:pt x="144974" y="41438"/>
                </a:lnTo>
                <a:lnTo>
                  <a:pt x="282951" y="41438"/>
                </a:lnTo>
                <a:lnTo>
                  <a:pt x="276951" y="28456"/>
                </a:lnTo>
                <a:lnTo>
                  <a:pt x="190956" y="28456"/>
                </a:lnTo>
                <a:lnTo>
                  <a:pt x="160069" y="8780"/>
                </a:lnTo>
                <a:close/>
              </a:path>
              <a:path w="430529" h="430530">
                <a:moveTo>
                  <a:pt x="318048" y="28456"/>
                </a:moveTo>
                <a:lnTo>
                  <a:pt x="282951" y="41438"/>
                </a:lnTo>
                <a:lnTo>
                  <a:pt x="320506" y="41438"/>
                </a:lnTo>
                <a:lnTo>
                  <a:pt x="318048" y="28456"/>
                </a:lnTo>
                <a:close/>
              </a:path>
              <a:path w="430529" h="430530">
                <a:moveTo>
                  <a:pt x="215196" y="0"/>
                </a:moveTo>
                <a:lnTo>
                  <a:pt x="190956" y="28456"/>
                </a:lnTo>
                <a:lnTo>
                  <a:pt x="239059" y="28456"/>
                </a:lnTo>
                <a:lnTo>
                  <a:pt x="215196" y="0"/>
                </a:lnTo>
                <a:close/>
              </a:path>
              <a:path w="430529" h="430530">
                <a:moveTo>
                  <a:pt x="267856" y="8780"/>
                </a:moveTo>
                <a:lnTo>
                  <a:pt x="239059" y="28456"/>
                </a:lnTo>
                <a:lnTo>
                  <a:pt x="276951" y="28456"/>
                </a:lnTo>
                <a:lnTo>
                  <a:pt x="267856" y="8780"/>
                </a:lnTo>
                <a:close/>
              </a:path>
            </a:pathLst>
          </a:custGeom>
          <a:solidFill>
            <a:srgbClr val="F3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74598" y="1746711"/>
            <a:ext cx="746125" cy="699770"/>
          </a:xfrm>
          <a:custGeom>
            <a:avLst/>
            <a:gdLst/>
            <a:ahLst/>
            <a:cxnLst/>
            <a:rect l="l" t="t" r="r" b="b"/>
            <a:pathLst>
              <a:path w="746125" h="699769">
                <a:moveTo>
                  <a:pt x="76876" y="698499"/>
                </a:moveTo>
                <a:lnTo>
                  <a:pt x="16497" y="698499"/>
                </a:lnTo>
                <a:lnTo>
                  <a:pt x="19655" y="699769"/>
                </a:lnTo>
                <a:lnTo>
                  <a:pt x="73363" y="699769"/>
                </a:lnTo>
                <a:lnTo>
                  <a:pt x="76876" y="698499"/>
                </a:lnTo>
                <a:close/>
              </a:path>
              <a:path w="746125" h="699769">
                <a:moveTo>
                  <a:pt x="83544" y="698499"/>
                </a:moveTo>
                <a:lnTo>
                  <a:pt x="76876" y="698499"/>
                </a:lnTo>
                <a:lnTo>
                  <a:pt x="79332" y="699769"/>
                </a:lnTo>
                <a:lnTo>
                  <a:pt x="82841" y="699769"/>
                </a:lnTo>
                <a:lnTo>
                  <a:pt x="83544" y="698499"/>
                </a:lnTo>
                <a:close/>
              </a:path>
              <a:path w="746125" h="699769">
                <a:moveTo>
                  <a:pt x="712950" y="698499"/>
                </a:moveTo>
                <a:lnTo>
                  <a:pt x="708741" y="698499"/>
                </a:lnTo>
                <a:lnTo>
                  <a:pt x="709786" y="699769"/>
                </a:lnTo>
                <a:lnTo>
                  <a:pt x="712950" y="698499"/>
                </a:lnTo>
                <a:close/>
              </a:path>
              <a:path w="746125" h="699769">
                <a:moveTo>
                  <a:pt x="141301" y="432521"/>
                </a:moveTo>
                <a:lnTo>
                  <a:pt x="8775" y="649332"/>
                </a:lnTo>
                <a:lnTo>
                  <a:pt x="8775" y="650239"/>
                </a:lnTo>
                <a:lnTo>
                  <a:pt x="7897" y="650769"/>
                </a:lnTo>
                <a:lnTo>
                  <a:pt x="6668" y="652779"/>
                </a:lnTo>
                <a:lnTo>
                  <a:pt x="5614" y="655319"/>
                </a:lnTo>
                <a:lnTo>
                  <a:pt x="4563" y="656589"/>
                </a:lnTo>
                <a:lnTo>
                  <a:pt x="4563" y="659129"/>
                </a:lnTo>
                <a:lnTo>
                  <a:pt x="1050" y="661669"/>
                </a:lnTo>
                <a:lnTo>
                  <a:pt x="0" y="665479"/>
                </a:lnTo>
                <a:lnTo>
                  <a:pt x="0" y="666749"/>
                </a:lnTo>
                <a:lnTo>
                  <a:pt x="351" y="669289"/>
                </a:lnTo>
                <a:lnTo>
                  <a:pt x="1753" y="671829"/>
                </a:lnTo>
                <a:lnTo>
                  <a:pt x="4563" y="674369"/>
                </a:lnTo>
                <a:lnTo>
                  <a:pt x="4563" y="685799"/>
                </a:lnTo>
                <a:lnTo>
                  <a:pt x="5263" y="688339"/>
                </a:lnTo>
                <a:lnTo>
                  <a:pt x="5614" y="690879"/>
                </a:lnTo>
                <a:lnTo>
                  <a:pt x="7019" y="695959"/>
                </a:lnTo>
                <a:lnTo>
                  <a:pt x="8775" y="697229"/>
                </a:lnTo>
                <a:lnTo>
                  <a:pt x="10880" y="697229"/>
                </a:lnTo>
                <a:lnTo>
                  <a:pt x="13339" y="698499"/>
                </a:lnTo>
                <a:lnTo>
                  <a:pt x="736116" y="698499"/>
                </a:lnTo>
                <a:lnTo>
                  <a:pt x="739280" y="695959"/>
                </a:lnTo>
                <a:lnTo>
                  <a:pt x="743838" y="692149"/>
                </a:lnTo>
                <a:lnTo>
                  <a:pt x="744883" y="689609"/>
                </a:lnTo>
                <a:lnTo>
                  <a:pt x="745957" y="687069"/>
                </a:lnTo>
                <a:lnTo>
                  <a:pt x="745957" y="662939"/>
                </a:lnTo>
                <a:lnTo>
                  <a:pt x="744883" y="661669"/>
                </a:lnTo>
                <a:lnTo>
                  <a:pt x="743838" y="659129"/>
                </a:lnTo>
                <a:lnTo>
                  <a:pt x="741718" y="656589"/>
                </a:lnTo>
                <a:lnTo>
                  <a:pt x="741370" y="654049"/>
                </a:lnTo>
                <a:lnTo>
                  <a:pt x="741022" y="652779"/>
                </a:lnTo>
                <a:lnTo>
                  <a:pt x="740673" y="650239"/>
                </a:lnTo>
                <a:lnTo>
                  <a:pt x="739280" y="645159"/>
                </a:lnTo>
                <a:lnTo>
                  <a:pt x="739280" y="641349"/>
                </a:lnTo>
                <a:lnTo>
                  <a:pt x="738583" y="637539"/>
                </a:lnTo>
                <a:lnTo>
                  <a:pt x="738235" y="633729"/>
                </a:lnTo>
                <a:lnTo>
                  <a:pt x="737509" y="632459"/>
                </a:lnTo>
                <a:lnTo>
                  <a:pt x="737161" y="629919"/>
                </a:lnTo>
                <a:lnTo>
                  <a:pt x="737161" y="619759"/>
                </a:lnTo>
                <a:lnTo>
                  <a:pt x="735071" y="619759"/>
                </a:lnTo>
                <a:lnTo>
                  <a:pt x="734374" y="617219"/>
                </a:lnTo>
                <a:lnTo>
                  <a:pt x="733997" y="614679"/>
                </a:lnTo>
                <a:lnTo>
                  <a:pt x="732255" y="608329"/>
                </a:lnTo>
                <a:lnTo>
                  <a:pt x="732255" y="605789"/>
                </a:lnTo>
                <a:lnTo>
                  <a:pt x="731558" y="603249"/>
                </a:lnTo>
                <a:lnTo>
                  <a:pt x="731558" y="601979"/>
                </a:lnTo>
                <a:lnTo>
                  <a:pt x="730861" y="599439"/>
                </a:lnTo>
                <a:lnTo>
                  <a:pt x="730513" y="596899"/>
                </a:lnTo>
                <a:lnTo>
                  <a:pt x="730136" y="595629"/>
                </a:lnTo>
                <a:lnTo>
                  <a:pt x="729787" y="593089"/>
                </a:lnTo>
                <a:lnTo>
                  <a:pt x="729091" y="590549"/>
                </a:lnTo>
                <a:lnTo>
                  <a:pt x="729091" y="589279"/>
                </a:lnTo>
                <a:lnTo>
                  <a:pt x="728394" y="586739"/>
                </a:lnTo>
                <a:lnTo>
                  <a:pt x="728394" y="584199"/>
                </a:lnTo>
                <a:lnTo>
                  <a:pt x="727697" y="581659"/>
                </a:lnTo>
                <a:lnTo>
                  <a:pt x="726652" y="575309"/>
                </a:lnTo>
                <a:lnTo>
                  <a:pt x="725926" y="574039"/>
                </a:lnTo>
                <a:lnTo>
                  <a:pt x="725926" y="571499"/>
                </a:lnTo>
                <a:lnTo>
                  <a:pt x="725230" y="568959"/>
                </a:lnTo>
                <a:lnTo>
                  <a:pt x="725230" y="567689"/>
                </a:lnTo>
                <a:lnTo>
                  <a:pt x="724533" y="565149"/>
                </a:lnTo>
                <a:lnTo>
                  <a:pt x="723488" y="558799"/>
                </a:lnTo>
                <a:lnTo>
                  <a:pt x="722791" y="556259"/>
                </a:lnTo>
                <a:lnTo>
                  <a:pt x="722791" y="553719"/>
                </a:lnTo>
                <a:lnTo>
                  <a:pt x="722065" y="552449"/>
                </a:lnTo>
                <a:lnTo>
                  <a:pt x="722065" y="549909"/>
                </a:lnTo>
                <a:lnTo>
                  <a:pt x="721369" y="547369"/>
                </a:lnTo>
                <a:lnTo>
                  <a:pt x="720324" y="541019"/>
                </a:lnTo>
                <a:lnTo>
                  <a:pt x="719627" y="538479"/>
                </a:lnTo>
                <a:lnTo>
                  <a:pt x="719627" y="537209"/>
                </a:lnTo>
                <a:lnTo>
                  <a:pt x="718901" y="534669"/>
                </a:lnTo>
                <a:lnTo>
                  <a:pt x="718901" y="532129"/>
                </a:lnTo>
                <a:lnTo>
                  <a:pt x="718204" y="529589"/>
                </a:lnTo>
                <a:lnTo>
                  <a:pt x="717159" y="523239"/>
                </a:lnTo>
                <a:lnTo>
                  <a:pt x="716463" y="521969"/>
                </a:lnTo>
                <a:lnTo>
                  <a:pt x="716463" y="519429"/>
                </a:lnTo>
                <a:lnTo>
                  <a:pt x="715766" y="516889"/>
                </a:lnTo>
                <a:lnTo>
                  <a:pt x="715766" y="515619"/>
                </a:lnTo>
                <a:lnTo>
                  <a:pt x="715040" y="513079"/>
                </a:lnTo>
                <a:lnTo>
                  <a:pt x="714343" y="507999"/>
                </a:lnTo>
                <a:lnTo>
                  <a:pt x="714343" y="506729"/>
                </a:lnTo>
                <a:lnTo>
                  <a:pt x="713647" y="504189"/>
                </a:lnTo>
                <a:lnTo>
                  <a:pt x="712950" y="500379"/>
                </a:lnTo>
                <a:lnTo>
                  <a:pt x="712950" y="497839"/>
                </a:lnTo>
                <a:lnTo>
                  <a:pt x="712602" y="495299"/>
                </a:lnTo>
                <a:lnTo>
                  <a:pt x="711905" y="491489"/>
                </a:lnTo>
                <a:lnTo>
                  <a:pt x="711905" y="488949"/>
                </a:lnTo>
                <a:lnTo>
                  <a:pt x="710831" y="482599"/>
                </a:lnTo>
                <a:lnTo>
                  <a:pt x="710831" y="481329"/>
                </a:lnTo>
                <a:lnTo>
                  <a:pt x="704183" y="434339"/>
                </a:lnTo>
                <a:lnTo>
                  <a:pt x="703124" y="433069"/>
                </a:lnTo>
                <a:lnTo>
                  <a:pt x="142518" y="433069"/>
                </a:lnTo>
                <a:lnTo>
                  <a:pt x="141301" y="432521"/>
                </a:lnTo>
                <a:close/>
              </a:path>
              <a:path w="746125" h="699769">
                <a:moveTo>
                  <a:pt x="7897" y="650769"/>
                </a:moveTo>
                <a:lnTo>
                  <a:pt x="6668" y="651509"/>
                </a:lnTo>
                <a:lnTo>
                  <a:pt x="6668" y="652779"/>
                </a:lnTo>
                <a:lnTo>
                  <a:pt x="7897" y="650769"/>
                </a:lnTo>
                <a:close/>
              </a:path>
              <a:path w="746125" h="699769">
                <a:moveTo>
                  <a:pt x="139702" y="431799"/>
                </a:moveTo>
                <a:lnTo>
                  <a:pt x="107064" y="431799"/>
                </a:lnTo>
                <a:lnTo>
                  <a:pt x="105307" y="433069"/>
                </a:lnTo>
                <a:lnTo>
                  <a:pt x="63885" y="433069"/>
                </a:lnTo>
                <a:lnTo>
                  <a:pt x="62483" y="434339"/>
                </a:lnTo>
                <a:lnTo>
                  <a:pt x="61429" y="435609"/>
                </a:lnTo>
                <a:lnTo>
                  <a:pt x="61429" y="439419"/>
                </a:lnTo>
                <a:lnTo>
                  <a:pt x="58271" y="450849"/>
                </a:lnTo>
                <a:lnTo>
                  <a:pt x="57568" y="454659"/>
                </a:lnTo>
                <a:lnTo>
                  <a:pt x="56514" y="457199"/>
                </a:lnTo>
                <a:lnTo>
                  <a:pt x="55812" y="461009"/>
                </a:lnTo>
                <a:lnTo>
                  <a:pt x="54761" y="464819"/>
                </a:lnTo>
                <a:lnTo>
                  <a:pt x="54058" y="468629"/>
                </a:lnTo>
                <a:lnTo>
                  <a:pt x="51951" y="476249"/>
                </a:lnTo>
                <a:lnTo>
                  <a:pt x="51248" y="477519"/>
                </a:lnTo>
                <a:lnTo>
                  <a:pt x="50897" y="480059"/>
                </a:lnTo>
                <a:lnTo>
                  <a:pt x="50546" y="481329"/>
                </a:lnTo>
                <a:lnTo>
                  <a:pt x="50198" y="483869"/>
                </a:lnTo>
                <a:lnTo>
                  <a:pt x="49495" y="485139"/>
                </a:lnTo>
                <a:lnTo>
                  <a:pt x="49144" y="487679"/>
                </a:lnTo>
                <a:lnTo>
                  <a:pt x="48441" y="490219"/>
                </a:lnTo>
                <a:lnTo>
                  <a:pt x="48441" y="491489"/>
                </a:lnTo>
                <a:lnTo>
                  <a:pt x="46685" y="497839"/>
                </a:lnTo>
                <a:lnTo>
                  <a:pt x="46685" y="499109"/>
                </a:lnTo>
                <a:lnTo>
                  <a:pt x="44580" y="506729"/>
                </a:lnTo>
                <a:lnTo>
                  <a:pt x="43878" y="507999"/>
                </a:lnTo>
                <a:lnTo>
                  <a:pt x="43527" y="510539"/>
                </a:lnTo>
                <a:lnTo>
                  <a:pt x="42824" y="511809"/>
                </a:lnTo>
                <a:lnTo>
                  <a:pt x="42473" y="514349"/>
                </a:lnTo>
                <a:lnTo>
                  <a:pt x="40368" y="521969"/>
                </a:lnTo>
                <a:lnTo>
                  <a:pt x="39666" y="523239"/>
                </a:lnTo>
                <a:lnTo>
                  <a:pt x="39314" y="525779"/>
                </a:lnTo>
                <a:lnTo>
                  <a:pt x="38963" y="527049"/>
                </a:lnTo>
                <a:lnTo>
                  <a:pt x="38612" y="529589"/>
                </a:lnTo>
                <a:lnTo>
                  <a:pt x="36507" y="537209"/>
                </a:lnTo>
                <a:lnTo>
                  <a:pt x="35805" y="538479"/>
                </a:lnTo>
                <a:lnTo>
                  <a:pt x="35453" y="541019"/>
                </a:lnTo>
                <a:lnTo>
                  <a:pt x="34751" y="542289"/>
                </a:lnTo>
                <a:lnTo>
                  <a:pt x="34751" y="544829"/>
                </a:lnTo>
                <a:lnTo>
                  <a:pt x="32643" y="552449"/>
                </a:lnTo>
                <a:lnTo>
                  <a:pt x="31944" y="553719"/>
                </a:lnTo>
                <a:lnTo>
                  <a:pt x="31592" y="556259"/>
                </a:lnTo>
                <a:lnTo>
                  <a:pt x="30890" y="557529"/>
                </a:lnTo>
                <a:lnTo>
                  <a:pt x="30890" y="560069"/>
                </a:lnTo>
                <a:lnTo>
                  <a:pt x="29836" y="561339"/>
                </a:lnTo>
                <a:lnTo>
                  <a:pt x="29485" y="563879"/>
                </a:lnTo>
                <a:lnTo>
                  <a:pt x="28431" y="566419"/>
                </a:lnTo>
                <a:lnTo>
                  <a:pt x="28080" y="568959"/>
                </a:lnTo>
                <a:lnTo>
                  <a:pt x="25975" y="576579"/>
                </a:lnTo>
                <a:lnTo>
                  <a:pt x="25624" y="579119"/>
                </a:lnTo>
                <a:lnTo>
                  <a:pt x="24570" y="581659"/>
                </a:lnTo>
                <a:lnTo>
                  <a:pt x="24219" y="584199"/>
                </a:lnTo>
                <a:lnTo>
                  <a:pt x="23516" y="586739"/>
                </a:lnTo>
                <a:lnTo>
                  <a:pt x="23165" y="590549"/>
                </a:lnTo>
                <a:lnTo>
                  <a:pt x="22114" y="593089"/>
                </a:lnTo>
                <a:lnTo>
                  <a:pt x="21763" y="595629"/>
                </a:lnTo>
                <a:lnTo>
                  <a:pt x="21061" y="598169"/>
                </a:lnTo>
                <a:lnTo>
                  <a:pt x="20709" y="600709"/>
                </a:lnTo>
                <a:lnTo>
                  <a:pt x="19655" y="603249"/>
                </a:lnTo>
                <a:lnTo>
                  <a:pt x="19304" y="605789"/>
                </a:lnTo>
                <a:lnTo>
                  <a:pt x="18253" y="608329"/>
                </a:lnTo>
                <a:lnTo>
                  <a:pt x="17902" y="610869"/>
                </a:lnTo>
                <a:lnTo>
                  <a:pt x="17200" y="613409"/>
                </a:lnTo>
                <a:lnTo>
                  <a:pt x="16848" y="615949"/>
                </a:lnTo>
                <a:lnTo>
                  <a:pt x="16146" y="618489"/>
                </a:lnTo>
                <a:lnTo>
                  <a:pt x="15795" y="621029"/>
                </a:lnTo>
                <a:lnTo>
                  <a:pt x="14741" y="623569"/>
                </a:lnTo>
                <a:lnTo>
                  <a:pt x="14389" y="626109"/>
                </a:lnTo>
                <a:lnTo>
                  <a:pt x="13339" y="628649"/>
                </a:lnTo>
                <a:lnTo>
                  <a:pt x="12987" y="631189"/>
                </a:lnTo>
                <a:lnTo>
                  <a:pt x="12285" y="633729"/>
                </a:lnTo>
                <a:lnTo>
                  <a:pt x="11934" y="636269"/>
                </a:lnTo>
                <a:lnTo>
                  <a:pt x="11231" y="638809"/>
                </a:lnTo>
                <a:lnTo>
                  <a:pt x="10880" y="641349"/>
                </a:lnTo>
                <a:lnTo>
                  <a:pt x="9475" y="642619"/>
                </a:lnTo>
                <a:lnTo>
                  <a:pt x="8775" y="645159"/>
                </a:lnTo>
                <a:lnTo>
                  <a:pt x="8775" y="649332"/>
                </a:lnTo>
                <a:lnTo>
                  <a:pt x="141301" y="432521"/>
                </a:lnTo>
                <a:lnTo>
                  <a:pt x="139702" y="431799"/>
                </a:lnTo>
                <a:close/>
              </a:path>
              <a:path w="746125" h="699769">
                <a:moveTo>
                  <a:pt x="78980" y="431799"/>
                </a:moveTo>
                <a:lnTo>
                  <a:pt x="67398" y="431799"/>
                </a:lnTo>
                <a:lnTo>
                  <a:pt x="65993" y="433069"/>
                </a:lnTo>
                <a:lnTo>
                  <a:pt x="81088" y="433069"/>
                </a:lnTo>
                <a:lnTo>
                  <a:pt x="78980" y="431799"/>
                </a:lnTo>
                <a:close/>
              </a:path>
              <a:path w="746125" h="699769">
                <a:moveTo>
                  <a:pt x="262756" y="49012"/>
                </a:moveTo>
                <a:lnTo>
                  <a:pt x="261510" y="50799"/>
                </a:lnTo>
                <a:lnTo>
                  <a:pt x="260465" y="54609"/>
                </a:lnTo>
                <a:lnTo>
                  <a:pt x="259072" y="57149"/>
                </a:lnTo>
                <a:lnTo>
                  <a:pt x="257998" y="60959"/>
                </a:lnTo>
                <a:lnTo>
                  <a:pt x="257301" y="64769"/>
                </a:lnTo>
                <a:lnTo>
                  <a:pt x="256604" y="67309"/>
                </a:lnTo>
                <a:lnTo>
                  <a:pt x="256372" y="69849"/>
                </a:lnTo>
                <a:lnTo>
                  <a:pt x="256256" y="73659"/>
                </a:lnTo>
                <a:lnTo>
                  <a:pt x="255559" y="74929"/>
                </a:lnTo>
                <a:lnTo>
                  <a:pt x="254485" y="76199"/>
                </a:lnTo>
                <a:lnTo>
                  <a:pt x="254485" y="97789"/>
                </a:lnTo>
                <a:lnTo>
                  <a:pt x="256604" y="99059"/>
                </a:lnTo>
                <a:lnTo>
                  <a:pt x="257649" y="101599"/>
                </a:lnTo>
                <a:lnTo>
                  <a:pt x="259072" y="105409"/>
                </a:lnTo>
                <a:lnTo>
                  <a:pt x="259072" y="107949"/>
                </a:lnTo>
                <a:lnTo>
                  <a:pt x="260117" y="110489"/>
                </a:lnTo>
                <a:lnTo>
                  <a:pt x="261162" y="114299"/>
                </a:lnTo>
                <a:lnTo>
                  <a:pt x="257998" y="115569"/>
                </a:lnTo>
                <a:lnTo>
                  <a:pt x="255907" y="118109"/>
                </a:lnTo>
                <a:lnTo>
                  <a:pt x="254485" y="120649"/>
                </a:lnTo>
                <a:lnTo>
                  <a:pt x="254485" y="123189"/>
                </a:lnTo>
                <a:lnTo>
                  <a:pt x="252395" y="124459"/>
                </a:lnTo>
                <a:lnTo>
                  <a:pt x="252395" y="125729"/>
                </a:lnTo>
                <a:lnTo>
                  <a:pt x="251350" y="126999"/>
                </a:lnTo>
                <a:lnTo>
                  <a:pt x="250276" y="126999"/>
                </a:lnTo>
                <a:lnTo>
                  <a:pt x="249231" y="130809"/>
                </a:lnTo>
                <a:lnTo>
                  <a:pt x="248882" y="134619"/>
                </a:lnTo>
                <a:lnTo>
                  <a:pt x="248882" y="138429"/>
                </a:lnTo>
                <a:lnTo>
                  <a:pt x="264326" y="162559"/>
                </a:lnTo>
                <a:lnTo>
                  <a:pt x="267839" y="165099"/>
                </a:lnTo>
                <a:lnTo>
                  <a:pt x="267839" y="173989"/>
                </a:lnTo>
                <a:lnTo>
                  <a:pt x="269958" y="175259"/>
                </a:lnTo>
                <a:lnTo>
                  <a:pt x="265023" y="175259"/>
                </a:lnTo>
                <a:lnTo>
                  <a:pt x="262584" y="176529"/>
                </a:lnTo>
                <a:lnTo>
                  <a:pt x="255907" y="176529"/>
                </a:lnTo>
                <a:lnTo>
                  <a:pt x="251698" y="177799"/>
                </a:lnTo>
                <a:lnTo>
                  <a:pt x="241160" y="177799"/>
                </a:lnTo>
                <a:lnTo>
                  <a:pt x="234832" y="179069"/>
                </a:lnTo>
                <a:lnTo>
                  <a:pt x="221507" y="179069"/>
                </a:lnTo>
                <a:lnTo>
                  <a:pt x="217298" y="180339"/>
                </a:lnTo>
                <a:lnTo>
                  <a:pt x="210621" y="180339"/>
                </a:lnTo>
                <a:lnTo>
                  <a:pt x="208502" y="181609"/>
                </a:lnTo>
                <a:lnTo>
                  <a:pt x="199735" y="181609"/>
                </a:lnTo>
                <a:lnTo>
                  <a:pt x="196222" y="182879"/>
                </a:lnTo>
                <a:lnTo>
                  <a:pt x="193058" y="184149"/>
                </a:lnTo>
                <a:lnTo>
                  <a:pt x="189894" y="186689"/>
                </a:lnTo>
                <a:lnTo>
                  <a:pt x="187107" y="190499"/>
                </a:lnTo>
                <a:lnTo>
                  <a:pt x="183943" y="193039"/>
                </a:lnTo>
                <a:lnTo>
                  <a:pt x="180779" y="196849"/>
                </a:lnTo>
                <a:lnTo>
                  <a:pt x="177266" y="200659"/>
                </a:lnTo>
                <a:lnTo>
                  <a:pt x="174102" y="203199"/>
                </a:lnTo>
                <a:lnTo>
                  <a:pt x="171315" y="207009"/>
                </a:lnTo>
                <a:lnTo>
                  <a:pt x="168848" y="210819"/>
                </a:lnTo>
                <a:lnTo>
                  <a:pt x="165683" y="214629"/>
                </a:lnTo>
                <a:lnTo>
                  <a:pt x="164638" y="217169"/>
                </a:lnTo>
                <a:lnTo>
                  <a:pt x="162867" y="218439"/>
                </a:lnTo>
                <a:lnTo>
                  <a:pt x="161474" y="219709"/>
                </a:lnTo>
                <a:lnTo>
                  <a:pt x="160081" y="222249"/>
                </a:lnTo>
                <a:lnTo>
                  <a:pt x="160081" y="351789"/>
                </a:lnTo>
                <a:lnTo>
                  <a:pt x="162519" y="355599"/>
                </a:lnTo>
                <a:lnTo>
                  <a:pt x="160777" y="356869"/>
                </a:lnTo>
                <a:lnTo>
                  <a:pt x="160429" y="359409"/>
                </a:lnTo>
                <a:lnTo>
                  <a:pt x="160777" y="361949"/>
                </a:lnTo>
                <a:lnTo>
                  <a:pt x="162519" y="364489"/>
                </a:lnTo>
                <a:lnTo>
                  <a:pt x="162519" y="370839"/>
                </a:lnTo>
                <a:lnTo>
                  <a:pt x="161822" y="373379"/>
                </a:lnTo>
                <a:lnTo>
                  <a:pt x="161126" y="377189"/>
                </a:lnTo>
                <a:lnTo>
                  <a:pt x="161126" y="384809"/>
                </a:lnTo>
                <a:lnTo>
                  <a:pt x="161474" y="387349"/>
                </a:lnTo>
                <a:lnTo>
                  <a:pt x="161474" y="393699"/>
                </a:lnTo>
                <a:lnTo>
                  <a:pt x="161822" y="396239"/>
                </a:lnTo>
                <a:lnTo>
                  <a:pt x="161822" y="397509"/>
                </a:lnTo>
                <a:lnTo>
                  <a:pt x="162171" y="400049"/>
                </a:lnTo>
                <a:lnTo>
                  <a:pt x="162171" y="402589"/>
                </a:lnTo>
                <a:lnTo>
                  <a:pt x="162519" y="403859"/>
                </a:lnTo>
                <a:lnTo>
                  <a:pt x="162171" y="406399"/>
                </a:lnTo>
                <a:lnTo>
                  <a:pt x="160081" y="406399"/>
                </a:lnTo>
                <a:lnTo>
                  <a:pt x="158658" y="408939"/>
                </a:lnTo>
                <a:lnTo>
                  <a:pt x="155871" y="412749"/>
                </a:lnTo>
                <a:lnTo>
                  <a:pt x="153055" y="414019"/>
                </a:lnTo>
                <a:lnTo>
                  <a:pt x="150936" y="416559"/>
                </a:lnTo>
                <a:lnTo>
                  <a:pt x="148846" y="417829"/>
                </a:lnTo>
                <a:lnTo>
                  <a:pt x="147424" y="420369"/>
                </a:lnTo>
                <a:lnTo>
                  <a:pt x="145682" y="422909"/>
                </a:lnTo>
                <a:lnTo>
                  <a:pt x="144259" y="425449"/>
                </a:lnTo>
                <a:lnTo>
                  <a:pt x="143214" y="427989"/>
                </a:lnTo>
                <a:lnTo>
                  <a:pt x="142518" y="430529"/>
                </a:lnTo>
                <a:lnTo>
                  <a:pt x="142518" y="433069"/>
                </a:lnTo>
                <a:lnTo>
                  <a:pt x="703124" y="433069"/>
                </a:lnTo>
                <a:lnTo>
                  <a:pt x="702064" y="431799"/>
                </a:lnTo>
                <a:lnTo>
                  <a:pt x="702064" y="430529"/>
                </a:lnTo>
                <a:lnTo>
                  <a:pt x="697855" y="425449"/>
                </a:lnTo>
                <a:lnTo>
                  <a:pt x="694342" y="424179"/>
                </a:lnTo>
                <a:lnTo>
                  <a:pt x="552881" y="424179"/>
                </a:lnTo>
                <a:lnTo>
                  <a:pt x="552184" y="421639"/>
                </a:lnTo>
                <a:lnTo>
                  <a:pt x="551836" y="419099"/>
                </a:lnTo>
                <a:lnTo>
                  <a:pt x="550761" y="416559"/>
                </a:lnTo>
                <a:lnTo>
                  <a:pt x="550761" y="415289"/>
                </a:lnTo>
                <a:lnTo>
                  <a:pt x="551836" y="411479"/>
                </a:lnTo>
                <a:lnTo>
                  <a:pt x="552184" y="408939"/>
                </a:lnTo>
                <a:lnTo>
                  <a:pt x="551836" y="407669"/>
                </a:lnTo>
                <a:lnTo>
                  <a:pt x="550761" y="406399"/>
                </a:lnTo>
                <a:lnTo>
                  <a:pt x="550761" y="403859"/>
                </a:lnTo>
                <a:lnTo>
                  <a:pt x="552532" y="402589"/>
                </a:lnTo>
                <a:lnTo>
                  <a:pt x="552881" y="401319"/>
                </a:lnTo>
                <a:lnTo>
                  <a:pt x="548671" y="353059"/>
                </a:lnTo>
                <a:lnTo>
                  <a:pt x="548323" y="350519"/>
                </a:lnTo>
                <a:lnTo>
                  <a:pt x="547975" y="349249"/>
                </a:lnTo>
                <a:lnTo>
                  <a:pt x="547597" y="346709"/>
                </a:lnTo>
                <a:lnTo>
                  <a:pt x="547597" y="344169"/>
                </a:lnTo>
                <a:lnTo>
                  <a:pt x="546552" y="337819"/>
                </a:lnTo>
                <a:lnTo>
                  <a:pt x="546552" y="336549"/>
                </a:lnTo>
                <a:lnTo>
                  <a:pt x="545855" y="331469"/>
                </a:lnTo>
                <a:lnTo>
                  <a:pt x="545855" y="326389"/>
                </a:lnTo>
                <a:lnTo>
                  <a:pt x="545159" y="322579"/>
                </a:lnTo>
                <a:lnTo>
                  <a:pt x="545159" y="318769"/>
                </a:lnTo>
                <a:lnTo>
                  <a:pt x="544462" y="313689"/>
                </a:lnTo>
                <a:lnTo>
                  <a:pt x="544462" y="309879"/>
                </a:lnTo>
                <a:lnTo>
                  <a:pt x="543736" y="304799"/>
                </a:lnTo>
                <a:lnTo>
                  <a:pt x="543736" y="300989"/>
                </a:lnTo>
                <a:lnTo>
                  <a:pt x="543388" y="298449"/>
                </a:lnTo>
                <a:lnTo>
                  <a:pt x="543388" y="295909"/>
                </a:lnTo>
                <a:lnTo>
                  <a:pt x="543040" y="293369"/>
                </a:lnTo>
                <a:lnTo>
                  <a:pt x="543040" y="292099"/>
                </a:lnTo>
                <a:lnTo>
                  <a:pt x="542691" y="289559"/>
                </a:lnTo>
                <a:lnTo>
                  <a:pt x="542691" y="283209"/>
                </a:lnTo>
                <a:lnTo>
                  <a:pt x="542343" y="280669"/>
                </a:lnTo>
                <a:lnTo>
                  <a:pt x="541646" y="276859"/>
                </a:lnTo>
                <a:lnTo>
                  <a:pt x="541646" y="274319"/>
                </a:lnTo>
                <a:lnTo>
                  <a:pt x="541298" y="271779"/>
                </a:lnTo>
                <a:lnTo>
                  <a:pt x="541298" y="270509"/>
                </a:lnTo>
                <a:lnTo>
                  <a:pt x="540949" y="267969"/>
                </a:lnTo>
                <a:lnTo>
                  <a:pt x="540949" y="265429"/>
                </a:lnTo>
                <a:lnTo>
                  <a:pt x="540601" y="262889"/>
                </a:lnTo>
                <a:lnTo>
                  <a:pt x="540253" y="261619"/>
                </a:lnTo>
                <a:lnTo>
                  <a:pt x="539875" y="259079"/>
                </a:lnTo>
                <a:lnTo>
                  <a:pt x="539875" y="256539"/>
                </a:lnTo>
                <a:lnTo>
                  <a:pt x="539527" y="255269"/>
                </a:lnTo>
                <a:lnTo>
                  <a:pt x="539527" y="252729"/>
                </a:lnTo>
                <a:lnTo>
                  <a:pt x="539179" y="250189"/>
                </a:lnTo>
                <a:lnTo>
                  <a:pt x="539179" y="248919"/>
                </a:lnTo>
                <a:lnTo>
                  <a:pt x="538134" y="242569"/>
                </a:lnTo>
                <a:lnTo>
                  <a:pt x="538134" y="240029"/>
                </a:lnTo>
                <a:lnTo>
                  <a:pt x="537089" y="233679"/>
                </a:lnTo>
                <a:lnTo>
                  <a:pt x="537089" y="231139"/>
                </a:lnTo>
                <a:lnTo>
                  <a:pt x="536392" y="227329"/>
                </a:lnTo>
                <a:lnTo>
                  <a:pt x="536014" y="224789"/>
                </a:lnTo>
                <a:lnTo>
                  <a:pt x="536014" y="223519"/>
                </a:lnTo>
                <a:lnTo>
                  <a:pt x="535666" y="220979"/>
                </a:lnTo>
                <a:lnTo>
                  <a:pt x="535666" y="218439"/>
                </a:lnTo>
                <a:lnTo>
                  <a:pt x="535318" y="217169"/>
                </a:lnTo>
                <a:lnTo>
                  <a:pt x="535318" y="210819"/>
                </a:lnTo>
                <a:lnTo>
                  <a:pt x="533576" y="208279"/>
                </a:lnTo>
                <a:lnTo>
                  <a:pt x="529367" y="201929"/>
                </a:lnTo>
                <a:lnTo>
                  <a:pt x="525854" y="198119"/>
                </a:lnTo>
                <a:lnTo>
                  <a:pt x="522690" y="195579"/>
                </a:lnTo>
                <a:lnTo>
                  <a:pt x="518829" y="191769"/>
                </a:lnTo>
                <a:lnTo>
                  <a:pt x="515665" y="187959"/>
                </a:lnTo>
                <a:lnTo>
                  <a:pt x="512152" y="185419"/>
                </a:lnTo>
                <a:lnTo>
                  <a:pt x="503385" y="176529"/>
                </a:lnTo>
                <a:lnTo>
                  <a:pt x="500569" y="173989"/>
                </a:lnTo>
                <a:lnTo>
                  <a:pt x="498102" y="171449"/>
                </a:lnTo>
                <a:lnTo>
                  <a:pt x="496708" y="168909"/>
                </a:lnTo>
                <a:lnTo>
                  <a:pt x="434585" y="168909"/>
                </a:lnTo>
                <a:lnTo>
                  <a:pt x="434585" y="153669"/>
                </a:lnTo>
                <a:lnTo>
                  <a:pt x="437749" y="149859"/>
                </a:lnTo>
                <a:lnTo>
                  <a:pt x="440884" y="147319"/>
                </a:lnTo>
                <a:lnTo>
                  <a:pt x="442655" y="143509"/>
                </a:lnTo>
                <a:lnTo>
                  <a:pt x="444397" y="139699"/>
                </a:lnTo>
                <a:lnTo>
                  <a:pt x="445471" y="137159"/>
                </a:lnTo>
                <a:lnTo>
                  <a:pt x="446168" y="134619"/>
                </a:lnTo>
                <a:lnTo>
                  <a:pt x="446168" y="129539"/>
                </a:lnTo>
                <a:lnTo>
                  <a:pt x="445819" y="126999"/>
                </a:lnTo>
                <a:lnTo>
                  <a:pt x="445471" y="125729"/>
                </a:lnTo>
                <a:lnTo>
                  <a:pt x="445471" y="118109"/>
                </a:lnTo>
                <a:lnTo>
                  <a:pt x="444397" y="116839"/>
                </a:lnTo>
                <a:lnTo>
                  <a:pt x="443352" y="114299"/>
                </a:lnTo>
                <a:lnTo>
                  <a:pt x="440188" y="110489"/>
                </a:lnTo>
                <a:lnTo>
                  <a:pt x="438097" y="109219"/>
                </a:lnTo>
                <a:lnTo>
                  <a:pt x="436327" y="106679"/>
                </a:lnTo>
                <a:lnTo>
                  <a:pt x="434236" y="104139"/>
                </a:lnTo>
                <a:lnTo>
                  <a:pt x="432117" y="102869"/>
                </a:lnTo>
                <a:lnTo>
                  <a:pt x="430027" y="100329"/>
                </a:lnTo>
                <a:lnTo>
                  <a:pt x="430027" y="96519"/>
                </a:lnTo>
                <a:lnTo>
                  <a:pt x="431072" y="95249"/>
                </a:lnTo>
                <a:lnTo>
                  <a:pt x="431421" y="92709"/>
                </a:lnTo>
                <a:lnTo>
                  <a:pt x="431072" y="90169"/>
                </a:lnTo>
                <a:lnTo>
                  <a:pt x="430027" y="87629"/>
                </a:lnTo>
                <a:lnTo>
                  <a:pt x="256604" y="87629"/>
                </a:lnTo>
                <a:lnTo>
                  <a:pt x="262756" y="49012"/>
                </a:lnTo>
                <a:close/>
              </a:path>
              <a:path w="746125" h="699769">
                <a:moveTo>
                  <a:pt x="75120" y="430529"/>
                </a:moveTo>
                <a:lnTo>
                  <a:pt x="71259" y="430529"/>
                </a:lnTo>
                <a:lnTo>
                  <a:pt x="69151" y="431799"/>
                </a:lnTo>
                <a:lnTo>
                  <a:pt x="77227" y="431799"/>
                </a:lnTo>
                <a:lnTo>
                  <a:pt x="75120" y="430529"/>
                </a:lnTo>
                <a:close/>
              </a:path>
              <a:path w="746125" h="699769">
                <a:moveTo>
                  <a:pt x="488290" y="167639"/>
                </a:moveTo>
                <a:lnTo>
                  <a:pt x="468637" y="167639"/>
                </a:lnTo>
                <a:lnTo>
                  <a:pt x="466517" y="168909"/>
                </a:lnTo>
                <a:lnTo>
                  <a:pt x="490757" y="168909"/>
                </a:lnTo>
                <a:lnTo>
                  <a:pt x="488290" y="167639"/>
                </a:lnTo>
                <a:close/>
              </a:path>
              <a:path w="746125" h="699769">
                <a:moveTo>
                  <a:pt x="273093" y="3809"/>
                </a:moveTo>
                <a:lnTo>
                  <a:pt x="269958" y="3809"/>
                </a:lnTo>
                <a:lnTo>
                  <a:pt x="265102" y="34289"/>
                </a:lnTo>
                <a:lnTo>
                  <a:pt x="265023" y="35559"/>
                </a:lnTo>
                <a:lnTo>
                  <a:pt x="265719" y="36829"/>
                </a:lnTo>
                <a:lnTo>
                  <a:pt x="267839" y="39369"/>
                </a:lnTo>
                <a:lnTo>
                  <a:pt x="267839" y="41909"/>
                </a:lnTo>
                <a:lnTo>
                  <a:pt x="265371" y="44449"/>
                </a:lnTo>
                <a:lnTo>
                  <a:pt x="263281" y="48259"/>
                </a:lnTo>
                <a:lnTo>
                  <a:pt x="262756" y="49012"/>
                </a:lnTo>
                <a:lnTo>
                  <a:pt x="256604" y="87629"/>
                </a:lnTo>
                <a:lnTo>
                  <a:pt x="430027" y="87629"/>
                </a:lnTo>
                <a:lnTo>
                  <a:pt x="429650" y="86359"/>
                </a:lnTo>
                <a:lnTo>
                  <a:pt x="427908" y="85089"/>
                </a:lnTo>
                <a:lnTo>
                  <a:pt x="426515" y="82549"/>
                </a:lnTo>
                <a:lnTo>
                  <a:pt x="425441" y="80009"/>
                </a:lnTo>
                <a:lnTo>
                  <a:pt x="423350" y="74929"/>
                </a:lnTo>
                <a:lnTo>
                  <a:pt x="420534" y="69849"/>
                </a:lnTo>
                <a:lnTo>
                  <a:pt x="418793" y="68579"/>
                </a:lnTo>
                <a:lnTo>
                  <a:pt x="417370" y="66039"/>
                </a:lnTo>
                <a:lnTo>
                  <a:pt x="413509" y="62229"/>
                </a:lnTo>
                <a:lnTo>
                  <a:pt x="409300" y="57149"/>
                </a:lnTo>
                <a:lnTo>
                  <a:pt x="406833" y="55879"/>
                </a:lnTo>
                <a:lnTo>
                  <a:pt x="404394" y="53339"/>
                </a:lnTo>
                <a:lnTo>
                  <a:pt x="399488" y="50799"/>
                </a:lnTo>
                <a:lnTo>
                  <a:pt x="398066" y="49529"/>
                </a:lnTo>
                <a:lnTo>
                  <a:pt x="397020" y="48259"/>
                </a:lnTo>
                <a:lnTo>
                  <a:pt x="395250" y="46989"/>
                </a:lnTo>
                <a:lnTo>
                  <a:pt x="393856" y="46989"/>
                </a:lnTo>
                <a:lnTo>
                  <a:pt x="392114" y="44449"/>
                </a:lnTo>
                <a:lnTo>
                  <a:pt x="390692" y="41909"/>
                </a:lnTo>
                <a:lnTo>
                  <a:pt x="387179" y="39369"/>
                </a:lnTo>
                <a:lnTo>
                  <a:pt x="384741" y="35559"/>
                </a:lnTo>
                <a:lnTo>
                  <a:pt x="381228" y="33019"/>
                </a:lnTo>
                <a:lnTo>
                  <a:pt x="379109" y="31749"/>
                </a:lnTo>
                <a:lnTo>
                  <a:pt x="377367" y="30479"/>
                </a:lnTo>
                <a:lnTo>
                  <a:pt x="374900" y="29209"/>
                </a:lnTo>
                <a:lnTo>
                  <a:pt x="372810" y="27939"/>
                </a:lnTo>
                <a:lnTo>
                  <a:pt x="370342" y="26669"/>
                </a:lnTo>
                <a:lnTo>
                  <a:pt x="368223" y="26669"/>
                </a:lnTo>
                <a:lnTo>
                  <a:pt x="363317" y="24129"/>
                </a:lnTo>
                <a:lnTo>
                  <a:pt x="358759" y="24129"/>
                </a:lnTo>
                <a:lnTo>
                  <a:pt x="355944" y="22859"/>
                </a:lnTo>
                <a:lnTo>
                  <a:pt x="348918" y="22859"/>
                </a:lnTo>
                <a:lnTo>
                  <a:pt x="346480" y="21589"/>
                </a:lnTo>
                <a:lnTo>
                  <a:pt x="315941" y="21589"/>
                </a:lnTo>
                <a:lnTo>
                  <a:pt x="315941" y="20319"/>
                </a:lnTo>
                <a:lnTo>
                  <a:pt x="314867" y="16509"/>
                </a:lnTo>
                <a:lnTo>
                  <a:pt x="313822" y="15239"/>
                </a:lnTo>
                <a:lnTo>
                  <a:pt x="287492" y="15239"/>
                </a:lnTo>
                <a:lnTo>
                  <a:pt x="283979" y="12699"/>
                </a:lnTo>
                <a:lnTo>
                  <a:pt x="278725" y="6349"/>
                </a:lnTo>
                <a:lnTo>
                  <a:pt x="275212" y="5079"/>
                </a:lnTo>
                <a:lnTo>
                  <a:pt x="273093" y="3809"/>
                </a:lnTo>
                <a:close/>
              </a:path>
              <a:path w="746125" h="699769">
                <a:moveTo>
                  <a:pt x="269958" y="3809"/>
                </a:moveTo>
                <a:lnTo>
                  <a:pt x="259072" y="12699"/>
                </a:lnTo>
                <a:lnTo>
                  <a:pt x="259072" y="19049"/>
                </a:lnTo>
                <a:lnTo>
                  <a:pt x="261510" y="27939"/>
                </a:lnTo>
                <a:lnTo>
                  <a:pt x="262584" y="30479"/>
                </a:lnTo>
                <a:lnTo>
                  <a:pt x="264326" y="34289"/>
                </a:lnTo>
                <a:lnTo>
                  <a:pt x="264927" y="35386"/>
                </a:lnTo>
                <a:lnTo>
                  <a:pt x="269553" y="6349"/>
                </a:lnTo>
                <a:lnTo>
                  <a:pt x="267839" y="6349"/>
                </a:lnTo>
                <a:lnTo>
                  <a:pt x="269958" y="3809"/>
                </a:lnTo>
                <a:close/>
              </a:path>
              <a:path w="746125" h="699769">
                <a:moveTo>
                  <a:pt x="333475" y="20319"/>
                </a:moveTo>
                <a:lnTo>
                  <a:pt x="331384" y="20319"/>
                </a:lnTo>
                <a:lnTo>
                  <a:pt x="327872" y="21589"/>
                </a:lnTo>
                <a:lnTo>
                  <a:pt x="336639" y="21589"/>
                </a:lnTo>
                <a:lnTo>
                  <a:pt x="333475" y="20319"/>
                </a:lnTo>
                <a:close/>
              </a:path>
              <a:path w="746125" h="699769">
                <a:moveTo>
                  <a:pt x="302935" y="0"/>
                </a:moveTo>
                <a:lnTo>
                  <a:pt x="298378" y="0"/>
                </a:lnTo>
                <a:lnTo>
                  <a:pt x="295910" y="1269"/>
                </a:lnTo>
                <a:lnTo>
                  <a:pt x="287492" y="15239"/>
                </a:lnTo>
                <a:lnTo>
                  <a:pt x="313822" y="15239"/>
                </a:lnTo>
                <a:lnTo>
                  <a:pt x="313822" y="12699"/>
                </a:lnTo>
                <a:lnTo>
                  <a:pt x="312776" y="11429"/>
                </a:lnTo>
                <a:lnTo>
                  <a:pt x="309961" y="6349"/>
                </a:lnTo>
                <a:lnTo>
                  <a:pt x="308219" y="3809"/>
                </a:lnTo>
                <a:lnTo>
                  <a:pt x="306796" y="2539"/>
                </a:lnTo>
                <a:lnTo>
                  <a:pt x="304706" y="1269"/>
                </a:lnTo>
                <a:lnTo>
                  <a:pt x="302935" y="0"/>
                </a:lnTo>
                <a:close/>
              </a:path>
              <a:path w="746125" h="699769">
                <a:moveTo>
                  <a:pt x="269958" y="3809"/>
                </a:moveTo>
                <a:lnTo>
                  <a:pt x="267839" y="6349"/>
                </a:lnTo>
                <a:lnTo>
                  <a:pt x="269553" y="6349"/>
                </a:lnTo>
                <a:lnTo>
                  <a:pt x="269958" y="3809"/>
                </a:lnTo>
                <a:close/>
              </a:path>
            </a:pathLst>
          </a:custGeom>
          <a:solidFill>
            <a:srgbClr val="33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85127" y="1755708"/>
            <a:ext cx="727075" cy="681990"/>
          </a:xfrm>
          <a:custGeom>
            <a:avLst/>
            <a:gdLst/>
            <a:ahLst/>
            <a:cxnLst/>
            <a:rect l="l" t="t" r="r" b="b"/>
            <a:pathLst>
              <a:path w="727075" h="681989">
                <a:moveTo>
                  <a:pt x="58622" y="680719"/>
                </a:moveTo>
                <a:lnTo>
                  <a:pt x="22466" y="680719"/>
                </a:lnTo>
                <a:lnTo>
                  <a:pt x="25276" y="681989"/>
                </a:lnTo>
                <a:lnTo>
                  <a:pt x="56166" y="681989"/>
                </a:lnTo>
                <a:lnTo>
                  <a:pt x="58622" y="680719"/>
                </a:lnTo>
                <a:close/>
              </a:path>
              <a:path w="727075" h="681989">
                <a:moveTo>
                  <a:pt x="701376" y="680719"/>
                </a:moveTo>
                <a:lnTo>
                  <a:pt x="696093" y="680719"/>
                </a:lnTo>
                <a:lnTo>
                  <a:pt x="698212" y="681989"/>
                </a:lnTo>
                <a:lnTo>
                  <a:pt x="701376" y="680719"/>
                </a:lnTo>
                <a:close/>
              </a:path>
              <a:path w="727075" h="681989">
                <a:moveTo>
                  <a:pt x="65293" y="430529"/>
                </a:moveTo>
                <a:lnTo>
                  <a:pt x="59676" y="430529"/>
                </a:lnTo>
                <a:lnTo>
                  <a:pt x="58622" y="433069"/>
                </a:lnTo>
                <a:lnTo>
                  <a:pt x="57220" y="439419"/>
                </a:lnTo>
                <a:lnTo>
                  <a:pt x="56517" y="443229"/>
                </a:lnTo>
                <a:lnTo>
                  <a:pt x="55464" y="447039"/>
                </a:lnTo>
                <a:lnTo>
                  <a:pt x="54058" y="453389"/>
                </a:lnTo>
                <a:lnTo>
                  <a:pt x="52305" y="459739"/>
                </a:lnTo>
                <a:lnTo>
                  <a:pt x="48093" y="478789"/>
                </a:lnTo>
                <a:lnTo>
                  <a:pt x="47390" y="482599"/>
                </a:lnTo>
                <a:lnTo>
                  <a:pt x="46337" y="485139"/>
                </a:lnTo>
                <a:lnTo>
                  <a:pt x="42827" y="497839"/>
                </a:lnTo>
                <a:lnTo>
                  <a:pt x="40719" y="506729"/>
                </a:lnTo>
                <a:lnTo>
                  <a:pt x="39669" y="510539"/>
                </a:lnTo>
                <a:lnTo>
                  <a:pt x="37561" y="519429"/>
                </a:lnTo>
                <a:lnTo>
                  <a:pt x="36507" y="523239"/>
                </a:lnTo>
                <a:lnTo>
                  <a:pt x="35105" y="529589"/>
                </a:lnTo>
                <a:lnTo>
                  <a:pt x="34403" y="533399"/>
                </a:lnTo>
                <a:lnTo>
                  <a:pt x="32295" y="539749"/>
                </a:lnTo>
                <a:lnTo>
                  <a:pt x="30890" y="546099"/>
                </a:lnTo>
                <a:lnTo>
                  <a:pt x="29839" y="548639"/>
                </a:lnTo>
                <a:lnTo>
                  <a:pt x="27732" y="558799"/>
                </a:lnTo>
                <a:lnTo>
                  <a:pt x="25627" y="565149"/>
                </a:lnTo>
                <a:lnTo>
                  <a:pt x="24222" y="571499"/>
                </a:lnTo>
                <a:lnTo>
                  <a:pt x="23168" y="574039"/>
                </a:lnTo>
                <a:lnTo>
                  <a:pt x="21063" y="582929"/>
                </a:lnTo>
                <a:lnTo>
                  <a:pt x="20010" y="586739"/>
                </a:lnTo>
                <a:lnTo>
                  <a:pt x="17902" y="595629"/>
                </a:lnTo>
                <a:lnTo>
                  <a:pt x="16851" y="599439"/>
                </a:lnTo>
                <a:lnTo>
                  <a:pt x="14744" y="608329"/>
                </a:lnTo>
                <a:lnTo>
                  <a:pt x="13690" y="612139"/>
                </a:lnTo>
                <a:lnTo>
                  <a:pt x="12288" y="618489"/>
                </a:lnTo>
                <a:lnTo>
                  <a:pt x="11936" y="621029"/>
                </a:lnTo>
                <a:lnTo>
                  <a:pt x="10883" y="624839"/>
                </a:lnTo>
                <a:lnTo>
                  <a:pt x="9478" y="631189"/>
                </a:lnTo>
                <a:lnTo>
                  <a:pt x="9126" y="634999"/>
                </a:lnTo>
                <a:lnTo>
                  <a:pt x="7373" y="636269"/>
                </a:lnTo>
                <a:lnTo>
                  <a:pt x="6319" y="637539"/>
                </a:lnTo>
                <a:lnTo>
                  <a:pt x="2810" y="650239"/>
                </a:lnTo>
                <a:lnTo>
                  <a:pt x="4914" y="650239"/>
                </a:lnTo>
                <a:lnTo>
                  <a:pt x="2458" y="652779"/>
                </a:lnTo>
                <a:lnTo>
                  <a:pt x="2107" y="655319"/>
                </a:lnTo>
                <a:lnTo>
                  <a:pt x="1756" y="656589"/>
                </a:lnTo>
                <a:lnTo>
                  <a:pt x="1053" y="657859"/>
                </a:lnTo>
                <a:lnTo>
                  <a:pt x="0" y="659129"/>
                </a:lnTo>
                <a:lnTo>
                  <a:pt x="2810" y="659129"/>
                </a:lnTo>
                <a:lnTo>
                  <a:pt x="2458" y="660399"/>
                </a:lnTo>
                <a:lnTo>
                  <a:pt x="2107" y="664209"/>
                </a:lnTo>
                <a:lnTo>
                  <a:pt x="1756" y="665479"/>
                </a:lnTo>
                <a:lnTo>
                  <a:pt x="1756" y="669289"/>
                </a:lnTo>
                <a:lnTo>
                  <a:pt x="1405" y="671829"/>
                </a:lnTo>
                <a:lnTo>
                  <a:pt x="1405" y="674369"/>
                </a:lnTo>
                <a:lnTo>
                  <a:pt x="1756" y="678179"/>
                </a:lnTo>
                <a:lnTo>
                  <a:pt x="2810" y="680719"/>
                </a:lnTo>
                <a:lnTo>
                  <a:pt x="704511" y="680719"/>
                </a:lnTo>
                <a:lnTo>
                  <a:pt x="707675" y="679449"/>
                </a:lnTo>
                <a:lnTo>
                  <a:pt x="724527" y="679449"/>
                </a:lnTo>
                <a:lnTo>
                  <a:pt x="726632" y="678179"/>
                </a:lnTo>
                <a:lnTo>
                  <a:pt x="726632" y="654049"/>
                </a:lnTo>
                <a:lnTo>
                  <a:pt x="724542" y="651509"/>
                </a:lnTo>
                <a:lnTo>
                  <a:pt x="723468" y="648969"/>
                </a:lnTo>
                <a:lnTo>
                  <a:pt x="722771" y="646429"/>
                </a:lnTo>
                <a:lnTo>
                  <a:pt x="722074" y="645159"/>
                </a:lnTo>
                <a:lnTo>
                  <a:pt x="721726" y="642619"/>
                </a:lnTo>
                <a:lnTo>
                  <a:pt x="721029" y="640079"/>
                </a:lnTo>
                <a:lnTo>
                  <a:pt x="720681" y="637539"/>
                </a:lnTo>
                <a:lnTo>
                  <a:pt x="719984" y="636269"/>
                </a:lnTo>
                <a:lnTo>
                  <a:pt x="719984" y="633729"/>
                </a:lnTo>
                <a:lnTo>
                  <a:pt x="719607" y="631189"/>
                </a:lnTo>
                <a:lnTo>
                  <a:pt x="719258" y="628649"/>
                </a:lnTo>
                <a:lnTo>
                  <a:pt x="718910" y="627379"/>
                </a:lnTo>
                <a:lnTo>
                  <a:pt x="718910" y="624839"/>
                </a:lnTo>
                <a:lnTo>
                  <a:pt x="717865" y="617219"/>
                </a:lnTo>
                <a:lnTo>
                  <a:pt x="717865" y="614679"/>
                </a:lnTo>
                <a:lnTo>
                  <a:pt x="716820" y="612139"/>
                </a:lnTo>
                <a:lnTo>
                  <a:pt x="716471" y="608329"/>
                </a:lnTo>
                <a:lnTo>
                  <a:pt x="715397" y="605789"/>
                </a:lnTo>
                <a:lnTo>
                  <a:pt x="715049" y="603249"/>
                </a:lnTo>
                <a:lnTo>
                  <a:pt x="714352" y="599439"/>
                </a:lnTo>
                <a:lnTo>
                  <a:pt x="712959" y="594359"/>
                </a:lnTo>
                <a:lnTo>
                  <a:pt x="712610" y="591819"/>
                </a:lnTo>
                <a:lnTo>
                  <a:pt x="711885" y="588009"/>
                </a:lnTo>
                <a:lnTo>
                  <a:pt x="710491" y="582929"/>
                </a:lnTo>
                <a:lnTo>
                  <a:pt x="710143" y="579119"/>
                </a:lnTo>
                <a:lnTo>
                  <a:pt x="709446" y="576579"/>
                </a:lnTo>
                <a:lnTo>
                  <a:pt x="709098" y="574039"/>
                </a:lnTo>
                <a:lnTo>
                  <a:pt x="708372" y="571499"/>
                </a:lnTo>
                <a:lnTo>
                  <a:pt x="708024" y="567689"/>
                </a:lnTo>
                <a:lnTo>
                  <a:pt x="707327" y="565149"/>
                </a:lnTo>
                <a:lnTo>
                  <a:pt x="706979" y="561339"/>
                </a:lnTo>
                <a:lnTo>
                  <a:pt x="706282" y="558799"/>
                </a:lnTo>
                <a:lnTo>
                  <a:pt x="705934" y="556259"/>
                </a:lnTo>
                <a:lnTo>
                  <a:pt x="705237" y="552449"/>
                </a:lnTo>
                <a:lnTo>
                  <a:pt x="704889" y="549909"/>
                </a:lnTo>
                <a:lnTo>
                  <a:pt x="704163" y="547369"/>
                </a:lnTo>
                <a:lnTo>
                  <a:pt x="703814" y="544829"/>
                </a:lnTo>
                <a:lnTo>
                  <a:pt x="703118" y="541019"/>
                </a:lnTo>
                <a:lnTo>
                  <a:pt x="702769" y="538479"/>
                </a:lnTo>
                <a:lnTo>
                  <a:pt x="702073" y="535939"/>
                </a:lnTo>
                <a:lnTo>
                  <a:pt x="701724" y="532129"/>
                </a:lnTo>
                <a:lnTo>
                  <a:pt x="701028" y="529589"/>
                </a:lnTo>
                <a:lnTo>
                  <a:pt x="700650" y="527049"/>
                </a:lnTo>
                <a:lnTo>
                  <a:pt x="699954" y="523239"/>
                </a:lnTo>
                <a:lnTo>
                  <a:pt x="699605" y="520699"/>
                </a:lnTo>
                <a:lnTo>
                  <a:pt x="698908" y="518159"/>
                </a:lnTo>
                <a:lnTo>
                  <a:pt x="698560" y="514349"/>
                </a:lnTo>
                <a:lnTo>
                  <a:pt x="697863" y="511809"/>
                </a:lnTo>
                <a:lnTo>
                  <a:pt x="697515" y="509269"/>
                </a:lnTo>
                <a:lnTo>
                  <a:pt x="696789" y="505459"/>
                </a:lnTo>
                <a:lnTo>
                  <a:pt x="696441" y="502919"/>
                </a:lnTo>
                <a:lnTo>
                  <a:pt x="695744" y="500379"/>
                </a:lnTo>
                <a:lnTo>
                  <a:pt x="695396" y="496569"/>
                </a:lnTo>
                <a:lnTo>
                  <a:pt x="694699" y="494029"/>
                </a:lnTo>
                <a:lnTo>
                  <a:pt x="694351" y="490219"/>
                </a:lnTo>
                <a:lnTo>
                  <a:pt x="693654" y="487679"/>
                </a:lnTo>
                <a:lnTo>
                  <a:pt x="693306" y="485139"/>
                </a:lnTo>
                <a:lnTo>
                  <a:pt x="692580" y="481329"/>
                </a:lnTo>
                <a:lnTo>
                  <a:pt x="692232" y="478789"/>
                </a:lnTo>
                <a:lnTo>
                  <a:pt x="691535" y="476249"/>
                </a:lnTo>
                <a:lnTo>
                  <a:pt x="691535" y="473709"/>
                </a:lnTo>
                <a:lnTo>
                  <a:pt x="690838" y="469899"/>
                </a:lnTo>
                <a:lnTo>
                  <a:pt x="690490" y="467359"/>
                </a:lnTo>
                <a:lnTo>
                  <a:pt x="689793" y="463549"/>
                </a:lnTo>
                <a:lnTo>
                  <a:pt x="689445" y="461009"/>
                </a:lnTo>
                <a:lnTo>
                  <a:pt x="688719" y="458469"/>
                </a:lnTo>
                <a:lnTo>
                  <a:pt x="688719" y="454659"/>
                </a:lnTo>
                <a:lnTo>
                  <a:pt x="688022" y="452119"/>
                </a:lnTo>
                <a:lnTo>
                  <a:pt x="688022" y="449579"/>
                </a:lnTo>
                <a:lnTo>
                  <a:pt x="687326" y="445769"/>
                </a:lnTo>
                <a:lnTo>
                  <a:pt x="686629" y="440689"/>
                </a:lnTo>
                <a:lnTo>
                  <a:pt x="686281" y="436879"/>
                </a:lnTo>
                <a:lnTo>
                  <a:pt x="685584" y="434339"/>
                </a:lnTo>
                <a:lnTo>
                  <a:pt x="685584" y="433069"/>
                </a:lnTo>
                <a:lnTo>
                  <a:pt x="66347" y="433069"/>
                </a:lnTo>
                <a:lnTo>
                  <a:pt x="65293" y="430529"/>
                </a:lnTo>
                <a:close/>
              </a:path>
              <a:path w="727075" h="681989">
                <a:moveTo>
                  <a:pt x="724527" y="679449"/>
                </a:moveTo>
                <a:lnTo>
                  <a:pt x="713655" y="679449"/>
                </a:lnTo>
                <a:lnTo>
                  <a:pt x="716820" y="680719"/>
                </a:lnTo>
                <a:lnTo>
                  <a:pt x="722422" y="680719"/>
                </a:lnTo>
                <a:lnTo>
                  <a:pt x="724527" y="679449"/>
                </a:lnTo>
                <a:close/>
              </a:path>
              <a:path w="727075" h="681989">
                <a:moveTo>
                  <a:pt x="134108" y="431799"/>
                </a:moveTo>
                <a:lnTo>
                  <a:pt x="103203" y="431799"/>
                </a:lnTo>
                <a:lnTo>
                  <a:pt x="101098" y="433069"/>
                </a:lnTo>
                <a:lnTo>
                  <a:pt x="136546" y="433069"/>
                </a:lnTo>
                <a:lnTo>
                  <a:pt x="134108" y="431799"/>
                </a:lnTo>
                <a:close/>
              </a:path>
              <a:path w="727075" h="681989">
                <a:moveTo>
                  <a:pt x="261519" y="3809"/>
                </a:moveTo>
                <a:lnTo>
                  <a:pt x="257310" y="6349"/>
                </a:lnTo>
                <a:lnTo>
                  <a:pt x="257310" y="10159"/>
                </a:lnTo>
                <a:lnTo>
                  <a:pt x="257658" y="11429"/>
                </a:lnTo>
                <a:lnTo>
                  <a:pt x="258006" y="13969"/>
                </a:lnTo>
                <a:lnTo>
                  <a:pt x="259051" y="17779"/>
                </a:lnTo>
                <a:lnTo>
                  <a:pt x="259777" y="19049"/>
                </a:lnTo>
                <a:lnTo>
                  <a:pt x="260822" y="21589"/>
                </a:lnTo>
                <a:lnTo>
                  <a:pt x="262216" y="25399"/>
                </a:lnTo>
                <a:lnTo>
                  <a:pt x="265031" y="30479"/>
                </a:lnTo>
                <a:lnTo>
                  <a:pt x="266076" y="33019"/>
                </a:lnTo>
                <a:lnTo>
                  <a:pt x="267151" y="35559"/>
                </a:lnTo>
                <a:lnTo>
                  <a:pt x="268196" y="36829"/>
                </a:lnTo>
                <a:lnTo>
                  <a:pt x="265728" y="39369"/>
                </a:lnTo>
                <a:lnTo>
                  <a:pt x="263638" y="39369"/>
                </a:lnTo>
                <a:lnTo>
                  <a:pt x="261170" y="41909"/>
                </a:lnTo>
                <a:lnTo>
                  <a:pt x="259429" y="45719"/>
                </a:lnTo>
                <a:lnTo>
                  <a:pt x="258355" y="48259"/>
                </a:lnTo>
                <a:lnTo>
                  <a:pt x="257658" y="49529"/>
                </a:lnTo>
                <a:lnTo>
                  <a:pt x="256613" y="53339"/>
                </a:lnTo>
                <a:lnTo>
                  <a:pt x="255539" y="55879"/>
                </a:lnTo>
                <a:lnTo>
                  <a:pt x="254494" y="59689"/>
                </a:lnTo>
                <a:lnTo>
                  <a:pt x="254145" y="62229"/>
                </a:lnTo>
                <a:lnTo>
                  <a:pt x="253449" y="63499"/>
                </a:lnTo>
                <a:lnTo>
                  <a:pt x="253449" y="66039"/>
                </a:lnTo>
                <a:lnTo>
                  <a:pt x="252752" y="68579"/>
                </a:lnTo>
                <a:lnTo>
                  <a:pt x="252752" y="73659"/>
                </a:lnTo>
                <a:lnTo>
                  <a:pt x="253449" y="77469"/>
                </a:lnTo>
                <a:lnTo>
                  <a:pt x="253449" y="81279"/>
                </a:lnTo>
                <a:lnTo>
                  <a:pt x="252752" y="83819"/>
                </a:lnTo>
                <a:lnTo>
                  <a:pt x="253797" y="85089"/>
                </a:lnTo>
                <a:lnTo>
                  <a:pt x="254842" y="88899"/>
                </a:lnTo>
                <a:lnTo>
                  <a:pt x="254842" y="90169"/>
                </a:lnTo>
                <a:lnTo>
                  <a:pt x="255539" y="92709"/>
                </a:lnTo>
                <a:lnTo>
                  <a:pt x="256264" y="93979"/>
                </a:lnTo>
                <a:lnTo>
                  <a:pt x="257310" y="96519"/>
                </a:lnTo>
                <a:lnTo>
                  <a:pt x="257658" y="100329"/>
                </a:lnTo>
                <a:lnTo>
                  <a:pt x="259429" y="102869"/>
                </a:lnTo>
                <a:lnTo>
                  <a:pt x="260822" y="105409"/>
                </a:lnTo>
                <a:lnTo>
                  <a:pt x="261519" y="109219"/>
                </a:lnTo>
                <a:lnTo>
                  <a:pt x="256961" y="109219"/>
                </a:lnTo>
                <a:lnTo>
                  <a:pt x="255190" y="110489"/>
                </a:lnTo>
                <a:lnTo>
                  <a:pt x="252404" y="114299"/>
                </a:lnTo>
                <a:lnTo>
                  <a:pt x="250981" y="116839"/>
                </a:lnTo>
                <a:lnTo>
                  <a:pt x="249588" y="120649"/>
                </a:lnTo>
                <a:lnTo>
                  <a:pt x="248543" y="123189"/>
                </a:lnTo>
                <a:lnTo>
                  <a:pt x="247468" y="124459"/>
                </a:lnTo>
                <a:lnTo>
                  <a:pt x="247120" y="126999"/>
                </a:lnTo>
                <a:lnTo>
                  <a:pt x="247120" y="128269"/>
                </a:lnTo>
                <a:lnTo>
                  <a:pt x="247817" y="132079"/>
                </a:lnTo>
                <a:lnTo>
                  <a:pt x="247817" y="134619"/>
                </a:lnTo>
                <a:lnTo>
                  <a:pt x="248891" y="137159"/>
                </a:lnTo>
                <a:lnTo>
                  <a:pt x="249588" y="139699"/>
                </a:lnTo>
                <a:lnTo>
                  <a:pt x="250633" y="142239"/>
                </a:lnTo>
                <a:lnTo>
                  <a:pt x="252055" y="143509"/>
                </a:lnTo>
                <a:lnTo>
                  <a:pt x="253797" y="143509"/>
                </a:lnTo>
                <a:lnTo>
                  <a:pt x="258006" y="146049"/>
                </a:lnTo>
                <a:lnTo>
                  <a:pt x="259777" y="146049"/>
                </a:lnTo>
                <a:lnTo>
                  <a:pt x="266076" y="149859"/>
                </a:lnTo>
                <a:lnTo>
                  <a:pt x="266773" y="151129"/>
                </a:lnTo>
                <a:lnTo>
                  <a:pt x="266773" y="153669"/>
                </a:lnTo>
                <a:lnTo>
                  <a:pt x="266076" y="156209"/>
                </a:lnTo>
                <a:lnTo>
                  <a:pt x="266076" y="160019"/>
                </a:lnTo>
                <a:lnTo>
                  <a:pt x="267151" y="163829"/>
                </a:lnTo>
                <a:lnTo>
                  <a:pt x="267847" y="167639"/>
                </a:lnTo>
                <a:lnTo>
                  <a:pt x="267847" y="173989"/>
                </a:lnTo>
                <a:lnTo>
                  <a:pt x="268196" y="175259"/>
                </a:lnTo>
                <a:lnTo>
                  <a:pt x="262912" y="175259"/>
                </a:lnTo>
                <a:lnTo>
                  <a:pt x="258006" y="176529"/>
                </a:lnTo>
                <a:lnTo>
                  <a:pt x="245378" y="176529"/>
                </a:lnTo>
                <a:lnTo>
                  <a:pt x="242911" y="177799"/>
                </a:lnTo>
                <a:lnTo>
                  <a:pt x="230631" y="177799"/>
                </a:lnTo>
                <a:lnTo>
                  <a:pt x="228512" y="179069"/>
                </a:lnTo>
                <a:lnTo>
                  <a:pt x="213417" y="179069"/>
                </a:lnTo>
                <a:lnTo>
                  <a:pt x="210978" y="180339"/>
                </a:lnTo>
                <a:lnTo>
                  <a:pt x="196231" y="180339"/>
                </a:lnTo>
                <a:lnTo>
                  <a:pt x="191325" y="181609"/>
                </a:lnTo>
                <a:lnTo>
                  <a:pt x="189206" y="181609"/>
                </a:lnTo>
                <a:lnTo>
                  <a:pt x="185693" y="185419"/>
                </a:lnTo>
                <a:lnTo>
                  <a:pt x="179365" y="191769"/>
                </a:lnTo>
                <a:lnTo>
                  <a:pt x="176230" y="194309"/>
                </a:lnTo>
                <a:lnTo>
                  <a:pt x="169901" y="201929"/>
                </a:lnTo>
                <a:lnTo>
                  <a:pt x="167085" y="204469"/>
                </a:lnTo>
                <a:lnTo>
                  <a:pt x="164995" y="208279"/>
                </a:lnTo>
                <a:lnTo>
                  <a:pt x="162528" y="209549"/>
                </a:lnTo>
                <a:lnTo>
                  <a:pt x="161483" y="212089"/>
                </a:lnTo>
                <a:lnTo>
                  <a:pt x="160409" y="213359"/>
                </a:lnTo>
                <a:lnTo>
                  <a:pt x="158318" y="214629"/>
                </a:lnTo>
                <a:lnTo>
                  <a:pt x="158318" y="237489"/>
                </a:lnTo>
                <a:lnTo>
                  <a:pt x="157273" y="245109"/>
                </a:lnTo>
                <a:lnTo>
                  <a:pt x="157273" y="306069"/>
                </a:lnTo>
                <a:lnTo>
                  <a:pt x="157622" y="308609"/>
                </a:lnTo>
                <a:lnTo>
                  <a:pt x="157622" y="318769"/>
                </a:lnTo>
                <a:lnTo>
                  <a:pt x="157970" y="321309"/>
                </a:lnTo>
                <a:lnTo>
                  <a:pt x="157970" y="331469"/>
                </a:lnTo>
                <a:lnTo>
                  <a:pt x="158318" y="335279"/>
                </a:lnTo>
                <a:lnTo>
                  <a:pt x="159015" y="339089"/>
                </a:lnTo>
                <a:lnTo>
                  <a:pt x="158318" y="342899"/>
                </a:lnTo>
                <a:lnTo>
                  <a:pt x="159712" y="345439"/>
                </a:lnTo>
                <a:lnTo>
                  <a:pt x="159364" y="347979"/>
                </a:lnTo>
                <a:lnTo>
                  <a:pt x="159015" y="349249"/>
                </a:lnTo>
                <a:lnTo>
                  <a:pt x="160786" y="353059"/>
                </a:lnTo>
                <a:lnTo>
                  <a:pt x="160786" y="361949"/>
                </a:lnTo>
                <a:lnTo>
                  <a:pt x="160060" y="364489"/>
                </a:lnTo>
                <a:lnTo>
                  <a:pt x="159364" y="368299"/>
                </a:lnTo>
                <a:lnTo>
                  <a:pt x="159364" y="377189"/>
                </a:lnTo>
                <a:lnTo>
                  <a:pt x="159712" y="379729"/>
                </a:lnTo>
                <a:lnTo>
                  <a:pt x="159712" y="387349"/>
                </a:lnTo>
                <a:lnTo>
                  <a:pt x="160060" y="388619"/>
                </a:lnTo>
                <a:lnTo>
                  <a:pt x="160060" y="391159"/>
                </a:lnTo>
                <a:lnTo>
                  <a:pt x="160409" y="393699"/>
                </a:lnTo>
                <a:lnTo>
                  <a:pt x="160409" y="396239"/>
                </a:lnTo>
                <a:lnTo>
                  <a:pt x="160786" y="400049"/>
                </a:lnTo>
                <a:lnTo>
                  <a:pt x="159015" y="401319"/>
                </a:lnTo>
                <a:lnTo>
                  <a:pt x="156199" y="403859"/>
                </a:lnTo>
                <a:lnTo>
                  <a:pt x="151642" y="408939"/>
                </a:lnTo>
                <a:lnTo>
                  <a:pt x="148826" y="411479"/>
                </a:lnTo>
                <a:lnTo>
                  <a:pt x="146387" y="414019"/>
                </a:lnTo>
                <a:lnTo>
                  <a:pt x="143571" y="416559"/>
                </a:lnTo>
                <a:lnTo>
                  <a:pt x="139362" y="421639"/>
                </a:lnTo>
                <a:lnTo>
                  <a:pt x="138317" y="427989"/>
                </a:lnTo>
                <a:lnTo>
                  <a:pt x="138317" y="429259"/>
                </a:lnTo>
                <a:lnTo>
                  <a:pt x="137591" y="431799"/>
                </a:lnTo>
                <a:lnTo>
                  <a:pt x="136546" y="433069"/>
                </a:lnTo>
                <a:lnTo>
                  <a:pt x="685584" y="433069"/>
                </a:lnTo>
                <a:lnTo>
                  <a:pt x="685584" y="431799"/>
                </a:lnTo>
                <a:lnTo>
                  <a:pt x="684858" y="427989"/>
                </a:lnTo>
                <a:lnTo>
                  <a:pt x="684858" y="425449"/>
                </a:lnTo>
                <a:lnTo>
                  <a:pt x="680649" y="424179"/>
                </a:lnTo>
                <a:lnTo>
                  <a:pt x="533585" y="424179"/>
                </a:lnTo>
                <a:lnTo>
                  <a:pt x="533207" y="421639"/>
                </a:lnTo>
                <a:lnTo>
                  <a:pt x="533207" y="414019"/>
                </a:lnTo>
                <a:lnTo>
                  <a:pt x="532511" y="408939"/>
                </a:lnTo>
                <a:lnTo>
                  <a:pt x="531814" y="406399"/>
                </a:lnTo>
                <a:lnTo>
                  <a:pt x="531465" y="403859"/>
                </a:lnTo>
                <a:lnTo>
                  <a:pt x="532162" y="401319"/>
                </a:lnTo>
                <a:lnTo>
                  <a:pt x="532511" y="398779"/>
                </a:lnTo>
                <a:lnTo>
                  <a:pt x="532511" y="396239"/>
                </a:lnTo>
                <a:lnTo>
                  <a:pt x="533585" y="392429"/>
                </a:lnTo>
                <a:lnTo>
                  <a:pt x="532859" y="389889"/>
                </a:lnTo>
                <a:lnTo>
                  <a:pt x="532511" y="387349"/>
                </a:lnTo>
                <a:lnTo>
                  <a:pt x="532162" y="383539"/>
                </a:lnTo>
                <a:lnTo>
                  <a:pt x="532046" y="379729"/>
                </a:lnTo>
                <a:lnTo>
                  <a:pt x="531814" y="377189"/>
                </a:lnTo>
                <a:lnTo>
                  <a:pt x="531117" y="372109"/>
                </a:lnTo>
                <a:lnTo>
                  <a:pt x="531001" y="368299"/>
                </a:lnTo>
                <a:lnTo>
                  <a:pt x="530769" y="365759"/>
                </a:lnTo>
                <a:lnTo>
                  <a:pt x="530072" y="360679"/>
                </a:lnTo>
                <a:lnTo>
                  <a:pt x="530072" y="358139"/>
                </a:lnTo>
                <a:lnTo>
                  <a:pt x="529724" y="354329"/>
                </a:lnTo>
                <a:lnTo>
                  <a:pt x="529346" y="351789"/>
                </a:lnTo>
                <a:lnTo>
                  <a:pt x="528998" y="349249"/>
                </a:lnTo>
                <a:lnTo>
                  <a:pt x="528998" y="345439"/>
                </a:lnTo>
                <a:lnTo>
                  <a:pt x="528301" y="340359"/>
                </a:lnTo>
                <a:lnTo>
                  <a:pt x="527953" y="336549"/>
                </a:lnTo>
                <a:lnTo>
                  <a:pt x="527953" y="334009"/>
                </a:lnTo>
                <a:lnTo>
                  <a:pt x="527605" y="331469"/>
                </a:lnTo>
                <a:lnTo>
                  <a:pt x="526908" y="325119"/>
                </a:lnTo>
                <a:lnTo>
                  <a:pt x="526792" y="321309"/>
                </a:lnTo>
                <a:lnTo>
                  <a:pt x="526559" y="318769"/>
                </a:lnTo>
                <a:lnTo>
                  <a:pt x="526211" y="316229"/>
                </a:lnTo>
                <a:lnTo>
                  <a:pt x="526211" y="311149"/>
                </a:lnTo>
                <a:lnTo>
                  <a:pt x="525863" y="307339"/>
                </a:lnTo>
                <a:lnTo>
                  <a:pt x="525485" y="304799"/>
                </a:lnTo>
                <a:lnTo>
                  <a:pt x="525485" y="299719"/>
                </a:lnTo>
                <a:lnTo>
                  <a:pt x="524789" y="293369"/>
                </a:lnTo>
                <a:lnTo>
                  <a:pt x="524440" y="289559"/>
                </a:lnTo>
                <a:lnTo>
                  <a:pt x="524440" y="287019"/>
                </a:lnTo>
                <a:lnTo>
                  <a:pt x="524092" y="284479"/>
                </a:lnTo>
                <a:lnTo>
                  <a:pt x="523395" y="278129"/>
                </a:lnTo>
                <a:lnTo>
                  <a:pt x="523395" y="275589"/>
                </a:lnTo>
                <a:lnTo>
                  <a:pt x="522699" y="269239"/>
                </a:lnTo>
                <a:lnTo>
                  <a:pt x="522350" y="266699"/>
                </a:lnTo>
                <a:lnTo>
                  <a:pt x="522350" y="264159"/>
                </a:lnTo>
                <a:lnTo>
                  <a:pt x="522002" y="260349"/>
                </a:lnTo>
                <a:lnTo>
                  <a:pt x="521624" y="257809"/>
                </a:lnTo>
                <a:lnTo>
                  <a:pt x="521276" y="255269"/>
                </a:lnTo>
                <a:lnTo>
                  <a:pt x="521276" y="252729"/>
                </a:lnTo>
                <a:lnTo>
                  <a:pt x="520579" y="248919"/>
                </a:lnTo>
                <a:lnTo>
                  <a:pt x="520579" y="246379"/>
                </a:lnTo>
                <a:lnTo>
                  <a:pt x="519883" y="243839"/>
                </a:lnTo>
                <a:lnTo>
                  <a:pt x="519883" y="240029"/>
                </a:lnTo>
                <a:lnTo>
                  <a:pt x="518838" y="232409"/>
                </a:lnTo>
                <a:lnTo>
                  <a:pt x="518838" y="228599"/>
                </a:lnTo>
                <a:lnTo>
                  <a:pt x="518112" y="226059"/>
                </a:lnTo>
                <a:lnTo>
                  <a:pt x="517415" y="219709"/>
                </a:lnTo>
                <a:lnTo>
                  <a:pt x="517415" y="217169"/>
                </a:lnTo>
                <a:lnTo>
                  <a:pt x="516718" y="214629"/>
                </a:lnTo>
                <a:lnTo>
                  <a:pt x="516022" y="208279"/>
                </a:lnTo>
                <a:lnTo>
                  <a:pt x="516022" y="205739"/>
                </a:lnTo>
                <a:lnTo>
                  <a:pt x="513903" y="203199"/>
                </a:lnTo>
                <a:lnTo>
                  <a:pt x="508648" y="195579"/>
                </a:lnTo>
                <a:lnTo>
                  <a:pt x="504439" y="190499"/>
                </a:lnTo>
                <a:lnTo>
                  <a:pt x="502320" y="189229"/>
                </a:lnTo>
                <a:lnTo>
                  <a:pt x="497762" y="184149"/>
                </a:lnTo>
                <a:lnTo>
                  <a:pt x="493553" y="179069"/>
                </a:lnTo>
                <a:lnTo>
                  <a:pt x="485134" y="170179"/>
                </a:lnTo>
                <a:lnTo>
                  <a:pt x="483015" y="168909"/>
                </a:lnTo>
                <a:lnTo>
                  <a:pt x="412821" y="168909"/>
                </a:lnTo>
                <a:lnTo>
                  <a:pt x="414911" y="161289"/>
                </a:lnTo>
                <a:lnTo>
                  <a:pt x="415260" y="157479"/>
                </a:lnTo>
                <a:lnTo>
                  <a:pt x="415637" y="154939"/>
                </a:lnTo>
                <a:lnTo>
                  <a:pt x="415260" y="151129"/>
                </a:lnTo>
                <a:lnTo>
                  <a:pt x="415260" y="140969"/>
                </a:lnTo>
                <a:lnTo>
                  <a:pt x="420195" y="135889"/>
                </a:lnTo>
                <a:lnTo>
                  <a:pt x="421937" y="133349"/>
                </a:lnTo>
                <a:lnTo>
                  <a:pt x="424056" y="132079"/>
                </a:lnTo>
                <a:lnTo>
                  <a:pt x="425101" y="129539"/>
                </a:lnTo>
                <a:lnTo>
                  <a:pt x="425798" y="126999"/>
                </a:lnTo>
                <a:lnTo>
                  <a:pt x="426494" y="123189"/>
                </a:lnTo>
                <a:lnTo>
                  <a:pt x="426146" y="120649"/>
                </a:lnTo>
                <a:lnTo>
                  <a:pt x="426146" y="114299"/>
                </a:lnTo>
                <a:lnTo>
                  <a:pt x="424056" y="109219"/>
                </a:lnTo>
                <a:lnTo>
                  <a:pt x="422285" y="106679"/>
                </a:lnTo>
                <a:lnTo>
                  <a:pt x="420892" y="104139"/>
                </a:lnTo>
                <a:lnTo>
                  <a:pt x="416334" y="100329"/>
                </a:lnTo>
                <a:lnTo>
                  <a:pt x="413518" y="99059"/>
                </a:lnTo>
                <a:lnTo>
                  <a:pt x="410702" y="99059"/>
                </a:lnTo>
                <a:lnTo>
                  <a:pt x="411399" y="95249"/>
                </a:lnTo>
                <a:lnTo>
                  <a:pt x="411399" y="91439"/>
                </a:lnTo>
                <a:lnTo>
                  <a:pt x="410702" y="88899"/>
                </a:lnTo>
                <a:lnTo>
                  <a:pt x="410702" y="85089"/>
                </a:lnTo>
                <a:lnTo>
                  <a:pt x="411051" y="83819"/>
                </a:lnTo>
                <a:lnTo>
                  <a:pt x="410702" y="82549"/>
                </a:lnTo>
                <a:lnTo>
                  <a:pt x="410005" y="81279"/>
                </a:lnTo>
                <a:lnTo>
                  <a:pt x="410702" y="78739"/>
                </a:lnTo>
                <a:lnTo>
                  <a:pt x="408612" y="73659"/>
                </a:lnTo>
                <a:lnTo>
                  <a:pt x="407538" y="71119"/>
                </a:lnTo>
                <a:lnTo>
                  <a:pt x="406493" y="69849"/>
                </a:lnTo>
                <a:lnTo>
                  <a:pt x="403677" y="64769"/>
                </a:lnTo>
                <a:lnTo>
                  <a:pt x="400890" y="62229"/>
                </a:lnTo>
                <a:lnTo>
                  <a:pt x="398771" y="59689"/>
                </a:lnTo>
                <a:lnTo>
                  <a:pt x="397029" y="58419"/>
                </a:lnTo>
                <a:lnTo>
                  <a:pt x="394910" y="55879"/>
                </a:lnTo>
                <a:lnTo>
                  <a:pt x="393168" y="54609"/>
                </a:lnTo>
                <a:lnTo>
                  <a:pt x="391049" y="52069"/>
                </a:lnTo>
                <a:lnTo>
                  <a:pt x="388959" y="50799"/>
                </a:lnTo>
                <a:lnTo>
                  <a:pt x="386491" y="49529"/>
                </a:lnTo>
                <a:lnTo>
                  <a:pt x="384372" y="48259"/>
                </a:lnTo>
                <a:lnTo>
                  <a:pt x="380860" y="46989"/>
                </a:lnTo>
                <a:lnTo>
                  <a:pt x="378421" y="45719"/>
                </a:lnTo>
                <a:lnTo>
                  <a:pt x="375605" y="41909"/>
                </a:lnTo>
                <a:lnTo>
                  <a:pt x="373486" y="39369"/>
                </a:lnTo>
                <a:lnTo>
                  <a:pt x="370699" y="35559"/>
                </a:lnTo>
                <a:lnTo>
                  <a:pt x="368232" y="33019"/>
                </a:lnTo>
                <a:lnTo>
                  <a:pt x="362629" y="27939"/>
                </a:lnTo>
                <a:lnTo>
                  <a:pt x="357694" y="25399"/>
                </a:lnTo>
                <a:lnTo>
                  <a:pt x="355256" y="25399"/>
                </a:lnTo>
                <a:lnTo>
                  <a:pt x="353136" y="24129"/>
                </a:lnTo>
                <a:lnTo>
                  <a:pt x="301173" y="24129"/>
                </a:lnTo>
                <a:lnTo>
                  <a:pt x="299083" y="21589"/>
                </a:lnTo>
                <a:lnTo>
                  <a:pt x="281172" y="21589"/>
                </a:lnTo>
                <a:lnTo>
                  <a:pt x="276963" y="16509"/>
                </a:lnTo>
                <a:lnTo>
                  <a:pt x="274495" y="15239"/>
                </a:lnTo>
                <a:lnTo>
                  <a:pt x="272057" y="12699"/>
                </a:lnTo>
                <a:lnTo>
                  <a:pt x="269241" y="10159"/>
                </a:lnTo>
                <a:lnTo>
                  <a:pt x="263638" y="6349"/>
                </a:lnTo>
                <a:lnTo>
                  <a:pt x="261519" y="3809"/>
                </a:lnTo>
                <a:close/>
              </a:path>
              <a:path w="727075" h="681989">
                <a:moveTo>
                  <a:pt x="477761" y="167639"/>
                </a:moveTo>
                <a:lnTo>
                  <a:pt x="453173" y="167639"/>
                </a:lnTo>
                <a:lnTo>
                  <a:pt x="451082" y="168909"/>
                </a:lnTo>
                <a:lnTo>
                  <a:pt x="483015" y="168909"/>
                </a:lnTo>
                <a:lnTo>
                  <a:pt x="477761" y="167639"/>
                </a:lnTo>
                <a:close/>
              </a:path>
              <a:path w="727075" h="681989">
                <a:moveTo>
                  <a:pt x="334180" y="20319"/>
                </a:moveTo>
                <a:lnTo>
                  <a:pt x="308198" y="20319"/>
                </a:lnTo>
                <a:lnTo>
                  <a:pt x="303292" y="22859"/>
                </a:lnTo>
                <a:lnTo>
                  <a:pt x="301173" y="24129"/>
                </a:lnTo>
                <a:lnTo>
                  <a:pt x="353136" y="24129"/>
                </a:lnTo>
                <a:lnTo>
                  <a:pt x="350321" y="22859"/>
                </a:lnTo>
                <a:lnTo>
                  <a:pt x="347882" y="22859"/>
                </a:lnTo>
                <a:lnTo>
                  <a:pt x="345066" y="21589"/>
                </a:lnTo>
                <a:lnTo>
                  <a:pt x="336996" y="21589"/>
                </a:lnTo>
                <a:lnTo>
                  <a:pt x="334180" y="20319"/>
                </a:lnTo>
                <a:close/>
              </a:path>
              <a:path w="727075" h="681989">
                <a:moveTo>
                  <a:pt x="289968" y="0"/>
                </a:moveTo>
                <a:lnTo>
                  <a:pt x="287500" y="2539"/>
                </a:lnTo>
                <a:lnTo>
                  <a:pt x="286455" y="5079"/>
                </a:lnTo>
                <a:lnTo>
                  <a:pt x="285381" y="7619"/>
                </a:lnTo>
                <a:lnTo>
                  <a:pt x="284684" y="10159"/>
                </a:lnTo>
                <a:lnTo>
                  <a:pt x="283291" y="16509"/>
                </a:lnTo>
                <a:lnTo>
                  <a:pt x="282246" y="19049"/>
                </a:lnTo>
                <a:lnTo>
                  <a:pt x="281172" y="21589"/>
                </a:lnTo>
                <a:lnTo>
                  <a:pt x="299083" y="21589"/>
                </a:lnTo>
                <a:lnTo>
                  <a:pt x="297690" y="17779"/>
                </a:lnTo>
                <a:lnTo>
                  <a:pt x="296616" y="13969"/>
                </a:lnTo>
                <a:lnTo>
                  <a:pt x="296616" y="11429"/>
                </a:lnTo>
                <a:lnTo>
                  <a:pt x="295222" y="7619"/>
                </a:lnTo>
                <a:lnTo>
                  <a:pt x="294177" y="3809"/>
                </a:lnTo>
                <a:lnTo>
                  <a:pt x="292406" y="1269"/>
                </a:lnTo>
                <a:lnTo>
                  <a:pt x="289968" y="0"/>
                </a:lnTo>
                <a:close/>
              </a:path>
              <a:path w="727075" h="681989">
                <a:moveTo>
                  <a:pt x="324716" y="19049"/>
                </a:moveTo>
                <a:lnTo>
                  <a:pt x="322946" y="19049"/>
                </a:lnTo>
                <a:lnTo>
                  <a:pt x="319433" y="20319"/>
                </a:lnTo>
                <a:lnTo>
                  <a:pt x="326806" y="20319"/>
                </a:lnTo>
                <a:lnTo>
                  <a:pt x="324716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139970" y="1772583"/>
            <a:ext cx="165352" cy="15563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54681" y="1929990"/>
            <a:ext cx="334010" cy="38100"/>
          </a:xfrm>
          <a:custGeom>
            <a:avLst/>
            <a:gdLst/>
            <a:ahLst/>
            <a:cxnLst/>
            <a:rect l="l" t="t" r="r" b="b"/>
            <a:pathLst>
              <a:path w="334009" h="38100">
                <a:moveTo>
                  <a:pt x="76522" y="7012"/>
                </a:moveTo>
                <a:lnTo>
                  <a:pt x="26329" y="11591"/>
                </a:lnTo>
                <a:lnTo>
                  <a:pt x="24210" y="12634"/>
                </a:lnTo>
                <a:lnTo>
                  <a:pt x="22120" y="14054"/>
                </a:lnTo>
                <a:lnTo>
                  <a:pt x="20001" y="15445"/>
                </a:lnTo>
                <a:lnTo>
                  <a:pt x="18259" y="17212"/>
                </a:lnTo>
                <a:lnTo>
                  <a:pt x="16140" y="18951"/>
                </a:lnTo>
                <a:lnTo>
                  <a:pt x="12627" y="22486"/>
                </a:lnTo>
                <a:lnTo>
                  <a:pt x="11234" y="24573"/>
                </a:lnTo>
                <a:lnTo>
                  <a:pt x="7721" y="28108"/>
                </a:lnTo>
                <a:lnTo>
                  <a:pt x="4906" y="31614"/>
                </a:lnTo>
                <a:lnTo>
                  <a:pt x="2090" y="34773"/>
                </a:lnTo>
                <a:lnTo>
                  <a:pt x="0" y="37931"/>
                </a:lnTo>
                <a:lnTo>
                  <a:pt x="3164" y="37584"/>
                </a:lnTo>
                <a:lnTo>
                  <a:pt x="10189" y="36888"/>
                </a:lnTo>
                <a:lnTo>
                  <a:pt x="13672" y="36888"/>
                </a:lnTo>
                <a:lnTo>
                  <a:pt x="20698" y="36193"/>
                </a:lnTo>
                <a:lnTo>
                  <a:pt x="28071" y="36193"/>
                </a:lnTo>
                <a:lnTo>
                  <a:pt x="31235" y="35816"/>
                </a:lnTo>
                <a:lnTo>
                  <a:pt x="35096" y="35468"/>
                </a:lnTo>
                <a:lnTo>
                  <a:pt x="38261" y="35121"/>
                </a:lnTo>
                <a:lnTo>
                  <a:pt x="42122" y="35121"/>
                </a:lnTo>
                <a:lnTo>
                  <a:pt x="49495" y="34425"/>
                </a:lnTo>
                <a:lnTo>
                  <a:pt x="56869" y="34425"/>
                </a:lnTo>
                <a:lnTo>
                  <a:pt x="67755" y="33382"/>
                </a:lnTo>
                <a:lnTo>
                  <a:pt x="71616" y="33382"/>
                </a:lnTo>
                <a:lnTo>
                  <a:pt x="75128" y="33005"/>
                </a:lnTo>
                <a:lnTo>
                  <a:pt x="78989" y="33005"/>
                </a:lnTo>
                <a:lnTo>
                  <a:pt x="82502" y="32657"/>
                </a:lnTo>
                <a:lnTo>
                  <a:pt x="86363" y="32657"/>
                </a:lnTo>
                <a:lnTo>
                  <a:pt x="93736" y="31962"/>
                </a:lnTo>
                <a:lnTo>
                  <a:pt x="101081" y="31962"/>
                </a:lnTo>
                <a:lnTo>
                  <a:pt x="108454" y="31267"/>
                </a:lnTo>
                <a:lnTo>
                  <a:pt x="116176" y="31267"/>
                </a:lnTo>
                <a:lnTo>
                  <a:pt x="119340" y="30571"/>
                </a:lnTo>
                <a:lnTo>
                  <a:pt x="127731" y="30571"/>
                </a:lnTo>
                <a:lnTo>
                  <a:pt x="128833" y="30194"/>
                </a:lnTo>
                <a:lnTo>
                  <a:pt x="131620" y="29151"/>
                </a:lnTo>
                <a:lnTo>
                  <a:pt x="155163" y="29151"/>
                </a:lnTo>
                <a:lnTo>
                  <a:pt x="155163" y="28456"/>
                </a:lnTo>
                <a:lnTo>
                  <a:pt x="160069" y="28456"/>
                </a:lnTo>
                <a:lnTo>
                  <a:pt x="162536" y="28108"/>
                </a:lnTo>
                <a:lnTo>
                  <a:pt x="197285" y="28108"/>
                </a:lnTo>
                <a:lnTo>
                  <a:pt x="199723" y="27760"/>
                </a:lnTo>
                <a:lnTo>
                  <a:pt x="219028" y="27760"/>
                </a:lnTo>
                <a:lnTo>
                  <a:pt x="221496" y="27384"/>
                </a:lnTo>
                <a:lnTo>
                  <a:pt x="229914" y="27384"/>
                </a:lnTo>
                <a:lnTo>
                  <a:pt x="232382" y="27036"/>
                </a:lnTo>
                <a:lnTo>
                  <a:pt x="241149" y="27036"/>
                </a:lnTo>
                <a:lnTo>
                  <a:pt x="244313" y="25993"/>
                </a:lnTo>
                <a:lnTo>
                  <a:pt x="258363" y="25993"/>
                </a:lnTo>
                <a:lnTo>
                  <a:pt x="260802" y="25645"/>
                </a:lnTo>
                <a:lnTo>
                  <a:pt x="290296" y="25645"/>
                </a:lnTo>
                <a:lnTo>
                  <a:pt x="292763" y="25297"/>
                </a:lnTo>
                <a:lnTo>
                  <a:pt x="311720" y="25297"/>
                </a:lnTo>
                <a:lnTo>
                  <a:pt x="314158" y="24949"/>
                </a:lnTo>
                <a:lnTo>
                  <a:pt x="322606" y="24949"/>
                </a:lnTo>
                <a:lnTo>
                  <a:pt x="325044" y="24573"/>
                </a:lnTo>
                <a:lnTo>
                  <a:pt x="333492" y="24573"/>
                </a:lnTo>
                <a:lnTo>
                  <a:pt x="319395" y="8780"/>
                </a:lnTo>
                <a:lnTo>
                  <a:pt x="78641" y="8780"/>
                </a:lnTo>
                <a:lnTo>
                  <a:pt x="76522" y="7012"/>
                </a:lnTo>
                <a:close/>
              </a:path>
              <a:path w="334009" h="38100">
                <a:moveTo>
                  <a:pt x="127731" y="30571"/>
                </a:moveTo>
                <a:lnTo>
                  <a:pt x="119340" y="30571"/>
                </a:lnTo>
                <a:lnTo>
                  <a:pt x="122853" y="30919"/>
                </a:lnTo>
                <a:lnTo>
                  <a:pt x="126714" y="30919"/>
                </a:lnTo>
                <a:lnTo>
                  <a:pt x="127731" y="30571"/>
                </a:lnTo>
                <a:close/>
              </a:path>
              <a:path w="334009" h="38100">
                <a:moveTo>
                  <a:pt x="147789" y="29151"/>
                </a:moveTo>
                <a:lnTo>
                  <a:pt x="131620" y="29151"/>
                </a:lnTo>
                <a:lnTo>
                  <a:pt x="133739" y="29499"/>
                </a:lnTo>
                <a:lnTo>
                  <a:pt x="136555" y="29847"/>
                </a:lnTo>
                <a:lnTo>
                  <a:pt x="142158" y="29847"/>
                </a:lnTo>
                <a:lnTo>
                  <a:pt x="147789" y="29151"/>
                </a:lnTo>
                <a:close/>
              </a:path>
              <a:path w="334009" h="38100">
                <a:moveTo>
                  <a:pt x="155163" y="29151"/>
                </a:moveTo>
                <a:lnTo>
                  <a:pt x="153392" y="29151"/>
                </a:lnTo>
                <a:lnTo>
                  <a:pt x="154437" y="29499"/>
                </a:lnTo>
                <a:lnTo>
                  <a:pt x="155163" y="29151"/>
                </a:lnTo>
                <a:close/>
              </a:path>
              <a:path w="334009" h="38100">
                <a:moveTo>
                  <a:pt x="160069" y="28456"/>
                </a:moveTo>
                <a:lnTo>
                  <a:pt x="155163" y="28456"/>
                </a:lnTo>
                <a:lnTo>
                  <a:pt x="155511" y="29151"/>
                </a:lnTo>
                <a:lnTo>
                  <a:pt x="157601" y="28803"/>
                </a:lnTo>
                <a:lnTo>
                  <a:pt x="160069" y="28456"/>
                </a:lnTo>
                <a:close/>
              </a:path>
              <a:path w="334009" h="38100">
                <a:moveTo>
                  <a:pt x="255547" y="25993"/>
                </a:moveTo>
                <a:lnTo>
                  <a:pt x="244313" y="25993"/>
                </a:lnTo>
                <a:lnTo>
                  <a:pt x="247826" y="27036"/>
                </a:lnTo>
                <a:lnTo>
                  <a:pt x="250293" y="26688"/>
                </a:lnTo>
                <a:lnTo>
                  <a:pt x="253080" y="26340"/>
                </a:lnTo>
                <a:lnTo>
                  <a:pt x="255547" y="25993"/>
                </a:lnTo>
                <a:close/>
              </a:path>
              <a:path w="334009" h="38100">
                <a:moveTo>
                  <a:pt x="310675" y="0"/>
                </a:moveTo>
                <a:lnTo>
                  <a:pt x="306088" y="0"/>
                </a:lnTo>
                <a:lnTo>
                  <a:pt x="303998" y="347"/>
                </a:lnTo>
                <a:lnTo>
                  <a:pt x="301879" y="347"/>
                </a:lnTo>
                <a:lnTo>
                  <a:pt x="300485" y="695"/>
                </a:lnTo>
                <a:lnTo>
                  <a:pt x="214819" y="695"/>
                </a:lnTo>
                <a:lnTo>
                  <a:pt x="211684" y="1043"/>
                </a:lnTo>
                <a:lnTo>
                  <a:pt x="201494" y="1043"/>
                </a:lnTo>
                <a:lnTo>
                  <a:pt x="198330" y="1390"/>
                </a:lnTo>
                <a:lnTo>
                  <a:pt x="194817" y="1390"/>
                </a:lnTo>
                <a:lnTo>
                  <a:pt x="191653" y="1738"/>
                </a:lnTo>
                <a:lnTo>
                  <a:pt x="188489" y="1738"/>
                </a:lnTo>
                <a:lnTo>
                  <a:pt x="185354" y="2086"/>
                </a:lnTo>
                <a:lnTo>
                  <a:pt x="168488" y="2086"/>
                </a:lnTo>
                <a:lnTo>
                  <a:pt x="165323" y="2463"/>
                </a:lnTo>
                <a:lnTo>
                  <a:pt x="162188" y="2463"/>
                </a:lnTo>
                <a:lnTo>
                  <a:pt x="159024" y="2810"/>
                </a:lnTo>
                <a:lnTo>
                  <a:pt x="148834" y="2810"/>
                </a:lnTo>
                <a:lnTo>
                  <a:pt x="145670" y="3158"/>
                </a:lnTo>
                <a:lnTo>
                  <a:pt x="142158" y="3158"/>
                </a:lnTo>
                <a:lnTo>
                  <a:pt x="138993" y="3506"/>
                </a:lnTo>
                <a:lnTo>
                  <a:pt x="135858" y="3506"/>
                </a:lnTo>
                <a:lnTo>
                  <a:pt x="132694" y="3854"/>
                </a:lnTo>
                <a:lnTo>
                  <a:pt x="126017" y="3854"/>
                </a:lnTo>
                <a:lnTo>
                  <a:pt x="122505" y="4201"/>
                </a:lnTo>
                <a:lnTo>
                  <a:pt x="119340" y="4549"/>
                </a:lnTo>
                <a:lnTo>
                  <a:pt x="112693" y="4549"/>
                </a:lnTo>
                <a:lnTo>
                  <a:pt x="106364" y="5273"/>
                </a:lnTo>
                <a:lnTo>
                  <a:pt x="103200" y="5273"/>
                </a:lnTo>
                <a:lnTo>
                  <a:pt x="100036" y="5621"/>
                </a:lnTo>
                <a:lnTo>
                  <a:pt x="96871" y="5621"/>
                </a:lnTo>
                <a:lnTo>
                  <a:pt x="93736" y="5969"/>
                </a:lnTo>
                <a:lnTo>
                  <a:pt x="90572" y="5969"/>
                </a:lnTo>
                <a:lnTo>
                  <a:pt x="81079" y="7012"/>
                </a:lnTo>
                <a:lnTo>
                  <a:pt x="78641" y="8780"/>
                </a:lnTo>
                <a:lnTo>
                  <a:pt x="319395" y="8780"/>
                </a:lnTo>
                <a:lnTo>
                  <a:pt x="315929" y="4897"/>
                </a:lnTo>
                <a:lnTo>
                  <a:pt x="314536" y="2463"/>
                </a:lnTo>
                <a:lnTo>
                  <a:pt x="312765" y="1043"/>
                </a:lnTo>
                <a:lnTo>
                  <a:pt x="310675" y="0"/>
                </a:lnTo>
                <a:close/>
              </a:path>
            </a:pathLst>
          </a:custGeom>
          <a:solidFill>
            <a:srgbClr val="BEBE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048004" y="1963600"/>
            <a:ext cx="364490" cy="292100"/>
          </a:xfrm>
          <a:custGeom>
            <a:avLst/>
            <a:gdLst/>
            <a:ahLst/>
            <a:cxnLst/>
            <a:rect l="l" t="t" r="r" b="b"/>
            <a:pathLst>
              <a:path w="364490" h="292100">
                <a:moveTo>
                  <a:pt x="191305" y="1269"/>
                </a:moveTo>
                <a:lnTo>
                  <a:pt x="187792" y="3809"/>
                </a:lnTo>
                <a:lnTo>
                  <a:pt x="113738" y="3809"/>
                </a:lnTo>
                <a:lnTo>
                  <a:pt x="111270" y="5079"/>
                </a:lnTo>
                <a:lnTo>
                  <a:pt x="86711" y="5079"/>
                </a:lnTo>
                <a:lnTo>
                  <a:pt x="83895" y="6349"/>
                </a:lnTo>
                <a:lnTo>
                  <a:pt x="70222" y="6349"/>
                </a:lnTo>
                <a:lnTo>
                  <a:pt x="67755" y="7619"/>
                </a:lnTo>
                <a:lnTo>
                  <a:pt x="51963" y="7619"/>
                </a:lnTo>
                <a:lnTo>
                  <a:pt x="49147" y="8889"/>
                </a:lnTo>
                <a:lnTo>
                  <a:pt x="38609" y="8889"/>
                </a:lnTo>
                <a:lnTo>
                  <a:pt x="36170" y="10159"/>
                </a:lnTo>
                <a:lnTo>
                  <a:pt x="22817" y="10159"/>
                </a:lnTo>
                <a:lnTo>
                  <a:pt x="20349" y="11429"/>
                </a:lnTo>
                <a:lnTo>
                  <a:pt x="15443" y="11429"/>
                </a:lnTo>
                <a:lnTo>
                  <a:pt x="11931" y="12699"/>
                </a:lnTo>
                <a:lnTo>
                  <a:pt x="5283" y="12699"/>
                </a:lnTo>
                <a:lnTo>
                  <a:pt x="2119" y="13969"/>
                </a:lnTo>
                <a:lnTo>
                  <a:pt x="1770" y="15239"/>
                </a:lnTo>
                <a:lnTo>
                  <a:pt x="1770" y="24129"/>
                </a:lnTo>
                <a:lnTo>
                  <a:pt x="1422" y="26669"/>
                </a:lnTo>
                <a:lnTo>
                  <a:pt x="1422" y="34289"/>
                </a:lnTo>
                <a:lnTo>
                  <a:pt x="1233" y="35559"/>
                </a:lnTo>
                <a:lnTo>
                  <a:pt x="1170" y="91439"/>
                </a:lnTo>
                <a:lnTo>
                  <a:pt x="1422" y="93979"/>
                </a:lnTo>
                <a:lnTo>
                  <a:pt x="2119" y="99059"/>
                </a:lnTo>
                <a:lnTo>
                  <a:pt x="0" y="99059"/>
                </a:lnTo>
                <a:lnTo>
                  <a:pt x="0" y="101599"/>
                </a:lnTo>
                <a:lnTo>
                  <a:pt x="1045" y="109219"/>
                </a:lnTo>
                <a:lnTo>
                  <a:pt x="1045" y="111759"/>
                </a:lnTo>
                <a:lnTo>
                  <a:pt x="1422" y="114299"/>
                </a:lnTo>
                <a:lnTo>
                  <a:pt x="1422" y="116839"/>
                </a:lnTo>
                <a:lnTo>
                  <a:pt x="1770" y="119379"/>
                </a:lnTo>
                <a:lnTo>
                  <a:pt x="1770" y="135889"/>
                </a:lnTo>
                <a:lnTo>
                  <a:pt x="2119" y="138429"/>
                </a:lnTo>
                <a:lnTo>
                  <a:pt x="2119" y="143509"/>
                </a:lnTo>
                <a:lnTo>
                  <a:pt x="2467" y="146049"/>
                </a:lnTo>
                <a:lnTo>
                  <a:pt x="2119" y="148589"/>
                </a:lnTo>
                <a:lnTo>
                  <a:pt x="1422" y="149859"/>
                </a:lnTo>
                <a:lnTo>
                  <a:pt x="2119" y="152399"/>
                </a:lnTo>
                <a:lnTo>
                  <a:pt x="2235" y="157479"/>
                </a:lnTo>
                <a:lnTo>
                  <a:pt x="2351" y="158749"/>
                </a:lnTo>
                <a:lnTo>
                  <a:pt x="2467" y="165099"/>
                </a:lnTo>
                <a:lnTo>
                  <a:pt x="2815" y="167639"/>
                </a:lnTo>
                <a:lnTo>
                  <a:pt x="2931" y="179069"/>
                </a:lnTo>
                <a:lnTo>
                  <a:pt x="3164" y="181609"/>
                </a:lnTo>
                <a:lnTo>
                  <a:pt x="3164" y="207009"/>
                </a:lnTo>
                <a:lnTo>
                  <a:pt x="3512" y="208279"/>
                </a:lnTo>
                <a:lnTo>
                  <a:pt x="4209" y="213359"/>
                </a:lnTo>
                <a:lnTo>
                  <a:pt x="4209" y="218439"/>
                </a:lnTo>
                <a:lnTo>
                  <a:pt x="4906" y="223519"/>
                </a:lnTo>
                <a:lnTo>
                  <a:pt x="4906" y="228599"/>
                </a:lnTo>
                <a:lnTo>
                  <a:pt x="5283" y="231139"/>
                </a:lnTo>
                <a:lnTo>
                  <a:pt x="5631" y="233679"/>
                </a:lnTo>
                <a:lnTo>
                  <a:pt x="5631" y="234949"/>
                </a:lnTo>
                <a:lnTo>
                  <a:pt x="5980" y="237489"/>
                </a:lnTo>
                <a:lnTo>
                  <a:pt x="5980" y="240029"/>
                </a:lnTo>
                <a:lnTo>
                  <a:pt x="6328" y="242569"/>
                </a:lnTo>
                <a:lnTo>
                  <a:pt x="6328" y="245109"/>
                </a:lnTo>
                <a:lnTo>
                  <a:pt x="7373" y="252729"/>
                </a:lnTo>
                <a:lnTo>
                  <a:pt x="7373" y="255269"/>
                </a:lnTo>
                <a:lnTo>
                  <a:pt x="7721" y="257809"/>
                </a:lnTo>
                <a:lnTo>
                  <a:pt x="7721" y="260349"/>
                </a:lnTo>
                <a:lnTo>
                  <a:pt x="8070" y="262889"/>
                </a:lnTo>
                <a:lnTo>
                  <a:pt x="8070" y="265429"/>
                </a:lnTo>
                <a:lnTo>
                  <a:pt x="9144" y="273049"/>
                </a:lnTo>
                <a:lnTo>
                  <a:pt x="9260" y="275589"/>
                </a:lnTo>
                <a:lnTo>
                  <a:pt x="9492" y="278129"/>
                </a:lnTo>
                <a:lnTo>
                  <a:pt x="9492" y="279399"/>
                </a:lnTo>
                <a:lnTo>
                  <a:pt x="9841" y="281939"/>
                </a:lnTo>
                <a:lnTo>
                  <a:pt x="9841" y="284479"/>
                </a:lnTo>
                <a:lnTo>
                  <a:pt x="10886" y="292099"/>
                </a:lnTo>
                <a:lnTo>
                  <a:pt x="48798" y="292099"/>
                </a:lnTo>
                <a:lnTo>
                  <a:pt x="51614" y="290829"/>
                </a:lnTo>
                <a:lnTo>
                  <a:pt x="81079" y="290829"/>
                </a:lnTo>
                <a:lnTo>
                  <a:pt x="83198" y="288289"/>
                </a:lnTo>
                <a:lnTo>
                  <a:pt x="80383" y="287019"/>
                </a:lnTo>
                <a:lnTo>
                  <a:pt x="78292" y="284479"/>
                </a:lnTo>
                <a:lnTo>
                  <a:pt x="75477" y="283209"/>
                </a:lnTo>
                <a:lnTo>
                  <a:pt x="70571" y="280669"/>
                </a:lnTo>
                <a:lnTo>
                  <a:pt x="68451" y="279399"/>
                </a:lnTo>
                <a:lnTo>
                  <a:pt x="65636" y="278129"/>
                </a:lnTo>
                <a:lnTo>
                  <a:pt x="61426" y="275589"/>
                </a:lnTo>
                <a:lnTo>
                  <a:pt x="57217" y="271779"/>
                </a:lnTo>
                <a:lnTo>
                  <a:pt x="55127" y="271779"/>
                </a:lnTo>
                <a:lnTo>
                  <a:pt x="51266" y="269239"/>
                </a:lnTo>
                <a:lnTo>
                  <a:pt x="47753" y="266699"/>
                </a:lnTo>
                <a:lnTo>
                  <a:pt x="43892" y="264159"/>
                </a:lnTo>
                <a:lnTo>
                  <a:pt x="37564" y="259079"/>
                </a:lnTo>
                <a:lnTo>
                  <a:pt x="36170" y="256539"/>
                </a:lnTo>
                <a:lnTo>
                  <a:pt x="35096" y="255269"/>
                </a:lnTo>
                <a:lnTo>
                  <a:pt x="33006" y="210819"/>
                </a:lnTo>
                <a:lnTo>
                  <a:pt x="32658" y="208279"/>
                </a:lnTo>
                <a:lnTo>
                  <a:pt x="32658" y="205739"/>
                </a:lnTo>
                <a:lnTo>
                  <a:pt x="32309" y="203199"/>
                </a:lnTo>
                <a:lnTo>
                  <a:pt x="32309" y="200659"/>
                </a:lnTo>
                <a:lnTo>
                  <a:pt x="31961" y="198119"/>
                </a:lnTo>
                <a:lnTo>
                  <a:pt x="31835" y="189229"/>
                </a:lnTo>
                <a:lnTo>
                  <a:pt x="31584" y="186689"/>
                </a:lnTo>
                <a:lnTo>
                  <a:pt x="31468" y="184149"/>
                </a:lnTo>
                <a:lnTo>
                  <a:pt x="31235" y="181609"/>
                </a:lnTo>
                <a:lnTo>
                  <a:pt x="31235" y="179069"/>
                </a:lnTo>
                <a:lnTo>
                  <a:pt x="30887" y="176529"/>
                </a:lnTo>
                <a:lnTo>
                  <a:pt x="30887" y="168909"/>
                </a:lnTo>
                <a:lnTo>
                  <a:pt x="30539" y="166369"/>
                </a:lnTo>
                <a:lnTo>
                  <a:pt x="30539" y="158749"/>
                </a:lnTo>
                <a:lnTo>
                  <a:pt x="30190" y="156209"/>
                </a:lnTo>
                <a:lnTo>
                  <a:pt x="30190" y="148589"/>
                </a:lnTo>
                <a:lnTo>
                  <a:pt x="29842" y="146049"/>
                </a:lnTo>
                <a:lnTo>
                  <a:pt x="29842" y="126999"/>
                </a:lnTo>
                <a:lnTo>
                  <a:pt x="29494" y="124459"/>
                </a:lnTo>
                <a:lnTo>
                  <a:pt x="29494" y="57149"/>
                </a:lnTo>
                <a:lnTo>
                  <a:pt x="29842" y="54609"/>
                </a:lnTo>
                <a:lnTo>
                  <a:pt x="29842" y="52069"/>
                </a:lnTo>
                <a:lnTo>
                  <a:pt x="30190" y="49529"/>
                </a:lnTo>
                <a:lnTo>
                  <a:pt x="30190" y="46989"/>
                </a:lnTo>
                <a:lnTo>
                  <a:pt x="30539" y="44449"/>
                </a:lnTo>
                <a:lnTo>
                  <a:pt x="30539" y="41909"/>
                </a:lnTo>
                <a:lnTo>
                  <a:pt x="33355" y="39369"/>
                </a:lnTo>
                <a:lnTo>
                  <a:pt x="35445" y="39369"/>
                </a:lnTo>
                <a:lnTo>
                  <a:pt x="43892" y="38099"/>
                </a:lnTo>
                <a:lnTo>
                  <a:pt x="47028" y="38099"/>
                </a:lnTo>
                <a:lnTo>
                  <a:pt x="54053" y="36829"/>
                </a:lnTo>
                <a:lnTo>
                  <a:pt x="72661" y="36829"/>
                </a:lnTo>
                <a:lnTo>
                  <a:pt x="76173" y="35559"/>
                </a:lnTo>
                <a:lnTo>
                  <a:pt x="110573" y="35559"/>
                </a:lnTo>
                <a:lnTo>
                  <a:pt x="112344" y="34289"/>
                </a:lnTo>
                <a:lnTo>
                  <a:pt x="149183" y="34289"/>
                </a:lnTo>
                <a:lnTo>
                  <a:pt x="150954" y="33019"/>
                </a:lnTo>
                <a:lnTo>
                  <a:pt x="164627" y="33019"/>
                </a:lnTo>
                <a:lnTo>
                  <a:pt x="165701" y="31749"/>
                </a:lnTo>
                <a:lnTo>
                  <a:pt x="280832" y="31749"/>
                </a:lnTo>
                <a:lnTo>
                  <a:pt x="282574" y="30479"/>
                </a:lnTo>
                <a:lnTo>
                  <a:pt x="349911" y="30479"/>
                </a:lnTo>
                <a:lnTo>
                  <a:pt x="349284" y="26669"/>
                </a:lnTo>
                <a:lnTo>
                  <a:pt x="349284" y="24129"/>
                </a:lnTo>
                <a:lnTo>
                  <a:pt x="348239" y="17779"/>
                </a:lnTo>
                <a:lnTo>
                  <a:pt x="348239" y="16509"/>
                </a:lnTo>
                <a:lnTo>
                  <a:pt x="347165" y="10159"/>
                </a:lnTo>
                <a:lnTo>
                  <a:pt x="347165" y="8889"/>
                </a:lnTo>
                <a:lnTo>
                  <a:pt x="346817" y="6349"/>
                </a:lnTo>
                <a:lnTo>
                  <a:pt x="346817" y="3809"/>
                </a:lnTo>
                <a:lnTo>
                  <a:pt x="346468" y="2539"/>
                </a:lnTo>
                <a:lnTo>
                  <a:pt x="193076" y="2539"/>
                </a:lnTo>
                <a:lnTo>
                  <a:pt x="191305" y="1269"/>
                </a:lnTo>
                <a:close/>
              </a:path>
              <a:path w="364490" h="292100">
                <a:moveTo>
                  <a:pt x="310326" y="287019"/>
                </a:moveTo>
                <a:lnTo>
                  <a:pt x="307162" y="287019"/>
                </a:lnTo>
                <a:lnTo>
                  <a:pt x="309252" y="288289"/>
                </a:lnTo>
                <a:lnTo>
                  <a:pt x="310326" y="287019"/>
                </a:lnTo>
                <a:close/>
              </a:path>
              <a:path w="364490" h="292100">
                <a:moveTo>
                  <a:pt x="349911" y="30479"/>
                </a:moveTo>
                <a:lnTo>
                  <a:pt x="289948" y="30479"/>
                </a:lnTo>
                <a:lnTo>
                  <a:pt x="292763" y="31749"/>
                </a:lnTo>
                <a:lnTo>
                  <a:pt x="306814" y="31749"/>
                </a:lnTo>
                <a:lnTo>
                  <a:pt x="309252" y="34289"/>
                </a:lnTo>
                <a:lnTo>
                  <a:pt x="311371" y="35559"/>
                </a:lnTo>
                <a:lnTo>
                  <a:pt x="311371" y="38099"/>
                </a:lnTo>
                <a:lnTo>
                  <a:pt x="312417" y="48259"/>
                </a:lnTo>
                <a:lnTo>
                  <a:pt x="313113" y="53339"/>
                </a:lnTo>
                <a:lnTo>
                  <a:pt x="313491" y="57149"/>
                </a:lnTo>
                <a:lnTo>
                  <a:pt x="313839" y="59689"/>
                </a:lnTo>
                <a:lnTo>
                  <a:pt x="313839" y="63499"/>
                </a:lnTo>
                <a:lnTo>
                  <a:pt x="314187" y="66039"/>
                </a:lnTo>
                <a:lnTo>
                  <a:pt x="314187" y="69849"/>
                </a:lnTo>
                <a:lnTo>
                  <a:pt x="314536" y="72389"/>
                </a:lnTo>
                <a:lnTo>
                  <a:pt x="314536" y="76199"/>
                </a:lnTo>
                <a:lnTo>
                  <a:pt x="315581" y="85089"/>
                </a:lnTo>
                <a:lnTo>
                  <a:pt x="315581" y="87629"/>
                </a:lnTo>
                <a:lnTo>
                  <a:pt x="315813" y="90169"/>
                </a:lnTo>
                <a:lnTo>
                  <a:pt x="315929" y="93979"/>
                </a:lnTo>
                <a:lnTo>
                  <a:pt x="316161" y="96519"/>
                </a:lnTo>
                <a:lnTo>
                  <a:pt x="316277" y="100329"/>
                </a:lnTo>
                <a:lnTo>
                  <a:pt x="316974" y="106679"/>
                </a:lnTo>
                <a:lnTo>
                  <a:pt x="317352" y="109219"/>
                </a:lnTo>
                <a:lnTo>
                  <a:pt x="317352" y="113029"/>
                </a:lnTo>
                <a:lnTo>
                  <a:pt x="319442" y="130809"/>
                </a:lnTo>
                <a:lnTo>
                  <a:pt x="320138" y="134619"/>
                </a:lnTo>
                <a:lnTo>
                  <a:pt x="319093" y="135889"/>
                </a:lnTo>
                <a:lnTo>
                  <a:pt x="319093" y="142239"/>
                </a:lnTo>
                <a:lnTo>
                  <a:pt x="319442" y="144779"/>
                </a:lnTo>
                <a:lnTo>
                  <a:pt x="320138" y="147319"/>
                </a:lnTo>
                <a:lnTo>
                  <a:pt x="320138" y="153669"/>
                </a:lnTo>
                <a:lnTo>
                  <a:pt x="320487" y="156209"/>
                </a:lnTo>
                <a:lnTo>
                  <a:pt x="320487" y="158749"/>
                </a:lnTo>
                <a:lnTo>
                  <a:pt x="320835" y="161289"/>
                </a:lnTo>
                <a:lnTo>
                  <a:pt x="320835" y="163829"/>
                </a:lnTo>
                <a:lnTo>
                  <a:pt x="321212" y="166369"/>
                </a:lnTo>
                <a:lnTo>
                  <a:pt x="321212" y="173989"/>
                </a:lnTo>
                <a:lnTo>
                  <a:pt x="321561" y="176529"/>
                </a:lnTo>
                <a:lnTo>
                  <a:pt x="321561" y="179069"/>
                </a:lnTo>
                <a:lnTo>
                  <a:pt x="321909" y="181609"/>
                </a:lnTo>
                <a:lnTo>
                  <a:pt x="321909" y="184149"/>
                </a:lnTo>
                <a:lnTo>
                  <a:pt x="322258" y="186689"/>
                </a:lnTo>
                <a:lnTo>
                  <a:pt x="322258" y="194309"/>
                </a:lnTo>
                <a:lnTo>
                  <a:pt x="322606" y="196849"/>
                </a:lnTo>
                <a:lnTo>
                  <a:pt x="322606" y="199389"/>
                </a:lnTo>
                <a:lnTo>
                  <a:pt x="322954" y="201929"/>
                </a:lnTo>
                <a:lnTo>
                  <a:pt x="322954" y="204469"/>
                </a:lnTo>
                <a:lnTo>
                  <a:pt x="323303" y="207009"/>
                </a:lnTo>
                <a:lnTo>
                  <a:pt x="323303" y="214629"/>
                </a:lnTo>
                <a:lnTo>
                  <a:pt x="323651" y="217169"/>
                </a:lnTo>
                <a:lnTo>
                  <a:pt x="323651" y="219709"/>
                </a:lnTo>
                <a:lnTo>
                  <a:pt x="324696" y="226059"/>
                </a:lnTo>
                <a:lnTo>
                  <a:pt x="324696" y="252729"/>
                </a:lnTo>
                <a:lnTo>
                  <a:pt x="307162" y="267969"/>
                </a:lnTo>
                <a:lnTo>
                  <a:pt x="305043" y="267969"/>
                </a:lnTo>
                <a:lnTo>
                  <a:pt x="305043" y="270509"/>
                </a:lnTo>
                <a:lnTo>
                  <a:pt x="301530" y="271779"/>
                </a:lnTo>
                <a:lnTo>
                  <a:pt x="298395" y="274319"/>
                </a:lnTo>
                <a:lnTo>
                  <a:pt x="292763" y="279399"/>
                </a:lnTo>
                <a:lnTo>
                  <a:pt x="289599" y="280669"/>
                </a:lnTo>
                <a:lnTo>
                  <a:pt x="286812" y="283209"/>
                </a:lnTo>
                <a:lnTo>
                  <a:pt x="283648" y="284479"/>
                </a:lnTo>
                <a:lnTo>
                  <a:pt x="280832" y="285749"/>
                </a:lnTo>
                <a:lnTo>
                  <a:pt x="283996" y="287019"/>
                </a:lnTo>
                <a:lnTo>
                  <a:pt x="310326" y="287019"/>
                </a:lnTo>
                <a:lnTo>
                  <a:pt x="313839" y="288289"/>
                </a:lnTo>
                <a:lnTo>
                  <a:pt x="319093" y="288289"/>
                </a:lnTo>
                <a:lnTo>
                  <a:pt x="321212" y="287019"/>
                </a:lnTo>
                <a:lnTo>
                  <a:pt x="324696" y="285749"/>
                </a:lnTo>
                <a:lnTo>
                  <a:pt x="363683" y="285749"/>
                </a:lnTo>
                <a:lnTo>
                  <a:pt x="363683" y="247649"/>
                </a:lnTo>
                <a:lnTo>
                  <a:pt x="363334" y="245109"/>
                </a:lnTo>
                <a:lnTo>
                  <a:pt x="363334" y="228599"/>
                </a:lnTo>
                <a:lnTo>
                  <a:pt x="362986" y="226059"/>
                </a:lnTo>
                <a:lnTo>
                  <a:pt x="362860" y="208279"/>
                </a:lnTo>
                <a:lnTo>
                  <a:pt x="362735" y="207009"/>
                </a:lnTo>
                <a:lnTo>
                  <a:pt x="362609" y="203199"/>
                </a:lnTo>
                <a:lnTo>
                  <a:pt x="362260" y="201929"/>
                </a:lnTo>
                <a:lnTo>
                  <a:pt x="362260" y="199389"/>
                </a:lnTo>
                <a:lnTo>
                  <a:pt x="361912" y="196849"/>
                </a:lnTo>
                <a:lnTo>
                  <a:pt x="361912" y="189229"/>
                </a:lnTo>
                <a:lnTo>
                  <a:pt x="361564" y="186689"/>
                </a:lnTo>
                <a:lnTo>
                  <a:pt x="361564" y="179069"/>
                </a:lnTo>
                <a:lnTo>
                  <a:pt x="361215" y="176529"/>
                </a:lnTo>
                <a:lnTo>
                  <a:pt x="361215" y="170179"/>
                </a:lnTo>
                <a:lnTo>
                  <a:pt x="360170" y="162559"/>
                </a:lnTo>
                <a:lnTo>
                  <a:pt x="360170" y="160019"/>
                </a:lnTo>
                <a:lnTo>
                  <a:pt x="359822" y="157479"/>
                </a:lnTo>
                <a:lnTo>
                  <a:pt x="359822" y="154939"/>
                </a:lnTo>
                <a:lnTo>
                  <a:pt x="359474" y="152399"/>
                </a:lnTo>
                <a:lnTo>
                  <a:pt x="359474" y="149859"/>
                </a:lnTo>
                <a:lnTo>
                  <a:pt x="359125" y="147319"/>
                </a:lnTo>
                <a:lnTo>
                  <a:pt x="358748" y="144779"/>
                </a:lnTo>
                <a:lnTo>
                  <a:pt x="358399" y="142239"/>
                </a:lnTo>
                <a:lnTo>
                  <a:pt x="358399" y="139699"/>
                </a:lnTo>
                <a:lnTo>
                  <a:pt x="358051" y="137159"/>
                </a:lnTo>
                <a:lnTo>
                  <a:pt x="358051" y="134619"/>
                </a:lnTo>
                <a:lnTo>
                  <a:pt x="357703" y="132079"/>
                </a:lnTo>
                <a:lnTo>
                  <a:pt x="357703" y="129539"/>
                </a:lnTo>
                <a:lnTo>
                  <a:pt x="357354" y="128269"/>
                </a:lnTo>
                <a:lnTo>
                  <a:pt x="357354" y="125729"/>
                </a:lnTo>
                <a:lnTo>
                  <a:pt x="357006" y="123189"/>
                </a:lnTo>
                <a:lnTo>
                  <a:pt x="357006" y="121919"/>
                </a:lnTo>
                <a:lnTo>
                  <a:pt x="356658" y="119379"/>
                </a:lnTo>
                <a:lnTo>
                  <a:pt x="356658" y="114299"/>
                </a:lnTo>
                <a:lnTo>
                  <a:pt x="356309" y="111759"/>
                </a:lnTo>
                <a:lnTo>
                  <a:pt x="356309" y="109219"/>
                </a:lnTo>
                <a:lnTo>
                  <a:pt x="355961" y="107949"/>
                </a:lnTo>
                <a:lnTo>
                  <a:pt x="355961" y="105409"/>
                </a:lnTo>
                <a:lnTo>
                  <a:pt x="355613" y="104139"/>
                </a:lnTo>
                <a:lnTo>
                  <a:pt x="355613" y="97789"/>
                </a:lnTo>
                <a:lnTo>
                  <a:pt x="355235" y="96519"/>
                </a:lnTo>
                <a:lnTo>
                  <a:pt x="355235" y="93979"/>
                </a:lnTo>
                <a:lnTo>
                  <a:pt x="354887" y="91439"/>
                </a:lnTo>
                <a:lnTo>
                  <a:pt x="354887" y="90169"/>
                </a:lnTo>
                <a:lnTo>
                  <a:pt x="354539" y="87629"/>
                </a:lnTo>
                <a:lnTo>
                  <a:pt x="354539" y="82549"/>
                </a:lnTo>
                <a:lnTo>
                  <a:pt x="354190" y="80009"/>
                </a:lnTo>
                <a:lnTo>
                  <a:pt x="354190" y="77469"/>
                </a:lnTo>
                <a:lnTo>
                  <a:pt x="353842" y="76199"/>
                </a:lnTo>
                <a:lnTo>
                  <a:pt x="353842" y="73659"/>
                </a:lnTo>
                <a:lnTo>
                  <a:pt x="353493" y="71119"/>
                </a:lnTo>
                <a:lnTo>
                  <a:pt x="353493" y="66039"/>
                </a:lnTo>
                <a:lnTo>
                  <a:pt x="352448" y="59689"/>
                </a:lnTo>
                <a:lnTo>
                  <a:pt x="352448" y="57149"/>
                </a:lnTo>
                <a:lnTo>
                  <a:pt x="352100" y="54609"/>
                </a:lnTo>
                <a:lnTo>
                  <a:pt x="352100" y="53339"/>
                </a:lnTo>
                <a:lnTo>
                  <a:pt x="351752" y="50799"/>
                </a:lnTo>
                <a:lnTo>
                  <a:pt x="351752" y="49529"/>
                </a:lnTo>
                <a:lnTo>
                  <a:pt x="351374" y="46989"/>
                </a:lnTo>
                <a:lnTo>
                  <a:pt x="351026" y="44449"/>
                </a:lnTo>
                <a:lnTo>
                  <a:pt x="351026" y="40639"/>
                </a:lnTo>
                <a:lnTo>
                  <a:pt x="350329" y="36829"/>
                </a:lnTo>
                <a:lnTo>
                  <a:pt x="350329" y="33019"/>
                </a:lnTo>
                <a:lnTo>
                  <a:pt x="349911" y="30479"/>
                </a:lnTo>
                <a:close/>
              </a:path>
              <a:path w="364490" h="292100">
                <a:moveTo>
                  <a:pt x="363683" y="285749"/>
                </a:moveTo>
                <a:lnTo>
                  <a:pt x="326815" y="285749"/>
                </a:lnTo>
                <a:lnTo>
                  <a:pt x="329283" y="287019"/>
                </a:lnTo>
                <a:lnTo>
                  <a:pt x="342259" y="287019"/>
                </a:lnTo>
                <a:lnTo>
                  <a:pt x="345075" y="288289"/>
                </a:lnTo>
                <a:lnTo>
                  <a:pt x="364031" y="288289"/>
                </a:lnTo>
                <a:lnTo>
                  <a:pt x="363683" y="285749"/>
                </a:lnTo>
                <a:close/>
              </a:path>
              <a:path w="364490" h="292100">
                <a:moveTo>
                  <a:pt x="176935" y="31749"/>
                </a:moveTo>
                <a:lnTo>
                  <a:pt x="165701" y="31749"/>
                </a:lnTo>
                <a:lnTo>
                  <a:pt x="166746" y="33019"/>
                </a:lnTo>
                <a:lnTo>
                  <a:pt x="169910" y="33019"/>
                </a:lnTo>
                <a:lnTo>
                  <a:pt x="176935" y="31749"/>
                </a:lnTo>
                <a:close/>
              </a:path>
              <a:path w="364490" h="292100">
                <a:moveTo>
                  <a:pt x="285042" y="30479"/>
                </a:moveTo>
                <a:lnTo>
                  <a:pt x="282574" y="30479"/>
                </a:lnTo>
                <a:lnTo>
                  <a:pt x="282922" y="31749"/>
                </a:lnTo>
                <a:lnTo>
                  <a:pt x="285042" y="30479"/>
                </a:lnTo>
                <a:close/>
              </a:path>
              <a:path w="364490" h="292100">
                <a:moveTo>
                  <a:pt x="186399" y="2539"/>
                </a:moveTo>
                <a:lnTo>
                  <a:pt x="151650" y="2539"/>
                </a:lnTo>
                <a:lnTo>
                  <a:pt x="149183" y="3809"/>
                </a:lnTo>
                <a:lnTo>
                  <a:pt x="187792" y="3809"/>
                </a:lnTo>
                <a:lnTo>
                  <a:pt x="186399" y="2539"/>
                </a:lnTo>
                <a:close/>
              </a:path>
              <a:path w="364490" h="292100">
                <a:moveTo>
                  <a:pt x="346468" y="0"/>
                </a:moveTo>
                <a:lnTo>
                  <a:pt x="291718" y="0"/>
                </a:lnTo>
                <a:lnTo>
                  <a:pt x="288902" y="1269"/>
                </a:lnTo>
                <a:lnTo>
                  <a:pt x="200101" y="1269"/>
                </a:lnTo>
                <a:lnTo>
                  <a:pt x="195166" y="2539"/>
                </a:lnTo>
                <a:lnTo>
                  <a:pt x="346468" y="2539"/>
                </a:lnTo>
                <a:lnTo>
                  <a:pt x="346468" y="0"/>
                </a:lnTo>
                <a:close/>
              </a:path>
              <a:path w="364490" h="292100">
                <a:moveTo>
                  <a:pt x="279439" y="0"/>
                </a:moveTo>
                <a:lnTo>
                  <a:pt x="220451" y="0"/>
                </a:lnTo>
                <a:lnTo>
                  <a:pt x="217983" y="1269"/>
                </a:lnTo>
                <a:lnTo>
                  <a:pt x="282922" y="1269"/>
                </a:lnTo>
                <a:lnTo>
                  <a:pt x="279439" y="0"/>
                </a:lnTo>
                <a:close/>
              </a:path>
            </a:pathLst>
          </a:custGeom>
          <a:solidFill>
            <a:srgbClr val="DFD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89778" y="2000957"/>
            <a:ext cx="263525" cy="106045"/>
          </a:xfrm>
          <a:custGeom>
            <a:avLst/>
            <a:gdLst/>
            <a:ahLst/>
            <a:cxnLst/>
            <a:rect l="l" t="t" r="r" b="b"/>
            <a:pathLst>
              <a:path w="263525" h="106044">
                <a:moveTo>
                  <a:pt x="263269" y="0"/>
                </a:moveTo>
                <a:lnTo>
                  <a:pt x="144974" y="0"/>
                </a:lnTo>
                <a:lnTo>
                  <a:pt x="142883" y="347"/>
                </a:lnTo>
                <a:lnTo>
                  <a:pt x="135858" y="347"/>
                </a:lnTo>
                <a:lnTo>
                  <a:pt x="133739" y="695"/>
                </a:lnTo>
                <a:lnTo>
                  <a:pt x="126714" y="695"/>
                </a:lnTo>
                <a:lnTo>
                  <a:pt x="124624" y="1043"/>
                </a:lnTo>
                <a:lnTo>
                  <a:pt x="112693" y="1043"/>
                </a:lnTo>
                <a:lnTo>
                  <a:pt x="110225" y="1390"/>
                </a:lnTo>
                <a:lnTo>
                  <a:pt x="107758" y="1390"/>
                </a:lnTo>
                <a:lnTo>
                  <a:pt x="105667" y="1767"/>
                </a:lnTo>
                <a:lnTo>
                  <a:pt x="93736" y="1767"/>
                </a:lnTo>
                <a:lnTo>
                  <a:pt x="91269" y="2115"/>
                </a:lnTo>
                <a:lnTo>
                  <a:pt x="88801" y="2115"/>
                </a:lnTo>
                <a:lnTo>
                  <a:pt x="86711" y="2463"/>
                </a:lnTo>
                <a:lnTo>
                  <a:pt x="78989" y="2463"/>
                </a:lnTo>
                <a:lnTo>
                  <a:pt x="76870" y="2810"/>
                </a:lnTo>
                <a:lnTo>
                  <a:pt x="69496" y="2810"/>
                </a:lnTo>
                <a:lnTo>
                  <a:pt x="67406" y="3158"/>
                </a:lnTo>
                <a:lnTo>
                  <a:pt x="59684" y="3158"/>
                </a:lnTo>
                <a:lnTo>
                  <a:pt x="57565" y="3506"/>
                </a:lnTo>
                <a:lnTo>
                  <a:pt x="55127" y="3506"/>
                </a:lnTo>
                <a:lnTo>
                  <a:pt x="52659" y="3854"/>
                </a:lnTo>
                <a:lnTo>
                  <a:pt x="50192" y="3854"/>
                </a:lnTo>
                <a:lnTo>
                  <a:pt x="48102" y="4201"/>
                </a:lnTo>
                <a:lnTo>
                  <a:pt x="32658" y="4201"/>
                </a:lnTo>
                <a:lnTo>
                  <a:pt x="29842" y="4578"/>
                </a:lnTo>
                <a:lnTo>
                  <a:pt x="26678" y="4926"/>
                </a:lnTo>
                <a:lnTo>
                  <a:pt x="23862" y="5273"/>
                </a:lnTo>
                <a:lnTo>
                  <a:pt x="14398" y="5273"/>
                </a:lnTo>
                <a:lnTo>
                  <a:pt x="11234" y="5621"/>
                </a:lnTo>
                <a:lnTo>
                  <a:pt x="8070" y="5621"/>
                </a:lnTo>
                <a:lnTo>
                  <a:pt x="5254" y="5969"/>
                </a:lnTo>
                <a:lnTo>
                  <a:pt x="2467" y="5969"/>
                </a:lnTo>
                <a:lnTo>
                  <a:pt x="0" y="6317"/>
                </a:lnTo>
                <a:lnTo>
                  <a:pt x="3164" y="16865"/>
                </a:lnTo>
                <a:lnTo>
                  <a:pt x="4557" y="20719"/>
                </a:lnTo>
                <a:lnTo>
                  <a:pt x="5631" y="23877"/>
                </a:lnTo>
                <a:lnTo>
                  <a:pt x="7025" y="27760"/>
                </a:lnTo>
                <a:lnTo>
                  <a:pt x="8418" y="30919"/>
                </a:lnTo>
                <a:lnTo>
                  <a:pt x="9841" y="34773"/>
                </a:lnTo>
                <a:lnTo>
                  <a:pt x="10886" y="37931"/>
                </a:lnTo>
                <a:lnTo>
                  <a:pt x="12279" y="41467"/>
                </a:lnTo>
                <a:lnTo>
                  <a:pt x="13701" y="44625"/>
                </a:lnTo>
                <a:lnTo>
                  <a:pt x="15095" y="48132"/>
                </a:lnTo>
                <a:lnTo>
                  <a:pt x="16488" y="51290"/>
                </a:lnTo>
                <a:lnTo>
                  <a:pt x="18259" y="54796"/>
                </a:lnTo>
                <a:lnTo>
                  <a:pt x="19653" y="57984"/>
                </a:lnTo>
                <a:lnTo>
                  <a:pt x="21772" y="61490"/>
                </a:lnTo>
                <a:lnTo>
                  <a:pt x="21772" y="63953"/>
                </a:lnTo>
                <a:lnTo>
                  <a:pt x="22468" y="66764"/>
                </a:lnTo>
                <a:lnTo>
                  <a:pt x="23165" y="69227"/>
                </a:lnTo>
                <a:lnTo>
                  <a:pt x="24210" y="72386"/>
                </a:lnTo>
                <a:lnTo>
                  <a:pt x="24936" y="74849"/>
                </a:lnTo>
                <a:lnTo>
                  <a:pt x="25981" y="77660"/>
                </a:lnTo>
                <a:lnTo>
                  <a:pt x="27026" y="80123"/>
                </a:lnTo>
                <a:lnTo>
                  <a:pt x="28449" y="83282"/>
                </a:lnTo>
                <a:lnTo>
                  <a:pt x="29494" y="85745"/>
                </a:lnTo>
                <a:lnTo>
                  <a:pt x="30539" y="88556"/>
                </a:lnTo>
                <a:lnTo>
                  <a:pt x="31584" y="90990"/>
                </a:lnTo>
                <a:lnTo>
                  <a:pt x="33006" y="93801"/>
                </a:lnTo>
                <a:lnTo>
                  <a:pt x="35096" y="99422"/>
                </a:lnTo>
                <a:lnTo>
                  <a:pt x="36170" y="102233"/>
                </a:lnTo>
                <a:lnTo>
                  <a:pt x="37216" y="105421"/>
                </a:lnTo>
                <a:lnTo>
                  <a:pt x="41425" y="105421"/>
                </a:lnTo>
                <a:lnTo>
                  <a:pt x="100761" y="102958"/>
                </a:lnTo>
                <a:lnTo>
                  <a:pt x="137948" y="102958"/>
                </a:lnTo>
                <a:lnTo>
                  <a:pt x="144625" y="102233"/>
                </a:lnTo>
                <a:lnTo>
                  <a:pt x="168648" y="102233"/>
                </a:lnTo>
                <a:lnTo>
                  <a:pt x="169562" y="101885"/>
                </a:lnTo>
                <a:lnTo>
                  <a:pt x="170955" y="100842"/>
                </a:lnTo>
                <a:lnTo>
                  <a:pt x="232382" y="100842"/>
                </a:lnTo>
                <a:lnTo>
                  <a:pt x="234501" y="98727"/>
                </a:lnTo>
                <a:lnTo>
                  <a:pt x="235198" y="95916"/>
                </a:lnTo>
                <a:lnTo>
                  <a:pt x="235546" y="92757"/>
                </a:lnTo>
                <a:lnTo>
                  <a:pt x="236939" y="89947"/>
                </a:lnTo>
                <a:lnTo>
                  <a:pt x="237665" y="86788"/>
                </a:lnTo>
                <a:lnTo>
                  <a:pt x="238362" y="84325"/>
                </a:lnTo>
                <a:lnTo>
                  <a:pt x="239059" y="81514"/>
                </a:lnTo>
                <a:lnTo>
                  <a:pt x="240104" y="79051"/>
                </a:lnTo>
                <a:lnTo>
                  <a:pt x="240800" y="75892"/>
                </a:lnTo>
                <a:lnTo>
                  <a:pt x="241526" y="73429"/>
                </a:lnTo>
                <a:lnTo>
                  <a:pt x="242571" y="70618"/>
                </a:lnTo>
                <a:lnTo>
                  <a:pt x="243616" y="68155"/>
                </a:lnTo>
                <a:lnTo>
                  <a:pt x="244313" y="65344"/>
                </a:lnTo>
                <a:lnTo>
                  <a:pt x="245039" y="62881"/>
                </a:lnTo>
                <a:lnTo>
                  <a:pt x="245735" y="60070"/>
                </a:lnTo>
                <a:lnTo>
                  <a:pt x="246780" y="57607"/>
                </a:lnTo>
                <a:lnTo>
                  <a:pt x="247477" y="54796"/>
                </a:lnTo>
                <a:lnTo>
                  <a:pt x="248522" y="52362"/>
                </a:lnTo>
                <a:lnTo>
                  <a:pt x="249596" y="49552"/>
                </a:lnTo>
                <a:lnTo>
                  <a:pt x="250641" y="47088"/>
                </a:lnTo>
                <a:lnTo>
                  <a:pt x="251338" y="43930"/>
                </a:lnTo>
                <a:lnTo>
                  <a:pt x="252035" y="41467"/>
                </a:lnTo>
                <a:lnTo>
                  <a:pt x="252761" y="38656"/>
                </a:lnTo>
                <a:lnTo>
                  <a:pt x="253806" y="36193"/>
                </a:lnTo>
                <a:lnTo>
                  <a:pt x="254502" y="33034"/>
                </a:lnTo>
                <a:lnTo>
                  <a:pt x="255547" y="30571"/>
                </a:lnTo>
                <a:lnTo>
                  <a:pt x="256244" y="27760"/>
                </a:lnTo>
                <a:lnTo>
                  <a:pt x="257318" y="25297"/>
                </a:lnTo>
                <a:lnTo>
                  <a:pt x="258015" y="22486"/>
                </a:lnTo>
                <a:lnTo>
                  <a:pt x="258712" y="20023"/>
                </a:lnTo>
                <a:lnTo>
                  <a:pt x="259507" y="16865"/>
                </a:lnTo>
                <a:lnTo>
                  <a:pt x="260105" y="14749"/>
                </a:lnTo>
                <a:lnTo>
                  <a:pt x="260831" y="11938"/>
                </a:lnTo>
                <a:lnTo>
                  <a:pt x="261528" y="9475"/>
                </a:lnTo>
                <a:lnTo>
                  <a:pt x="262224" y="6664"/>
                </a:lnTo>
                <a:lnTo>
                  <a:pt x="263269" y="4201"/>
                </a:lnTo>
                <a:lnTo>
                  <a:pt x="263269" y="0"/>
                </a:lnTo>
                <a:close/>
              </a:path>
              <a:path w="263525" h="106044">
                <a:moveTo>
                  <a:pt x="109528" y="102958"/>
                </a:moveTo>
                <a:lnTo>
                  <a:pt x="102503" y="102958"/>
                </a:lnTo>
                <a:lnTo>
                  <a:pt x="104971" y="103653"/>
                </a:lnTo>
                <a:lnTo>
                  <a:pt x="107409" y="103653"/>
                </a:lnTo>
                <a:lnTo>
                  <a:pt x="109528" y="102958"/>
                </a:lnTo>
                <a:close/>
              </a:path>
              <a:path w="263525" h="106044">
                <a:moveTo>
                  <a:pt x="127091" y="102958"/>
                </a:moveTo>
                <a:lnTo>
                  <a:pt x="113041" y="102958"/>
                </a:lnTo>
                <a:lnTo>
                  <a:pt x="116554" y="103305"/>
                </a:lnTo>
                <a:lnTo>
                  <a:pt x="123579" y="103305"/>
                </a:lnTo>
                <a:lnTo>
                  <a:pt x="127091" y="102958"/>
                </a:lnTo>
                <a:close/>
              </a:path>
              <a:path w="263525" h="106044">
                <a:moveTo>
                  <a:pt x="168648" y="102233"/>
                </a:moveTo>
                <a:lnTo>
                  <a:pt x="162536" y="102233"/>
                </a:lnTo>
                <a:lnTo>
                  <a:pt x="164627" y="102610"/>
                </a:lnTo>
                <a:lnTo>
                  <a:pt x="166746" y="102958"/>
                </a:lnTo>
                <a:lnTo>
                  <a:pt x="168648" y="102233"/>
                </a:lnTo>
                <a:close/>
              </a:path>
            </a:pathLst>
          </a:custGeom>
          <a:solidFill>
            <a:srgbClr val="BEBE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84175" y="2018517"/>
            <a:ext cx="281877" cy="22588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96713" y="2183044"/>
            <a:ext cx="706755" cy="224790"/>
          </a:xfrm>
          <a:custGeom>
            <a:avLst/>
            <a:gdLst/>
            <a:ahLst/>
            <a:cxnLst/>
            <a:rect l="l" t="t" r="r" b="b"/>
            <a:pathLst>
              <a:path w="706754" h="224789">
                <a:moveTo>
                  <a:pt x="83193" y="11429"/>
                </a:moveTo>
                <a:lnTo>
                  <a:pt x="54761" y="11429"/>
                </a:lnTo>
                <a:lnTo>
                  <a:pt x="51600" y="21589"/>
                </a:lnTo>
                <a:lnTo>
                  <a:pt x="50897" y="25399"/>
                </a:lnTo>
                <a:lnTo>
                  <a:pt x="49846" y="27939"/>
                </a:lnTo>
                <a:lnTo>
                  <a:pt x="48793" y="31749"/>
                </a:lnTo>
                <a:lnTo>
                  <a:pt x="47739" y="34289"/>
                </a:lnTo>
                <a:lnTo>
                  <a:pt x="47036" y="38099"/>
                </a:lnTo>
                <a:lnTo>
                  <a:pt x="43878" y="48259"/>
                </a:lnTo>
                <a:lnTo>
                  <a:pt x="42122" y="54609"/>
                </a:lnTo>
                <a:lnTo>
                  <a:pt x="41422" y="58419"/>
                </a:lnTo>
                <a:lnTo>
                  <a:pt x="40368" y="60959"/>
                </a:lnTo>
                <a:lnTo>
                  <a:pt x="39666" y="64769"/>
                </a:lnTo>
                <a:lnTo>
                  <a:pt x="36507" y="73659"/>
                </a:lnTo>
                <a:lnTo>
                  <a:pt x="35805" y="77469"/>
                </a:lnTo>
                <a:lnTo>
                  <a:pt x="32995" y="87629"/>
                </a:lnTo>
                <a:lnTo>
                  <a:pt x="32295" y="91439"/>
                </a:lnTo>
                <a:lnTo>
                  <a:pt x="31241" y="93979"/>
                </a:lnTo>
                <a:lnTo>
                  <a:pt x="30539" y="97789"/>
                </a:lnTo>
                <a:lnTo>
                  <a:pt x="29485" y="100329"/>
                </a:lnTo>
                <a:lnTo>
                  <a:pt x="28782" y="104139"/>
                </a:lnTo>
                <a:lnTo>
                  <a:pt x="27732" y="106679"/>
                </a:lnTo>
                <a:lnTo>
                  <a:pt x="26326" y="114299"/>
                </a:lnTo>
                <a:lnTo>
                  <a:pt x="25624" y="116839"/>
                </a:lnTo>
                <a:lnTo>
                  <a:pt x="22466" y="126999"/>
                </a:lnTo>
                <a:lnTo>
                  <a:pt x="21763" y="130809"/>
                </a:lnTo>
                <a:lnTo>
                  <a:pt x="20709" y="133349"/>
                </a:lnTo>
                <a:lnTo>
                  <a:pt x="20007" y="137159"/>
                </a:lnTo>
                <a:lnTo>
                  <a:pt x="18956" y="139699"/>
                </a:lnTo>
                <a:lnTo>
                  <a:pt x="18253" y="143509"/>
                </a:lnTo>
                <a:lnTo>
                  <a:pt x="16497" y="149859"/>
                </a:lnTo>
                <a:lnTo>
                  <a:pt x="15092" y="157479"/>
                </a:lnTo>
                <a:lnTo>
                  <a:pt x="14041" y="160019"/>
                </a:lnTo>
                <a:lnTo>
                  <a:pt x="11934" y="170179"/>
                </a:lnTo>
                <a:lnTo>
                  <a:pt x="10177" y="176529"/>
                </a:lnTo>
                <a:lnTo>
                  <a:pt x="8775" y="184149"/>
                </a:lnTo>
                <a:lnTo>
                  <a:pt x="7721" y="186689"/>
                </a:lnTo>
                <a:lnTo>
                  <a:pt x="7019" y="190499"/>
                </a:lnTo>
                <a:lnTo>
                  <a:pt x="5614" y="196849"/>
                </a:lnTo>
                <a:lnTo>
                  <a:pt x="4563" y="200659"/>
                </a:lnTo>
                <a:lnTo>
                  <a:pt x="2455" y="210819"/>
                </a:lnTo>
                <a:lnTo>
                  <a:pt x="1753" y="214629"/>
                </a:lnTo>
                <a:lnTo>
                  <a:pt x="351" y="220979"/>
                </a:lnTo>
                <a:lnTo>
                  <a:pt x="0" y="224789"/>
                </a:lnTo>
                <a:lnTo>
                  <a:pt x="38261" y="224789"/>
                </a:lnTo>
                <a:lnTo>
                  <a:pt x="38612" y="223519"/>
                </a:lnTo>
                <a:lnTo>
                  <a:pt x="706031" y="223519"/>
                </a:lnTo>
                <a:lnTo>
                  <a:pt x="702070" y="203199"/>
                </a:lnTo>
                <a:lnTo>
                  <a:pt x="701234" y="199389"/>
                </a:lnTo>
                <a:lnTo>
                  <a:pt x="313131" y="199389"/>
                </a:lnTo>
                <a:lnTo>
                  <a:pt x="310663" y="198119"/>
                </a:lnTo>
                <a:lnTo>
                  <a:pt x="294871" y="198119"/>
                </a:lnTo>
                <a:lnTo>
                  <a:pt x="289965" y="196849"/>
                </a:lnTo>
                <a:lnTo>
                  <a:pt x="276611" y="196849"/>
                </a:lnTo>
                <a:lnTo>
                  <a:pt x="274144" y="195579"/>
                </a:lnTo>
                <a:lnTo>
                  <a:pt x="269586" y="195579"/>
                </a:lnTo>
                <a:lnTo>
                  <a:pt x="267496" y="194309"/>
                </a:lnTo>
                <a:lnTo>
                  <a:pt x="258700" y="194309"/>
                </a:lnTo>
                <a:lnTo>
                  <a:pt x="256610" y="193039"/>
                </a:lnTo>
                <a:lnTo>
                  <a:pt x="254491" y="193039"/>
                </a:lnTo>
                <a:lnTo>
                  <a:pt x="252401" y="191769"/>
                </a:lnTo>
                <a:lnTo>
                  <a:pt x="250281" y="191769"/>
                </a:lnTo>
                <a:lnTo>
                  <a:pt x="243953" y="189229"/>
                </a:lnTo>
                <a:lnTo>
                  <a:pt x="242211" y="189229"/>
                </a:lnTo>
                <a:lnTo>
                  <a:pt x="235883" y="186689"/>
                </a:lnTo>
                <a:lnTo>
                  <a:pt x="231673" y="186689"/>
                </a:lnTo>
                <a:lnTo>
                  <a:pt x="229583" y="185419"/>
                </a:lnTo>
                <a:lnTo>
                  <a:pt x="225722" y="185419"/>
                </a:lnTo>
                <a:lnTo>
                  <a:pt x="223255" y="182879"/>
                </a:lnTo>
                <a:lnTo>
                  <a:pt x="216926" y="179069"/>
                </a:lnTo>
                <a:lnTo>
                  <a:pt x="214488" y="177799"/>
                </a:lnTo>
                <a:lnTo>
                  <a:pt x="208159" y="173989"/>
                </a:lnTo>
                <a:lnTo>
                  <a:pt x="205692" y="171449"/>
                </a:lnTo>
                <a:lnTo>
                  <a:pt x="203602" y="170179"/>
                </a:lnTo>
                <a:lnTo>
                  <a:pt x="201134" y="168909"/>
                </a:lnTo>
                <a:lnTo>
                  <a:pt x="194835" y="165099"/>
                </a:lnTo>
                <a:lnTo>
                  <a:pt x="190597" y="161289"/>
                </a:lnTo>
                <a:lnTo>
                  <a:pt x="187461" y="157479"/>
                </a:lnTo>
                <a:lnTo>
                  <a:pt x="185342" y="154939"/>
                </a:lnTo>
                <a:lnTo>
                  <a:pt x="183600" y="151129"/>
                </a:lnTo>
                <a:lnTo>
                  <a:pt x="182875" y="148589"/>
                </a:lnTo>
                <a:lnTo>
                  <a:pt x="181830" y="144779"/>
                </a:lnTo>
                <a:lnTo>
                  <a:pt x="181830" y="134619"/>
                </a:lnTo>
                <a:lnTo>
                  <a:pt x="55812" y="134619"/>
                </a:lnTo>
                <a:lnTo>
                  <a:pt x="53005" y="133349"/>
                </a:lnTo>
                <a:lnTo>
                  <a:pt x="50549" y="133349"/>
                </a:lnTo>
                <a:lnTo>
                  <a:pt x="48090" y="132079"/>
                </a:lnTo>
                <a:lnTo>
                  <a:pt x="45985" y="132079"/>
                </a:lnTo>
                <a:lnTo>
                  <a:pt x="45283" y="130809"/>
                </a:lnTo>
                <a:lnTo>
                  <a:pt x="44932" y="128269"/>
                </a:lnTo>
                <a:lnTo>
                  <a:pt x="44932" y="125729"/>
                </a:lnTo>
                <a:lnTo>
                  <a:pt x="45985" y="125729"/>
                </a:lnTo>
                <a:lnTo>
                  <a:pt x="45985" y="121919"/>
                </a:lnTo>
                <a:lnTo>
                  <a:pt x="46685" y="119379"/>
                </a:lnTo>
                <a:lnTo>
                  <a:pt x="48090" y="119379"/>
                </a:lnTo>
                <a:lnTo>
                  <a:pt x="67749" y="55879"/>
                </a:lnTo>
                <a:lnTo>
                  <a:pt x="68100" y="53339"/>
                </a:lnTo>
                <a:lnTo>
                  <a:pt x="69151" y="50799"/>
                </a:lnTo>
                <a:lnTo>
                  <a:pt x="69502" y="48259"/>
                </a:lnTo>
                <a:lnTo>
                  <a:pt x="70556" y="45719"/>
                </a:lnTo>
                <a:lnTo>
                  <a:pt x="70907" y="43179"/>
                </a:lnTo>
                <a:lnTo>
                  <a:pt x="71961" y="40639"/>
                </a:lnTo>
                <a:lnTo>
                  <a:pt x="72312" y="39369"/>
                </a:lnTo>
                <a:lnTo>
                  <a:pt x="73366" y="36829"/>
                </a:lnTo>
                <a:lnTo>
                  <a:pt x="75471" y="29209"/>
                </a:lnTo>
                <a:lnTo>
                  <a:pt x="76525" y="27939"/>
                </a:lnTo>
                <a:lnTo>
                  <a:pt x="79683" y="20319"/>
                </a:lnTo>
                <a:lnTo>
                  <a:pt x="81088" y="17779"/>
                </a:lnTo>
                <a:lnTo>
                  <a:pt x="98639" y="16509"/>
                </a:lnTo>
                <a:lnTo>
                  <a:pt x="109517" y="16509"/>
                </a:lnTo>
                <a:lnTo>
                  <a:pt x="110562" y="13969"/>
                </a:lnTo>
                <a:lnTo>
                  <a:pt x="112318" y="12699"/>
                </a:lnTo>
                <a:lnTo>
                  <a:pt x="84598" y="12699"/>
                </a:lnTo>
                <a:lnTo>
                  <a:pt x="83193" y="11429"/>
                </a:lnTo>
                <a:close/>
              </a:path>
              <a:path w="706754" h="224789">
                <a:moveTo>
                  <a:pt x="706031" y="223519"/>
                </a:moveTo>
                <a:lnTo>
                  <a:pt x="38612" y="223519"/>
                </a:lnTo>
                <a:lnTo>
                  <a:pt x="39314" y="224789"/>
                </a:lnTo>
                <a:lnTo>
                  <a:pt x="706279" y="224789"/>
                </a:lnTo>
                <a:lnTo>
                  <a:pt x="706031" y="223519"/>
                </a:lnTo>
                <a:close/>
              </a:path>
              <a:path w="706754" h="224789">
                <a:moveTo>
                  <a:pt x="486873" y="74929"/>
                </a:moveTo>
                <a:lnTo>
                  <a:pt x="453895" y="74929"/>
                </a:lnTo>
                <a:lnTo>
                  <a:pt x="450731" y="76199"/>
                </a:lnTo>
                <a:lnTo>
                  <a:pt x="439497" y="76199"/>
                </a:lnTo>
                <a:lnTo>
                  <a:pt x="445825" y="81279"/>
                </a:lnTo>
                <a:lnTo>
                  <a:pt x="448960" y="82549"/>
                </a:lnTo>
                <a:lnTo>
                  <a:pt x="451776" y="85089"/>
                </a:lnTo>
                <a:lnTo>
                  <a:pt x="454940" y="86359"/>
                </a:lnTo>
                <a:lnTo>
                  <a:pt x="460543" y="91439"/>
                </a:lnTo>
                <a:lnTo>
                  <a:pt x="461617" y="91439"/>
                </a:lnTo>
                <a:lnTo>
                  <a:pt x="462662" y="92709"/>
                </a:lnTo>
                <a:lnTo>
                  <a:pt x="468265" y="97789"/>
                </a:lnTo>
                <a:lnTo>
                  <a:pt x="470384" y="101599"/>
                </a:lnTo>
                <a:lnTo>
                  <a:pt x="472852" y="104139"/>
                </a:lnTo>
                <a:lnTo>
                  <a:pt x="474245" y="107949"/>
                </a:lnTo>
                <a:lnTo>
                  <a:pt x="475987" y="111759"/>
                </a:lnTo>
                <a:lnTo>
                  <a:pt x="476364" y="113029"/>
                </a:lnTo>
                <a:lnTo>
                  <a:pt x="478106" y="119379"/>
                </a:lnTo>
                <a:lnTo>
                  <a:pt x="477409" y="120649"/>
                </a:lnTo>
                <a:lnTo>
                  <a:pt x="477409" y="123189"/>
                </a:lnTo>
                <a:lnTo>
                  <a:pt x="477061" y="124459"/>
                </a:lnTo>
                <a:lnTo>
                  <a:pt x="477061" y="134619"/>
                </a:lnTo>
                <a:lnTo>
                  <a:pt x="476364" y="138429"/>
                </a:lnTo>
                <a:lnTo>
                  <a:pt x="475639" y="142239"/>
                </a:lnTo>
                <a:lnTo>
                  <a:pt x="473897" y="146049"/>
                </a:lnTo>
                <a:lnTo>
                  <a:pt x="471429" y="149859"/>
                </a:lnTo>
                <a:lnTo>
                  <a:pt x="468642" y="152399"/>
                </a:lnTo>
                <a:lnTo>
                  <a:pt x="465827" y="156209"/>
                </a:lnTo>
                <a:lnTo>
                  <a:pt x="463011" y="158749"/>
                </a:lnTo>
                <a:lnTo>
                  <a:pt x="460543" y="161289"/>
                </a:lnTo>
                <a:lnTo>
                  <a:pt x="451079" y="168909"/>
                </a:lnTo>
                <a:lnTo>
                  <a:pt x="448264" y="171449"/>
                </a:lnTo>
                <a:lnTo>
                  <a:pt x="444751" y="173989"/>
                </a:lnTo>
                <a:lnTo>
                  <a:pt x="441238" y="175259"/>
                </a:lnTo>
                <a:lnTo>
                  <a:pt x="434213" y="179069"/>
                </a:lnTo>
                <a:lnTo>
                  <a:pt x="432123" y="180339"/>
                </a:lnTo>
                <a:lnTo>
                  <a:pt x="430352" y="180339"/>
                </a:lnTo>
                <a:lnTo>
                  <a:pt x="428262" y="181609"/>
                </a:lnTo>
                <a:lnTo>
                  <a:pt x="426491" y="181609"/>
                </a:lnTo>
                <a:lnTo>
                  <a:pt x="424401" y="182879"/>
                </a:lnTo>
                <a:lnTo>
                  <a:pt x="422630" y="184149"/>
                </a:lnTo>
                <a:lnTo>
                  <a:pt x="420540" y="184149"/>
                </a:lnTo>
                <a:lnTo>
                  <a:pt x="418769" y="185419"/>
                </a:lnTo>
                <a:lnTo>
                  <a:pt x="416331" y="185419"/>
                </a:lnTo>
                <a:lnTo>
                  <a:pt x="414212" y="186689"/>
                </a:lnTo>
                <a:lnTo>
                  <a:pt x="410003" y="186689"/>
                </a:lnTo>
                <a:lnTo>
                  <a:pt x="407535" y="187959"/>
                </a:lnTo>
                <a:lnTo>
                  <a:pt x="403326" y="187959"/>
                </a:lnTo>
                <a:lnTo>
                  <a:pt x="401236" y="189229"/>
                </a:lnTo>
                <a:lnTo>
                  <a:pt x="398768" y="189229"/>
                </a:lnTo>
                <a:lnTo>
                  <a:pt x="396678" y="190499"/>
                </a:lnTo>
                <a:lnTo>
                  <a:pt x="392469" y="190499"/>
                </a:lnTo>
                <a:lnTo>
                  <a:pt x="386140" y="191769"/>
                </a:lnTo>
                <a:lnTo>
                  <a:pt x="384021" y="193039"/>
                </a:lnTo>
                <a:lnTo>
                  <a:pt x="377373" y="193039"/>
                </a:lnTo>
                <a:lnTo>
                  <a:pt x="375254" y="194309"/>
                </a:lnTo>
                <a:lnTo>
                  <a:pt x="368926" y="195579"/>
                </a:lnTo>
                <a:lnTo>
                  <a:pt x="364368" y="195579"/>
                </a:lnTo>
                <a:lnTo>
                  <a:pt x="362278" y="196849"/>
                </a:lnTo>
                <a:lnTo>
                  <a:pt x="355253" y="196849"/>
                </a:lnTo>
                <a:lnTo>
                  <a:pt x="348924" y="198119"/>
                </a:lnTo>
                <a:lnTo>
                  <a:pt x="335600" y="198119"/>
                </a:lnTo>
                <a:lnTo>
                  <a:pt x="331361" y="199389"/>
                </a:lnTo>
                <a:lnTo>
                  <a:pt x="701234" y="199389"/>
                </a:lnTo>
                <a:lnTo>
                  <a:pt x="700676" y="196849"/>
                </a:lnTo>
                <a:lnTo>
                  <a:pt x="699951" y="193039"/>
                </a:lnTo>
                <a:lnTo>
                  <a:pt x="699602" y="190499"/>
                </a:lnTo>
                <a:lnTo>
                  <a:pt x="698906" y="186689"/>
                </a:lnTo>
                <a:lnTo>
                  <a:pt x="698557" y="184149"/>
                </a:lnTo>
                <a:lnTo>
                  <a:pt x="697860" y="180339"/>
                </a:lnTo>
                <a:lnTo>
                  <a:pt x="697512" y="177799"/>
                </a:lnTo>
                <a:lnTo>
                  <a:pt x="696786" y="173989"/>
                </a:lnTo>
                <a:lnTo>
                  <a:pt x="695393" y="167639"/>
                </a:lnTo>
                <a:lnTo>
                  <a:pt x="695045" y="165099"/>
                </a:lnTo>
                <a:lnTo>
                  <a:pt x="694348" y="161289"/>
                </a:lnTo>
                <a:lnTo>
                  <a:pt x="694000" y="158749"/>
                </a:lnTo>
                <a:lnTo>
                  <a:pt x="693303" y="154939"/>
                </a:lnTo>
                <a:lnTo>
                  <a:pt x="692925" y="152399"/>
                </a:lnTo>
                <a:lnTo>
                  <a:pt x="690835" y="143509"/>
                </a:lnTo>
                <a:lnTo>
                  <a:pt x="690487" y="139699"/>
                </a:lnTo>
                <a:lnTo>
                  <a:pt x="689790" y="137159"/>
                </a:lnTo>
                <a:lnTo>
                  <a:pt x="689442" y="133349"/>
                </a:lnTo>
                <a:lnTo>
                  <a:pt x="688716" y="130809"/>
                </a:lnTo>
                <a:lnTo>
                  <a:pt x="688368" y="128269"/>
                </a:lnTo>
                <a:lnTo>
                  <a:pt x="687671" y="124459"/>
                </a:lnTo>
                <a:lnTo>
                  <a:pt x="687323" y="121919"/>
                </a:lnTo>
                <a:lnTo>
                  <a:pt x="686626" y="118109"/>
                </a:lnTo>
                <a:lnTo>
                  <a:pt x="686278" y="115569"/>
                </a:lnTo>
                <a:lnTo>
                  <a:pt x="685581" y="111759"/>
                </a:lnTo>
                <a:lnTo>
                  <a:pt x="685204" y="109219"/>
                </a:lnTo>
                <a:lnTo>
                  <a:pt x="684507" y="105409"/>
                </a:lnTo>
                <a:lnTo>
                  <a:pt x="684158" y="102869"/>
                </a:lnTo>
                <a:lnTo>
                  <a:pt x="683113" y="99059"/>
                </a:lnTo>
                <a:lnTo>
                  <a:pt x="682765" y="96519"/>
                </a:lnTo>
                <a:lnTo>
                  <a:pt x="682068" y="92709"/>
                </a:lnTo>
                <a:lnTo>
                  <a:pt x="681720" y="90169"/>
                </a:lnTo>
                <a:lnTo>
                  <a:pt x="680994" y="87629"/>
                </a:lnTo>
                <a:lnTo>
                  <a:pt x="680646" y="83819"/>
                </a:lnTo>
                <a:lnTo>
                  <a:pt x="679949" y="81279"/>
                </a:lnTo>
                <a:lnTo>
                  <a:pt x="679601" y="77469"/>
                </a:lnTo>
                <a:lnTo>
                  <a:pt x="488992" y="77469"/>
                </a:lnTo>
                <a:lnTo>
                  <a:pt x="488295" y="76199"/>
                </a:lnTo>
                <a:lnTo>
                  <a:pt x="486873" y="74929"/>
                </a:lnTo>
                <a:close/>
              </a:path>
              <a:path w="706754" h="224789">
                <a:moveTo>
                  <a:pt x="181830" y="132079"/>
                </a:moveTo>
                <a:lnTo>
                  <a:pt x="164296" y="132079"/>
                </a:lnTo>
                <a:lnTo>
                  <a:pt x="162176" y="133349"/>
                </a:lnTo>
                <a:lnTo>
                  <a:pt x="58271" y="133349"/>
                </a:lnTo>
                <a:lnTo>
                  <a:pt x="55812" y="134619"/>
                </a:lnTo>
                <a:lnTo>
                  <a:pt x="181830" y="134619"/>
                </a:lnTo>
                <a:lnTo>
                  <a:pt x="181830" y="132079"/>
                </a:lnTo>
                <a:close/>
              </a:path>
              <a:path w="706754" h="224789">
                <a:moveTo>
                  <a:pt x="150594" y="132079"/>
                </a:moveTo>
                <a:lnTo>
                  <a:pt x="75120" y="132079"/>
                </a:lnTo>
                <a:lnTo>
                  <a:pt x="66695" y="133349"/>
                </a:lnTo>
                <a:lnTo>
                  <a:pt x="152713" y="133349"/>
                </a:lnTo>
                <a:lnTo>
                  <a:pt x="150594" y="132079"/>
                </a:lnTo>
                <a:close/>
              </a:path>
              <a:path w="706754" h="224789">
                <a:moveTo>
                  <a:pt x="493550" y="74929"/>
                </a:moveTo>
                <a:lnTo>
                  <a:pt x="491082" y="74929"/>
                </a:lnTo>
                <a:lnTo>
                  <a:pt x="488992" y="77469"/>
                </a:lnTo>
                <a:lnTo>
                  <a:pt x="519880" y="77469"/>
                </a:lnTo>
                <a:lnTo>
                  <a:pt x="517064" y="76199"/>
                </a:lnTo>
                <a:lnTo>
                  <a:pt x="494595" y="76199"/>
                </a:lnTo>
                <a:lnTo>
                  <a:pt x="493550" y="74929"/>
                </a:lnTo>
                <a:close/>
              </a:path>
              <a:path w="706754" h="224789">
                <a:moveTo>
                  <a:pt x="666973" y="2539"/>
                </a:moveTo>
                <a:lnTo>
                  <a:pt x="557096" y="2539"/>
                </a:lnTo>
                <a:lnTo>
                  <a:pt x="553932" y="3809"/>
                </a:lnTo>
                <a:lnTo>
                  <a:pt x="531463" y="3809"/>
                </a:lnTo>
                <a:lnTo>
                  <a:pt x="521999" y="5079"/>
                </a:lnTo>
                <a:lnTo>
                  <a:pt x="522115" y="10159"/>
                </a:lnTo>
                <a:lnTo>
                  <a:pt x="523044" y="20319"/>
                </a:lnTo>
                <a:lnTo>
                  <a:pt x="523044" y="25399"/>
                </a:lnTo>
                <a:lnTo>
                  <a:pt x="523392" y="27939"/>
                </a:lnTo>
                <a:lnTo>
                  <a:pt x="523392" y="33019"/>
                </a:lnTo>
                <a:lnTo>
                  <a:pt x="523741" y="35559"/>
                </a:lnTo>
                <a:lnTo>
                  <a:pt x="523857" y="62229"/>
                </a:lnTo>
                <a:lnTo>
                  <a:pt x="524089" y="64769"/>
                </a:lnTo>
                <a:lnTo>
                  <a:pt x="523741" y="67309"/>
                </a:lnTo>
                <a:lnTo>
                  <a:pt x="523392" y="71119"/>
                </a:lnTo>
                <a:lnTo>
                  <a:pt x="521999" y="74929"/>
                </a:lnTo>
                <a:lnTo>
                  <a:pt x="519880" y="77469"/>
                </a:lnTo>
                <a:lnTo>
                  <a:pt x="679601" y="77469"/>
                </a:lnTo>
                <a:lnTo>
                  <a:pt x="678556" y="74929"/>
                </a:lnTo>
                <a:lnTo>
                  <a:pt x="678207" y="71119"/>
                </a:lnTo>
                <a:lnTo>
                  <a:pt x="677482" y="68579"/>
                </a:lnTo>
                <a:lnTo>
                  <a:pt x="677133" y="64769"/>
                </a:lnTo>
                <a:lnTo>
                  <a:pt x="676437" y="62229"/>
                </a:lnTo>
                <a:lnTo>
                  <a:pt x="676088" y="58419"/>
                </a:lnTo>
                <a:lnTo>
                  <a:pt x="675392" y="55879"/>
                </a:lnTo>
                <a:lnTo>
                  <a:pt x="675043" y="52069"/>
                </a:lnTo>
                <a:lnTo>
                  <a:pt x="674346" y="49529"/>
                </a:lnTo>
                <a:lnTo>
                  <a:pt x="673998" y="45719"/>
                </a:lnTo>
                <a:lnTo>
                  <a:pt x="673272" y="43179"/>
                </a:lnTo>
                <a:lnTo>
                  <a:pt x="672924" y="39369"/>
                </a:lnTo>
                <a:lnTo>
                  <a:pt x="672227" y="36829"/>
                </a:lnTo>
                <a:lnTo>
                  <a:pt x="671879" y="33019"/>
                </a:lnTo>
                <a:lnTo>
                  <a:pt x="671182" y="30479"/>
                </a:lnTo>
                <a:lnTo>
                  <a:pt x="670834" y="26669"/>
                </a:lnTo>
                <a:lnTo>
                  <a:pt x="670108" y="24129"/>
                </a:lnTo>
                <a:lnTo>
                  <a:pt x="669760" y="20319"/>
                </a:lnTo>
                <a:lnTo>
                  <a:pt x="669063" y="17779"/>
                </a:lnTo>
                <a:lnTo>
                  <a:pt x="668715" y="15239"/>
                </a:lnTo>
                <a:lnTo>
                  <a:pt x="668018" y="11429"/>
                </a:lnTo>
                <a:lnTo>
                  <a:pt x="667670" y="8889"/>
                </a:lnTo>
                <a:lnTo>
                  <a:pt x="666973" y="6349"/>
                </a:lnTo>
                <a:lnTo>
                  <a:pt x="666973" y="2539"/>
                </a:lnTo>
                <a:close/>
              </a:path>
              <a:path w="706754" h="224789">
                <a:moveTo>
                  <a:pt x="436332" y="74929"/>
                </a:moveTo>
                <a:lnTo>
                  <a:pt x="438103" y="76199"/>
                </a:lnTo>
                <a:lnTo>
                  <a:pt x="439497" y="76199"/>
                </a:lnTo>
                <a:lnTo>
                  <a:pt x="436332" y="74929"/>
                </a:lnTo>
                <a:close/>
              </a:path>
              <a:path w="706754" h="224789">
                <a:moveTo>
                  <a:pt x="495669" y="74929"/>
                </a:moveTo>
                <a:lnTo>
                  <a:pt x="494595" y="76199"/>
                </a:lnTo>
                <a:lnTo>
                  <a:pt x="498804" y="76199"/>
                </a:lnTo>
                <a:lnTo>
                  <a:pt x="495669" y="74929"/>
                </a:lnTo>
                <a:close/>
              </a:path>
              <a:path w="706754" h="224789">
                <a:moveTo>
                  <a:pt x="100750" y="16509"/>
                </a:moveTo>
                <a:lnTo>
                  <a:pt x="98639" y="16509"/>
                </a:lnTo>
                <a:lnTo>
                  <a:pt x="98639" y="17779"/>
                </a:lnTo>
                <a:lnTo>
                  <a:pt x="100750" y="16509"/>
                </a:lnTo>
                <a:close/>
              </a:path>
              <a:path w="706754" h="224789">
                <a:moveTo>
                  <a:pt x="107427" y="16509"/>
                </a:moveTo>
                <a:lnTo>
                  <a:pt x="102492" y="16509"/>
                </a:lnTo>
                <a:lnTo>
                  <a:pt x="104959" y="17779"/>
                </a:lnTo>
                <a:lnTo>
                  <a:pt x="107427" y="16509"/>
                </a:lnTo>
                <a:close/>
              </a:path>
              <a:path w="706754" h="224789">
                <a:moveTo>
                  <a:pt x="88107" y="10159"/>
                </a:moveTo>
                <a:lnTo>
                  <a:pt x="84598" y="12699"/>
                </a:lnTo>
                <a:lnTo>
                  <a:pt x="112318" y="12699"/>
                </a:lnTo>
                <a:lnTo>
                  <a:pt x="114074" y="11429"/>
                </a:lnTo>
                <a:lnTo>
                  <a:pt x="89864" y="11429"/>
                </a:lnTo>
                <a:lnTo>
                  <a:pt x="88107" y="10159"/>
                </a:lnTo>
                <a:close/>
              </a:path>
              <a:path w="706754" h="224789">
                <a:moveTo>
                  <a:pt x="106352" y="10159"/>
                </a:moveTo>
                <a:lnTo>
                  <a:pt x="96181" y="10159"/>
                </a:lnTo>
                <a:lnTo>
                  <a:pt x="94076" y="11429"/>
                </a:lnTo>
                <a:lnTo>
                  <a:pt x="108820" y="11429"/>
                </a:lnTo>
                <a:lnTo>
                  <a:pt x="106352" y="10159"/>
                </a:lnTo>
                <a:close/>
              </a:path>
              <a:path w="706754" h="224789">
                <a:moveTo>
                  <a:pt x="658525" y="1269"/>
                </a:moveTo>
                <a:lnTo>
                  <a:pt x="589377" y="1269"/>
                </a:lnTo>
                <a:lnTo>
                  <a:pt x="586212" y="2539"/>
                </a:lnTo>
                <a:lnTo>
                  <a:pt x="664157" y="2539"/>
                </a:lnTo>
                <a:lnTo>
                  <a:pt x="658525" y="1269"/>
                </a:lnTo>
                <a:close/>
              </a:path>
              <a:path w="706754" h="224789">
                <a:moveTo>
                  <a:pt x="626941" y="0"/>
                </a:moveTo>
                <a:lnTo>
                  <a:pt x="615010" y="0"/>
                </a:lnTo>
                <a:lnTo>
                  <a:pt x="611846" y="1269"/>
                </a:lnTo>
                <a:lnTo>
                  <a:pt x="629060" y="1269"/>
                </a:lnTo>
                <a:lnTo>
                  <a:pt x="626941" y="0"/>
                </a:lnTo>
                <a:close/>
              </a:path>
            </a:pathLst>
          </a:custGeom>
          <a:solidFill>
            <a:srgbClr val="C8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949368" y="2186820"/>
            <a:ext cx="383678" cy="14476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86265" y="2264481"/>
            <a:ext cx="281940" cy="97155"/>
          </a:xfrm>
          <a:custGeom>
            <a:avLst/>
            <a:gdLst/>
            <a:ahLst/>
            <a:cxnLst/>
            <a:rect l="l" t="t" r="r" b="b"/>
            <a:pathLst>
              <a:path w="281940" h="97155">
                <a:moveTo>
                  <a:pt x="44937" y="0"/>
                </a:moveTo>
                <a:lnTo>
                  <a:pt x="41425" y="1390"/>
                </a:lnTo>
                <a:lnTo>
                  <a:pt x="37912" y="3158"/>
                </a:lnTo>
                <a:lnTo>
                  <a:pt x="34400" y="4549"/>
                </a:lnTo>
                <a:lnTo>
                  <a:pt x="31235" y="6664"/>
                </a:lnTo>
                <a:lnTo>
                  <a:pt x="27723" y="8084"/>
                </a:lnTo>
                <a:lnTo>
                  <a:pt x="24239" y="10200"/>
                </a:lnTo>
                <a:lnTo>
                  <a:pt x="14747" y="16517"/>
                </a:lnTo>
                <a:lnTo>
                  <a:pt x="11931" y="18632"/>
                </a:lnTo>
                <a:lnTo>
                  <a:pt x="9144" y="21066"/>
                </a:lnTo>
                <a:lnTo>
                  <a:pt x="7025" y="24254"/>
                </a:lnTo>
                <a:lnTo>
                  <a:pt x="4906" y="26688"/>
                </a:lnTo>
                <a:lnTo>
                  <a:pt x="3164" y="30223"/>
                </a:lnTo>
                <a:lnTo>
                  <a:pt x="1770" y="33382"/>
                </a:lnTo>
                <a:lnTo>
                  <a:pt x="1045" y="37239"/>
                </a:lnTo>
                <a:lnTo>
                  <a:pt x="0" y="40050"/>
                </a:lnTo>
                <a:lnTo>
                  <a:pt x="0" y="46025"/>
                </a:lnTo>
                <a:lnTo>
                  <a:pt x="1045" y="48836"/>
                </a:lnTo>
                <a:lnTo>
                  <a:pt x="1770" y="51293"/>
                </a:lnTo>
                <a:lnTo>
                  <a:pt x="3164" y="53753"/>
                </a:lnTo>
                <a:lnTo>
                  <a:pt x="7721" y="59024"/>
                </a:lnTo>
                <a:lnTo>
                  <a:pt x="10189" y="61134"/>
                </a:lnTo>
                <a:lnTo>
                  <a:pt x="13005" y="63241"/>
                </a:lnTo>
                <a:lnTo>
                  <a:pt x="15443" y="65350"/>
                </a:lnTo>
                <a:lnTo>
                  <a:pt x="18608" y="67457"/>
                </a:lnTo>
                <a:lnTo>
                  <a:pt x="21423" y="69213"/>
                </a:lnTo>
                <a:lnTo>
                  <a:pt x="24588" y="71323"/>
                </a:lnTo>
                <a:lnTo>
                  <a:pt x="27723" y="73079"/>
                </a:lnTo>
                <a:lnTo>
                  <a:pt x="30887" y="75188"/>
                </a:lnTo>
                <a:lnTo>
                  <a:pt x="40380" y="79404"/>
                </a:lnTo>
                <a:lnTo>
                  <a:pt x="43892" y="80810"/>
                </a:lnTo>
                <a:lnTo>
                  <a:pt x="47057" y="81862"/>
                </a:lnTo>
                <a:lnTo>
                  <a:pt x="54053" y="83971"/>
                </a:lnTo>
                <a:lnTo>
                  <a:pt x="57914" y="85377"/>
                </a:lnTo>
                <a:lnTo>
                  <a:pt x="61078" y="86078"/>
                </a:lnTo>
                <a:lnTo>
                  <a:pt x="68103" y="87483"/>
                </a:lnTo>
                <a:lnTo>
                  <a:pt x="71964" y="88538"/>
                </a:lnTo>
                <a:lnTo>
                  <a:pt x="75128" y="89242"/>
                </a:lnTo>
                <a:lnTo>
                  <a:pt x="78989" y="89944"/>
                </a:lnTo>
                <a:lnTo>
                  <a:pt x="82502" y="90648"/>
                </a:lnTo>
                <a:lnTo>
                  <a:pt x="86363" y="91349"/>
                </a:lnTo>
                <a:lnTo>
                  <a:pt x="141461" y="96620"/>
                </a:lnTo>
                <a:lnTo>
                  <a:pt x="144625" y="95919"/>
                </a:lnTo>
                <a:lnTo>
                  <a:pt x="148138" y="95919"/>
                </a:lnTo>
                <a:lnTo>
                  <a:pt x="151650" y="95215"/>
                </a:lnTo>
                <a:lnTo>
                  <a:pt x="155163" y="95215"/>
                </a:lnTo>
                <a:lnTo>
                  <a:pt x="158327" y="94511"/>
                </a:lnTo>
                <a:lnTo>
                  <a:pt x="161840" y="94511"/>
                </a:lnTo>
                <a:lnTo>
                  <a:pt x="165352" y="93809"/>
                </a:lnTo>
                <a:lnTo>
                  <a:pt x="168865" y="93809"/>
                </a:lnTo>
                <a:lnTo>
                  <a:pt x="172000" y="93105"/>
                </a:lnTo>
                <a:lnTo>
                  <a:pt x="175513" y="92754"/>
                </a:lnTo>
                <a:lnTo>
                  <a:pt x="178677" y="92404"/>
                </a:lnTo>
                <a:lnTo>
                  <a:pt x="182190" y="92053"/>
                </a:lnTo>
                <a:lnTo>
                  <a:pt x="185354" y="91349"/>
                </a:lnTo>
                <a:lnTo>
                  <a:pt x="195892" y="90294"/>
                </a:lnTo>
                <a:lnTo>
                  <a:pt x="199027" y="89242"/>
                </a:lnTo>
                <a:lnTo>
                  <a:pt x="208519" y="87133"/>
                </a:lnTo>
                <a:lnTo>
                  <a:pt x="211684" y="86078"/>
                </a:lnTo>
                <a:lnTo>
                  <a:pt x="217983" y="84673"/>
                </a:lnTo>
                <a:lnTo>
                  <a:pt x="221496" y="83971"/>
                </a:lnTo>
                <a:lnTo>
                  <a:pt x="234153" y="79755"/>
                </a:lnTo>
                <a:lnTo>
                  <a:pt x="243616" y="75539"/>
                </a:lnTo>
                <a:lnTo>
                  <a:pt x="246780" y="74484"/>
                </a:lnTo>
                <a:lnTo>
                  <a:pt x="247486" y="73783"/>
                </a:lnTo>
                <a:lnTo>
                  <a:pt x="135162" y="73783"/>
                </a:lnTo>
                <a:lnTo>
                  <a:pt x="131301" y="73429"/>
                </a:lnTo>
                <a:lnTo>
                  <a:pt x="120763" y="73429"/>
                </a:lnTo>
                <a:lnTo>
                  <a:pt x="109877" y="72377"/>
                </a:lnTo>
                <a:lnTo>
                  <a:pt x="106364" y="72377"/>
                </a:lnTo>
                <a:lnTo>
                  <a:pt x="103548" y="71673"/>
                </a:lnTo>
                <a:lnTo>
                  <a:pt x="101110" y="71323"/>
                </a:lnTo>
                <a:lnTo>
                  <a:pt x="98642" y="70618"/>
                </a:lnTo>
                <a:lnTo>
                  <a:pt x="96552" y="70268"/>
                </a:lnTo>
                <a:lnTo>
                  <a:pt x="94085" y="69566"/>
                </a:lnTo>
                <a:lnTo>
                  <a:pt x="91617" y="69213"/>
                </a:lnTo>
                <a:lnTo>
                  <a:pt x="89527" y="68512"/>
                </a:lnTo>
                <a:lnTo>
                  <a:pt x="87408" y="68161"/>
                </a:lnTo>
                <a:lnTo>
                  <a:pt x="84969" y="67457"/>
                </a:lnTo>
                <a:lnTo>
                  <a:pt x="80731" y="66051"/>
                </a:lnTo>
                <a:lnTo>
                  <a:pt x="78641" y="65701"/>
                </a:lnTo>
                <a:lnTo>
                  <a:pt x="76522" y="64646"/>
                </a:lnTo>
                <a:lnTo>
                  <a:pt x="74780" y="64295"/>
                </a:lnTo>
                <a:lnTo>
                  <a:pt x="72661" y="63241"/>
                </a:lnTo>
                <a:lnTo>
                  <a:pt x="70919" y="62890"/>
                </a:lnTo>
                <a:lnTo>
                  <a:pt x="64590" y="59729"/>
                </a:lnTo>
                <a:lnTo>
                  <a:pt x="62849" y="59024"/>
                </a:lnTo>
                <a:lnTo>
                  <a:pt x="44241" y="46726"/>
                </a:lnTo>
                <a:lnTo>
                  <a:pt x="40728" y="43915"/>
                </a:lnTo>
                <a:lnTo>
                  <a:pt x="40844" y="39348"/>
                </a:lnTo>
                <a:lnTo>
                  <a:pt x="41076" y="37943"/>
                </a:lnTo>
                <a:lnTo>
                  <a:pt x="41425" y="36193"/>
                </a:lnTo>
                <a:lnTo>
                  <a:pt x="41425" y="32686"/>
                </a:lnTo>
                <a:lnTo>
                  <a:pt x="40728" y="30571"/>
                </a:lnTo>
                <a:lnTo>
                  <a:pt x="40797" y="19675"/>
                </a:lnTo>
                <a:lnTo>
                  <a:pt x="41076" y="18256"/>
                </a:lnTo>
                <a:lnTo>
                  <a:pt x="41425" y="16169"/>
                </a:lnTo>
                <a:lnTo>
                  <a:pt x="41773" y="14401"/>
                </a:lnTo>
                <a:lnTo>
                  <a:pt x="41773" y="12286"/>
                </a:lnTo>
                <a:lnTo>
                  <a:pt x="42470" y="10200"/>
                </a:lnTo>
                <a:lnTo>
                  <a:pt x="42470" y="8432"/>
                </a:lnTo>
                <a:lnTo>
                  <a:pt x="43196" y="6664"/>
                </a:lnTo>
                <a:lnTo>
                  <a:pt x="43892" y="3158"/>
                </a:lnTo>
                <a:lnTo>
                  <a:pt x="44937" y="0"/>
                </a:lnTo>
                <a:close/>
              </a:path>
              <a:path w="281940" h="97155">
                <a:moveTo>
                  <a:pt x="249248" y="37239"/>
                </a:moveTo>
                <a:lnTo>
                  <a:pt x="249248" y="41455"/>
                </a:lnTo>
                <a:lnTo>
                  <a:pt x="246780" y="41455"/>
                </a:lnTo>
                <a:lnTo>
                  <a:pt x="244661" y="42159"/>
                </a:lnTo>
                <a:lnTo>
                  <a:pt x="242920" y="42861"/>
                </a:lnTo>
                <a:lnTo>
                  <a:pt x="241874" y="43915"/>
                </a:lnTo>
                <a:lnTo>
                  <a:pt x="239407" y="46025"/>
                </a:lnTo>
                <a:lnTo>
                  <a:pt x="238014" y="48132"/>
                </a:lnTo>
                <a:lnTo>
                  <a:pt x="235894" y="49537"/>
                </a:lnTo>
                <a:lnTo>
                  <a:pt x="234153" y="50942"/>
                </a:lnTo>
                <a:lnTo>
                  <a:pt x="232033" y="51997"/>
                </a:lnTo>
                <a:lnTo>
                  <a:pt x="229943" y="53403"/>
                </a:lnTo>
                <a:lnTo>
                  <a:pt x="227476" y="54457"/>
                </a:lnTo>
                <a:lnTo>
                  <a:pt x="222570" y="57268"/>
                </a:lnTo>
                <a:lnTo>
                  <a:pt x="220451" y="59024"/>
                </a:lnTo>
                <a:lnTo>
                  <a:pt x="216590" y="60079"/>
                </a:lnTo>
                <a:lnTo>
                  <a:pt x="213077" y="61134"/>
                </a:lnTo>
                <a:lnTo>
                  <a:pt x="209216" y="62186"/>
                </a:lnTo>
                <a:lnTo>
                  <a:pt x="205704" y="63241"/>
                </a:lnTo>
                <a:lnTo>
                  <a:pt x="201843" y="63945"/>
                </a:lnTo>
                <a:lnTo>
                  <a:pt x="198330" y="64997"/>
                </a:lnTo>
                <a:lnTo>
                  <a:pt x="194469" y="66051"/>
                </a:lnTo>
                <a:lnTo>
                  <a:pt x="191305" y="67106"/>
                </a:lnTo>
                <a:lnTo>
                  <a:pt x="187444" y="67457"/>
                </a:lnTo>
                <a:lnTo>
                  <a:pt x="183960" y="68512"/>
                </a:lnTo>
                <a:lnTo>
                  <a:pt x="180448" y="68862"/>
                </a:lnTo>
                <a:lnTo>
                  <a:pt x="177284" y="69917"/>
                </a:lnTo>
                <a:lnTo>
                  <a:pt x="173423" y="70268"/>
                </a:lnTo>
                <a:lnTo>
                  <a:pt x="169910" y="70972"/>
                </a:lnTo>
                <a:lnTo>
                  <a:pt x="166397" y="71323"/>
                </a:lnTo>
                <a:lnTo>
                  <a:pt x="163233" y="72024"/>
                </a:lnTo>
                <a:lnTo>
                  <a:pt x="159372" y="72024"/>
                </a:lnTo>
                <a:lnTo>
                  <a:pt x="152347" y="72728"/>
                </a:lnTo>
                <a:lnTo>
                  <a:pt x="149183" y="73079"/>
                </a:lnTo>
                <a:lnTo>
                  <a:pt x="145322" y="73079"/>
                </a:lnTo>
                <a:lnTo>
                  <a:pt x="141809" y="73429"/>
                </a:lnTo>
                <a:lnTo>
                  <a:pt x="138326" y="73429"/>
                </a:lnTo>
                <a:lnTo>
                  <a:pt x="135162" y="73783"/>
                </a:lnTo>
                <a:lnTo>
                  <a:pt x="247486" y="73783"/>
                </a:lnTo>
                <a:lnTo>
                  <a:pt x="248900" y="72377"/>
                </a:lnTo>
                <a:lnTo>
                  <a:pt x="251686" y="70972"/>
                </a:lnTo>
                <a:lnTo>
                  <a:pt x="254154" y="68862"/>
                </a:lnTo>
                <a:lnTo>
                  <a:pt x="256970" y="67457"/>
                </a:lnTo>
                <a:lnTo>
                  <a:pt x="259408" y="65701"/>
                </a:lnTo>
                <a:lnTo>
                  <a:pt x="262224" y="63945"/>
                </a:lnTo>
                <a:lnTo>
                  <a:pt x="264692" y="61835"/>
                </a:lnTo>
                <a:lnTo>
                  <a:pt x="267479" y="60079"/>
                </a:lnTo>
                <a:lnTo>
                  <a:pt x="269598" y="57619"/>
                </a:lnTo>
                <a:lnTo>
                  <a:pt x="272065" y="55512"/>
                </a:lnTo>
                <a:lnTo>
                  <a:pt x="276275" y="50592"/>
                </a:lnTo>
                <a:lnTo>
                  <a:pt x="277668" y="47781"/>
                </a:lnTo>
                <a:lnTo>
                  <a:pt x="279439" y="45321"/>
                </a:lnTo>
                <a:lnTo>
                  <a:pt x="280484" y="42159"/>
                </a:lnTo>
                <a:lnTo>
                  <a:pt x="281877" y="39348"/>
                </a:lnTo>
                <a:lnTo>
                  <a:pt x="281738" y="37943"/>
                </a:lnTo>
                <a:lnTo>
                  <a:pt x="251338" y="37943"/>
                </a:lnTo>
                <a:lnTo>
                  <a:pt x="249248" y="37239"/>
                </a:lnTo>
                <a:close/>
              </a:path>
              <a:path w="281940" h="97155">
                <a:moveTo>
                  <a:pt x="249248" y="2115"/>
                </a:moveTo>
                <a:lnTo>
                  <a:pt x="249596" y="4201"/>
                </a:lnTo>
                <a:lnTo>
                  <a:pt x="250293" y="6664"/>
                </a:lnTo>
                <a:lnTo>
                  <a:pt x="250641" y="9128"/>
                </a:lnTo>
                <a:lnTo>
                  <a:pt x="251240" y="11243"/>
                </a:lnTo>
                <a:lnTo>
                  <a:pt x="251338" y="13358"/>
                </a:lnTo>
                <a:lnTo>
                  <a:pt x="252035" y="15445"/>
                </a:lnTo>
                <a:lnTo>
                  <a:pt x="252412" y="17560"/>
                </a:lnTo>
                <a:lnTo>
                  <a:pt x="253457" y="19675"/>
                </a:lnTo>
                <a:lnTo>
                  <a:pt x="252412" y="22139"/>
                </a:lnTo>
                <a:lnTo>
                  <a:pt x="252412" y="24949"/>
                </a:lnTo>
                <a:lnTo>
                  <a:pt x="252761" y="27412"/>
                </a:lnTo>
                <a:lnTo>
                  <a:pt x="254154" y="33730"/>
                </a:lnTo>
                <a:lnTo>
                  <a:pt x="253457" y="37239"/>
                </a:lnTo>
                <a:lnTo>
                  <a:pt x="251338" y="37943"/>
                </a:lnTo>
                <a:lnTo>
                  <a:pt x="281738" y="37943"/>
                </a:lnTo>
                <a:lnTo>
                  <a:pt x="270991" y="17560"/>
                </a:lnTo>
                <a:lnTo>
                  <a:pt x="268204" y="15445"/>
                </a:lnTo>
                <a:lnTo>
                  <a:pt x="263269" y="11243"/>
                </a:lnTo>
                <a:lnTo>
                  <a:pt x="260831" y="9475"/>
                </a:lnTo>
                <a:lnTo>
                  <a:pt x="255199" y="5273"/>
                </a:lnTo>
                <a:lnTo>
                  <a:pt x="252035" y="3506"/>
                </a:lnTo>
                <a:lnTo>
                  <a:pt x="249248" y="2115"/>
                </a:lnTo>
                <a:close/>
              </a:path>
            </a:pathLst>
          </a:custGeom>
          <a:solidFill>
            <a:srgbClr val="DFD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995353" y="2268683"/>
            <a:ext cx="50800" cy="16510"/>
          </a:xfrm>
          <a:custGeom>
            <a:avLst/>
            <a:gdLst/>
            <a:ahLst/>
            <a:cxnLst/>
            <a:rect l="l" t="t" r="r" b="b"/>
            <a:pathLst>
              <a:path w="50800" h="16510">
                <a:moveTo>
                  <a:pt x="26669" y="15821"/>
                </a:moveTo>
                <a:lnTo>
                  <a:pt x="22111" y="15821"/>
                </a:lnTo>
                <a:lnTo>
                  <a:pt x="24579" y="16169"/>
                </a:lnTo>
                <a:lnTo>
                  <a:pt x="26669" y="15821"/>
                </a:lnTo>
                <a:close/>
              </a:path>
              <a:path w="50800" h="16510">
                <a:moveTo>
                  <a:pt x="0" y="0"/>
                </a:moveTo>
                <a:lnTo>
                  <a:pt x="0" y="4578"/>
                </a:lnTo>
                <a:lnTo>
                  <a:pt x="2110" y="7041"/>
                </a:lnTo>
                <a:lnTo>
                  <a:pt x="5623" y="9504"/>
                </a:lnTo>
                <a:lnTo>
                  <a:pt x="7364" y="10200"/>
                </a:lnTo>
                <a:lnTo>
                  <a:pt x="9135" y="11243"/>
                </a:lnTo>
                <a:lnTo>
                  <a:pt x="10877" y="12315"/>
                </a:lnTo>
                <a:lnTo>
                  <a:pt x="12996" y="13358"/>
                </a:lnTo>
                <a:lnTo>
                  <a:pt x="15435" y="13358"/>
                </a:lnTo>
                <a:lnTo>
                  <a:pt x="15435" y="15474"/>
                </a:lnTo>
                <a:lnTo>
                  <a:pt x="17554" y="15474"/>
                </a:lnTo>
                <a:lnTo>
                  <a:pt x="20021" y="15821"/>
                </a:lnTo>
                <a:lnTo>
                  <a:pt x="28788" y="15821"/>
                </a:lnTo>
                <a:lnTo>
                  <a:pt x="30878" y="15474"/>
                </a:lnTo>
                <a:lnTo>
                  <a:pt x="33346" y="15126"/>
                </a:lnTo>
                <a:lnTo>
                  <a:pt x="35465" y="14430"/>
                </a:lnTo>
                <a:lnTo>
                  <a:pt x="37555" y="13706"/>
                </a:lnTo>
                <a:lnTo>
                  <a:pt x="39674" y="13011"/>
                </a:lnTo>
                <a:lnTo>
                  <a:pt x="41764" y="12663"/>
                </a:lnTo>
                <a:lnTo>
                  <a:pt x="43884" y="11620"/>
                </a:lnTo>
                <a:lnTo>
                  <a:pt x="45296" y="10895"/>
                </a:lnTo>
                <a:lnTo>
                  <a:pt x="41764" y="10895"/>
                </a:lnTo>
                <a:lnTo>
                  <a:pt x="39674" y="9852"/>
                </a:lnTo>
                <a:lnTo>
                  <a:pt x="33694" y="9852"/>
                </a:lnTo>
                <a:lnTo>
                  <a:pt x="31604" y="9504"/>
                </a:lnTo>
                <a:lnTo>
                  <a:pt x="29485" y="9504"/>
                </a:lnTo>
                <a:lnTo>
                  <a:pt x="27743" y="9156"/>
                </a:lnTo>
                <a:lnTo>
                  <a:pt x="26321" y="8809"/>
                </a:lnTo>
                <a:lnTo>
                  <a:pt x="15435" y="8809"/>
                </a:lnTo>
                <a:lnTo>
                  <a:pt x="10877" y="6693"/>
                </a:lnTo>
                <a:lnTo>
                  <a:pt x="9135" y="4230"/>
                </a:lnTo>
                <a:lnTo>
                  <a:pt x="5971" y="3158"/>
                </a:lnTo>
                <a:lnTo>
                  <a:pt x="2458" y="2115"/>
                </a:lnTo>
                <a:lnTo>
                  <a:pt x="0" y="0"/>
                </a:lnTo>
                <a:close/>
              </a:path>
              <a:path w="50800" h="16510">
                <a:moveTo>
                  <a:pt x="50560" y="6693"/>
                </a:moveTo>
                <a:lnTo>
                  <a:pt x="48093" y="7737"/>
                </a:lnTo>
                <a:lnTo>
                  <a:pt x="45974" y="8809"/>
                </a:lnTo>
                <a:lnTo>
                  <a:pt x="43535" y="9504"/>
                </a:lnTo>
                <a:lnTo>
                  <a:pt x="41764" y="10895"/>
                </a:lnTo>
                <a:lnTo>
                  <a:pt x="45296" y="10895"/>
                </a:lnTo>
                <a:lnTo>
                  <a:pt x="48093" y="9504"/>
                </a:lnTo>
                <a:lnTo>
                  <a:pt x="50560" y="8809"/>
                </a:lnTo>
                <a:lnTo>
                  <a:pt x="50560" y="66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85220" y="2321399"/>
            <a:ext cx="281305" cy="54610"/>
          </a:xfrm>
          <a:custGeom>
            <a:avLst/>
            <a:gdLst/>
            <a:ahLst/>
            <a:cxnLst/>
            <a:rect l="l" t="t" r="r" b="b"/>
            <a:pathLst>
              <a:path w="281304" h="54610">
                <a:moveTo>
                  <a:pt x="137252" y="53756"/>
                </a:moveTo>
                <a:lnTo>
                  <a:pt x="131997" y="53756"/>
                </a:lnTo>
                <a:lnTo>
                  <a:pt x="134784" y="54107"/>
                </a:lnTo>
                <a:lnTo>
                  <a:pt x="137252" y="53756"/>
                </a:lnTo>
                <a:close/>
              </a:path>
              <a:path w="281304" h="54610">
                <a:moveTo>
                  <a:pt x="147441" y="53406"/>
                </a:moveTo>
                <a:lnTo>
                  <a:pt x="121460" y="53406"/>
                </a:lnTo>
                <a:lnTo>
                  <a:pt x="124275" y="53756"/>
                </a:lnTo>
                <a:lnTo>
                  <a:pt x="144974" y="53756"/>
                </a:lnTo>
                <a:lnTo>
                  <a:pt x="147441" y="53406"/>
                </a:lnTo>
                <a:close/>
              </a:path>
              <a:path w="281304" h="54610">
                <a:moveTo>
                  <a:pt x="187792" y="48485"/>
                </a:moveTo>
                <a:lnTo>
                  <a:pt x="74780" y="48485"/>
                </a:lnTo>
                <a:lnTo>
                  <a:pt x="77218" y="49189"/>
                </a:lnTo>
                <a:lnTo>
                  <a:pt x="79686" y="49189"/>
                </a:lnTo>
                <a:lnTo>
                  <a:pt x="82502" y="49891"/>
                </a:lnTo>
                <a:lnTo>
                  <a:pt x="84940" y="49891"/>
                </a:lnTo>
                <a:lnTo>
                  <a:pt x="87756" y="50595"/>
                </a:lnTo>
                <a:lnTo>
                  <a:pt x="90224" y="50595"/>
                </a:lnTo>
                <a:lnTo>
                  <a:pt x="93010" y="51296"/>
                </a:lnTo>
                <a:lnTo>
                  <a:pt x="95478" y="51296"/>
                </a:lnTo>
                <a:lnTo>
                  <a:pt x="98294" y="51649"/>
                </a:lnTo>
                <a:lnTo>
                  <a:pt x="100732" y="52000"/>
                </a:lnTo>
                <a:lnTo>
                  <a:pt x="103548" y="52351"/>
                </a:lnTo>
                <a:lnTo>
                  <a:pt x="106016" y="52351"/>
                </a:lnTo>
                <a:lnTo>
                  <a:pt x="108832" y="52701"/>
                </a:lnTo>
                <a:lnTo>
                  <a:pt x="111270" y="53055"/>
                </a:lnTo>
                <a:lnTo>
                  <a:pt x="114086" y="53406"/>
                </a:lnTo>
                <a:lnTo>
                  <a:pt x="155511" y="53406"/>
                </a:lnTo>
                <a:lnTo>
                  <a:pt x="157601" y="53055"/>
                </a:lnTo>
                <a:lnTo>
                  <a:pt x="160417" y="52701"/>
                </a:lnTo>
                <a:lnTo>
                  <a:pt x="162536" y="52351"/>
                </a:lnTo>
                <a:lnTo>
                  <a:pt x="165323" y="52000"/>
                </a:lnTo>
                <a:lnTo>
                  <a:pt x="172697" y="50945"/>
                </a:lnTo>
                <a:lnTo>
                  <a:pt x="175513" y="50945"/>
                </a:lnTo>
                <a:lnTo>
                  <a:pt x="177632" y="50244"/>
                </a:lnTo>
                <a:lnTo>
                  <a:pt x="180419" y="49891"/>
                </a:lnTo>
                <a:lnTo>
                  <a:pt x="182886" y="49540"/>
                </a:lnTo>
                <a:lnTo>
                  <a:pt x="185702" y="49189"/>
                </a:lnTo>
                <a:lnTo>
                  <a:pt x="187792" y="48485"/>
                </a:lnTo>
                <a:close/>
              </a:path>
              <a:path w="281304" h="54610">
                <a:moveTo>
                  <a:pt x="0" y="2106"/>
                </a:moveTo>
                <a:lnTo>
                  <a:pt x="348" y="3512"/>
                </a:lnTo>
                <a:lnTo>
                  <a:pt x="1045" y="5621"/>
                </a:lnTo>
                <a:lnTo>
                  <a:pt x="1393" y="7728"/>
                </a:lnTo>
                <a:lnTo>
                  <a:pt x="9463" y="19322"/>
                </a:lnTo>
                <a:lnTo>
                  <a:pt x="12627" y="21431"/>
                </a:lnTo>
                <a:lnTo>
                  <a:pt x="15792" y="23188"/>
                </a:lnTo>
                <a:lnTo>
                  <a:pt x="18956" y="25297"/>
                </a:lnTo>
                <a:lnTo>
                  <a:pt x="21772" y="27053"/>
                </a:lnTo>
                <a:lnTo>
                  <a:pt x="24907" y="29160"/>
                </a:lnTo>
                <a:lnTo>
                  <a:pt x="28071" y="30919"/>
                </a:lnTo>
                <a:lnTo>
                  <a:pt x="31235" y="33025"/>
                </a:lnTo>
                <a:lnTo>
                  <a:pt x="34051" y="34431"/>
                </a:lnTo>
                <a:lnTo>
                  <a:pt x="37216" y="36187"/>
                </a:lnTo>
                <a:lnTo>
                  <a:pt x="40380" y="37592"/>
                </a:lnTo>
                <a:lnTo>
                  <a:pt x="43863" y="39351"/>
                </a:lnTo>
                <a:lnTo>
                  <a:pt x="47028" y="40403"/>
                </a:lnTo>
                <a:lnTo>
                  <a:pt x="50888" y="41812"/>
                </a:lnTo>
                <a:lnTo>
                  <a:pt x="53008" y="42162"/>
                </a:lnTo>
                <a:lnTo>
                  <a:pt x="55098" y="42863"/>
                </a:lnTo>
                <a:lnTo>
                  <a:pt x="57217" y="43217"/>
                </a:lnTo>
                <a:lnTo>
                  <a:pt x="59336" y="43918"/>
                </a:lnTo>
                <a:lnTo>
                  <a:pt x="63545" y="46028"/>
                </a:lnTo>
                <a:lnTo>
                  <a:pt x="67755" y="46028"/>
                </a:lnTo>
                <a:lnTo>
                  <a:pt x="70193" y="46729"/>
                </a:lnTo>
                <a:lnTo>
                  <a:pt x="72312" y="48485"/>
                </a:lnTo>
                <a:lnTo>
                  <a:pt x="190608" y="48485"/>
                </a:lnTo>
                <a:lnTo>
                  <a:pt x="193076" y="47784"/>
                </a:lnTo>
                <a:lnTo>
                  <a:pt x="195862" y="47784"/>
                </a:lnTo>
                <a:lnTo>
                  <a:pt x="197982" y="47080"/>
                </a:lnTo>
                <a:lnTo>
                  <a:pt x="200798" y="46378"/>
                </a:lnTo>
                <a:lnTo>
                  <a:pt x="203236" y="45674"/>
                </a:lnTo>
                <a:lnTo>
                  <a:pt x="206052" y="45324"/>
                </a:lnTo>
                <a:lnTo>
                  <a:pt x="207111" y="44973"/>
                </a:lnTo>
                <a:lnTo>
                  <a:pt x="128136" y="44973"/>
                </a:lnTo>
                <a:lnTo>
                  <a:pt x="126017" y="44622"/>
                </a:lnTo>
                <a:lnTo>
                  <a:pt x="123898" y="44622"/>
                </a:lnTo>
                <a:lnTo>
                  <a:pt x="121808" y="44269"/>
                </a:lnTo>
                <a:lnTo>
                  <a:pt x="120037" y="44269"/>
                </a:lnTo>
                <a:lnTo>
                  <a:pt x="117947" y="43918"/>
                </a:lnTo>
                <a:lnTo>
                  <a:pt x="111967" y="43918"/>
                </a:lnTo>
                <a:lnTo>
                  <a:pt x="105667" y="42863"/>
                </a:lnTo>
                <a:lnTo>
                  <a:pt x="103548" y="42863"/>
                </a:lnTo>
                <a:lnTo>
                  <a:pt x="101458" y="42513"/>
                </a:lnTo>
                <a:lnTo>
                  <a:pt x="99687" y="42513"/>
                </a:lnTo>
                <a:lnTo>
                  <a:pt x="97597" y="42162"/>
                </a:lnTo>
                <a:lnTo>
                  <a:pt x="95826" y="42162"/>
                </a:lnTo>
                <a:lnTo>
                  <a:pt x="91965" y="41458"/>
                </a:lnTo>
                <a:lnTo>
                  <a:pt x="88453" y="40757"/>
                </a:lnTo>
                <a:lnTo>
                  <a:pt x="84592" y="40053"/>
                </a:lnTo>
                <a:lnTo>
                  <a:pt x="81079" y="39702"/>
                </a:lnTo>
                <a:lnTo>
                  <a:pt x="78989" y="39702"/>
                </a:lnTo>
                <a:lnTo>
                  <a:pt x="76870" y="38647"/>
                </a:lnTo>
                <a:lnTo>
                  <a:pt x="72661" y="37242"/>
                </a:lnTo>
                <a:lnTo>
                  <a:pt x="64242" y="35836"/>
                </a:lnTo>
                <a:lnTo>
                  <a:pt x="62471" y="35836"/>
                </a:lnTo>
                <a:lnTo>
                  <a:pt x="60381" y="35135"/>
                </a:lnTo>
                <a:lnTo>
                  <a:pt x="54053" y="34080"/>
                </a:lnTo>
                <a:lnTo>
                  <a:pt x="49843" y="32675"/>
                </a:lnTo>
                <a:lnTo>
                  <a:pt x="47724" y="31620"/>
                </a:lnTo>
                <a:lnTo>
                  <a:pt x="45982" y="30919"/>
                </a:lnTo>
                <a:lnTo>
                  <a:pt x="42470" y="29160"/>
                </a:lnTo>
                <a:lnTo>
                  <a:pt x="39306" y="28108"/>
                </a:lnTo>
                <a:lnTo>
                  <a:pt x="36141" y="26349"/>
                </a:lnTo>
                <a:lnTo>
                  <a:pt x="33006" y="25297"/>
                </a:lnTo>
                <a:lnTo>
                  <a:pt x="29842" y="23538"/>
                </a:lnTo>
                <a:lnTo>
                  <a:pt x="26678" y="22133"/>
                </a:lnTo>
                <a:lnTo>
                  <a:pt x="23862" y="20377"/>
                </a:lnTo>
                <a:lnTo>
                  <a:pt x="21423" y="18971"/>
                </a:lnTo>
                <a:lnTo>
                  <a:pt x="18259" y="16865"/>
                </a:lnTo>
                <a:lnTo>
                  <a:pt x="12627" y="12648"/>
                </a:lnTo>
                <a:lnTo>
                  <a:pt x="10189" y="10889"/>
                </a:lnTo>
                <a:lnTo>
                  <a:pt x="7373" y="8783"/>
                </a:lnTo>
                <a:lnTo>
                  <a:pt x="4906" y="6673"/>
                </a:lnTo>
                <a:lnTo>
                  <a:pt x="2090" y="4216"/>
                </a:lnTo>
                <a:lnTo>
                  <a:pt x="0" y="2106"/>
                </a:lnTo>
                <a:close/>
              </a:path>
              <a:path w="281304" h="54610">
                <a:moveTo>
                  <a:pt x="280832" y="0"/>
                </a:moveTo>
                <a:lnTo>
                  <a:pt x="278016" y="2810"/>
                </a:lnTo>
                <a:lnTo>
                  <a:pt x="275201" y="5972"/>
                </a:lnTo>
                <a:lnTo>
                  <a:pt x="272036" y="8432"/>
                </a:lnTo>
                <a:lnTo>
                  <a:pt x="269249" y="11243"/>
                </a:lnTo>
                <a:lnTo>
                  <a:pt x="265388" y="13350"/>
                </a:lnTo>
                <a:lnTo>
                  <a:pt x="261876" y="15810"/>
                </a:lnTo>
                <a:lnTo>
                  <a:pt x="258015" y="17566"/>
                </a:lnTo>
                <a:lnTo>
                  <a:pt x="254502" y="19675"/>
                </a:lnTo>
                <a:lnTo>
                  <a:pt x="248871" y="22486"/>
                </a:lnTo>
                <a:lnTo>
                  <a:pt x="246084" y="23538"/>
                </a:lnTo>
                <a:lnTo>
                  <a:pt x="243616" y="24944"/>
                </a:lnTo>
                <a:lnTo>
                  <a:pt x="232382" y="29160"/>
                </a:lnTo>
                <a:lnTo>
                  <a:pt x="229218" y="29864"/>
                </a:lnTo>
                <a:lnTo>
                  <a:pt x="226402" y="30919"/>
                </a:lnTo>
                <a:lnTo>
                  <a:pt x="223615" y="31620"/>
                </a:lnTo>
                <a:lnTo>
                  <a:pt x="221147" y="32675"/>
                </a:lnTo>
                <a:lnTo>
                  <a:pt x="217983" y="33730"/>
                </a:lnTo>
                <a:lnTo>
                  <a:pt x="215545" y="34782"/>
                </a:lnTo>
                <a:lnTo>
                  <a:pt x="212729" y="35836"/>
                </a:lnTo>
                <a:lnTo>
                  <a:pt x="210610" y="37242"/>
                </a:lnTo>
                <a:lnTo>
                  <a:pt x="208519" y="37242"/>
                </a:lnTo>
                <a:lnTo>
                  <a:pt x="204310" y="37946"/>
                </a:lnTo>
                <a:lnTo>
                  <a:pt x="202539" y="38647"/>
                </a:lnTo>
                <a:lnTo>
                  <a:pt x="200449" y="38647"/>
                </a:lnTo>
                <a:lnTo>
                  <a:pt x="196211" y="39351"/>
                </a:lnTo>
                <a:lnTo>
                  <a:pt x="194469" y="40053"/>
                </a:lnTo>
                <a:lnTo>
                  <a:pt x="192350" y="40053"/>
                </a:lnTo>
                <a:lnTo>
                  <a:pt x="186050" y="41107"/>
                </a:lnTo>
                <a:lnTo>
                  <a:pt x="183931" y="41107"/>
                </a:lnTo>
                <a:lnTo>
                  <a:pt x="179722" y="41812"/>
                </a:lnTo>
                <a:lnTo>
                  <a:pt x="177980" y="42162"/>
                </a:lnTo>
                <a:lnTo>
                  <a:pt x="175861" y="42162"/>
                </a:lnTo>
                <a:lnTo>
                  <a:pt x="173771" y="42513"/>
                </a:lnTo>
                <a:lnTo>
                  <a:pt x="171652" y="42513"/>
                </a:lnTo>
                <a:lnTo>
                  <a:pt x="169533" y="42863"/>
                </a:lnTo>
                <a:lnTo>
                  <a:pt x="167442" y="42863"/>
                </a:lnTo>
                <a:lnTo>
                  <a:pt x="163233" y="43568"/>
                </a:lnTo>
                <a:lnTo>
                  <a:pt x="161462" y="43918"/>
                </a:lnTo>
                <a:lnTo>
                  <a:pt x="155163" y="43918"/>
                </a:lnTo>
                <a:lnTo>
                  <a:pt x="153044" y="44269"/>
                </a:lnTo>
                <a:lnTo>
                  <a:pt x="150954" y="44269"/>
                </a:lnTo>
                <a:lnTo>
                  <a:pt x="148834" y="44622"/>
                </a:lnTo>
                <a:lnTo>
                  <a:pt x="146715" y="44622"/>
                </a:lnTo>
                <a:lnTo>
                  <a:pt x="144974" y="44973"/>
                </a:lnTo>
                <a:lnTo>
                  <a:pt x="207111" y="44973"/>
                </a:lnTo>
                <a:lnTo>
                  <a:pt x="208171" y="44622"/>
                </a:lnTo>
                <a:lnTo>
                  <a:pt x="210958" y="43918"/>
                </a:lnTo>
                <a:lnTo>
                  <a:pt x="213425" y="43217"/>
                </a:lnTo>
                <a:lnTo>
                  <a:pt x="216241" y="42863"/>
                </a:lnTo>
                <a:lnTo>
                  <a:pt x="218680" y="41812"/>
                </a:lnTo>
                <a:lnTo>
                  <a:pt x="221147" y="41458"/>
                </a:lnTo>
                <a:lnTo>
                  <a:pt x="223615" y="40403"/>
                </a:lnTo>
                <a:lnTo>
                  <a:pt x="226402" y="40053"/>
                </a:lnTo>
                <a:lnTo>
                  <a:pt x="228869" y="39001"/>
                </a:lnTo>
                <a:lnTo>
                  <a:pt x="231685" y="38647"/>
                </a:lnTo>
                <a:lnTo>
                  <a:pt x="234124" y="37592"/>
                </a:lnTo>
                <a:lnTo>
                  <a:pt x="236939" y="37242"/>
                </a:lnTo>
                <a:lnTo>
                  <a:pt x="240104" y="35135"/>
                </a:lnTo>
                <a:lnTo>
                  <a:pt x="243268" y="33730"/>
                </a:lnTo>
                <a:lnTo>
                  <a:pt x="246432" y="31620"/>
                </a:lnTo>
                <a:lnTo>
                  <a:pt x="249945" y="30215"/>
                </a:lnTo>
                <a:lnTo>
                  <a:pt x="253080" y="28108"/>
                </a:lnTo>
                <a:lnTo>
                  <a:pt x="256244" y="26349"/>
                </a:lnTo>
                <a:lnTo>
                  <a:pt x="259408" y="24242"/>
                </a:lnTo>
                <a:lnTo>
                  <a:pt x="262921" y="22486"/>
                </a:lnTo>
                <a:lnTo>
                  <a:pt x="265388" y="20026"/>
                </a:lnTo>
                <a:lnTo>
                  <a:pt x="268175" y="17916"/>
                </a:lnTo>
                <a:lnTo>
                  <a:pt x="270643" y="15106"/>
                </a:lnTo>
                <a:lnTo>
                  <a:pt x="273459" y="12648"/>
                </a:lnTo>
                <a:lnTo>
                  <a:pt x="275201" y="9484"/>
                </a:lnTo>
                <a:lnTo>
                  <a:pt x="277320" y="6673"/>
                </a:lnTo>
                <a:lnTo>
                  <a:pt x="279061" y="3161"/>
                </a:lnTo>
                <a:lnTo>
                  <a:pt x="280832" y="0"/>
                </a:lnTo>
                <a:close/>
              </a:path>
            </a:pathLst>
          </a:custGeom>
          <a:solidFill>
            <a:srgbClr val="BEBE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893200" y="2411346"/>
            <a:ext cx="712470" cy="20320"/>
          </a:xfrm>
          <a:custGeom>
            <a:avLst/>
            <a:gdLst/>
            <a:ahLst/>
            <a:cxnLst/>
            <a:rect l="l" t="t" r="r" b="b"/>
            <a:pathLst>
              <a:path w="712470" h="20319">
                <a:moveTo>
                  <a:pt x="708747" y="1405"/>
                </a:moveTo>
                <a:lnTo>
                  <a:pt x="707672" y="2460"/>
                </a:lnTo>
                <a:lnTo>
                  <a:pt x="91971" y="2460"/>
                </a:lnTo>
                <a:lnTo>
                  <a:pt x="88813" y="2810"/>
                </a:lnTo>
                <a:lnTo>
                  <a:pt x="78983" y="2810"/>
                </a:lnTo>
                <a:lnTo>
                  <a:pt x="75825" y="3161"/>
                </a:lnTo>
                <a:lnTo>
                  <a:pt x="53710" y="3161"/>
                </a:lnTo>
                <a:lnTo>
                  <a:pt x="50549" y="3515"/>
                </a:lnTo>
                <a:lnTo>
                  <a:pt x="10180" y="3515"/>
                </a:lnTo>
                <a:lnTo>
                  <a:pt x="3863" y="4216"/>
                </a:lnTo>
                <a:lnTo>
                  <a:pt x="1053" y="4566"/>
                </a:lnTo>
                <a:lnTo>
                  <a:pt x="351" y="7731"/>
                </a:lnTo>
                <a:lnTo>
                  <a:pt x="0" y="11243"/>
                </a:lnTo>
                <a:lnTo>
                  <a:pt x="0" y="17215"/>
                </a:lnTo>
                <a:lnTo>
                  <a:pt x="1053" y="20026"/>
                </a:lnTo>
                <a:lnTo>
                  <a:pt x="209582" y="20026"/>
                </a:lnTo>
                <a:lnTo>
                  <a:pt x="211672" y="17569"/>
                </a:lnTo>
                <a:lnTo>
                  <a:pt x="711911" y="17569"/>
                </a:lnTo>
                <a:lnTo>
                  <a:pt x="711533" y="15459"/>
                </a:lnTo>
                <a:lnTo>
                  <a:pt x="711533" y="9837"/>
                </a:lnTo>
                <a:lnTo>
                  <a:pt x="710837" y="5621"/>
                </a:lnTo>
                <a:lnTo>
                  <a:pt x="710140" y="3865"/>
                </a:lnTo>
                <a:lnTo>
                  <a:pt x="709792" y="2460"/>
                </a:lnTo>
                <a:lnTo>
                  <a:pt x="708747" y="1405"/>
                </a:lnTo>
                <a:close/>
              </a:path>
              <a:path w="712470" h="20319">
                <a:moveTo>
                  <a:pt x="507949" y="17569"/>
                </a:moveTo>
                <a:lnTo>
                  <a:pt x="297339" y="17569"/>
                </a:lnTo>
                <a:lnTo>
                  <a:pt x="297339" y="20026"/>
                </a:lnTo>
                <a:lnTo>
                  <a:pt x="349969" y="20026"/>
                </a:lnTo>
                <a:lnTo>
                  <a:pt x="507949" y="17569"/>
                </a:lnTo>
                <a:close/>
              </a:path>
              <a:path w="712470" h="20319">
                <a:moveTo>
                  <a:pt x="685581" y="17569"/>
                </a:moveTo>
                <a:lnTo>
                  <a:pt x="507949" y="17569"/>
                </a:lnTo>
                <a:lnTo>
                  <a:pt x="576052" y="20026"/>
                </a:lnTo>
                <a:lnTo>
                  <a:pt x="576052" y="18974"/>
                </a:lnTo>
                <a:lnTo>
                  <a:pt x="577097" y="18270"/>
                </a:lnTo>
                <a:lnTo>
                  <a:pt x="577446" y="17919"/>
                </a:lnTo>
                <a:lnTo>
                  <a:pt x="670251" y="17919"/>
                </a:lnTo>
                <a:lnTo>
                  <a:pt x="685581" y="17569"/>
                </a:lnTo>
                <a:close/>
              </a:path>
              <a:path w="712470" h="20319">
                <a:moveTo>
                  <a:pt x="670251" y="17919"/>
                </a:moveTo>
                <a:lnTo>
                  <a:pt x="577446" y="17919"/>
                </a:lnTo>
                <a:lnTo>
                  <a:pt x="578142" y="20026"/>
                </a:lnTo>
                <a:lnTo>
                  <a:pt x="670251" y="17919"/>
                </a:lnTo>
                <a:close/>
              </a:path>
              <a:path w="712470" h="20319">
                <a:moveTo>
                  <a:pt x="255913" y="18974"/>
                </a:moveTo>
                <a:lnTo>
                  <a:pt x="250281" y="18974"/>
                </a:lnTo>
                <a:lnTo>
                  <a:pt x="253446" y="19325"/>
                </a:lnTo>
                <a:lnTo>
                  <a:pt x="255913" y="18974"/>
                </a:lnTo>
                <a:close/>
              </a:path>
              <a:path w="712470" h="20319">
                <a:moveTo>
                  <a:pt x="266799" y="18621"/>
                </a:moveTo>
                <a:lnTo>
                  <a:pt x="239744" y="18621"/>
                </a:lnTo>
                <a:lnTo>
                  <a:pt x="242560" y="18974"/>
                </a:lnTo>
                <a:lnTo>
                  <a:pt x="264332" y="18974"/>
                </a:lnTo>
                <a:lnTo>
                  <a:pt x="266799" y="18621"/>
                </a:lnTo>
                <a:close/>
              </a:path>
              <a:path w="712470" h="20319">
                <a:moveTo>
                  <a:pt x="277656" y="18270"/>
                </a:moveTo>
                <a:lnTo>
                  <a:pt x="229235" y="18270"/>
                </a:lnTo>
                <a:lnTo>
                  <a:pt x="232022" y="18621"/>
                </a:lnTo>
                <a:lnTo>
                  <a:pt x="275218" y="18621"/>
                </a:lnTo>
                <a:lnTo>
                  <a:pt x="277656" y="18270"/>
                </a:lnTo>
                <a:close/>
              </a:path>
              <a:path w="712470" h="20319">
                <a:moveTo>
                  <a:pt x="283288" y="17919"/>
                </a:moveTo>
                <a:lnTo>
                  <a:pt x="223952" y="17919"/>
                </a:lnTo>
                <a:lnTo>
                  <a:pt x="226767" y="18270"/>
                </a:lnTo>
                <a:lnTo>
                  <a:pt x="280472" y="18270"/>
                </a:lnTo>
                <a:lnTo>
                  <a:pt x="283288" y="17919"/>
                </a:lnTo>
                <a:close/>
              </a:path>
              <a:path w="712470" h="20319">
                <a:moveTo>
                  <a:pt x="711911" y="17569"/>
                </a:moveTo>
                <a:lnTo>
                  <a:pt x="691880" y="17569"/>
                </a:lnTo>
                <a:lnTo>
                  <a:pt x="695045" y="17919"/>
                </a:lnTo>
                <a:lnTo>
                  <a:pt x="698557" y="18270"/>
                </a:lnTo>
                <a:lnTo>
                  <a:pt x="705234" y="18270"/>
                </a:lnTo>
                <a:lnTo>
                  <a:pt x="708398" y="17919"/>
                </a:lnTo>
                <a:lnTo>
                  <a:pt x="711911" y="17569"/>
                </a:lnTo>
                <a:close/>
              </a:path>
              <a:path w="712470" h="20319">
                <a:moveTo>
                  <a:pt x="288543" y="17569"/>
                </a:moveTo>
                <a:lnTo>
                  <a:pt x="218697" y="17569"/>
                </a:lnTo>
                <a:lnTo>
                  <a:pt x="221513" y="17919"/>
                </a:lnTo>
                <a:lnTo>
                  <a:pt x="286104" y="17919"/>
                </a:lnTo>
                <a:lnTo>
                  <a:pt x="288543" y="17569"/>
                </a:lnTo>
                <a:close/>
              </a:path>
              <a:path w="712470" h="20319">
                <a:moveTo>
                  <a:pt x="291707" y="2109"/>
                </a:moveTo>
                <a:lnTo>
                  <a:pt x="104959" y="2109"/>
                </a:lnTo>
                <a:lnTo>
                  <a:pt x="102152" y="2460"/>
                </a:lnTo>
                <a:lnTo>
                  <a:pt x="295219" y="2460"/>
                </a:lnTo>
                <a:lnTo>
                  <a:pt x="291707" y="2109"/>
                </a:lnTo>
                <a:close/>
              </a:path>
              <a:path w="712470" h="20319">
                <a:moveTo>
                  <a:pt x="360159" y="1405"/>
                </a:moveTo>
                <a:lnTo>
                  <a:pt x="315221" y="1405"/>
                </a:lnTo>
                <a:lnTo>
                  <a:pt x="313131" y="1756"/>
                </a:lnTo>
                <a:lnTo>
                  <a:pt x="306105" y="1756"/>
                </a:lnTo>
                <a:lnTo>
                  <a:pt x="303986" y="2109"/>
                </a:lnTo>
                <a:lnTo>
                  <a:pt x="297339" y="2109"/>
                </a:lnTo>
                <a:lnTo>
                  <a:pt x="295219" y="2460"/>
                </a:lnTo>
                <a:lnTo>
                  <a:pt x="367532" y="2460"/>
                </a:lnTo>
                <a:lnTo>
                  <a:pt x="360159" y="1405"/>
                </a:lnTo>
                <a:close/>
              </a:path>
              <a:path w="712470" h="20319">
                <a:moveTo>
                  <a:pt x="498833" y="2109"/>
                </a:moveTo>
                <a:lnTo>
                  <a:pt x="369651" y="2109"/>
                </a:lnTo>
                <a:lnTo>
                  <a:pt x="367532" y="2460"/>
                </a:lnTo>
                <a:lnTo>
                  <a:pt x="501272" y="2460"/>
                </a:lnTo>
                <a:lnTo>
                  <a:pt x="498833" y="2109"/>
                </a:lnTo>
                <a:close/>
              </a:path>
              <a:path w="712470" h="20319">
                <a:moveTo>
                  <a:pt x="551464" y="0"/>
                </a:moveTo>
                <a:lnTo>
                  <a:pt x="503739" y="0"/>
                </a:lnTo>
                <a:lnTo>
                  <a:pt x="501272" y="2460"/>
                </a:lnTo>
                <a:lnTo>
                  <a:pt x="681372" y="2460"/>
                </a:lnTo>
                <a:lnTo>
                  <a:pt x="678207" y="1756"/>
                </a:lnTo>
                <a:lnTo>
                  <a:pt x="675392" y="1405"/>
                </a:lnTo>
                <a:lnTo>
                  <a:pt x="672227" y="1054"/>
                </a:lnTo>
                <a:lnTo>
                  <a:pt x="657829" y="1054"/>
                </a:lnTo>
                <a:lnTo>
                  <a:pt x="654693" y="704"/>
                </a:lnTo>
                <a:lnTo>
                  <a:pt x="569724" y="704"/>
                </a:lnTo>
                <a:lnTo>
                  <a:pt x="567633" y="350"/>
                </a:lnTo>
                <a:lnTo>
                  <a:pt x="553583" y="350"/>
                </a:lnTo>
                <a:lnTo>
                  <a:pt x="551464" y="0"/>
                </a:lnTo>
                <a:close/>
              </a:path>
              <a:path w="712470" h="20319">
                <a:moveTo>
                  <a:pt x="285378" y="1756"/>
                </a:moveTo>
                <a:lnTo>
                  <a:pt x="128821" y="1756"/>
                </a:lnTo>
                <a:lnTo>
                  <a:pt x="126035" y="2109"/>
                </a:lnTo>
                <a:lnTo>
                  <a:pt x="288543" y="2109"/>
                </a:lnTo>
                <a:lnTo>
                  <a:pt x="285378" y="1756"/>
                </a:lnTo>
                <a:close/>
              </a:path>
              <a:path w="712470" h="20319">
                <a:moveTo>
                  <a:pt x="494595" y="1756"/>
                </a:moveTo>
                <a:lnTo>
                  <a:pt x="386489" y="1756"/>
                </a:lnTo>
                <a:lnTo>
                  <a:pt x="384369" y="2109"/>
                </a:lnTo>
                <a:lnTo>
                  <a:pt x="496714" y="2109"/>
                </a:lnTo>
                <a:lnTo>
                  <a:pt x="494595" y="1756"/>
                </a:lnTo>
                <a:close/>
              </a:path>
              <a:path w="712470" h="20319">
                <a:moveTo>
                  <a:pt x="279079" y="1405"/>
                </a:moveTo>
                <a:lnTo>
                  <a:pt x="153061" y="1405"/>
                </a:lnTo>
                <a:lnTo>
                  <a:pt x="150245" y="1756"/>
                </a:lnTo>
                <a:lnTo>
                  <a:pt x="282243" y="1756"/>
                </a:lnTo>
                <a:lnTo>
                  <a:pt x="279079" y="1405"/>
                </a:lnTo>
                <a:close/>
              </a:path>
              <a:path w="712470" h="20319">
                <a:moveTo>
                  <a:pt x="490386" y="1405"/>
                </a:moveTo>
                <a:lnTo>
                  <a:pt x="402977" y="1405"/>
                </a:lnTo>
                <a:lnTo>
                  <a:pt x="401236" y="1756"/>
                </a:lnTo>
                <a:lnTo>
                  <a:pt x="492505" y="1756"/>
                </a:lnTo>
                <a:lnTo>
                  <a:pt x="490386" y="1405"/>
                </a:lnTo>
                <a:close/>
              </a:path>
              <a:path w="712470" h="20319">
                <a:moveTo>
                  <a:pt x="266422" y="1054"/>
                </a:moveTo>
                <a:lnTo>
                  <a:pt x="200438" y="1054"/>
                </a:lnTo>
                <a:lnTo>
                  <a:pt x="197622" y="1405"/>
                </a:lnTo>
                <a:lnTo>
                  <a:pt x="269586" y="1405"/>
                </a:lnTo>
                <a:lnTo>
                  <a:pt x="266422" y="1054"/>
                </a:lnTo>
                <a:close/>
              </a:path>
              <a:path w="712470" h="20319">
                <a:moveTo>
                  <a:pt x="355601" y="1054"/>
                </a:moveTo>
                <a:lnTo>
                  <a:pt x="333480" y="1054"/>
                </a:lnTo>
                <a:lnTo>
                  <a:pt x="331390" y="1405"/>
                </a:lnTo>
                <a:lnTo>
                  <a:pt x="358069" y="1405"/>
                </a:lnTo>
                <a:lnTo>
                  <a:pt x="355601" y="1054"/>
                </a:lnTo>
                <a:close/>
              </a:path>
              <a:path w="712470" h="20319">
                <a:moveTo>
                  <a:pt x="481967" y="1054"/>
                </a:moveTo>
                <a:lnTo>
                  <a:pt x="435984" y="1054"/>
                </a:lnTo>
                <a:lnTo>
                  <a:pt x="434242" y="1405"/>
                </a:lnTo>
                <a:lnTo>
                  <a:pt x="484086" y="1405"/>
                </a:lnTo>
                <a:lnTo>
                  <a:pt x="481967" y="1054"/>
                </a:lnTo>
                <a:close/>
              </a:path>
              <a:path w="712470" h="20319">
                <a:moveTo>
                  <a:pt x="642385" y="350"/>
                </a:moveTo>
                <a:lnTo>
                  <a:pt x="603079" y="350"/>
                </a:lnTo>
                <a:lnTo>
                  <a:pt x="601308" y="704"/>
                </a:lnTo>
                <a:lnTo>
                  <a:pt x="645549" y="704"/>
                </a:lnTo>
                <a:lnTo>
                  <a:pt x="642385" y="350"/>
                </a:lnTo>
                <a:close/>
              </a:path>
              <a:path w="712470" h="20319">
                <a:moveTo>
                  <a:pt x="636085" y="0"/>
                </a:moveTo>
                <a:lnTo>
                  <a:pt x="618871" y="0"/>
                </a:lnTo>
                <a:lnTo>
                  <a:pt x="617129" y="350"/>
                </a:lnTo>
                <a:lnTo>
                  <a:pt x="639221" y="350"/>
                </a:lnTo>
                <a:lnTo>
                  <a:pt x="636085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29244" y="4742891"/>
            <a:ext cx="285115" cy="160655"/>
          </a:xfrm>
          <a:custGeom>
            <a:avLst/>
            <a:gdLst/>
            <a:ahLst/>
            <a:cxnLst/>
            <a:rect l="l" t="t" r="r" b="b"/>
            <a:pathLst>
              <a:path w="285114" h="160654">
                <a:moveTo>
                  <a:pt x="52181" y="1690"/>
                </a:moveTo>
                <a:lnTo>
                  <a:pt x="47968" y="1690"/>
                </a:lnTo>
                <a:lnTo>
                  <a:pt x="44608" y="2529"/>
                </a:lnTo>
                <a:lnTo>
                  <a:pt x="40395" y="4219"/>
                </a:lnTo>
                <a:lnTo>
                  <a:pt x="35343" y="5897"/>
                </a:lnTo>
                <a:lnTo>
                  <a:pt x="4200" y="28649"/>
                </a:lnTo>
                <a:lnTo>
                  <a:pt x="0" y="34547"/>
                </a:lnTo>
                <a:lnTo>
                  <a:pt x="2520" y="38766"/>
                </a:lnTo>
                <a:lnTo>
                  <a:pt x="9253" y="51401"/>
                </a:lnTo>
                <a:lnTo>
                  <a:pt x="34503" y="90156"/>
                </a:lnTo>
                <a:lnTo>
                  <a:pt x="75751" y="131440"/>
                </a:lnTo>
                <a:lnTo>
                  <a:pt x="131304" y="156721"/>
                </a:lnTo>
                <a:lnTo>
                  <a:pt x="164127" y="160090"/>
                </a:lnTo>
                <a:lnTo>
                  <a:pt x="179273" y="160090"/>
                </a:lnTo>
                <a:lnTo>
                  <a:pt x="218840" y="154192"/>
                </a:lnTo>
                <a:lnTo>
                  <a:pt x="249131" y="144086"/>
                </a:lnTo>
                <a:lnTo>
                  <a:pt x="165807" y="144086"/>
                </a:lnTo>
                <a:lnTo>
                  <a:pt x="150662" y="143236"/>
                </a:lnTo>
                <a:lnTo>
                  <a:pt x="108574" y="132291"/>
                </a:lnTo>
                <a:lnTo>
                  <a:pt x="64806" y="101951"/>
                </a:lnTo>
                <a:lnTo>
                  <a:pt x="35343" y="66565"/>
                </a:lnTo>
                <a:lnTo>
                  <a:pt x="18517" y="37915"/>
                </a:lnTo>
                <a:lnTo>
                  <a:pt x="18517" y="37076"/>
                </a:lnTo>
                <a:lnTo>
                  <a:pt x="20197" y="35386"/>
                </a:lnTo>
                <a:lnTo>
                  <a:pt x="23558" y="32868"/>
                </a:lnTo>
                <a:lnTo>
                  <a:pt x="28610" y="27810"/>
                </a:lnTo>
                <a:lnTo>
                  <a:pt x="35343" y="23591"/>
                </a:lnTo>
                <a:lnTo>
                  <a:pt x="40395" y="20222"/>
                </a:lnTo>
                <a:lnTo>
                  <a:pt x="44608" y="18544"/>
                </a:lnTo>
                <a:lnTo>
                  <a:pt x="46288" y="17693"/>
                </a:lnTo>
                <a:lnTo>
                  <a:pt x="71258" y="17693"/>
                </a:lnTo>
                <a:lnTo>
                  <a:pt x="65646" y="13485"/>
                </a:lnTo>
                <a:lnTo>
                  <a:pt x="58073" y="7587"/>
                </a:lnTo>
                <a:lnTo>
                  <a:pt x="52181" y="1690"/>
                </a:lnTo>
                <a:close/>
              </a:path>
              <a:path w="285114" h="160654">
                <a:moveTo>
                  <a:pt x="275233" y="113747"/>
                </a:moveTo>
                <a:lnTo>
                  <a:pt x="274381" y="114598"/>
                </a:lnTo>
                <a:lnTo>
                  <a:pt x="269341" y="117115"/>
                </a:lnTo>
                <a:lnTo>
                  <a:pt x="265128" y="120495"/>
                </a:lnTo>
                <a:lnTo>
                  <a:pt x="253343" y="126393"/>
                </a:lnTo>
                <a:lnTo>
                  <a:pt x="245771" y="129762"/>
                </a:lnTo>
                <a:lnTo>
                  <a:pt x="237346" y="133130"/>
                </a:lnTo>
                <a:lnTo>
                  <a:pt x="227253" y="135659"/>
                </a:lnTo>
                <a:lnTo>
                  <a:pt x="216308" y="139028"/>
                </a:lnTo>
                <a:lnTo>
                  <a:pt x="205363" y="141557"/>
                </a:lnTo>
                <a:lnTo>
                  <a:pt x="192738" y="143236"/>
                </a:lnTo>
                <a:lnTo>
                  <a:pt x="179273" y="144086"/>
                </a:lnTo>
                <a:lnTo>
                  <a:pt x="249131" y="144086"/>
                </a:lnTo>
                <a:lnTo>
                  <a:pt x="257556" y="140718"/>
                </a:lnTo>
                <a:lnTo>
                  <a:pt x="264288" y="137338"/>
                </a:lnTo>
                <a:lnTo>
                  <a:pt x="270181" y="133969"/>
                </a:lnTo>
                <a:lnTo>
                  <a:pt x="275233" y="131440"/>
                </a:lnTo>
                <a:lnTo>
                  <a:pt x="278594" y="128911"/>
                </a:lnTo>
                <a:lnTo>
                  <a:pt x="280274" y="128072"/>
                </a:lnTo>
                <a:lnTo>
                  <a:pt x="281114" y="127232"/>
                </a:lnTo>
                <a:lnTo>
                  <a:pt x="275233" y="113747"/>
                </a:lnTo>
                <a:close/>
              </a:path>
              <a:path w="285114" h="160654">
                <a:moveTo>
                  <a:pt x="71258" y="17693"/>
                </a:moveTo>
                <a:lnTo>
                  <a:pt x="46288" y="17693"/>
                </a:lnTo>
                <a:lnTo>
                  <a:pt x="47968" y="19383"/>
                </a:lnTo>
                <a:lnTo>
                  <a:pt x="85004" y="43813"/>
                </a:lnTo>
                <a:lnTo>
                  <a:pt x="121199" y="58138"/>
                </a:lnTo>
                <a:lnTo>
                  <a:pt x="159075" y="64886"/>
                </a:lnTo>
                <a:lnTo>
                  <a:pt x="172540" y="64886"/>
                </a:lnTo>
                <a:lnTo>
                  <a:pt x="186845" y="63196"/>
                </a:lnTo>
                <a:lnTo>
                  <a:pt x="212096" y="56459"/>
                </a:lnTo>
                <a:lnTo>
                  <a:pt x="230632" y="47182"/>
                </a:lnTo>
                <a:lnTo>
                  <a:pt x="148130" y="47182"/>
                </a:lnTo>
                <a:lnTo>
                  <a:pt x="125411" y="42974"/>
                </a:lnTo>
                <a:lnTo>
                  <a:pt x="106053" y="36237"/>
                </a:lnTo>
                <a:lnTo>
                  <a:pt x="89216" y="29488"/>
                </a:lnTo>
                <a:lnTo>
                  <a:pt x="75751" y="21061"/>
                </a:lnTo>
                <a:lnTo>
                  <a:pt x="71258" y="17693"/>
                </a:lnTo>
                <a:close/>
              </a:path>
              <a:path w="285114" h="160654">
                <a:moveTo>
                  <a:pt x="264288" y="0"/>
                </a:moveTo>
                <a:lnTo>
                  <a:pt x="230613" y="26959"/>
                </a:lnTo>
                <a:lnTo>
                  <a:pt x="193578" y="42974"/>
                </a:lnTo>
                <a:lnTo>
                  <a:pt x="171700" y="47182"/>
                </a:lnTo>
                <a:lnTo>
                  <a:pt x="230632" y="47182"/>
                </a:lnTo>
                <a:lnTo>
                  <a:pt x="233986" y="45503"/>
                </a:lnTo>
                <a:lnTo>
                  <a:pt x="244090" y="38766"/>
                </a:lnTo>
                <a:lnTo>
                  <a:pt x="253343" y="32868"/>
                </a:lnTo>
                <a:lnTo>
                  <a:pt x="260916" y="26120"/>
                </a:lnTo>
                <a:lnTo>
                  <a:pt x="267649" y="20222"/>
                </a:lnTo>
                <a:lnTo>
                  <a:pt x="273541" y="15163"/>
                </a:lnTo>
                <a:lnTo>
                  <a:pt x="281966" y="6748"/>
                </a:lnTo>
                <a:lnTo>
                  <a:pt x="283646" y="4219"/>
                </a:lnTo>
                <a:lnTo>
                  <a:pt x="284486" y="3368"/>
                </a:lnTo>
                <a:lnTo>
                  <a:pt x="264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697411" y="4673808"/>
            <a:ext cx="294005" cy="450850"/>
          </a:xfrm>
          <a:custGeom>
            <a:avLst/>
            <a:gdLst/>
            <a:ahLst/>
            <a:cxnLst/>
            <a:rect l="l" t="t" r="r" b="b"/>
            <a:pathLst>
              <a:path w="294005" h="450850">
                <a:moveTo>
                  <a:pt x="34515" y="229173"/>
                </a:moveTo>
                <a:lnTo>
                  <a:pt x="0" y="389263"/>
                </a:lnTo>
                <a:lnTo>
                  <a:pt x="1691" y="390102"/>
                </a:lnTo>
                <a:lnTo>
                  <a:pt x="6744" y="391792"/>
                </a:lnTo>
                <a:lnTo>
                  <a:pt x="27782" y="400219"/>
                </a:lnTo>
                <a:lnTo>
                  <a:pt x="43768" y="406117"/>
                </a:lnTo>
                <a:lnTo>
                  <a:pt x="63977" y="412014"/>
                </a:lnTo>
                <a:lnTo>
                  <a:pt x="87536" y="419602"/>
                </a:lnTo>
                <a:lnTo>
                  <a:pt x="115318" y="428018"/>
                </a:lnTo>
                <a:lnTo>
                  <a:pt x="130464" y="432237"/>
                </a:lnTo>
                <a:lnTo>
                  <a:pt x="144781" y="435605"/>
                </a:lnTo>
                <a:lnTo>
                  <a:pt x="158246" y="438974"/>
                </a:lnTo>
                <a:lnTo>
                  <a:pt x="171711" y="441503"/>
                </a:lnTo>
                <a:lnTo>
                  <a:pt x="185177" y="443193"/>
                </a:lnTo>
                <a:lnTo>
                  <a:pt x="208747" y="446562"/>
                </a:lnTo>
                <a:lnTo>
                  <a:pt x="218840" y="448240"/>
                </a:lnTo>
                <a:lnTo>
                  <a:pt x="228945" y="449091"/>
                </a:lnTo>
                <a:lnTo>
                  <a:pt x="237358" y="449930"/>
                </a:lnTo>
                <a:lnTo>
                  <a:pt x="244942" y="449930"/>
                </a:lnTo>
                <a:lnTo>
                  <a:pt x="250835" y="450769"/>
                </a:lnTo>
                <a:lnTo>
                  <a:pt x="262608" y="450769"/>
                </a:lnTo>
                <a:lnTo>
                  <a:pt x="264300" y="444872"/>
                </a:lnTo>
                <a:lnTo>
                  <a:pt x="267161" y="430547"/>
                </a:lnTo>
                <a:lnTo>
                  <a:pt x="240730" y="430547"/>
                </a:lnTo>
                <a:lnTo>
                  <a:pt x="228105" y="429708"/>
                </a:lnTo>
                <a:lnTo>
                  <a:pt x="170031" y="422120"/>
                </a:lnTo>
                <a:lnTo>
                  <a:pt x="119530" y="410324"/>
                </a:lnTo>
                <a:lnTo>
                  <a:pt x="95120" y="402748"/>
                </a:lnTo>
                <a:lnTo>
                  <a:pt x="74070" y="396850"/>
                </a:lnTo>
                <a:lnTo>
                  <a:pt x="57245" y="390953"/>
                </a:lnTo>
                <a:lnTo>
                  <a:pt x="44619" y="385894"/>
                </a:lnTo>
                <a:lnTo>
                  <a:pt x="34515" y="381687"/>
                </a:lnTo>
                <a:lnTo>
                  <a:pt x="26942" y="379157"/>
                </a:lnTo>
                <a:lnTo>
                  <a:pt x="21889" y="376628"/>
                </a:lnTo>
                <a:lnTo>
                  <a:pt x="49660" y="234231"/>
                </a:lnTo>
                <a:lnTo>
                  <a:pt x="34515" y="229173"/>
                </a:lnTo>
                <a:close/>
              </a:path>
              <a:path w="294005" h="450850">
                <a:moveTo>
                  <a:pt x="211672" y="21061"/>
                </a:moveTo>
                <a:lnTo>
                  <a:pt x="186857" y="21061"/>
                </a:lnTo>
                <a:lnTo>
                  <a:pt x="198642" y="32018"/>
                </a:lnTo>
                <a:lnTo>
                  <a:pt x="212107" y="46331"/>
                </a:lnTo>
                <a:lnTo>
                  <a:pt x="242410" y="84246"/>
                </a:lnTo>
                <a:lnTo>
                  <a:pt x="266820" y="135648"/>
                </a:lnTo>
                <a:lnTo>
                  <a:pt x="277765" y="196315"/>
                </a:lnTo>
                <a:lnTo>
                  <a:pt x="276925" y="238439"/>
                </a:lnTo>
                <a:lnTo>
                  <a:pt x="273553" y="279735"/>
                </a:lnTo>
                <a:lnTo>
                  <a:pt x="269341" y="319329"/>
                </a:lnTo>
                <a:lnTo>
                  <a:pt x="259248" y="385894"/>
                </a:lnTo>
                <a:lnTo>
                  <a:pt x="251675" y="424649"/>
                </a:lnTo>
                <a:lnTo>
                  <a:pt x="250835" y="430547"/>
                </a:lnTo>
                <a:lnTo>
                  <a:pt x="267161" y="430547"/>
                </a:lnTo>
                <a:lnTo>
                  <a:pt x="272713" y="402748"/>
                </a:lnTo>
                <a:lnTo>
                  <a:pt x="284498" y="331124"/>
                </a:lnTo>
                <a:lnTo>
                  <a:pt x="289550" y="288150"/>
                </a:lnTo>
                <a:lnTo>
                  <a:pt x="292911" y="242658"/>
                </a:lnTo>
                <a:lnTo>
                  <a:pt x="293751" y="196315"/>
                </a:lnTo>
                <a:lnTo>
                  <a:pt x="288710" y="151663"/>
                </a:lnTo>
                <a:lnTo>
                  <a:pt x="276085" y="112896"/>
                </a:lnTo>
                <a:lnTo>
                  <a:pt x="259248" y="79200"/>
                </a:lnTo>
                <a:lnTo>
                  <a:pt x="239890" y="51389"/>
                </a:lnTo>
                <a:lnTo>
                  <a:pt x="220532" y="29488"/>
                </a:lnTo>
                <a:lnTo>
                  <a:pt x="211672" y="21061"/>
                </a:lnTo>
                <a:close/>
              </a:path>
              <a:path w="294005" h="450850">
                <a:moveTo>
                  <a:pt x="186857" y="0"/>
                </a:moveTo>
                <a:lnTo>
                  <a:pt x="185177" y="839"/>
                </a:lnTo>
                <a:lnTo>
                  <a:pt x="179284" y="5046"/>
                </a:lnTo>
                <a:lnTo>
                  <a:pt x="170871" y="10105"/>
                </a:lnTo>
                <a:lnTo>
                  <a:pt x="138888" y="37064"/>
                </a:lnTo>
                <a:lnTo>
                  <a:pt x="106905" y="81729"/>
                </a:lnTo>
                <a:lnTo>
                  <a:pt x="100161" y="96042"/>
                </a:lnTo>
                <a:lnTo>
                  <a:pt x="95960" y="103630"/>
                </a:lnTo>
                <a:lnTo>
                  <a:pt x="95120" y="106159"/>
                </a:lnTo>
                <a:lnTo>
                  <a:pt x="95960" y="106159"/>
                </a:lnTo>
                <a:lnTo>
                  <a:pt x="97641" y="106998"/>
                </a:lnTo>
                <a:lnTo>
                  <a:pt x="107745" y="106998"/>
                </a:lnTo>
                <a:lnTo>
                  <a:pt x="112786" y="104469"/>
                </a:lnTo>
                <a:lnTo>
                  <a:pt x="113638" y="104469"/>
                </a:lnTo>
                <a:lnTo>
                  <a:pt x="116158" y="99422"/>
                </a:lnTo>
                <a:lnTo>
                  <a:pt x="118679" y="93524"/>
                </a:lnTo>
                <a:lnTo>
                  <a:pt x="122891" y="85936"/>
                </a:lnTo>
                <a:lnTo>
                  <a:pt x="150673" y="50550"/>
                </a:lnTo>
                <a:lnTo>
                  <a:pt x="180964" y="25269"/>
                </a:lnTo>
                <a:lnTo>
                  <a:pt x="186857" y="21061"/>
                </a:lnTo>
                <a:lnTo>
                  <a:pt x="211672" y="21061"/>
                </a:lnTo>
                <a:lnTo>
                  <a:pt x="203694" y="13473"/>
                </a:lnTo>
                <a:lnTo>
                  <a:pt x="186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704155" y="5084984"/>
            <a:ext cx="228933" cy="24584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762229" y="4971237"/>
            <a:ext cx="94615" cy="58419"/>
          </a:xfrm>
          <a:custGeom>
            <a:avLst/>
            <a:gdLst/>
            <a:ahLst/>
            <a:cxnLst/>
            <a:rect l="l" t="t" r="r" b="b"/>
            <a:pathLst>
              <a:path w="94614" h="58420">
                <a:moveTo>
                  <a:pt x="8412" y="0"/>
                </a:moveTo>
                <a:lnTo>
                  <a:pt x="0" y="17693"/>
                </a:lnTo>
                <a:lnTo>
                  <a:pt x="840" y="18532"/>
                </a:lnTo>
                <a:lnTo>
                  <a:pt x="3360" y="20222"/>
                </a:lnTo>
                <a:lnTo>
                  <a:pt x="7572" y="23591"/>
                </a:lnTo>
                <a:lnTo>
                  <a:pt x="44608" y="43813"/>
                </a:lnTo>
                <a:lnTo>
                  <a:pt x="53861" y="47182"/>
                </a:lnTo>
                <a:lnTo>
                  <a:pt x="61445" y="50550"/>
                </a:lnTo>
                <a:lnTo>
                  <a:pt x="69018" y="53079"/>
                </a:lnTo>
                <a:lnTo>
                  <a:pt x="74911" y="54758"/>
                </a:lnTo>
                <a:lnTo>
                  <a:pt x="79111" y="56448"/>
                </a:lnTo>
                <a:lnTo>
                  <a:pt x="83323" y="57287"/>
                </a:lnTo>
                <a:lnTo>
                  <a:pt x="85004" y="58138"/>
                </a:lnTo>
                <a:lnTo>
                  <a:pt x="85855" y="58138"/>
                </a:lnTo>
                <a:lnTo>
                  <a:pt x="94268" y="40433"/>
                </a:lnTo>
                <a:lnTo>
                  <a:pt x="93428" y="40433"/>
                </a:lnTo>
                <a:lnTo>
                  <a:pt x="90896" y="39594"/>
                </a:lnTo>
                <a:lnTo>
                  <a:pt x="87536" y="38754"/>
                </a:lnTo>
                <a:lnTo>
                  <a:pt x="82483" y="37064"/>
                </a:lnTo>
                <a:lnTo>
                  <a:pt x="76591" y="35386"/>
                </a:lnTo>
                <a:lnTo>
                  <a:pt x="69018" y="32857"/>
                </a:lnTo>
                <a:lnTo>
                  <a:pt x="61445" y="29488"/>
                </a:lnTo>
                <a:lnTo>
                  <a:pt x="52181" y="26120"/>
                </a:lnTo>
                <a:lnTo>
                  <a:pt x="42927" y="21900"/>
                </a:lnTo>
                <a:lnTo>
                  <a:pt x="34503" y="17693"/>
                </a:lnTo>
                <a:lnTo>
                  <a:pt x="26930" y="13473"/>
                </a:lnTo>
                <a:lnTo>
                  <a:pt x="21038" y="9266"/>
                </a:lnTo>
                <a:lnTo>
                  <a:pt x="15985" y="5897"/>
                </a:lnTo>
                <a:lnTo>
                  <a:pt x="11785" y="2517"/>
                </a:lnTo>
                <a:lnTo>
                  <a:pt x="9253" y="839"/>
                </a:lnTo>
                <a:lnTo>
                  <a:pt x="8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731926" y="4546575"/>
            <a:ext cx="159075" cy="13986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461745" y="4645159"/>
            <a:ext cx="204523" cy="11289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41058" y="5033807"/>
            <a:ext cx="419734" cy="0"/>
          </a:xfrm>
          <a:custGeom>
            <a:avLst/>
            <a:gdLst/>
            <a:ahLst/>
            <a:cxnLst/>
            <a:rect l="l" t="t" r="r" b="b"/>
            <a:pathLst>
              <a:path w="419734">
                <a:moveTo>
                  <a:pt x="0" y="0"/>
                </a:moveTo>
                <a:lnTo>
                  <a:pt x="419167" y="0"/>
                </a:lnTo>
              </a:path>
            </a:pathLst>
          </a:custGeom>
          <a:ln w="22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49896" y="4521007"/>
            <a:ext cx="0" cy="501650"/>
          </a:xfrm>
          <a:custGeom>
            <a:avLst/>
            <a:gdLst/>
            <a:ahLst/>
            <a:cxnLst/>
            <a:rect l="l" t="t" r="r" b="b"/>
            <a:pathLst>
              <a:path h="501650">
                <a:moveTo>
                  <a:pt x="0" y="0"/>
                </a:moveTo>
                <a:lnTo>
                  <a:pt x="0" y="501375"/>
                </a:lnTo>
              </a:path>
            </a:pathLst>
          </a:custGeom>
          <a:ln w="17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41058" y="4510218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936" y="0"/>
                </a:lnTo>
              </a:path>
            </a:pathLst>
          </a:custGeom>
          <a:ln w="21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550967" y="4521007"/>
            <a:ext cx="0" cy="501650"/>
          </a:xfrm>
          <a:custGeom>
            <a:avLst/>
            <a:gdLst/>
            <a:ahLst/>
            <a:cxnLst/>
            <a:rect l="l" t="t" r="r" b="b"/>
            <a:pathLst>
              <a:path h="501650">
                <a:moveTo>
                  <a:pt x="0" y="0"/>
                </a:moveTo>
                <a:lnTo>
                  <a:pt x="0" y="501375"/>
                </a:lnTo>
              </a:path>
            </a:pathLst>
          </a:custGeom>
          <a:ln w="18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268995" y="4510218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5">
                <a:moveTo>
                  <a:pt x="0" y="0"/>
                </a:moveTo>
                <a:lnTo>
                  <a:pt x="291231" y="0"/>
                </a:lnTo>
              </a:path>
            </a:pathLst>
          </a:custGeom>
          <a:ln w="21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395247" y="4908040"/>
            <a:ext cx="79375" cy="53340"/>
          </a:xfrm>
          <a:custGeom>
            <a:avLst/>
            <a:gdLst/>
            <a:ahLst/>
            <a:cxnLst/>
            <a:rect l="l" t="t" r="r" b="b"/>
            <a:pathLst>
              <a:path w="79375" h="53339">
                <a:moveTo>
                  <a:pt x="79123" y="0"/>
                </a:moveTo>
                <a:lnTo>
                  <a:pt x="0" y="0"/>
                </a:lnTo>
                <a:lnTo>
                  <a:pt x="0" y="53079"/>
                </a:lnTo>
                <a:lnTo>
                  <a:pt x="79123" y="53079"/>
                </a:lnTo>
                <a:lnTo>
                  <a:pt x="791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322022" y="4779968"/>
            <a:ext cx="0" cy="159385"/>
          </a:xfrm>
          <a:custGeom>
            <a:avLst/>
            <a:gdLst/>
            <a:ahLst/>
            <a:cxnLst/>
            <a:rect l="l" t="t" r="r" b="b"/>
            <a:pathLst>
              <a:path h="159385">
                <a:moveTo>
                  <a:pt x="0" y="0"/>
                </a:moveTo>
                <a:lnTo>
                  <a:pt x="0" y="159250"/>
                </a:lnTo>
              </a:path>
            </a:pathLst>
          </a:custGeom>
          <a:ln w="117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27230" y="4860007"/>
            <a:ext cx="11430" cy="48260"/>
          </a:xfrm>
          <a:custGeom>
            <a:avLst/>
            <a:gdLst/>
            <a:ahLst/>
            <a:cxnLst/>
            <a:rect l="l" t="t" r="r" b="b"/>
            <a:pathLst>
              <a:path w="11430" h="48260">
                <a:moveTo>
                  <a:pt x="10944" y="0"/>
                </a:moveTo>
                <a:lnTo>
                  <a:pt x="0" y="0"/>
                </a:lnTo>
                <a:lnTo>
                  <a:pt x="0" y="48032"/>
                </a:lnTo>
                <a:lnTo>
                  <a:pt x="10944" y="48032"/>
                </a:lnTo>
                <a:lnTo>
                  <a:pt x="10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395247" y="4806088"/>
            <a:ext cx="79375" cy="53975"/>
          </a:xfrm>
          <a:custGeom>
            <a:avLst/>
            <a:gdLst/>
            <a:ahLst/>
            <a:cxnLst/>
            <a:rect l="l" t="t" r="r" b="b"/>
            <a:pathLst>
              <a:path w="79375" h="53975">
                <a:moveTo>
                  <a:pt x="79123" y="0"/>
                </a:moveTo>
                <a:lnTo>
                  <a:pt x="0" y="0"/>
                </a:lnTo>
                <a:lnTo>
                  <a:pt x="0" y="53918"/>
                </a:lnTo>
                <a:lnTo>
                  <a:pt x="79123" y="53918"/>
                </a:lnTo>
                <a:lnTo>
                  <a:pt x="791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27230" y="4723519"/>
            <a:ext cx="11430" cy="83185"/>
          </a:xfrm>
          <a:custGeom>
            <a:avLst/>
            <a:gdLst/>
            <a:ahLst/>
            <a:cxnLst/>
            <a:rect l="l" t="t" r="r" b="b"/>
            <a:pathLst>
              <a:path w="11430" h="83185">
                <a:moveTo>
                  <a:pt x="10944" y="0"/>
                </a:moveTo>
                <a:lnTo>
                  <a:pt x="0" y="0"/>
                </a:lnTo>
                <a:lnTo>
                  <a:pt x="0" y="82568"/>
                </a:lnTo>
                <a:lnTo>
                  <a:pt x="10944" y="82568"/>
                </a:lnTo>
                <a:lnTo>
                  <a:pt x="10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214285" y="4763445"/>
            <a:ext cx="55244" cy="16510"/>
          </a:xfrm>
          <a:custGeom>
            <a:avLst/>
            <a:gdLst/>
            <a:ahLst/>
            <a:cxnLst/>
            <a:rect l="l" t="t" r="r" b="b"/>
            <a:pathLst>
              <a:path w="55244" h="16510">
                <a:moveTo>
                  <a:pt x="0" y="16500"/>
                </a:moveTo>
                <a:lnTo>
                  <a:pt x="54709" y="16500"/>
                </a:lnTo>
                <a:lnTo>
                  <a:pt x="54709" y="0"/>
                </a:lnTo>
                <a:lnTo>
                  <a:pt x="0" y="0"/>
                </a:lnTo>
                <a:lnTo>
                  <a:pt x="0" y="16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214285" y="4757733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53" y="0"/>
                </a:lnTo>
              </a:path>
            </a:pathLst>
          </a:custGeom>
          <a:ln w="11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214285" y="4743136"/>
            <a:ext cx="55244" cy="8890"/>
          </a:xfrm>
          <a:custGeom>
            <a:avLst/>
            <a:gdLst/>
            <a:ahLst/>
            <a:cxnLst/>
            <a:rect l="l" t="t" r="r" b="b"/>
            <a:pathLst>
              <a:path w="55244" h="8889">
                <a:moveTo>
                  <a:pt x="0" y="8885"/>
                </a:moveTo>
                <a:lnTo>
                  <a:pt x="54709" y="8885"/>
                </a:lnTo>
                <a:lnTo>
                  <a:pt x="54709" y="0"/>
                </a:lnTo>
                <a:lnTo>
                  <a:pt x="0" y="0"/>
                </a:lnTo>
                <a:lnTo>
                  <a:pt x="0" y="8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295925" y="4763953"/>
            <a:ext cx="55244" cy="16510"/>
          </a:xfrm>
          <a:custGeom>
            <a:avLst/>
            <a:gdLst/>
            <a:ahLst/>
            <a:cxnLst/>
            <a:rect l="l" t="t" r="r" b="b"/>
            <a:pathLst>
              <a:path w="55244" h="16510">
                <a:moveTo>
                  <a:pt x="54713" y="0"/>
                </a:moveTo>
                <a:lnTo>
                  <a:pt x="0" y="0"/>
                </a:lnTo>
                <a:lnTo>
                  <a:pt x="0" y="16014"/>
                </a:lnTo>
                <a:lnTo>
                  <a:pt x="54713" y="16014"/>
                </a:lnTo>
                <a:lnTo>
                  <a:pt x="54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295925" y="4742891"/>
            <a:ext cx="55244" cy="9525"/>
          </a:xfrm>
          <a:custGeom>
            <a:avLst/>
            <a:gdLst/>
            <a:ahLst/>
            <a:cxnLst/>
            <a:rect l="l" t="t" r="r" b="b"/>
            <a:pathLst>
              <a:path w="55244" h="9525">
                <a:moveTo>
                  <a:pt x="54713" y="0"/>
                </a:moveTo>
                <a:lnTo>
                  <a:pt x="0" y="0"/>
                </a:lnTo>
                <a:lnTo>
                  <a:pt x="0" y="9266"/>
                </a:lnTo>
                <a:lnTo>
                  <a:pt x="54713" y="9266"/>
                </a:lnTo>
                <a:lnTo>
                  <a:pt x="54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234485" y="4684753"/>
            <a:ext cx="11430" cy="58419"/>
          </a:xfrm>
          <a:custGeom>
            <a:avLst/>
            <a:gdLst/>
            <a:ahLst/>
            <a:cxnLst/>
            <a:rect l="l" t="t" r="r" b="b"/>
            <a:pathLst>
              <a:path w="11430" h="58420">
                <a:moveTo>
                  <a:pt x="10942" y="0"/>
                </a:moveTo>
                <a:lnTo>
                  <a:pt x="0" y="0"/>
                </a:lnTo>
                <a:lnTo>
                  <a:pt x="0" y="58138"/>
                </a:lnTo>
                <a:lnTo>
                  <a:pt x="10942" y="58138"/>
                </a:lnTo>
                <a:lnTo>
                  <a:pt x="10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316135" y="4684753"/>
            <a:ext cx="12065" cy="58419"/>
          </a:xfrm>
          <a:custGeom>
            <a:avLst/>
            <a:gdLst/>
            <a:ahLst/>
            <a:cxnLst/>
            <a:rect l="l" t="t" r="r" b="b"/>
            <a:pathLst>
              <a:path w="12065" h="58420">
                <a:moveTo>
                  <a:pt x="11773" y="0"/>
                </a:moveTo>
                <a:lnTo>
                  <a:pt x="0" y="0"/>
                </a:lnTo>
                <a:lnTo>
                  <a:pt x="0" y="58138"/>
                </a:lnTo>
                <a:lnTo>
                  <a:pt x="11773" y="58138"/>
                </a:lnTo>
                <a:lnTo>
                  <a:pt x="11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372528" y="4704981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5">
                <a:moveTo>
                  <a:pt x="0" y="0"/>
                </a:moveTo>
                <a:lnTo>
                  <a:pt x="128772" y="0"/>
                </a:lnTo>
              </a:path>
            </a:pathLst>
          </a:custGeom>
          <a:ln w="370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432702" y="4592067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375"/>
                </a:lnTo>
              </a:path>
            </a:pathLst>
          </a:custGeom>
          <a:ln w="109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214285" y="4647688"/>
            <a:ext cx="55244" cy="37465"/>
          </a:xfrm>
          <a:custGeom>
            <a:avLst/>
            <a:gdLst/>
            <a:ahLst/>
            <a:cxnLst/>
            <a:rect l="l" t="t" r="r" b="b"/>
            <a:pathLst>
              <a:path w="55244" h="37464">
                <a:moveTo>
                  <a:pt x="54709" y="0"/>
                </a:moveTo>
                <a:lnTo>
                  <a:pt x="0" y="0"/>
                </a:lnTo>
                <a:lnTo>
                  <a:pt x="0" y="37064"/>
                </a:lnTo>
                <a:lnTo>
                  <a:pt x="54709" y="37064"/>
                </a:lnTo>
                <a:lnTo>
                  <a:pt x="54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295925" y="4647688"/>
            <a:ext cx="55244" cy="37465"/>
          </a:xfrm>
          <a:custGeom>
            <a:avLst/>
            <a:gdLst/>
            <a:ahLst/>
            <a:cxnLst/>
            <a:rect l="l" t="t" r="r" b="b"/>
            <a:pathLst>
              <a:path w="55244" h="37464">
                <a:moveTo>
                  <a:pt x="54713" y="0"/>
                </a:moveTo>
                <a:lnTo>
                  <a:pt x="0" y="0"/>
                </a:lnTo>
                <a:lnTo>
                  <a:pt x="0" y="37064"/>
                </a:lnTo>
                <a:lnTo>
                  <a:pt x="54713" y="37064"/>
                </a:lnTo>
                <a:lnTo>
                  <a:pt x="54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234485" y="4592089"/>
            <a:ext cx="11430" cy="55880"/>
          </a:xfrm>
          <a:custGeom>
            <a:avLst/>
            <a:gdLst/>
            <a:ahLst/>
            <a:cxnLst/>
            <a:rect l="l" t="t" r="r" b="b"/>
            <a:pathLst>
              <a:path w="11430" h="55879">
                <a:moveTo>
                  <a:pt x="0" y="55849"/>
                </a:moveTo>
                <a:lnTo>
                  <a:pt x="10942" y="55849"/>
                </a:lnTo>
                <a:lnTo>
                  <a:pt x="10942" y="0"/>
                </a:lnTo>
                <a:lnTo>
                  <a:pt x="0" y="0"/>
                </a:lnTo>
                <a:lnTo>
                  <a:pt x="0" y="55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234485" y="4586377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4">
                <a:moveTo>
                  <a:pt x="0" y="0"/>
                </a:moveTo>
                <a:lnTo>
                  <a:pt x="203689" y="0"/>
                </a:lnTo>
              </a:path>
            </a:pathLst>
          </a:custGeom>
          <a:ln w="11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292565" y="4600075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>
                <a:moveTo>
                  <a:pt x="0" y="0"/>
                </a:moveTo>
                <a:lnTo>
                  <a:pt x="111106" y="0"/>
                </a:lnTo>
              </a:path>
            </a:pathLst>
          </a:custGeom>
          <a:ln w="16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292565" y="4571425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>
                <a:moveTo>
                  <a:pt x="0" y="0"/>
                </a:moveTo>
                <a:lnTo>
                  <a:pt x="111106" y="0"/>
                </a:lnTo>
              </a:path>
            </a:pathLst>
          </a:custGeom>
          <a:ln w="17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210076" y="4888661"/>
            <a:ext cx="82550" cy="13970"/>
          </a:xfrm>
          <a:custGeom>
            <a:avLst/>
            <a:gdLst/>
            <a:ahLst/>
            <a:cxnLst/>
            <a:rect l="l" t="t" r="r" b="b"/>
            <a:pathLst>
              <a:path w="82550" h="13970">
                <a:moveTo>
                  <a:pt x="0" y="13480"/>
                </a:moveTo>
                <a:lnTo>
                  <a:pt x="82486" y="13480"/>
                </a:lnTo>
                <a:lnTo>
                  <a:pt x="82486" y="0"/>
                </a:lnTo>
                <a:lnTo>
                  <a:pt x="0" y="0"/>
                </a:lnTo>
                <a:lnTo>
                  <a:pt x="0" y="13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231960" y="4915617"/>
            <a:ext cx="60960" cy="14604"/>
          </a:xfrm>
          <a:custGeom>
            <a:avLst/>
            <a:gdLst/>
            <a:ahLst/>
            <a:cxnLst/>
            <a:rect l="l" t="t" r="r" b="b"/>
            <a:pathLst>
              <a:path w="60959" h="14604">
                <a:moveTo>
                  <a:pt x="0" y="14323"/>
                </a:moveTo>
                <a:lnTo>
                  <a:pt x="60602" y="14323"/>
                </a:lnTo>
                <a:lnTo>
                  <a:pt x="60602" y="0"/>
                </a:lnTo>
                <a:lnTo>
                  <a:pt x="0" y="0"/>
                </a:lnTo>
                <a:lnTo>
                  <a:pt x="0" y="14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196610" y="4949742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5952" y="0"/>
                </a:lnTo>
              </a:path>
            </a:pathLst>
          </a:custGeom>
          <a:ln w="12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249637" y="4970390"/>
            <a:ext cx="43180" cy="13970"/>
          </a:xfrm>
          <a:custGeom>
            <a:avLst/>
            <a:gdLst/>
            <a:ahLst/>
            <a:cxnLst/>
            <a:rect l="l" t="t" r="r" b="b"/>
            <a:pathLst>
              <a:path w="43180" h="13970">
                <a:moveTo>
                  <a:pt x="0" y="13480"/>
                </a:moveTo>
                <a:lnTo>
                  <a:pt x="42926" y="13480"/>
                </a:lnTo>
                <a:lnTo>
                  <a:pt x="42926" y="0"/>
                </a:lnTo>
                <a:lnTo>
                  <a:pt x="0" y="0"/>
                </a:lnTo>
                <a:lnTo>
                  <a:pt x="0" y="13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781800" y="4353765"/>
            <a:ext cx="900693" cy="89199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14400" y="2516123"/>
            <a:ext cx="1086612" cy="4572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26692" y="2516123"/>
            <a:ext cx="330707" cy="4572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1029106" y="2566542"/>
            <a:ext cx="838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End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414515" y="5183123"/>
            <a:ext cx="1821180" cy="4572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961376" y="5183123"/>
            <a:ext cx="330707" cy="4572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6530085" y="5234177"/>
            <a:ext cx="1572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System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Engineer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886967" y="5259323"/>
            <a:ext cx="1141476" cy="4572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54123" y="5259323"/>
            <a:ext cx="330707" cy="4572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1001674" y="5310377"/>
            <a:ext cx="8934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Integrator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6650735" y="2500883"/>
            <a:ext cx="1502664" cy="4572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879080" y="2500883"/>
            <a:ext cx="330707" cy="4572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784847" y="2744723"/>
            <a:ext cx="1231392" cy="4572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741919" y="2744723"/>
            <a:ext cx="330707" cy="4572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784847" y="2988564"/>
            <a:ext cx="330707" cy="4572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841235" y="2988564"/>
            <a:ext cx="1176527" cy="4572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43443" y="2988564"/>
            <a:ext cx="330707" cy="4572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6766306" y="2551302"/>
            <a:ext cx="12534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Programmers  &amp; software  managers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3275076" y="3084576"/>
            <a:ext cx="2136648" cy="114604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634740" y="3387852"/>
            <a:ext cx="1501139" cy="62941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352800" y="3124200"/>
            <a:ext cx="1981200" cy="990600"/>
          </a:xfrm>
          <a:custGeom>
            <a:avLst/>
            <a:gdLst/>
            <a:ahLst/>
            <a:cxnLst/>
            <a:rect l="l" t="t" r="r" b="b"/>
            <a:pathLst>
              <a:path w="1981200" h="990600">
                <a:moveTo>
                  <a:pt x="990600" y="0"/>
                </a:moveTo>
                <a:lnTo>
                  <a:pt x="927950" y="974"/>
                </a:lnTo>
                <a:lnTo>
                  <a:pt x="866336" y="3858"/>
                </a:lnTo>
                <a:lnTo>
                  <a:pt x="805874" y="8595"/>
                </a:lnTo>
                <a:lnTo>
                  <a:pt x="746680" y="15126"/>
                </a:lnTo>
                <a:lnTo>
                  <a:pt x="688870" y="23393"/>
                </a:lnTo>
                <a:lnTo>
                  <a:pt x="632560" y="33337"/>
                </a:lnTo>
                <a:lnTo>
                  <a:pt x="577866" y="44902"/>
                </a:lnTo>
                <a:lnTo>
                  <a:pt x="524903" y="58029"/>
                </a:lnTo>
                <a:lnTo>
                  <a:pt x="473789" y="72661"/>
                </a:lnTo>
                <a:lnTo>
                  <a:pt x="424638" y="88738"/>
                </a:lnTo>
                <a:lnTo>
                  <a:pt x="377568" y="106203"/>
                </a:lnTo>
                <a:lnTo>
                  <a:pt x="332693" y="124998"/>
                </a:lnTo>
                <a:lnTo>
                  <a:pt x="290131" y="145065"/>
                </a:lnTo>
                <a:lnTo>
                  <a:pt x="249997" y="166346"/>
                </a:lnTo>
                <a:lnTo>
                  <a:pt x="212406" y="188784"/>
                </a:lnTo>
                <a:lnTo>
                  <a:pt x="177476" y="212319"/>
                </a:lnTo>
                <a:lnTo>
                  <a:pt x="145322" y="236894"/>
                </a:lnTo>
                <a:lnTo>
                  <a:pt x="116059" y="262451"/>
                </a:lnTo>
                <a:lnTo>
                  <a:pt x="66675" y="316280"/>
                </a:lnTo>
                <a:lnTo>
                  <a:pt x="30252" y="373340"/>
                </a:lnTo>
                <a:lnTo>
                  <a:pt x="7717" y="433168"/>
                </a:lnTo>
                <a:lnTo>
                  <a:pt x="0" y="495300"/>
                </a:lnTo>
                <a:lnTo>
                  <a:pt x="1948" y="526624"/>
                </a:lnTo>
                <a:lnTo>
                  <a:pt x="17191" y="587662"/>
                </a:lnTo>
                <a:lnTo>
                  <a:pt x="46786" y="646164"/>
                </a:lnTo>
                <a:lnTo>
                  <a:pt x="89805" y="701666"/>
                </a:lnTo>
                <a:lnTo>
                  <a:pt x="145322" y="753705"/>
                </a:lnTo>
                <a:lnTo>
                  <a:pt x="177476" y="778280"/>
                </a:lnTo>
                <a:lnTo>
                  <a:pt x="212406" y="801815"/>
                </a:lnTo>
                <a:lnTo>
                  <a:pt x="249997" y="824253"/>
                </a:lnTo>
                <a:lnTo>
                  <a:pt x="290131" y="845534"/>
                </a:lnTo>
                <a:lnTo>
                  <a:pt x="332693" y="865601"/>
                </a:lnTo>
                <a:lnTo>
                  <a:pt x="377568" y="884396"/>
                </a:lnTo>
                <a:lnTo>
                  <a:pt x="424638" y="901861"/>
                </a:lnTo>
                <a:lnTo>
                  <a:pt x="473789" y="917938"/>
                </a:lnTo>
                <a:lnTo>
                  <a:pt x="524903" y="932570"/>
                </a:lnTo>
                <a:lnTo>
                  <a:pt x="577866" y="945697"/>
                </a:lnTo>
                <a:lnTo>
                  <a:pt x="632560" y="957262"/>
                </a:lnTo>
                <a:lnTo>
                  <a:pt x="688870" y="967206"/>
                </a:lnTo>
                <a:lnTo>
                  <a:pt x="746680" y="975473"/>
                </a:lnTo>
                <a:lnTo>
                  <a:pt x="805874" y="982004"/>
                </a:lnTo>
                <a:lnTo>
                  <a:pt x="866336" y="986741"/>
                </a:lnTo>
                <a:lnTo>
                  <a:pt x="927950" y="989625"/>
                </a:lnTo>
                <a:lnTo>
                  <a:pt x="990600" y="990600"/>
                </a:lnTo>
                <a:lnTo>
                  <a:pt x="1053249" y="989625"/>
                </a:lnTo>
                <a:lnTo>
                  <a:pt x="1114863" y="986741"/>
                </a:lnTo>
                <a:lnTo>
                  <a:pt x="1175325" y="982004"/>
                </a:lnTo>
                <a:lnTo>
                  <a:pt x="1234519" y="975473"/>
                </a:lnTo>
                <a:lnTo>
                  <a:pt x="1292329" y="967206"/>
                </a:lnTo>
                <a:lnTo>
                  <a:pt x="1348639" y="957262"/>
                </a:lnTo>
                <a:lnTo>
                  <a:pt x="1403333" y="945697"/>
                </a:lnTo>
                <a:lnTo>
                  <a:pt x="1456296" y="932570"/>
                </a:lnTo>
                <a:lnTo>
                  <a:pt x="1507410" y="917938"/>
                </a:lnTo>
                <a:lnTo>
                  <a:pt x="1556561" y="901861"/>
                </a:lnTo>
                <a:lnTo>
                  <a:pt x="1603631" y="884396"/>
                </a:lnTo>
                <a:lnTo>
                  <a:pt x="1648506" y="865601"/>
                </a:lnTo>
                <a:lnTo>
                  <a:pt x="1691068" y="845534"/>
                </a:lnTo>
                <a:lnTo>
                  <a:pt x="1731202" y="824253"/>
                </a:lnTo>
                <a:lnTo>
                  <a:pt x="1768793" y="801815"/>
                </a:lnTo>
                <a:lnTo>
                  <a:pt x="1803723" y="778280"/>
                </a:lnTo>
                <a:lnTo>
                  <a:pt x="1835877" y="753705"/>
                </a:lnTo>
                <a:lnTo>
                  <a:pt x="1865140" y="728148"/>
                </a:lnTo>
                <a:lnTo>
                  <a:pt x="1914524" y="674319"/>
                </a:lnTo>
                <a:lnTo>
                  <a:pt x="1950947" y="617259"/>
                </a:lnTo>
                <a:lnTo>
                  <a:pt x="1973482" y="557431"/>
                </a:lnTo>
                <a:lnTo>
                  <a:pt x="1981200" y="495300"/>
                </a:lnTo>
                <a:lnTo>
                  <a:pt x="1979251" y="463975"/>
                </a:lnTo>
                <a:lnTo>
                  <a:pt x="1964008" y="402937"/>
                </a:lnTo>
                <a:lnTo>
                  <a:pt x="1934413" y="344435"/>
                </a:lnTo>
                <a:lnTo>
                  <a:pt x="1891394" y="288933"/>
                </a:lnTo>
                <a:lnTo>
                  <a:pt x="1835877" y="236894"/>
                </a:lnTo>
                <a:lnTo>
                  <a:pt x="1803723" y="212319"/>
                </a:lnTo>
                <a:lnTo>
                  <a:pt x="1768793" y="188784"/>
                </a:lnTo>
                <a:lnTo>
                  <a:pt x="1731202" y="166346"/>
                </a:lnTo>
                <a:lnTo>
                  <a:pt x="1691068" y="145065"/>
                </a:lnTo>
                <a:lnTo>
                  <a:pt x="1648506" y="124998"/>
                </a:lnTo>
                <a:lnTo>
                  <a:pt x="1603631" y="106203"/>
                </a:lnTo>
                <a:lnTo>
                  <a:pt x="1556561" y="88738"/>
                </a:lnTo>
                <a:lnTo>
                  <a:pt x="1507410" y="72661"/>
                </a:lnTo>
                <a:lnTo>
                  <a:pt x="1456296" y="58029"/>
                </a:lnTo>
                <a:lnTo>
                  <a:pt x="1403333" y="44902"/>
                </a:lnTo>
                <a:lnTo>
                  <a:pt x="1348639" y="33337"/>
                </a:lnTo>
                <a:lnTo>
                  <a:pt x="1292329" y="23393"/>
                </a:lnTo>
                <a:lnTo>
                  <a:pt x="1234519" y="15126"/>
                </a:lnTo>
                <a:lnTo>
                  <a:pt x="1175325" y="8595"/>
                </a:lnTo>
                <a:lnTo>
                  <a:pt x="1114863" y="3858"/>
                </a:lnTo>
                <a:lnTo>
                  <a:pt x="1053249" y="974"/>
                </a:lnTo>
                <a:lnTo>
                  <a:pt x="990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352800" y="3124200"/>
            <a:ext cx="1981200" cy="990600"/>
          </a:xfrm>
          <a:custGeom>
            <a:avLst/>
            <a:gdLst/>
            <a:ahLst/>
            <a:cxnLst/>
            <a:rect l="l" t="t" r="r" b="b"/>
            <a:pathLst>
              <a:path w="1981200" h="990600">
                <a:moveTo>
                  <a:pt x="0" y="495300"/>
                </a:moveTo>
                <a:lnTo>
                  <a:pt x="7717" y="433168"/>
                </a:lnTo>
                <a:lnTo>
                  <a:pt x="30252" y="373340"/>
                </a:lnTo>
                <a:lnTo>
                  <a:pt x="66675" y="316280"/>
                </a:lnTo>
                <a:lnTo>
                  <a:pt x="116059" y="262451"/>
                </a:lnTo>
                <a:lnTo>
                  <a:pt x="145322" y="236894"/>
                </a:lnTo>
                <a:lnTo>
                  <a:pt x="177476" y="212319"/>
                </a:lnTo>
                <a:lnTo>
                  <a:pt x="212406" y="188784"/>
                </a:lnTo>
                <a:lnTo>
                  <a:pt x="249997" y="166346"/>
                </a:lnTo>
                <a:lnTo>
                  <a:pt x="290131" y="145065"/>
                </a:lnTo>
                <a:lnTo>
                  <a:pt x="332693" y="124998"/>
                </a:lnTo>
                <a:lnTo>
                  <a:pt x="377568" y="106203"/>
                </a:lnTo>
                <a:lnTo>
                  <a:pt x="424638" y="88738"/>
                </a:lnTo>
                <a:lnTo>
                  <a:pt x="473789" y="72661"/>
                </a:lnTo>
                <a:lnTo>
                  <a:pt x="524903" y="58029"/>
                </a:lnTo>
                <a:lnTo>
                  <a:pt x="577866" y="44902"/>
                </a:lnTo>
                <a:lnTo>
                  <a:pt x="632560" y="33337"/>
                </a:lnTo>
                <a:lnTo>
                  <a:pt x="688870" y="23393"/>
                </a:lnTo>
                <a:lnTo>
                  <a:pt x="746680" y="15126"/>
                </a:lnTo>
                <a:lnTo>
                  <a:pt x="805874" y="8595"/>
                </a:lnTo>
                <a:lnTo>
                  <a:pt x="866336" y="3858"/>
                </a:lnTo>
                <a:lnTo>
                  <a:pt x="927950" y="974"/>
                </a:lnTo>
                <a:lnTo>
                  <a:pt x="990600" y="0"/>
                </a:lnTo>
                <a:lnTo>
                  <a:pt x="1053249" y="974"/>
                </a:lnTo>
                <a:lnTo>
                  <a:pt x="1114863" y="3858"/>
                </a:lnTo>
                <a:lnTo>
                  <a:pt x="1175325" y="8595"/>
                </a:lnTo>
                <a:lnTo>
                  <a:pt x="1234519" y="15126"/>
                </a:lnTo>
                <a:lnTo>
                  <a:pt x="1292329" y="23393"/>
                </a:lnTo>
                <a:lnTo>
                  <a:pt x="1348639" y="33337"/>
                </a:lnTo>
                <a:lnTo>
                  <a:pt x="1403333" y="44902"/>
                </a:lnTo>
                <a:lnTo>
                  <a:pt x="1456296" y="58029"/>
                </a:lnTo>
                <a:lnTo>
                  <a:pt x="1507410" y="72661"/>
                </a:lnTo>
                <a:lnTo>
                  <a:pt x="1556561" y="88738"/>
                </a:lnTo>
                <a:lnTo>
                  <a:pt x="1603631" y="106203"/>
                </a:lnTo>
                <a:lnTo>
                  <a:pt x="1648506" y="124998"/>
                </a:lnTo>
                <a:lnTo>
                  <a:pt x="1691068" y="145065"/>
                </a:lnTo>
                <a:lnTo>
                  <a:pt x="1731202" y="166346"/>
                </a:lnTo>
                <a:lnTo>
                  <a:pt x="1768793" y="188784"/>
                </a:lnTo>
                <a:lnTo>
                  <a:pt x="1803723" y="212319"/>
                </a:lnTo>
                <a:lnTo>
                  <a:pt x="1835877" y="236894"/>
                </a:lnTo>
                <a:lnTo>
                  <a:pt x="1865140" y="262451"/>
                </a:lnTo>
                <a:lnTo>
                  <a:pt x="1914524" y="316280"/>
                </a:lnTo>
                <a:lnTo>
                  <a:pt x="1950947" y="373340"/>
                </a:lnTo>
                <a:lnTo>
                  <a:pt x="1973482" y="433168"/>
                </a:lnTo>
                <a:lnTo>
                  <a:pt x="1981200" y="495300"/>
                </a:lnTo>
                <a:lnTo>
                  <a:pt x="1979251" y="526624"/>
                </a:lnTo>
                <a:lnTo>
                  <a:pt x="1964008" y="587662"/>
                </a:lnTo>
                <a:lnTo>
                  <a:pt x="1934413" y="646164"/>
                </a:lnTo>
                <a:lnTo>
                  <a:pt x="1891394" y="701666"/>
                </a:lnTo>
                <a:lnTo>
                  <a:pt x="1835877" y="753705"/>
                </a:lnTo>
                <a:lnTo>
                  <a:pt x="1803723" y="778280"/>
                </a:lnTo>
                <a:lnTo>
                  <a:pt x="1768793" y="801815"/>
                </a:lnTo>
                <a:lnTo>
                  <a:pt x="1731202" y="824253"/>
                </a:lnTo>
                <a:lnTo>
                  <a:pt x="1691068" y="845534"/>
                </a:lnTo>
                <a:lnTo>
                  <a:pt x="1648506" y="865601"/>
                </a:lnTo>
                <a:lnTo>
                  <a:pt x="1603631" y="884396"/>
                </a:lnTo>
                <a:lnTo>
                  <a:pt x="1556561" y="901861"/>
                </a:lnTo>
                <a:lnTo>
                  <a:pt x="1507410" y="917938"/>
                </a:lnTo>
                <a:lnTo>
                  <a:pt x="1456296" y="932570"/>
                </a:lnTo>
                <a:lnTo>
                  <a:pt x="1403333" y="945697"/>
                </a:lnTo>
                <a:lnTo>
                  <a:pt x="1348639" y="957262"/>
                </a:lnTo>
                <a:lnTo>
                  <a:pt x="1292329" y="967206"/>
                </a:lnTo>
                <a:lnTo>
                  <a:pt x="1234519" y="975473"/>
                </a:lnTo>
                <a:lnTo>
                  <a:pt x="1175325" y="982004"/>
                </a:lnTo>
                <a:lnTo>
                  <a:pt x="1114863" y="986741"/>
                </a:lnTo>
                <a:lnTo>
                  <a:pt x="1053249" y="989625"/>
                </a:lnTo>
                <a:lnTo>
                  <a:pt x="990600" y="990600"/>
                </a:lnTo>
                <a:lnTo>
                  <a:pt x="927950" y="989625"/>
                </a:lnTo>
                <a:lnTo>
                  <a:pt x="866336" y="986741"/>
                </a:lnTo>
                <a:lnTo>
                  <a:pt x="805874" y="982004"/>
                </a:lnTo>
                <a:lnTo>
                  <a:pt x="746680" y="975473"/>
                </a:lnTo>
                <a:lnTo>
                  <a:pt x="688870" y="967206"/>
                </a:lnTo>
                <a:lnTo>
                  <a:pt x="632560" y="957262"/>
                </a:lnTo>
                <a:lnTo>
                  <a:pt x="577866" y="945697"/>
                </a:lnTo>
                <a:lnTo>
                  <a:pt x="524903" y="932570"/>
                </a:lnTo>
                <a:lnTo>
                  <a:pt x="473789" y="917938"/>
                </a:lnTo>
                <a:lnTo>
                  <a:pt x="424638" y="901861"/>
                </a:lnTo>
                <a:lnTo>
                  <a:pt x="377568" y="884396"/>
                </a:lnTo>
                <a:lnTo>
                  <a:pt x="332693" y="865601"/>
                </a:lnTo>
                <a:lnTo>
                  <a:pt x="290131" y="845534"/>
                </a:lnTo>
                <a:lnTo>
                  <a:pt x="249997" y="824253"/>
                </a:lnTo>
                <a:lnTo>
                  <a:pt x="212406" y="801815"/>
                </a:lnTo>
                <a:lnTo>
                  <a:pt x="177476" y="778280"/>
                </a:lnTo>
                <a:lnTo>
                  <a:pt x="145322" y="753705"/>
                </a:lnTo>
                <a:lnTo>
                  <a:pt x="116059" y="728148"/>
                </a:lnTo>
                <a:lnTo>
                  <a:pt x="66675" y="674319"/>
                </a:lnTo>
                <a:lnTo>
                  <a:pt x="30252" y="617259"/>
                </a:lnTo>
                <a:lnTo>
                  <a:pt x="7717" y="557431"/>
                </a:lnTo>
                <a:lnTo>
                  <a:pt x="0" y="4953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692652" y="3407664"/>
            <a:ext cx="1321308" cy="51358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706111" y="3407664"/>
            <a:ext cx="371856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 txBox="1"/>
          <p:nvPr/>
        </p:nvSpPr>
        <p:spPr>
          <a:xfrm>
            <a:off x="3824478" y="3464128"/>
            <a:ext cx="103949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Sc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ena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2914650" y="3429000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100" y="266700"/>
                </a:moveTo>
                <a:lnTo>
                  <a:pt x="0" y="266700"/>
                </a:lnTo>
                <a:lnTo>
                  <a:pt x="57150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100" y="266700"/>
                </a:lnTo>
                <a:close/>
              </a:path>
              <a:path w="114300" h="381000">
                <a:moveTo>
                  <a:pt x="76200" y="0"/>
                </a:moveTo>
                <a:lnTo>
                  <a:pt x="38100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200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962400" y="2762250"/>
            <a:ext cx="838200" cy="114300"/>
          </a:xfrm>
          <a:custGeom>
            <a:avLst/>
            <a:gdLst/>
            <a:ahLst/>
            <a:cxnLst/>
            <a:rect l="l" t="t" r="r" b="b"/>
            <a:pathLst>
              <a:path w="838200" h="114300">
                <a:moveTo>
                  <a:pt x="723900" y="0"/>
                </a:moveTo>
                <a:lnTo>
                  <a:pt x="723900" y="114300"/>
                </a:lnTo>
                <a:lnTo>
                  <a:pt x="800100" y="76200"/>
                </a:lnTo>
                <a:lnTo>
                  <a:pt x="742950" y="76200"/>
                </a:lnTo>
                <a:lnTo>
                  <a:pt x="742950" y="38100"/>
                </a:lnTo>
                <a:lnTo>
                  <a:pt x="800100" y="38100"/>
                </a:lnTo>
                <a:lnTo>
                  <a:pt x="723900" y="0"/>
                </a:lnTo>
                <a:close/>
              </a:path>
              <a:path w="838200" h="114300">
                <a:moveTo>
                  <a:pt x="7239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23900" y="76200"/>
                </a:lnTo>
                <a:lnTo>
                  <a:pt x="723900" y="38100"/>
                </a:lnTo>
                <a:close/>
              </a:path>
              <a:path w="838200" h="114300">
                <a:moveTo>
                  <a:pt x="800100" y="38100"/>
                </a:moveTo>
                <a:lnTo>
                  <a:pt x="742950" y="38100"/>
                </a:lnTo>
                <a:lnTo>
                  <a:pt x="742950" y="76200"/>
                </a:lnTo>
                <a:lnTo>
                  <a:pt x="800100" y="76200"/>
                </a:lnTo>
                <a:lnTo>
                  <a:pt x="838200" y="57150"/>
                </a:lnTo>
                <a:lnTo>
                  <a:pt x="800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734050" y="3429000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100" y="266700"/>
                </a:moveTo>
                <a:lnTo>
                  <a:pt x="0" y="266700"/>
                </a:lnTo>
                <a:lnTo>
                  <a:pt x="57150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100" y="266700"/>
                </a:lnTo>
                <a:close/>
              </a:path>
              <a:path w="114300" h="381000">
                <a:moveTo>
                  <a:pt x="76200" y="0"/>
                </a:moveTo>
                <a:lnTo>
                  <a:pt x="38100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200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962400" y="4362450"/>
            <a:ext cx="914400" cy="114300"/>
          </a:xfrm>
          <a:custGeom>
            <a:avLst/>
            <a:gdLst/>
            <a:ahLst/>
            <a:cxnLst/>
            <a:rect l="l" t="t" r="r" b="b"/>
            <a:pathLst>
              <a:path w="914400" h="114300">
                <a:moveTo>
                  <a:pt x="800100" y="0"/>
                </a:moveTo>
                <a:lnTo>
                  <a:pt x="800100" y="114300"/>
                </a:lnTo>
                <a:lnTo>
                  <a:pt x="876300" y="76200"/>
                </a:lnTo>
                <a:lnTo>
                  <a:pt x="819150" y="76200"/>
                </a:lnTo>
                <a:lnTo>
                  <a:pt x="819150" y="38100"/>
                </a:lnTo>
                <a:lnTo>
                  <a:pt x="876300" y="38100"/>
                </a:lnTo>
                <a:lnTo>
                  <a:pt x="800100" y="0"/>
                </a:lnTo>
                <a:close/>
              </a:path>
              <a:path w="914400" h="114300">
                <a:moveTo>
                  <a:pt x="800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00100" y="76200"/>
                </a:lnTo>
                <a:lnTo>
                  <a:pt x="800100" y="38100"/>
                </a:lnTo>
                <a:close/>
              </a:path>
              <a:path w="914400" h="114300">
                <a:moveTo>
                  <a:pt x="876300" y="38100"/>
                </a:moveTo>
                <a:lnTo>
                  <a:pt x="819150" y="38100"/>
                </a:lnTo>
                <a:lnTo>
                  <a:pt x="819150" y="76200"/>
                </a:lnTo>
                <a:lnTo>
                  <a:pt x="876300" y="76200"/>
                </a:lnTo>
                <a:lnTo>
                  <a:pt x="914400" y="57150"/>
                </a:lnTo>
                <a:lnTo>
                  <a:pt x="876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 txBox="1"/>
          <p:nvPr/>
        </p:nvSpPr>
        <p:spPr>
          <a:xfrm>
            <a:off x="5068570" y="5154548"/>
            <a:ext cx="1349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e</a:t>
            </a:r>
            <a:r>
              <a:rPr sz="1800" spc="150" dirty="0">
                <a:latin typeface="Arial"/>
                <a:cs typeface="Arial"/>
              </a:rPr>
              <a:t>p</a:t>
            </a:r>
            <a:r>
              <a:rPr sz="1800" spc="65" dirty="0">
                <a:latin typeface="Arial"/>
                <a:cs typeface="Arial"/>
              </a:rPr>
              <a:t>lo</a:t>
            </a:r>
            <a:r>
              <a:rPr sz="1800" spc="75" dirty="0">
                <a:latin typeface="Arial"/>
                <a:cs typeface="Arial"/>
              </a:rPr>
              <a:t>yment  </a:t>
            </a:r>
            <a:r>
              <a:rPr sz="1800" spc="85" dirty="0">
                <a:latin typeface="Arial"/>
                <a:cs typeface="Arial"/>
              </a:rPr>
              <a:t>diagram.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2060194" y="563880"/>
            <a:ext cx="2284095" cy="165735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85" dirty="0">
                <a:latin typeface="Arial"/>
                <a:cs typeface="Arial"/>
              </a:rPr>
              <a:t>Functional</a:t>
            </a:r>
            <a:r>
              <a:rPr sz="1800" spc="380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specs</a:t>
            </a:r>
            <a:endParaRPr sz="1800">
              <a:latin typeface="Arial"/>
              <a:cs typeface="Arial"/>
            </a:endParaRPr>
          </a:p>
          <a:p>
            <a:pPr marL="23495" marR="5080">
              <a:lnSpc>
                <a:spcPct val="99800"/>
              </a:lnSpc>
              <a:spcBef>
                <a:spcPts val="1035"/>
              </a:spcBef>
            </a:pPr>
            <a:r>
              <a:rPr sz="1800" spc="50" dirty="0">
                <a:latin typeface="Arial"/>
                <a:cs typeface="Arial"/>
              </a:rPr>
              <a:t>Class, </a:t>
            </a:r>
            <a:r>
              <a:rPr sz="1800" spc="55" dirty="0">
                <a:latin typeface="Arial"/>
                <a:cs typeface="Arial"/>
              </a:rPr>
              <a:t>State,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Object,  </a:t>
            </a:r>
            <a:r>
              <a:rPr sz="1800" spc="70" dirty="0">
                <a:latin typeface="Arial"/>
                <a:cs typeface="Arial"/>
              </a:rPr>
              <a:t>Sequence,  </a:t>
            </a:r>
            <a:r>
              <a:rPr sz="1800" spc="85" dirty="0">
                <a:latin typeface="Arial"/>
                <a:cs typeface="Arial"/>
              </a:rPr>
              <a:t>Communication  </a:t>
            </a:r>
            <a:r>
              <a:rPr sz="1800" spc="75" dirty="0">
                <a:latin typeface="Arial"/>
                <a:cs typeface="Arial"/>
              </a:rPr>
              <a:t>diagrams.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2136394" y="5078348"/>
            <a:ext cx="17729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Arial"/>
                <a:cs typeface="Arial"/>
              </a:rPr>
              <a:t>Activity</a:t>
            </a:r>
            <a:endParaRPr sz="1800">
              <a:latin typeface="Arial"/>
              <a:cs typeface="Arial"/>
            </a:endParaRPr>
          </a:p>
          <a:p>
            <a:pPr marL="216535">
              <a:lnSpc>
                <a:spcPts val="2160"/>
              </a:lnSpc>
            </a:pPr>
            <a:r>
              <a:rPr sz="1800" spc="90" dirty="0"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1800" spc="80" dirty="0">
                <a:latin typeface="Arial"/>
                <a:cs typeface="Arial"/>
              </a:rPr>
              <a:t>Non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functional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4880228" y="795019"/>
            <a:ext cx="2733040" cy="129032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800" spc="90" dirty="0">
                <a:latin typeface="Arial"/>
                <a:cs typeface="Arial"/>
              </a:rPr>
              <a:t>module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organization</a:t>
            </a:r>
            <a:endParaRPr sz="18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665"/>
              </a:spcBef>
            </a:pPr>
            <a:r>
              <a:rPr sz="1800" spc="85" dirty="0">
                <a:latin typeface="Arial"/>
                <a:cs typeface="Arial"/>
              </a:rPr>
              <a:t>Component,</a:t>
            </a:r>
            <a:endParaRPr sz="1800">
              <a:latin typeface="Arial"/>
              <a:cs typeface="Arial"/>
            </a:endParaRPr>
          </a:p>
          <a:p>
            <a:pPr marL="33655">
              <a:lnSpc>
                <a:spcPts val="2155"/>
              </a:lnSpc>
            </a:pPr>
            <a:r>
              <a:rPr sz="1800" spc="45" dirty="0">
                <a:latin typeface="Arial"/>
                <a:cs typeface="Arial"/>
              </a:rPr>
              <a:t>Package</a:t>
            </a:r>
            <a:endParaRPr sz="1800">
              <a:latin typeface="Arial"/>
              <a:cs typeface="Arial"/>
            </a:endParaRPr>
          </a:p>
          <a:p>
            <a:pPr marL="33655">
              <a:lnSpc>
                <a:spcPts val="2155"/>
              </a:lnSpc>
              <a:tabLst>
                <a:tab pos="2016125" algn="l"/>
                <a:tab pos="2719705" algn="l"/>
              </a:tabLst>
            </a:pPr>
            <a:r>
              <a:rPr sz="1800" spc="75" dirty="0">
                <a:latin typeface="Arial"/>
                <a:cs typeface="Arial"/>
              </a:rPr>
              <a:t>diagrams.	</a:t>
            </a:r>
            <a:r>
              <a:rPr sz="1800" u="heavy" spc="20" dirty="0">
                <a:uFill>
                  <a:solidFill>
                    <a:srgbClr val="53F3FF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75" dirty="0">
                <a:uFill>
                  <a:solidFill>
                    <a:srgbClr val="53F3FF"/>
                  </a:solidFill>
                </a:uFill>
                <a:latin typeface="Arial"/>
                <a:cs typeface="Arial"/>
              </a:rPr>
              <a:t>	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5115814" y="5812942"/>
            <a:ext cx="16598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Arial"/>
                <a:cs typeface="Arial"/>
              </a:rPr>
              <a:t>Non-functional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567639" y="6085738"/>
            <a:ext cx="7119620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0570">
              <a:lnSpc>
                <a:spcPts val="1780"/>
              </a:lnSpc>
              <a:spcBef>
                <a:spcPts val="100"/>
              </a:spcBef>
            </a:pPr>
            <a:r>
              <a:rPr sz="1800" spc="100" dirty="0"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500"/>
              </a:lnSpc>
            </a:pPr>
            <a:r>
              <a:rPr sz="2400" b="1" spc="-15" dirty="0">
                <a:latin typeface="Trebuchet MS"/>
                <a:cs typeface="Trebuchet MS"/>
              </a:rPr>
              <a:t>software</a:t>
            </a:r>
            <a:r>
              <a:rPr sz="2400" b="1" spc="-270" dirty="0">
                <a:latin typeface="Trebuchet MS"/>
                <a:cs typeface="Trebuchet MS"/>
              </a:rPr>
              <a:t> </a:t>
            </a:r>
            <a:r>
              <a:rPr sz="2400" b="1" spc="-15" dirty="0">
                <a:latin typeface="Trebuchet MS"/>
                <a:cs typeface="Trebuchet MS"/>
              </a:rPr>
              <a:t>architecture</a:t>
            </a:r>
            <a:r>
              <a:rPr sz="2400" b="1" spc="-265" dirty="0">
                <a:latin typeface="Trebuchet MS"/>
                <a:cs typeface="Trebuchet MS"/>
              </a:rPr>
              <a:t> </a:t>
            </a:r>
            <a:r>
              <a:rPr sz="2400" b="1" spc="85" dirty="0">
                <a:latin typeface="Trebuchet MS"/>
                <a:cs typeface="Trebuchet MS"/>
              </a:rPr>
              <a:t>using</a:t>
            </a:r>
            <a:r>
              <a:rPr sz="2400" b="1" spc="-150" dirty="0">
                <a:latin typeface="Trebuchet MS"/>
                <a:cs typeface="Trebuchet MS"/>
              </a:rPr>
              <a:t> </a:t>
            </a:r>
            <a:r>
              <a:rPr sz="2400" b="1" spc="-25" dirty="0">
                <a:latin typeface="Trebuchet MS"/>
                <a:cs typeface="Trebuchet MS"/>
              </a:rPr>
              <a:t>five</a:t>
            </a:r>
            <a:r>
              <a:rPr sz="2400" b="1" spc="-265" dirty="0">
                <a:latin typeface="Trebuchet MS"/>
                <a:cs typeface="Trebuchet MS"/>
              </a:rPr>
              <a:t> </a:t>
            </a:r>
            <a:r>
              <a:rPr sz="2400" b="1" spc="10" dirty="0">
                <a:latin typeface="Trebuchet MS"/>
                <a:cs typeface="Trebuchet MS"/>
              </a:rPr>
              <a:t>concurrent</a:t>
            </a:r>
            <a:r>
              <a:rPr sz="2400" b="1" spc="-305" dirty="0">
                <a:latin typeface="Trebuchet MS"/>
                <a:cs typeface="Trebuchet MS"/>
              </a:rPr>
              <a:t> </a:t>
            </a:r>
            <a:r>
              <a:rPr sz="2400" b="1" spc="-45" dirty="0">
                <a:latin typeface="Trebuchet MS"/>
                <a:cs typeface="Trebuchet MS"/>
              </a:rPr>
              <a:t>views.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9300" y="876426"/>
            <a:ext cx="277114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35" dirty="0">
                <a:latin typeface="Arial"/>
                <a:cs typeface="Arial"/>
              </a:rPr>
              <a:t>Logical</a:t>
            </a:r>
            <a:r>
              <a:rPr sz="3500" spc="-195" dirty="0">
                <a:latin typeface="Arial"/>
                <a:cs typeface="Arial"/>
              </a:rPr>
              <a:t> </a:t>
            </a:r>
            <a:r>
              <a:rPr sz="3500" spc="65" dirty="0">
                <a:latin typeface="Arial"/>
                <a:cs typeface="Arial"/>
              </a:rPr>
              <a:t>View</a:t>
            </a:r>
            <a:endParaRPr sz="3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834" y="1590522"/>
            <a:ext cx="7564120" cy="438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2825">
              <a:lnSpc>
                <a:spcPct val="120000"/>
              </a:lnSpc>
              <a:spcBef>
                <a:spcPts val="100"/>
              </a:spcBef>
            </a:pPr>
            <a:r>
              <a:rPr sz="2600" b="1" spc="45" dirty="0">
                <a:latin typeface="Arial"/>
                <a:cs typeface="Arial"/>
              </a:rPr>
              <a:t>(Object-oriented</a:t>
            </a:r>
            <a:r>
              <a:rPr sz="2600" b="1" spc="-114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Decomposition)  </a:t>
            </a:r>
            <a:r>
              <a:rPr sz="2600" b="1" spc="60" dirty="0">
                <a:latin typeface="Arial"/>
                <a:cs typeface="Arial"/>
              </a:rPr>
              <a:t>Viewer </a:t>
            </a:r>
            <a:r>
              <a:rPr sz="2600" b="1" spc="-55" dirty="0">
                <a:latin typeface="Arial"/>
                <a:cs typeface="Arial"/>
              </a:rPr>
              <a:t>:</a:t>
            </a:r>
            <a:r>
              <a:rPr sz="2600" b="1" spc="-245" dirty="0">
                <a:latin typeface="Arial"/>
                <a:cs typeface="Arial"/>
              </a:rPr>
              <a:t> </a:t>
            </a:r>
            <a:r>
              <a:rPr sz="2600" spc="114" dirty="0">
                <a:latin typeface="Arial"/>
                <a:cs typeface="Arial"/>
              </a:rPr>
              <a:t>End-user</a:t>
            </a:r>
            <a:endParaRPr sz="2600">
              <a:latin typeface="Arial"/>
              <a:cs typeface="Arial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20"/>
              </a:spcBef>
            </a:pPr>
            <a:r>
              <a:rPr sz="2600" b="1" spc="15" dirty="0">
                <a:latin typeface="Arial"/>
                <a:cs typeface="Arial"/>
              </a:rPr>
              <a:t>Considers </a:t>
            </a:r>
            <a:r>
              <a:rPr sz="2600" b="1" spc="-55" dirty="0">
                <a:latin typeface="Arial"/>
                <a:cs typeface="Arial"/>
              </a:rPr>
              <a:t>: </a:t>
            </a:r>
            <a:r>
              <a:rPr sz="2600" spc="125" dirty="0">
                <a:latin typeface="Arial"/>
                <a:cs typeface="Arial"/>
              </a:rPr>
              <a:t>Functional </a:t>
            </a:r>
            <a:r>
              <a:rPr sz="2600" spc="130" dirty="0">
                <a:latin typeface="Arial"/>
                <a:cs typeface="Arial"/>
              </a:rPr>
              <a:t>requirements- </a:t>
            </a:r>
            <a:r>
              <a:rPr sz="2600" spc="90" dirty="0">
                <a:latin typeface="Arial"/>
                <a:cs typeface="Arial"/>
              </a:rPr>
              <a:t>What</a:t>
            </a:r>
            <a:r>
              <a:rPr sz="2600" spc="-490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the  </a:t>
            </a:r>
            <a:r>
              <a:rPr sz="2600" spc="125" dirty="0">
                <a:latin typeface="Arial"/>
                <a:cs typeface="Arial"/>
              </a:rPr>
              <a:t>system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130" dirty="0">
                <a:latin typeface="Arial"/>
                <a:cs typeface="Arial"/>
              </a:rPr>
              <a:t>should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35" dirty="0">
                <a:latin typeface="Arial"/>
                <a:cs typeface="Arial"/>
              </a:rPr>
              <a:t>provide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spc="125" dirty="0">
                <a:latin typeface="Arial"/>
                <a:cs typeface="Arial"/>
              </a:rPr>
              <a:t>in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65" dirty="0">
                <a:latin typeface="Arial"/>
                <a:cs typeface="Arial"/>
              </a:rPr>
              <a:t>terms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135" dirty="0">
                <a:latin typeface="Arial"/>
                <a:cs typeface="Arial"/>
              </a:rPr>
              <a:t>of</a:t>
            </a:r>
            <a:r>
              <a:rPr sz="2600" spc="204" dirty="0">
                <a:latin typeface="Arial"/>
                <a:cs typeface="Arial"/>
              </a:rPr>
              <a:t> </a:t>
            </a:r>
            <a:r>
              <a:rPr sz="2600" spc="145" dirty="0">
                <a:latin typeface="Arial"/>
                <a:cs typeface="Arial"/>
              </a:rPr>
              <a:t>services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160" dirty="0">
                <a:latin typeface="Arial"/>
                <a:cs typeface="Arial"/>
              </a:rPr>
              <a:t>to  </a:t>
            </a:r>
            <a:r>
              <a:rPr sz="2600" spc="145" dirty="0">
                <a:latin typeface="Arial"/>
                <a:cs typeface="Arial"/>
              </a:rPr>
              <a:t>its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105" dirty="0">
                <a:latin typeface="Arial"/>
                <a:cs typeface="Arial"/>
              </a:rPr>
              <a:t>users.</a:t>
            </a:r>
            <a:endParaRPr sz="2600">
              <a:latin typeface="Arial"/>
              <a:cs typeface="Arial"/>
            </a:endParaRPr>
          </a:p>
          <a:p>
            <a:pPr marL="285115" marR="116839" indent="-272415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sz="2600" spc="90" dirty="0">
                <a:latin typeface="Arial"/>
                <a:cs typeface="Arial"/>
              </a:rPr>
              <a:t>This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135" dirty="0">
                <a:latin typeface="Arial"/>
                <a:cs typeface="Arial"/>
              </a:rPr>
              <a:t>view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shows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the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components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130" dirty="0">
                <a:latin typeface="Arial"/>
                <a:cs typeface="Arial"/>
              </a:rPr>
              <a:t>(objects)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-285" dirty="0">
                <a:latin typeface="Arial"/>
                <a:cs typeface="Arial"/>
              </a:rPr>
              <a:t>of  </a:t>
            </a:r>
            <a:r>
              <a:rPr sz="2600" spc="140" dirty="0">
                <a:latin typeface="Arial"/>
                <a:cs typeface="Arial"/>
              </a:rPr>
              <a:t>the </a:t>
            </a:r>
            <a:r>
              <a:rPr sz="2600" spc="125" dirty="0">
                <a:latin typeface="Arial"/>
                <a:cs typeface="Arial"/>
              </a:rPr>
              <a:t>system </a:t>
            </a:r>
            <a:r>
              <a:rPr sz="2600" spc="105" dirty="0">
                <a:latin typeface="Arial"/>
                <a:cs typeface="Arial"/>
              </a:rPr>
              <a:t>as </a:t>
            </a:r>
            <a:r>
              <a:rPr sz="2600" spc="135" dirty="0">
                <a:latin typeface="Arial"/>
                <a:cs typeface="Arial"/>
              </a:rPr>
              <a:t>well </a:t>
            </a:r>
            <a:r>
              <a:rPr sz="2600" spc="105" dirty="0">
                <a:latin typeface="Arial"/>
                <a:cs typeface="Arial"/>
              </a:rPr>
              <a:t>as </a:t>
            </a:r>
            <a:r>
              <a:rPr sz="2600" spc="165" dirty="0">
                <a:latin typeface="Arial"/>
                <a:cs typeface="Arial"/>
              </a:rPr>
              <a:t>their </a:t>
            </a:r>
            <a:r>
              <a:rPr sz="2600" spc="145" dirty="0">
                <a:latin typeface="Arial"/>
                <a:cs typeface="Arial"/>
              </a:rPr>
              <a:t>interactions </a:t>
            </a:r>
            <a:r>
              <a:rPr sz="2600" spc="5" dirty="0">
                <a:latin typeface="Arial"/>
                <a:cs typeface="Arial"/>
              </a:rPr>
              <a:t>/  </a:t>
            </a:r>
            <a:r>
              <a:rPr sz="2600" spc="120" dirty="0">
                <a:latin typeface="Arial"/>
                <a:cs typeface="Arial"/>
              </a:rPr>
              <a:t>relationships.</a:t>
            </a:r>
            <a:endParaRPr sz="2600">
              <a:latin typeface="Arial"/>
              <a:cs typeface="Arial"/>
            </a:endParaRPr>
          </a:p>
          <a:p>
            <a:pPr marL="285115" marR="131064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sz="2600" spc="75" dirty="0">
                <a:latin typeface="Arial"/>
                <a:cs typeface="Arial"/>
              </a:rPr>
              <a:t>UML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135" dirty="0">
                <a:latin typeface="Arial"/>
                <a:cs typeface="Arial"/>
              </a:rPr>
              <a:t>diagrams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–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80" dirty="0">
                <a:latin typeface="Arial"/>
                <a:cs typeface="Arial"/>
              </a:rPr>
              <a:t>Class,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spc="90" dirty="0">
                <a:latin typeface="Arial"/>
                <a:cs typeface="Arial"/>
              </a:rPr>
              <a:t>State,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Object,  </a:t>
            </a:r>
            <a:r>
              <a:rPr sz="2600" spc="110" dirty="0">
                <a:latin typeface="Arial"/>
                <a:cs typeface="Arial"/>
              </a:rPr>
              <a:t>Sequence, </a:t>
            </a:r>
            <a:r>
              <a:rPr sz="2600" spc="125" dirty="0">
                <a:latin typeface="Arial"/>
                <a:cs typeface="Arial"/>
              </a:rPr>
              <a:t>Communication</a:t>
            </a:r>
            <a:r>
              <a:rPr sz="2600" spc="-330" dirty="0">
                <a:latin typeface="Arial"/>
                <a:cs typeface="Arial"/>
              </a:rPr>
              <a:t> </a:t>
            </a:r>
            <a:r>
              <a:rPr sz="2600" spc="114" dirty="0">
                <a:latin typeface="Arial"/>
                <a:cs typeface="Arial"/>
              </a:rPr>
              <a:t>diagrams.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20214" y="945591"/>
            <a:ext cx="293751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30" dirty="0">
                <a:latin typeface="Arial"/>
                <a:cs typeface="Arial"/>
              </a:rPr>
              <a:t>Process</a:t>
            </a:r>
            <a:r>
              <a:rPr sz="3500" spc="-215" dirty="0">
                <a:latin typeface="Arial"/>
                <a:cs typeface="Arial"/>
              </a:rPr>
              <a:t> </a:t>
            </a:r>
            <a:r>
              <a:rPr sz="3500" spc="65" dirty="0">
                <a:latin typeface="Arial"/>
                <a:cs typeface="Arial"/>
              </a:rPr>
              <a:t>View</a:t>
            </a:r>
            <a:endParaRPr sz="3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908" y="1742922"/>
            <a:ext cx="698373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98700">
              <a:lnSpc>
                <a:spcPct val="120000"/>
              </a:lnSpc>
              <a:spcBef>
                <a:spcPts val="100"/>
              </a:spcBef>
            </a:pPr>
            <a:r>
              <a:rPr sz="2600" b="1" spc="40" dirty="0">
                <a:latin typeface="Arial"/>
                <a:cs typeface="Arial"/>
              </a:rPr>
              <a:t>(The </a:t>
            </a:r>
            <a:r>
              <a:rPr sz="2600" b="1" spc="30" dirty="0">
                <a:latin typeface="Arial"/>
                <a:cs typeface="Arial"/>
              </a:rPr>
              <a:t>process</a:t>
            </a:r>
            <a:r>
              <a:rPr sz="2600" b="1" spc="-300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decomposition)  </a:t>
            </a:r>
            <a:r>
              <a:rPr sz="2600" b="1" spc="60" dirty="0">
                <a:latin typeface="Arial"/>
                <a:cs typeface="Arial"/>
              </a:rPr>
              <a:t>Viewer </a:t>
            </a:r>
            <a:r>
              <a:rPr sz="2600" b="1" spc="-55" dirty="0">
                <a:latin typeface="Arial"/>
                <a:cs typeface="Arial"/>
              </a:rPr>
              <a:t>:</a:t>
            </a:r>
            <a:r>
              <a:rPr sz="2600" b="1" spc="-245" dirty="0">
                <a:latin typeface="Arial"/>
                <a:cs typeface="Arial"/>
              </a:rPr>
              <a:t> </a:t>
            </a:r>
            <a:r>
              <a:rPr sz="2600" spc="135" dirty="0">
                <a:latin typeface="Arial"/>
                <a:cs typeface="Arial"/>
              </a:rPr>
              <a:t>Integrators</a:t>
            </a:r>
            <a:endParaRPr sz="2600">
              <a:latin typeface="Arial"/>
              <a:cs typeface="Arial"/>
            </a:endParaRPr>
          </a:p>
          <a:p>
            <a:pPr marL="285115" marR="192405" indent="-273050">
              <a:lnSpc>
                <a:spcPct val="100000"/>
              </a:lnSpc>
              <a:spcBef>
                <a:spcPts val="625"/>
              </a:spcBef>
              <a:tabLst>
                <a:tab pos="1841500" algn="l"/>
              </a:tabLst>
            </a:pPr>
            <a:r>
              <a:rPr sz="2600" b="1" spc="15" dirty="0">
                <a:latin typeface="Arial"/>
                <a:cs typeface="Arial"/>
              </a:rPr>
              <a:t>Considers	</a:t>
            </a:r>
            <a:r>
              <a:rPr sz="2600" b="1" spc="-55" dirty="0">
                <a:latin typeface="Arial"/>
                <a:cs typeface="Arial"/>
              </a:rPr>
              <a:t>: </a:t>
            </a:r>
            <a:r>
              <a:rPr sz="2600" spc="114" dirty="0">
                <a:latin typeface="Arial"/>
                <a:cs typeface="Arial"/>
              </a:rPr>
              <a:t>Non </a:t>
            </a:r>
            <a:r>
              <a:rPr sz="2600" dirty="0">
                <a:latin typeface="Arial"/>
                <a:cs typeface="Arial"/>
              </a:rPr>
              <a:t>- </a:t>
            </a:r>
            <a:r>
              <a:rPr sz="2600" spc="145" dirty="0">
                <a:latin typeface="Arial"/>
                <a:cs typeface="Arial"/>
              </a:rPr>
              <a:t>functional</a:t>
            </a:r>
            <a:r>
              <a:rPr sz="2600" spc="-430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requirements  </a:t>
            </a:r>
            <a:r>
              <a:rPr sz="2600" spc="135" dirty="0">
                <a:latin typeface="Arial"/>
                <a:cs typeface="Arial"/>
              </a:rPr>
              <a:t>(concurrency, </a:t>
            </a:r>
            <a:r>
              <a:rPr sz="2600" spc="145" dirty="0">
                <a:latin typeface="Arial"/>
                <a:cs typeface="Arial"/>
              </a:rPr>
              <a:t>performance,</a:t>
            </a:r>
            <a:r>
              <a:rPr sz="2600" spc="-280" dirty="0">
                <a:latin typeface="Arial"/>
                <a:cs typeface="Arial"/>
              </a:rPr>
              <a:t> </a:t>
            </a:r>
            <a:r>
              <a:rPr sz="2600" spc="130" dirty="0">
                <a:latin typeface="Arial"/>
                <a:cs typeface="Arial"/>
              </a:rPr>
              <a:t>scalability)</a:t>
            </a:r>
            <a:endParaRPr sz="2600">
              <a:latin typeface="Arial"/>
              <a:cs typeface="Arial"/>
            </a:endParaRPr>
          </a:p>
          <a:p>
            <a:pPr marL="285115" marR="508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sz="2600" spc="75" dirty="0">
                <a:latin typeface="Arial"/>
                <a:cs typeface="Arial"/>
              </a:rPr>
              <a:t>The </a:t>
            </a:r>
            <a:r>
              <a:rPr sz="2600" spc="150" dirty="0">
                <a:latin typeface="Arial"/>
                <a:cs typeface="Arial"/>
              </a:rPr>
              <a:t>process </a:t>
            </a:r>
            <a:r>
              <a:rPr sz="2600" spc="135" dirty="0">
                <a:latin typeface="Arial"/>
                <a:cs typeface="Arial"/>
              </a:rPr>
              <a:t>view </a:t>
            </a:r>
            <a:r>
              <a:rPr sz="2600" spc="140" dirty="0">
                <a:latin typeface="Arial"/>
                <a:cs typeface="Arial"/>
              </a:rPr>
              <a:t>shows the processes </a:t>
            </a:r>
            <a:r>
              <a:rPr sz="2600" spc="5" dirty="0">
                <a:latin typeface="Arial"/>
                <a:cs typeface="Arial"/>
              </a:rPr>
              <a:t>/  </a:t>
            </a:r>
            <a:r>
              <a:rPr sz="2600" spc="170" dirty="0">
                <a:latin typeface="Arial"/>
                <a:cs typeface="Arial"/>
              </a:rPr>
              <a:t>workflow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135" dirty="0">
                <a:latin typeface="Arial"/>
                <a:cs typeface="Arial"/>
              </a:rPr>
              <a:t>rules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30" dirty="0">
                <a:latin typeface="Arial"/>
                <a:cs typeface="Arial"/>
              </a:rPr>
              <a:t>of</a:t>
            </a:r>
            <a:r>
              <a:rPr sz="2600" spc="215" dirty="0">
                <a:latin typeface="Arial"/>
                <a:cs typeface="Arial"/>
              </a:rPr>
              <a:t> </a:t>
            </a:r>
            <a:r>
              <a:rPr sz="2600" spc="100" dirty="0">
                <a:latin typeface="Arial"/>
                <a:cs typeface="Arial"/>
              </a:rPr>
              <a:t>a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20" dirty="0">
                <a:latin typeface="Arial"/>
                <a:cs typeface="Arial"/>
              </a:rPr>
              <a:t>system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130" dirty="0">
                <a:latin typeface="Arial"/>
                <a:cs typeface="Arial"/>
              </a:rPr>
              <a:t>and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60" dirty="0">
                <a:latin typeface="Arial"/>
                <a:cs typeface="Arial"/>
              </a:rPr>
              <a:t>how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30" dirty="0">
                <a:latin typeface="Arial"/>
                <a:cs typeface="Arial"/>
              </a:rPr>
              <a:t>those  </a:t>
            </a:r>
            <a:r>
              <a:rPr sz="2600" spc="140" dirty="0">
                <a:latin typeface="Arial"/>
                <a:cs typeface="Arial"/>
              </a:rPr>
              <a:t>processes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communicate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170" dirty="0">
                <a:latin typeface="Arial"/>
                <a:cs typeface="Arial"/>
              </a:rPr>
              <a:t>with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125" dirty="0">
                <a:latin typeface="Arial"/>
                <a:cs typeface="Arial"/>
              </a:rPr>
              <a:t>each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100" dirty="0">
                <a:latin typeface="Arial"/>
                <a:cs typeface="Arial"/>
              </a:rPr>
              <a:t>other.</a:t>
            </a:r>
            <a:endParaRPr sz="26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sz="2600" spc="75" dirty="0">
                <a:latin typeface="Arial"/>
                <a:cs typeface="Arial"/>
              </a:rPr>
              <a:t>UML </a:t>
            </a:r>
            <a:r>
              <a:rPr sz="2600" spc="135" dirty="0">
                <a:latin typeface="Arial"/>
                <a:cs typeface="Arial"/>
              </a:rPr>
              <a:t>diagrams </a:t>
            </a:r>
            <a:r>
              <a:rPr sz="2600" spc="-145" dirty="0">
                <a:latin typeface="Arial"/>
                <a:cs typeface="Arial"/>
              </a:rPr>
              <a:t>– </a:t>
            </a:r>
            <a:r>
              <a:rPr sz="2600" spc="155" dirty="0">
                <a:latin typeface="Arial"/>
                <a:cs typeface="Arial"/>
              </a:rPr>
              <a:t>Activity</a:t>
            </a:r>
            <a:r>
              <a:rPr sz="2600" spc="-420" dirty="0">
                <a:latin typeface="Arial"/>
                <a:cs typeface="Arial"/>
              </a:rPr>
              <a:t> </a:t>
            </a:r>
            <a:r>
              <a:rPr sz="2600" spc="135" dirty="0">
                <a:latin typeface="Arial"/>
                <a:cs typeface="Arial"/>
              </a:rPr>
              <a:t>diagram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900" y="435305"/>
            <a:ext cx="401955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30" dirty="0">
                <a:latin typeface="Arial"/>
                <a:cs typeface="Arial"/>
              </a:rPr>
              <a:t>Development</a:t>
            </a:r>
            <a:r>
              <a:rPr sz="3500" spc="-195" dirty="0">
                <a:latin typeface="Arial"/>
                <a:cs typeface="Arial"/>
              </a:rPr>
              <a:t> </a:t>
            </a:r>
            <a:r>
              <a:rPr sz="3500" spc="65" dirty="0">
                <a:latin typeface="Arial"/>
                <a:cs typeface="Arial"/>
              </a:rPr>
              <a:t>View</a:t>
            </a:r>
            <a:endParaRPr sz="3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834" y="1091539"/>
            <a:ext cx="7539355" cy="4860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600" b="1" spc="10" dirty="0">
                <a:latin typeface="Arial"/>
                <a:cs typeface="Arial"/>
              </a:rPr>
              <a:t>(Subsystem</a:t>
            </a:r>
            <a:r>
              <a:rPr sz="2600" b="1" spc="-114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decomposition)</a:t>
            </a:r>
            <a:endParaRPr sz="2600">
              <a:latin typeface="Arial"/>
              <a:cs typeface="Arial"/>
            </a:endParaRPr>
          </a:p>
          <a:p>
            <a:pPr marL="12700" marR="5080" indent="81915">
              <a:lnSpc>
                <a:spcPts val="3750"/>
              </a:lnSpc>
              <a:spcBef>
                <a:spcPts val="225"/>
              </a:spcBef>
              <a:tabLst>
                <a:tab pos="1841500" algn="l"/>
              </a:tabLst>
            </a:pPr>
            <a:r>
              <a:rPr sz="2600" b="1" spc="60" dirty="0">
                <a:latin typeface="Arial"/>
                <a:cs typeface="Arial"/>
              </a:rPr>
              <a:t>Viewer</a:t>
            </a:r>
            <a:r>
              <a:rPr sz="2600" b="1" spc="-125" dirty="0">
                <a:latin typeface="Arial"/>
                <a:cs typeface="Arial"/>
              </a:rPr>
              <a:t> </a:t>
            </a:r>
            <a:r>
              <a:rPr sz="2600" b="1" spc="-55" dirty="0">
                <a:latin typeface="Arial"/>
                <a:cs typeface="Arial"/>
              </a:rPr>
              <a:t>:</a:t>
            </a:r>
            <a:r>
              <a:rPr sz="2600" b="1" spc="-75" dirty="0">
                <a:latin typeface="Arial"/>
                <a:cs typeface="Arial"/>
              </a:rPr>
              <a:t> </a:t>
            </a:r>
            <a:r>
              <a:rPr sz="2600" spc="130" dirty="0">
                <a:latin typeface="Arial"/>
                <a:cs typeface="Arial"/>
              </a:rPr>
              <a:t>Programmers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spc="130" dirty="0">
                <a:latin typeface="Arial"/>
                <a:cs typeface="Arial"/>
              </a:rPr>
              <a:t>and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135" dirty="0">
                <a:latin typeface="Arial"/>
                <a:cs typeface="Arial"/>
              </a:rPr>
              <a:t>Software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105" dirty="0">
                <a:latin typeface="Arial"/>
                <a:cs typeface="Arial"/>
              </a:rPr>
              <a:t>Managers  </a:t>
            </a:r>
            <a:r>
              <a:rPr sz="2600" b="1" spc="15" dirty="0">
                <a:latin typeface="Arial"/>
                <a:cs typeface="Arial"/>
              </a:rPr>
              <a:t>Considers	</a:t>
            </a:r>
            <a:r>
              <a:rPr sz="2600" b="1" spc="-50" dirty="0">
                <a:latin typeface="Arial"/>
                <a:cs typeface="Arial"/>
              </a:rPr>
              <a:t>: </a:t>
            </a:r>
            <a:r>
              <a:rPr sz="2600" spc="145" dirty="0">
                <a:latin typeface="Arial"/>
                <a:cs typeface="Arial"/>
              </a:rPr>
              <a:t>software </a:t>
            </a:r>
            <a:r>
              <a:rPr sz="2600" spc="130" dirty="0">
                <a:latin typeface="Arial"/>
                <a:cs typeface="Arial"/>
              </a:rPr>
              <a:t>module</a:t>
            </a:r>
            <a:r>
              <a:rPr sz="2600" spc="-335" dirty="0">
                <a:latin typeface="Arial"/>
                <a:cs typeface="Arial"/>
              </a:rPr>
              <a:t> </a:t>
            </a:r>
            <a:r>
              <a:rPr sz="2600" spc="120" dirty="0">
                <a:latin typeface="Arial"/>
                <a:cs typeface="Arial"/>
              </a:rPr>
              <a:t>organization</a:t>
            </a:r>
            <a:endParaRPr sz="2600">
              <a:latin typeface="Arial"/>
              <a:cs typeface="Arial"/>
            </a:endParaRPr>
          </a:p>
          <a:p>
            <a:pPr marL="285115">
              <a:lnSpc>
                <a:spcPts val="2885"/>
              </a:lnSpc>
            </a:pPr>
            <a:r>
              <a:rPr sz="2600" spc="130" dirty="0">
                <a:latin typeface="Arial"/>
                <a:cs typeface="Arial"/>
              </a:rPr>
              <a:t>(Hierarchy </a:t>
            </a:r>
            <a:r>
              <a:rPr sz="2600" spc="135" dirty="0">
                <a:latin typeface="Arial"/>
                <a:cs typeface="Arial"/>
              </a:rPr>
              <a:t>of </a:t>
            </a:r>
            <a:r>
              <a:rPr sz="2600" spc="95" dirty="0">
                <a:latin typeface="Arial"/>
                <a:cs typeface="Arial"/>
              </a:rPr>
              <a:t>layers, </a:t>
            </a:r>
            <a:r>
              <a:rPr sz="2600" spc="145" dirty="0">
                <a:latin typeface="Arial"/>
                <a:cs typeface="Arial"/>
              </a:rPr>
              <a:t>software</a:t>
            </a:r>
            <a:r>
              <a:rPr sz="2600" spc="-409" dirty="0">
                <a:latin typeface="Arial"/>
                <a:cs typeface="Arial"/>
              </a:rPr>
              <a:t> </a:t>
            </a:r>
            <a:r>
              <a:rPr sz="2600" spc="114" dirty="0">
                <a:latin typeface="Arial"/>
                <a:cs typeface="Arial"/>
              </a:rPr>
              <a:t>management,</a:t>
            </a:r>
            <a:endParaRPr sz="26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</a:pPr>
            <a:r>
              <a:rPr sz="2600" spc="105" dirty="0">
                <a:latin typeface="Arial"/>
                <a:cs typeface="Arial"/>
              </a:rPr>
              <a:t>reuse, </a:t>
            </a:r>
            <a:r>
              <a:rPr sz="2600" spc="145" dirty="0">
                <a:latin typeface="Arial"/>
                <a:cs typeface="Arial"/>
              </a:rPr>
              <a:t>constraints </a:t>
            </a:r>
            <a:r>
              <a:rPr sz="2600" spc="135" dirty="0">
                <a:latin typeface="Arial"/>
                <a:cs typeface="Arial"/>
              </a:rPr>
              <a:t>of</a:t>
            </a:r>
            <a:r>
              <a:rPr sz="2600" spc="-200" dirty="0">
                <a:latin typeface="Arial"/>
                <a:cs typeface="Arial"/>
              </a:rPr>
              <a:t> </a:t>
            </a:r>
            <a:r>
              <a:rPr sz="2600" spc="120" dirty="0">
                <a:latin typeface="Arial"/>
                <a:cs typeface="Arial"/>
              </a:rPr>
              <a:t>tools)</a:t>
            </a:r>
            <a:endParaRPr sz="26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sz="2600" spc="145" dirty="0">
                <a:latin typeface="Arial"/>
                <a:cs typeface="Arial"/>
              </a:rPr>
              <a:t>It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120" dirty="0">
                <a:latin typeface="Arial"/>
                <a:cs typeface="Arial"/>
              </a:rPr>
              <a:t>gives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100" dirty="0">
                <a:latin typeface="Arial"/>
                <a:cs typeface="Arial"/>
              </a:rPr>
              <a:t>a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building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spc="145" dirty="0">
                <a:latin typeface="Arial"/>
                <a:cs typeface="Arial"/>
              </a:rPr>
              <a:t>block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135" dirty="0">
                <a:latin typeface="Arial"/>
                <a:cs typeface="Arial"/>
              </a:rPr>
              <a:t>view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135" dirty="0">
                <a:latin typeface="Arial"/>
                <a:cs typeface="Arial"/>
              </a:rPr>
              <a:t>of</a:t>
            </a:r>
            <a:r>
              <a:rPr sz="2600" spc="204" dirty="0">
                <a:latin typeface="Arial"/>
                <a:cs typeface="Arial"/>
              </a:rPr>
              <a:t> </a:t>
            </a:r>
            <a:r>
              <a:rPr sz="2600" spc="140" dirty="0">
                <a:latin typeface="Arial"/>
                <a:cs typeface="Arial"/>
              </a:rPr>
              <a:t>the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120" dirty="0">
                <a:latin typeface="Arial"/>
                <a:cs typeface="Arial"/>
              </a:rPr>
              <a:t>system.</a:t>
            </a:r>
            <a:endParaRPr sz="2600">
              <a:latin typeface="Arial"/>
              <a:cs typeface="Arial"/>
            </a:endParaRPr>
          </a:p>
          <a:p>
            <a:pPr marL="285115" marR="1064260">
              <a:lnSpc>
                <a:spcPct val="100000"/>
              </a:lnSpc>
              <a:spcBef>
                <a:spcPts val="625"/>
              </a:spcBef>
            </a:pPr>
            <a:r>
              <a:rPr sz="2600" spc="90" dirty="0">
                <a:latin typeface="Arial"/>
                <a:cs typeface="Arial"/>
              </a:rPr>
              <a:t>Eg: </a:t>
            </a:r>
            <a:r>
              <a:rPr sz="2600" spc="80" dirty="0">
                <a:latin typeface="Arial"/>
                <a:cs typeface="Arial"/>
              </a:rPr>
              <a:t>Packages </a:t>
            </a:r>
            <a:r>
              <a:rPr sz="2600" spc="114" dirty="0">
                <a:latin typeface="Arial"/>
                <a:cs typeface="Arial"/>
              </a:rPr>
              <a:t>Used, Execution  </a:t>
            </a:r>
            <a:r>
              <a:rPr sz="2600" spc="110" dirty="0">
                <a:latin typeface="Arial"/>
                <a:cs typeface="Arial"/>
              </a:rPr>
              <a:t>Environments,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95" dirty="0">
                <a:latin typeface="Arial"/>
                <a:cs typeface="Arial"/>
              </a:rPr>
              <a:t>Class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150" dirty="0">
                <a:latin typeface="Arial"/>
                <a:cs typeface="Arial"/>
              </a:rPr>
              <a:t>Libraries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spc="130" dirty="0">
                <a:latin typeface="Arial"/>
                <a:cs typeface="Arial"/>
              </a:rPr>
              <a:t>and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100" dirty="0">
                <a:latin typeface="Arial"/>
                <a:cs typeface="Arial"/>
              </a:rPr>
              <a:t>Sub  </a:t>
            </a:r>
            <a:r>
              <a:rPr sz="2600" spc="120" dirty="0">
                <a:latin typeface="Arial"/>
                <a:cs typeface="Arial"/>
              </a:rPr>
              <a:t>systems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120" dirty="0">
                <a:latin typeface="Arial"/>
                <a:cs typeface="Arial"/>
              </a:rPr>
              <a:t>utilized.</a:t>
            </a:r>
            <a:endParaRPr sz="2600">
              <a:latin typeface="Arial"/>
              <a:cs typeface="Arial"/>
            </a:endParaRPr>
          </a:p>
          <a:p>
            <a:pPr marL="285115" marR="1214755" indent="-272415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sz="2600" spc="75" dirty="0">
                <a:latin typeface="Arial"/>
                <a:cs typeface="Arial"/>
              </a:rPr>
              <a:t>UML </a:t>
            </a:r>
            <a:r>
              <a:rPr sz="2600" spc="135" dirty="0">
                <a:latin typeface="Arial"/>
                <a:cs typeface="Arial"/>
              </a:rPr>
              <a:t>diagrams </a:t>
            </a:r>
            <a:r>
              <a:rPr sz="2600" spc="-145" dirty="0">
                <a:latin typeface="Arial"/>
                <a:cs typeface="Arial"/>
              </a:rPr>
              <a:t>– </a:t>
            </a:r>
            <a:r>
              <a:rPr sz="2600" spc="125" dirty="0">
                <a:latin typeface="Arial"/>
                <a:cs typeface="Arial"/>
              </a:rPr>
              <a:t>Component,</a:t>
            </a:r>
            <a:r>
              <a:rPr sz="2600" spc="-44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Package  </a:t>
            </a:r>
            <a:r>
              <a:rPr sz="2600" spc="114" dirty="0">
                <a:latin typeface="Arial"/>
                <a:cs typeface="Arial"/>
              </a:rPr>
              <a:t>diagrams.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860</Words>
  <Application>Microsoft Office PowerPoint</Application>
  <PresentationFormat>On-screen Show (4:3)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Office Theme</vt:lpstr>
      <vt:lpstr>Designed for : Describing the architecture of software-  intensive systems, based on the use of multiple,  concurrent views</vt:lpstr>
      <vt:lpstr>What is View Model ?</vt:lpstr>
      <vt:lpstr>Intent of 4+1 view model</vt:lpstr>
      <vt:lpstr>Solution came from 4+1 View  Model</vt:lpstr>
      <vt:lpstr>PowerPoint Presentation</vt:lpstr>
      <vt:lpstr>The 4+1 View model</vt:lpstr>
      <vt:lpstr>Logical View</vt:lpstr>
      <vt:lpstr>Process View</vt:lpstr>
      <vt:lpstr>Development View</vt:lpstr>
      <vt:lpstr>Physical Views</vt:lpstr>
      <vt:lpstr>Scenario / Use case View</vt:lpstr>
      <vt:lpstr>Relationship among the views</vt:lpstr>
      <vt:lpstr>Modeling a system</vt:lpstr>
      <vt:lpstr>Views – UML Diagrams</vt:lpstr>
      <vt:lpstr>Views – UML Diagrams</vt:lpstr>
      <vt:lpstr>Why is it called the 4 + 1 instead of just 5?</vt:lpstr>
      <vt:lpstr>4+1 View model came before UML</vt:lpstr>
      <vt:lpstr>Is it important?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Cottrell</dc:creator>
  <cp:lastModifiedBy>Farhan</cp:lastModifiedBy>
  <cp:revision>1</cp:revision>
  <dcterms:created xsi:type="dcterms:W3CDTF">2018-08-03T06:57:46Z</dcterms:created>
  <dcterms:modified xsi:type="dcterms:W3CDTF">2023-11-25T06:28:38Z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2018-08-03T00:00:00Z</vt:filetime>
  </property>
</Properties>
</file>