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7"/>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1674" y="10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1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1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1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1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1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1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1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1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1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2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2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2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9" name="Google Shape;349;p2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2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0" name="Google Shape;410;p2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2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7" name="Google Shape;467;p2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3" name="Google Shape;473;p2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2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8" name="Google Shape;498;p2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2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2" name="Google Shape;522;p2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2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3" name="Google Shape;573;p2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2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9" name="Google Shape;599;p2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3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5" name="Google Shape;605;p3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p3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1" name="Google Shape;611;p3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3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7" name="Google Shape;617;p3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p3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4" name="Google Shape;624;p3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p3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0" name="Google Shape;630;p3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p3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6" name="Google Shape;636;p3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3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2" name="Google Shape;642;p3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1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8" name="Google Shape;18;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6"/>
        <p:cNvGrpSpPr/>
        <p:nvPr/>
      </p:nvGrpSpPr>
      <p:grpSpPr>
        <a:xfrm>
          <a:off x="0" y="0"/>
          <a:ext cx="0" cy="0"/>
          <a:chOff x="0" y="0"/>
          <a:chExt cx="0" cy="0"/>
        </a:xfrm>
      </p:grpSpPr>
      <p:sp>
        <p:nvSpPr>
          <p:cNvPr id="27" name="Google Shape;27;p5"/>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5"/>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9" name="Google Shape;29;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6"/>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5" name="Google Shape;35;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7"/>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1" name="Google Shape;41;p7"/>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8" name="Google Shape;48;p8"/>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9" name="Google Shape;49;p8"/>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50" name="Google Shape;50;p8"/>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1" name="Google Shape;51;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57" name="Google Shape;57;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58" name="Google Shape;58;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3887391" y="987426"/>
            <a:ext cx="4629150" cy="4873625"/>
          </a:xfrm>
          <a:prstGeom prst="rect">
            <a:avLst/>
          </a:prstGeom>
          <a:noFill/>
          <a:ln>
            <a:noFill/>
          </a:ln>
        </p:spPr>
      </p:sp>
      <p:sp>
        <p:nvSpPr>
          <p:cNvPr id="64" name="Google Shape;64;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5" name="Google Shape;65;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2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image" Target="../media/image4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png"/><Relationship Id="rId3" Type="http://schemas.openxmlformats.org/officeDocument/2006/relationships/image" Target="../media/image54.png"/><Relationship Id="rId7" Type="http://schemas.openxmlformats.org/officeDocument/2006/relationships/image" Target="../media/image58.png"/><Relationship Id="rId12" Type="http://schemas.openxmlformats.org/officeDocument/2006/relationships/image" Target="../media/image63.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6.png"/><Relationship Id="rId10" Type="http://schemas.openxmlformats.org/officeDocument/2006/relationships/image" Target="../media/image61.png"/><Relationship Id="rId4" Type="http://schemas.openxmlformats.org/officeDocument/2006/relationships/image" Target="../media/image55.png"/><Relationship Id="rId9" Type="http://schemas.openxmlformats.org/officeDocument/2006/relationships/image" Target="../media/image60.png"/><Relationship Id="rId14" Type="http://schemas.openxmlformats.org/officeDocument/2006/relationships/image" Target="../media/image65.png"/></Relationships>
</file>

<file path=ppt/slides/_rels/slide2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3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p:nvPr/>
        </p:nvSpPr>
        <p:spPr>
          <a:xfrm>
            <a:off x="1143000" y="3352800"/>
            <a:ext cx="6400800" cy="2209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Course</a:t>
            </a:r>
            <a:r>
              <a:rPr lang="en-US" sz="2400" b="0" i="0" u="none" strike="noStrike" cap="none">
                <a:solidFill>
                  <a:srgbClr val="000000"/>
                </a:solidFill>
                <a:latin typeface="Arial"/>
                <a:ea typeface="Arial"/>
                <a:cs typeface="Arial"/>
                <a:sym typeface="Arial"/>
              </a:rPr>
              <a:t> </a:t>
            </a:r>
            <a:r>
              <a:rPr lang="en-US" sz="2000" b="0" i="0" u="none" strike="noStrike" cap="none">
                <a:solidFill>
                  <a:srgbClr val="000000"/>
                </a:solidFill>
                <a:latin typeface="Arial"/>
                <a:ea typeface="Arial"/>
                <a:cs typeface="Arial"/>
                <a:sym typeface="Arial"/>
              </a:rPr>
              <a:t>Instructor</a:t>
            </a:r>
            <a:r>
              <a:rPr lang="en-US" sz="2400" b="0" i="0" u="none" strike="noStrike" cap="none">
                <a:solidFill>
                  <a:srgbClr val="000000"/>
                </a:solidFill>
                <a:latin typeface="Arial"/>
                <a:ea typeface="Arial"/>
                <a:cs typeface="Arial"/>
                <a:sym typeface="Arial"/>
              </a:rPr>
              <a:t>: </a:t>
            </a:r>
            <a:r>
              <a:rPr lang="en-US" sz="2000" b="0" i="0" u="none" strike="noStrike" cap="none">
                <a:solidFill>
                  <a:srgbClr val="000000"/>
                </a:solidFill>
                <a:latin typeface="Arial"/>
                <a:ea typeface="Arial"/>
                <a:cs typeface="Arial"/>
                <a:sym typeface="Arial"/>
              </a:rPr>
              <a:t>Romasha Khurshid</a:t>
            </a:r>
            <a:endParaRPr/>
          </a:p>
          <a:p>
            <a:pPr marL="0" marR="0" lvl="0" indent="0" algn="ctr" rtl="0">
              <a:lnSpc>
                <a:spcPct val="100000"/>
              </a:lnSpc>
              <a:spcBef>
                <a:spcPts val="36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Email Address: Romasha.Khurshid@nu.edu.pk</a:t>
            </a:r>
            <a:endParaRPr sz="2000" b="0" i="0" u="none" strike="noStrike" cap="none">
              <a:solidFill>
                <a:srgbClr val="000000"/>
              </a:solidFill>
              <a:latin typeface="Arial"/>
              <a:ea typeface="Arial"/>
              <a:cs typeface="Arial"/>
              <a:sym typeface="Arial"/>
            </a:endParaRPr>
          </a:p>
          <a:p>
            <a:pPr marL="0" marR="0" lvl="0" indent="0" algn="ctr" rtl="0">
              <a:lnSpc>
                <a:spcPct val="100000"/>
              </a:lnSpc>
              <a:spcBef>
                <a:spcPts val="360"/>
              </a:spcBef>
              <a:spcAft>
                <a:spcPts val="0"/>
              </a:spcAft>
              <a:buClr>
                <a:schemeClr val="dk1"/>
              </a:buClr>
              <a:buSzPts val="1800"/>
              <a:buFont typeface="Calibri"/>
              <a:buNone/>
            </a:pPr>
            <a:endParaRPr sz="1800" b="1" i="0" u="none" strike="noStrike" cap="none">
              <a:solidFill>
                <a:srgbClr val="000000"/>
              </a:solidFill>
              <a:latin typeface="Arial"/>
              <a:ea typeface="Arial"/>
              <a:cs typeface="Arial"/>
              <a:sym typeface="Arial"/>
            </a:endParaRPr>
          </a:p>
          <a:p>
            <a:pPr marL="0" marR="0" lvl="0" indent="0" algn="ctr" rtl="0">
              <a:lnSpc>
                <a:spcPct val="100000"/>
              </a:lnSpc>
              <a:spcBef>
                <a:spcPts val="36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Reference Book</a:t>
            </a:r>
            <a:r>
              <a:rPr lang="en-US" sz="1800" b="0" i="0" u="none" strike="noStrike" cap="none">
                <a:solidFill>
                  <a:srgbClr val="000000"/>
                </a:solidFill>
                <a:latin typeface="Arial"/>
                <a:ea typeface="Arial"/>
                <a:cs typeface="Arial"/>
                <a:sym typeface="Arial"/>
              </a:rPr>
              <a:t>: Applying UML and Patterns (An introduction to Object-Oriented Analysis and Design And Iterative Development) </a:t>
            </a:r>
            <a:endParaRPr/>
          </a:p>
          <a:p>
            <a:pPr marL="0" marR="0" lvl="0" indent="0" algn="ctr" rtl="0">
              <a:lnSpc>
                <a:spcPct val="100000"/>
              </a:lnSpc>
              <a:spcBef>
                <a:spcPts val="36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BY Craig Larman</a:t>
            </a:r>
            <a:endParaRPr/>
          </a:p>
          <a:p>
            <a:pPr marL="0" marR="0" lvl="0" indent="0" algn="ctr" rtl="0">
              <a:lnSpc>
                <a:spcPct val="100000"/>
              </a:lnSpc>
              <a:spcBef>
                <a:spcPts val="36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Third Edition</a:t>
            </a:r>
            <a:endParaRPr/>
          </a:p>
        </p:txBody>
      </p:sp>
      <p:sp>
        <p:nvSpPr>
          <p:cNvPr id="85" name="Google Shape;85;p13"/>
          <p:cNvSpPr txBox="1"/>
          <p:nvPr/>
        </p:nvSpPr>
        <p:spPr>
          <a:xfrm>
            <a:off x="990600" y="3276600"/>
            <a:ext cx="6858000" cy="995363"/>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3200" b="1" i="0" u="none" strike="noStrike" cap="none" dirty="0">
                <a:solidFill>
                  <a:schemeClr val="dk1"/>
                </a:solidFill>
                <a:latin typeface="Algerian"/>
                <a:ea typeface="Algerian"/>
                <a:cs typeface="Algerian"/>
                <a:sym typeface="Algerian"/>
              </a:rPr>
              <a:t>Software Design And </a:t>
            </a:r>
            <a:r>
              <a:rPr lang="en-US" sz="3200" b="1" i="0" u="none" strike="noStrike" cap="none" dirty="0" smtClean="0">
                <a:solidFill>
                  <a:schemeClr val="dk1"/>
                </a:solidFill>
                <a:latin typeface="Algerian"/>
                <a:ea typeface="Algerian"/>
                <a:cs typeface="Algerian"/>
                <a:sym typeface="Algerian"/>
              </a:rPr>
              <a:t>Analysis</a:t>
            </a:r>
            <a:r>
              <a:rPr lang="en-US" sz="3200" b="1" i="0" u="none" strike="noStrike" cap="none" dirty="0">
                <a:solidFill>
                  <a:srgbClr val="000000"/>
                </a:solidFill>
                <a:latin typeface="Algerian"/>
                <a:ea typeface="Algerian"/>
                <a:cs typeface="Algerian"/>
                <a:sym typeface="Algerian"/>
              </a:rPr>
              <a:t/>
            </a:r>
            <a:br>
              <a:rPr lang="en-US" sz="3200" b="1" i="0" u="none" strike="noStrike" cap="none" dirty="0">
                <a:solidFill>
                  <a:srgbClr val="000000"/>
                </a:solidFill>
                <a:latin typeface="Algerian"/>
                <a:ea typeface="Algerian"/>
                <a:cs typeface="Algerian"/>
                <a:sym typeface="Algerian"/>
              </a:rPr>
            </a:br>
            <a:r>
              <a:rPr lang="en-US" sz="3200" b="1" i="0" u="none" strike="noStrike" cap="none" dirty="0">
                <a:solidFill>
                  <a:srgbClr val="000000"/>
                </a:solidFill>
                <a:latin typeface="Algerian"/>
                <a:ea typeface="Algerian"/>
                <a:cs typeface="Algerian"/>
                <a:sym typeface="Algerian"/>
              </a:rPr>
              <a:t/>
            </a:r>
            <a:br>
              <a:rPr lang="en-US" sz="3200" b="1" i="0" u="none" strike="noStrike" cap="none" dirty="0">
                <a:solidFill>
                  <a:srgbClr val="000000"/>
                </a:solidFill>
                <a:latin typeface="Algerian"/>
                <a:ea typeface="Algerian"/>
                <a:cs typeface="Algerian"/>
                <a:sym typeface="Algerian"/>
              </a:rPr>
            </a:br>
            <a:r>
              <a:rPr lang="en-US" sz="3200" b="1" i="0" u="none" strike="noStrike" cap="none" dirty="0">
                <a:solidFill>
                  <a:srgbClr val="000000"/>
                </a:solidFill>
                <a:latin typeface="Algerian"/>
                <a:ea typeface="Algerian"/>
                <a:cs typeface="Algerian"/>
                <a:sym typeface="Algerian"/>
              </a:rPr>
              <a:t>Activity Diagram</a:t>
            </a:r>
            <a:r>
              <a:rPr lang="en-US" sz="4000" b="1" i="0" u="none" strike="noStrike" cap="none" dirty="0">
                <a:solidFill>
                  <a:srgbClr val="000000"/>
                </a:solidFill>
                <a:latin typeface="Calibri"/>
                <a:ea typeface="Calibri"/>
                <a:cs typeface="Calibri"/>
                <a:sym typeface="Calibri"/>
              </a:rPr>
              <a:t/>
            </a:r>
            <a:br>
              <a:rPr lang="en-US" sz="4000" b="1" i="0" u="none" strike="noStrike" cap="none" dirty="0">
                <a:solidFill>
                  <a:srgbClr val="000000"/>
                </a:solidFill>
                <a:latin typeface="Calibri"/>
                <a:ea typeface="Calibri"/>
                <a:cs typeface="Calibri"/>
                <a:sym typeface="Calibri"/>
              </a:rPr>
            </a:br>
            <a:r>
              <a:rPr lang="en-US" sz="4000" b="1" i="0" u="none" strike="noStrike" cap="none" dirty="0">
                <a:solidFill>
                  <a:srgbClr val="000000"/>
                </a:solidFill>
                <a:latin typeface="Calibri"/>
                <a:ea typeface="Calibri"/>
                <a:cs typeface="Calibri"/>
                <a:sym typeface="Calibri"/>
              </a:rPr>
              <a:t/>
            </a:r>
            <a:br>
              <a:rPr lang="en-US" sz="4000" b="1" i="0" u="none" strike="noStrike" cap="none" dirty="0">
                <a:solidFill>
                  <a:srgbClr val="000000"/>
                </a:solidFill>
                <a:latin typeface="Calibri"/>
                <a:ea typeface="Calibri"/>
                <a:cs typeface="Calibri"/>
                <a:sym typeface="Calibri"/>
              </a:rPr>
            </a:br>
            <a:endParaRPr sz="4000" b="1" i="0" u="none" strike="noStrike" cap="none" dirty="0">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230"/>
        <p:cNvGrpSpPr/>
        <p:nvPr/>
      </p:nvGrpSpPr>
      <p:grpSpPr>
        <a:xfrm>
          <a:off x="0" y="0"/>
          <a:ext cx="0" cy="0"/>
          <a:chOff x="0" y="0"/>
          <a:chExt cx="0" cy="0"/>
        </a:xfrm>
      </p:grpSpPr>
      <p:sp>
        <p:nvSpPr>
          <p:cNvPr id="231" name="Google Shape;231;p23"/>
          <p:cNvSpPr txBox="1"/>
          <p:nvPr/>
        </p:nvSpPr>
        <p:spPr>
          <a:xfrm>
            <a:off x="1525905" y="2034494"/>
            <a:ext cx="6057265" cy="3053715"/>
          </a:xfrm>
          <a:prstGeom prst="rect">
            <a:avLst/>
          </a:prstGeom>
          <a:noFill/>
          <a:ln>
            <a:noFill/>
          </a:ln>
        </p:spPr>
        <p:txBody>
          <a:bodyPr spcFirstLastPara="1" wrap="square" lIns="0" tIns="195575" rIns="0" bIns="0" anchor="t" anchorCtr="0">
            <a:spAutoFit/>
          </a:bodyPr>
          <a:lstStyle/>
          <a:p>
            <a:pPr marL="299085" marR="0" lvl="0" indent="-286385" algn="l" rtl="0">
              <a:lnSpc>
                <a:spcPct val="100000"/>
              </a:lnSpc>
              <a:spcBef>
                <a:spcPts val="0"/>
              </a:spcBef>
              <a:spcAft>
                <a:spcPts val="0"/>
              </a:spcAft>
              <a:buClr>
                <a:srgbClr val="0AD0D9"/>
              </a:buClr>
              <a:buSzPts val="2250"/>
              <a:buFont typeface="Arial"/>
              <a:buChar char=""/>
            </a:pPr>
            <a:r>
              <a:rPr lang="en-US" sz="2400">
                <a:solidFill>
                  <a:schemeClr val="dk1"/>
                </a:solidFill>
                <a:latin typeface="Georgia"/>
                <a:ea typeface="Georgia"/>
                <a:cs typeface="Georgia"/>
                <a:sym typeface="Georgia"/>
              </a:rPr>
              <a:t>To model the </a:t>
            </a:r>
            <a:r>
              <a:rPr lang="en-US" sz="2400" b="1" i="1" u="sng">
                <a:solidFill>
                  <a:schemeClr val="dk1"/>
                </a:solidFill>
                <a:latin typeface="Times New Roman"/>
                <a:ea typeface="Times New Roman"/>
                <a:cs typeface="Times New Roman"/>
                <a:sym typeface="Times New Roman"/>
              </a:rPr>
              <a:t>dynamic</a:t>
            </a:r>
            <a:r>
              <a:rPr lang="en-US" sz="2400" b="1" i="1">
                <a:solidFill>
                  <a:schemeClr val="dk1"/>
                </a:solidFill>
                <a:latin typeface="Times New Roman"/>
                <a:ea typeface="Times New Roman"/>
                <a:cs typeface="Times New Roman"/>
                <a:sym typeface="Times New Roman"/>
              </a:rPr>
              <a:t> </a:t>
            </a:r>
            <a:r>
              <a:rPr lang="en-US" sz="2400">
                <a:solidFill>
                  <a:schemeClr val="dk1"/>
                </a:solidFill>
                <a:latin typeface="Georgia"/>
                <a:ea typeface="Georgia"/>
                <a:cs typeface="Georgia"/>
                <a:sym typeface="Georgia"/>
              </a:rPr>
              <a:t>aspects of a system</a:t>
            </a:r>
            <a:endParaRPr sz="2400">
              <a:solidFill>
                <a:schemeClr val="dk1"/>
              </a:solidFill>
              <a:latin typeface="Georgia"/>
              <a:ea typeface="Georgia"/>
              <a:cs typeface="Georgia"/>
              <a:sym typeface="Georgia"/>
            </a:endParaRPr>
          </a:p>
          <a:p>
            <a:pPr marL="299085" marR="0" lvl="0" indent="-286385" algn="l" rtl="0">
              <a:lnSpc>
                <a:spcPct val="100000"/>
              </a:lnSpc>
              <a:spcBef>
                <a:spcPts val="1440"/>
              </a:spcBef>
              <a:spcAft>
                <a:spcPts val="0"/>
              </a:spcAft>
              <a:buClr>
                <a:srgbClr val="0AD0D9"/>
              </a:buClr>
              <a:buSzPts val="2250"/>
              <a:buFont typeface="Arial"/>
              <a:buChar char=""/>
            </a:pPr>
            <a:r>
              <a:rPr lang="en-US" sz="2400">
                <a:solidFill>
                  <a:schemeClr val="dk1"/>
                </a:solidFill>
                <a:latin typeface="Georgia"/>
                <a:ea typeface="Georgia"/>
                <a:cs typeface="Georgia"/>
                <a:sym typeface="Georgia"/>
              </a:rPr>
              <a:t>It is essentially a </a:t>
            </a:r>
            <a:r>
              <a:rPr lang="en-US" sz="2400" b="1" i="1" u="sng">
                <a:solidFill>
                  <a:schemeClr val="dk1"/>
                </a:solidFill>
                <a:latin typeface="Times New Roman"/>
                <a:ea typeface="Times New Roman"/>
                <a:cs typeface="Times New Roman"/>
                <a:sym typeface="Times New Roman"/>
              </a:rPr>
              <a:t>flowchart</a:t>
            </a:r>
            <a:endParaRPr sz="2400">
              <a:solidFill>
                <a:schemeClr val="dk1"/>
              </a:solidFill>
              <a:latin typeface="Times New Roman"/>
              <a:ea typeface="Times New Roman"/>
              <a:cs typeface="Times New Roman"/>
              <a:sym typeface="Times New Roman"/>
            </a:endParaRPr>
          </a:p>
          <a:p>
            <a:pPr marL="698500" marR="0" lvl="1" indent="-228600" algn="l" rtl="0">
              <a:lnSpc>
                <a:spcPct val="100000"/>
              </a:lnSpc>
              <a:spcBef>
                <a:spcPts val="1280"/>
              </a:spcBef>
              <a:spcAft>
                <a:spcPts val="0"/>
              </a:spcAft>
              <a:buClr>
                <a:srgbClr val="0E6EC5"/>
              </a:buClr>
              <a:buSzPts val="1700"/>
              <a:buFont typeface="Arial"/>
              <a:buChar char=""/>
            </a:pPr>
            <a:r>
              <a:rPr lang="en-US" sz="2000" b="0" i="0" u="none" strike="noStrike" cap="none">
                <a:solidFill>
                  <a:schemeClr val="dk1"/>
                </a:solidFill>
                <a:latin typeface="Georgia"/>
                <a:ea typeface="Georgia"/>
                <a:cs typeface="Georgia"/>
                <a:sym typeface="Georgia"/>
              </a:rPr>
              <a:t>Showing </a:t>
            </a:r>
            <a:r>
              <a:rPr lang="en-US" sz="2000" b="1" i="1" u="sng" strike="noStrike" cap="none">
                <a:solidFill>
                  <a:schemeClr val="dk1"/>
                </a:solidFill>
                <a:latin typeface="Times New Roman"/>
                <a:ea typeface="Times New Roman"/>
                <a:cs typeface="Times New Roman"/>
                <a:sym typeface="Times New Roman"/>
              </a:rPr>
              <a:t>flow of control</a:t>
            </a:r>
            <a:r>
              <a:rPr lang="en-US" sz="2000" b="1" i="1"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Georgia"/>
                <a:ea typeface="Georgia"/>
                <a:cs typeface="Georgia"/>
                <a:sym typeface="Georgia"/>
              </a:rPr>
              <a:t>from activity to activity</a:t>
            </a:r>
            <a:endParaRPr sz="2000" b="0" i="0" u="none" strike="noStrike" cap="none">
              <a:solidFill>
                <a:schemeClr val="dk1"/>
              </a:solidFill>
              <a:latin typeface="Georgia"/>
              <a:ea typeface="Georgia"/>
              <a:cs typeface="Georgia"/>
              <a:sym typeface="Georgia"/>
            </a:endParaRPr>
          </a:p>
          <a:p>
            <a:pPr marL="299085" marR="0" lvl="0" indent="-286385" algn="l" rtl="0">
              <a:lnSpc>
                <a:spcPct val="100000"/>
              </a:lnSpc>
              <a:spcBef>
                <a:spcPts val="1365"/>
              </a:spcBef>
              <a:spcAft>
                <a:spcPts val="0"/>
              </a:spcAft>
              <a:buClr>
                <a:srgbClr val="0AD0D9"/>
              </a:buClr>
              <a:buSzPts val="2250"/>
              <a:buFont typeface="Arial"/>
              <a:buChar char=""/>
            </a:pPr>
            <a:r>
              <a:rPr lang="en-US" sz="2400">
                <a:solidFill>
                  <a:schemeClr val="dk1"/>
                </a:solidFill>
                <a:latin typeface="Georgia"/>
                <a:ea typeface="Georgia"/>
                <a:cs typeface="Georgia"/>
                <a:sym typeface="Georgia"/>
              </a:rPr>
              <a:t>Purpose</a:t>
            </a:r>
            <a:endParaRPr sz="2400">
              <a:solidFill>
                <a:schemeClr val="dk1"/>
              </a:solidFill>
              <a:latin typeface="Georgia"/>
              <a:ea typeface="Georgia"/>
              <a:cs typeface="Georgia"/>
              <a:sym typeface="Georgia"/>
            </a:endParaRPr>
          </a:p>
          <a:p>
            <a:pPr marL="698500" marR="0" lvl="1" indent="-228600" algn="l" rtl="0">
              <a:lnSpc>
                <a:spcPct val="100000"/>
              </a:lnSpc>
              <a:spcBef>
                <a:spcPts val="1275"/>
              </a:spcBef>
              <a:spcAft>
                <a:spcPts val="0"/>
              </a:spcAft>
              <a:buClr>
                <a:srgbClr val="0E6EC5"/>
              </a:buClr>
              <a:buSzPts val="1700"/>
              <a:buFont typeface="Arial"/>
              <a:buChar char=""/>
            </a:pPr>
            <a:r>
              <a:rPr lang="en-US" sz="2000" b="0" i="0" u="none" strike="noStrike" cap="none">
                <a:solidFill>
                  <a:schemeClr val="dk1"/>
                </a:solidFill>
                <a:latin typeface="Georgia"/>
                <a:ea typeface="Georgia"/>
                <a:cs typeface="Georgia"/>
                <a:sym typeface="Georgia"/>
              </a:rPr>
              <a:t>Model business workflows</a:t>
            </a:r>
            <a:endParaRPr sz="2000" b="0" i="0" u="none" strike="noStrike" cap="none">
              <a:solidFill>
                <a:schemeClr val="dk1"/>
              </a:solidFill>
              <a:latin typeface="Georgia"/>
              <a:ea typeface="Georgia"/>
              <a:cs typeface="Georgia"/>
              <a:sym typeface="Georgia"/>
            </a:endParaRPr>
          </a:p>
          <a:p>
            <a:pPr marL="698500" marR="0" lvl="1" indent="-228600" algn="l" rtl="0">
              <a:lnSpc>
                <a:spcPct val="100000"/>
              </a:lnSpc>
              <a:spcBef>
                <a:spcPts val="1200"/>
              </a:spcBef>
              <a:spcAft>
                <a:spcPts val="0"/>
              </a:spcAft>
              <a:buClr>
                <a:srgbClr val="0E6EC5"/>
              </a:buClr>
              <a:buSzPts val="1700"/>
              <a:buFont typeface="Arial"/>
              <a:buChar char=""/>
            </a:pPr>
            <a:r>
              <a:rPr lang="en-US" sz="2000" b="0" i="0" u="none" strike="noStrike" cap="none">
                <a:solidFill>
                  <a:schemeClr val="dk1"/>
                </a:solidFill>
                <a:latin typeface="Georgia"/>
                <a:ea typeface="Georgia"/>
                <a:cs typeface="Georgia"/>
                <a:sym typeface="Georgia"/>
              </a:rPr>
              <a:t>Model operations</a:t>
            </a:r>
            <a:endParaRPr sz="2000" b="0" i="0" u="none" strike="noStrike" cap="none">
              <a:solidFill>
                <a:schemeClr val="dk1"/>
              </a:solidFill>
              <a:latin typeface="Georgia"/>
              <a:ea typeface="Georgia"/>
              <a:cs typeface="Georgia"/>
              <a:sym typeface="Georgia"/>
            </a:endParaRPr>
          </a:p>
        </p:txBody>
      </p:sp>
      <p:sp>
        <p:nvSpPr>
          <p:cNvPr id="232" name="Google Shape;232;p23"/>
          <p:cNvSpPr txBox="1">
            <a:spLocks noGrp="1"/>
          </p:cNvSpPr>
          <p:nvPr>
            <p:ph type="title"/>
          </p:nvPr>
        </p:nvSpPr>
        <p:spPr>
          <a:xfrm>
            <a:off x="444500" y="616661"/>
            <a:ext cx="3525520" cy="514350"/>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chemeClr val="dk1"/>
              </a:buClr>
              <a:buSzPts val="3200"/>
              <a:buFont typeface="Arial"/>
              <a:buNone/>
            </a:pPr>
            <a:r>
              <a:rPr lang="en-US" sz="3200" b="1">
                <a:latin typeface="Arial"/>
                <a:ea typeface="Arial"/>
                <a:cs typeface="Arial"/>
                <a:sym typeface="Arial"/>
              </a:rPr>
              <a:t>Activity Diagrams (1)</a:t>
            </a:r>
            <a:endParaRPr sz="32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236"/>
        <p:cNvGrpSpPr/>
        <p:nvPr/>
      </p:nvGrpSpPr>
      <p:grpSpPr>
        <a:xfrm>
          <a:off x="0" y="0"/>
          <a:ext cx="0" cy="0"/>
          <a:chOff x="0" y="0"/>
          <a:chExt cx="0" cy="0"/>
        </a:xfrm>
      </p:grpSpPr>
      <p:sp>
        <p:nvSpPr>
          <p:cNvPr id="237" name="Google Shape;237;p24"/>
          <p:cNvSpPr txBox="1">
            <a:spLocks noGrp="1"/>
          </p:cNvSpPr>
          <p:nvPr>
            <p:ph type="title"/>
          </p:nvPr>
        </p:nvSpPr>
        <p:spPr>
          <a:xfrm>
            <a:off x="444500" y="503885"/>
            <a:ext cx="2344420" cy="635000"/>
          </a:xfrm>
          <a:prstGeom prst="rect">
            <a:avLst/>
          </a:prstGeom>
          <a:noFill/>
          <a:ln>
            <a:noFill/>
          </a:ln>
        </p:spPr>
        <p:txBody>
          <a:bodyPr spcFirstLastPara="1" wrap="square" lIns="0" tIns="12050" rIns="0" bIns="0" anchor="ctr" anchorCtr="0">
            <a:spAutoFit/>
          </a:bodyPr>
          <a:lstStyle/>
          <a:p>
            <a:pPr marL="12700" lvl="0" indent="0" algn="l" rtl="0">
              <a:lnSpc>
                <a:spcPct val="100000"/>
              </a:lnSpc>
              <a:spcBef>
                <a:spcPts val="0"/>
              </a:spcBef>
              <a:spcAft>
                <a:spcPts val="0"/>
              </a:spcAft>
              <a:buClr>
                <a:schemeClr val="dk1"/>
              </a:buClr>
              <a:buSzPts val="4000"/>
              <a:buFont typeface="Times New Roman"/>
              <a:buNone/>
            </a:pPr>
            <a:r>
              <a:rPr lang="en-US" sz="4000" b="1">
                <a:latin typeface="Times New Roman"/>
                <a:ea typeface="Times New Roman"/>
                <a:cs typeface="Times New Roman"/>
                <a:sym typeface="Times New Roman"/>
              </a:rPr>
              <a:t>Data Store</a:t>
            </a:r>
            <a:endParaRPr sz="4000">
              <a:latin typeface="Times New Roman"/>
              <a:ea typeface="Times New Roman"/>
              <a:cs typeface="Times New Roman"/>
              <a:sym typeface="Times New Roman"/>
            </a:endParaRPr>
          </a:p>
        </p:txBody>
      </p:sp>
      <p:sp>
        <p:nvSpPr>
          <p:cNvPr id="238" name="Google Shape;238;p24"/>
          <p:cNvSpPr txBox="1"/>
          <p:nvPr/>
        </p:nvSpPr>
        <p:spPr>
          <a:xfrm>
            <a:off x="535940" y="1957781"/>
            <a:ext cx="6965950" cy="7575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250">
                <a:solidFill>
                  <a:srgbClr val="0AD0D9"/>
                </a:solidFill>
                <a:latin typeface="Arial"/>
                <a:ea typeface="Arial"/>
                <a:cs typeface="Arial"/>
                <a:sym typeface="Arial"/>
              </a:rPr>
              <a:t> </a:t>
            </a:r>
            <a:r>
              <a:rPr lang="en-US" sz="2400">
                <a:solidFill>
                  <a:schemeClr val="dk1"/>
                </a:solidFill>
                <a:latin typeface="Times New Roman"/>
                <a:ea typeface="Times New Roman"/>
                <a:cs typeface="Times New Roman"/>
                <a:sym typeface="Times New Roman"/>
              </a:rPr>
              <a:t>A data store is shown as an object with the «datastore»</a:t>
            </a:r>
            <a:endParaRPr sz="2400">
              <a:solidFill>
                <a:schemeClr val="dk1"/>
              </a:solidFill>
              <a:latin typeface="Times New Roman"/>
              <a:ea typeface="Times New Roman"/>
              <a:cs typeface="Times New Roman"/>
              <a:sym typeface="Times New Roman"/>
            </a:endParaRPr>
          </a:p>
          <a:p>
            <a:pPr marL="285115" marR="0"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keyword</a:t>
            </a:r>
            <a:endParaRPr sz="2400">
              <a:solidFill>
                <a:schemeClr val="dk1"/>
              </a:solidFill>
              <a:latin typeface="Times New Roman"/>
              <a:ea typeface="Times New Roman"/>
              <a:cs typeface="Times New Roman"/>
              <a:sym typeface="Times New Roman"/>
            </a:endParaRPr>
          </a:p>
        </p:txBody>
      </p:sp>
      <p:sp>
        <p:nvSpPr>
          <p:cNvPr id="239" name="Google Shape;239;p24"/>
          <p:cNvSpPr/>
          <p:nvPr/>
        </p:nvSpPr>
        <p:spPr>
          <a:xfrm>
            <a:off x="2743200" y="2819400"/>
            <a:ext cx="2876550" cy="221297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243"/>
        <p:cNvGrpSpPr/>
        <p:nvPr/>
      </p:nvGrpSpPr>
      <p:grpSpPr>
        <a:xfrm>
          <a:off x="0" y="0"/>
          <a:ext cx="0" cy="0"/>
          <a:chOff x="0" y="0"/>
          <a:chExt cx="0" cy="0"/>
        </a:xfrm>
      </p:grpSpPr>
      <p:sp>
        <p:nvSpPr>
          <p:cNvPr id="244" name="Google Shape;244;p25"/>
          <p:cNvSpPr txBox="1">
            <a:spLocks noGrp="1"/>
          </p:cNvSpPr>
          <p:nvPr>
            <p:ph type="title"/>
          </p:nvPr>
        </p:nvSpPr>
        <p:spPr>
          <a:xfrm>
            <a:off x="444500" y="503885"/>
            <a:ext cx="5234940" cy="635000"/>
          </a:xfrm>
          <a:prstGeom prst="rect">
            <a:avLst/>
          </a:prstGeom>
          <a:noFill/>
          <a:ln>
            <a:noFill/>
          </a:ln>
        </p:spPr>
        <p:txBody>
          <a:bodyPr spcFirstLastPara="1" wrap="square" lIns="0" tIns="12050" rIns="0" bIns="0" anchor="ctr" anchorCtr="0">
            <a:spAutoFit/>
          </a:bodyPr>
          <a:lstStyle/>
          <a:p>
            <a:pPr marL="12700" lvl="0" indent="0" algn="l" rtl="0">
              <a:lnSpc>
                <a:spcPct val="100000"/>
              </a:lnSpc>
              <a:spcBef>
                <a:spcPts val="0"/>
              </a:spcBef>
              <a:spcAft>
                <a:spcPts val="0"/>
              </a:spcAft>
              <a:buClr>
                <a:schemeClr val="dk1"/>
              </a:buClr>
              <a:buSzPts val="4000"/>
              <a:buFont typeface="Times New Roman"/>
              <a:buNone/>
            </a:pPr>
            <a:r>
              <a:rPr lang="en-US" sz="4000" b="1">
                <a:latin typeface="Times New Roman"/>
                <a:ea typeface="Times New Roman"/>
                <a:cs typeface="Times New Roman"/>
                <a:sym typeface="Times New Roman"/>
              </a:rPr>
              <a:t>Object and Object Flow</a:t>
            </a:r>
            <a:endParaRPr sz="4000">
              <a:latin typeface="Times New Roman"/>
              <a:ea typeface="Times New Roman"/>
              <a:cs typeface="Times New Roman"/>
              <a:sym typeface="Times New Roman"/>
            </a:endParaRPr>
          </a:p>
        </p:txBody>
      </p:sp>
      <p:sp>
        <p:nvSpPr>
          <p:cNvPr id="245" name="Google Shape;245;p25"/>
          <p:cNvSpPr txBox="1"/>
          <p:nvPr/>
        </p:nvSpPr>
        <p:spPr>
          <a:xfrm>
            <a:off x="444500" y="1219200"/>
            <a:ext cx="7978775" cy="2376170"/>
          </a:xfrm>
          <a:prstGeom prst="rect">
            <a:avLst/>
          </a:prstGeom>
          <a:noFill/>
          <a:ln>
            <a:noFill/>
          </a:ln>
        </p:spPr>
        <p:txBody>
          <a:bodyPr spcFirstLastPara="1" wrap="square" lIns="0" tIns="12700" rIns="0" bIns="0" anchor="t" anchorCtr="0">
            <a:spAutoFit/>
          </a:bodyPr>
          <a:lstStyle/>
          <a:p>
            <a:pPr marL="285115" marR="5080" lvl="0" indent="-272415" algn="l" rtl="0">
              <a:lnSpc>
                <a:spcPct val="100000"/>
              </a:lnSpc>
              <a:spcBef>
                <a:spcPts val="0"/>
              </a:spcBef>
              <a:spcAft>
                <a:spcPts val="0"/>
              </a:spcAft>
              <a:buClr>
                <a:srgbClr val="0AD0D9"/>
              </a:buClr>
              <a:buSzPts val="2250"/>
              <a:buFont typeface="Arial"/>
              <a:buChar char=""/>
            </a:pPr>
            <a:r>
              <a:rPr lang="en-US" sz="2400">
                <a:solidFill>
                  <a:schemeClr val="dk1"/>
                </a:solidFill>
                <a:latin typeface="Georgia"/>
                <a:ea typeface="Georgia"/>
                <a:cs typeface="Georgia"/>
                <a:sym typeface="Georgia"/>
              </a:rPr>
              <a:t>There is no data flow in activity diagram. Object flow plays  role of data flow as well.</a:t>
            </a:r>
            <a:endParaRPr sz="2400">
              <a:solidFill>
                <a:schemeClr val="dk1"/>
              </a:solidFill>
              <a:latin typeface="Georgia"/>
              <a:ea typeface="Georgia"/>
              <a:cs typeface="Georgia"/>
              <a:sym typeface="Georgia"/>
            </a:endParaRPr>
          </a:p>
          <a:p>
            <a:pPr marL="285115" marR="0" lvl="0" indent="-272415" algn="l" rtl="0">
              <a:lnSpc>
                <a:spcPct val="100000"/>
              </a:lnSpc>
              <a:spcBef>
                <a:spcPts val="650"/>
              </a:spcBef>
              <a:spcAft>
                <a:spcPts val="0"/>
              </a:spcAft>
              <a:buClr>
                <a:srgbClr val="0AD0D9"/>
              </a:buClr>
              <a:buSzPts val="2250"/>
              <a:buFont typeface="Arial"/>
              <a:buChar char=""/>
            </a:pPr>
            <a:r>
              <a:rPr lang="en-US" sz="2400">
                <a:solidFill>
                  <a:schemeClr val="dk1"/>
                </a:solidFill>
                <a:latin typeface="Times New Roman"/>
                <a:ea typeface="Times New Roman"/>
                <a:cs typeface="Times New Roman"/>
                <a:sym typeface="Times New Roman"/>
              </a:rPr>
              <a:t>An object flow is a path along which objects can pass. An</a:t>
            </a:r>
            <a:endParaRPr/>
          </a:p>
          <a:p>
            <a:pPr marL="285115" marR="0"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object is shown as a rectangle</a:t>
            </a:r>
            <a:endParaRPr/>
          </a:p>
          <a:p>
            <a:pPr marL="285115" marR="545465" lvl="0" indent="-272415" algn="l" rtl="0">
              <a:lnSpc>
                <a:spcPct val="100000"/>
              </a:lnSpc>
              <a:spcBef>
                <a:spcPts val="575"/>
              </a:spcBef>
              <a:spcAft>
                <a:spcPts val="0"/>
              </a:spcAft>
              <a:buClr>
                <a:srgbClr val="0AD0D9"/>
              </a:buClr>
              <a:buSzPts val="2250"/>
              <a:buFont typeface="Arial"/>
              <a:buChar char=""/>
            </a:pPr>
            <a:r>
              <a:rPr lang="en-US" sz="2400">
                <a:solidFill>
                  <a:schemeClr val="dk1"/>
                </a:solidFill>
                <a:latin typeface="Times New Roman"/>
                <a:ea typeface="Times New Roman"/>
                <a:cs typeface="Times New Roman"/>
                <a:sym typeface="Times New Roman"/>
              </a:rPr>
              <a:t>An object flow is shown as a connector with an  arrowhead denoting the direction the object is being  passed.</a:t>
            </a:r>
            <a:endParaRPr sz="2400">
              <a:solidFill>
                <a:schemeClr val="dk1"/>
              </a:solidFill>
              <a:latin typeface="Times New Roman"/>
              <a:ea typeface="Times New Roman"/>
              <a:cs typeface="Times New Roman"/>
              <a:sym typeface="Times New Roman"/>
            </a:endParaRPr>
          </a:p>
        </p:txBody>
      </p:sp>
      <p:sp>
        <p:nvSpPr>
          <p:cNvPr id="246" name="Google Shape;246;p25"/>
          <p:cNvSpPr/>
          <p:nvPr/>
        </p:nvSpPr>
        <p:spPr>
          <a:xfrm>
            <a:off x="1905000" y="4495800"/>
            <a:ext cx="5334000" cy="156845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250"/>
        <p:cNvGrpSpPr/>
        <p:nvPr/>
      </p:nvGrpSpPr>
      <p:grpSpPr>
        <a:xfrm>
          <a:off x="0" y="0"/>
          <a:ext cx="0" cy="0"/>
          <a:chOff x="0" y="0"/>
          <a:chExt cx="0" cy="0"/>
        </a:xfrm>
      </p:grpSpPr>
      <p:sp>
        <p:nvSpPr>
          <p:cNvPr id="251" name="Google Shape;251;p26"/>
          <p:cNvSpPr txBox="1">
            <a:spLocks noGrp="1"/>
          </p:cNvSpPr>
          <p:nvPr>
            <p:ph type="title"/>
          </p:nvPr>
        </p:nvSpPr>
        <p:spPr>
          <a:xfrm>
            <a:off x="444500" y="616661"/>
            <a:ext cx="5001895" cy="514350"/>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chemeClr val="dk1"/>
              </a:buClr>
              <a:buSzPts val="3200"/>
              <a:buFont typeface="Arial"/>
              <a:buNone/>
            </a:pPr>
            <a:r>
              <a:rPr lang="en-US" sz="3200" b="1">
                <a:latin typeface="Arial"/>
                <a:ea typeface="Arial"/>
                <a:cs typeface="Arial"/>
                <a:sym typeface="Arial"/>
              </a:rPr>
              <a:t>Activity Diagram: Example (1)</a:t>
            </a:r>
            <a:endParaRPr sz="3200">
              <a:latin typeface="Arial"/>
              <a:ea typeface="Arial"/>
              <a:cs typeface="Arial"/>
              <a:sym typeface="Arial"/>
            </a:endParaRPr>
          </a:p>
        </p:txBody>
      </p:sp>
      <p:pic>
        <p:nvPicPr>
          <p:cNvPr id="252" name="Google Shape;252;p26"/>
          <p:cNvPicPr preferRelativeResize="0"/>
          <p:nvPr/>
        </p:nvPicPr>
        <p:blipFill rotWithShape="1">
          <a:blip r:embed="rId3">
            <a:alphaModFix/>
          </a:blip>
          <a:srcRect/>
          <a:stretch/>
        </p:blipFill>
        <p:spPr>
          <a:xfrm>
            <a:off x="582626" y="1814512"/>
            <a:ext cx="6904024" cy="3824288"/>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b="1">
                <a:latin typeface="Calibri"/>
                <a:ea typeface="Calibri"/>
                <a:cs typeface="Calibri"/>
                <a:sym typeface="Calibri"/>
              </a:rPr>
              <a:t>Rake Symbol:</a:t>
            </a:r>
            <a:endParaRPr b="1">
              <a:latin typeface="Calibri"/>
              <a:ea typeface="Calibri"/>
              <a:cs typeface="Calibri"/>
              <a:sym typeface="Calibri"/>
            </a:endParaRPr>
          </a:p>
        </p:txBody>
      </p:sp>
      <p:pic>
        <p:nvPicPr>
          <p:cNvPr id="258" name="Google Shape;258;p27"/>
          <p:cNvPicPr preferRelativeResize="0"/>
          <p:nvPr/>
        </p:nvPicPr>
        <p:blipFill rotWithShape="1">
          <a:blip r:embed="rId3">
            <a:alphaModFix/>
          </a:blip>
          <a:srcRect l="22077"/>
          <a:stretch/>
        </p:blipFill>
        <p:spPr>
          <a:xfrm>
            <a:off x="1981200" y="2274368"/>
            <a:ext cx="4717256" cy="2440507"/>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62"/>
        <p:cNvGrpSpPr/>
        <p:nvPr/>
      </p:nvGrpSpPr>
      <p:grpSpPr>
        <a:xfrm>
          <a:off x="0" y="0"/>
          <a:ext cx="0" cy="0"/>
          <a:chOff x="0" y="0"/>
          <a:chExt cx="0" cy="0"/>
        </a:xfrm>
      </p:grpSpPr>
      <p:sp>
        <p:nvSpPr>
          <p:cNvPr id="263" name="Google Shape;263;p28"/>
          <p:cNvSpPr txBox="1"/>
          <p:nvPr/>
        </p:nvSpPr>
        <p:spPr>
          <a:xfrm>
            <a:off x="1525905" y="2097965"/>
            <a:ext cx="6391275" cy="2885440"/>
          </a:xfrm>
          <a:prstGeom prst="rect">
            <a:avLst/>
          </a:prstGeom>
          <a:noFill/>
          <a:ln>
            <a:noFill/>
          </a:ln>
        </p:spPr>
        <p:txBody>
          <a:bodyPr spcFirstLastPara="1" wrap="square" lIns="0" tIns="12700" rIns="0" bIns="0" anchor="t" anchorCtr="0">
            <a:spAutoFit/>
          </a:bodyPr>
          <a:lstStyle/>
          <a:p>
            <a:pPr marL="299085" marR="5080" lvl="0" indent="-286385" algn="l" rtl="0">
              <a:lnSpc>
                <a:spcPct val="130000"/>
              </a:lnSpc>
              <a:spcBef>
                <a:spcPts val="0"/>
              </a:spcBef>
              <a:spcAft>
                <a:spcPts val="0"/>
              </a:spcAft>
              <a:buClr>
                <a:srgbClr val="0AD0D9"/>
              </a:buClr>
              <a:buSzPts val="2650"/>
              <a:buFont typeface="Arial"/>
              <a:buChar char=""/>
            </a:pPr>
            <a:r>
              <a:rPr lang="en-US" sz="2800">
                <a:solidFill>
                  <a:schemeClr val="dk1"/>
                </a:solidFill>
                <a:latin typeface="Georgia"/>
                <a:ea typeface="Georgia"/>
                <a:cs typeface="Georgia"/>
                <a:sym typeface="Georgia"/>
              </a:rPr>
              <a:t>A branch specifies alternate paths taken  based on some Boolean expression</a:t>
            </a:r>
            <a:endParaRPr sz="2800">
              <a:solidFill>
                <a:schemeClr val="dk1"/>
              </a:solidFill>
              <a:latin typeface="Georgia"/>
              <a:ea typeface="Georgia"/>
              <a:cs typeface="Georgia"/>
              <a:sym typeface="Georgia"/>
            </a:endParaRPr>
          </a:p>
          <a:p>
            <a:pPr marL="299085" marR="551815" lvl="0" indent="-286385" algn="l" rtl="0">
              <a:lnSpc>
                <a:spcPct val="130000"/>
              </a:lnSpc>
              <a:spcBef>
                <a:spcPts val="675"/>
              </a:spcBef>
              <a:spcAft>
                <a:spcPts val="0"/>
              </a:spcAft>
              <a:buClr>
                <a:srgbClr val="0AD0D9"/>
              </a:buClr>
              <a:buSzPts val="2650"/>
              <a:buFont typeface="Arial"/>
              <a:buChar char=""/>
            </a:pPr>
            <a:r>
              <a:rPr lang="en-US" sz="2800">
                <a:solidFill>
                  <a:schemeClr val="dk1"/>
                </a:solidFill>
                <a:latin typeface="Georgia"/>
                <a:ea typeface="Georgia"/>
                <a:cs typeface="Georgia"/>
                <a:sym typeface="Georgia"/>
              </a:rPr>
              <a:t>A branch may have one incoming  transition and two or more outgoing  ones</a:t>
            </a:r>
            <a:endParaRPr sz="2800">
              <a:solidFill>
                <a:schemeClr val="dk1"/>
              </a:solidFill>
              <a:latin typeface="Georgia"/>
              <a:ea typeface="Georgia"/>
              <a:cs typeface="Georgia"/>
              <a:sym typeface="Georgia"/>
            </a:endParaRPr>
          </a:p>
        </p:txBody>
      </p:sp>
      <p:sp>
        <p:nvSpPr>
          <p:cNvPr id="264" name="Google Shape;264;p28"/>
          <p:cNvSpPr txBox="1">
            <a:spLocks noGrp="1"/>
          </p:cNvSpPr>
          <p:nvPr>
            <p:ph type="title"/>
          </p:nvPr>
        </p:nvSpPr>
        <p:spPr>
          <a:xfrm>
            <a:off x="444500" y="616661"/>
            <a:ext cx="2259330" cy="514350"/>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chemeClr val="dk1"/>
              </a:buClr>
              <a:buSzPts val="3200"/>
              <a:buFont typeface="Arial"/>
              <a:buNone/>
            </a:pPr>
            <a:r>
              <a:rPr lang="en-US" sz="3200" b="1">
                <a:latin typeface="Arial"/>
                <a:ea typeface="Arial"/>
                <a:cs typeface="Arial"/>
                <a:sym typeface="Arial"/>
              </a:rPr>
              <a:t>Decision (1)</a:t>
            </a:r>
            <a:endParaRPr sz="32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68"/>
        <p:cNvGrpSpPr/>
        <p:nvPr/>
      </p:nvGrpSpPr>
      <p:grpSpPr>
        <a:xfrm>
          <a:off x="0" y="0"/>
          <a:ext cx="0" cy="0"/>
          <a:chOff x="0" y="0"/>
          <a:chExt cx="0" cy="0"/>
        </a:xfrm>
      </p:grpSpPr>
      <p:sp>
        <p:nvSpPr>
          <p:cNvPr id="269" name="Google Shape;269;p29"/>
          <p:cNvSpPr txBox="1">
            <a:spLocks noGrp="1"/>
          </p:cNvSpPr>
          <p:nvPr>
            <p:ph type="title"/>
          </p:nvPr>
        </p:nvSpPr>
        <p:spPr>
          <a:xfrm>
            <a:off x="444500" y="616661"/>
            <a:ext cx="2259330" cy="514350"/>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chemeClr val="dk1"/>
              </a:buClr>
              <a:buSzPts val="3200"/>
              <a:buFont typeface="Arial"/>
              <a:buNone/>
            </a:pPr>
            <a:r>
              <a:rPr lang="en-US" sz="3200" b="1">
                <a:latin typeface="Arial"/>
                <a:ea typeface="Arial"/>
                <a:cs typeface="Arial"/>
                <a:sym typeface="Arial"/>
              </a:rPr>
              <a:t>Decision (2)</a:t>
            </a:r>
            <a:endParaRPr sz="3200">
              <a:latin typeface="Arial"/>
              <a:ea typeface="Arial"/>
              <a:cs typeface="Arial"/>
              <a:sym typeface="Arial"/>
            </a:endParaRPr>
          </a:p>
        </p:txBody>
      </p:sp>
      <p:pic>
        <p:nvPicPr>
          <p:cNvPr id="270" name="Google Shape;270;p29"/>
          <p:cNvPicPr preferRelativeResize="0"/>
          <p:nvPr/>
        </p:nvPicPr>
        <p:blipFill rotWithShape="1">
          <a:blip r:embed="rId3">
            <a:alphaModFix/>
          </a:blip>
          <a:srcRect/>
          <a:stretch/>
        </p:blipFill>
        <p:spPr>
          <a:xfrm>
            <a:off x="1905000" y="2133600"/>
            <a:ext cx="5345114" cy="2933701"/>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274"/>
        <p:cNvGrpSpPr/>
        <p:nvPr/>
      </p:nvGrpSpPr>
      <p:grpSpPr>
        <a:xfrm>
          <a:off x="0" y="0"/>
          <a:ext cx="0" cy="0"/>
          <a:chOff x="0" y="0"/>
          <a:chExt cx="0" cy="0"/>
        </a:xfrm>
      </p:grpSpPr>
      <p:sp>
        <p:nvSpPr>
          <p:cNvPr id="275" name="Google Shape;275;p30"/>
          <p:cNvSpPr txBox="1">
            <a:spLocks noGrp="1"/>
          </p:cNvSpPr>
          <p:nvPr>
            <p:ph type="title"/>
          </p:nvPr>
        </p:nvSpPr>
        <p:spPr>
          <a:xfrm>
            <a:off x="457200" y="426851"/>
            <a:ext cx="4989195"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chemeClr val="dk1"/>
              </a:buClr>
              <a:buSzPts val="3200"/>
              <a:buFont typeface="Arial"/>
              <a:buNone/>
            </a:pPr>
            <a:r>
              <a:rPr lang="en-US" sz="3200" b="1">
                <a:latin typeface="Arial"/>
                <a:ea typeface="Arial"/>
                <a:cs typeface="Arial"/>
                <a:sym typeface="Arial"/>
              </a:rPr>
              <a:t>Activity Diagram: Example (2)</a:t>
            </a:r>
            <a:endParaRPr sz="3200">
              <a:latin typeface="Arial"/>
              <a:ea typeface="Arial"/>
              <a:cs typeface="Arial"/>
              <a:sym typeface="Arial"/>
            </a:endParaRPr>
          </a:p>
        </p:txBody>
      </p:sp>
      <p:sp>
        <p:nvSpPr>
          <p:cNvPr id="276" name="Google Shape;276;p30"/>
          <p:cNvSpPr/>
          <p:nvPr/>
        </p:nvSpPr>
        <p:spPr>
          <a:xfrm>
            <a:off x="914400" y="1143000"/>
            <a:ext cx="7467600" cy="55626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b="1">
                <a:latin typeface="Calibri"/>
                <a:ea typeface="Calibri"/>
                <a:cs typeface="Calibri"/>
                <a:sym typeface="Calibri"/>
              </a:rPr>
              <a:t>Signals:</a:t>
            </a:r>
            <a:endParaRPr b="1">
              <a:latin typeface="Calibri"/>
              <a:ea typeface="Calibri"/>
              <a:cs typeface="Calibri"/>
              <a:sym typeface="Calibri"/>
            </a:endParaRPr>
          </a:p>
        </p:txBody>
      </p:sp>
      <p:pic>
        <p:nvPicPr>
          <p:cNvPr id="282" name="Google Shape;282;p31"/>
          <p:cNvPicPr preferRelativeResize="0">
            <a:picLocks noGrp="1"/>
          </p:cNvPicPr>
          <p:nvPr>
            <p:ph type="body" idx="1"/>
          </p:nvPr>
        </p:nvPicPr>
        <p:blipFill rotWithShape="1">
          <a:blip r:embed="rId3">
            <a:alphaModFix/>
          </a:blip>
          <a:srcRect/>
          <a:stretch/>
        </p:blipFill>
        <p:spPr>
          <a:xfrm>
            <a:off x="1203159" y="1905001"/>
            <a:ext cx="6193003" cy="385365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86"/>
        <p:cNvGrpSpPr/>
        <p:nvPr/>
      </p:nvGrpSpPr>
      <p:grpSpPr>
        <a:xfrm>
          <a:off x="0" y="0"/>
          <a:ext cx="0" cy="0"/>
          <a:chOff x="0" y="0"/>
          <a:chExt cx="0" cy="0"/>
        </a:xfrm>
      </p:grpSpPr>
      <p:sp>
        <p:nvSpPr>
          <p:cNvPr id="287" name="Google Shape;287;p32"/>
          <p:cNvSpPr txBox="1">
            <a:spLocks noGrp="1"/>
          </p:cNvSpPr>
          <p:nvPr>
            <p:ph type="title"/>
          </p:nvPr>
        </p:nvSpPr>
        <p:spPr>
          <a:xfrm>
            <a:off x="444500" y="345389"/>
            <a:ext cx="3809365" cy="788670"/>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chemeClr val="dk1"/>
              </a:buClr>
              <a:buSzPts val="5000"/>
              <a:buFont typeface="Times New Roman"/>
              <a:buNone/>
            </a:pPr>
            <a:r>
              <a:rPr lang="en-US" sz="5000" b="1">
                <a:latin typeface="Times New Roman"/>
                <a:ea typeface="Times New Roman"/>
                <a:cs typeface="Times New Roman"/>
                <a:sym typeface="Times New Roman"/>
              </a:rPr>
              <a:t>SEIIT System</a:t>
            </a:r>
            <a:endParaRPr sz="5000">
              <a:latin typeface="Times New Roman"/>
              <a:ea typeface="Times New Roman"/>
              <a:cs typeface="Times New Roman"/>
              <a:sym typeface="Times New Roman"/>
            </a:endParaRPr>
          </a:p>
        </p:txBody>
      </p:sp>
      <p:sp>
        <p:nvSpPr>
          <p:cNvPr id="288" name="Google Shape;288;p32"/>
          <p:cNvSpPr txBox="1"/>
          <p:nvPr/>
        </p:nvSpPr>
        <p:spPr>
          <a:xfrm>
            <a:off x="535940" y="1258570"/>
            <a:ext cx="5904230" cy="4660900"/>
          </a:xfrm>
          <a:prstGeom prst="rect">
            <a:avLst/>
          </a:prstGeom>
          <a:noFill/>
          <a:ln>
            <a:noFill/>
          </a:ln>
        </p:spPr>
        <p:txBody>
          <a:bodyPr spcFirstLastPara="1" wrap="square" lIns="0" tIns="13325" rIns="0" bIns="0" anchor="t" anchorCtr="0">
            <a:spAutoFit/>
          </a:bodyPr>
          <a:lstStyle/>
          <a:p>
            <a:pPr marL="285115" marR="2752090" lvl="0" indent="-272415" algn="l" rtl="0">
              <a:lnSpc>
                <a:spcPct val="100000"/>
              </a:lnSpc>
              <a:spcBef>
                <a:spcPts val="0"/>
              </a:spcBef>
              <a:spcAft>
                <a:spcPts val="0"/>
              </a:spcAft>
              <a:buClr>
                <a:srgbClr val="0AD0D9"/>
              </a:buClr>
              <a:buSzPts val="1900"/>
              <a:buFont typeface="Arial"/>
              <a:buChar char=""/>
            </a:pPr>
            <a:r>
              <a:rPr lang="en-US" sz="2000">
                <a:solidFill>
                  <a:schemeClr val="dk1"/>
                </a:solidFill>
                <a:latin typeface="Times New Roman"/>
                <a:ea typeface="Times New Roman"/>
                <a:cs typeface="Times New Roman"/>
                <a:sym typeface="Times New Roman"/>
              </a:rPr>
              <a:t>Here different activities are:</a:t>
            </a:r>
            <a:endParaRPr sz="2000">
              <a:solidFill>
                <a:schemeClr val="dk1"/>
              </a:solidFill>
              <a:latin typeface="Times New Roman"/>
              <a:ea typeface="Times New Roman"/>
              <a:cs typeface="Times New Roman"/>
              <a:sym typeface="Times New Roman"/>
            </a:endParaRPr>
          </a:p>
          <a:p>
            <a:pPr marL="652780" marR="0" lvl="1" indent="-247015" algn="l" rtl="0">
              <a:lnSpc>
                <a:spcPct val="100000"/>
              </a:lnSpc>
              <a:spcBef>
                <a:spcPts val="5"/>
              </a:spcBef>
              <a:spcAft>
                <a:spcPts val="0"/>
              </a:spcAft>
              <a:buClr>
                <a:srgbClr val="0E6EC5"/>
              </a:buClr>
              <a:buSzPts val="1500"/>
              <a:buFont typeface="Arial"/>
              <a:buChar char=""/>
            </a:pPr>
            <a:r>
              <a:rPr lang="en-US" sz="1800" b="0" i="0" u="none" strike="noStrike" cap="none">
                <a:solidFill>
                  <a:schemeClr val="dk1"/>
                </a:solidFill>
                <a:latin typeface="Times New Roman"/>
                <a:ea typeface="Times New Roman"/>
                <a:cs typeface="Times New Roman"/>
                <a:sym typeface="Times New Roman"/>
              </a:rPr>
              <a:t>Received enrollment form filled by the student</a:t>
            </a:r>
            <a:endParaRPr sz="1800" b="0" i="0" u="none" strike="noStrike" cap="none">
              <a:solidFill>
                <a:schemeClr val="dk1"/>
              </a:solidFill>
              <a:latin typeface="Times New Roman"/>
              <a:ea typeface="Times New Roman"/>
              <a:cs typeface="Times New Roman"/>
              <a:sym typeface="Times New Roman"/>
            </a:endParaRPr>
          </a:p>
          <a:p>
            <a:pPr marL="927100" marR="0" lvl="2" indent="-247015" algn="l" rtl="0">
              <a:lnSpc>
                <a:spcPct val="100000"/>
              </a:lnSpc>
              <a:spcBef>
                <a:spcPts val="10"/>
              </a:spcBef>
              <a:spcAft>
                <a:spcPts val="0"/>
              </a:spcAft>
              <a:buClr>
                <a:srgbClr val="009DD9"/>
              </a:buClr>
              <a:buSzPts val="1100"/>
              <a:buFont typeface="Arial"/>
              <a:buChar char=""/>
            </a:pPr>
            <a:r>
              <a:rPr lang="en-US" sz="1600" b="0" i="0" u="none" strike="noStrike" cap="none">
                <a:solidFill>
                  <a:schemeClr val="dk1"/>
                </a:solidFill>
                <a:latin typeface="Times New Roman"/>
                <a:ea typeface="Times New Roman"/>
                <a:cs typeface="Times New Roman"/>
                <a:sym typeface="Times New Roman"/>
              </a:rPr>
              <a:t>Registrar checks the form</a:t>
            </a:r>
            <a:endParaRPr sz="1600" b="0" i="0" u="none" strike="noStrike" cap="none">
              <a:solidFill>
                <a:schemeClr val="dk1"/>
              </a:solidFill>
              <a:latin typeface="Times New Roman"/>
              <a:ea typeface="Times New Roman"/>
              <a:cs typeface="Times New Roman"/>
              <a:sym typeface="Times New Roman"/>
            </a:endParaRPr>
          </a:p>
          <a:p>
            <a:pPr marL="927100" marR="0" lvl="2" indent="-247015" algn="l" rtl="0">
              <a:lnSpc>
                <a:spcPct val="100000"/>
              </a:lnSpc>
              <a:spcBef>
                <a:spcPts val="0"/>
              </a:spcBef>
              <a:spcAft>
                <a:spcPts val="0"/>
              </a:spcAft>
              <a:buClr>
                <a:srgbClr val="009DD9"/>
              </a:buClr>
              <a:buSzPts val="1100"/>
              <a:buFont typeface="Arial"/>
              <a:buChar char=""/>
            </a:pPr>
            <a:r>
              <a:rPr lang="en-US" sz="1600" b="0" i="0" u="none" strike="noStrike" cap="none">
                <a:solidFill>
                  <a:schemeClr val="dk1"/>
                </a:solidFill>
                <a:latin typeface="Times New Roman"/>
                <a:ea typeface="Times New Roman"/>
                <a:cs typeface="Times New Roman"/>
                <a:sym typeface="Times New Roman"/>
              </a:rPr>
              <a:t>Input data to the system</a:t>
            </a:r>
            <a:endParaRPr sz="1600" b="0" i="0" u="none" strike="noStrike" cap="none">
              <a:solidFill>
                <a:schemeClr val="dk1"/>
              </a:solidFill>
              <a:latin typeface="Times New Roman"/>
              <a:ea typeface="Times New Roman"/>
              <a:cs typeface="Times New Roman"/>
              <a:sym typeface="Times New Roman"/>
            </a:endParaRPr>
          </a:p>
          <a:p>
            <a:pPr marL="927100" marR="0" lvl="2" indent="-247015" algn="l" rtl="0">
              <a:lnSpc>
                <a:spcPct val="119625"/>
              </a:lnSpc>
              <a:spcBef>
                <a:spcPts val="0"/>
              </a:spcBef>
              <a:spcAft>
                <a:spcPts val="0"/>
              </a:spcAft>
              <a:buClr>
                <a:srgbClr val="009DD9"/>
              </a:buClr>
              <a:buSzPts val="1100"/>
              <a:buFont typeface="Arial"/>
              <a:buChar char=""/>
            </a:pPr>
            <a:r>
              <a:rPr lang="en-US" sz="1600" b="0" i="0" u="none" strike="noStrike" cap="none">
                <a:solidFill>
                  <a:schemeClr val="dk1"/>
                </a:solidFill>
                <a:latin typeface="Times New Roman"/>
                <a:ea typeface="Times New Roman"/>
                <a:cs typeface="Times New Roman"/>
                <a:sym typeface="Times New Roman"/>
              </a:rPr>
              <a:t>System authenticate the environment</a:t>
            </a:r>
            <a:endParaRPr sz="16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19722"/>
              </a:lnSpc>
              <a:spcBef>
                <a:spcPts val="0"/>
              </a:spcBef>
              <a:spcAft>
                <a:spcPts val="0"/>
              </a:spcAft>
              <a:buClr>
                <a:srgbClr val="0E6EC5"/>
              </a:buClr>
              <a:buSzPts val="1500"/>
              <a:buFont typeface="Arial"/>
              <a:buChar char=""/>
            </a:pPr>
            <a:r>
              <a:rPr lang="en-US" sz="1800" b="0" i="0" u="none" strike="noStrike" cap="none">
                <a:solidFill>
                  <a:schemeClr val="dk1"/>
                </a:solidFill>
                <a:latin typeface="Times New Roman"/>
                <a:ea typeface="Times New Roman"/>
                <a:cs typeface="Times New Roman"/>
                <a:sym typeface="Times New Roman"/>
              </a:rPr>
              <a:t>Pay fees by the student</a:t>
            </a:r>
            <a:endParaRPr sz="1800" b="0" i="0" u="none" strike="noStrike" cap="none">
              <a:solidFill>
                <a:schemeClr val="dk1"/>
              </a:solidFill>
              <a:latin typeface="Times New Roman"/>
              <a:ea typeface="Times New Roman"/>
              <a:cs typeface="Times New Roman"/>
              <a:sym typeface="Times New Roman"/>
            </a:endParaRPr>
          </a:p>
          <a:p>
            <a:pPr marL="927100" marR="0" lvl="2" indent="-247015" algn="l" rtl="0">
              <a:lnSpc>
                <a:spcPct val="100000"/>
              </a:lnSpc>
              <a:spcBef>
                <a:spcPts val="10"/>
              </a:spcBef>
              <a:spcAft>
                <a:spcPts val="0"/>
              </a:spcAft>
              <a:buClr>
                <a:srgbClr val="009DD9"/>
              </a:buClr>
              <a:buSzPts val="1100"/>
              <a:buFont typeface="Arial"/>
              <a:buChar char=""/>
            </a:pPr>
            <a:r>
              <a:rPr lang="en-US" sz="1600" b="0" i="0" u="none" strike="noStrike" cap="none">
                <a:solidFill>
                  <a:schemeClr val="dk1"/>
                </a:solidFill>
                <a:latin typeface="Times New Roman"/>
                <a:ea typeface="Times New Roman"/>
                <a:cs typeface="Times New Roman"/>
                <a:sym typeface="Times New Roman"/>
              </a:rPr>
              <a:t>Registrar checks the amount to be remitted and prepare a bill</a:t>
            </a:r>
            <a:endParaRPr sz="1600" b="0" i="0" u="none" strike="noStrike" cap="none">
              <a:solidFill>
                <a:schemeClr val="dk1"/>
              </a:solidFill>
              <a:latin typeface="Times New Roman"/>
              <a:ea typeface="Times New Roman"/>
              <a:cs typeface="Times New Roman"/>
              <a:sym typeface="Times New Roman"/>
            </a:endParaRPr>
          </a:p>
          <a:p>
            <a:pPr marL="927100" marR="0" lvl="2" indent="-247015" algn="l" rtl="0">
              <a:lnSpc>
                <a:spcPct val="119625"/>
              </a:lnSpc>
              <a:spcBef>
                <a:spcPts val="0"/>
              </a:spcBef>
              <a:spcAft>
                <a:spcPts val="0"/>
              </a:spcAft>
              <a:buClr>
                <a:srgbClr val="009DD9"/>
              </a:buClr>
              <a:buSzPts val="1100"/>
              <a:buFont typeface="Arial"/>
              <a:buChar char=""/>
            </a:pPr>
            <a:r>
              <a:rPr lang="en-US" sz="1600" b="0" i="0" u="none" strike="noStrike" cap="none">
                <a:solidFill>
                  <a:schemeClr val="dk1"/>
                </a:solidFill>
                <a:latin typeface="Times New Roman"/>
                <a:ea typeface="Times New Roman"/>
                <a:cs typeface="Times New Roman"/>
                <a:sym typeface="Times New Roman"/>
              </a:rPr>
              <a:t>System acknowledge fee receipts and print receipt</a:t>
            </a:r>
            <a:endParaRPr sz="16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19722"/>
              </a:lnSpc>
              <a:spcBef>
                <a:spcPts val="0"/>
              </a:spcBef>
              <a:spcAft>
                <a:spcPts val="0"/>
              </a:spcAft>
              <a:buClr>
                <a:srgbClr val="0E6EC5"/>
              </a:buClr>
              <a:buSzPts val="1500"/>
              <a:buFont typeface="Arial"/>
              <a:buChar char=""/>
            </a:pPr>
            <a:r>
              <a:rPr lang="en-US" sz="1800" b="0" i="0" u="none" strike="noStrike" cap="none">
                <a:solidFill>
                  <a:schemeClr val="dk1"/>
                </a:solidFill>
                <a:latin typeface="Times New Roman"/>
                <a:ea typeface="Times New Roman"/>
                <a:cs typeface="Times New Roman"/>
                <a:sym typeface="Times New Roman"/>
              </a:rPr>
              <a:t>Hostel allotment</a:t>
            </a:r>
            <a:endParaRPr sz="1800" b="0" i="0" u="none" strike="noStrike" cap="none">
              <a:solidFill>
                <a:schemeClr val="dk1"/>
              </a:solidFill>
              <a:latin typeface="Times New Roman"/>
              <a:ea typeface="Times New Roman"/>
              <a:cs typeface="Times New Roman"/>
              <a:sym typeface="Times New Roman"/>
            </a:endParaRPr>
          </a:p>
          <a:p>
            <a:pPr marL="927100" marR="0" lvl="2" indent="-247015" algn="l" rtl="0">
              <a:lnSpc>
                <a:spcPct val="100000"/>
              </a:lnSpc>
              <a:spcBef>
                <a:spcPts val="10"/>
              </a:spcBef>
              <a:spcAft>
                <a:spcPts val="0"/>
              </a:spcAft>
              <a:buClr>
                <a:srgbClr val="009DD9"/>
              </a:buClr>
              <a:buSzPts val="1100"/>
              <a:buFont typeface="Arial"/>
              <a:buChar char=""/>
            </a:pPr>
            <a:r>
              <a:rPr lang="en-US" sz="1600" b="0" i="0" u="none" strike="noStrike" cap="none">
                <a:solidFill>
                  <a:schemeClr val="dk1"/>
                </a:solidFill>
                <a:latin typeface="Times New Roman"/>
                <a:ea typeface="Times New Roman"/>
                <a:cs typeface="Times New Roman"/>
                <a:sym typeface="Times New Roman"/>
              </a:rPr>
              <a:t>Allot hostel</a:t>
            </a:r>
            <a:endParaRPr sz="1600" b="0" i="0" u="none" strike="noStrike" cap="none">
              <a:solidFill>
                <a:schemeClr val="dk1"/>
              </a:solidFill>
              <a:latin typeface="Times New Roman"/>
              <a:ea typeface="Times New Roman"/>
              <a:cs typeface="Times New Roman"/>
              <a:sym typeface="Times New Roman"/>
            </a:endParaRPr>
          </a:p>
          <a:p>
            <a:pPr marL="927100" marR="0" lvl="2" indent="-247015" algn="l" rtl="0">
              <a:lnSpc>
                <a:spcPct val="100000"/>
              </a:lnSpc>
              <a:spcBef>
                <a:spcPts val="0"/>
              </a:spcBef>
              <a:spcAft>
                <a:spcPts val="0"/>
              </a:spcAft>
              <a:buClr>
                <a:srgbClr val="009DD9"/>
              </a:buClr>
              <a:buSzPts val="1100"/>
              <a:buFont typeface="Arial"/>
              <a:buChar char=""/>
            </a:pPr>
            <a:r>
              <a:rPr lang="en-US" sz="1600" b="0" i="0" u="none" strike="noStrike" cap="none">
                <a:solidFill>
                  <a:schemeClr val="dk1"/>
                </a:solidFill>
                <a:latin typeface="Times New Roman"/>
                <a:ea typeface="Times New Roman"/>
                <a:cs typeface="Times New Roman"/>
                <a:sym typeface="Times New Roman"/>
              </a:rPr>
              <a:t>Receive hostel charge</a:t>
            </a:r>
            <a:endParaRPr sz="1600" b="0" i="0" u="none" strike="noStrike" cap="none">
              <a:solidFill>
                <a:schemeClr val="dk1"/>
              </a:solidFill>
              <a:latin typeface="Times New Roman"/>
              <a:ea typeface="Times New Roman"/>
              <a:cs typeface="Times New Roman"/>
              <a:sym typeface="Times New Roman"/>
            </a:endParaRPr>
          </a:p>
          <a:p>
            <a:pPr marL="927100" marR="0" lvl="2" indent="-247015" algn="l" rtl="0">
              <a:lnSpc>
                <a:spcPct val="119625"/>
              </a:lnSpc>
              <a:spcBef>
                <a:spcPts val="0"/>
              </a:spcBef>
              <a:spcAft>
                <a:spcPts val="0"/>
              </a:spcAft>
              <a:buClr>
                <a:srgbClr val="009DD9"/>
              </a:buClr>
              <a:buSzPts val="1100"/>
              <a:buFont typeface="Arial"/>
              <a:buChar char=""/>
            </a:pPr>
            <a:r>
              <a:rPr lang="en-US" sz="1600" b="0" i="0" u="none" strike="noStrike" cap="none">
                <a:solidFill>
                  <a:schemeClr val="dk1"/>
                </a:solidFill>
                <a:latin typeface="Times New Roman"/>
                <a:ea typeface="Times New Roman"/>
                <a:cs typeface="Times New Roman"/>
                <a:sym typeface="Times New Roman"/>
              </a:rPr>
              <a:t>Allot room</a:t>
            </a:r>
            <a:endParaRPr sz="16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19722"/>
              </a:lnSpc>
              <a:spcBef>
                <a:spcPts val="0"/>
              </a:spcBef>
              <a:spcAft>
                <a:spcPts val="0"/>
              </a:spcAft>
              <a:buClr>
                <a:srgbClr val="0E6EC5"/>
              </a:buClr>
              <a:buSzPts val="1500"/>
              <a:buFont typeface="Arial"/>
              <a:buChar char=""/>
            </a:pPr>
            <a:r>
              <a:rPr lang="en-US" sz="1800" b="0" i="0" u="none" strike="noStrike" cap="none">
                <a:solidFill>
                  <a:schemeClr val="dk1"/>
                </a:solidFill>
                <a:latin typeface="Times New Roman"/>
                <a:ea typeface="Times New Roman"/>
                <a:cs typeface="Times New Roman"/>
                <a:sym typeface="Times New Roman"/>
              </a:rPr>
              <a:t>Medical check up</a:t>
            </a:r>
            <a:endParaRPr sz="1800" b="0" i="0" u="none" strike="noStrike" cap="none">
              <a:solidFill>
                <a:schemeClr val="dk1"/>
              </a:solidFill>
              <a:latin typeface="Times New Roman"/>
              <a:ea typeface="Times New Roman"/>
              <a:cs typeface="Times New Roman"/>
              <a:sym typeface="Times New Roman"/>
            </a:endParaRPr>
          </a:p>
          <a:p>
            <a:pPr marL="927100" marR="0" lvl="2" indent="-247015" algn="l" rtl="0">
              <a:lnSpc>
                <a:spcPct val="100000"/>
              </a:lnSpc>
              <a:spcBef>
                <a:spcPts val="5"/>
              </a:spcBef>
              <a:spcAft>
                <a:spcPts val="0"/>
              </a:spcAft>
              <a:buClr>
                <a:srgbClr val="009DD9"/>
              </a:buClr>
              <a:buSzPts val="1100"/>
              <a:buFont typeface="Arial"/>
              <a:buChar char=""/>
            </a:pPr>
            <a:r>
              <a:rPr lang="en-US" sz="1600" b="0" i="0" u="none" strike="noStrike" cap="none">
                <a:solidFill>
                  <a:schemeClr val="dk1"/>
                </a:solidFill>
                <a:latin typeface="Times New Roman"/>
                <a:ea typeface="Times New Roman"/>
                <a:cs typeface="Times New Roman"/>
                <a:sym typeface="Times New Roman"/>
              </a:rPr>
              <a:t>Create hostel record</a:t>
            </a:r>
            <a:endParaRPr sz="1600" b="0" i="0" u="none" strike="noStrike" cap="none">
              <a:solidFill>
                <a:schemeClr val="dk1"/>
              </a:solidFill>
              <a:latin typeface="Times New Roman"/>
              <a:ea typeface="Times New Roman"/>
              <a:cs typeface="Times New Roman"/>
              <a:sym typeface="Times New Roman"/>
            </a:endParaRPr>
          </a:p>
          <a:p>
            <a:pPr marL="927100" marR="0" lvl="2" indent="-247015" algn="l" rtl="0">
              <a:lnSpc>
                <a:spcPct val="100000"/>
              </a:lnSpc>
              <a:spcBef>
                <a:spcPts val="5"/>
              </a:spcBef>
              <a:spcAft>
                <a:spcPts val="0"/>
              </a:spcAft>
              <a:buClr>
                <a:srgbClr val="009DD9"/>
              </a:buClr>
              <a:buSzPts val="1100"/>
              <a:buFont typeface="Arial"/>
              <a:buChar char=""/>
            </a:pPr>
            <a:r>
              <a:rPr lang="en-US" sz="1600" b="0" i="0" u="none" strike="noStrike" cap="none">
                <a:solidFill>
                  <a:schemeClr val="dk1"/>
                </a:solidFill>
                <a:latin typeface="Times New Roman"/>
                <a:ea typeface="Times New Roman"/>
                <a:cs typeface="Times New Roman"/>
                <a:sym typeface="Times New Roman"/>
              </a:rPr>
              <a:t>Conduct medical bill</a:t>
            </a:r>
            <a:endParaRPr sz="1600" b="0" i="0" u="none" strike="noStrike" cap="none">
              <a:solidFill>
                <a:schemeClr val="dk1"/>
              </a:solidFill>
              <a:latin typeface="Times New Roman"/>
              <a:ea typeface="Times New Roman"/>
              <a:cs typeface="Times New Roman"/>
              <a:sym typeface="Times New Roman"/>
            </a:endParaRPr>
          </a:p>
          <a:p>
            <a:pPr marL="927100" marR="0" lvl="2" indent="-247015" algn="l" rtl="0">
              <a:lnSpc>
                <a:spcPct val="119625"/>
              </a:lnSpc>
              <a:spcBef>
                <a:spcPts val="0"/>
              </a:spcBef>
              <a:spcAft>
                <a:spcPts val="0"/>
              </a:spcAft>
              <a:buClr>
                <a:srgbClr val="009DD9"/>
              </a:buClr>
              <a:buSzPts val="1100"/>
              <a:buFont typeface="Arial"/>
              <a:buChar char=""/>
            </a:pPr>
            <a:r>
              <a:rPr lang="en-US" sz="1600" b="0" i="0" u="none" strike="noStrike" cap="none">
                <a:solidFill>
                  <a:schemeClr val="dk1"/>
                </a:solidFill>
                <a:latin typeface="Times New Roman"/>
                <a:ea typeface="Times New Roman"/>
                <a:cs typeface="Times New Roman"/>
                <a:sym typeface="Times New Roman"/>
              </a:rPr>
              <a:t>Enter record</a:t>
            </a:r>
            <a:endParaRPr sz="16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19722"/>
              </a:lnSpc>
              <a:spcBef>
                <a:spcPts val="0"/>
              </a:spcBef>
              <a:spcAft>
                <a:spcPts val="0"/>
              </a:spcAft>
              <a:buClr>
                <a:srgbClr val="0E6EC5"/>
              </a:buClr>
              <a:buSzPts val="1500"/>
              <a:buFont typeface="Arial"/>
              <a:buChar char=""/>
            </a:pPr>
            <a:r>
              <a:rPr lang="en-US" sz="1800" b="0" i="0" u="none" strike="noStrike" cap="none">
                <a:solidFill>
                  <a:schemeClr val="dk1"/>
                </a:solidFill>
                <a:latin typeface="Times New Roman"/>
                <a:ea typeface="Times New Roman"/>
                <a:cs typeface="Times New Roman"/>
                <a:sym typeface="Times New Roman"/>
              </a:rPr>
              <a:t>Issue library card</a:t>
            </a:r>
            <a:endParaRPr sz="18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00000"/>
              </a:lnSpc>
              <a:spcBef>
                <a:spcPts val="0"/>
              </a:spcBef>
              <a:spcAft>
                <a:spcPts val="0"/>
              </a:spcAft>
              <a:buClr>
                <a:srgbClr val="0E6EC5"/>
              </a:buClr>
              <a:buSzPts val="1500"/>
              <a:buFont typeface="Arial"/>
              <a:buChar char=""/>
            </a:pPr>
            <a:r>
              <a:rPr lang="en-US" sz="1800" b="0" i="0" u="none" strike="noStrike" cap="none">
                <a:solidFill>
                  <a:schemeClr val="dk1"/>
                </a:solidFill>
                <a:latin typeface="Times New Roman"/>
                <a:ea typeface="Times New Roman"/>
                <a:cs typeface="Times New Roman"/>
                <a:sym typeface="Times New Roman"/>
              </a:rPr>
              <a:t>Issue identity card</a:t>
            </a:r>
            <a:endParaRPr sz="1800" b="0" i="0" u="none" strike="noStrike" cap="none">
              <a:solidFill>
                <a:schemeClr val="dk1"/>
              </a:solidFill>
              <a:latin typeface="Times New Roman"/>
              <a:ea typeface="Times New Roman"/>
              <a:cs typeface="Times New Roman"/>
              <a:sym typeface="Times New Roman"/>
            </a:endParaRPr>
          </a:p>
        </p:txBody>
      </p:sp>
      <p:sp>
        <p:nvSpPr>
          <p:cNvPr id="289" name="Google Shape;289;p32"/>
          <p:cNvSpPr/>
          <p:nvPr/>
        </p:nvSpPr>
        <p:spPr>
          <a:xfrm>
            <a:off x="1472183" y="0"/>
            <a:ext cx="6569964" cy="48463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0" name="Google Shape;290;p32"/>
          <p:cNvSpPr/>
          <p:nvPr/>
        </p:nvSpPr>
        <p:spPr>
          <a:xfrm>
            <a:off x="7734300" y="0"/>
            <a:ext cx="371855" cy="483108"/>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1" name="Google Shape;291;p32"/>
          <p:cNvSpPr txBox="1"/>
          <p:nvPr/>
        </p:nvSpPr>
        <p:spPr>
          <a:xfrm>
            <a:off x="1602994" y="25400"/>
            <a:ext cx="628586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Times New Roman"/>
                <a:ea typeface="Times New Roman"/>
                <a:cs typeface="Times New Roman"/>
                <a:sym typeface="Times New Roman"/>
              </a:rPr>
              <a:t>Student Enrollment in Institute of Information Technology (IIT)</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444500" y="503885"/>
            <a:ext cx="6490335" cy="635000"/>
          </a:xfrm>
          <a:prstGeom prst="rect">
            <a:avLst/>
          </a:prstGeom>
          <a:noFill/>
          <a:ln>
            <a:noFill/>
          </a:ln>
        </p:spPr>
        <p:txBody>
          <a:bodyPr spcFirstLastPara="1" wrap="square" lIns="0" tIns="12050" rIns="0" bIns="0" anchor="ctr" anchorCtr="0">
            <a:spAutoFit/>
          </a:bodyPr>
          <a:lstStyle/>
          <a:p>
            <a:pPr marL="12700" lvl="0" indent="0" algn="l" rtl="0">
              <a:lnSpc>
                <a:spcPct val="100000"/>
              </a:lnSpc>
              <a:spcBef>
                <a:spcPts val="0"/>
              </a:spcBef>
              <a:spcAft>
                <a:spcPts val="0"/>
              </a:spcAft>
              <a:buClr>
                <a:schemeClr val="dk1"/>
              </a:buClr>
              <a:buSzPts val="4000"/>
              <a:buFont typeface="Times New Roman"/>
              <a:buNone/>
            </a:pPr>
            <a:r>
              <a:rPr lang="en-US" sz="4000" b="1">
                <a:latin typeface="Times New Roman"/>
                <a:ea typeface="Times New Roman"/>
                <a:cs typeface="Times New Roman"/>
                <a:sym typeface="Times New Roman"/>
              </a:rPr>
              <a:t>What is an Activity Diagram?</a:t>
            </a:r>
            <a:endParaRPr sz="4000">
              <a:latin typeface="Times New Roman"/>
              <a:ea typeface="Times New Roman"/>
              <a:cs typeface="Times New Roman"/>
              <a:sym typeface="Times New Roman"/>
            </a:endParaRPr>
          </a:p>
        </p:txBody>
      </p:sp>
      <p:sp>
        <p:nvSpPr>
          <p:cNvPr id="91" name="Google Shape;91;p14"/>
          <p:cNvSpPr txBox="1"/>
          <p:nvPr/>
        </p:nvSpPr>
        <p:spPr>
          <a:xfrm>
            <a:off x="535940" y="1424685"/>
            <a:ext cx="8065134" cy="4913653"/>
          </a:xfrm>
          <a:prstGeom prst="rect">
            <a:avLst/>
          </a:prstGeom>
          <a:noFill/>
          <a:ln>
            <a:noFill/>
          </a:ln>
        </p:spPr>
        <p:txBody>
          <a:bodyPr spcFirstLastPara="1" wrap="square" lIns="0" tIns="12700" rIns="0" bIns="0" anchor="t" anchorCtr="0">
            <a:spAutoFit/>
          </a:bodyPr>
          <a:lstStyle/>
          <a:p>
            <a:pPr marL="299085" marR="0" lvl="0" indent="-286385" algn="l" rtl="0">
              <a:lnSpc>
                <a:spcPct val="113958"/>
              </a:lnSpc>
              <a:spcBef>
                <a:spcPts val="0"/>
              </a:spcBef>
              <a:spcAft>
                <a:spcPts val="0"/>
              </a:spcAft>
              <a:buClr>
                <a:srgbClr val="0AD0D9"/>
              </a:buClr>
              <a:buSzPts val="2250"/>
              <a:buFont typeface="Arial"/>
              <a:buChar char=""/>
            </a:pPr>
            <a:r>
              <a:rPr lang="en-US" sz="2400" b="0" i="0" u="none" strike="noStrike" cap="none">
                <a:solidFill>
                  <a:schemeClr val="dk1"/>
                </a:solidFill>
                <a:latin typeface="Georgia"/>
                <a:ea typeface="Georgia"/>
                <a:cs typeface="Georgia"/>
                <a:sym typeface="Georgia"/>
              </a:rPr>
              <a:t>Represent the </a:t>
            </a:r>
            <a:r>
              <a:rPr lang="en-US" sz="2400" b="0" i="0" u="sng" strike="noStrike" cap="none">
                <a:solidFill>
                  <a:schemeClr val="dk1"/>
                </a:solidFill>
                <a:latin typeface="Georgia"/>
                <a:ea typeface="Georgia"/>
                <a:cs typeface="Georgia"/>
                <a:sym typeface="Georgia"/>
              </a:rPr>
              <a:t>dynamic (behavioral) view</a:t>
            </a:r>
            <a:r>
              <a:rPr lang="en-US" sz="2400" b="0" i="0" u="none" strike="noStrike" cap="none">
                <a:solidFill>
                  <a:schemeClr val="dk1"/>
                </a:solidFill>
                <a:latin typeface="Georgia"/>
                <a:ea typeface="Georgia"/>
                <a:cs typeface="Georgia"/>
                <a:sym typeface="Georgia"/>
              </a:rPr>
              <a:t> of a system</a:t>
            </a:r>
            <a:endParaRPr sz="2400" b="0" i="0" u="none" strike="noStrike" cap="none">
              <a:solidFill>
                <a:schemeClr val="dk1"/>
              </a:solidFill>
              <a:latin typeface="Georgia"/>
              <a:ea typeface="Georgia"/>
              <a:cs typeface="Georgia"/>
              <a:sym typeface="Georgia"/>
            </a:endParaRPr>
          </a:p>
          <a:p>
            <a:pPr marL="299085" marR="320040" lvl="0" indent="-286385" algn="l" rtl="0">
              <a:lnSpc>
                <a:spcPct val="90100"/>
              </a:lnSpc>
              <a:spcBef>
                <a:spcPts val="140"/>
              </a:spcBef>
              <a:spcAft>
                <a:spcPts val="0"/>
              </a:spcAft>
              <a:buClr>
                <a:srgbClr val="0AD0D9"/>
              </a:buClr>
              <a:buSzPts val="2250"/>
              <a:buFont typeface="Arial"/>
              <a:buChar char=""/>
            </a:pPr>
            <a:r>
              <a:rPr lang="en-US" sz="2400" b="0" i="0" u="none" strike="noStrike" cap="none">
                <a:solidFill>
                  <a:schemeClr val="dk1"/>
                </a:solidFill>
                <a:latin typeface="Georgia"/>
                <a:ea typeface="Georgia"/>
                <a:cs typeface="Georgia"/>
                <a:sym typeface="Georgia"/>
              </a:rPr>
              <a:t>Used for </a:t>
            </a:r>
            <a:r>
              <a:rPr lang="en-US" sz="2400" b="0" i="0" u="sng" strike="noStrike" cap="none">
                <a:solidFill>
                  <a:schemeClr val="dk1"/>
                </a:solidFill>
                <a:latin typeface="Georgia"/>
                <a:ea typeface="Georgia"/>
                <a:cs typeface="Georgia"/>
                <a:sym typeface="Georgia"/>
              </a:rPr>
              <a:t>business (transaction)</a:t>
            </a:r>
            <a:r>
              <a:rPr lang="en-US" sz="2400" b="0" i="0" u="none" strike="noStrike" cap="none">
                <a:solidFill>
                  <a:schemeClr val="dk1"/>
                </a:solidFill>
                <a:latin typeface="Georgia"/>
                <a:ea typeface="Georgia"/>
                <a:cs typeface="Georgia"/>
                <a:sym typeface="Georgia"/>
              </a:rPr>
              <a:t> process modeling </a:t>
            </a:r>
            <a:endParaRPr sz="2400" b="0" i="0" u="none" strike="noStrike" cap="none">
              <a:solidFill>
                <a:schemeClr val="dk1"/>
              </a:solidFill>
              <a:latin typeface="Georgia"/>
              <a:ea typeface="Georgia"/>
              <a:cs typeface="Georgia"/>
              <a:sym typeface="Georgia"/>
            </a:endParaRPr>
          </a:p>
          <a:p>
            <a:pPr marL="299085" marR="320040" lvl="0" indent="-286385" algn="l" rtl="0">
              <a:lnSpc>
                <a:spcPct val="90100"/>
              </a:lnSpc>
              <a:spcBef>
                <a:spcPts val="140"/>
              </a:spcBef>
              <a:spcAft>
                <a:spcPts val="0"/>
              </a:spcAft>
              <a:buClr>
                <a:srgbClr val="0AD0D9"/>
              </a:buClr>
              <a:buSzPts val="2250"/>
              <a:buFont typeface="Arial"/>
              <a:buChar char=""/>
            </a:pPr>
            <a:r>
              <a:rPr lang="en-US" sz="2400" b="0" i="0" u="none" strike="noStrike" cap="none">
                <a:solidFill>
                  <a:schemeClr val="dk1"/>
                </a:solidFill>
                <a:latin typeface="Georgia"/>
                <a:ea typeface="Georgia"/>
                <a:cs typeface="Georgia"/>
                <a:sym typeface="Georgia"/>
              </a:rPr>
              <a:t>Used to </a:t>
            </a:r>
            <a:r>
              <a:rPr lang="en-US" sz="2400" b="0" i="0" u="sng" strike="noStrike" cap="none">
                <a:solidFill>
                  <a:schemeClr val="dk1"/>
                </a:solidFill>
                <a:latin typeface="Georgia"/>
                <a:ea typeface="Georgia"/>
                <a:cs typeface="Georgia"/>
                <a:sym typeface="Georgia"/>
              </a:rPr>
              <a:t>represent flow across use cases</a:t>
            </a:r>
            <a:r>
              <a:rPr lang="en-US" sz="2400" b="0" i="0" u="none" strike="noStrike" cap="none">
                <a:solidFill>
                  <a:schemeClr val="dk1"/>
                </a:solidFill>
                <a:latin typeface="Georgia"/>
                <a:ea typeface="Georgia"/>
                <a:cs typeface="Georgia"/>
                <a:sym typeface="Georgia"/>
              </a:rPr>
              <a:t> or within a use case</a:t>
            </a:r>
            <a:endParaRPr sz="2400" b="0" i="0" u="none" strike="noStrike" cap="none">
              <a:solidFill>
                <a:schemeClr val="dk1"/>
              </a:solidFill>
              <a:latin typeface="Georgia"/>
              <a:ea typeface="Georgia"/>
              <a:cs typeface="Georgia"/>
              <a:sym typeface="Georgia"/>
            </a:endParaRPr>
          </a:p>
          <a:p>
            <a:pPr marL="299085" marR="5080" lvl="0" indent="-286385" algn="l" rtl="0">
              <a:lnSpc>
                <a:spcPct val="107916"/>
              </a:lnSpc>
              <a:spcBef>
                <a:spcPts val="185"/>
              </a:spcBef>
              <a:spcAft>
                <a:spcPts val="0"/>
              </a:spcAft>
              <a:buClr>
                <a:srgbClr val="0AD0D9"/>
              </a:buClr>
              <a:buSzPts val="2250"/>
              <a:buFont typeface="Arial"/>
              <a:buChar char=""/>
            </a:pPr>
            <a:r>
              <a:rPr lang="en-US" sz="2400" b="0" i="0" u="none" strike="noStrike" cap="none">
                <a:solidFill>
                  <a:schemeClr val="dk1"/>
                </a:solidFill>
                <a:latin typeface="Georgia"/>
                <a:ea typeface="Georgia"/>
                <a:cs typeface="Georgia"/>
                <a:sym typeface="Georgia"/>
              </a:rPr>
              <a:t>UML activity diagrams are the </a:t>
            </a:r>
            <a:r>
              <a:rPr lang="en-US" sz="2400" b="0" i="0" u="sng" strike="noStrike" cap="none">
                <a:solidFill>
                  <a:schemeClr val="dk1"/>
                </a:solidFill>
                <a:latin typeface="Georgia"/>
                <a:ea typeface="Georgia"/>
                <a:cs typeface="Georgia"/>
                <a:sym typeface="Georgia"/>
              </a:rPr>
              <a:t>object oriented equivalent</a:t>
            </a:r>
            <a:r>
              <a:rPr lang="en-US" sz="2400" b="0" i="0" u="none" strike="noStrike" cap="none">
                <a:solidFill>
                  <a:schemeClr val="dk1"/>
                </a:solidFill>
                <a:latin typeface="Georgia"/>
                <a:ea typeface="Georgia"/>
                <a:cs typeface="Georgia"/>
                <a:sym typeface="Georgia"/>
              </a:rPr>
              <a:t> of  flow chart and DFDs in function-oriented design approach</a:t>
            </a:r>
            <a:endParaRPr sz="2400" b="0" i="0" u="none" strike="noStrike" cap="none">
              <a:solidFill>
                <a:schemeClr val="dk1"/>
              </a:solidFill>
              <a:latin typeface="Georgia"/>
              <a:ea typeface="Georgia"/>
              <a:cs typeface="Georgia"/>
              <a:sym typeface="Georgia"/>
            </a:endParaRPr>
          </a:p>
          <a:p>
            <a:pPr marL="299085" marR="0" lvl="0" indent="-286385" algn="l" rtl="0">
              <a:lnSpc>
                <a:spcPct val="118541"/>
              </a:lnSpc>
              <a:spcBef>
                <a:spcPts val="0"/>
              </a:spcBef>
              <a:spcAft>
                <a:spcPts val="0"/>
              </a:spcAft>
              <a:buClr>
                <a:srgbClr val="0AD0D9"/>
              </a:buClr>
              <a:buSzPts val="2250"/>
              <a:buFont typeface="Arial"/>
              <a:buChar char=""/>
            </a:pPr>
            <a:r>
              <a:rPr lang="en-US" sz="2400" b="0" i="0" u="none" strike="noStrike" cap="none">
                <a:solidFill>
                  <a:schemeClr val="dk1"/>
                </a:solidFill>
                <a:latin typeface="Georgia"/>
                <a:ea typeface="Georgia"/>
                <a:cs typeface="Georgia"/>
                <a:sym typeface="Georgia"/>
              </a:rPr>
              <a:t>Describes how activities are coordinated.</a:t>
            </a:r>
            <a:endParaRPr sz="2400" b="0" i="0" u="none" strike="noStrike" cap="none">
              <a:solidFill>
                <a:schemeClr val="dk1"/>
              </a:solidFill>
              <a:latin typeface="Georgia"/>
              <a:ea typeface="Georgia"/>
              <a:cs typeface="Georgia"/>
              <a:sym typeface="Georgia"/>
            </a:endParaRPr>
          </a:p>
          <a:p>
            <a:pPr marL="299085" marR="688340" lvl="0" indent="-286385" algn="l" rtl="0">
              <a:lnSpc>
                <a:spcPct val="100000"/>
              </a:lnSpc>
              <a:spcBef>
                <a:spcPts val="0"/>
              </a:spcBef>
              <a:spcAft>
                <a:spcPts val="0"/>
              </a:spcAft>
              <a:buClr>
                <a:srgbClr val="0AD0D9"/>
              </a:buClr>
              <a:buSzPts val="2250"/>
              <a:buFont typeface="Arial"/>
              <a:buChar char=""/>
            </a:pPr>
            <a:r>
              <a:rPr lang="en-US" sz="2400" b="0" i="0" u="none" strike="noStrike" cap="none">
                <a:solidFill>
                  <a:schemeClr val="dk1"/>
                </a:solidFill>
                <a:latin typeface="Georgia"/>
                <a:ea typeface="Georgia"/>
                <a:cs typeface="Georgia"/>
                <a:sym typeface="Georgia"/>
              </a:rPr>
              <a:t>Records the </a:t>
            </a:r>
            <a:r>
              <a:rPr lang="en-US" sz="2400" b="0" i="0" u="sng" strike="noStrike" cap="none">
                <a:solidFill>
                  <a:schemeClr val="dk1"/>
                </a:solidFill>
                <a:latin typeface="Georgia"/>
                <a:ea typeface="Georgia"/>
                <a:cs typeface="Georgia"/>
                <a:sym typeface="Georgia"/>
              </a:rPr>
              <a:t>dependencies between activities</a:t>
            </a:r>
            <a:r>
              <a:rPr lang="en-US" sz="2400" b="0" i="0" u="none" strike="noStrike" cap="none">
                <a:solidFill>
                  <a:schemeClr val="dk1"/>
                </a:solidFill>
                <a:latin typeface="Georgia"/>
                <a:ea typeface="Georgia"/>
                <a:cs typeface="Georgia"/>
                <a:sym typeface="Georgia"/>
              </a:rPr>
              <a:t>, such as  which things can happen in </a:t>
            </a:r>
            <a:r>
              <a:rPr lang="en-US" sz="2400" b="0" i="0" u="sng" strike="noStrike" cap="none">
                <a:solidFill>
                  <a:schemeClr val="dk1"/>
                </a:solidFill>
                <a:latin typeface="Georgia"/>
                <a:ea typeface="Georgia"/>
                <a:cs typeface="Georgia"/>
                <a:sym typeface="Georgia"/>
              </a:rPr>
              <a:t>parallel</a:t>
            </a:r>
            <a:r>
              <a:rPr lang="en-US" sz="2400" b="0" i="0" u="none" strike="noStrike" cap="none">
                <a:solidFill>
                  <a:schemeClr val="dk1"/>
                </a:solidFill>
                <a:latin typeface="Georgia"/>
                <a:ea typeface="Georgia"/>
                <a:cs typeface="Georgia"/>
                <a:sym typeface="Georgia"/>
              </a:rPr>
              <a:t> and what must be  finished before something else can start.</a:t>
            </a:r>
            <a:endParaRPr sz="2400" b="0" i="0" u="none" strike="noStrike" cap="none">
              <a:solidFill>
                <a:schemeClr val="dk1"/>
              </a:solidFill>
              <a:latin typeface="Georgia"/>
              <a:ea typeface="Georgia"/>
              <a:cs typeface="Georgia"/>
              <a:sym typeface="Georgia"/>
            </a:endParaRPr>
          </a:p>
          <a:p>
            <a:pPr marL="299085" marR="0" lvl="0" indent="-286385" algn="l" rtl="0">
              <a:lnSpc>
                <a:spcPct val="113750"/>
              </a:lnSpc>
              <a:spcBef>
                <a:spcPts val="15"/>
              </a:spcBef>
              <a:spcAft>
                <a:spcPts val="0"/>
              </a:spcAft>
              <a:buClr>
                <a:srgbClr val="0AD0D9"/>
              </a:buClr>
              <a:buSzPts val="2250"/>
              <a:buFont typeface="Arial"/>
              <a:buChar char=""/>
            </a:pPr>
            <a:r>
              <a:rPr lang="en-US" sz="2400" b="0" i="0" u="none" strike="noStrike" cap="none">
                <a:solidFill>
                  <a:schemeClr val="dk1"/>
                </a:solidFill>
                <a:latin typeface="Georgia"/>
                <a:ea typeface="Georgia"/>
                <a:cs typeface="Georgia"/>
                <a:sym typeface="Georgia"/>
              </a:rPr>
              <a:t>Represents the </a:t>
            </a:r>
            <a:r>
              <a:rPr lang="en-US" sz="2400" b="0" i="0" u="sng" strike="noStrike" cap="none">
                <a:solidFill>
                  <a:schemeClr val="dk1"/>
                </a:solidFill>
                <a:latin typeface="Georgia"/>
                <a:ea typeface="Georgia"/>
                <a:cs typeface="Georgia"/>
                <a:sym typeface="Georgia"/>
              </a:rPr>
              <a:t>workflow</a:t>
            </a:r>
            <a:r>
              <a:rPr lang="en-US" sz="2400" b="0" i="0" u="none" strike="noStrike" cap="none">
                <a:solidFill>
                  <a:schemeClr val="dk1"/>
                </a:solidFill>
                <a:latin typeface="Georgia"/>
                <a:ea typeface="Georgia"/>
                <a:cs typeface="Georgia"/>
                <a:sym typeface="Georgia"/>
              </a:rPr>
              <a:t> of the process.</a:t>
            </a:r>
            <a:endParaRPr sz="2400" b="0" i="0" u="none" strike="noStrike" cap="none">
              <a:solidFill>
                <a:schemeClr val="dk1"/>
              </a:solidFill>
              <a:latin typeface="Georgia"/>
              <a:ea typeface="Georgia"/>
              <a:cs typeface="Georgia"/>
              <a:sym typeface="Georgia"/>
            </a:endParaRPr>
          </a:p>
          <a:p>
            <a:pPr marL="299085" marR="433069" lvl="0" indent="-286385" algn="l" rtl="0">
              <a:lnSpc>
                <a:spcPct val="107916"/>
              </a:lnSpc>
              <a:spcBef>
                <a:spcPts val="175"/>
              </a:spcBef>
              <a:spcAft>
                <a:spcPts val="0"/>
              </a:spcAft>
              <a:buClr>
                <a:srgbClr val="0AD0D9"/>
              </a:buClr>
              <a:buSzPts val="2250"/>
              <a:buFont typeface="Arial"/>
              <a:buChar char=""/>
            </a:pPr>
            <a:r>
              <a:rPr lang="en-US" sz="2400" b="0" i="0" u="none" strike="noStrike" cap="none">
                <a:solidFill>
                  <a:schemeClr val="dk1"/>
                </a:solidFill>
                <a:latin typeface="Georgia"/>
                <a:ea typeface="Georgia"/>
                <a:cs typeface="Georgia"/>
                <a:sym typeface="Georgia"/>
              </a:rPr>
              <a:t>Activity diagram contains activities, transitions between  activities, </a:t>
            </a:r>
            <a:r>
              <a:rPr lang="en-US" sz="2400" b="0" i="0" u="sng" strike="noStrike" cap="none">
                <a:solidFill>
                  <a:schemeClr val="dk1"/>
                </a:solidFill>
                <a:latin typeface="Georgia"/>
                <a:ea typeface="Georgia"/>
                <a:cs typeface="Georgia"/>
                <a:sym typeface="Georgia"/>
              </a:rPr>
              <a:t>decision points</a:t>
            </a:r>
            <a:r>
              <a:rPr lang="en-US" sz="2400" b="0" i="0" u="none" strike="noStrike" cap="none">
                <a:solidFill>
                  <a:schemeClr val="dk1"/>
                </a:solidFill>
                <a:latin typeface="Georgia"/>
                <a:ea typeface="Georgia"/>
                <a:cs typeface="Georgia"/>
                <a:sym typeface="Georgia"/>
              </a:rPr>
              <a:t>, </a:t>
            </a:r>
            <a:r>
              <a:rPr lang="en-US" sz="2400" b="0" i="0" u="sng" strike="noStrike" cap="none">
                <a:solidFill>
                  <a:schemeClr val="dk1"/>
                </a:solidFill>
                <a:latin typeface="Georgia"/>
                <a:ea typeface="Georgia"/>
                <a:cs typeface="Georgia"/>
                <a:sym typeface="Georgia"/>
              </a:rPr>
              <a:t>synchronization bars, swim  lanes</a:t>
            </a:r>
            <a:r>
              <a:rPr lang="en-US" sz="2400" b="0" i="0" u="none" strike="noStrike" cap="none">
                <a:solidFill>
                  <a:schemeClr val="dk1"/>
                </a:solidFill>
                <a:latin typeface="Georgia"/>
                <a:ea typeface="Georgia"/>
                <a:cs typeface="Georgia"/>
                <a:sym typeface="Georgia"/>
              </a:rPr>
              <a:t> and many more.</a:t>
            </a:r>
            <a:endParaRPr sz="2400" b="0" i="0" u="none" strike="noStrike" cap="none">
              <a:solidFill>
                <a:schemeClr val="dk1"/>
              </a:solidFill>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95"/>
        <p:cNvGrpSpPr/>
        <p:nvPr/>
      </p:nvGrpSpPr>
      <p:grpSpPr>
        <a:xfrm>
          <a:off x="0" y="0"/>
          <a:ext cx="0" cy="0"/>
          <a:chOff x="0" y="0"/>
          <a:chExt cx="0" cy="0"/>
        </a:xfrm>
      </p:grpSpPr>
      <p:sp>
        <p:nvSpPr>
          <p:cNvPr id="296" name="Google Shape;296;p33"/>
          <p:cNvSpPr txBox="1">
            <a:spLocks noGrp="1"/>
          </p:cNvSpPr>
          <p:nvPr>
            <p:ph type="title"/>
          </p:nvPr>
        </p:nvSpPr>
        <p:spPr>
          <a:xfrm>
            <a:off x="444500" y="503885"/>
            <a:ext cx="6044565" cy="635000"/>
          </a:xfrm>
          <a:prstGeom prst="rect">
            <a:avLst/>
          </a:prstGeom>
          <a:noFill/>
          <a:ln>
            <a:noFill/>
          </a:ln>
        </p:spPr>
        <p:txBody>
          <a:bodyPr spcFirstLastPara="1" wrap="square" lIns="0" tIns="12050" rIns="0" bIns="0" anchor="ctr" anchorCtr="0">
            <a:spAutoFit/>
          </a:bodyPr>
          <a:lstStyle/>
          <a:p>
            <a:pPr marL="12700" lvl="0" indent="0" algn="l" rtl="0">
              <a:lnSpc>
                <a:spcPct val="100000"/>
              </a:lnSpc>
              <a:spcBef>
                <a:spcPts val="0"/>
              </a:spcBef>
              <a:spcAft>
                <a:spcPts val="0"/>
              </a:spcAft>
              <a:buClr>
                <a:schemeClr val="dk1"/>
              </a:buClr>
              <a:buSzPts val="4000"/>
              <a:buFont typeface="Times New Roman"/>
              <a:buNone/>
            </a:pPr>
            <a:r>
              <a:rPr lang="en-US" sz="4000" b="1">
                <a:latin typeface="Times New Roman"/>
                <a:ea typeface="Times New Roman"/>
                <a:cs typeface="Times New Roman"/>
                <a:sym typeface="Times New Roman"/>
              </a:rPr>
              <a:t>Activity Diagram for SEIIT</a:t>
            </a:r>
            <a:endParaRPr sz="4000">
              <a:latin typeface="Times New Roman"/>
              <a:ea typeface="Times New Roman"/>
              <a:cs typeface="Times New Roman"/>
              <a:sym typeface="Times New Roman"/>
            </a:endParaRPr>
          </a:p>
        </p:txBody>
      </p:sp>
      <p:sp>
        <p:nvSpPr>
          <p:cNvPr id="297" name="Google Shape;297;p33"/>
          <p:cNvSpPr/>
          <p:nvPr/>
        </p:nvSpPr>
        <p:spPr>
          <a:xfrm>
            <a:off x="1080482" y="1786114"/>
            <a:ext cx="237152" cy="23799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8" name="Google Shape;298;p33"/>
          <p:cNvSpPr/>
          <p:nvPr/>
        </p:nvSpPr>
        <p:spPr>
          <a:xfrm>
            <a:off x="1769455" y="1618543"/>
            <a:ext cx="1140460" cy="572135"/>
          </a:xfrm>
          <a:custGeom>
            <a:avLst/>
            <a:gdLst/>
            <a:ahLst/>
            <a:cxnLst/>
            <a:rect l="l" t="t" r="r" b="b"/>
            <a:pathLst>
              <a:path w="1140460" h="572135" extrusionOk="0">
                <a:moveTo>
                  <a:pt x="1026434" y="0"/>
                </a:moveTo>
                <a:lnTo>
                  <a:pt x="114015" y="0"/>
                </a:lnTo>
                <a:lnTo>
                  <a:pt x="88181" y="3046"/>
                </a:lnTo>
                <a:lnTo>
                  <a:pt x="42567" y="24372"/>
                </a:lnTo>
                <a:lnTo>
                  <a:pt x="10638" y="63978"/>
                </a:lnTo>
                <a:lnTo>
                  <a:pt x="0" y="114246"/>
                </a:lnTo>
                <a:lnTo>
                  <a:pt x="0" y="457368"/>
                </a:lnTo>
                <a:lnTo>
                  <a:pt x="10638" y="507636"/>
                </a:lnTo>
                <a:lnTo>
                  <a:pt x="42567" y="547369"/>
                </a:lnTo>
                <a:lnTo>
                  <a:pt x="88181" y="568695"/>
                </a:lnTo>
                <a:lnTo>
                  <a:pt x="114015" y="571741"/>
                </a:lnTo>
                <a:lnTo>
                  <a:pt x="1026434" y="571741"/>
                </a:lnTo>
                <a:lnTo>
                  <a:pt x="1076580" y="561078"/>
                </a:lnTo>
                <a:lnTo>
                  <a:pt x="1116189" y="529089"/>
                </a:lnTo>
                <a:lnTo>
                  <a:pt x="1137390" y="483264"/>
                </a:lnTo>
                <a:lnTo>
                  <a:pt x="1140437" y="457368"/>
                </a:lnTo>
                <a:lnTo>
                  <a:pt x="1140437" y="114246"/>
                </a:lnTo>
                <a:lnTo>
                  <a:pt x="1129900" y="63978"/>
                </a:lnTo>
                <a:lnTo>
                  <a:pt x="1097908" y="24372"/>
                </a:lnTo>
                <a:lnTo>
                  <a:pt x="1052332" y="3046"/>
                </a:lnTo>
                <a:lnTo>
                  <a:pt x="1026434"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9" name="Google Shape;299;p33"/>
          <p:cNvSpPr/>
          <p:nvPr/>
        </p:nvSpPr>
        <p:spPr>
          <a:xfrm>
            <a:off x="1769455" y="1618543"/>
            <a:ext cx="1140460" cy="572135"/>
          </a:xfrm>
          <a:custGeom>
            <a:avLst/>
            <a:gdLst/>
            <a:ahLst/>
            <a:cxnLst/>
            <a:rect l="l" t="t" r="r" b="b"/>
            <a:pathLst>
              <a:path w="1140460" h="572135" extrusionOk="0">
                <a:moveTo>
                  <a:pt x="114015" y="571741"/>
                </a:moveTo>
                <a:lnTo>
                  <a:pt x="1026434" y="571741"/>
                </a:lnTo>
                <a:lnTo>
                  <a:pt x="1052332" y="568695"/>
                </a:lnTo>
                <a:lnTo>
                  <a:pt x="1097908" y="547369"/>
                </a:lnTo>
                <a:lnTo>
                  <a:pt x="1129900" y="507636"/>
                </a:lnTo>
                <a:lnTo>
                  <a:pt x="1140437" y="457368"/>
                </a:lnTo>
                <a:lnTo>
                  <a:pt x="1140437" y="114246"/>
                </a:lnTo>
                <a:lnTo>
                  <a:pt x="1129900" y="63978"/>
                </a:lnTo>
                <a:lnTo>
                  <a:pt x="1097908" y="24372"/>
                </a:lnTo>
                <a:lnTo>
                  <a:pt x="1052332" y="3046"/>
                </a:lnTo>
                <a:lnTo>
                  <a:pt x="1026434" y="0"/>
                </a:lnTo>
                <a:lnTo>
                  <a:pt x="114015" y="0"/>
                </a:lnTo>
                <a:lnTo>
                  <a:pt x="63856" y="10663"/>
                </a:lnTo>
                <a:lnTo>
                  <a:pt x="24324" y="42652"/>
                </a:lnTo>
                <a:lnTo>
                  <a:pt x="3046" y="88350"/>
                </a:lnTo>
                <a:lnTo>
                  <a:pt x="0" y="114246"/>
                </a:lnTo>
                <a:lnTo>
                  <a:pt x="0" y="457368"/>
                </a:lnTo>
                <a:lnTo>
                  <a:pt x="10638" y="507636"/>
                </a:lnTo>
                <a:lnTo>
                  <a:pt x="42567" y="547369"/>
                </a:lnTo>
                <a:lnTo>
                  <a:pt x="88181" y="568695"/>
                </a:lnTo>
                <a:lnTo>
                  <a:pt x="114015" y="571741"/>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0" name="Google Shape;300;p33"/>
          <p:cNvSpPr txBox="1"/>
          <p:nvPr/>
        </p:nvSpPr>
        <p:spPr>
          <a:xfrm>
            <a:off x="1834285" y="1786289"/>
            <a:ext cx="1007744" cy="208279"/>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200">
                <a:solidFill>
                  <a:schemeClr val="dk1"/>
                </a:solidFill>
                <a:latin typeface="Arial"/>
                <a:ea typeface="Arial"/>
                <a:cs typeface="Arial"/>
                <a:sym typeface="Arial"/>
              </a:rPr>
              <a:t>Received form</a:t>
            </a:r>
            <a:endParaRPr sz="1200">
              <a:solidFill>
                <a:schemeClr val="dk1"/>
              </a:solidFill>
              <a:latin typeface="Arial"/>
              <a:ea typeface="Arial"/>
              <a:cs typeface="Arial"/>
              <a:sym typeface="Arial"/>
            </a:endParaRPr>
          </a:p>
        </p:txBody>
      </p:sp>
      <p:sp>
        <p:nvSpPr>
          <p:cNvPr id="301" name="Google Shape;301;p33"/>
          <p:cNvSpPr/>
          <p:nvPr/>
        </p:nvSpPr>
        <p:spPr>
          <a:xfrm>
            <a:off x="1313074" y="1905303"/>
            <a:ext cx="394335" cy="0"/>
          </a:xfrm>
          <a:custGeom>
            <a:avLst/>
            <a:gdLst/>
            <a:ahLst/>
            <a:cxnLst/>
            <a:rect l="l" t="t" r="r" b="b"/>
            <a:pathLst>
              <a:path w="394335" h="120000" extrusionOk="0">
                <a:moveTo>
                  <a:pt x="0" y="0"/>
                </a:moveTo>
                <a:lnTo>
                  <a:pt x="394047"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2" name="Google Shape;302;p33"/>
          <p:cNvSpPr/>
          <p:nvPr/>
        </p:nvSpPr>
        <p:spPr>
          <a:xfrm>
            <a:off x="1687368" y="1863920"/>
            <a:ext cx="82087" cy="82511"/>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3" name="Google Shape;303;p33"/>
          <p:cNvSpPr/>
          <p:nvPr/>
        </p:nvSpPr>
        <p:spPr>
          <a:xfrm>
            <a:off x="2567883" y="2819785"/>
            <a:ext cx="1141095" cy="572135"/>
          </a:xfrm>
          <a:custGeom>
            <a:avLst/>
            <a:gdLst/>
            <a:ahLst/>
            <a:cxnLst/>
            <a:rect l="l" t="t" r="r" b="b"/>
            <a:pathLst>
              <a:path w="1141095" h="572135" extrusionOk="0">
                <a:moveTo>
                  <a:pt x="1026536" y="0"/>
                </a:moveTo>
                <a:lnTo>
                  <a:pt x="114003" y="0"/>
                </a:lnTo>
                <a:lnTo>
                  <a:pt x="88231" y="1523"/>
                </a:lnTo>
                <a:lnTo>
                  <a:pt x="42529" y="24372"/>
                </a:lnTo>
                <a:lnTo>
                  <a:pt x="10663" y="63978"/>
                </a:lnTo>
                <a:lnTo>
                  <a:pt x="0" y="114246"/>
                </a:lnTo>
                <a:lnTo>
                  <a:pt x="0" y="457495"/>
                </a:lnTo>
                <a:lnTo>
                  <a:pt x="10663" y="506240"/>
                </a:lnTo>
                <a:lnTo>
                  <a:pt x="42529" y="545845"/>
                </a:lnTo>
                <a:lnTo>
                  <a:pt x="88231" y="568695"/>
                </a:lnTo>
                <a:lnTo>
                  <a:pt x="114003" y="571741"/>
                </a:lnTo>
                <a:lnTo>
                  <a:pt x="1026536" y="571741"/>
                </a:lnTo>
                <a:lnTo>
                  <a:pt x="1076682" y="559555"/>
                </a:lnTo>
                <a:lnTo>
                  <a:pt x="1116164" y="527566"/>
                </a:lnTo>
                <a:lnTo>
                  <a:pt x="1137492" y="481867"/>
                </a:lnTo>
                <a:lnTo>
                  <a:pt x="1140539" y="457495"/>
                </a:lnTo>
                <a:lnTo>
                  <a:pt x="1140539" y="114246"/>
                </a:lnTo>
                <a:lnTo>
                  <a:pt x="1129875" y="63978"/>
                </a:lnTo>
                <a:lnTo>
                  <a:pt x="1097883" y="24372"/>
                </a:lnTo>
                <a:lnTo>
                  <a:pt x="1052307" y="1523"/>
                </a:lnTo>
                <a:lnTo>
                  <a:pt x="1026536"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4" name="Google Shape;304;p33"/>
          <p:cNvSpPr/>
          <p:nvPr/>
        </p:nvSpPr>
        <p:spPr>
          <a:xfrm>
            <a:off x="2567883" y="2819785"/>
            <a:ext cx="1141095" cy="572135"/>
          </a:xfrm>
          <a:custGeom>
            <a:avLst/>
            <a:gdLst/>
            <a:ahLst/>
            <a:cxnLst/>
            <a:rect l="l" t="t" r="r" b="b"/>
            <a:pathLst>
              <a:path w="1141095" h="572135" extrusionOk="0">
                <a:moveTo>
                  <a:pt x="114003" y="571741"/>
                </a:moveTo>
                <a:lnTo>
                  <a:pt x="1026536" y="571741"/>
                </a:lnTo>
                <a:lnTo>
                  <a:pt x="1052307" y="568695"/>
                </a:lnTo>
                <a:lnTo>
                  <a:pt x="1097883" y="545845"/>
                </a:lnTo>
                <a:lnTo>
                  <a:pt x="1129875" y="506240"/>
                </a:lnTo>
                <a:lnTo>
                  <a:pt x="1140539" y="457495"/>
                </a:lnTo>
                <a:lnTo>
                  <a:pt x="1140539" y="114246"/>
                </a:lnTo>
                <a:lnTo>
                  <a:pt x="1129875" y="63978"/>
                </a:lnTo>
                <a:lnTo>
                  <a:pt x="1097883" y="24372"/>
                </a:lnTo>
                <a:lnTo>
                  <a:pt x="1052307" y="1523"/>
                </a:lnTo>
                <a:lnTo>
                  <a:pt x="1026536" y="0"/>
                </a:lnTo>
                <a:lnTo>
                  <a:pt x="114003" y="0"/>
                </a:lnTo>
                <a:lnTo>
                  <a:pt x="63856" y="10663"/>
                </a:lnTo>
                <a:lnTo>
                  <a:pt x="24374" y="42652"/>
                </a:lnTo>
                <a:lnTo>
                  <a:pt x="3046" y="88350"/>
                </a:lnTo>
                <a:lnTo>
                  <a:pt x="0" y="114246"/>
                </a:lnTo>
                <a:lnTo>
                  <a:pt x="0" y="457495"/>
                </a:lnTo>
                <a:lnTo>
                  <a:pt x="10663" y="506240"/>
                </a:lnTo>
                <a:lnTo>
                  <a:pt x="42529" y="545845"/>
                </a:lnTo>
                <a:lnTo>
                  <a:pt x="88231" y="568695"/>
                </a:lnTo>
                <a:lnTo>
                  <a:pt x="114003" y="571741"/>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5" name="Google Shape;305;p33"/>
          <p:cNvSpPr txBox="1"/>
          <p:nvPr/>
        </p:nvSpPr>
        <p:spPr>
          <a:xfrm>
            <a:off x="2656999" y="2986008"/>
            <a:ext cx="959485" cy="208279"/>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200">
                <a:solidFill>
                  <a:schemeClr val="dk1"/>
                </a:solidFill>
                <a:latin typeface="Arial"/>
                <a:ea typeface="Arial"/>
                <a:cs typeface="Arial"/>
                <a:sym typeface="Arial"/>
              </a:rPr>
              <a:t>Payment fees</a:t>
            </a:r>
            <a:endParaRPr sz="1200">
              <a:solidFill>
                <a:schemeClr val="dk1"/>
              </a:solidFill>
              <a:latin typeface="Arial"/>
              <a:ea typeface="Arial"/>
              <a:cs typeface="Arial"/>
              <a:sym typeface="Arial"/>
            </a:endParaRPr>
          </a:p>
        </p:txBody>
      </p:sp>
      <p:sp>
        <p:nvSpPr>
          <p:cNvPr id="306" name="Google Shape;306;p33"/>
          <p:cNvSpPr/>
          <p:nvPr/>
        </p:nvSpPr>
        <p:spPr>
          <a:xfrm>
            <a:off x="4278819" y="2819785"/>
            <a:ext cx="1140460" cy="572135"/>
          </a:xfrm>
          <a:custGeom>
            <a:avLst/>
            <a:gdLst/>
            <a:ahLst/>
            <a:cxnLst/>
            <a:rect l="l" t="t" r="r" b="b"/>
            <a:pathLst>
              <a:path w="1140460" h="572135" extrusionOk="0">
                <a:moveTo>
                  <a:pt x="1026409" y="0"/>
                </a:moveTo>
                <a:lnTo>
                  <a:pt x="114003" y="0"/>
                </a:lnTo>
                <a:lnTo>
                  <a:pt x="88104" y="1523"/>
                </a:lnTo>
                <a:lnTo>
                  <a:pt x="42529" y="24372"/>
                </a:lnTo>
                <a:lnTo>
                  <a:pt x="10537" y="63978"/>
                </a:lnTo>
                <a:lnTo>
                  <a:pt x="0" y="114246"/>
                </a:lnTo>
                <a:lnTo>
                  <a:pt x="0" y="457495"/>
                </a:lnTo>
                <a:lnTo>
                  <a:pt x="10537" y="506240"/>
                </a:lnTo>
                <a:lnTo>
                  <a:pt x="42529" y="545845"/>
                </a:lnTo>
                <a:lnTo>
                  <a:pt x="88104" y="568695"/>
                </a:lnTo>
                <a:lnTo>
                  <a:pt x="114003" y="571741"/>
                </a:lnTo>
                <a:lnTo>
                  <a:pt x="1026409" y="571741"/>
                </a:lnTo>
                <a:lnTo>
                  <a:pt x="1076555" y="559555"/>
                </a:lnTo>
                <a:lnTo>
                  <a:pt x="1116164" y="527566"/>
                </a:lnTo>
                <a:lnTo>
                  <a:pt x="1137365" y="481867"/>
                </a:lnTo>
                <a:lnTo>
                  <a:pt x="1140412" y="457495"/>
                </a:lnTo>
                <a:lnTo>
                  <a:pt x="1140412" y="114246"/>
                </a:lnTo>
                <a:lnTo>
                  <a:pt x="1129748" y="63978"/>
                </a:lnTo>
                <a:lnTo>
                  <a:pt x="1097883" y="24372"/>
                </a:lnTo>
                <a:lnTo>
                  <a:pt x="1052307" y="1523"/>
                </a:lnTo>
                <a:lnTo>
                  <a:pt x="1026409"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7" name="Google Shape;307;p33"/>
          <p:cNvSpPr/>
          <p:nvPr/>
        </p:nvSpPr>
        <p:spPr>
          <a:xfrm>
            <a:off x="4278819" y="2819785"/>
            <a:ext cx="1140460" cy="572135"/>
          </a:xfrm>
          <a:custGeom>
            <a:avLst/>
            <a:gdLst/>
            <a:ahLst/>
            <a:cxnLst/>
            <a:rect l="l" t="t" r="r" b="b"/>
            <a:pathLst>
              <a:path w="1140460" h="572135" extrusionOk="0">
                <a:moveTo>
                  <a:pt x="114003" y="571741"/>
                </a:moveTo>
                <a:lnTo>
                  <a:pt x="1026409" y="571741"/>
                </a:lnTo>
                <a:lnTo>
                  <a:pt x="1052307" y="568695"/>
                </a:lnTo>
                <a:lnTo>
                  <a:pt x="1097883" y="545845"/>
                </a:lnTo>
                <a:lnTo>
                  <a:pt x="1129748" y="506240"/>
                </a:lnTo>
                <a:lnTo>
                  <a:pt x="1140412" y="457495"/>
                </a:lnTo>
                <a:lnTo>
                  <a:pt x="1140412" y="114246"/>
                </a:lnTo>
                <a:lnTo>
                  <a:pt x="1129748" y="63978"/>
                </a:lnTo>
                <a:lnTo>
                  <a:pt x="1097883" y="24372"/>
                </a:lnTo>
                <a:lnTo>
                  <a:pt x="1052307" y="1523"/>
                </a:lnTo>
                <a:lnTo>
                  <a:pt x="1026409" y="0"/>
                </a:lnTo>
                <a:lnTo>
                  <a:pt x="114003" y="0"/>
                </a:lnTo>
                <a:lnTo>
                  <a:pt x="63856" y="10663"/>
                </a:lnTo>
                <a:lnTo>
                  <a:pt x="24247" y="42652"/>
                </a:lnTo>
                <a:lnTo>
                  <a:pt x="3046" y="88350"/>
                </a:lnTo>
                <a:lnTo>
                  <a:pt x="0" y="114246"/>
                </a:lnTo>
                <a:lnTo>
                  <a:pt x="0" y="457495"/>
                </a:lnTo>
                <a:lnTo>
                  <a:pt x="10537" y="506240"/>
                </a:lnTo>
                <a:lnTo>
                  <a:pt x="42529" y="545845"/>
                </a:lnTo>
                <a:lnTo>
                  <a:pt x="88104" y="568695"/>
                </a:lnTo>
                <a:lnTo>
                  <a:pt x="114003" y="571741"/>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8" name="Google Shape;308;p33"/>
          <p:cNvSpPr txBox="1"/>
          <p:nvPr/>
        </p:nvSpPr>
        <p:spPr>
          <a:xfrm>
            <a:off x="4525990" y="2894357"/>
            <a:ext cx="645160" cy="391160"/>
          </a:xfrm>
          <a:prstGeom prst="rect">
            <a:avLst/>
          </a:prstGeom>
          <a:noFill/>
          <a:ln>
            <a:noFill/>
          </a:ln>
        </p:spPr>
        <p:txBody>
          <a:bodyPr spcFirstLastPara="1" wrap="square" lIns="0" tIns="12050" rIns="0" bIns="0" anchor="t" anchorCtr="0">
            <a:spAutoFit/>
          </a:bodyPr>
          <a:lstStyle/>
          <a:p>
            <a:pPr marL="12700" marR="5080" lvl="0" indent="93979" algn="l" rtl="0">
              <a:lnSpc>
                <a:spcPct val="100000"/>
              </a:lnSpc>
              <a:spcBef>
                <a:spcPts val="0"/>
              </a:spcBef>
              <a:spcAft>
                <a:spcPts val="0"/>
              </a:spcAft>
              <a:buNone/>
            </a:pPr>
            <a:r>
              <a:rPr lang="en-US" sz="1200">
                <a:solidFill>
                  <a:schemeClr val="dk1"/>
                </a:solidFill>
                <a:latin typeface="Arial"/>
                <a:ea typeface="Arial"/>
                <a:cs typeface="Arial"/>
                <a:sym typeface="Arial"/>
              </a:rPr>
              <a:t>Hostel  allotment</a:t>
            </a:r>
            <a:endParaRPr sz="1200">
              <a:solidFill>
                <a:schemeClr val="dk1"/>
              </a:solidFill>
              <a:latin typeface="Arial"/>
              <a:ea typeface="Arial"/>
              <a:cs typeface="Arial"/>
              <a:sym typeface="Arial"/>
            </a:endParaRPr>
          </a:p>
        </p:txBody>
      </p:sp>
      <p:sp>
        <p:nvSpPr>
          <p:cNvPr id="309" name="Google Shape;309;p33"/>
          <p:cNvSpPr/>
          <p:nvPr/>
        </p:nvSpPr>
        <p:spPr>
          <a:xfrm>
            <a:off x="3366286" y="4077389"/>
            <a:ext cx="1141095" cy="572135"/>
          </a:xfrm>
          <a:custGeom>
            <a:avLst/>
            <a:gdLst/>
            <a:ahLst/>
            <a:cxnLst/>
            <a:rect l="l" t="t" r="r" b="b"/>
            <a:pathLst>
              <a:path w="1141095" h="572135" extrusionOk="0">
                <a:moveTo>
                  <a:pt x="1026536" y="0"/>
                </a:moveTo>
                <a:lnTo>
                  <a:pt x="114003" y="0"/>
                </a:lnTo>
                <a:lnTo>
                  <a:pt x="88231" y="1523"/>
                </a:lnTo>
                <a:lnTo>
                  <a:pt x="42655" y="24499"/>
                </a:lnTo>
                <a:lnTo>
                  <a:pt x="10663" y="64105"/>
                </a:lnTo>
                <a:lnTo>
                  <a:pt x="0" y="114373"/>
                </a:lnTo>
                <a:lnTo>
                  <a:pt x="0" y="457469"/>
                </a:lnTo>
                <a:lnTo>
                  <a:pt x="10663" y="506214"/>
                </a:lnTo>
                <a:lnTo>
                  <a:pt x="42655" y="545833"/>
                </a:lnTo>
                <a:lnTo>
                  <a:pt x="88231" y="568695"/>
                </a:lnTo>
                <a:lnTo>
                  <a:pt x="114003" y="571741"/>
                </a:lnTo>
                <a:lnTo>
                  <a:pt x="1026536" y="571741"/>
                </a:lnTo>
                <a:lnTo>
                  <a:pt x="1076682" y="559542"/>
                </a:lnTo>
                <a:lnTo>
                  <a:pt x="1116164" y="527553"/>
                </a:lnTo>
                <a:lnTo>
                  <a:pt x="1137492" y="481842"/>
                </a:lnTo>
                <a:lnTo>
                  <a:pt x="1140539" y="457469"/>
                </a:lnTo>
                <a:lnTo>
                  <a:pt x="1140539" y="114373"/>
                </a:lnTo>
                <a:lnTo>
                  <a:pt x="1129875" y="64105"/>
                </a:lnTo>
                <a:lnTo>
                  <a:pt x="1098010" y="24499"/>
                </a:lnTo>
                <a:lnTo>
                  <a:pt x="1052307" y="1523"/>
                </a:lnTo>
                <a:lnTo>
                  <a:pt x="1026536"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0" name="Google Shape;310;p33"/>
          <p:cNvSpPr/>
          <p:nvPr/>
        </p:nvSpPr>
        <p:spPr>
          <a:xfrm>
            <a:off x="3366286" y="4077389"/>
            <a:ext cx="1141095" cy="572135"/>
          </a:xfrm>
          <a:custGeom>
            <a:avLst/>
            <a:gdLst/>
            <a:ahLst/>
            <a:cxnLst/>
            <a:rect l="l" t="t" r="r" b="b"/>
            <a:pathLst>
              <a:path w="1141095" h="572135" extrusionOk="0">
                <a:moveTo>
                  <a:pt x="114003" y="571741"/>
                </a:moveTo>
                <a:lnTo>
                  <a:pt x="1026536" y="571741"/>
                </a:lnTo>
                <a:lnTo>
                  <a:pt x="1052307" y="568695"/>
                </a:lnTo>
                <a:lnTo>
                  <a:pt x="1098010" y="545833"/>
                </a:lnTo>
                <a:lnTo>
                  <a:pt x="1129875" y="506214"/>
                </a:lnTo>
                <a:lnTo>
                  <a:pt x="1140539" y="457469"/>
                </a:lnTo>
                <a:lnTo>
                  <a:pt x="1140539" y="114373"/>
                </a:lnTo>
                <a:lnTo>
                  <a:pt x="1129875" y="64105"/>
                </a:lnTo>
                <a:lnTo>
                  <a:pt x="1098010" y="24499"/>
                </a:lnTo>
                <a:lnTo>
                  <a:pt x="1052307" y="1523"/>
                </a:lnTo>
                <a:lnTo>
                  <a:pt x="1026536" y="0"/>
                </a:lnTo>
                <a:lnTo>
                  <a:pt x="114003" y="0"/>
                </a:lnTo>
                <a:lnTo>
                  <a:pt x="63856" y="10663"/>
                </a:lnTo>
                <a:lnTo>
                  <a:pt x="24374" y="42779"/>
                </a:lnTo>
                <a:lnTo>
                  <a:pt x="3046" y="88477"/>
                </a:lnTo>
                <a:lnTo>
                  <a:pt x="0" y="114373"/>
                </a:lnTo>
                <a:lnTo>
                  <a:pt x="0" y="457469"/>
                </a:lnTo>
                <a:lnTo>
                  <a:pt x="10663" y="506214"/>
                </a:lnTo>
                <a:lnTo>
                  <a:pt x="42655" y="545833"/>
                </a:lnTo>
                <a:lnTo>
                  <a:pt x="88231" y="568695"/>
                </a:lnTo>
                <a:lnTo>
                  <a:pt x="114003" y="571741"/>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1" name="Google Shape;311;p33"/>
          <p:cNvSpPr txBox="1"/>
          <p:nvPr/>
        </p:nvSpPr>
        <p:spPr>
          <a:xfrm>
            <a:off x="3478253" y="4152214"/>
            <a:ext cx="915669" cy="391160"/>
          </a:xfrm>
          <a:prstGeom prst="rect">
            <a:avLst/>
          </a:prstGeom>
          <a:noFill/>
          <a:ln>
            <a:noFill/>
          </a:ln>
        </p:spPr>
        <p:txBody>
          <a:bodyPr spcFirstLastPara="1" wrap="square" lIns="0" tIns="12050" rIns="0" bIns="0" anchor="t" anchorCtr="0">
            <a:spAutoFit/>
          </a:bodyPr>
          <a:lstStyle/>
          <a:p>
            <a:pPr marL="308610" marR="5080" lvl="0" indent="-296544" algn="l" rtl="0">
              <a:lnSpc>
                <a:spcPct val="100000"/>
              </a:lnSpc>
              <a:spcBef>
                <a:spcPts val="0"/>
              </a:spcBef>
              <a:spcAft>
                <a:spcPts val="0"/>
              </a:spcAft>
              <a:buNone/>
            </a:pPr>
            <a:r>
              <a:rPr lang="en-US" sz="1200">
                <a:solidFill>
                  <a:schemeClr val="dk1"/>
                </a:solidFill>
                <a:latin typeface="Arial"/>
                <a:ea typeface="Arial"/>
                <a:cs typeface="Arial"/>
                <a:sym typeface="Arial"/>
              </a:rPr>
              <a:t>Issue identity  card</a:t>
            </a:r>
            <a:endParaRPr sz="1200">
              <a:solidFill>
                <a:schemeClr val="dk1"/>
              </a:solidFill>
              <a:latin typeface="Arial"/>
              <a:ea typeface="Arial"/>
              <a:cs typeface="Arial"/>
              <a:sym typeface="Arial"/>
            </a:endParaRPr>
          </a:p>
        </p:txBody>
      </p:sp>
      <p:sp>
        <p:nvSpPr>
          <p:cNvPr id="312" name="Google Shape;312;p33"/>
          <p:cNvSpPr/>
          <p:nvPr/>
        </p:nvSpPr>
        <p:spPr>
          <a:xfrm>
            <a:off x="5875624" y="2819785"/>
            <a:ext cx="1141095" cy="572135"/>
          </a:xfrm>
          <a:custGeom>
            <a:avLst/>
            <a:gdLst/>
            <a:ahLst/>
            <a:cxnLst/>
            <a:rect l="l" t="t" r="r" b="b"/>
            <a:pathLst>
              <a:path w="1141095" h="572135" extrusionOk="0">
                <a:moveTo>
                  <a:pt x="1026536" y="0"/>
                </a:moveTo>
                <a:lnTo>
                  <a:pt x="114003" y="0"/>
                </a:lnTo>
                <a:lnTo>
                  <a:pt x="88231" y="1523"/>
                </a:lnTo>
                <a:lnTo>
                  <a:pt x="42529" y="24372"/>
                </a:lnTo>
                <a:lnTo>
                  <a:pt x="10663" y="63978"/>
                </a:lnTo>
                <a:lnTo>
                  <a:pt x="0" y="114246"/>
                </a:lnTo>
                <a:lnTo>
                  <a:pt x="0" y="457495"/>
                </a:lnTo>
                <a:lnTo>
                  <a:pt x="10663" y="506240"/>
                </a:lnTo>
                <a:lnTo>
                  <a:pt x="42529" y="545845"/>
                </a:lnTo>
                <a:lnTo>
                  <a:pt x="88231" y="568695"/>
                </a:lnTo>
                <a:lnTo>
                  <a:pt x="114003" y="571741"/>
                </a:lnTo>
                <a:lnTo>
                  <a:pt x="1026536" y="571741"/>
                </a:lnTo>
                <a:lnTo>
                  <a:pt x="1076682" y="559555"/>
                </a:lnTo>
                <a:lnTo>
                  <a:pt x="1116164" y="527566"/>
                </a:lnTo>
                <a:lnTo>
                  <a:pt x="1137492" y="481867"/>
                </a:lnTo>
                <a:lnTo>
                  <a:pt x="1140539" y="457495"/>
                </a:lnTo>
                <a:lnTo>
                  <a:pt x="1140539" y="114246"/>
                </a:lnTo>
                <a:lnTo>
                  <a:pt x="1129875" y="63978"/>
                </a:lnTo>
                <a:lnTo>
                  <a:pt x="1097883" y="24372"/>
                </a:lnTo>
                <a:lnTo>
                  <a:pt x="1052307" y="1523"/>
                </a:lnTo>
                <a:lnTo>
                  <a:pt x="1026536"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3" name="Google Shape;313;p33"/>
          <p:cNvSpPr/>
          <p:nvPr/>
        </p:nvSpPr>
        <p:spPr>
          <a:xfrm>
            <a:off x="5875624" y="2819785"/>
            <a:ext cx="1141095" cy="572135"/>
          </a:xfrm>
          <a:custGeom>
            <a:avLst/>
            <a:gdLst/>
            <a:ahLst/>
            <a:cxnLst/>
            <a:rect l="l" t="t" r="r" b="b"/>
            <a:pathLst>
              <a:path w="1141095" h="572135" extrusionOk="0">
                <a:moveTo>
                  <a:pt x="114003" y="571741"/>
                </a:moveTo>
                <a:lnTo>
                  <a:pt x="1026536" y="571741"/>
                </a:lnTo>
                <a:lnTo>
                  <a:pt x="1052307" y="568695"/>
                </a:lnTo>
                <a:lnTo>
                  <a:pt x="1097883" y="545845"/>
                </a:lnTo>
                <a:lnTo>
                  <a:pt x="1129875" y="506240"/>
                </a:lnTo>
                <a:lnTo>
                  <a:pt x="1140539" y="457495"/>
                </a:lnTo>
                <a:lnTo>
                  <a:pt x="1140539" y="114246"/>
                </a:lnTo>
                <a:lnTo>
                  <a:pt x="1129875" y="63978"/>
                </a:lnTo>
                <a:lnTo>
                  <a:pt x="1097883" y="24372"/>
                </a:lnTo>
                <a:lnTo>
                  <a:pt x="1052307" y="1523"/>
                </a:lnTo>
                <a:lnTo>
                  <a:pt x="1026536" y="0"/>
                </a:lnTo>
                <a:lnTo>
                  <a:pt x="114003" y="0"/>
                </a:lnTo>
                <a:lnTo>
                  <a:pt x="63856" y="10663"/>
                </a:lnTo>
                <a:lnTo>
                  <a:pt x="24374" y="42652"/>
                </a:lnTo>
                <a:lnTo>
                  <a:pt x="3046" y="88350"/>
                </a:lnTo>
                <a:lnTo>
                  <a:pt x="0" y="114246"/>
                </a:lnTo>
                <a:lnTo>
                  <a:pt x="0" y="457495"/>
                </a:lnTo>
                <a:lnTo>
                  <a:pt x="10663" y="506240"/>
                </a:lnTo>
                <a:lnTo>
                  <a:pt x="42529" y="545845"/>
                </a:lnTo>
                <a:lnTo>
                  <a:pt x="88231" y="568695"/>
                </a:lnTo>
                <a:lnTo>
                  <a:pt x="114003" y="571741"/>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4" name="Google Shape;314;p33"/>
          <p:cNvSpPr txBox="1"/>
          <p:nvPr/>
        </p:nvSpPr>
        <p:spPr>
          <a:xfrm>
            <a:off x="5949633" y="2986008"/>
            <a:ext cx="990600" cy="208279"/>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200">
                <a:solidFill>
                  <a:schemeClr val="dk1"/>
                </a:solidFill>
                <a:latin typeface="Arial"/>
                <a:ea typeface="Arial"/>
                <a:cs typeface="Arial"/>
                <a:sym typeface="Arial"/>
              </a:rPr>
              <a:t>Medical check</a:t>
            </a:r>
            <a:endParaRPr sz="1200">
              <a:solidFill>
                <a:schemeClr val="dk1"/>
              </a:solidFill>
              <a:latin typeface="Arial"/>
              <a:ea typeface="Arial"/>
              <a:cs typeface="Arial"/>
              <a:sym typeface="Arial"/>
            </a:endParaRPr>
          </a:p>
        </p:txBody>
      </p:sp>
      <p:sp>
        <p:nvSpPr>
          <p:cNvPr id="315" name="Google Shape;315;p33"/>
          <p:cNvSpPr/>
          <p:nvPr/>
        </p:nvSpPr>
        <p:spPr>
          <a:xfrm>
            <a:off x="2453880" y="2591291"/>
            <a:ext cx="4790440" cy="0"/>
          </a:xfrm>
          <a:custGeom>
            <a:avLst/>
            <a:gdLst/>
            <a:ahLst/>
            <a:cxnLst/>
            <a:rect l="l" t="t" r="r" b="b"/>
            <a:pathLst>
              <a:path w="4790440" h="120000" extrusionOk="0">
                <a:moveTo>
                  <a:pt x="0" y="0"/>
                </a:moveTo>
                <a:lnTo>
                  <a:pt x="4790289" y="0"/>
                </a:lnTo>
              </a:path>
            </a:pathLst>
          </a:custGeom>
          <a:noFill/>
          <a:ln w="27350" cap="flat" cmpd="sng">
            <a:solidFill>
              <a:srgbClr val="80808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6" name="Google Shape;316;p33"/>
          <p:cNvSpPr/>
          <p:nvPr/>
        </p:nvSpPr>
        <p:spPr>
          <a:xfrm>
            <a:off x="2453880" y="3620020"/>
            <a:ext cx="4790440" cy="0"/>
          </a:xfrm>
          <a:custGeom>
            <a:avLst/>
            <a:gdLst/>
            <a:ahLst/>
            <a:cxnLst/>
            <a:rect l="l" t="t" r="r" b="b"/>
            <a:pathLst>
              <a:path w="4790440" h="120000" extrusionOk="0">
                <a:moveTo>
                  <a:pt x="0" y="0"/>
                </a:moveTo>
                <a:lnTo>
                  <a:pt x="4790289" y="0"/>
                </a:lnTo>
              </a:path>
            </a:pathLst>
          </a:custGeom>
          <a:noFill/>
          <a:ln w="27350" cap="flat" cmpd="sng">
            <a:solidFill>
              <a:srgbClr val="80808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7" name="Google Shape;317;p33"/>
          <p:cNvSpPr/>
          <p:nvPr/>
        </p:nvSpPr>
        <p:spPr>
          <a:xfrm>
            <a:off x="2909892" y="1905303"/>
            <a:ext cx="1939289" cy="623570"/>
          </a:xfrm>
          <a:custGeom>
            <a:avLst/>
            <a:gdLst/>
            <a:ahLst/>
            <a:cxnLst/>
            <a:rect l="l" t="t" r="r" b="b"/>
            <a:pathLst>
              <a:path w="1939289" h="623569" extrusionOk="0">
                <a:moveTo>
                  <a:pt x="0" y="0"/>
                </a:moveTo>
                <a:lnTo>
                  <a:pt x="1938941" y="0"/>
                </a:lnTo>
                <a:lnTo>
                  <a:pt x="1938941" y="623533"/>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8" name="Google Shape;318;p33"/>
          <p:cNvSpPr/>
          <p:nvPr/>
        </p:nvSpPr>
        <p:spPr>
          <a:xfrm>
            <a:off x="4807829" y="2509034"/>
            <a:ext cx="82550" cy="82550"/>
          </a:xfrm>
          <a:custGeom>
            <a:avLst/>
            <a:gdLst/>
            <a:ahLst/>
            <a:cxnLst/>
            <a:rect l="l" t="t" r="r" b="b"/>
            <a:pathLst>
              <a:path w="82550" h="82550" extrusionOk="0">
                <a:moveTo>
                  <a:pt x="0" y="0"/>
                </a:moveTo>
                <a:lnTo>
                  <a:pt x="41005" y="82257"/>
                </a:lnTo>
                <a:lnTo>
                  <a:pt x="77567" y="9139"/>
                </a:lnTo>
                <a:lnTo>
                  <a:pt x="41005" y="9139"/>
                </a:lnTo>
                <a:lnTo>
                  <a:pt x="19804" y="6093"/>
                </a:lnTo>
                <a:lnTo>
                  <a:pt x="0" y="0"/>
                </a:lnTo>
                <a:close/>
              </a:path>
              <a:path w="82550" h="82550" extrusionOk="0">
                <a:moveTo>
                  <a:pt x="82138" y="0"/>
                </a:moveTo>
                <a:lnTo>
                  <a:pt x="62333" y="6093"/>
                </a:lnTo>
                <a:lnTo>
                  <a:pt x="41005" y="9139"/>
                </a:lnTo>
                <a:lnTo>
                  <a:pt x="77567" y="9139"/>
                </a:lnTo>
                <a:lnTo>
                  <a:pt x="82138"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9" name="Google Shape;319;p33"/>
          <p:cNvSpPr/>
          <p:nvPr/>
        </p:nvSpPr>
        <p:spPr>
          <a:xfrm>
            <a:off x="3096893" y="2591291"/>
            <a:ext cx="82138" cy="228493"/>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0" name="Google Shape;320;p33"/>
          <p:cNvSpPr/>
          <p:nvPr/>
        </p:nvSpPr>
        <p:spPr>
          <a:xfrm>
            <a:off x="4848835" y="2591291"/>
            <a:ext cx="0" cy="166370"/>
          </a:xfrm>
          <a:custGeom>
            <a:avLst/>
            <a:gdLst/>
            <a:ahLst/>
            <a:cxnLst/>
            <a:rect l="l" t="t" r="r" b="b"/>
            <a:pathLst>
              <a:path w="120000" h="166369" extrusionOk="0">
                <a:moveTo>
                  <a:pt x="0" y="0"/>
                </a:moveTo>
                <a:lnTo>
                  <a:pt x="0" y="166038"/>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1" name="Google Shape;321;p33"/>
          <p:cNvSpPr/>
          <p:nvPr/>
        </p:nvSpPr>
        <p:spPr>
          <a:xfrm>
            <a:off x="4807829" y="2737527"/>
            <a:ext cx="82550" cy="82550"/>
          </a:xfrm>
          <a:custGeom>
            <a:avLst/>
            <a:gdLst/>
            <a:ahLst/>
            <a:cxnLst/>
            <a:rect l="l" t="t" r="r" b="b"/>
            <a:pathLst>
              <a:path w="82550" h="82550" extrusionOk="0">
                <a:moveTo>
                  <a:pt x="0" y="0"/>
                </a:moveTo>
                <a:lnTo>
                  <a:pt x="41005" y="82257"/>
                </a:lnTo>
                <a:lnTo>
                  <a:pt x="77567" y="9139"/>
                </a:lnTo>
                <a:lnTo>
                  <a:pt x="41005" y="9139"/>
                </a:lnTo>
                <a:lnTo>
                  <a:pt x="19804" y="6093"/>
                </a:lnTo>
                <a:lnTo>
                  <a:pt x="0" y="0"/>
                </a:lnTo>
                <a:close/>
              </a:path>
              <a:path w="82550" h="82550" extrusionOk="0">
                <a:moveTo>
                  <a:pt x="82138" y="0"/>
                </a:moveTo>
                <a:lnTo>
                  <a:pt x="62333" y="6093"/>
                </a:lnTo>
                <a:lnTo>
                  <a:pt x="41005" y="9139"/>
                </a:lnTo>
                <a:lnTo>
                  <a:pt x="77567" y="9139"/>
                </a:lnTo>
                <a:lnTo>
                  <a:pt x="82138"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2" name="Google Shape;322;p33"/>
          <p:cNvSpPr/>
          <p:nvPr/>
        </p:nvSpPr>
        <p:spPr>
          <a:xfrm>
            <a:off x="6404635" y="2591291"/>
            <a:ext cx="82138" cy="228493"/>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3" name="Google Shape;323;p33"/>
          <p:cNvSpPr/>
          <p:nvPr/>
        </p:nvSpPr>
        <p:spPr>
          <a:xfrm>
            <a:off x="3096893" y="3391527"/>
            <a:ext cx="82138" cy="228493"/>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4" name="Google Shape;324;p33"/>
          <p:cNvSpPr/>
          <p:nvPr/>
        </p:nvSpPr>
        <p:spPr>
          <a:xfrm>
            <a:off x="4807829" y="3391527"/>
            <a:ext cx="82138" cy="22849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5" name="Google Shape;325;p33"/>
          <p:cNvSpPr/>
          <p:nvPr/>
        </p:nvSpPr>
        <p:spPr>
          <a:xfrm>
            <a:off x="6404635" y="3391527"/>
            <a:ext cx="82138" cy="228493"/>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6" name="Google Shape;326;p33"/>
          <p:cNvSpPr/>
          <p:nvPr/>
        </p:nvSpPr>
        <p:spPr>
          <a:xfrm>
            <a:off x="5191224" y="4077389"/>
            <a:ext cx="1141095" cy="572135"/>
          </a:xfrm>
          <a:custGeom>
            <a:avLst/>
            <a:gdLst/>
            <a:ahLst/>
            <a:cxnLst/>
            <a:rect l="l" t="t" r="r" b="b"/>
            <a:pathLst>
              <a:path w="1141095" h="572135" extrusionOk="0">
                <a:moveTo>
                  <a:pt x="1026409" y="0"/>
                </a:moveTo>
                <a:lnTo>
                  <a:pt x="114003" y="0"/>
                </a:lnTo>
                <a:lnTo>
                  <a:pt x="88231" y="1523"/>
                </a:lnTo>
                <a:lnTo>
                  <a:pt x="42529" y="24499"/>
                </a:lnTo>
                <a:lnTo>
                  <a:pt x="10663" y="64105"/>
                </a:lnTo>
                <a:lnTo>
                  <a:pt x="0" y="114373"/>
                </a:lnTo>
                <a:lnTo>
                  <a:pt x="0" y="457469"/>
                </a:lnTo>
                <a:lnTo>
                  <a:pt x="10663" y="506214"/>
                </a:lnTo>
                <a:lnTo>
                  <a:pt x="42529" y="545833"/>
                </a:lnTo>
                <a:lnTo>
                  <a:pt x="88231" y="568695"/>
                </a:lnTo>
                <a:lnTo>
                  <a:pt x="114003" y="571741"/>
                </a:lnTo>
                <a:lnTo>
                  <a:pt x="1026409" y="571741"/>
                </a:lnTo>
                <a:lnTo>
                  <a:pt x="1076682" y="559542"/>
                </a:lnTo>
                <a:lnTo>
                  <a:pt x="1116164" y="527553"/>
                </a:lnTo>
                <a:lnTo>
                  <a:pt x="1137492" y="481842"/>
                </a:lnTo>
                <a:lnTo>
                  <a:pt x="1140539" y="457469"/>
                </a:lnTo>
                <a:lnTo>
                  <a:pt x="1140539" y="114373"/>
                </a:lnTo>
                <a:lnTo>
                  <a:pt x="1129875" y="64105"/>
                </a:lnTo>
                <a:lnTo>
                  <a:pt x="1097883" y="24499"/>
                </a:lnTo>
                <a:lnTo>
                  <a:pt x="1052307" y="1523"/>
                </a:lnTo>
                <a:lnTo>
                  <a:pt x="1026409"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7" name="Google Shape;327;p33"/>
          <p:cNvSpPr/>
          <p:nvPr/>
        </p:nvSpPr>
        <p:spPr>
          <a:xfrm>
            <a:off x="5191224" y="4077389"/>
            <a:ext cx="1141095" cy="572135"/>
          </a:xfrm>
          <a:custGeom>
            <a:avLst/>
            <a:gdLst/>
            <a:ahLst/>
            <a:cxnLst/>
            <a:rect l="l" t="t" r="r" b="b"/>
            <a:pathLst>
              <a:path w="1141095" h="572135" extrusionOk="0">
                <a:moveTo>
                  <a:pt x="114003" y="571741"/>
                </a:moveTo>
                <a:lnTo>
                  <a:pt x="1026409" y="571741"/>
                </a:lnTo>
                <a:lnTo>
                  <a:pt x="1052307" y="568695"/>
                </a:lnTo>
                <a:lnTo>
                  <a:pt x="1097883" y="545833"/>
                </a:lnTo>
                <a:lnTo>
                  <a:pt x="1129875" y="506214"/>
                </a:lnTo>
                <a:lnTo>
                  <a:pt x="1140539" y="457469"/>
                </a:lnTo>
                <a:lnTo>
                  <a:pt x="1140539" y="114373"/>
                </a:lnTo>
                <a:lnTo>
                  <a:pt x="1129875" y="64105"/>
                </a:lnTo>
                <a:lnTo>
                  <a:pt x="1097883" y="24499"/>
                </a:lnTo>
                <a:lnTo>
                  <a:pt x="1052307" y="1523"/>
                </a:lnTo>
                <a:lnTo>
                  <a:pt x="1026409" y="0"/>
                </a:lnTo>
                <a:lnTo>
                  <a:pt x="114003" y="0"/>
                </a:lnTo>
                <a:lnTo>
                  <a:pt x="63856" y="10663"/>
                </a:lnTo>
                <a:lnTo>
                  <a:pt x="24374" y="42779"/>
                </a:lnTo>
                <a:lnTo>
                  <a:pt x="3046" y="88477"/>
                </a:lnTo>
                <a:lnTo>
                  <a:pt x="0" y="114373"/>
                </a:lnTo>
                <a:lnTo>
                  <a:pt x="0" y="457469"/>
                </a:lnTo>
                <a:lnTo>
                  <a:pt x="10663" y="506214"/>
                </a:lnTo>
                <a:lnTo>
                  <a:pt x="42529" y="545833"/>
                </a:lnTo>
                <a:lnTo>
                  <a:pt x="88231" y="568695"/>
                </a:lnTo>
                <a:lnTo>
                  <a:pt x="114003" y="571741"/>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8" name="Google Shape;328;p33"/>
          <p:cNvSpPr txBox="1"/>
          <p:nvPr/>
        </p:nvSpPr>
        <p:spPr>
          <a:xfrm>
            <a:off x="5338104" y="4152214"/>
            <a:ext cx="846455" cy="391160"/>
          </a:xfrm>
          <a:prstGeom prst="rect">
            <a:avLst/>
          </a:prstGeom>
          <a:noFill/>
          <a:ln>
            <a:noFill/>
          </a:ln>
        </p:spPr>
        <p:txBody>
          <a:bodyPr spcFirstLastPara="1" wrap="square" lIns="0" tIns="12050" rIns="0" bIns="0" anchor="t" anchorCtr="0">
            <a:spAutoFit/>
          </a:bodyPr>
          <a:lstStyle/>
          <a:p>
            <a:pPr marL="273685" marR="5080" lvl="0" indent="-261619" algn="l" rtl="0">
              <a:lnSpc>
                <a:spcPct val="100000"/>
              </a:lnSpc>
              <a:spcBef>
                <a:spcPts val="0"/>
              </a:spcBef>
              <a:spcAft>
                <a:spcPts val="0"/>
              </a:spcAft>
              <a:buNone/>
            </a:pPr>
            <a:r>
              <a:rPr lang="en-US" sz="1200">
                <a:solidFill>
                  <a:schemeClr val="dk1"/>
                </a:solidFill>
                <a:latin typeface="Arial"/>
                <a:ea typeface="Arial"/>
                <a:cs typeface="Arial"/>
                <a:sym typeface="Arial"/>
              </a:rPr>
              <a:t>Issue library  card</a:t>
            </a:r>
            <a:endParaRPr sz="1200">
              <a:solidFill>
                <a:schemeClr val="dk1"/>
              </a:solidFill>
              <a:latin typeface="Arial"/>
              <a:ea typeface="Arial"/>
              <a:cs typeface="Arial"/>
              <a:sym typeface="Arial"/>
            </a:endParaRPr>
          </a:p>
        </p:txBody>
      </p:sp>
      <p:sp>
        <p:nvSpPr>
          <p:cNvPr id="329" name="Google Shape;329;p33"/>
          <p:cNvSpPr/>
          <p:nvPr/>
        </p:nvSpPr>
        <p:spPr>
          <a:xfrm>
            <a:off x="3936429" y="3620020"/>
            <a:ext cx="0" cy="394970"/>
          </a:xfrm>
          <a:custGeom>
            <a:avLst/>
            <a:gdLst/>
            <a:ahLst/>
            <a:cxnLst/>
            <a:rect l="l" t="t" r="r" b="b"/>
            <a:pathLst>
              <a:path w="120000" h="394970" extrusionOk="0">
                <a:moveTo>
                  <a:pt x="0" y="0"/>
                </a:moveTo>
                <a:lnTo>
                  <a:pt x="0" y="394913"/>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0" name="Google Shape;330;p33"/>
          <p:cNvSpPr/>
          <p:nvPr/>
        </p:nvSpPr>
        <p:spPr>
          <a:xfrm>
            <a:off x="3895423" y="3995131"/>
            <a:ext cx="82011" cy="82257"/>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1" name="Google Shape;331;p33"/>
          <p:cNvSpPr/>
          <p:nvPr/>
        </p:nvSpPr>
        <p:spPr>
          <a:xfrm>
            <a:off x="5761621" y="3620020"/>
            <a:ext cx="0" cy="394970"/>
          </a:xfrm>
          <a:custGeom>
            <a:avLst/>
            <a:gdLst/>
            <a:ahLst/>
            <a:cxnLst/>
            <a:rect l="l" t="t" r="r" b="b"/>
            <a:pathLst>
              <a:path w="120000" h="394970" extrusionOk="0">
                <a:moveTo>
                  <a:pt x="0" y="0"/>
                </a:moveTo>
                <a:lnTo>
                  <a:pt x="0" y="394913"/>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2" name="Google Shape;332;p33"/>
          <p:cNvSpPr/>
          <p:nvPr/>
        </p:nvSpPr>
        <p:spPr>
          <a:xfrm>
            <a:off x="5720235" y="3995131"/>
            <a:ext cx="82392" cy="82257"/>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3" name="Google Shape;333;p33"/>
          <p:cNvSpPr/>
          <p:nvPr/>
        </p:nvSpPr>
        <p:spPr>
          <a:xfrm>
            <a:off x="3936429" y="4649130"/>
            <a:ext cx="570865" cy="457834"/>
          </a:xfrm>
          <a:custGeom>
            <a:avLst/>
            <a:gdLst/>
            <a:ahLst/>
            <a:cxnLst/>
            <a:rect l="l" t="t" r="r" b="b"/>
            <a:pathLst>
              <a:path w="570864" h="457835" extrusionOk="0">
                <a:moveTo>
                  <a:pt x="0" y="0"/>
                </a:moveTo>
                <a:lnTo>
                  <a:pt x="0" y="457406"/>
                </a:lnTo>
                <a:lnTo>
                  <a:pt x="570396" y="457406"/>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4" name="Google Shape;334;p33"/>
          <p:cNvSpPr/>
          <p:nvPr/>
        </p:nvSpPr>
        <p:spPr>
          <a:xfrm>
            <a:off x="5191224" y="4649130"/>
            <a:ext cx="570865" cy="457834"/>
          </a:xfrm>
          <a:custGeom>
            <a:avLst/>
            <a:gdLst/>
            <a:ahLst/>
            <a:cxnLst/>
            <a:rect l="l" t="t" r="r" b="b"/>
            <a:pathLst>
              <a:path w="570864" h="457835" extrusionOk="0">
                <a:moveTo>
                  <a:pt x="570396" y="0"/>
                </a:moveTo>
                <a:lnTo>
                  <a:pt x="570396" y="457406"/>
                </a:lnTo>
                <a:lnTo>
                  <a:pt x="0" y="457406"/>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5" name="Google Shape;335;p33"/>
          <p:cNvSpPr/>
          <p:nvPr/>
        </p:nvSpPr>
        <p:spPr>
          <a:xfrm>
            <a:off x="4734831" y="4992252"/>
            <a:ext cx="228600" cy="228600"/>
          </a:xfrm>
          <a:custGeom>
            <a:avLst/>
            <a:gdLst/>
            <a:ahLst/>
            <a:cxnLst/>
            <a:rect l="l" t="t" r="r" b="b"/>
            <a:pathLst>
              <a:path w="228600" h="228600" extrusionOk="0">
                <a:moveTo>
                  <a:pt x="114003" y="0"/>
                </a:moveTo>
                <a:lnTo>
                  <a:pt x="0" y="114284"/>
                </a:lnTo>
                <a:lnTo>
                  <a:pt x="114003" y="228557"/>
                </a:lnTo>
                <a:lnTo>
                  <a:pt x="228387" y="114284"/>
                </a:lnTo>
                <a:lnTo>
                  <a:pt x="114003"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6" name="Google Shape;336;p33"/>
          <p:cNvSpPr/>
          <p:nvPr/>
        </p:nvSpPr>
        <p:spPr>
          <a:xfrm>
            <a:off x="4734831" y="4992252"/>
            <a:ext cx="228600" cy="228600"/>
          </a:xfrm>
          <a:custGeom>
            <a:avLst/>
            <a:gdLst/>
            <a:ahLst/>
            <a:cxnLst/>
            <a:rect l="l" t="t" r="r" b="b"/>
            <a:pathLst>
              <a:path w="228600" h="228600" extrusionOk="0">
                <a:moveTo>
                  <a:pt x="114003" y="0"/>
                </a:moveTo>
                <a:lnTo>
                  <a:pt x="0" y="114284"/>
                </a:lnTo>
                <a:lnTo>
                  <a:pt x="114003" y="228557"/>
                </a:lnTo>
                <a:lnTo>
                  <a:pt x="228387" y="114284"/>
                </a:lnTo>
                <a:lnTo>
                  <a:pt x="114003"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7" name="Google Shape;337;p33"/>
          <p:cNvSpPr/>
          <p:nvPr/>
        </p:nvSpPr>
        <p:spPr>
          <a:xfrm>
            <a:off x="4450585" y="5106537"/>
            <a:ext cx="222250" cy="0"/>
          </a:xfrm>
          <a:custGeom>
            <a:avLst/>
            <a:gdLst/>
            <a:ahLst/>
            <a:cxnLst/>
            <a:rect l="l" t="t" r="r" b="b"/>
            <a:pathLst>
              <a:path w="222250" h="120000" extrusionOk="0">
                <a:moveTo>
                  <a:pt x="0" y="0"/>
                </a:moveTo>
                <a:lnTo>
                  <a:pt x="221912"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8" name="Google Shape;338;p33"/>
          <p:cNvSpPr/>
          <p:nvPr/>
        </p:nvSpPr>
        <p:spPr>
          <a:xfrm>
            <a:off x="4652693" y="5065395"/>
            <a:ext cx="82550" cy="82550"/>
          </a:xfrm>
          <a:custGeom>
            <a:avLst/>
            <a:gdLst/>
            <a:ahLst/>
            <a:cxnLst/>
            <a:rect l="l" t="t" r="r" b="b"/>
            <a:pathLst>
              <a:path w="82550" h="82550" extrusionOk="0">
                <a:moveTo>
                  <a:pt x="0" y="0"/>
                </a:moveTo>
                <a:lnTo>
                  <a:pt x="7617" y="19802"/>
                </a:lnTo>
                <a:lnTo>
                  <a:pt x="9140" y="41141"/>
                </a:lnTo>
                <a:lnTo>
                  <a:pt x="7617" y="60944"/>
                </a:lnTo>
                <a:lnTo>
                  <a:pt x="0" y="82270"/>
                </a:lnTo>
                <a:lnTo>
                  <a:pt x="82138" y="41141"/>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9" name="Google Shape;339;p33"/>
          <p:cNvSpPr/>
          <p:nvPr/>
        </p:nvSpPr>
        <p:spPr>
          <a:xfrm>
            <a:off x="5025552" y="5106537"/>
            <a:ext cx="165735" cy="0"/>
          </a:xfrm>
          <a:custGeom>
            <a:avLst/>
            <a:gdLst/>
            <a:ahLst/>
            <a:cxnLst/>
            <a:rect l="l" t="t" r="r" b="b"/>
            <a:pathLst>
              <a:path w="165735" h="120000" extrusionOk="0">
                <a:moveTo>
                  <a:pt x="165672"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0" name="Google Shape;340;p33"/>
          <p:cNvSpPr/>
          <p:nvPr/>
        </p:nvSpPr>
        <p:spPr>
          <a:xfrm>
            <a:off x="4963218" y="5065395"/>
            <a:ext cx="82550" cy="82550"/>
          </a:xfrm>
          <a:custGeom>
            <a:avLst/>
            <a:gdLst/>
            <a:ahLst/>
            <a:cxnLst/>
            <a:rect l="l" t="t" r="r" b="b"/>
            <a:pathLst>
              <a:path w="82550" h="82550" extrusionOk="0">
                <a:moveTo>
                  <a:pt x="82011" y="0"/>
                </a:moveTo>
                <a:lnTo>
                  <a:pt x="0" y="41141"/>
                </a:lnTo>
                <a:lnTo>
                  <a:pt x="82011" y="82270"/>
                </a:lnTo>
                <a:lnTo>
                  <a:pt x="74520" y="60944"/>
                </a:lnTo>
                <a:lnTo>
                  <a:pt x="72997" y="41141"/>
                </a:lnTo>
                <a:lnTo>
                  <a:pt x="74520" y="19802"/>
                </a:lnTo>
                <a:lnTo>
                  <a:pt x="82011"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1" name="Google Shape;341;p33"/>
          <p:cNvSpPr/>
          <p:nvPr/>
        </p:nvSpPr>
        <p:spPr>
          <a:xfrm>
            <a:off x="4848835" y="5220809"/>
            <a:ext cx="0" cy="166370"/>
          </a:xfrm>
          <a:custGeom>
            <a:avLst/>
            <a:gdLst/>
            <a:ahLst/>
            <a:cxnLst/>
            <a:rect l="l" t="t" r="r" b="b"/>
            <a:pathLst>
              <a:path w="120000" h="166370" extrusionOk="0">
                <a:moveTo>
                  <a:pt x="0" y="0"/>
                </a:moveTo>
                <a:lnTo>
                  <a:pt x="0" y="166076"/>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2" name="Google Shape;342;p33"/>
          <p:cNvSpPr/>
          <p:nvPr/>
        </p:nvSpPr>
        <p:spPr>
          <a:xfrm>
            <a:off x="4807829" y="5367083"/>
            <a:ext cx="82550" cy="82550"/>
          </a:xfrm>
          <a:custGeom>
            <a:avLst/>
            <a:gdLst/>
            <a:ahLst/>
            <a:cxnLst/>
            <a:rect l="l" t="t" r="r" b="b"/>
            <a:pathLst>
              <a:path w="82550" h="82550" extrusionOk="0">
                <a:moveTo>
                  <a:pt x="0" y="0"/>
                </a:moveTo>
                <a:lnTo>
                  <a:pt x="41005" y="82270"/>
                </a:lnTo>
                <a:lnTo>
                  <a:pt x="77568" y="9139"/>
                </a:lnTo>
                <a:lnTo>
                  <a:pt x="41005" y="9139"/>
                </a:lnTo>
                <a:lnTo>
                  <a:pt x="19804" y="6093"/>
                </a:lnTo>
                <a:lnTo>
                  <a:pt x="0" y="0"/>
                </a:lnTo>
                <a:close/>
              </a:path>
              <a:path w="82550" h="82550" extrusionOk="0">
                <a:moveTo>
                  <a:pt x="82138" y="0"/>
                </a:moveTo>
                <a:lnTo>
                  <a:pt x="62333" y="6093"/>
                </a:lnTo>
                <a:lnTo>
                  <a:pt x="41005" y="9139"/>
                </a:lnTo>
                <a:lnTo>
                  <a:pt x="77568" y="9139"/>
                </a:lnTo>
                <a:lnTo>
                  <a:pt x="82138"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3" name="Google Shape;343;p33"/>
          <p:cNvSpPr/>
          <p:nvPr/>
        </p:nvSpPr>
        <p:spPr>
          <a:xfrm>
            <a:off x="4734831" y="5449353"/>
            <a:ext cx="228600" cy="229235"/>
          </a:xfrm>
          <a:custGeom>
            <a:avLst/>
            <a:gdLst/>
            <a:ahLst/>
            <a:cxnLst/>
            <a:rect l="l" t="t" r="r" b="b"/>
            <a:pathLst>
              <a:path w="228600" h="229235" extrusionOk="0">
                <a:moveTo>
                  <a:pt x="114003" y="0"/>
                </a:moveTo>
                <a:lnTo>
                  <a:pt x="63856" y="10663"/>
                </a:lnTo>
                <a:lnTo>
                  <a:pt x="24374" y="42664"/>
                </a:lnTo>
                <a:lnTo>
                  <a:pt x="3046" y="88680"/>
                </a:lnTo>
                <a:lnTo>
                  <a:pt x="0" y="114576"/>
                </a:lnTo>
                <a:lnTo>
                  <a:pt x="3046" y="138960"/>
                </a:lnTo>
                <a:lnTo>
                  <a:pt x="24374" y="184671"/>
                </a:lnTo>
                <a:lnTo>
                  <a:pt x="63856" y="216669"/>
                </a:lnTo>
                <a:lnTo>
                  <a:pt x="114003" y="228857"/>
                </a:lnTo>
                <a:lnTo>
                  <a:pt x="139901" y="225810"/>
                </a:lnTo>
                <a:lnTo>
                  <a:pt x="185731" y="202955"/>
                </a:lnTo>
                <a:lnTo>
                  <a:pt x="217723" y="163339"/>
                </a:lnTo>
                <a:lnTo>
                  <a:pt x="228387" y="114576"/>
                </a:lnTo>
                <a:lnTo>
                  <a:pt x="225340" y="88680"/>
                </a:lnTo>
                <a:lnTo>
                  <a:pt x="204012" y="42664"/>
                </a:lnTo>
                <a:lnTo>
                  <a:pt x="164530" y="10663"/>
                </a:lnTo>
                <a:lnTo>
                  <a:pt x="114003"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4" name="Google Shape;344;p33"/>
          <p:cNvSpPr/>
          <p:nvPr/>
        </p:nvSpPr>
        <p:spPr>
          <a:xfrm>
            <a:off x="4734831" y="5449353"/>
            <a:ext cx="228600" cy="229235"/>
          </a:xfrm>
          <a:custGeom>
            <a:avLst/>
            <a:gdLst/>
            <a:ahLst/>
            <a:cxnLst/>
            <a:rect l="l" t="t" r="r" b="b"/>
            <a:pathLst>
              <a:path w="228600" h="229235" extrusionOk="0">
                <a:moveTo>
                  <a:pt x="0" y="114576"/>
                </a:moveTo>
                <a:lnTo>
                  <a:pt x="10663" y="64295"/>
                </a:lnTo>
                <a:lnTo>
                  <a:pt x="42529" y="24385"/>
                </a:lnTo>
                <a:lnTo>
                  <a:pt x="88231" y="1523"/>
                </a:lnTo>
                <a:lnTo>
                  <a:pt x="114003" y="0"/>
                </a:lnTo>
                <a:lnTo>
                  <a:pt x="139901" y="1523"/>
                </a:lnTo>
                <a:lnTo>
                  <a:pt x="185731" y="24385"/>
                </a:lnTo>
                <a:lnTo>
                  <a:pt x="217723" y="64295"/>
                </a:lnTo>
                <a:lnTo>
                  <a:pt x="228387" y="114576"/>
                </a:lnTo>
                <a:lnTo>
                  <a:pt x="225340" y="138960"/>
                </a:lnTo>
                <a:lnTo>
                  <a:pt x="204012" y="184671"/>
                </a:lnTo>
                <a:lnTo>
                  <a:pt x="164530" y="216669"/>
                </a:lnTo>
                <a:lnTo>
                  <a:pt x="114003" y="228857"/>
                </a:lnTo>
                <a:lnTo>
                  <a:pt x="88231" y="225810"/>
                </a:lnTo>
                <a:lnTo>
                  <a:pt x="42529" y="202955"/>
                </a:lnTo>
                <a:lnTo>
                  <a:pt x="10663" y="163339"/>
                </a:lnTo>
                <a:lnTo>
                  <a:pt x="0" y="114576"/>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5" name="Google Shape;345;p33"/>
          <p:cNvSpPr/>
          <p:nvPr/>
        </p:nvSpPr>
        <p:spPr>
          <a:xfrm>
            <a:off x="4763777" y="5476785"/>
            <a:ext cx="170815" cy="172720"/>
          </a:xfrm>
          <a:custGeom>
            <a:avLst/>
            <a:gdLst/>
            <a:ahLst/>
            <a:cxnLst/>
            <a:rect l="l" t="t" r="r" b="b"/>
            <a:pathLst>
              <a:path w="170814" h="172720" extrusionOk="0">
                <a:moveTo>
                  <a:pt x="85058" y="0"/>
                </a:moveTo>
                <a:lnTo>
                  <a:pt x="42529" y="12186"/>
                </a:lnTo>
                <a:lnTo>
                  <a:pt x="10537" y="42969"/>
                </a:lnTo>
                <a:lnTo>
                  <a:pt x="0" y="87144"/>
                </a:lnTo>
                <a:lnTo>
                  <a:pt x="3046" y="108482"/>
                </a:lnTo>
                <a:lnTo>
                  <a:pt x="24247" y="146573"/>
                </a:lnTo>
                <a:lnTo>
                  <a:pt x="62333" y="169429"/>
                </a:lnTo>
                <a:lnTo>
                  <a:pt x="85058" y="172475"/>
                </a:lnTo>
                <a:lnTo>
                  <a:pt x="107909" y="169429"/>
                </a:lnTo>
                <a:lnTo>
                  <a:pt x="146249" y="146573"/>
                </a:lnTo>
                <a:lnTo>
                  <a:pt x="167450" y="108482"/>
                </a:lnTo>
                <a:lnTo>
                  <a:pt x="170496" y="87144"/>
                </a:lnTo>
                <a:lnTo>
                  <a:pt x="167450" y="64295"/>
                </a:lnTo>
                <a:lnTo>
                  <a:pt x="146249" y="25895"/>
                </a:lnTo>
                <a:lnTo>
                  <a:pt x="107909" y="3046"/>
                </a:lnTo>
                <a:lnTo>
                  <a:pt x="85058"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6" name="Google Shape;346;p33"/>
          <p:cNvSpPr/>
          <p:nvPr/>
        </p:nvSpPr>
        <p:spPr>
          <a:xfrm>
            <a:off x="4763777" y="5476785"/>
            <a:ext cx="170815" cy="172720"/>
          </a:xfrm>
          <a:custGeom>
            <a:avLst/>
            <a:gdLst/>
            <a:ahLst/>
            <a:cxnLst/>
            <a:rect l="l" t="t" r="r" b="b"/>
            <a:pathLst>
              <a:path w="170814" h="172720" extrusionOk="0">
                <a:moveTo>
                  <a:pt x="0" y="87144"/>
                </a:moveTo>
                <a:lnTo>
                  <a:pt x="10537" y="42969"/>
                </a:lnTo>
                <a:lnTo>
                  <a:pt x="42529" y="12186"/>
                </a:lnTo>
                <a:lnTo>
                  <a:pt x="85058" y="0"/>
                </a:lnTo>
                <a:lnTo>
                  <a:pt x="107909" y="3046"/>
                </a:lnTo>
                <a:lnTo>
                  <a:pt x="146249" y="25895"/>
                </a:lnTo>
                <a:lnTo>
                  <a:pt x="167450" y="64295"/>
                </a:lnTo>
                <a:lnTo>
                  <a:pt x="170496" y="87144"/>
                </a:lnTo>
                <a:lnTo>
                  <a:pt x="167450" y="108482"/>
                </a:lnTo>
                <a:lnTo>
                  <a:pt x="146249" y="146573"/>
                </a:lnTo>
                <a:lnTo>
                  <a:pt x="107909" y="169429"/>
                </a:lnTo>
                <a:lnTo>
                  <a:pt x="85058" y="172475"/>
                </a:lnTo>
                <a:lnTo>
                  <a:pt x="62333" y="169429"/>
                </a:lnTo>
                <a:lnTo>
                  <a:pt x="24247" y="146573"/>
                </a:lnTo>
                <a:lnTo>
                  <a:pt x="3046" y="108482"/>
                </a:lnTo>
                <a:lnTo>
                  <a:pt x="0" y="87144"/>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350"/>
        <p:cNvGrpSpPr/>
        <p:nvPr/>
      </p:nvGrpSpPr>
      <p:grpSpPr>
        <a:xfrm>
          <a:off x="0" y="0"/>
          <a:ext cx="0" cy="0"/>
          <a:chOff x="0" y="0"/>
          <a:chExt cx="0" cy="0"/>
        </a:xfrm>
      </p:grpSpPr>
      <p:sp>
        <p:nvSpPr>
          <p:cNvPr id="351" name="Google Shape;351;p34"/>
          <p:cNvSpPr txBox="1">
            <a:spLocks noGrp="1"/>
          </p:cNvSpPr>
          <p:nvPr>
            <p:ph type="title"/>
          </p:nvPr>
        </p:nvSpPr>
        <p:spPr>
          <a:xfrm>
            <a:off x="444500" y="628853"/>
            <a:ext cx="7310120" cy="514350"/>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Basic Components in an Activity Diagram</a:t>
            </a:r>
            <a:endParaRPr sz="3200">
              <a:latin typeface="Times New Roman"/>
              <a:ea typeface="Times New Roman"/>
              <a:cs typeface="Times New Roman"/>
              <a:sym typeface="Times New Roman"/>
            </a:endParaRPr>
          </a:p>
        </p:txBody>
      </p:sp>
      <p:sp>
        <p:nvSpPr>
          <p:cNvPr id="352" name="Google Shape;352;p34"/>
          <p:cNvSpPr txBox="1"/>
          <p:nvPr/>
        </p:nvSpPr>
        <p:spPr>
          <a:xfrm>
            <a:off x="535940" y="1570989"/>
            <a:ext cx="3942079" cy="876300"/>
          </a:xfrm>
          <a:prstGeom prst="rect">
            <a:avLst/>
          </a:prstGeom>
          <a:noFill/>
          <a:ln>
            <a:noFill/>
          </a:ln>
        </p:spPr>
        <p:txBody>
          <a:bodyPr spcFirstLastPara="1" wrap="square" lIns="0" tIns="40000" rIns="0" bIns="0" anchor="t" anchorCtr="0">
            <a:spAutoFit/>
          </a:bodyPr>
          <a:lstStyle/>
          <a:p>
            <a:pPr marL="12700" marR="0" lvl="0" indent="0" algn="l" rtl="0">
              <a:lnSpc>
                <a:spcPct val="100000"/>
              </a:lnSpc>
              <a:spcBef>
                <a:spcPts val="0"/>
              </a:spcBef>
              <a:spcAft>
                <a:spcPts val="0"/>
              </a:spcAft>
              <a:buNone/>
            </a:pPr>
            <a:r>
              <a:rPr lang="en-US" sz="1700">
                <a:solidFill>
                  <a:srgbClr val="0AD0D9"/>
                </a:solidFill>
                <a:latin typeface="Arial"/>
                <a:ea typeface="Arial"/>
                <a:cs typeface="Arial"/>
                <a:sym typeface="Arial"/>
              </a:rPr>
              <a:t>	</a:t>
            </a:r>
            <a:r>
              <a:rPr lang="en-US" sz="1800" b="1">
                <a:solidFill>
                  <a:schemeClr val="dk1"/>
                </a:solidFill>
                <a:latin typeface="Times New Roman"/>
                <a:ea typeface="Times New Roman"/>
                <a:cs typeface="Times New Roman"/>
                <a:sym typeface="Times New Roman"/>
              </a:rPr>
              <a:t>Initial node</a:t>
            </a:r>
            <a:endParaRPr sz="1800">
              <a:solidFill>
                <a:schemeClr val="dk1"/>
              </a:solidFill>
              <a:latin typeface="Times New Roman"/>
              <a:ea typeface="Times New Roman"/>
              <a:cs typeface="Times New Roman"/>
              <a:sym typeface="Times New Roman"/>
            </a:endParaRPr>
          </a:p>
          <a:p>
            <a:pPr marL="652780" marR="5080" lvl="0" indent="-247015" algn="l" rtl="0">
              <a:lnSpc>
                <a:spcPct val="108333"/>
              </a:lnSpc>
              <a:spcBef>
                <a:spcPts val="455"/>
              </a:spcBef>
              <a:spcAft>
                <a:spcPts val="0"/>
              </a:spcAft>
              <a:buNone/>
            </a:pPr>
            <a:r>
              <a:rPr lang="en-US" sz="1500">
                <a:solidFill>
                  <a:srgbClr val="0E6EC5"/>
                </a:solidFill>
                <a:latin typeface="Arial"/>
                <a:ea typeface="Arial"/>
                <a:cs typeface="Arial"/>
                <a:sym typeface="Arial"/>
              </a:rPr>
              <a:t>	</a:t>
            </a:r>
            <a:r>
              <a:rPr lang="en-US" sz="1800">
                <a:solidFill>
                  <a:schemeClr val="dk1"/>
                </a:solidFill>
                <a:latin typeface="Times New Roman"/>
                <a:ea typeface="Times New Roman"/>
                <a:cs typeface="Times New Roman"/>
                <a:sym typeface="Times New Roman"/>
              </a:rPr>
              <a:t>The filled circle is the starting point  of the diagram</a:t>
            </a:r>
            <a:endParaRPr sz="1800">
              <a:solidFill>
                <a:schemeClr val="dk1"/>
              </a:solidFill>
              <a:latin typeface="Times New Roman"/>
              <a:ea typeface="Times New Roman"/>
              <a:cs typeface="Times New Roman"/>
              <a:sym typeface="Times New Roman"/>
            </a:endParaRPr>
          </a:p>
        </p:txBody>
      </p:sp>
      <p:sp>
        <p:nvSpPr>
          <p:cNvPr id="353" name="Google Shape;353;p34"/>
          <p:cNvSpPr txBox="1"/>
          <p:nvPr/>
        </p:nvSpPr>
        <p:spPr>
          <a:xfrm>
            <a:off x="535940" y="2449195"/>
            <a:ext cx="133223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700">
                <a:solidFill>
                  <a:srgbClr val="0AD0D9"/>
                </a:solidFill>
                <a:latin typeface="Arial"/>
                <a:ea typeface="Arial"/>
                <a:cs typeface="Arial"/>
                <a:sym typeface="Arial"/>
              </a:rPr>
              <a:t>	</a:t>
            </a:r>
            <a:r>
              <a:rPr lang="en-US" sz="1800" b="1">
                <a:solidFill>
                  <a:schemeClr val="dk1"/>
                </a:solidFill>
                <a:latin typeface="Times New Roman"/>
                <a:ea typeface="Times New Roman"/>
                <a:cs typeface="Times New Roman"/>
                <a:sym typeface="Times New Roman"/>
              </a:rPr>
              <a:t>Final node</a:t>
            </a:r>
            <a:endParaRPr sz="1800">
              <a:solidFill>
                <a:schemeClr val="dk1"/>
              </a:solidFill>
              <a:latin typeface="Times New Roman"/>
              <a:ea typeface="Times New Roman"/>
              <a:cs typeface="Times New Roman"/>
              <a:sym typeface="Times New Roman"/>
            </a:endParaRPr>
          </a:p>
        </p:txBody>
      </p:sp>
      <p:sp>
        <p:nvSpPr>
          <p:cNvPr id="354" name="Google Shape;354;p34"/>
          <p:cNvSpPr txBox="1"/>
          <p:nvPr/>
        </p:nvSpPr>
        <p:spPr>
          <a:xfrm>
            <a:off x="535940" y="2750946"/>
            <a:ext cx="4118610" cy="1096010"/>
          </a:xfrm>
          <a:prstGeom prst="rect">
            <a:avLst/>
          </a:prstGeom>
          <a:noFill/>
          <a:ln>
            <a:noFill/>
          </a:ln>
        </p:spPr>
        <p:txBody>
          <a:bodyPr spcFirstLastPara="1" wrap="square" lIns="0" tIns="43800" rIns="0" bIns="0" anchor="t" anchorCtr="0">
            <a:spAutoFit/>
          </a:bodyPr>
          <a:lstStyle/>
          <a:p>
            <a:pPr marL="652780" marR="5080" lvl="0" indent="-247015" algn="l" rtl="0">
              <a:lnSpc>
                <a:spcPct val="107722"/>
              </a:lnSpc>
              <a:spcBef>
                <a:spcPts val="0"/>
              </a:spcBef>
              <a:spcAft>
                <a:spcPts val="0"/>
              </a:spcAft>
              <a:buNone/>
            </a:pPr>
            <a:r>
              <a:rPr lang="en-US" sz="1500">
                <a:solidFill>
                  <a:srgbClr val="0E6EC5"/>
                </a:solidFill>
                <a:latin typeface="Arial"/>
                <a:ea typeface="Arial"/>
                <a:cs typeface="Arial"/>
                <a:sym typeface="Arial"/>
              </a:rPr>
              <a:t>	</a:t>
            </a:r>
            <a:r>
              <a:rPr lang="en-US" sz="1800">
                <a:solidFill>
                  <a:schemeClr val="dk1"/>
                </a:solidFill>
                <a:latin typeface="Times New Roman"/>
                <a:ea typeface="Times New Roman"/>
                <a:cs typeface="Times New Roman"/>
                <a:sym typeface="Times New Roman"/>
              </a:rPr>
              <a:t>The filled circle with a boarder is the  ending point. An activity diagram can  have zero or more activity final state.</a:t>
            </a:r>
            <a:endParaRPr sz="1800">
              <a:solidFill>
                <a:schemeClr val="dk1"/>
              </a:solidFill>
              <a:latin typeface="Times New Roman"/>
              <a:ea typeface="Times New Roman"/>
              <a:cs typeface="Times New Roman"/>
              <a:sym typeface="Times New Roman"/>
            </a:endParaRPr>
          </a:p>
          <a:p>
            <a:pPr marL="12700" marR="0" lvl="0" indent="0" algn="l" rtl="0">
              <a:lnSpc>
                <a:spcPct val="100000"/>
              </a:lnSpc>
              <a:spcBef>
                <a:spcPts val="200"/>
              </a:spcBef>
              <a:spcAft>
                <a:spcPts val="0"/>
              </a:spcAft>
              <a:buNone/>
            </a:pPr>
            <a:r>
              <a:rPr lang="en-US" sz="1700">
                <a:solidFill>
                  <a:srgbClr val="0AD0D9"/>
                </a:solidFill>
                <a:latin typeface="Arial"/>
                <a:ea typeface="Arial"/>
                <a:cs typeface="Arial"/>
                <a:sym typeface="Arial"/>
              </a:rPr>
              <a:t>	</a:t>
            </a:r>
            <a:r>
              <a:rPr lang="en-US" sz="1800" b="1">
                <a:solidFill>
                  <a:schemeClr val="dk1"/>
                </a:solidFill>
                <a:latin typeface="Times New Roman"/>
                <a:ea typeface="Times New Roman"/>
                <a:cs typeface="Times New Roman"/>
                <a:sym typeface="Times New Roman"/>
              </a:rPr>
              <a:t>Activity</a:t>
            </a:r>
            <a:endParaRPr sz="1800">
              <a:solidFill>
                <a:schemeClr val="dk1"/>
              </a:solidFill>
              <a:latin typeface="Times New Roman"/>
              <a:ea typeface="Times New Roman"/>
              <a:cs typeface="Times New Roman"/>
              <a:sym typeface="Times New Roman"/>
            </a:endParaRPr>
          </a:p>
        </p:txBody>
      </p:sp>
      <p:sp>
        <p:nvSpPr>
          <p:cNvPr id="355" name="Google Shape;355;p34"/>
          <p:cNvSpPr txBox="1"/>
          <p:nvPr/>
        </p:nvSpPr>
        <p:spPr>
          <a:xfrm>
            <a:off x="929436" y="3848480"/>
            <a:ext cx="298386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500">
                <a:solidFill>
                  <a:srgbClr val="0E6EC5"/>
                </a:solidFill>
                <a:latin typeface="Arial"/>
                <a:ea typeface="Arial"/>
                <a:cs typeface="Arial"/>
                <a:sym typeface="Arial"/>
              </a:rPr>
              <a:t>	</a:t>
            </a:r>
            <a:r>
              <a:rPr lang="en-US" sz="1800">
                <a:solidFill>
                  <a:schemeClr val="dk1"/>
                </a:solidFill>
                <a:latin typeface="Times New Roman"/>
                <a:ea typeface="Times New Roman"/>
                <a:cs typeface="Times New Roman"/>
                <a:sym typeface="Times New Roman"/>
              </a:rPr>
              <a:t>The rounded circle represents</a:t>
            </a:r>
            <a:endParaRPr sz="1800">
              <a:solidFill>
                <a:schemeClr val="dk1"/>
              </a:solidFill>
              <a:latin typeface="Times New Roman"/>
              <a:ea typeface="Times New Roman"/>
              <a:cs typeface="Times New Roman"/>
              <a:sym typeface="Times New Roman"/>
            </a:endParaRPr>
          </a:p>
        </p:txBody>
      </p:sp>
      <p:sp>
        <p:nvSpPr>
          <p:cNvPr id="356" name="Google Shape;356;p34"/>
          <p:cNvSpPr txBox="1"/>
          <p:nvPr/>
        </p:nvSpPr>
        <p:spPr>
          <a:xfrm>
            <a:off x="1176324" y="4095369"/>
            <a:ext cx="3483610" cy="793750"/>
          </a:xfrm>
          <a:prstGeom prst="rect">
            <a:avLst/>
          </a:prstGeom>
          <a:noFill/>
          <a:ln>
            <a:noFill/>
          </a:ln>
        </p:spPr>
        <p:txBody>
          <a:bodyPr spcFirstLastPara="1" wrap="square" lIns="0" tIns="43800" rIns="0" bIns="0" anchor="t" anchorCtr="0">
            <a:spAutoFit/>
          </a:bodyPr>
          <a:lstStyle/>
          <a:p>
            <a:pPr marL="12700" marR="5080" lvl="0" indent="0" algn="l" rtl="0">
              <a:lnSpc>
                <a:spcPct val="107722"/>
              </a:lnSpc>
              <a:spcBef>
                <a:spcPts val="0"/>
              </a:spcBef>
              <a:spcAft>
                <a:spcPts val="0"/>
              </a:spcAft>
              <a:buNone/>
            </a:pPr>
            <a:r>
              <a:rPr lang="en-US" sz="1800">
                <a:solidFill>
                  <a:schemeClr val="dk1"/>
                </a:solidFill>
                <a:latin typeface="Times New Roman"/>
                <a:ea typeface="Times New Roman"/>
                <a:cs typeface="Times New Roman"/>
                <a:sym typeface="Times New Roman"/>
              </a:rPr>
              <a:t>activities that occur. An activity is not  necessarily a program, it may be a  manual thing also</a:t>
            </a:r>
            <a:endParaRPr sz="1800">
              <a:solidFill>
                <a:schemeClr val="dk1"/>
              </a:solidFill>
              <a:latin typeface="Times New Roman"/>
              <a:ea typeface="Times New Roman"/>
              <a:cs typeface="Times New Roman"/>
              <a:sym typeface="Times New Roman"/>
            </a:endParaRPr>
          </a:p>
        </p:txBody>
      </p:sp>
      <p:sp>
        <p:nvSpPr>
          <p:cNvPr id="357" name="Google Shape;357;p34"/>
          <p:cNvSpPr txBox="1"/>
          <p:nvPr/>
        </p:nvSpPr>
        <p:spPr>
          <a:xfrm>
            <a:off x="535940" y="4863565"/>
            <a:ext cx="4181475" cy="876300"/>
          </a:xfrm>
          <a:prstGeom prst="rect">
            <a:avLst/>
          </a:prstGeom>
          <a:noFill/>
          <a:ln>
            <a:noFill/>
          </a:ln>
        </p:spPr>
        <p:txBody>
          <a:bodyPr spcFirstLastPara="1" wrap="square" lIns="0" tIns="40000" rIns="0" bIns="0" anchor="t" anchorCtr="0">
            <a:spAutoFit/>
          </a:bodyPr>
          <a:lstStyle/>
          <a:p>
            <a:pPr marL="12700" marR="0" lvl="0" indent="0" algn="l" rtl="0">
              <a:lnSpc>
                <a:spcPct val="100000"/>
              </a:lnSpc>
              <a:spcBef>
                <a:spcPts val="0"/>
              </a:spcBef>
              <a:spcAft>
                <a:spcPts val="0"/>
              </a:spcAft>
              <a:buNone/>
            </a:pPr>
            <a:r>
              <a:rPr lang="en-US" sz="1700">
                <a:solidFill>
                  <a:srgbClr val="0AD0D9"/>
                </a:solidFill>
                <a:latin typeface="Arial"/>
                <a:ea typeface="Arial"/>
                <a:cs typeface="Arial"/>
                <a:sym typeface="Arial"/>
              </a:rPr>
              <a:t>	</a:t>
            </a:r>
            <a:r>
              <a:rPr lang="en-US" sz="1800" b="1">
                <a:solidFill>
                  <a:schemeClr val="dk1"/>
                </a:solidFill>
                <a:latin typeface="Times New Roman"/>
                <a:ea typeface="Times New Roman"/>
                <a:cs typeface="Times New Roman"/>
                <a:sym typeface="Times New Roman"/>
              </a:rPr>
              <a:t>Flow/ edge</a:t>
            </a:r>
            <a:endParaRPr sz="1800">
              <a:solidFill>
                <a:schemeClr val="dk1"/>
              </a:solidFill>
              <a:latin typeface="Times New Roman"/>
              <a:ea typeface="Times New Roman"/>
              <a:cs typeface="Times New Roman"/>
              <a:sym typeface="Times New Roman"/>
            </a:endParaRPr>
          </a:p>
          <a:p>
            <a:pPr marL="652780" marR="5080" lvl="0" indent="-247015" algn="l" rtl="0">
              <a:lnSpc>
                <a:spcPct val="107722"/>
              </a:lnSpc>
              <a:spcBef>
                <a:spcPts val="465"/>
              </a:spcBef>
              <a:spcAft>
                <a:spcPts val="0"/>
              </a:spcAft>
              <a:buNone/>
            </a:pPr>
            <a:r>
              <a:rPr lang="en-US" sz="1500">
                <a:solidFill>
                  <a:srgbClr val="0E6EC5"/>
                </a:solidFill>
                <a:latin typeface="Arial"/>
                <a:ea typeface="Arial"/>
                <a:cs typeface="Arial"/>
                <a:sym typeface="Arial"/>
              </a:rPr>
              <a:t>	</a:t>
            </a:r>
            <a:r>
              <a:rPr lang="en-US" sz="1800">
                <a:solidFill>
                  <a:schemeClr val="dk1"/>
                </a:solidFill>
                <a:latin typeface="Times New Roman"/>
                <a:ea typeface="Times New Roman"/>
                <a:cs typeface="Times New Roman"/>
                <a:sym typeface="Times New Roman"/>
              </a:rPr>
              <a:t>The arrows in the diagram. No label is  necessary</a:t>
            </a:r>
            <a:endParaRPr sz="1800">
              <a:solidFill>
                <a:schemeClr val="dk1"/>
              </a:solidFill>
              <a:latin typeface="Times New Roman"/>
              <a:ea typeface="Times New Roman"/>
              <a:cs typeface="Times New Roman"/>
              <a:sym typeface="Times New Roman"/>
            </a:endParaRPr>
          </a:p>
        </p:txBody>
      </p:sp>
      <p:sp>
        <p:nvSpPr>
          <p:cNvPr id="358" name="Google Shape;358;p34"/>
          <p:cNvSpPr/>
          <p:nvPr/>
        </p:nvSpPr>
        <p:spPr>
          <a:xfrm>
            <a:off x="3440681" y="2444746"/>
            <a:ext cx="202490" cy="20329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9" name="Google Shape;359;p34"/>
          <p:cNvSpPr/>
          <p:nvPr/>
        </p:nvSpPr>
        <p:spPr>
          <a:xfrm>
            <a:off x="4028950" y="2301602"/>
            <a:ext cx="974090" cy="488950"/>
          </a:xfrm>
          <a:custGeom>
            <a:avLst/>
            <a:gdLst/>
            <a:ahLst/>
            <a:cxnLst/>
            <a:rect l="l" t="t" r="r" b="b"/>
            <a:pathLst>
              <a:path w="974089" h="488950" extrusionOk="0">
                <a:moveTo>
                  <a:pt x="876404" y="0"/>
                </a:moveTo>
                <a:lnTo>
                  <a:pt x="97350" y="0"/>
                </a:lnTo>
                <a:lnTo>
                  <a:pt x="75291" y="2602"/>
                </a:lnTo>
                <a:lnTo>
                  <a:pt x="36345" y="20819"/>
                </a:lnTo>
                <a:lnTo>
                  <a:pt x="9083" y="54651"/>
                </a:lnTo>
                <a:lnTo>
                  <a:pt x="0" y="97592"/>
                </a:lnTo>
                <a:lnTo>
                  <a:pt x="0" y="390694"/>
                </a:lnTo>
                <a:lnTo>
                  <a:pt x="9083" y="433635"/>
                </a:lnTo>
                <a:lnTo>
                  <a:pt x="36345" y="467575"/>
                </a:lnTo>
                <a:lnTo>
                  <a:pt x="75291" y="485792"/>
                </a:lnTo>
                <a:lnTo>
                  <a:pt x="97350" y="488395"/>
                </a:lnTo>
                <a:lnTo>
                  <a:pt x="876404" y="488395"/>
                </a:lnTo>
                <a:lnTo>
                  <a:pt x="919220" y="479286"/>
                </a:lnTo>
                <a:lnTo>
                  <a:pt x="953040" y="451960"/>
                </a:lnTo>
                <a:lnTo>
                  <a:pt x="971142" y="412815"/>
                </a:lnTo>
                <a:lnTo>
                  <a:pt x="973744" y="390694"/>
                </a:lnTo>
                <a:lnTo>
                  <a:pt x="973744" y="97592"/>
                </a:lnTo>
                <a:lnTo>
                  <a:pt x="964747" y="54651"/>
                </a:lnTo>
                <a:lnTo>
                  <a:pt x="937431" y="20819"/>
                </a:lnTo>
                <a:lnTo>
                  <a:pt x="898517" y="2602"/>
                </a:lnTo>
                <a:lnTo>
                  <a:pt x="876404"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0" name="Google Shape;360;p34"/>
          <p:cNvSpPr/>
          <p:nvPr/>
        </p:nvSpPr>
        <p:spPr>
          <a:xfrm>
            <a:off x="4028950" y="2301602"/>
            <a:ext cx="974090" cy="488950"/>
          </a:xfrm>
          <a:custGeom>
            <a:avLst/>
            <a:gdLst/>
            <a:ahLst/>
            <a:cxnLst/>
            <a:rect l="l" t="t" r="r" b="b"/>
            <a:pathLst>
              <a:path w="974089" h="488950" extrusionOk="0">
                <a:moveTo>
                  <a:pt x="97350" y="488395"/>
                </a:moveTo>
                <a:lnTo>
                  <a:pt x="876404" y="488395"/>
                </a:lnTo>
                <a:lnTo>
                  <a:pt x="898517" y="485792"/>
                </a:lnTo>
                <a:lnTo>
                  <a:pt x="937431" y="467575"/>
                </a:lnTo>
                <a:lnTo>
                  <a:pt x="964747" y="433635"/>
                </a:lnTo>
                <a:lnTo>
                  <a:pt x="973744" y="390694"/>
                </a:lnTo>
                <a:lnTo>
                  <a:pt x="973744" y="97592"/>
                </a:lnTo>
                <a:lnTo>
                  <a:pt x="964747" y="54651"/>
                </a:lnTo>
                <a:lnTo>
                  <a:pt x="937431" y="20819"/>
                </a:lnTo>
                <a:lnTo>
                  <a:pt x="898517" y="2602"/>
                </a:lnTo>
                <a:lnTo>
                  <a:pt x="876404" y="0"/>
                </a:lnTo>
                <a:lnTo>
                  <a:pt x="97350" y="0"/>
                </a:lnTo>
                <a:lnTo>
                  <a:pt x="54523" y="9108"/>
                </a:lnTo>
                <a:lnTo>
                  <a:pt x="20768" y="36434"/>
                </a:lnTo>
                <a:lnTo>
                  <a:pt x="2601" y="75471"/>
                </a:lnTo>
                <a:lnTo>
                  <a:pt x="0" y="97592"/>
                </a:lnTo>
                <a:lnTo>
                  <a:pt x="0" y="390694"/>
                </a:lnTo>
                <a:lnTo>
                  <a:pt x="9083" y="433635"/>
                </a:lnTo>
                <a:lnTo>
                  <a:pt x="36345" y="467575"/>
                </a:lnTo>
                <a:lnTo>
                  <a:pt x="75291" y="485792"/>
                </a:lnTo>
                <a:lnTo>
                  <a:pt x="97350" y="488395"/>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1" name="Google Shape;361;p34"/>
          <p:cNvSpPr txBox="1"/>
          <p:nvPr/>
        </p:nvSpPr>
        <p:spPr>
          <a:xfrm>
            <a:off x="4082448" y="2443044"/>
            <a:ext cx="864235" cy="181610"/>
          </a:xfrm>
          <a:prstGeom prst="rect">
            <a:avLst/>
          </a:prstGeom>
          <a:noFill/>
          <a:ln>
            <a:noFill/>
          </a:ln>
        </p:spPr>
        <p:txBody>
          <a:bodyPr spcFirstLastPara="1" wrap="square" lIns="0" tIns="15225" rIns="0" bIns="0" anchor="t" anchorCtr="0">
            <a:spAutoFit/>
          </a:bodyPr>
          <a:lstStyle/>
          <a:p>
            <a:pPr marL="12700" marR="0" lvl="0" indent="0" algn="l" rtl="0">
              <a:lnSpc>
                <a:spcPct val="100000"/>
              </a:lnSpc>
              <a:spcBef>
                <a:spcPts val="0"/>
              </a:spcBef>
              <a:spcAft>
                <a:spcPts val="0"/>
              </a:spcAft>
              <a:buNone/>
            </a:pPr>
            <a:r>
              <a:rPr lang="en-US" sz="1000">
                <a:solidFill>
                  <a:schemeClr val="dk1"/>
                </a:solidFill>
                <a:latin typeface="Arial"/>
                <a:ea typeface="Arial"/>
                <a:cs typeface="Arial"/>
                <a:sym typeface="Arial"/>
              </a:rPr>
              <a:t>Received form</a:t>
            </a:r>
            <a:endParaRPr sz="1000">
              <a:solidFill>
                <a:schemeClr val="dk1"/>
              </a:solidFill>
              <a:latin typeface="Arial"/>
              <a:ea typeface="Arial"/>
              <a:cs typeface="Arial"/>
              <a:sym typeface="Arial"/>
            </a:endParaRPr>
          </a:p>
        </p:txBody>
      </p:sp>
      <p:sp>
        <p:nvSpPr>
          <p:cNvPr id="362" name="Google Shape;362;p34"/>
          <p:cNvSpPr/>
          <p:nvPr/>
        </p:nvSpPr>
        <p:spPr>
          <a:xfrm>
            <a:off x="3639277" y="2546559"/>
            <a:ext cx="336550" cy="0"/>
          </a:xfrm>
          <a:custGeom>
            <a:avLst/>
            <a:gdLst/>
            <a:ahLst/>
            <a:cxnLst/>
            <a:rect l="l" t="t" r="r" b="b"/>
            <a:pathLst>
              <a:path w="336550" h="120000" extrusionOk="0">
                <a:moveTo>
                  <a:pt x="0" y="0"/>
                </a:moveTo>
                <a:lnTo>
                  <a:pt x="33645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3" name="Google Shape;363;p34"/>
          <p:cNvSpPr/>
          <p:nvPr/>
        </p:nvSpPr>
        <p:spPr>
          <a:xfrm>
            <a:off x="3958861" y="2511209"/>
            <a:ext cx="70088" cy="70483"/>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4" name="Google Shape;364;p34"/>
          <p:cNvSpPr/>
          <p:nvPr/>
        </p:nvSpPr>
        <p:spPr>
          <a:xfrm>
            <a:off x="4710676" y="3327731"/>
            <a:ext cx="974090" cy="488950"/>
          </a:xfrm>
          <a:custGeom>
            <a:avLst/>
            <a:gdLst/>
            <a:ahLst/>
            <a:cxnLst/>
            <a:rect l="l" t="t" r="r" b="b"/>
            <a:pathLst>
              <a:path w="974089" h="488950" extrusionOk="0">
                <a:moveTo>
                  <a:pt x="876491" y="0"/>
                </a:moveTo>
                <a:lnTo>
                  <a:pt x="97339" y="0"/>
                </a:lnTo>
                <a:lnTo>
                  <a:pt x="75335" y="1301"/>
                </a:lnTo>
                <a:lnTo>
                  <a:pt x="36312" y="20819"/>
                </a:lnTo>
                <a:lnTo>
                  <a:pt x="9105" y="54651"/>
                </a:lnTo>
                <a:lnTo>
                  <a:pt x="0" y="97592"/>
                </a:lnTo>
                <a:lnTo>
                  <a:pt x="0" y="390803"/>
                </a:lnTo>
                <a:lnTo>
                  <a:pt x="9105" y="432442"/>
                </a:lnTo>
                <a:lnTo>
                  <a:pt x="36312" y="466274"/>
                </a:lnTo>
                <a:lnTo>
                  <a:pt x="75335" y="485792"/>
                </a:lnTo>
                <a:lnTo>
                  <a:pt x="97339" y="488395"/>
                </a:lnTo>
                <a:lnTo>
                  <a:pt x="876491" y="488395"/>
                </a:lnTo>
                <a:lnTo>
                  <a:pt x="919307" y="477985"/>
                </a:lnTo>
                <a:lnTo>
                  <a:pt x="953018" y="450659"/>
                </a:lnTo>
                <a:lnTo>
                  <a:pt x="971229" y="411622"/>
                </a:lnTo>
                <a:lnTo>
                  <a:pt x="973830" y="390803"/>
                </a:lnTo>
                <a:lnTo>
                  <a:pt x="973830" y="97592"/>
                </a:lnTo>
                <a:lnTo>
                  <a:pt x="964725" y="54651"/>
                </a:lnTo>
                <a:lnTo>
                  <a:pt x="937409" y="20819"/>
                </a:lnTo>
                <a:lnTo>
                  <a:pt x="898495" y="1301"/>
                </a:lnTo>
                <a:lnTo>
                  <a:pt x="876491"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5" name="Google Shape;365;p34"/>
          <p:cNvSpPr/>
          <p:nvPr/>
        </p:nvSpPr>
        <p:spPr>
          <a:xfrm>
            <a:off x="4710676" y="3327731"/>
            <a:ext cx="974090" cy="488950"/>
          </a:xfrm>
          <a:custGeom>
            <a:avLst/>
            <a:gdLst/>
            <a:ahLst/>
            <a:cxnLst/>
            <a:rect l="l" t="t" r="r" b="b"/>
            <a:pathLst>
              <a:path w="974089" h="488950" extrusionOk="0">
                <a:moveTo>
                  <a:pt x="97339" y="488395"/>
                </a:moveTo>
                <a:lnTo>
                  <a:pt x="876491" y="488395"/>
                </a:lnTo>
                <a:lnTo>
                  <a:pt x="898495" y="485792"/>
                </a:lnTo>
                <a:lnTo>
                  <a:pt x="937409" y="466274"/>
                </a:lnTo>
                <a:lnTo>
                  <a:pt x="964725" y="432442"/>
                </a:lnTo>
                <a:lnTo>
                  <a:pt x="973830" y="390803"/>
                </a:lnTo>
                <a:lnTo>
                  <a:pt x="973830" y="97592"/>
                </a:lnTo>
                <a:lnTo>
                  <a:pt x="964725" y="54651"/>
                </a:lnTo>
                <a:lnTo>
                  <a:pt x="937409" y="20819"/>
                </a:lnTo>
                <a:lnTo>
                  <a:pt x="898495" y="1301"/>
                </a:lnTo>
                <a:lnTo>
                  <a:pt x="876491" y="0"/>
                </a:lnTo>
                <a:lnTo>
                  <a:pt x="97339" y="0"/>
                </a:lnTo>
                <a:lnTo>
                  <a:pt x="54523" y="9108"/>
                </a:lnTo>
                <a:lnTo>
                  <a:pt x="20812" y="36434"/>
                </a:lnTo>
                <a:lnTo>
                  <a:pt x="2601" y="75471"/>
                </a:lnTo>
                <a:lnTo>
                  <a:pt x="0" y="97592"/>
                </a:lnTo>
                <a:lnTo>
                  <a:pt x="0" y="390803"/>
                </a:lnTo>
                <a:lnTo>
                  <a:pt x="9105" y="432442"/>
                </a:lnTo>
                <a:lnTo>
                  <a:pt x="36312" y="466274"/>
                </a:lnTo>
                <a:lnTo>
                  <a:pt x="75335" y="485792"/>
                </a:lnTo>
                <a:lnTo>
                  <a:pt x="97339" y="488395"/>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6" name="Google Shape;366;p34"/>
          <p:cNvSpPr txBox="1"/>
          <p:nvPr/>
        </p:nvSpPr>
        <p:spPr>
          <a:xfrm>
            <a:off x="4784909" y="3467871"/>
            <a:ext cx="822960" cy="181610"/>
          </a:xfrm>
          <a:prstGeom prst="rect">
            <a:avLst/>
          </a:prstGeom>
          <a:noFill/>
          <a:ln>
            <a:noFill/>
          </a:ln>
        </p:spPr>
        <p:txBody>
          <a:bodyPr spcFirstLastPara="1" wrap="square" lIns="0" tIns="15225" rIns="0" bIns="0" anchor="t" anchorCtr="0">
            <a:spAutoFit/>
          </a:bodyPr>
          <a:lstStyle/>
          <a:p>
            <a:pPr marL="12700" marR="0" lvl="0" indent="0" algn="l" rtl="0">
              <a:lnSpc>
                <a:spcPct val="100000"/>
              </a:lnSpc>
              <a:spcBef>
                <a:spcPts val="0"/>
              </a:spcBef>
              <a:spcAft>
                <a:spcPts val="0"/>
              </a:spcAft>
              <a:buNone/>
            </a:pPr>
            <a:r>
              <a:rPr lang="en-US" sz="1000">
                <a:solidFill>
                  <a:schemeClr val="dk1"/>
                </a:solidFill>
                <a:latin typeface="Arial"/>
                <a:ea typeface="Arial"/>
                <a:cs typeface="Arial"/>
                <a:sym typeface="Arial"/>
              </a:rPr>
              <a:t>Payment fees</a:t>
            </a:r>
            <a:endParaRPr sz="1000">
              <a:solidFill>
                <a:schemeClr val="dk1"/>
              </a:solidFill>
              <a:latin typeface="Arial"/>
              <a:ea typeface="Arial"/>
              <a:cs typeface="Arial"/>
              <a:sym typeface="Arial"/>
            </a:endParaRPr>
          </a:p>
        </p:txBody>
      </p:sp>
      <p:sp>
        <p:nvSpPr>
          <p:cNvPr id="367" name="Google Shape;367;p34"/>
          <p:cNvSpPr/>
          <p:nvPr/>
        </p:nvSpPr>
        <p:spPr>
          <a:xfrm>
            <a:off x="6171530" y="3327731"/>
            <a:ext cx="974090" cy="488950"/>
          </a:xfrm>
          <a:custGeom>
            <a:avLst/>
            <a:gdLst/>
            <a:ahLst/>
            <a:cxnLst/>
            <a:rect l="l" t="t" r="r" b="b"/>
            <a:pathLst>
              <a:path w="974090" h="488950" extrusionOk="0">
                <a:moveTo>
                  <a:pt x="876382" y="0"/>
                </a:moveTo>
                <a:lnTo>
                  <a:pt x="97339" y="0"/>
                </a:lnTo>
                <a:lnTo>
                  <a:pt x="75226" y="1301"/>
                </a:lnTo>
                <a:lnTo>
                  <a:pt x="36312" y="20819"/>
                </a:lnTo>
                <a:lnTo>
                  <a:pt x="8996" y="54651"/>
                </a:lnTo>
                <a:lnTo>
                  <a:pt x="0" y="97592"/>
                </a:lnTo>
                <a:lnTo>
                  <a:pt x="0" y="390803"/>
                </a:lnTo>
                <a:lnTo>
                  <a:pt x="8996" y="432442"/>
                </a:lnTo>
                <a:lnTo>
                  <a:pt x="36312" y="466274"/>
                </a:lnTo>
                <a:lnTo>
                  <a:pt x="75226" y="485792"/>
                </a:lnTo>
                <a:lnTo>
                  <a:pt x="97339" y="488395"/>
                </a:lnTo>
                <a:lnTo>
                  <a:pt x="876382" y="488395"/>
                </a:lnTo>
                <a:lnTo>
                  <a:pt x="919199" y="477985"/>
                </a:lnTo>
                <a:lnTo>
                  <a:pt x="953018" y="450659"/>
                </a:lnTo>
                <a:lnTo>
                  <a:pt x="971121" y="411622"/>
                </a:lnTo>
                <a:lnTo>
                  <a:pt x="973722" y="390803"/>
                </a:lnTo>
                <a:lnTo>
                  <a:pt x="973722" y="97592"/>
                </a:lnTo>
                <a:lnTo>
                  <a:pt x="964617" y="54651"/>
                </a:lnTo>
                <a:lnTo>
                  <a:pt x="937409" y="20819"/>
                </a:lnTo>
                <a:lnTo>
                  <a:pt x="898495" y="1301"/>
                </a:lnTo>
                <a:lnTo>
                  <a:pt x="876382"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8" name="Google Shape;368;p34"/>
          <p:cNvSpPr/>
          <p:nvPr/>
        </p:nvSpPr>
        <p:spPr>
          <a:xfrm>
            <a:off x="6171530" y="3327731"/>
            <a:ext cx="974090" cy="488950"/>
          </a:xfrm>
          <a:custGeom>
            <a:avLst/>
            <a:gdLst/>
            <a:ahLst/>
            <a:cxnLst/>
            <a:rect l="l" t="t" r="r" b="b"/>
            <a:pathLst>
              <a:path w="974090" h="488950" extrusionOk="0">
                <a:moveTo>
                  <a:pt x="97339" y="488395"/>
                </a:moveTo>
                <a:lnTo>
                  <a:pt x="876382" y="488395"/>
                </a:lnTo>
                <a:lnTo>
                  <a:pt x="898495" y="485792"/>
                </a:lnTo>
                <a:lnTo>
                  <a:pt x="937409" y="466274"/>
                </a:lnTo>
                <a:lnTo>
                  <a:pt x="964617" y="432442"/>
                </a:lnTo>
                <a:lnTo>
                  <a:pt x="973722" y="390803"/>
                </a:lnTo>
                <a:lnTo>
                  <a:pt x="973722" y="97592"/>
                </a:lnTo>
                <a:lnTo>
                  <a:pt x="964617" y="54651"/>
                </a:lnTo>
                <a:lnTo>
                  <a:pt x="937409" y="20819"/>
                </a:lnTo>
                <a:lnTo>
                  <a:pt x="898495" y="1301"/>
                </a:lnTo>
                <a:lnTo>
                  <a:pt x="876382" y="0"/>
                </a:lnTo>
                <a:lnTo>
                  <a:pt x="97339" y="0"/>
                </a:lnTo>
                <a:lnTo>
                  <a:pt x="54523" y="9108"/>
                </a:lnTo>
                <a:lnTo>
                  <a:pt x="20703" y="36434"/>
                </a:lnTo>
                <a:lnTo>
                  <a:pt x="2601" y="75471"/>
                </a:lnTo>
                <a:lnTo>
                  <a:pt x="0" y="97592"/>
                </a:lnTo>
                <a:lnTo>
                  <a:pt x="0" y="390803"/>
                </a:lnTo>
                <a:lnTo>
                  <a:pt x="8996" y="432442"/>
                </a:lnTo>
                <a:lnTo>
                  <a:pt x="36312" y="466274"/>
                </a:lnTo>
                <a:lnTo>
                  <a:pt x="75226" y="485792"/>
                </a:lnTo>
                <a:lnTo>
                  <a:pt x="97339" y="488395"/>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9" name="Google Shape;369;p34"/>
          <p:cNvSpPr txBox="1"/>
          <p:nvPr/>
        </p:nvSpPr>
        <p:spPr>
          <a:xfrm>
            <a:off x="6380717" y="3389581"/>
            <a:ext cx="554355" cy="337820"/>
          </a:xfrm>
          <a:prstGeom prst="rect">
            <a:avLst/>
          </a:prstGeom>
          <a:noFill/>
          <a:ln>
            <a:noFill/>
          </a:ln>
        </p:spPr>
        <p:txBody>
          <a:bodyPr spcFirstLastPara="1" wrap="square" lIns="0" tIns="11425" rIns="0" bIns="0" anchor="t" anchorCtr="0">
            <a:spAutoFit/>
          </a:bodyPr>
          <a:lstStyle/>
          <a:p>
            <a:pPr marL="12700" marR="5080" lvl="0" indent="80010" algn="l" rtl="0">
              <a:lnSpc>
                <a:spcPct val="102600"/>
              </a:lnSpc>
              <a:spcBef>
                <a:spcPts val="0"/>
              </a:spcBef>
              <a:spcAft>
                <a:spcPts val="0"/>
              </a:spcAft>
              <a:buNone/>
            </a:pPr>
            <a:r>
              <a:rPr lang="en-US" sz="1000">
                <a:solidFill>
                  <a:schemeClr val="dk1"/>
                </a:solidFill>
                <a:latin typeface="Arial"/>
                <a:ea typeface="Arial"/>
                <a:cs typeface="Arial"/>
                <a:sym typeface="Arial"/>
              </a:rPr>
              <a:t>Hostel  allotment</a:t>
            </a:r>
            <a:endParaRPr sz="1000">
              <a:solidFill>
                <a:schemeClr val="dk1"/>
              </a:solidFill>
              <a:latin typeface="Arial"/>
              <a:ea typeface="Arial"/>
              <a:cs typeface="Arial"/>
              <a:sym typeface="Arial"/>
            </a:endParaRPr>
          </a:p>
        </p:txBody>
      </p:sp>
      <p:sp>
        <p:nvSpPr>
          <p:cNvPr id="370" name="Google Shape;370;p34"/>
          <p:cNvSpPr/>
          <p:nvPr/>
        </p:nvSpPr>
        <p:spPr>
          <a:xfrm>
            <a:off x="5392379" y="4402006"/>
            <a:ext cx="974090" cy="488950"/>
          </a:xfrm>
          <a:custGeom>
            <a:avLst/>
            <a:gdLst/>
            <a:ahLst/>
            <a:cxnLst/>
            <a:rect l="l" t="t" r="r" b="b"/>
            <a:pathLst>
              <a:path w="974089" h="488950" extrusionOk="0">
                <a:moveTo>
                  <a:pt x="876491" y="0"/>
                </a:moveTo>
                <a:lnTo>
                  <a:pt x="97339" y="0"/>
                </a:lnTo>
                <a:lnTo>
                  <a:pt x="75335" y="1301"/>
                </a:lnTo>
                <a:lnTo>
                  <a:pt x="36421" y="20928"/>
                </a:lnTo>
                <a:lnTo>
                  <a:pt x="9105" y="54760"/>
                </a:lnTo>
                <a:lnTo>
                  <a:pt x="0" y="97700"/>
                </a:lnTo>
                <a:lnTo>
                  <a:pt x="0" y="390781"/>
                </a:lnTo>
                <a:lnTo>
                  <a:pt x="9105" y="432420"/>
                </a:lnTo>
                <a:lnTo>
                  <a:pt x="36421" y="466263"/>
                </a:lnTo>
                <a:lnTo>
                  <a:pt x="75335" y="485792"/>
                </a:lnTo>
                <a:lnTo>
                  <a:pt x="97339" y="488395"/>
                </a:lnTo>
                <a:lnTo>
                  <a:pt x="876491" y="488395"/>
                </a:lnTo>
                <a:lnTo>
                  <a:pt x="919307" y="477974"/>
                </a:lnTo>
                <a:lnTo>
                  <a:pt x="953018" y="450648"/>
                </a:lnTo>
                <a:lnTo>
                  <a:pt x="971229" y="411601"/>
                </a:lnTo>
                <a:lnTo>
                  <a:pt x="973830" y="390781"/>
                </a:lnTo>
                <a:lnTo>
                  <a:pt x="973830" y="97700"/>
                </a:lnTo>
                <a:lnTo>
                  <a:pt x="964725" y="54760"/>
                </a:lnTo>
                <a:lnTo>
                  <a:pt x="937518" y="20928"/>
                </a:lnTo>
                <a:lnTo>
                  <a:pt x="898495" y="1301"/>
                </a:lnTo>
                <a:lnTo>
                  <a:pt x="876491"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1" name="Google Shape;371;p34"/>
          <p:cNvSpPr/>
          <p:nvPr/>
        </p:nvSpPr>
        <p:spPr>
          <a:xfrm>
            <a:off x="5392379" y="4402005"/>
            <a:ext cx="974090" cy="488950"/>
          </a:xfrm>
          <a:custGeom>
            <a:avLst/>
            <a:gdLst/>
            <a:ahLst/>
            <a:cxnLst/>
            <a:rect l="l" t="t" r="r" b="b"/>
            <a:pathLst>
              <a:path w="974089" h="488950" extrusionOk="0">
                <a:moveTo>
                  <a:pt x="97339" y="488395"/>
                </a:moveTo>
                <a:lnTo>
                  <a:pt x="876491" y="488395"/>
                </a:lnTo>
                <a:lnTo>
                  <a:pt x="898495" y="485792"/>
                </a:lnTo>
                <a:lnTo>
                  <a:pt x="937518" y="466263"/>
                </a:lnTo>
                <a:lnTo>
                  <a:pt x="964725" y="432420"/>
                </a:lnTo>
                <a:lnTo>
                  <a:pt x="973830" y="390781"/>
                </a:lnTo>
                <a:lnTo>
                  <a:pt x="973830" y="97700"/>
                </a:lnTo>
                <a:lnTo>
                  <a:pt x="964725" y="54760"/>
                </a:lnTo>
                <a:lnTo>
                  <a:pt x="937518" y="20928"/>
                </a:lnTo>
                <a:lnTo>
                  <a:pt x="898495" y="1301"/>
                </a:lnTo>
                <a:lnTo>
                  <a:pt x="876491" y="0"/>
                </a:lnTo>
                <a:lnTo>
                  <a:pt x="97339" y="0"/>
                </a:lnTo>
                <a:lnTo>
                  <a:pt x="54523" y="9108"/>
                </a:lnTo>
                <a:lnTo>
                  <a:pt x="20812" y="36542"/>
                </a:lnTo>
                <a:lnTo>
                  <a:pt x="2601" y="75579"/>
                </a:lnTo>
                <a:lnTo>
                  <a:pt x="0" y="97700"/>
                </a:lnTo>
                <a:lnTo>
                  <a:pt x="0" y="390781"/>
                </a:lnTo>
                <a:lnTo>
                  <a:pt x="9105" y="432420"/>
                </a:lnTo>
                <a:lnTo>
                  <a:pt x="36421" y="466263"/>
                </a:lnTo>
                <a:lnTo>
                  <a:pt x="75335" y="485792"/>
                </a:lnTo>
                <a:lnTo>
                  <a:pt x="97339" y="488395"/>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2" name="Google Shape;372;p34"/>
          <p:cNvSpPr txBox="1"/>
          <p:nvPr/>
        </p:nvSpPr>
        <p:spPr>
          <a:xfrm>
            <a:off x="5486124" y="4464072"/>
            <a:ext cx="785495" cy="337820"/>
          </a:xfrm>
          <a:prstGeom prst="rect">
            <a:avLst/>
          </a:prstGeom>
          <a:noFill/>
          <a:ln>
            <a:noFill/>
          </a:ln>
        </p:spPr>
        <p:txBody>
          <a:bodyPr spcFirstLastPara="1" wrap="square" lIns="0" tIns="11425" rIns="0" bIns="0" anchor="t" anchorCtr="0">
            <a:spAutoFit/>
          </a:bodyPr>
          <a:lstStyle/>
          <a:p>
            <a:pPr marL="265430" marR="5080" lvl="0" indent="-253364" algn="l" rtl="0">
              <a:lnSpc>
                <a:spcPct val="102499"/>
              </a:lnSpc>
              <a:spcBef>
                <a:spcPts val="0"/>
              </a:spcBef>
              <a:spcAft>
                <a:spcPts val="0"/>
              </a:spcAft>
              <a:buNone/>
            </a:pPr>
            <a:r>
              <a:rPr lang="en-US" sz="1000">
                <a:solidFill>
                  <a:schemeClr val="dk1"/>
                </a:solidFill>
                <a:latin typeface="Arial"/>
                <a:ea typeface="Arial"/>
                <a:cs typeface="Arial"/>
                <a:sym typeface="Arial"/>
              </a:rPr>
              <a:t>Issue identity  card</a:t>
            </a:r>
            <a:endParaRPr sz="1000">
              <a:solidFill>
                <a:schemeClr val="dk1"/>
              </a:solidFill>
              <a:latin typeface="Arial"/>
              <a:ea typeface="Arial"/>
              <a:cs typeface="Arial"/>
              <a:sym typeface="Arial"/>
            </a:endParaRPr>
          </a:p>
        </p:txBody>
      </p:sp>
      <p:sp>
        <p:nvSpPr>
          <p:cNvPr id="373" name="Google Shape;373;p34"/>
          <p:cNvSpPr/>
          <p:nvPr/>
        </p:nvSpPr>
        <p:spPr>
          <a:xfrm>
            <a:off x="7534937" y="3327731"/>
            <a:ext cx="974090" cy="488950"/>
          </a:xfrm>
          <a:custGeom>
            <a:avLst/>
            <a:gdLst/>
            <a:ahLst/>
            <a:cxnLst/>
            <a:rect l="l" t="t" r="r" b="b"/>
            <a:pathLst>
              <a:path w="974090" h="488950" extrusionOk="0">
                <a:moveTo>
                  <a:pt x="876491" y="0"/>
                </a:moveTo>
                <a:lnTo>
                  <a:pt x="97339" y="0"/>
                </a:lnTo>
                <a:lnTo>
                  <a:pt x="75335" y="1301"/>
                </a:lnTo>
                <a:lnTo>
                  <a:pt x="36312" y="20819"/>
                </a:lnTo>
                <a:lnTo>
                  <a:pt x="9105" y="54651"/>
                </a:lnTo>
                <a:lnTo>
                  <a:pt x="0" y="97592"/>
                </a:lnTo>
                <a:lnTo>
                  <a:pt x="0" y="390803"/>
                </a:lnTo>
                <a:lnTo>
                  <a:pt x="9105" y="432442"/>
                </a:lnTo>
                <a:lnTo>
                  <a:pt x="36312" y="466274"/>
                </a:lnTo>
                <a:lnTo>
                  <a:pt x="75335" y="485792"/>
                </a:lnTo>
                <a:lnTo>
                  <a:pt x="97339" y="488395"/>
                </a:lnTo>
                <a:lnTo>
                  <a:pt x="876491" y="488395"/>
                </a:lnTo>
                <a:lnTo>
                  <a:pt x="919307" y="477985"/>
                </a:lnTo>
                <a:lnTo>
                  <a:pt x="953018" y="450659"/>
                </a:lnTo>
                <a:lnTo>
                  <a:pt x="971229" y="411622"/>
                </a:lnTo>
                <a:lnTo>
                  <a:pt x="973830" y="390803"/>
                </a:lnTo>
                <a:lnTo>
                  <a:pt x="973830" y="97592"/>
                </a:lnTo>
                <a:lnTo>
                  <a:pt x="964725" y="54651"/>
                </a:lnTo>
                <a:lnTo>
                  <a:pt x="937409" y="20819"/>
                </a:lnTo>
                <a:lnTo>
                  <a:pt x="898495" y="1301"/>
                </a:lnTo>
                <a:lnTo>
                  <a:pt x="876491"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4" name="Google Shape;374;p34"/>
          <p:cNvSpPr/>
          <p:nvPr/>
        </p:nvSpPr>
        <p:spPr>
          <a:xfrm>
            <a:off x="7534937" y="3327731"/>
            <a:ext cx="974090" cy="488950"/>
          </a:xfrm>
          <a:custGeom>
            <a:avLst/>
            <a:gdLst/>
            <a:ahLst/>
            <a:cxnLst/>
            <a:rect l="l" t="t" r="r" b="b"/>
            <a:pathLst>
              <a:path w="974090" h="488950" extrusionOk="0">
                <a:moveTo>
                  <a:pt x="97339" y="488395"/>
                </a:moveTo>
                <a:lnTo>
                  <a:pt x="876491" y="488395"/>
                </a:lnTo>
                <a:lnTo>
                  <a:pt x="898495" y="485792"/>
                </a:lnTo>
                <a:lnTo>
                  <a:pt x="937409" y="466274"/>
                </a:lnTo>
                <a:lnTo>
                  <a:pt x="964725" y="432442"/>
                </a:lnTo>
                <a:lnTo>
                  <a:pt x="973830" y="390803"/>
                </a:lnTo>
                <a:lnTo>
                  <a:pt x="973830" y="97592"/>
                </a:lnTo>
                <a:lnTo>
                  <a:pt x="964725" y="54651"/>
                </a:lnTo>
                <a:lnTo>
                  <a:pt x="937409" y="20819"/>
                </a:lnTo>
                <a:lnTo>
                  <a:pt x="898495" y="1301"/>
                </a:lnTo>
                <a:lnTo>
                  <a:pt x="876491" y="0"/>
                </a:lnTo>
                <a:lnTo>
                  <a:pt x="97339" y="0"/>
                </a:lnTo>
                <a:lnTo>
                  <a:pt x="54523" y="9108"/>
                </a:lnTo>
                <a:lnTo>
                  <a:pt x="20812" y="36434"/>
                </a:lnTo>
                <a:lnTo>
                  <a:pt x="2601" y="75471"/>
                </a:lnTo>
                <a:lnTo>
                  <a:pt x="0" y="97592"/>
                </a:lnTo>
                <a:lnTo>
                  <a:pt x="0" y="390803"/>
                </a:lnTo>
                <a:lnTo>
                  <a:pt x="9105" y="432442"/>
                </a:lnTo>
                <a:lnTo>
                  <a:pt x="36312" y="466274"/>
                </a:lnTo>
                <a:lnTo>
                  <a:pt x="75335" y="485792"/>
                </a:lnTo>
                <a:lnTo>
                  <a:pt x="97339" y="488395"/>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5" name="Google Shape;375;p34"/>
          <p:cNvSpPr txBox="1"/>
          <p:nvPr/>
        </p:nvSpPr>
        <p:spPr>
          <a:xfrm>
            <a:off x="7596271" y="3467871"/>
            <a:ext cx="849630" cy="181610"/>
          </a:xfrm>
          <a:prstGeom prst="rect">
            <a:avLst/>
          </a:prstGeom>
          <a:noFill/>
          <a:ln>
            <a:noFill/>
          </a:ln>
        </p:spPr>
        <p:txBody>
          <a:bodyPr spcFirstLastPara="1" wrap="square" lIns="0" tIns="15225" rIns="0" bIns="0" anchor="t" anchorCtr="0">
            <a:spAutoFit/>
          </a:bodyPr>
          <a:lstStyle/>
          <a:p>
            <a:pPr marL="12700" marR="0" lvl="0" indent="0" algn="l" rtl="0">
              <a:lnSpc>
                <a:spcPct val="100000"/>
              </a:lnSpc>
              <a:spcBef>
                <a:spcPts val="0"/>
              </a:spcBef>
              <a:spcAft>
                <a:spcPts val="0"/>
              </a:spcAft>
              <a:buNone/>
            </a:pPr>
            <a:r>
              <a:rPr lang="en-US" sz="1000">
                <a:solidFill>
                  <a:schemeClr val="dk1"/>
                </a:solidFill>
                <a:latin typeface="Arial"/>
                <a:ea typeface="Arial"/>
                <a:cs typeface="Arial"/>
                <a:sym typeface="Arial"/>
              </a:rPr>
              <a:t>Medical check</a:t>
            </a:r>
            <a:endParaRPr sz="1000">
              <a:solidFill>
                <a:schemeClr val="dk1"/>
              </a:solidFill>
              <a:latin typeface="Arial"/>
              <a:ea typeface="Arial"/>
              <a:cs typeface="Arial"/>
              <a:sym typeface="Arial"/>
            </a:endParaRPr>
          </a:p>
        </p:txBody>
      </p:sp>
      <p:sp>
        <p:nvSpPr>
          <p:cNvPr id="376" name="Google Shape;376;p34"/>
          <p:cNvSpPr/>
          <p:nvPr/>
        </p:nvSpPr>
        <p:spPr>
          <a:xfrm>
            <a:off x="4613336" y="3132546"/>
            <a:ext cx="4090670" cy="0"/>
          </a:xfrm>
          <a:custGeom>
            <a:avLst/>
            <a:gdLst/>
            <a:ahLst/>
            <a:cxnLst/>
            <a:rect l="l" t="t" r="r" b="b"/>
            <a:pathLst>
              <a:path w="4090670" h="120000" extrusionOk="0">
                <a:moveTo>
                  <a:pt x="0" y="0"/>
                </a:moveTo>
                <a:lnTo>
                  <a:pt x="4090111" y="0"/>
                </a:lnTo>
              </a:path>
            </a:pathLst>
          </a:custGeom>
          <a:noFill/>
          <a:ln w="23350" cap="flat" cmpd="sng">
            <a:solidFill>
              <a:srgbClr val="80808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7" name="Google Shape;377;p34"/>
          <p:cNvSpPr/>
          <p:nvPr/>
        </p:nvSpPr>
        <p:spPr>
          <a:xfrm>
            <a:off x="4613336" y="4011311"/>
            <a:ext cx="4090670" cy="0"/>
          </a:xfrm>
          <a:custGeom>
            <a:avLst/>
            <a:gdLst/>
            <a:ahLst/>
            <a:cxnLst/>
            <a:rect l="l" t="t" r="r" b="b"/>
            <a:pathLst>
              <a:path w="4090670" h="120000" extrusionOk="0">
                <a:moveTo>
                  <a:pt x="0" y="0"/>
                </a:moveTo>
                <a:lnTo>
                  <a:pt x="4090111" y="0"/>
                </a:lnTo>
              </a:path>
            </a:pathLst>
          </a:custGeom>
          <a:noFill/>
          <a:ln w="23350" cap="flat" cmpd="sng">
            <a:solidFill>
              <a:srgbClr val="80808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8" name="Google Shape;378;p34"/>
          <p:cNvSpPr/>
          <p:nvPr/>
        </p:nvSpPr>
        <p:spPr>
          <a:xfrm>
            <a:off x="5002695" y="2546559"/>
            <a:ext cx="1656080" cy="532765"/>
          </a:xfrm>
          <a:custGeom>
            <a:avLst/>
            <a:gdLst/>
            <a:ahLst/>
            <a:cxnLst/>
            <a:rect l="l" t="t" r="r" b="b"/>
            <a:pathLst>
              <a:path w="1656079" h="532764" extrusionOk="0">
                <a:moveTo>
                  <a:pt x="0" y="0"/>
                </a:moveTo>
                <a:lnTo>
                  <a:pt x="1655534" y="0"/>
                </a:lnTo>
                <a:lnTo>
                  <a:pt x="1655534" y="532637"/>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9" name="Google Shape;379;p34"/>
          <p:cNvSpPr/>
          <p:nvPr/>
        </p:nvSpPr>
        <p:spPr>
          <a:xfrm>
            <a:off x="6623217" y="3062280"/>
            <a:ext cx="70485" cy="70485"/>
          </a:xfrm>
          <a:custGeom>
            <a:avLst/>
            <a:gdLst/>
            <a:ahLst/>
            <a:cxnLst/>
            <a:rect l="l" t="t" r="r" b="b"/>
            <a:pathLst>
              <a:path w="70484" h="70485" extrusionOk="0">
                <a:moveTo>
                  <a:pt x="0" y="0"/>
                </a:moveTo>
                <a:lnTo>
                  <a:pt x="35011" y="70266"/>
                </a:lnTo>
                <a:lnTo>
                  <a:pt x="66230" y="7807"/>
                </a:lnTo>
                <a:lnTo>
                  <a:pt x="35011" y="7807"/>
                </a:lnTo>
                <a:lnTo>
                  <a:pt x="16909" y="5204"/>
                </a:lnTo>
                <a:lnTo>
                  <a:pt x="0" y="0"/>
                </a:lnTo>
                <a:close/>
              </a:path>
              <a:path w="70484" h="70485" extrusionOk="0">
                <a:moveTo>
                  <a:pt x="70132" y="0"/>
                </a:moveTo>
                <a:lnTo>
                  <a:pt x="53222" y="5204"/>
                </a:lnTo>
                <a:lnTo>
                  <a:pt x="35011" y="7807"/>
                </a:lnTo>
                <a:lnTo>
                  <a:pt x="66230" y="7807"/>
                </a:lnTo>
                <a:lnTo>
                  <a:pt x="70132"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0" name="Google Shape;380;p34"/>
          <p:cNvSpPr/>
          <p:nvPr/>
        </p:nvSpPr>
        <p:spPr>
          <a:xfrm>
            <a:off x="5162362" y="3132546"/>
            <a:ext cx="70132" cy="195184"/>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1" name="Google Shape;381;p34"/>
          <p:cNvSpPr/>
          <p:nvPr/>
        </p:nvSpPr>
        <p:spPr>
          <a:xfrm>
            <a:off x="6658229" y="3132546"/>
            <a:ext cx="0" cy="142240"/>
          </a:xfrm>
          <a:custGeom>
            <a:avLst/>
            <a:gdLst/>
            <a:ahLst/>
            <a:cxnLst/>
            <a:rect l="l" t="t" r="r" b="b"/>
            <a:pathLst>
              <a:path w="120000" h="142239" extrusionOk="0">
                <a:moveTo>
                  <a:pt x="0" y="0"/>
                </a:moveTo>
                <a:lnTo>
                  <a:pt x="0" y="14183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2" name="Google Shape;382;p34"/>
          <p:cNvSpPr/>
          <p:nvPr/>
        </p:nvSpPr>
        <p:spPr>
          <a:xfrm>
            <a:off x="6623217" y="3257465"/>
            <a:ext cx="70485" cy="70485"/>
          </a:xfrm>
          <a:custGeom>
            <a:avLst/>
            <a:gdLst/>
            <a:ahLst/>
            <a:cxnLst/>
            <a:rect l="l" t="t" r="r" b="b"/>
            <a:pathLst>
              <a:path w="70484" h="70485" extrusionOk="0">
                <a:moveTo>
                  <a:pt x="0" y="0"/>
                </a:moveTo>
                <a:lnTo>
                  <a:pt x="35011" y="70266"/>
                </a:lnTo>
                <a:lnTo>
                  <a:pt x="66230" y="7807"/>
                </a:lnTo>
                <a:lnTo>
                  <a:pt x="35011" y="7807"/>
                </a:lnTo>
                <a:lnTo>
                  <a:pt x="16909" y="5204"/>
                </a:lnTo>
                <a:lnTo>
                  <a:pt x="0" y="0"/>
                </a:lnTo>
                <a:close/>
              </a:path>
              <a:path w="70484" h="70485" extrusionOk="0">
                <a:moveTo>
                  <a:pt x="70132" y="0"/>
                </a:moveTo>
                <a:lnTo>
                  <a:pt x="53222" y="5204"/>
                </a:lnTo>
                <a:lnTo>
                  <a:pt x="35011" y="7807"/>
                </a:lnTo>
                <a:lnTo>
                  <a:pt x="66230" y="7807"/>
                </a:lnTo>
                <a:lnTo>
                  <a:pt x="70132"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3" name="Google Shape;383;p34"/>
          <p:cNvSpPr/>
          <p:nvPr/>
        </p:nvSpPr>
        <p:spPr>
          <a:xfrm>
            <a:off x="7986624" y="3132546"/>
            <a:ext cx="70132" cy="195184"/>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4" name="Google Shape;384;p34"/>
          <p:cNvSpPr/>
          <p:nvPr/>
        </p:nvSpPr>
        <p:spPr>
          <a:xfrm>
            <a:off x="5162362" y="3816126"/>
            <a:ext cx="70132" cy="195184"/>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5" name="Google Shape;385;p34"/>
          <p:cNvSpPr/>
          <p:nvPr/>
        </p:nvSpPr>
        <p:spPr>
          <a:xfrm>
            <a:off x="6623217" y="3816126"/>
            <a:ext cx="70132" cy="19518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6" name="Google Shape;386;p34"/>
          <p:cNvSpPr/>
          <p:nvPr/>
        </p:nvSpPr>
        <p:spPr>
          <a:xfrm>
            <a:off x="7986624" y="3816126"/>
            <a:ext cx="70132" cy="195184"/>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7" name="Google Shape;387;p34"/>
          <p:cNvSpPr/>
          <p:nvPr/>
        </p:nvSpPr>
        <p:spPr>
          <a:xfrm>
            <a:off x="6950573" y="4402006"/>
            <a:ext cx="974090" cy="488950"/>
          </a:xfrm>
          <a:custGeom>
            <a:avLst/>
            <a:gdLst/>
            <a:ahLst/>
            <a:cxnLst/>
            <a:rect l="l" t="t" r="r" b="b"/>
            <a:pathLst>
              <a:path w="974090" h="488950" extrusionOk="0">
                <a:moveTo>
                  <a:pt x="876382" y="0"/>
                </a:moveTo>
                <a:lnTo>
                  <a:pt x="97339" y="0"/>
                </a:lnTo>
                <a:lnTo>
                  <a:pt x="75335" y="1301"/>
                </a:lnTo>
                <a:lnTo>
                  <a:pt x="36312" y="20928"/>
                </a:lnTo>
                <a:lnTo>
                  <a:pt x="9105" y="54760"/>
                </a:lnTo>
                <a:lnTo>
                  <a:pt x="0" y="97700"/>
                </a:lnTo>
                <a:lnTo>
                  <a:pt x="0" y="390781"/>
                </a:lnTo>
                <a:lnTo>
                  <a:pt x="9105" y="432420"/>
                </a:lnTo>
                <a:lnTo>
                  <a:pt x="36312" y="466263"/>
                </a:lnTo>
                <a:lnTo>
                  <a:pt x="75335" y="485792"/>
                </a:lnTo>
                <a:lnTo>
                  <a:pt x="97339" y="488395"/>
                </a:lnTo>
                <a:lnTo>
                  <a:pt x="876382" y="488395"/>
                </a:lnTo>
                <a:lnTo>
                  <a:pt x="919307" y="477974"/>
                </a:lnTo>
                <a:lnTo>
                  <a:pt x="953018" y="450648"/>
                </a:lnTo>
                <a:lnTo>
                  <a:pt x="971229" y="411601"/>
                </a:lnTo>
                <a:lnTo>
                  <a:pt x="973830" y="390781"/>
                </a:lnTo>
                <a:lnTo>
                  <a:pt x="973830" y="97700"/>
                </a:lnTo>
                <a:lnTo>
                  <a:pt x="964725" y="54760"/>
                </a:lnTo>
                <a:lnTo>
                  <a:pt x="937409" y="20928"/>
                </a:lnTo>
                <a:lnTo>
                  <a:pt x="898495" y="1301"/>
                </a:lnTo>
                <a:lnTo>
                  <a:pt x="876382"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8" name="Google Shape;388;p34"/>
          <p:cNvSpPr/>
          <p:nvPr/>
        </p:nvSpPr>
        <p:spPr>
          <a:xfrm>
            <a:off x="6950574" y="4402005"/>
            <a:ext cx="974090" cy="488950"/>
          </a:xfrm>
          <a:custGeom>
            <a:avLst/>
            <a:gdLst/>
            <a:ahLst/>
            <a:cxnLst/>
            <a:rect l="l" t="t" r="r" b="b"/>
            <a:pathLst>
              <a:path w="974090" h="488950" extrusionOk="0">
                <a:moveTo>
                  <a:pt x="97339" y="488395"/>
                </a:moveTo>
                <a:lnTo>
                  <a:pt x="876382" y="488395"/>
                </a:lnTo>
                <a:lnTo>
                  <a:pt x="898495" y="485792"/>
                </a:lnTo>
                <a:lnTo>
                  <a:pt x="937409" y="466263"/>
                </a:lnTo>
                <a:lnTo>
                  <a:pt x="964725" y="432420"/>
                </a:lnTo>
                <a:lnTo>
                  <a:pt x="973830" y="390781"/>
                </a:lnTo>
                <a:lnTo>
                  <a:pt x="973830" y="97700"/>
                </a:lnTo>
                <a:lnTo>
                  <a:pt x="964725" y="54760"/>
                </a:lnTo>
                <a:lnTo>
                  <a:pt x="937409" y="20928"/>
                </a:lnTo>
                <a:lnTo>
                  <a:pt x="898495" y="1301"/>
                </a:lnTo>
                <a:lnTo>
                  <a:pt x="876382" y="0"/>
                </a:lnTo>
                <a:lnTo>
                  <a:pt x="97339" y="0"/>
                </a:lnTo>
                <a:lnTo>
                  <a:pt x="54523" y="9108"/>
                </a:lnTo>
                <a:lnTo>
                  <a:pt x="20812" y="36542"/>
                </a:lnTo>
                <a:lnTo>
                  <a:pt x="2601" y="75579"/>
                </a:lnTo>
                <a:lnTo>
                  <a:pt x="0" y="97700"/>
                </a:lnTo>
                <a:lnTo>
                  <a:pt x="0" y="390781"/>
                </a:lnTo>
                <a:lnTo>
                  <a:pt x="9105" y="432420"/>
                </a:lnTo>
                <a:lnTo>
                  <a:pt x="36312" y="466263"/>
                </a:lnTo>
                <a:lnTo>
                  <a:pt x="75335" y="485792"/>
                </a:lnTo>
                <a:lnTo>
                  <a:pt x="97339" y="488395"/>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9" name="Google Shape;389;p34"/>
          <p:cNvSpPr txBox="1"/>
          <p:nvPr/>
        </p:nvSpPr>
        <p:spPr>
          <a:xfrm>
            <a:off x="7074127" y="4464072"/>
            <a:ext cx="726440" cy="337820"/>
          </a:xfrm>
          <a:prstGeom prst="rect">
            <a:avLst/>
          </a:prstGeom>
          <a:noFill/>
          <a:ln>
            <a:noFill/>
          </a:ln>
        </p:spPr>
        <p:txBody>
          <a:bodyPr spcFirstLastPara="1" wrap="square" lIns="0" tIns="11425" rIns="0" bIns="0" anchor="t" anchorCtr="0">
            <a:spAutoFit/>
          </a:bodyPr>
          <a:lstStyle/>
          <a:p>
            <a:pPr marL="235584" marR="5080" lvl="0" indent="-223519" algn="l" rtl="0">
              <a:lnSpc>
                <a:spcPct val="102499"/>
              </a:lnSpc>
              <a:spcBef>
                <a:spcPts val="0"/>
              </a:spcBef>
              <a:spcAft>
                <a:spcPts val="0"/>
              </a:spcAft>
              <a:buNone/>
            </a:pPr>
            <a:r>
              <a:rPr lang="en-US" sz="1000">
                <a:solidFill>
                  <a:schemeClr val="dk1"/>
                </a:solidFill>
                <a:latin typeface="Arial"/>
                <a:ea typeface="Arial"/>
                <a:cs typeface="Arial"/>
                <a:sym typeface="Arial"/>
              </a:rPr>
              <a:t>Issue library  card</a:t>
            </a:r>
            <a:endParaRPr sz="1000">
              <a:solidFill>
                <a:schemeClr val="dk1"/>
              </a:solidFill>
              <a:latin typeface="Arial"/>
              <a:ea typeface="Arial"/>
              <a:cs typeface="Arial"/>
              <a:sym typeface="Arial"/>
            </a:endParaRPr>
          </a:p>
        </p:txBody>
      </p:sp>
      <p:sp>
        <p:nvSpPr>
          <p:cNvPr id="390" name="Google Shape;390;p34"/>
          <p:cNvSpPr/>
          <p:nvPr/>
        </p:nvSpPr>
        <p:spPr>
          <a:xfrm>
            <a:off x="5879186" y="4011311"/>
            <a:ext cx="0" cy="337820"/>
          </a:xfrm>
          <a:custGeom>
            <a:avLst/>
            <a:gdLst/>
            <a:ahLst/>
            <a:cxnLst/>
            <a:rect l="l" t="t" r="r" b="b"/>
            <a:pathLst>
              <a:path w="120000" h="337820" extrusionOk="0">
                <a:moveTo>
                  <a:pt x="0" y="0"/>
                </a:moveTo>
                <a:lnTo>
                  <a:pt x="0" y="33734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1" name="Google Shape;391;p34"/>
          <p:cNvSpPr/>
          <p:nvPr/>
        </p:nvSpPr>
        <p:spPr>
          <a:xfrm>
            <a:off x="5844174" y="4331739"/>
            <a:ext cx="70023" cy="70266"/>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2" name="Google Shape;392;p34"/>
          <p:cNvSpPr/>
          <p:nvPr/>
        </p:nvSpPr>
        <p:spPr>
          <a:xfrm>
            <a:off x="7437597" y="4011311"/>
            <a:ext cx="0" cy="337820"/>
          </a:xfrm>
          <a:custGeom>
            <a:avLst/>
            <a:gdLst/>
            <a:ahLst/>
            <a:cxnLst/>
            <a:rect l="l" t="t" r="r" b="b"/>
            <a:pathLst>
              <a:path w="120000" h="337820" extrusionOk="0">
                <a:moveTo>
                  <a:pt x="0" y="0"/>
                </a:moveTo>
                <a:lnTo>
                  <a:pt x="0" y="33734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3" name="Google Shape;393;p34"/>
          <p:cNvSpPr/>
          <p:nvPr/>
        </p:nvSpPr>
        <p:spPr>
          <a:xfrm>
            <a:off x="7402260" y="4331739"/>
            <a:ext cx="70349" cy="70266"/>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4" name="Google Shape;394;p34"/>
          <p:cNvSpPr/>
          <p:nvPr/>
        </p:nvSpPr>
        <p:spPr>
          <a:xfrm>
            <a:off x="5879186" y="4890401"/>
            <a:ext cx="487045" cy="391160"/>
          </a:xfrm>
          <a:custGeom>
            <a:avLst/>
            <a:gdLst/>
            <a:ahLst/>
            <a:cxnLst/>
            <a:rect l="l" t="t" r="r" b="b"/>
            <a:pathLst>
              <a:path w="487045" h="391160" extrusionOk="0">
                <a:moveTo>
                  <a:pt x="0" y="0"/>
                </a:moveTo>
                <a:lnTo>
                  <a:pt x="0" y="390727"/>
                </a:lnTo>
                <a:lnTo>
                  <a:pt x="487023" y="390727"/>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5" name="Google Shape;395;p34"/>
          <p:cNvSpPr/>
          <p:nvPr/>
        </p:nvSpPr>
        <p:spPr>
          <a:xfrm>
            <a:off x="6950574" y="4890401"/>
            <a:ext cx="487045" cy="391160"/>
          </a:xfrm>
          <a:custGeom>
            <a:avLst/>
            <a:gdLst/>
            <a:ahLst/>
            <a:cxnLst/>
            <a:rect l="l" t="t" r="r" b="b"/>
            <a:pathLst>
              <a:path w="487045" h="391160" extrusionOk="0">
                <a:moveTo>
                  <a:pt x="487023" y="0"/>
                </a:moveTo>
                <a:lnTo>
                  <a:pt x="487023" y="390727"/>
                </a:lnTo>
                <a:lnTo>
                  <a:pt x="0" y="390727"/>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6" name="Google Shape;396;p34"/>
          <p:cNvSpPr/>
          <p:nvPr/>
        </p:nvSpPr>
        <p:spPr>
          <a:xfrm>
            <a:off x="6560889" y="5183503"/>
            <a:ext cx="195580" cy="195580"/>
          </a:xfrm>
          <a:custGeom>
            <a:avLst/>
            <a:gdLst/>
            <a:ahLst/>
            <a:cxnLst/>
            <a:rect l="l" t="t" r="r" b="b"/>
            <a:pathLst>
              <a:path w="195579" h="195579" extrusionOk="0">
                <a:moveTo>
                  <a:pt x="97339" y="0"/>
                </a:moveTo>
                <a:lnTo>
                  <a:pt x="0" y="97624"/>
                </a:lnTo>
                <a:lnTo>
                  <a:pt x="97339" y="195238"/>
                </a:lnTo>
                <a:lnTo>
                  <a:pt x="195004" y="97624"/>
                </a:lnTo>
                <a:lnTo>
                  <a:pt x="97339"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7" name="Google Shape;397;p34"/>
          <p:cNvSpPr/>
          <p:nvPr/>
        </p:nvSpPr>
        <p:spPr>
          <a:xfrm>
            <a:off x="6560889" y="5183503"/>
            <a:ext cx="195580" cy="195580"/>
          </a:xfrm>
          <a:custGeom>
            <a:avLst/>
            <a:gdLst/>
            <a:ahLst/>
            <a:cxnLst/>
            <a:rect l="l" t="t" r="r" b="b"/>
            <a:pathLst>
              <a:path w="195579" h="195579" extrusionOk="0">
                <a:moveTo>
                  <a:pt x="97339" y="0"/>
                </a:moveTo>
                <a:lnTo>
                  <a:pt x="0" y="97624"/>
                </a:lnTo>
                <a:lnTo>
                  <a:pt x="97339" y="195238"/>
                </a:lnTo>
                <a:lnTo>
                  <a:pt x="195004" y="97624"/>
                </a:lnTo>
                <a:lnTo>
                  <a:pt x="97339"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8" name="Google Shape;398;p34"/>
          <p:cNvSpPr/>
          <p:nvPr/>
        </p:nvSpPr>
        <p:spPr>
          <a:xfrm>
            <a:off x="6318190" y="5281128"/>
            <a:ext cx="189865" cy="0"/>
          </a:xfrm>
          <a:custGeom>
            <a:avLst/>
            <a:gdLst/>
            <a:ahLst/>
            <a:cxnLst/>
            <a:rect l="l" t="t" r="r" b="b"/>
            <a:pathLst>
              <a:path w="189865" h="120000" extrusionOk="0">
                <a:moveTo>
                  <a:pt x="0" y="0"/>
                </a:moveTo>
                <a:lnTo>
                  <a:pt x="189476"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9" name="Google Shape;399;p34"/>
          <p:cNvSpPr/>
          <p:nvPr/>
        </p:nvSpPr>
        <p:spPr>
          <a:xfrm>
            <a:off x="6490757" y="5245984"/>
            <a:ext cx="70485" cy="70485"/>
          </a:xfrm>
          <a:custGeom>
            <a:avLst/>
            <a:gdLst/>
            <a:ahLst/>
            <a:cxnLst/>
            <a:rect l="l" t="t" r="r" b="b"/>
            <a:pathLst>
              <a:path w="70484" h="70485" extrusionOk="0">
                <a:moveTo>
                  <a:pt x="0" y="0"/>
                </a:moveTo>
                <a:lnTo>
                  <a:pt x="6503" y="16916"/>
                </a:lnTo>
                <a:lnTo>
                  <a:pt x="7804" y="35144"/>
                </a:lnTo>
                <a:lnTo>
                  <a:pt x="6503" y="52060"/>
                </a:lnTo>
                <a:lnTo>
                  <a:pt x="0" y="70277"/>
                </a:lnTo>
                <a:lnTo>
                  <a:pt x="70132" y="35144"/>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0" name="Google Shape;400;p34"/>
          <p:cNvSpPr/>
          <p:nvPr/>
        </p:nvSpPr>
        <p:spPr>
          <a:xfrm>
            <a:off x="6809116" y="5281128"/>
            <a:ext cx="141605" cy="0"/>
          </a:xfrm>
          <a:custGeom>
            <a:avLst/>
            <a:gdLst/>
            <a:ahLst/>
            <a:cxnLst/>
            <a:rect l="l" t="t" r="r" b="b"/>
            <a:pathLst>
              <a:path w="141604" h="120000" extrusionOk="0">
                <a:moveTo>
                  <a:pt x="141456"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1" name="Google Shape;401;p34"/>
          <p:cNvSpPr/>
          <p:nvPr/>
        </p:nvSpPr>
        <p:spPr>
          <a:xfrm>
            <a:off x="6755894" y="5245984"/>
            <a:ext cx="70485" cy="70485"/>
          </a:xfrm>
          <a:custGeom>
            <a:avLst/>
            <a:gdLst/>
            <a:ahLst/>
            <a:cxnLst/>
            <a:rect l="l" t="t" r="r" b="b"/>
            <a:pathLst>
              <a:path w="70484" h="70485" extrusionOk="0">
                <a:moveTo>
                  <a:pt x="70023" y="0"/>
                </a:moveTo>
                <a:lnTo>
                  <a:pt x="0" y="35144"/>
                </a:lnTo>
                <a:lnTo>
                  <a:pt x="70023" y="70277"/>
                </a:lnTo>
                <a:lnTo>
                  <a:pt x="63628" y="52060"/>
                </a:lnTo>
                <a:lnTo>
                  <a:pt x="62327" y="35144"/>
                </a:lnTo>
                <a:lnTo>
                  <a:pt x="63628" y="16916"/>
                </a:lnTo>
                <a:lnTo>
                  <a:pt x="70023"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2" name="Google Shape;402;p34"/>
          <p:cNvSpPr/>
          <p:nvPr/>
        </p:nvSpPr>
        <p:spPr>
          <a:xfrm>
            <a:off x="6658229" y="5378742"/>
            <a:ext cx="0" cy="142240"/>
          </a:xfrm>
          <a:custGeom>
            <a:avLst/>
            <a:gdLst/>
            <a:ahLst/>
            <a:cxnLst/>
            <a:rect l="l" t="t" r="r" b="b"/>
            <a:pathLst>
              <a:path w="120000" h="142239" extrusionOk="0">
                <a:moveTo>
                  <a:pt x="0" y="0"/>
                </a:moveTo>
                <a:lnTo>
                  <a:pt x="0" y="141866"/>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3" name="Google Shape;403;p34"/>
          <p:cNvSpPr/>
          <p:nvPr/>
        </p:nvSpPr>
        <p:spPr>
          <a:xfrm>
            <a:off x="6623217" y="5503693"/>
            <a:ext cx="70485" cy="70485"/>
          </a:xfrm>
          <a:custGeom>
            <a:avLst/>
            <a:gdLst/>
            <a:ahLst/>
            <a:cxnLst/>
            <a:rect l="l" t="t" r="r" b="b"/>
            <a:pathLst>
              <a:path w="70484" h="70485" extrusionOk="0">
                <a:moveTo>
                  <a:pt x="0" y="0"/>
                </a:moveTo>
                <a:lnTo>
                  <a:pt x="35011" y="70277"/>
                </a:lnTo>
                <a:lnTo>
                  <a:pt x="66230" y="7807"/>
                </a:lnTo>
                <a:lnTo>
                  <a:pt x="35011" y="7807"/>
                </a:lnTo>
                <a:lnTo>
                  <a:pt x="16909" y="5204"/>
                </a:lnTo>
                <a:lnTo>
                  <a:pt x="0" y="0"/>
                </a:lnTo>
                <a:close/>
              </a:path>
              <a:path w="70484" h="70485" extrusionOk="0">
                <a:moveTo>
                  <a:pt x="70132" y="0"/>
                </a:moveTo>
                <a:lnTo>
                  <a:pt x="53222" y="5204"/>
                </a:lnTo>
                <a:lnTo>
                  <a:pt x="35011" y="7807"/>
                </a:lnTo>
                <a:lnTo>
                  <a:pt x="66230" y="7807"/>
                </a:lnTo>
                <a:lnTo>
                  <a:pt x="70132"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4" name="Google Shape;404;p34"/>
          <p:cNvSpPr/>
          <p:nvPr/>
        </p:nvSpPr>
        <p:spPr>
          <a:xfrm>
            <a:off x="6560889" y="5573970"/>
            <a:ext cx="195580" cy="195580"/>
          </a:xfrm>
          <a:custGeom>
            <a:avLst/>
            <a:gdLst/>
            <a:ahLst/>
            <a:cxnLst/>
            <a:rect l="l" t="t" r="r" b="b"/>
            <a:pathLst>
              <a:path w="195579" h="195579" extrusionOk="0">
                <a:moveTo>
                  <a:pt x="97339" y="0"/>
                </a:moveTo>
                <a:lnTo>
                  <a:pt x="54523" y="9108"/>
                </a:lnTo>
                <a:lnTo>
                  <a:pt x="20812" y="36445"/>
                </a:lnTo>
                <a:lnTo>
                  <a:pt x="2601" y="75753"/>
                </a:lnTo>
                <a:lnTo>
                  <a:pt x="0" y="97874"/>
                </a:lnTo>
                <a:lnTo>
                  <a:pt x="2601" y="118703"/>
                </a:lnTo>
                <a:lnTo>
                  <a:pt x="20812" y="157750"/>
                </a:lnTo>
                <a:lnTo>
                  <a:pt x="54523" y="185083"/>
                </a:lnTo>
                <a:lnTo>
                  <a:pt x="97339" y="195495"/>
                </a:lnTo>
                <a:lnTo>
                  <a:pt x="119452" y="192892"/>
                </a:lnTo>
                <a:lnTo>
                  <a:pt x="158583" y="173369"/>
                </a:lnTo>
                <a:lnTo>
                  <a:pt x="185899" y="139528"/>
                </a:lnTo>
                <a:lnTo>
                  <a:pt x="195004" y="97874"/>
                </a:lnTo>
                <a:lnTo>
                  <a:pt x="192403" y="75753"/>
                </a:lnTo>
                <a:lnTo>
                  <a:pt x="174192" y="36445"/>
                </a:lnTo>
                <a:lnTo>
                  <a:pt x="140481" y="9108"/>
                </a:lnTo>
                <a:lnTo>
                  <a:pt x="97339"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5" name="Google Shape;405;p34"/>
          <p:cNvSpPr/>
          <p:nvPr/>
        </p:nvSpPr>
        <p:spPr>
          <a:xfrm>
            <a:off x="6560889" y="5573970"/>
            <a:ext cx="195580" cy="195580"/>
          </a:xfrm>
          <a:custGeom>
            <a:avLst/>
            <a:gdLst/>
            <a:ahLst/>
            <a:cxnLst/>
            <a:rect l="l" t="t" r="r" b="b"/>
            <a:pathLst>
              <a:path w="195579" h="195579" extrusionOk="0">
                <a:moveTo>
                  <a:pt x="0" y="97874"/>
                </a:moveTo>
                <a:lnTo>
                  <a:pt x="9105" y="54922"/>
                </a:lnTo>
                <a:lnTo>
                  <a:pt x="36312" y="20830"/>
                </a:lnTo>
                <a:lnTo>
                  <a:pt x="75335" y="1301"/>
                </a:lnTo>
                <a:lnTo>
                  <a:pt x="97339" y="0"/>
                </a:lnTo>
                <a:lnTo>
                  <a:pt x="119452" y="1301"/>
                </a:lnTo>
                <a:lnTo>
                  <a:pt x="158583" y="20830"/>
                </a:lnTo>
                <a:lnTo>
                  <a:pt x="185899" y="54922"/>
                </a:lnTo>
                <a:lnTo>
                  <a:pt x="195004" y="97874"/>
                </a:lnTo>
                <a:lnTo>
                  <a:pt x="192403" y="118703"/>
                </a:lnTo>
                <a:lnTo>
                  <a:pt x="174192" y="157750"/>
                </a:lnTo>
                <a:lnTo>
                  <a:pt x="140481" y="185083"/>
                </a:lnTo>
                <a:lnTo>
                  <a:pt x="97339" y="195495"/>
                </a:lnTo>
                <a:lnTo>
                  <a:pt x="75335" y="192892"/>
                </a:lnTo>
                <a:lnTo>
                  <a:pt x="36312" y="173369"/>
                </a:lnTo>
                <a:lnTo>
                  <a:pt x="9105" y="139528"/>
                </a:lnTo>
                <a:lnTo>
                  <a:pt x="0" y="97874"/>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6" name="Google Shape;406;p34"/>
          <p:cNvSpPr/>
          <p:nvPr/>
        </p:nvSpPr>
        <p:spPr>
          <a:xfrm>
            <a:off x="6585604" y="5597403"/>
            <a:ext cx="146050" cy="147955"/>
          </a:xfrm>
          <a:custGeom>
            <a:avLst/>
            <a:gdLst/>
            <a:ahLst/>
            <a:cxnLst/>
            <a:rect l="l" t="t" r="r" b="b"/>
            <a:pathLst>
              <a:path w="146050" h="147954" extrusionOk="0">
                <a:moveTo>
                  <a:pt x="72625" y="0"/>
                </a:moveTo>
                <a:lnTo>
                  <a:pt x="20703" y="22120"/>
                </a:lnTo>
                <a:lnTo>
                  <a:pt x="0" y="74441"/>
                </a:lnTo>
                <a:lnTo>
                  <a:pt x="2601" y="92668"/>
                </a:lnTo>
                <a:lnTo>
                  <a:pt x="36312" y="136920"/>
                </a:lnTo>
                <a:lnTo>
                  <a:pt x="72625" y="147332"/>
                </a:lnTo>
                <a:lnTo>
                  <a:pt x="92136" y="144730"/>
                </a:lnTo>
                <a:lnTo>
                  <a:pt x="124872" y="125206"/>
                </a:lnTo>
                <a:lnTo>
                  <a:pt x="145576" y="74441"/>
                </a:lnTo>
                <a:lnTo>
                  <a:pt x="142974" y="54922"/>
                </a:lnTo>
                <a:lnTo>
                  <a:pt x="109046" y="10409"/>
                </a:lnTo>
                <a:lnTo>
                  <a:pt x="72625"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7" name="Google Shape;407;p34"/>
          <p:cNvSpPr/>
          <p:nvPr/>
        </p:nvSpPr>
        <p:spPr>
          <a:xfrm>
            <a:off x="6585604" y="5597403"/>
            <a:ext cx="146050" cy="147955"/>
          </a:xfrm>
          <a:custGeom>
            <a:avLst/>
            <a:gdLst/>
            <a:ahLst/>
            <a:cxnLst/>
            <a:rect l="l" t="t" r="r" b="b"/>
            <a:pathLst>
              <a:path w="146050" h="147954" extrusionOk="0">
                <a:moveTo>
                  <a:pt x="0" y="74441"/>
                </a:moveTo>
                <a:lnTo>
                  <a:pt x="8996" y="36705"/>
                </a:lnTo>
                <a:lnTo>
                  <a:pt x="53222" y="2602"/>
                </a:lnTo>
                <a:lnTo>
                  <a:pt x="72625" y="0"/>
                </a:lnTo>
                <a:lnTo>
                  <a:pt x="92136" y="2602"/>
                </a:lnTo>
                <a:lnTo>
                  <a:pt x="124872" y="22120"/>
                </a:lnTo>
                <a:lnTo>
                  <a:pt x="145576" y="74441"/>
                </a:lnTo>
                <a:lnTo>
                  <a:pt x="142974" y="92668"/>
                </a:lnTo>
                <a:lnTo>
                  <a:pt x="109046" y="136920"/>
                </a:lnTo>
                <a:lnTo>
                  <a:pt x="72625" y="147332"/>
                </a:lnTo>
                <a:lnTo>
                  <a:pt x="53222" y="144730"/>
                </a:lnTo>
                <a:lnTo>
                  <a:pt x="8996" y="110889"/>
                </a:lnTo>
                <a:lnTo>
                  <a:pt x="0" y="74441"/>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411"/>
        <p:cNvGrpSpPr/>
        <p:nvPr/>
      </p:nvGrpSpPr>
      <p:grpSpPr>
        <a:xfrm>
          <a:off x="0" y="0"/>
          <a:ext cx="0" cy="0"/>
          <a:chOff x="0" y="0"/>
          <a:chExt cx="0" cy="0"/>
        </a:xfrm>
      </p:grpSpPr>
      <p:sp>
        <p:nvSpPr>
          <p:cNvPr id="412" name="Google Shape;412;p35"/>
          <p:cNvSpPr txBox="1">
            <a:spLocks noGrp="1"/>
          </p:cNvSpPr>
          <p:nvPr>
            <p:ph type="title"/>
          </p:nvPr>
        </p:nvSpPr>
        <p:spPr>
          <a:xfrm>
            <a:off x="444500" y="628853"/>
            <a:ext cx="7310120" cy="514350"/>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Basic Components in an Activity Diagram</a:t>
            </a:r>
            <a:endParaRPr sz="3200">
              <a:latin typeface="Times New Roman"/>
              <a:ea typeface="Times New Roman"/>
              <a:cs typeface="Times New Roman"/>
              <a:sym typeface="Times New Roman"/>
            </a:endParaRPr>
          </a:p>
        </p:txBody>
      </p:sp>
      <p:sp>
        <p:nvSpPr>
          <p:cNvPr id="413" name="Google Shape;413;p35"/>
          <p:cNvSpPr txBox="1"/>
          <p:nvPr/>
        </p:nvSpPr>
        <p:spPr>
          <a:xfrm>
            <a:off x="535940" y="1625853"/>
            <a:ext cx="78168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700">
                <a:solidFill>
                  <a:srgbClr val="0AD0D9"/>
                </a:solidFill>
                <a:latin typeface="Arial"/>
                <a:ea typeface="Arial"/>
                <a:cs typeface="Arial"/>
                <a:sym typeface="Arial"/>
              </a:rPr>
              <a:t>	</a:t>
            </a:r>
            <a:r>
              <a:rPr lang="en-US" sz="1800" b="1">
                <a:solidFill>
                  <a:schemeClr val="dk1"/>
                </a:solidFill>
                <a:latin typeface="Times New Roman"/>
                <a:ea typeface="Times New Roman"/>
                <a:cs typeface="Times New Roman"/>
                <a:sym typeface="Times New Roman"/>
              </a:rPr>
              <a:t>Fork</a:t>
            </a:r>
            <a:endParaRPr sz="1800">
              <a:solidFill>
                <a:schemeClr val="dk1"/>
              </a:solidFill>
              <a:latin typeface="Times New Roman"/>
              <a:ea typeface="Times New Roman"/>
              <a:cs typeface="Times New Roman"/>
              <a:sym typeface="Times New Roman"/>
            </a:endParaRPr>
          </a:p>
        </p:txBody>
      </p:sp>
      <p:sp>
        <p:nvSpPr>
          <p:cNvPr id="414" name="Google Shape;414;p35"/>
          <p:cNvSpPr txBox="1"/>
          <p:nvPr/>
        </p:nvSpPr>
        <p:spPr>
          <a:xfrm>
            <a:off x="535940" y="1955419"/>
            <a:ext cx="4182110" cy="4086225"/>
          </a:xfrm>
          <a:prstGeom prst="rect">
            <a:avLst/>
          </a:prstGeom>
          <a:noFill/>
          <a:ln>
            <a:noFill/>
          </a:ln>
        </p:spPr>
        <p:txBody>
          <a:bodyPr spcFirstLastPara="1" wrap="square" lIns="0" tIns="12700" rIns="0" bIns="0" anchor="t" anchorCtr="0">
            <a:spAutoFit/>
          </a:bodyPr>
          <a:lstStyle/>
          <a:p>
            <a:pPr marL="652780" marR="5080" lvl="0" indent="-247015" algn="l" rtl="0">
              <a:lnSpc>
                <a:spcPct val="100000"/>
              </a:lnSpc>
              <a:spcBef>
                <a:spcPts val="0"/>
              </a:spcBef>
              <a:spcAft>
                <a:spcPts val="0"/>
              </a:spcAft>
              <a:buNone/>
            </a:pPr>
            <a:r>
              <a:rPr lang="en-US" sz="1500">
                <a:solidFill>
                  <a:srgbClr val="0E6EC5"/>
                </a:solidFill>
                <a:latin typeface="Arial"/>
                <a:ea typeface="Arial"/>
                <a:cs typeface="Arial"/>
                <a:sym typeface="Arial"/>
              </a:rPr>
              <a:t>	</a:t>
            </a:r>
            <a:r>
              <a:rPr lang="en-US" sz="1800">
                <a:solidFill>
                  <a:schemeClr val="dk1"/>
                </a:solidFill>
                <a:latin typeface="Times New Roman"/>
                <a:ea typeface="Times New Roman"/>
                <a:cs typeface="Times New Roman"/>
                <a:sym typeface="Times New Roman"/>
              </a:rPr>
              <a:t>A black bar ( horizontal/vertical ) with  one flow going into it and several  leaving it. This denotes the beginning  of parallel activities</a:t>
            </a:r>
            <a:endParaRPr sz="1800">
              <a:solidFill>
                <a:schemeClr val="dk1"/>
              </a:solidFill>
              <a:latin typeface="Times New Roman"/>
              <a:ea typeface="Times New Roman"/>
              <a:cs typeface="Times New Roman"/>
              <a:sym typeface="Times New Roman"/>
            </a:endParaRPr>
          </a:p>
          <a:p>
            <a:pPr marL="285115" marR="0" lvl="0" indent="-272415" algn="l" rtl="0">
              <a:lnSpc>
                <a:spcPct val="100000"/>
              </a:lnSpc>
              <a:spcBef>
                <a:spcPts val="430"/>
              </a:spcBef>
              <a:spcAft>
                <a:spcPts val="0"/>
              </a:spcAft>
              <a:buClr>
                <a:srgbClr val="0AD0D9"/>
              </a:buClr>
              <a:buSzPts val="1700"/>
              <a:buFont typeface="Arial"/>
              <a:buChar char=""/>
            </a:pPr>
            <a:r>
              <a:rPr lang="en-US" sz="1800" b="1">
                <a:solidFill>
                  <a:schemeClr val="dk1"/>
                </a:solidFill>
                <a:latin typeface="Times New Roman"/>
                <a:ea typeface="Times New Roman"/>
                <a:cs typeface="Times New Roman"/>
                <a:sym typeface="Times New Roman"/>
              </a:rPr>
              <a:t>Join</a:t>
            </a:r>
            <a:endParaRPr sz="1800">
              <a:solidFill>
                <a:schemeClr val="dk1"/>
              </a:solidFill>
              <a:latin typeface="Times New Roman"/>
              <a:ea typeface="Times New Roman"/>
              <a:cs typeface="Times New Roman"/>
              <a:sym typeface="Times New Roman"/>
            </a:endParaRPr>
          </a:p>
          <a:p>
            <a:pPr marL="652780" marR="222884" lvl="1" indent="-247015" algn="l" rtl="0">
              <a:lnSpc>
                <a:spcPct val="100000"/>
              </a:lnSpc>
              <a:spcBef>
                <a:spcPts val="434"/>
              </a:spcBef>
              <a:spcAft>
                <a:spcPts val="0"/>
              </a:spcAft>
              <a:buClr>
                <a:srgbClr val="0E6EC5"/>
              </a:buClr>
              <a:buSzPts val="1500"/>
              <a:buFont typeface="Arial"/>
              <a:buChar char=""/>
            </a:pPr>
            <a:r>
              <a:rPr lang="en-US" sz="1800" b="0" i="0" u="none" strike="noStrike" cap="none">
                <a:solidFill>
                  <a:schemeClr val="dk1"/>
                </a:solidFill>
                <a:latin typeface="Times New Roman"/>
                <a:ea typeface="Times New Roman"/>
                <a:cs typeface="Times New Roman"/>
                <a:sym typeface="Times New Roman"/>
              </a:rPr>
              <a:t>A block bar with several flows  entering it and one leaving it. this  denotes the end of parallel activities</a:t>
            </a:r>
            <a:endParaRPr sz="1800" b="0" i="0" u="none" strike="noStrike" cap="none">
              <a:solidFill>
                <a:schemeClr val="dk1"/>
              </a:solidFill>
              <a:latin typeface="Times New Roman"/>
              <a:ea typeface="Times New Roman"/>
              <a:cs typeface="Times New Roman"/>
              <a:sym typeface="Times New Roman"/>
            </a:endParaRPr>
          </a:p>
          <a:p>
            <a:pPr marL="285115" marR="0" lvl="0" indent="-272415" algn="l" rtl="0">
              <a:lnSpc>
                <a:spcPct val="100000"/>
              </a:lnSpc>
              <a:spcBef>
                <a:spcPts val="430"/>
              </a:spcBef>
              <a:spcAft>
                <a:spcPts val="0"/>
              </a:spcAft>
              <a:buClr>
                <a:srgbClr val="0AD0D9"/>
              </a:buClr>
              <a:buSzPts val="1700"/>
              <a:buFont typeface="Arial"/>
              <a:buChar char=""/>
            </a:pPr>
            <a:r>
              <a:rPr lang="en-US" sz="1800" b="1">
                <a:solidFill>
                  <a:schemeClr val="dk1"/>
                </a:solidFill>
                <a:latin typeface="Times New Roman"/>
                <a:ea typeface="Times New Roman"/>
                <a:cs typeface="Times New Roman"/>
                <a:sym typeface="Times New Roman"/>
              </a:rPr>
              <a:t>Merge</a:t>
            </a:r>
            <a:endParaRPr sz="1800">
              <a:solidFill>
                <a:schemeClr val="dk1"/>
              </a:solidFill>
              <a:latin typeface="Times New Roman"/>
              <a:ea typeface="Times New Roman"/>
              <a:cs typeface="Times New Roman"/>
              <a:sym typeface="Times New Roman"/>
            </a:endParaRPr>
          </a:p>
          <a:p>
            <a:pPr marL="652780" marR="187325" lvl="1" indent="-247015" algn="l" rtl="0">
              <a:lnSpc>
                <a:spcPct val="100000"/>
              </a:lnSpc>
              <a:spcBef>
                <a:spcPts val="434"/>
              </a:spcBef>
              <a:spcAft>
                <a:spcPts val="0"/>
              </a:spcAft>
              <a:buClr>
                <a:srgbClr val="0E6EC5"/>
              </a:buClr>
              <a:buSzPts val="1500"/>
              <a:buFont typeface="Arial"/>
              <a:buChar char=""/>
            </a:pPr>
            <a:r>
              <a:rPr lang="en-US" sz="1800" b="0" i="0" u="none" strike="noStrike" cap="none">
                <a:solidFill>
                  <a:schemeClr val="dk1"/>
                </a:solidFill>
                <a:latin typeface="Times New Roman"/>
                <a:ea typeface="Times New Roman"/>
                <a:cs typeface="Times New Roman"/>
                <a:sym typeface="Times New Roman"/>
              </a:rPr>
              <a:t>A diamond with several flows  entering and one leaving. The  implication is </a:t>
            </a:r>
            <a:r>
              <a:rPr lang="en-US" sz="1800" b="0" i="0" u="sng" strike="noStrike" cap="none">
                <a:solidFill>
                  <a:schemeClr val="dk1"/>
                </a:solidFill>
                <a:latin typeface="Times New Roman"/>
                <a:ea typeface="Times New Roman"/>
                <a:cs typeface="Times New Roman"/>
                <a:sym typeface="Times New Roman"/>
              </a:rPr>
              <a:t>that all incoming flow  to reach this point until processing  continues</a:t>
            </a:r>
            <a:endParaRPr sz="1800" b="0" i="0" u="none" strike="noStrike" cap="none">
              <a:solidFill>
                <a:schemeClr val="dk1"/>
              </a:solidFill>
              <a:latin typeface="Times New Roman"/>
              <a:ea typeface="Times New Roman"/>
              <a:cs typeface="Times New Roman"/>
              <a:sym typeface="Times New Roman"/>
            </a:endParaRPr>
          </a:p>
        </p:txBody>
      </p:sp>
      <p:sp>
        <p:nvSpPr>
          <p:cNvPr id="415" name="Google Shape;415;p35"/>
          <p:cNvSpPr/>
          <p:nvPr/>
        </p:nvSpPr>
        <p:spPr>
          <a:xfrm>
            <a:off x="3668948" y="1602073"/>
            <a:ext cx="196700" cy="19739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6" name="Google Shape;416;p35"/>
          <p:cNvSpPr/>
          <p:nvPr/>
        </p:nvSpPr>
        <p:spPr>
          <a:xfrm>
            <a:off x="4240400" y="1463092"/>
            <a:ext cx="946150" cy="474345"/>
          </a:xfrm>
          <a:custGeom>
            <a:avLst/>
            <a:gdLst/>
            <a:ahLst/>
            <a:cxnLst/>
            <a:rect l="l" t="t" r="r" b="b"/>
            <a:pathLst>
              <a:path w="946150" h="474344" extrusionOk="0">
                <a:moveTo>
                  <a:pt x="851351" y="0"/>
                </a:moveTo>
                <a:lnTo>
                  <a:pt x="94567" y="0"/>
                </a:lnTo>
                <a:lnTo>
                  <a:pt x="73139" y="2526"/>
                </a:lnTo>
                <a:lnTo>
                  <a:pt x="35306" y="20214"/>
                </a:lnTo>
                <a:lnTo>
                  <a:pt x="8823" y="53062"/>
                </a:lnTo>
                <a:lnTo>
                  <a:pt x="0" y="94754"/>
                </a:lnTo>
                <a:lnTo>
                  <a:pt x="0" y="379335"/>
                </a:lnTo>
                <a:lnTo>
                  <a:pt x="8823" y="421027"/>
                </a:lnTo>
                <a:lnTo>
                  <a:pt x="35306" y="453981"/>
                </a:lnTo>
                <a:lnTo>
                  <a:pt x="73139" y="471668"/>
                </a:lnTo>
                <a:lnTo>
                  <a:pt x="94567" y="474195"/>
                </a:lnTo>
                <a:lnTo>
                  <a:pt x="851351" y="474195"/>
                </a:lnTo>
                <a:lnTo>
                  <a:pt x="892944" y="465351"/>
                </a:lnTo>
                <a:lnTo>
                  <a:pt x="925797" y="438820"/>
                </a:lnTo>
                <a:lnTo>
                  <a:pt x="943382" y="400813"/>
                </a:lnTo>
                <a:lnTo>
                  <a:pt x="945909" y="379335"/>
                </a:lnTo>
                <a:lnTo>
                  <a:pt x="945909" y="94754"/>
                </a:lnTo>
                <a:lnTo>
                  <a:pt x="937169" y="53062"/>
                </a:lnTo>
                <a:lnTo>
                  <a:pt x="910634" y="20214"/>
                </a:lnTo>
                <a:lnTo>
                  <a:pt x="872832" y="2526"/>
                </a:lnTo>
                <a:lnTo>
                  <a:pt x="851351"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7" name="Google Shape;417;p35"/>
          <p:cNvSpPr/>
          <p:nvPr/>
        </p:nvSpPr>
        <p:spPr>
          <a:xfrm>
            <a:off x="4240400" y="1463092"/>
            <a:ext cx="946150" cy="474345"/>
          </a:xfrm>
          <a:custGeom>
            <a:avLst/>
            <a:gdLst/>
            <a:ahLst/>
            <a:cxnLst/>
            <a:rect l="l" t="t" r="r" b="b"/>
            <a:pathLst>
              <a:path w="946150" h="474344" extrusionOk="0">
                <a:moveTo>
                  <a:pt x="94567" y="474195"/>
                </a:moveTo>
                <a:lnTo>
                  <a:pt x="851351" y="474195"/>
                </a:lnTo>
                <a:lnTo>
                  <a:pt x="872832" y="471668"/>
                </a:lnTo>
                <a:lnTo>
                  <a:pt x="910634" y="453981"/>
                </a:lnTo>
                <a:lnTo>
                  <a:pt x="937169" y="421027"/>
                </a:lnTo>
                <a:lnTo>
                  <a:pt x="945909" y="379335"/>
                </a:lnTo>
                <a:lnTo>
                  <a:pt x="945909" y="94754"/>
                </a:lnTo>
                <a:lnTo>
                  <a:pt x="937169" y="53062"/>
                </a:lnTo>
                <a:lnTo>
                  <a:pt x="910634" y="20214"/>
                </a:lnTo>
                <a:lnTo>
                  <a:pt x="872832" y="2526"/>
                </a:lnTo>
                <a:lnTo>
                  <a:pt x="851351" y="0"/>
                </a:lnTo>
                <a:lnTo>
                  <a:pt x="94567" y="0"/>
                </a:lnTo>
                <a:lnTo>
                  <a:pt x="52964" y="8843"/>
                </a:lnTo>
                <a:lnTo>
                  <a:pt x="20175" y="35375"/>
                </a:lnTo>
                <a:lnTo>
                  <a:pt x="2527" y="73277"/>
                </a:lnTo>
                <a:lnTo>
                  <a:pt x="0" y="94754"/>
                </a:lnTo>
                <a:lnTo>
                  <a:pt x="0" y="379335"/>
                </a:lnTo>
                <a:lnTo>
                  <a:pt x="8823" y="421027"/>
                </a:lnTo>
                <a:lnTo>
                  <a:pt x="35306" y="453981"/>
                </a:lnTo>
                <a:lnTo>
                  <a:pt x="73139" y="471668"/>
                </a:lnTo>
                <a:lnTo>
                  <a:pt x="94567" y="474195"/>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8" name="Google Shape;418;p35"/>
          <p:cNvSpPr txBox="1"/>
          <p:nvPr/>
        </p:nvSpPr>
        <p:spPr>
          <a:xfrm>
            <a:off x="4292006" y="1600052"/>
            <a:ext cx="840105" cy="1771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1000">
                <a:solidFill>
                  <a:schemeClr val="dk1"/>
                </a:solidFill>
                <a:latin typeface="Arial"/>
                <a:ea typeface="Arial"/>
                <a:cs typeface="Arial"/>
                <a:sym typeface="Arial"/>
              </a:rPr>
              <a:t>Received form</a:t>
            </a:r>
            <a:endParaRPr sz="1000">
              <a:solidFill>
                <a:schemeClr val="dk1"/>
              </a:solidFill>
              <a:latin typeface="Arial"/>
              <a:ea typeface="Arial"/>
              <a:cs typeface="Arial"/>
              <a:sym typeface="Arial"/>
            </a:endParaRPr>
          </a:p>
        </p:txBody>
      </p:sp>
      <p:sp>
        <p:nvSpPr>
          <p:cNvPr id="419" name="Google Shape;419;p35"/>
          <p:cNvSpPr/>
          <p:nvPr/>
        </p:nvSpPr>
        <p:spPr>
          <a:xfrm>
            <a:off x="3861866" y="1700927"/>
            <a:ext cx="327025" cy="0"/>
          </a:xfrm>
          <a:custGeom>
            <a:avLst/>
            <a:gdLst/>
            <a:ahLst/>
            <a:cxnLst/>
            <a:rect l="l" t="t" r="r" b="b"/>
            <a:pathLst>
              <a:path w="327025" h="120000" extrusionOk="0">
                <a:moveTo>
                  <a:pt x="0" y="0"/>
                </a:moveTo>
                <a:lnTo>
                  <a:pt x="326833"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0" name="Google Shape;420;p35"/>
          <p:cNvSpPr/>
          <p:nvPr/>
        </p:nvSpPr>
        <p:spPr>
          <a:xfrm>
            <a:off x="4172315" y="1666604"/>
            <a:ext cx="68085" cy="68434"/>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1" name="Google Shape;421;p35"/>
          <p:cNvSpPr/>
          <p:nvPr/>
        </p:nvSpPr>
        <p:spPr>
          <a:xfrm>
            <a:off x="4902638" y="2459387"/>
            <a:ext cx="946150" cy="474345"/>
          </a:xfrm>
          <a:custGeom>
            <a:avLst/>
            <a:gdLst/>
            <a:ahLst/>
            <a:cxnLst/>
            <a:rect l="l" t="t" r="r" b="b"/>
            <a:pathLst>
              <a:path w="946150" h="474344" extrusionOk="0">
                <a:moveTo>
                  <a:pt x="851436" y="0"/>
                </a:moveTo>
                <a:lnTo>
                  <a:pt x="94557" y="0"/>
                </a:lnTo>
                <a:lnTo>
                  <a:pt x="73181" y="1263"/>
                </a:lnTo>
                <a:lnTo>
                  <a:pt x="35274" y="20214"/>
                </a:lnTo>
                <a:lnTo>
                  <a:pt x="8844" y="53062"/>
                </a:lnTo>
                <a:lnTo>
                  <a:pt x="0" y="94754"/>
                </a:lnTo>
                <a:lnTo>
                  <a:pt x="0" y="379440"/>
                </a:lnTo>
                <a:lnTo>
                  <a:pt x="8844" y="419869"/>
                </a:lnTo>
                <a:lnTo>
                  <a:pt x="35274" y="452717"/>
                </a:lnTo>
                <a:lnTo>
                  <a:pt x="73181" y="471668"/>
                </a:lnTo>
                <a:lnTo>
                  <a:pt x="94557" y="474195"/>
                </a:lnTo>
                <a:lnTo>
                  <a:pt x="851436" y="474195"/>
                </a:lnTo>
                <a:lnTo>
                  <a:pt x="893028" y="464088"/>
                </a:lnTo>
                <a:lnTo>
                  <a:pt x="925776" y="437557"/>
                </a:lnTo>
                <a:lnTo>
                  <a:pt x="943466" y="399655"/>
                </a:lnTo>
                <a:lnTo>
                  <a:pt x="945993" y="379440"/>
                </a:lnTo>
                <a:lnTo>
                  <a:pt x="945993" y="94754"/>
                </a:lnTo>
                <a:lnTo>
                  <a:pt x="937148" y="53062"/>
                </a:lnTo>
                <a:lnTo>
                  <a:pt x="910613" y="20214"/>
                </a:lnTo>
                <a:lnTo>
                  <a:pt x="872811" y="1263"/>
                </a:lnTo>
                <a:lnTo>
                  <a:pt x="851436"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2" name="Google Shape;422;p35"/>
          <p:cNvSpPr/>
          <p:nvPr/>
        </p:nvSpPr>
        <p:spPr>
          <a:xfrm>
            <a:off x="4902638" y="2459387"/>
            <a:ext cx="946150" cy="474345"/>
          </a:xfrm>
          <a:custGeom>
            <a:avLst/>
            <a:gdLst/>
            <a:ahLst/>
            <a:cxnLst/>
            <a:rect l="l" t="t" r="r" b="b"/>
            <a:pathLst>
              <a:path w="946150" h="474344" extrusionOk="0">
                <a:moveTo>
                  <a:pt x="94557" y="474195"/>
                </a:moveTo>
                <a:lnTo>
                  <a:pt x="851436" y="474195"/>
                </a:lnTo>
                <a:lnTo>
                  <a:pt x="872811" y="471668"/>
                </a:lnTo>
                <a:lnTo>
                  <a:pt x="910613" y="452717"/>
                </a:lnTo>
                <a:lnTo>
                  <a:pt x="937148" y="419869"/>
                </a:lnTo>
                <a:lnTo>
                  <a:pt x="945993" y="379440"/>
                </a:lnTo>
                <a:lnTo>
                  <a:pt x="945993" y="94754"/>
                </a:lnTo>
                <a:lnTo>
                  <a:pt x="937148" y="53062"/>
                </a:lnTo>
                <a:lnTo>
                  <a:pt x="910613" y="20214"/>
                </a:lnTo>
                <a:lnTo>
                  <a:pt x="872811" y="1263"/>
                </a:lnTo>
                <a:lnTo>
                  <a:pt x="851436" y="0"/>
                </a:lnTo>
                <a:lnTo>
                  <a:pt x="94557" y="0"/>
                </a:lnTo>
                <a:lnTo>
                  <a:pt x="52964" y="8843"/>
                </a:lnTo>
                <a:lnTo>
                  <a:pt x="20217" y="35375"/>
                </a:lnTo>
                <a:lnTo>
                  <a:pt x="2527" y="73277"/>
                </a:lnTo>
                <a:lnTo>
                  <a:pt x="0" y="94754"/>
                </a:lnTo>
                <a:lnTo>
                  <a:pt x="0" y="379440"/>
                </a:lnTo>
                <a:lnTo>
                  <a:pt x="8844" y="419869"/>
                </a:lnTo>
                <a:lnTo>
                  <a:pt x="35274" y="452717"/>
                </a:lnTo>
                <a:lnTo>
                  <a:pt x="73181" y="471668"/>
                </a:lnTo>
                <a:lnTo>
                  <a:pt x="94557" y="474195"/>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3" name="Google Shape;423;p35"/>
          <p:cNvSpPr txBox="1"/>
          <p:nvPr/>
        </p:nvSpPr>
        <p:spPr>
          <a:xfrm>
            <a:off x="4974387" y="2595084"/>
            <a:ext cx="800100" cy="1771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1000">
                <a:solidFill>
                  <a:schemeClr val="dk1"/>
                </a:solidFill>
                <a:latin typeface="Arial"/>
                <a:ea typeface="Arial"/>
                <a:cs typeface="Arial"/>
                <a:sym typeface="Arial"/>
              </a:rPr>
              <a:t>Payment fees</a:t>
            </a:r>
            <a:endParaRPr sz="1000">
              <a:solidFill>
                <a:schemeClr val="dk1"/>
              </a:solidFill>
              <a:latin typeface="Arial"/>
              <a:ea typeface="Arial"/>
              <a:cs typeface="Arial"/>
              <a:sym typeface="Arial"/>
            </a:endParaRPr>
          </a:p>
        </p:txBody>
      </p:sp>
      <p:sp>
        <p:nvSpPr>
          <p:cNvPr id="424" name="Google Shape;424;p35"/>
          <p:cNvSpPr/>
          <p:nvPr/>
        </p:nvSpPr>
        <p:spPr>
          <a:xfrm>
            <a:off x="6321733" y="2459387"/>
            <a:ext cx="946150" cy="474345"/>
          </a:xfrm>
          <a:custGeom>
            <a:avLst/>
            <a:gdLst/>
            <a:ahLst/>
            <a:cxnLst/>
            <a:rect l="l" t="t" r="r" b="b"/>
            <a:pathLst>
              <a:path w="946150" h="474344" extrusionOk="0">
                <a:moveTo>
                  <a:pt x="851330" y="0"/>
                </a:moveTo>
                <a:lnTo>
                  <a:pt x="94557" y="0"/>
                </a:lnTo>
                <a:lnTo>
                  <a:pt x="73076" y="1263"/>
                </a:lnTo>
                <a:lnTo>
                  <a:pt x="35274" y="20214"/>
                </a:lnTo>
                <a:lnTo>
                  <a:pt x="8739" y="53062"/>
                </a:lnTo>
                <a:lnTo>
                  <a:pt x="0" y="94754"/>
                </a:lnTo>
                <a:lnTo>
                  <a:pt x="0" y="379440"/>
                </a:lnTo>
                <a:lnTo>
                  <a:pt x="8739" y="419869"/>
                </a:lnTo>
                <a:lnTo>
                  <a:pt x="35274" y="452717"/>
                </a:lnTo>
                <a:lnTo>
                  <a:pt x="73076" y="471668"/>
                </a:lnTo>
                <a:lnTo>
                  <a:pt x="94557" y="474195"/>
                </a:lnTo>
                <a:lnTo>
                  <a:pt x="851330" y="474195"/>
                </a:lnTo>
                <a:lnTo>
                  <a:pt x="892923" y="464088"/>
                </a:lnTo>
                <a:lnTo>
                  <a:pt x="925776" y="437557"/>
                </a:lnTo>
                <a:lnTo>
                  <a:pt x="943360" y="399655"/>
                </a:lnTo>
                <a:lnTo>
                  <a:pt x="945888" y="379440"/>
                </a:lnTo>
                <a:lnTo>
                  <a:pt x="945888" y="94754"/>
                </a:lnTo>
                <a:lnTo>
                  <a:pt x="937043" y="53062"/>
                </a:lnTo>
                <a:lnTo>
                  <a:pt x="910613" y="20214"/>
                </a:lnTo>
                <a:lnTo>
                  <a:pt x="872811" y="1263"/>
                </a:lnTo>
                <a:lnTo>
                  <a:pt x="85133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5" name="Google Shape;425;p35"/>
          <p:cNvSpPr/>
          <p:nvPr/>
        </p:nvSpPr>
        <p:spPr>
          <a:xfrm>
            <a:off x="6321733" y="2459387"/>
            <a:ext cx="946150" cy="474345"/>
          </a:xfrm>
          <a:custGeom>
            <a:avLst/>
            <a:gdLst/>
            <a:ahLst/>
            <a:cxnLst/>
            <a:rect l="l" t="t" r="r" b="b"/>
            <a:pathLst>
              <a:path w="946150" h="474344" extrusionOk="0">
                <a:moveTo>
                  <a:pt x="94557" y="474195"/>
                </a:moveTo>
                <a:lnTo>
                  <a:pt x="851330" y="474195"/>
                </a:lnTo>
                <a:lnTo>
                  <a:pt x="872811" y="471668"/>
                </a:lnTo>
                <a:lnTo>
                  <a:pt x="910613" y="452717"/>
                </a:lnTo>
                <a:lnTo>
                  <a:pt x="937043" y="419869"/>
                </a:lnTo>
                <a:lnTo>
                  <a:pt x="945888" y="379440"/>
                </a:lnTo>
                <a:lnTo>
                  <a:pt x="945888" y="94754"/>
                </a:lnTo>
                <a:lnTo>
                  <a:pt x="937043" y="53062"/>
                </a:lnTo>
                <a:lnTo>
                  <a:pt x="910613" y="20214"/>
                </a:lnTo>
                <a:lnTo>
                  <a:pt x="872811" y="1263"/>
                </a:lnTo>
                <a:lnTo>
                  <a:pt x="851330" y="0"/>
                </a:lnTo>
                <a:lnTo>
                  <a:pt x="94557" y="0"/>
                </a:lnTo>
                <a:lnTo>
                  <a:pt x="52964" y="8843"/>
                </a:lnTo>
                <a:lnTo>
                  <a:pt x="20111" y="35375"/>
                </a:lnTo>
                <a:lnTo>
                  <a:pt x="2527" y="73277"/>
                </a:lnTo>
                <a:lnTo>
                  <a:pt x="0" y="94754"/>
                </a:lnTo>
                <a:lnTo>
                  <a:pt x="0" y="379440"/>
                </a:lnTo>
                <a:lnTo>
                  <a:pt x="8739" y="419869"/>
                </a:lnTo>
                <a:lnTo>
                  <a:pt x="35274" y="452717"/>
                </a:lnTo>
                <a:lnTo>
                  <a:pt x="73076" y="471668"/>
                </a:lnTo>
                <a:lnTo>
                  <a:pt x="94557" y="474195"/>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6" name="Google Shape;426;p35"/>
          <p:cNvSpPr txBox="1"/>
          <p:nvPr/>
        </p:nvSpPr>
        <p:spPr>
          <a:xfrm>
            <a:off x="6524577" y="2519069"/>
            <a:ext cx="539115" cy="328930"/>
          </a:xfrm>
          <a:prstGeom prst="rect">
            <a:avLst/>
          </a:prstGeom>
          <a:noFill/>
          <a:ln>
            <a:noFill/>
          </a:ln>
        </p:spPr>
        <p:txBody>
          <a:bodyPr spcFirstLastPara="1" wrap="square" lIns="0" tIns="11425" rIns="0" bIns="0" anchor="t" anchorCtr="0">
            <a:spAutoFit/>
          </a:bodyPr>
          <a:lstStyle/>
          <a:p>
            <a:pPr marL="12700" marR="5080" lvl="0" indent="78105" algn="l" rtl="0">
              <a:lnSpc>
                <a:spcPct val="100000"/>
              </a:lnSpc>
              <a:spcBef>
                <a:spcPts val="0"/>
              </a:spcBef>
              <a:spcAft>
                <a:spcPts val="0"/>
              </a:spcAft>
              <a:buNone/>
            </a:pPr>
            <a:r>
              <a:rPr lang="en-US" sz="1000">
                <a:solidFill>
                  <a:schemeClr val="dk1"/>
                </a:solidFill>
                <a:latin typeface="Arial"/>
                <a:ea typeface="Arial"/>
                <a:cs typeface="Arial"/>
                <a:sym typeface="Arial"/>
              </a:rPr>
              <a:t>Hostel  allotment</a:t>
            </a:r>
            <a:endParaRPr sz="1000">
              <a:solidFill>
                <a:schemeClr val="dk1"/>
              </a:solidFill>
              <a:latin typeface="Arial"/>
              <a:ea typeface="Arial"/>
              <a:cs typeface="Arial"/>
              <a:sym typeface="Arial"/>
            </a:endParaRPr>
          </a:p>
        </p:txBody>
      </p:sp>
      <p:sp>
        <p:nvSpPr>
          <p:cNvPr id="427" name="Google Shape;427;p35"/>
          <p:cNvSpPr/>
          <p:nvPr/>
        </p:nvSpPr>
        <p:spPr>
          <a:xfrm>
            <a:off x="5564854" y="3502428"/>
            <a:ext cx="946150" cy="474345"/>
          </a:xfrm>
          <a:custGeom>
            <a:avLst/>
            <a:gdLst/>
            <a:ahLst/>
            <a:cxnLst/>
            <a:rect l="l" t="t" r="r" b="b"/>
            <a:pathLst>
              <a:path w="946150" h="474345" extrusionOk="0">
                <a:moveTo>
                  <a:pt x="851436" y="0"/>
                </a:moveTo>
                <a:lnTo>
                  <a:pt x="94557" y="0"/>
                </a:lnTo>
                <a:lnTo>
                  <a:pt x="73181" y="1263"/>
                </a:lnTo>
                <a:lnTo>
                  <a:pt x="35379" y="20319"/>
                </a:lnTo>
                <a:lnTo>
                  <a:pt x="8844" y="53168"/>
                </a:lnTo>
                <a:lnTo>
                  <a:pt x="0" y="94860"/>
                </a:lnTo>
                <a:lnTo>
                  <a:pt x="0" y="379419"/>
                </a:lnTo>
                <a:lnTo>
                  <a:pt x="8844" y="419848"/>
                </a:lnTo>
                <a:lnTo>
                  <a:pt x="35379" y="452707"/>
                </a:lnTo>
                <a:lnTo>
                  <a:pt x="73181" y="471668"/>
                </a:lnTo>
                <a:lnTo>
                  <a:pt x="94557" y="474195"/>
                </a:lnTo>
                <a:lnTo>
                  <a:pt x="851436" y="474195"/>
                </a:lnTo>
                <a:lnTo>
                  <a:pt x="893028" y="464077"/>
                </a:lnTo>
                <a:lnTo>
                  <a:pt x="925776" y="437546"/>
                </a:lnTo>
                <a:lnTo>
                  <a:pt x="943466" y="399634"/>
                </a:lnTo>
                <a:lnTo>
                  <a:pt x="945993" y="379419"/>
                </a:lnTo>
                <a:lnTo>
                  <a:pt x="945993" y="94860"/>
                </a:lnTo>
                <a:lnTo>
                  <a:pt x="937148" y="53168"/>
                </a:lnTo>
                <a:lnTo>
                  <a:pt x="910718" y="20319"/>
                </a:lnTo>
                <a:lnTo>
                  <a:pt x="872811" y="1263"/>
                </a:lnTo>
                <a:lnTo>
                  <a:pt x="851436"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8" name="Google Shape;428;p35"/>
          <p:cNvSpPr/>
          <p:nvPr/>
        </p:nvSpPr>
        <p:spPr>
          <a:xfrm>
            <a:off x="5564854" y="3502428"/>
            <a:ext cx="946150" cy="474345"/>
          </a:xfrm>
          <a:custGeom>
            <a:avLst/>
            <a:gdLst/>
            <a:ahLst/>
            <a:cxnLst/>
            <a:rect l="l" t="t" r="r" b="b"/>
            <a:pathLst>
              <a:path w="946150" h="474345" extrusionOk="0">
                <a:moveTo>
                  <a:pt x="94557" y="474195"/>
                </a:moveTo>
                <a:lnTo>
                  <a:pt x="851436" y="474195"/>
                </a:lnTo>
                <a:lnTo>
                  <a:pt x="872811" y="471668"/>
                </a:lnTo>
                <a:lnTo>
                  <a:pt x="910718" y="452707"/>
                </a:lnTo>
                <a:lnTo>
                  <a:pt x="937148" y="419848"/>
                </a:lnTo>
                <a:lnTo>
                  <a:pt x="945993" y="379419"/>
                </a:lnTo>
                <a:lnTo>
                  <a:pt x="945993" y="94860"/>
                </a:lnTo>
                <a:lnTo>
                  <a:pt x="937148" y="53168"/>
                </a:lnTo>
                <a:lnTo>
                  <a:pt x="910718" y="20319"/>
                </a:lnTo>
                <a:lnTo>
                  <a:pt x="872811" y="1263"/>
                </a:lnTo>
                <a:lnTo>
                  <a:pt x="851436" y="0"/>
                </a:lnTo>
                <a:lnTo>
                  <a:pt x="94557" y="0"/>
                </a:lnTo>
                <a:lnTo>
                  <a:pt x="52964" y="8843"/>
                </a:lnTo>
                <a:lnTo>
                  <a:pt x="20217" y="35480"/>
                </a:lnTo>
                <a:lnTo>
                  <a:pt x="2527" y="73382"/>
                </a:lnTo>
                <a:lnTo>
                  <a:pt x="0" y="94860"/>
                </a:lnTo>
                <a:lnTo>
                  <a:pt x="0" y="379419"/>
                </a:lnTo>
                <a:lnTo>
                  <a:pt x="8844" y="419848"/>
                </a:lnTo>
                <a:lnTo>
                  <a:pt x="35379" y="452707"/>
                </a:lnTo>
                <a:lnTo>
                  <a:pt x="73181" y="471668"/>
                </a:lnTo>
                <a:lnTo>
                  <a:pt x="94557" y="474195"/>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9" name="Google Shape;429;p35"/>
          <p:cNvSpPr txBox="1"/>
          <p:nvPr/>
        </p:nvSpPr>
        <p:spPr>
          <a:xfrm>
            <a:off x="5655557" y="3562320"/>
            <a:ext cx="763905" cy="328930"/>
          </a:xfrm>
          <a:prstGeom prst="rect">
            <a:avLst/>
          </a:prstGeom>
          <a:noFill/>
          <a:ln>
            <a:noFill/>
          </a:ln>
        </p:spPr>
        <p:txBody>
          <a:bodyPr spcFirstLastPara="1" wrap="square" lIns="0" tIns="11425" rIns="0" bIns="0" anchor="t" anchorCtr="0">
            <a:spAutoFit/>
          </a:bodyPr>
          <a:lstStyle/>
          <a:p>
            <a:pPr marL="258445" marR="5080" lvl="0" indent="-246379" algn="l" rtl="0">
              <a:lnSpc>
                <a:spcPct val="100000"/>
              </a:lnSpc>
              <a:spcBef>
                <a:spcPts val="0"/>
              </a:spcBef>
              <a:spcAft>
                <a:spcPts val="0"/>
              </a:spcAft>
              <a:buNone/>
            </a:pPr>
            <a:r>
              <a:rPr lang="en-US" sz="1000">
                <a:solidFill>
                  <a:schemeClr val="dk1"/>
                </a:solidFill>
                <a:latin typeface="Arial"/>
                <a:ea typeface="Arial"/>
                <a:cs typeface="Arial"/>
                <a:sym typeface="Arial"/>
              </a:rPr>
              <a:t>Issue identity  card</a:t>
            </a:r>
            <a:endParaRPr sz="1000">
              <a:solidFill>
                <a:schemeClr val="dk1"/>
              </a:solidFill>
              <a:latin typeface="Arial"/>
              <a:ea typeface="Arial"/>
              <a:cs typeface="Arial"/>
              <a:sym typeface="Arial"/>
            </a:endParaRPr>
          </a:p>
        </p:txBody>
      </p:sp>
      <p:sp>
        <p:nvSpPr>
          <p:cNvPr id="430" name="Google Shape;430;p35"/>
          <p:cNvSpPr/>
          <p:nvPr/>
        </p:nvSpPr>
        <p:spPr>
          <a:xfrm>
            <a:off x="7646166" y="2459387"/>
            <a:ext cx="946150" cy="474345"/>
          </a:xfrm>
          <a:custGeom>
            <a:avLst/>
            <a:gdLst/>
            <a:ahLst/>
            <a:cxnLst/>
            <a:rect l="l" t="t" r="r" b="b"/>
            <a:pathLst>
              <a:path w="946150" h="474344" extrusionOk="0">
                <a:moveTo>
                  <a:pt x="851436" y="0"/>
                </a:moveTo>
                <a:lnTo>
                  <a:pt x="94557" y="0"/>
                </a:lnTo>
                <a:lnTo>
                  <a:pt x="73181" y="1263"/>
                </a:lnTo>
                <a:lnTo>
                  <a:pt x="35274" y="20214"/>
                </a:lnTo>
                <a:lnTo>
                  <a:pt x="8844" y="53062"/>
                </a:lnTo>
                <a:lnTo>
                  <a:pt x="0" y="94754"/>
                </a:lnTo>
                <a:lnTo>
                  <a:pt x="0" y="379440"/>
                </a:lnTo>
                <a:lnTo>
                  <a:pt x="8844" y="419869"/>
                </a:lnTo>
                <a:lnTo>
                  <a:pt x="35274" y="452717"/>
                </a:lnTo>
                <a:lnTo>
                  <a:pt x="73181" y="471668"/>
                </a:lnTo>
                <a:lnTo>
                  <a:pt x="94557" y="474195"/>
                </a:lnTo>
                <a:lnTo>
                  <a:pt x="851436" y="474195"/>
                </a:lnTo>
                <a:lnTo>
                  <a:pt x="893028" y="464088"/>
                </a:lnTo>
                <a:lnTo>
                  <a:pt x="925776" y="437557"/>
                </a:lnTo>
                <a:lnTo>
                  <a:pt x="943466" y="399655"/>
                </a:lnTo>
                <a:lnTo>
                  <a:pt x="945993" y="379440"/>
                </a:lnTo>
                <a:lnTo>
                  <a:pt x="945993" y="94754"/>
                </a:lnTo>
                <a:lnTo>
                  <a:pt x="937148" y="53062"/>
                </a:lnTo>
                <a:lnTo>
                  <a:pt x="910613" y="20214"/>
                </a:lnTo>
                <a:lnTo>
                  <a:pt x="872811" y="1263"/>
                </a:lnTo>
                <a:lnTo>
                  <a:pt x="851436"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1" name="Google Shape;431;p35"/>
          <p:cNvSpPr/>
          <p:nvPr/>
        </p:nvSpPr>
        <p:spPr>
          <a:xfrm>
            <a:off x="7646166" y="2459387"/>
            <a:ext cx="946150" cy="474345"/>
          </a:xfrm>
          <a:custGeom>
            <a:avLst/>
            <a:gdLst/>
            <a:ahLst/>
            <a:cxnLst/>
            <a:rect l="l" t="t" r="r" b="b"/>
            <a:pathLst>
              <a:path w="946150" h="474344" extrusionOk="0">
                <a:moveTo>
                  <a:pt x="94557" y="474195"/>
                </a:moveTo>
                <a:lnTo>
                  <a:pt x="851436" y="474195"/>
                </a:lnTo>
                <a:lnTo>
                  <a:pt x="872811" y="471668"/>
                </a:lnTo>
                <a:lnTo>
                  <a:pt x="910613" y="452717"/>
                </a:lnTo>
                <a:lnTo>
                  <a:pt x="937148" y="419869"/>
                </a:lnTo>
                <a:lnTo>
                  <a:pt x="945993" y="379440"/>
                </a:lnTo>
                <a:lnTo>
                  <a:pt x="945993" y="94754"/>
                </a:lnTo>
                <a:lnTo>
                  <a:pt x="937148" y="53062"/>
                </a:lnTo>
                <a:lnTo>
                  <a:pt x="910613" y="20214"/>
                </a:lnTo>
                <a:lnTo>
                  <a:pt x="872811" y="1263"/>
                </a:lnTo>
                <a:lnTo>
                  <a:pt x="851436" y="0"/>
                </a:lnTo>
                <a:lnTo>
                  <a:pt x="94557" y="0"/>
                </a:lnTo>
                <a:lnTo>
                  <a:pt x="52964" y="8843"/>
                </a:lnTo>
                <a:lnTo>
                  <a:pt x="20217" y="35375"/>
                </a:lnTo>
                <a:lnTo>
                  <a:pt x="2527" y="73277"/>
                </a:lnTo>
                <a:lnTo>
                  <a:pt x="0" y="94754"/>
                </a:lnTo>
                <a:lnTo>
                  <a:pt x="0" y="379440"/>
                </a:lnTo>
                <a:lnTo>
                  <a:pt x="8844" y="419869"/>
                </a:lnTo>
                <a:lnTo>
                  <a:pt x="35274" y="452717"/>
                </a:lnTo>
                <a:lnTo>
                  <a:pt x="73181" y="471668"/>
                </a:lnTo>
                <a:lnTo>
                  <a:pt x="94557" y="474195"/>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2" name="Google Shape;432;p35"/>
          <p:cNvSpPr txBox="1"/>
          <p:nvPr/>
        </p:nvSpPr>
        <p:spPr>
          <a:xfrm>
            <a:off x="7705384" y="2595084"/>
            <a:ext cx="826135" cy="17716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1000">
                <a:solidFill>
                  <a:schemeClr val="dk1"/>
                </a:solidFill>
                <a:latin typeface="Arial"/>
                <a:ea typeface="Arial"/>
                <a:cs typeface="Arial"/>
                <a:sym typeface="Arial"/>
              </a:rPr>
              <a:t>Medical check</a:t>
            </a:r>
            <a:endParaRPr sz="1000">
              <a:solidFill>
                <a:schemeClr val="dk1"/>
              </a:solidFill>
              <a:latin typeface="Arial"/>
              <a:ea typeface="Arial"/>
              <a:cs typeface="Arial"/>
              <a:sym typeface="Arial"/>
            </a:endParaRPr>
          </a:p>
        </p:txBody>
      </p:sp>
      <p:sp>
        <p:nvSpPr>
          <p:cNvPr id="433" name="Google Shape;433;p35"/>
          <p:cNvSpPr/>
          <p:nvPr/>
        </p:nvSpPr>
        <p:spPr>
          <a:xfrm>
            <a:off x="4808081" y="2269877"/>
            <a:ext cx="3973195" cy="0"/>
          </a:xfrm>
          <a:custGeom>
            <a:avLst/>
            <a:gdLst/>
            <a:ahLst/>
            <a:cxnLst/>
            <a:rect l="l" t="t" r="r" b="b"/>
            <a:pathLst>
              <a:path w="3973195" h="120000" extrusionOk="0">
                <a:moveTo>
                  <a:pt x="0" y="0"/>
                </a:moveTo>
                <a:lnTo>
                  <a:pt x="3973193" y="0"/>
                </a:lnTo>
              </a:path>
            </a:pathLst>
          </a:custGeom>
          <a:noFill/>
          <a:ln w="22675" cap="flat" cmpd="sng">
            <a:solidFill>
              <a:srgbClr val="80808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4" name="Google Shape;434;p35"/>
          <p:cNvSpPr/>
          <p:nvPr/>
        </p:nvSpPr>
        <p:spPr>
          <a:xfrm>
            <a:off x="4808081" y="3123092"/>
            <a:ext cx="3973195" cy="0"/>
          </a:xfrm>
          <a:custGeom>
            <a:avLst/>
            <a:gdLst/>
            <a:ahLst/>
            <a:cxnLst/>
            <a:rect l="l" t="t" r="r" b="b"/>
            <a:pathLst>
              <a:path w="3973195" h="120000" extrusionOk="0">
                <a:moveTo>
                  <a:pt x="0" y="0"/>
                </a:moveTo>
                <a:lnTo>
                  <a:pt x="3973193" y="0"/>
                </a:lnTo>
              </a:path>
            </a:pathLst>
          </a:custGeom>
          <a:noFill/>
          <a:ln w="22675" cap="flat" cmpd="sng">
            <a:solidFill>
              <a:srgbClr val="80808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5" name="Google Shape;435;p35"/>
          <p:cNvSpPr/>
          <p:nvPr/>
        </p:nvSpPr>
        <p:spPr>
          <a:xfrm>
            <a:off x="5186310" y="1700927"/>
            <a:ext cx="1608455" cy="517525"/>
          </a:xfrm>
          <a:custGeom>
            <a:avLst/>
            <a:gdLst/>
            <a:ahLst/>
            <a:cxnLst/>
            <a:rect l="l" t="t" r="r" b="b"/>
            <a:pathLst>
              <a:path w="1608454" h="517525" extrusionOk="0">
                <a:moveTo>
                  <a:pt x="0" y="0"/>
                </a:moveTo>
                <a:lnTo>
                  <a:pt x="1608209" y="0"/>
                </a:lnTo>
                <a:lnTo>
                  <a:pt x="1608209" y="517151"/>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6" name="Google Shape;436;p35"/>
          <p:cNvSpPr/>
          <p:nvPr/>
        </p:nvSpPr>
        <p:spPr>
          <a:xfrm>
            <a:off x="6760509" y="2201654"/>
            <a:ext cx="68580" cy="68580"/>
          </a:xfrm>
          <a:custGeom>
            <a:avLst/>
            <a:gdLst/>
            <a:ahLst/>
            <a:cxnLst/>
            <a:rect l="l" t="t" r="r" b="b"/>
            <a:pathLst>
              <a:path w="68579" h="68580" extrusionOk="0">
                <a:moveTo>
                  <a:pt x="0" y="0"/>
                </a:moveTo>
                <a:lnTo>
                  <a:pt x="34011" y="68223"/>
                </a:lnTo>
                <a:lnTo>
                  <a:pt x="64336" y="7580"/>
                </a:lnTo>
                <a:lnTo>
                  <a:pt x="34011" y="7580"/>
                </a:lnTo>
                <a:lnTo>
                  <a:pt x="16426" y="5053"/>
                </a:lnTo>
                <a:lnTo>
                  <a:pt x="0" y="0"/>
                </a:lnTo>
                <a:close/>
              </a:path>
              <a:path w="68579" h="68580" extrusionOk="0">
                <a:moveTo>
                  <a:pt x="68127" y="0"/>
                </a:moveTo>
                <a:lnTo>
                  <a:pt x="51701" y="5053"/>
                </a:lnTo>
                <a:lnTo>
                  <a:pt x="34011" y="7580"/>
                </a:lnTo>
                <a:lnTo>
                  <a:pt x="64336" y="7580"/>
                </a:lnTo>
                <a:lnTo>
                  <a:pt x="68127"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7" name="Google Shape;437;p35"/>
          <p:cNvSpPr/>
          <p:nvPr/>
        </p:nvSpPr>
        <p:spPr>
          <a:xfrm>
            <a:off x="5341413" y="2269877"/>
            <a:ext cx="68127" cy="18950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8" name="Google Shape;438;p35"/>
          <p:cNvSpPr/>
          <p:nvPr/>
        </p:nvSpPr>
        <p:spPr>
          <a:xfrm>
            <a:off x="6794520" y="2269877"/>
            <a:ext cx="0" cy="137795"/>
          </a:xfrm>
          <a:custGeom>
            <a:avLst/>
            <a:gdLst/>
            <a:ahLst/>
            <a:cxnLst/>
            <a:rect l="l" t="t" r="r" b="b"/>
            <a:pathLst>
              <a:path w="120000" h="137794" extrusionOk="0">
                <a:moveTo>
                  <a:pt x="0" y="0"/>
                </a:moveTo>
                <a:lnTo>
                  <a:pt x="0" y="13771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9" name="Google Shape;439;p35"/>
          <p:cNvSpPr/>
          <p:nvPr/>
        </p:nvSpPr>
        <p:spPr>
          <a:xfrm>
            <a:off x="6760509" y="2391163"/>
            <a:ext cx="68580" cy="68580"/>
          </a:xfrm>
          <a:custGeom>
            <a:avLst/>
            <a:gdLst/>
            <a:ahLst/>
            <a:cxnLst/>
            <a:rect l="l" t="t" r="r" b="b"/>
            <a:pathLst>
              <a:path w="68579" h="68580" extrusionOk="0">
                <a:moveTo>
                  <a:pt x="0" y="0"/>
                </a:moveTo>
                <a:lnTo>
                  <a:pt x="34011" y="68223"/>
                </a:lnTo>
                <a:lnTo>
                  <a:pt x="64336" y="7580"/>
                </a:lnTo>
                <a:lnTo>
                  <a:pt x="34011" y="7580"/>
                </a:lnTo>
                <a:lnTo>
                  <a:pt x="16426" y="5053"/>
                </a:lnTo>
                <a:lnTo>
                  <a:pt x="0" y="0"/>
                </a:lnTo>
                <a:close/>
              </a:path>
              <a:path w="68579" h="68580" extrusionOk="0">
                <a:moveTo>
                  <a:pt x="68127" y="0"/>
                </a:moveTo>
                <a:lnTo>
                  <a:pt x="51701" y="5053"/>
                </a:lnTo>
                <a:lnTo>
                  <a:pt x="34011" y="7580"/>
                </a:lnTo>
                <a:lnTo>
                  <a:pt x="64336" y="7580"/>
                </a:lnTo>
                <a:lnTo>
                  <a:pt x="68127"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0" name="Google Shape;440;p35"/>
          <p:cNvSpPr/>
          <p:nvPr/>
        </p:nvSpPr>
        <p:spPr>
          <a:xfrm>
            <a:off x="8084941" y="2269877"/>
            <a:ext cx="68127" cy="18950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1" name="Google Shape;441;p35"/>
          <p:cNvSpPr/>
          <p:nvPr/>
        </p:nvSpPr>
        <p:spPr>
          <a:xfrm>
            <a:off x="5341413" y="2933583"/>
            <a:ext cx="68127" cy="189509"/>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2" name="Google Shape;442;p35"/>
          <p:cNvSpPr/>
          <p:nvPr/>
        </p:nvSpPr>
        <p:spPr>
          <a:xfrm>
            <a:off x="6760509" y="2933583"/>
            <a:ext cx="68127" cy="189509"/>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3" name="Google Shape;443;p35"/>
          <p:cNvSpPr/>
          <p:nvPr/>
        </p:nvSpPr>
        <p:spPr>
          <a:xfrm>
            <a:off x="8084941" y="2933583"/>
            <a:ext cx="68127" cy="189509"/>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4" name="Google Shape;444;p35"/>
          <p:cNvSpPr/>
          <p:nvPr/>
        </p:nvSpPr>
        <p:spPr>
          <a:xfrm>
            <a:off x="7078507" y="3502428"/>
            <a:ext cx="946150" cy="474345"/>
          </a:xfrm>
          <a:custGeom>
            <a:avLst/>
            <a:gdLst/>
            <a:ahLst/>
            <a:cxnLst/>
            <a:rect l="l" t="t" r="r" b="b"/>
            <a:pathLst>
              <a:path w="946150" h="474345" extrusionOk="0">
                <a:moveTo>
                  <a:pt x="851330" y="0"/>
                </a:moveTo>
                <a:lnTo>
                  <a:pt x="94557" y="0"/>
                </a:lnTo>
                <a:lnTo>
                  <a:pt x="73181" y="1263"/>
                </a:lnTo>
                <a:lnTo>
                  <a:pt x="35274" y="20319"/>
                </a:lnTo>
                <a:lnTo>
                  <a:pt x="8844" y="53168"/>
                </a:lnTo>
                <a:lnTo>
                  <a:pt x="0" y="94860"/>
                </a:lnTo>
                <a:lnTo>
                  <a:pt x="0" y="379419"/>
                </a:lnTo>
                <a:lnTo>
                  <a:pt x="8844" y="419848"/>
                </a:lnTo>
                <a:lnTo>
                  <a:pt x="35274" y="452707"/>
                </a:lnTo>
                <a:lnTo>
                  <a:pt x="73181" y="471668"/>
                </a:lnTo>
                <a:lnTo>
                  <a:pt x="94557" y="474195"/>
                </a:lnTo>
                <a:lnTo>
                  <a:pt x="851330" y="474195"/>
                </a:lnTo>
                <a:lnTo>
                  <a:pt x="893028" y="464077"/>
                </a:lnTo>
                <a:lnTo>
                  <a:pt x="925776" y="437546"/>
                </a:lnTo>
                <a:lnTo>
                  <a:pt x="943466" y="399634"/>
                </a:lnTo>
                <a:lnTo>
                  <a:pt x="945993" y="379419"/>
                </a:lnTo>
                <a:lnTo>
                  <a:pt x="945993" y="94860"/>
                </a:lnTo>
                <a:lnTo>
                  <a:pt x="937148" y="53168"/>
                </a:lnTo>
                <a:lnTo>
                  <a:pt x="910613" y="20319"/>
                </a:lnTo>
                <a:lnTo>
                  <a:pt x="872811" y="1263"/>
                </a:lnTo>
                <a:lnTo>
                  <a:pt x="85133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5" name="Google Shape;445;p35"/>
          <p:cNvSpPr/>
          <p:nvPr/>
        </p:nvSpPr>
        <p:spPr>
          <a:xfrm>
            <a:off x="7078507" y="3502428"/>
            <a:ext cx="946150" cy="474345"/>
          </a:xfrm>
          <a:custGeom>
            <a:avLst/>
            <a:gdLst/>
            <a:ahLst/>
            <a:cxnLst/>
            <a:rect l="l" t="t" r="r" b="b"/>
            <a:pathLst>
              <a:path w="946150" h="474345" extrusionOk="0">
                <a:moveTo>
                  <a:pt x="94557" y="474195"/>
                </a:moveTo>
                <a:lnTo>
                  <a:pt x="851330" y="474195"/>
                </a:lnTo>
                <a:lnTo>
                  <a:pt x="872811" y="471668"/>
                </a:lnTo>
                <a:lnTo>
                  <a:pt x="910613" y="452707"/>
                </a:lnTo>
                <a:lnTo>
                  <a:pt x="937148" y="419848"/>
                </a:lnTo>
                <a:lnTo>
                  <a:pt x="945993" y="379419"/>
                </a:lnTo>
                <a:lnTo>
                  <a:pt x="945993" y="94860"/>
                </a:lnTo>
                <a:lnTo>
                  <a:pt x="937148" y="53168"/>
                </a:lnTo>
                <a:lnTo>
                  <a:pt x="910613" y="20319"/>
                </a:lnTo>
                <a:lnTo>
                  <a:pt x="872811" y="1263"/>
                </a:lnTo>
                <a:lnTo>
                  <a:pt x="851330" y="0"/>
                </a:lnTo>
                <a:lnTo>
                  <a:pt x="94557" y="0"/>
                </a:lnTo>
                <a:lnTo>
                  <a:pt x="52964" y="8843"/>
                </a:lnTo>
                <a:lnTo>
                  <a:pt x="20217" y="35480"/>
                </a:lnTo>
                <a:lnTo>
                  <a:pt x="2527" y="73382"/>
                </a:lnTo>
                <a:lnTo>
                  <a:pt x="0" y="94860"/>
                </a:lnTo>
                <a:lnTo>
                  <a:pt x="0" y="379419"/>
                </a:lnTo>
                <a:lnTo>
                  <a:pt x="8844" y="419848"/>
                </a:lnTo>
                <a:lnTo>
                  <a:pt x="35274" y="452707"/>
                </a:lnTo>
                <a:lnTo>
                  <a:pt x="73181" y="471668"/>
                </a:lnTo>
                <a:lnTo>
                  <a:pt x="94557" y="474195"/>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6" name="Google Shape;446;p35"/>
          <p:cNvSpPr txBox="1"/>
          <p:nvPr/>
        </p:nvSpPr>
        <p:spPr>
          <a:xfrm>
            <a:off x="7198166" y="3562320"/>
            <a:ext cx="706755" cy="328930"/>
          </a:xfrm>
          <a:prstGeom prst="rect">
            <a:avLst/>
          </a:prstGeom>
          <a:noFill/>
          <a:ln>
            <a:noFill/>
          </a:ln>
        </p:spPr>
        <p:txBody>
          <a:bodyPr spcFirstLastPara="1" wrap="square" lIns="0" tIns="11425" rIns="0" bIns="0" anchor="t" anchorCtr="0">
            <a:spAutoFit/>
          </a:bodyPr>
          <a:lstStyle/>
          <a:p>
            <a:pPr marL="229234" marR="5080" lvl="0" indent="-217169" algn="l" rtl="0">
              <a:lnSpc>
                <a:spcPct val="100000"/>
              </a:lnSpc>
              <a:spcBef>
                <a:spcPts val="0"/>
              </a:spcBef>
              <a:spcAft>
                <a:spcPts val="0"/>
              </a:spcAft>
              <a:buNone/>
            </a:pPr>
            <a:r>
              <a:rPr lang="en-US" sz="1000">
                <a:solidFill>
                  <a:schemeClr val="dk1"/>
                </a:solidFill>
                <a:latin typeface="Arial"/>
                <a:ea typeface="Arial"/>
                <a:cs typeface="Arial"/>
                <a:sym typeface="Arial"/>
              </a:rPr>
              <a:t>Issue library  card</a:t>
            </a:r>
            <a:endParaRPr sz="1000">
              <a:solidFill>
                <a:schemeClr val="dk1"/>
              </a:solidFill>
              <a:latin typeface="Arial"/>
              <a:ea typeface="Arial"/>
              <a:cs typeface="Arial"/>
              <a:sym typeface="Arial"/>
            </a:endParaRPr>
          </a:p>
        </p:txBody>
      </p:sp>
      <p:sp>
        <p:nvSpPr>
          <p:cNvPr id="447" name="Google Shape;447;p35"/>
          <p:cNvSpPr/>
          <p:nvPr/>
        </p:nvSpPr>
        <p:spPr>
          <a:xfrm>
            <a:off x="6037746" y="3123092"/>
            <a:ext cx="0" cy="327660"/>
          </a:xfrm>
          <a:custGeom>
            <a:avLst/>
            <a:gdLst/>
            <a:ahLst/>
            <a:cxnLst/>
            <a:rect l="l" t="t" r="r" b="b"/>
            <a:pathLst>
              <a:path w="120000" h="327660" extrusionOk="0">
                <a:moveTo>
                  <a:pt x="0" y="0"/>
                </a:moveTo>
                <a:lnTo>
                  <a:pt x="0" y="327536"/>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8" name="Google Shape;448;p35"/>
          <p:cNvSpPr/>
          <p:nvPr/>
        </p:nvSpPr>
        <p:spPr>
          <a:xfrm>
            <a:off x="6003735" y="3434204"/>
            <a:ext cx="68022" cy="68223"/>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9" name="Google Shape;449;p35"/>
          <p:cNvSpPr/>
          <p:nvPr/>
        </p:nvSpPr>
        <p:spPr>
          <a:xfrm>
            <a:off x="7551609" y="3123092"/>
            <a:ext cx="0" cy="327660"/>
          </a:xfrm>
          <a:custGeom>
            <a:avLst/>
            <a:gdLst/>
            <a:ahLst/>
            <a:cxnLst/>
            <a:rect l="l" t="t" r="r" b="b"/>
            <a:pathLst>
              <a:path w="120000" h="327660" extrusionOk="0">
                <a:moveTo>
                  <a:pt x="0" y="0"/>
                </a:moveTo>
                <a:lnTo>
                  <a:pt x="0" y="327536"/>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0" name="Google Shape;450;p35"/>
          <p:cNvSpPr/>
          <p:nvPr/>
        </p:nvSpPr>
        <p:spPr>
          <a:xfrm>
            <a:off x="7517282" y="3434204"/>
            <a:ext cx="68338" cy="68223"/>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1" name="Google Shape;451;p35"/>
          <p:cNvSpPr/>
          <p:nvPr/>
        </p:nvSpPr>
        <p:spPr>
          <a:xfrm>
            <a:off x="6037746" y="3976623"/>
            <a:ext cx="473709" cy="379730"/>
          </a:xfrm>
          <a:custGeom>
            <a:avLst/>
            <a:gdLst/>
            <a:ahLst/>
            <a:cxnLst/>
            <a:rect l="l" t="t" r="r" b="b"/>
            <a:pathLst>
              <a:path w="473709" h="379729" extrusionOk="0">
                <a:moveTo>
                  <a:pt x="0" y="0"/>
                </a:moveTo>
                <a:lnTo>
                  <a:pt x="0" y="379367"/>
                </a:lnTo>
                <a:lnTo>
                  <a:pt x="473101" y="379367"/>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2" name="Google Shape;452;p35"/>
          <p:cNvSpPr/>
          <p:nvPr/>
        </p:nvSpPr>
        <p:spPr>
          <a:xfrm>
            <a:off x="7078507" y="3976623"/>
            <a:ext cx="473709" cy="379730"/>
          </a:xfrm>
          <a:custGeom>
            <a:avLst/>
            <a:gdLst/>
            <a:ahLst/>
            <a:cxnLst/>
            <a:rect l="l" t="t" r="r" b="b"/>
            <a:pathLst>
              <a:path w="473709" h="379729" extrusionOk="0">
                <a:moveTo>
                  <a:pt x="473101" y="0"/>
                </a:moveTo>
                <a:lnTo>
                  <a:pt x="473101" y="379367"/>
                </a:lnTo>
                <a:lnTo>
                  <a:pt x="0" y="379367"/>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3" name="Google Shape;453;p35"/>
          <p:cNvSpPr/>
          <p:nvPr/>
        </p:nvSpPr>
        <p:spPr>
          <a:xfrm>
            <a:off x="6699963" y="4261204"/>
            <a:ext cx="189865" cy="189865"/>
          </a:xfrm>
          <a:custGeom>
            <a:avLst/>
            <a:gdLst/>
            <a:ahLst/>
            <a:cxnLst/>
            <a:rect l="l" t="t" r="r" b="b"/>
            <a:pathLst>
              <a:path w="189865" h="189864" extrusionOk="0">
                <a:moveTo>
                  <a:pt x="94557" y="0"/>
                </a:moveTo>
                <a:lnTo>
                  <a:pt x="0" y="94786"/>
                </a:lnTo>
                <a:lnTo>
                  <a:pt x="94557" y="189562"/>
                </a:lnTo>
                <a:lnTo>
                  <a:pt x="189430" y="94786"/>
                </a:lnTo>
                <a:lnTo>
                  <a:pt x="94557"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4" name="Google Shape;454;p35"/>
          <p:cNvSpPr/>
          <p:nvPr/>
        </p:nvSpPr>
        <p:spPr>
          <a:xfrm>
            <a:off x="6699962" y="4261204"/>
            <a:ext cx="189865" cy="189865"/>
          </a:xfrm>
          <a:custGeom>
            <a:avLst/>
            <a:gdLst/>
            <a:ahLst/>
            <a:cxnLst/>
            <a:rect l="l" t="t" r="r" b="b"/>
            <a:pathLst>
              <a:path w="189865" h="189864" extrusionOk="0">
                <a:moveTo>
                  <a:pt x="94557" y="0"/>
                </a:moveTo>
                <a:lnTo>
                  <a:pt x="0" y="94786"/>
                </a:lnTo>
                <a:lnTo>
                  <a:pt x="94557" y="189562"/>
                </a:lnTo>
                <a:lnTo>
                  <a:pt x="189430" y="94786"/>
                </a:lnTo>
                <a:lnTo>
                  <a:pt x="94557"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5" name="Google Shape;455;p35"/>
          <p:cNvSpPr/>
          <p:nvPr/>
        </p:nvSpPr>
        <p:spPr>
          <a:xfrm>
            <a:off x="6464201" y="4355991"/>
            <a:ext cx="184150" cy="0"/>
          </a:xfrm>
          <a:custGeom>
            <a:avLst/>
            <a:gdLst/>
            <a:ahLst/>
            <a:cxnLst/>
            <a:rect l="l" t="t" r="r" b="b"/>
            <a:pathLst>
              <a:path w="184150" h="120000" extrusionOk="0">
                <a:moveTo>
                  <a:pt x="0" y="0"/>
                </a:moveTo>
                <a:lnTo>
                  <a:pt x="18406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6" name="Google Shape;456;p35"/>
          <p:cNvSpPr/>
          <p:nvPr/>
        </p:nvSpPr>
        <p:spPr>
          <a:xfrm>
            <a:off x="6631835" y="4321868"/>
            <a:ext cx="68580" cy="68580"/>
          </a:xfrm>
          <a:custGeom>
            <a:avLst/>
            <a:gdLst/>
            <a:ahLst/>
            <a:cxnLst/>
            <a:rect l="l" t="t" r="r" b="b"/>
            <a:pathLst>
              <a:path w="68579" h="68579" extrusionOk="0">
                <a:moveTo>
                  <a:pt x="0" y="0"/>
                </a:moveTo>
                <a:lnTo>
                  <a:pt x="6317" y="16424"/>
                </a:lnTo>
                <a:lnTo>
                  <a:pt x="7581" y="34122"/>
                </a:lnTo>
                <a:lnTo>
                  <a:pt x="6317" y="50546"/>
                </a:lnTo>
                <a:lnTo>
                  <a:pt x="0" y="68234"/>
                </a:lnTo>
                <a:lnTo>
                  <a:pt x="68127" y="34122"/>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7" name="Google Shape;457;p35"/>
          <p:cNvSpPr/>
          <p:nvPr/>
        </p:nvSpPr>
        <p:spPr>
          <a:xfrm>
            <a:off x="6941094" y="4355991"/>
            <a:ext cx="137795" cy="0"/>
          </a:xfrm>
          <a:custGeom>
            <a:avLst/>
            <a:gdLst/>
            <a:ahLst/>
            <a:cxnLst/>
            <a:rect l="l" t="t" r="r" b="b"/>
            <a:pathLst>
              <a:path w="137795" h="120000" extrusionOk="0">
                <a:moveTo>
                  <a:pt x="137413"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8" name="Google Shape;458;p35"/>
          <p:cNvSpPr/>
          <p:nvPr/>
        </p:nvSpPr>
        <p:spPr>
          <a:xfrm>
            <a:off x="6889393" y="4321868"/>
            <a:ext cx="68580" cy="68580"/>
          </a:xfrm>
          <a:custGeom>
            <a:avLst/>
            <a:gdLst/>
            <a:ahLst/>
            <a:cxnLst/>
            <a:rect l="l" t="t" r="r" b="b"/>
            <a:pathLst>
              <a:path w="68579" h="68579" extrusionOk="0">
                <a:moveTo>
                  <a:pt x="68022" y="0"/>
                </a:moveTo>
                <a:lnTo>
                  <a:pt x="0" y="34122"/>
                </a:lnTo>
                <a:lnTo>
                  <a:pt x="68022" y="68234"/>
                </a:lnTo>
                <a:lnTo>
                  <a:pt x="61809" y="50546"/>
                </a:lnTo>
                <a:lnTo>
                  <a:pt x="60546" y="34122"/>
                </a:lnTo>
                <a:lnTo>
                  <a:pt x="61809" y="16424"/>
                </a:lnTo>
                <a:lnTo>
                  <a:pt x="68022"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9" name="Google Shape;459;p35"/>
          <p:cNvSpPr/>
          <p:nvPr/>
        </p:nvSpPr>
        <p:spPr>
          <a:xfrm>
            <a:off x="6794520" y="4450767"/>
            <a:ext cx="0" cy="137795"/>
          </a:xfrm>
          <a:custGeom>
            <a:avLst/>
            <a:gdLst/>
            <a:ahLst/>
            <a:cxnLst/>
            <a:rect l="l" t="t" r="r" b="b"/>
            <a:pathLst>
              <a:path w="120000" h="137795" extrusionOk="0">
                <a:moveTo>
                  <a:pt x="0" y="0"/>
                </a:moveTo>
                <a:lnTo>
                  <a:pt x="0" y="137742"/>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0" name="Google Shape;460;p35"/>
          <p:cNvSpPr/>
          <p:nvPr/>
        </p:nvSpPr>
        <p:spPr>
          <a:xfrm>
            <a:off x="6760509" y="4572084"/>
            <a:ext cx="68580" cy="68580"/>
          </a:xfrm>
          <a:custGeom>
            <a:avLst/>
            <a:gdLst/>
            <a:ahLst/>
            <a:cxnLst/>
            <a:rect l="l" t="t" r="r" b="b"/>
            <a:pathLst>
              <a:path w="68579" h="68579" extrusionOk="0">
                <a:moveTo>
                  <a:pt x="0" y="0"/>
                </a:moveTo>
                <a:lnTo>
                  <a:pt x="34011" y="68234"/>
                </a:lnTo>
                <a:lnTo>
                  <a:pt x="64337" y="7580"/>
                </a:lnTo>
                <a:lnTo>
                  <a:pt x="34011" y="7580"/>
                </a:lnTo>
                <a:lnTo>
                  <a:pt x="16426" y="5053"/>
                </a:lnTo>
                <a:lnTo>
                  <a:pt x="0" y="0"/>
                </a:lnTo>
                <a:close/>
              </a:path>
              <a:path w="68579" h="68579" extrusionOk="0">
                <a:moveTo>
                  <a:pt x="68127" y="0"/>
                </a:moveTo>
                <a:lnTo>
                  <a:pt x="51701" y="5053"/>
                </a:lnTo>
                <a:lnTo>
                  <a:pt x="34011" y="7580"/>
                </a:lnTo>
                <a:lnTo>
                  <a:pt x="64337" y="7580"/>
                </a:lnTo>
                <a:lnTo>
                  <a:pt x="68127"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1" name="Google Shape;461;p35"/>
          <p:cNvSpPr/>
          <p:nvPr/>
        </p:nvSpPr>
        <p:spPr>
          <a:xfrm>
            <a:off x="6699963" y="4640318"/>
            <a:ext cx="189865" cy="189865"/>
          </a:xfrm>
          <a:custGeom>
            <a:avLst/>
            <a:gdLst/>
            <a:ahLst/>
            <a:cxnLst/>
            <a:rect l="l" t="t" r="r" b="b"/>
            <a:pathLst>
              <a:path w="189865" h="189864" extrusionOk="0">
                <a:moveTo>
                  <a:pt x="94557" y="0"/>
                </a:moveTo>
                <a:lnTo>
                  <a:pt x="52964" y="8843"/>
                </a:lnTo>
                <a:lnTo>
                  <a:pt x="20217" y="35385"/>
                </a:lnTo>
                <a:lnTo>
                  <a:pt x="2527" y="73550"/>
                </a:lnTo>
                <a:lnTo>
                  <a:pt x="0" y="95028"/>
                </a:lnTo>
                <a:lnTo>
                  <a:pt x="2527" y="115252"/>
                </a:lnTo>
                <a:lnTo>
                  <a:pt x="20217" y="153163"/>
                </a:lnTo>
                <a:lnTo>
                  <a:pt x="52964" y="179702"/>
                </a:lnTo>
                <a:lnTo>
                  <a:pt x="94557" y="189811"/>
                </a:lnTo>
                <a:lnTo>
                  <a:pt x="116037" y="187284"/>
                </a:lnTo>
                <a:lnTo>
                  <a:pt x="154050" y="168328"/>
                </a:lnTo>
                <a:lnTo>
                  <a:pt x="180585" y="135472"/>
                </a:lnTo>
                <a:lnTo>
                  <a:pt x="189430" y="95028"/>
                </a:lnTo>
                <a:lnTo>
                  <a:pt x="186903" y="73550"/>
                </a:lnTo>
                <a:lnTo>
                  <a:pt x="169213" y="35385"/>
                </a:lnTo>
                <a:lnTo>
                  <a:pt x="136465" y="8843"/>
                </a:lnTo>
                <a:lnTo>
                  <a:pt x="94557"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2" name="Google Shape;462;p35"/>
          <p:cNvSpPr/>
          <p:nvPr/>
        </p:nvSpPr>
        <p:spPr>
          <a:xfrm>
            <a:off x="6699962" y="4640318"/>
            <a:ext cx="189865" cy="189865"/>
          </a:xfrm>
          <a:custGeom>
            <a:avLst/>
            <a:gdLst/>
            <a:ahLst/>
            <a:cxnLst/>
            <a:rect l="l" t="t" r="r" b="b"/>
            <a:pathLst>
              <a:path w="189865" h="189864" extrusionOk="0">
                <a:moveTo>
                  <a:pt x="0" y="95028"/>
                </a:moveTo>
                <a:lnTo>
                  <a:pt x="8844" y="53325"/>
                </a:lnTo>
                <a:lnTo>
                  <a:pt x="35274" y="20224"/>
                </a:lnTo>
                <a:lnTo>
                  <a:pt x="73181" y="1263"/>
                </a:lnTo>
                <a:lnTo>
                  <a:pt x="94557" y="0"/>
                </a:lnTo>
                <a:lnTo>
                  <a:pt x="116037" y="1263"/>
                </a:lnTo>
                <a:lnTo>
                  <a:pt x="154050" y="20224"/>
                </a:lnTo>
                <a:lnTo>
                  <a:pt x="180585" y="53325"/>
                </a:lnTo>
                <a:lnTo>
                  <a:pt x="189430" y="95028"/>
                </a:lnTo>
                <a:lnTo>
                  <a:pt x="186903" y="115252"/>
                </a:lnTo>
                <a:lnTo>
                  <a:pt x="169213" y="153163"/>
                </a:lnTo>
                <a:lnTo>
                  <a:pt x="136465" y="179702"/>
                </a:lnTo>
                <a:lnTo>
                  <a:pt x="94557" y="189811"/>
                </a:lnTo>
                <a:lnTo>
                  <a:pt x="73181" y="187284"/>
                </a:lnTo>
                <a:lnTo>
                  <a:pt x="35274" y="168328"/>
                </a:lnTo>
                <a:lnTo>
                  <a:pt x="8844" y="135472"/>
                </a:lnTo>
                <a:lnTo>
                  <a:pt x="0" y="95028"/>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3" name="Google Shape;463;p35"/>
          <p:cNvSpPr/>
          <p:nvPr/>
        </p:nvSpPr>
        <p:spPr>
          <a:xfrm>
            <a:off x="6723970" y="4663070"/>
            <a:ext cx="141605" cy="143510"/>
          </a:xfrm>
          <a:custGeom>
            <a:avLst/>
            <a:gdLst/>
            <a:ahLst/>
            <a:cxnLst/>
            <a:rect l="l" t="t" r="r" b="b"/>
            <a:pathLst>
              <a:path w="141604" h="143510" extrusionOk="0">
                <a:moveTo>
                  <a:pt x="70549" y="0"/>
                </a:moveTo>
                <a:lnTo>
                  <a:pt x="20111" y="21477"/>
                </a:lnTo>
                <a:lnTo>
                  <a:pt x="0" y="72276"/>
                </a:lnTo>
                <a:lnTo>
                  <a:pt x="2527" y="89973"/>
                </a:lnTo>
                <a:lnTo>
                  <a:pt x="35274" y="132940"/>
                </a:lnTo>
                <a:lnTo>
                  <a:pt x="70549" y="143049"/>
                </a:lnTo>
                <a:lnTo>
                  <a:pt x="89502" y="140522"/>
                </a:lnTo>
                <a:lnTo>
                  <a:pt x="132569" y="107665"/>
                </a:lnTo>
                <a:lnTo>
                  <a:pt x="141414" y="72276"/>
                </a:lnTo>
                <a:lnTo>
                  <a:pt x="138887" y="53325"/>
                </a:lnTo>
                <a:lnTo>
                  <a:pt x="105929" y="10107"/>
                </a:lnTo>
                <a:lnTo>
                  <a:pt x="70549"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4" name="Google Shape;464;p35"/>
          <p:cNvSpPr/>
          <p:nvPr/>
        </p:nvSpPr>
        <p:spPr>
          <a:xfrm>
            <a:off x="6723970" y="4663070"/>
            <a:ext cx="141605" cy="143510"/>
          </a:xfrm>
          <a:custGeom>
            <a:avLst/>
            <a:gdLst/>
            <a:ahLst/>
            <a:cxnLst/>
            <a:rect l="l" t="t" r="r" b="b"/>
            <a:pathLst>
              <a:path w="141604" h="143510" extrusionOk="0">
                <a:moveTo>
                  <a:pt x="0" y="72276"/>
                </a:moveTo>
                <a:lnTo>
                  <a:pt x="20111" y="21477"/>
                </a:lnTo>
                <a:lnTo>
                  <a:pt x="70549" y="0"/>
                </a:lnTo>
                <a:lnTo>
                  <a:pt x="89502" y="2526"/>
                </a:lnTo>
                <a:lnTo>
                  <a:pt x="132569" y="35638"/>
                </a:lnTo>
                <a:lnTo>
                  <a:pt x="141414" y="72276"/>
                </a:lnTo>
                <a:lnTo>
                  <a:pt x="138887" y="89973"/>
                </a:lnTo>
                <a:lnTo>
                  <a:pt x="105929" y="132940"/>
                </a:lnTo>
                <a:lnTo>
                  <a:pt x="70549" y="143049"/>
                </a:lnTo>
                <a:lnTo>
                  <a:pt x="51701" y="140522"/>
                </a:lnTo>
                <a:lnTo>
                  <a:pt x="8739" y="107665"/>
                </a:lnTo>
                <a:lnTo>
                  <a:pt x="0" y="72276"/>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468"/>
        <p:cNvGrpSpPr/>
        <p:nvPr/>
      </p:nvGrpSpPr>
      <p:grpSpPr>
        <a:xfrm>
          <a:off x="0" y="0"/>
          <a:ext cx="0" cy="0"/>
          <a:chOff x="0" y="0"/>
          <a:chExt cx="0" cy="0"/>
        </a:xfrm>
      </p:grpSpPr>
      <p:sp>
        <p:nvSpPr>
          <p:cNvPr id="469" name="Google Shape;469;p36"/>
          <p:cNvSpPr txBox="1">
            <a:spLocks noGrp="1"/>
          </p:cNvSpPr>
          <p:nvPr>
            <p:ph type="title"/>
          </p:nvPr>
        </p:nvSpPr>
        <p:spPr>
          <a:xfrm>
            <a:off x="444500" y="628853"/>
            <a:ext cx="7310120" cy="514350"/>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Basic Components in an Activity Diagram</a:t>
            </a:r>
            <a:endParaRPr sz="3200">
              <a:latin typeface="Times New Roman"/>
              <a:ea typeface="Times New Roman"/>
              <a:cs typeface="Times New Roman"/>
              <a:sym typeface="Times New Roman"/>
            </a:endParaRPr>
          </a:p>
        </p:txBody>
      </p:sp>
      <p:sp>
        <p:nvSpPr>
          <p:cNvPr id="470" name="Google Shape;470;p36"/>
          <p:cNvSpPr txBox="1"/>
          <p:nvPr/>
        </p:nvSpPr>
        <p:spPr>
          <a:xfrm>
            <a:off x="535940" y="1957781"/>
            <a:ext cx="8071484" cy="2698750"/>
          </a:xfrm>
          <a:prstGeom prst="rect">
            <a:avLst/>
          </a:prstGeom>
          <a:noFill/>
          <a:ln>
            <a:noFill/>
          </a:ln>
        </p:spPr>
        <p:txBody>
          <a:bodyPr spcFirstLastPara="1" wrap="square" lIns="0" tIns="12700" rIns="0" bIns="0" anchor="t" anchorCtr="0">
            <a:spAutoFit/>
          </a:bodyPr>
          <a:lstStyle/>
          <a:p>
            <a:pPr marL="285115" marR="0" lvl="0" indent="-272415" algn="l" rtl="0">
              <a:lnSpc>
                <a:spcPct val="100000"/>
              </a:lnSpc>
              <a:spcBef>
                <a:spcPts val="0"/>
              </a:spcBef>
              <a:spcAft>
                <a:spcPts val="0"/>
              </a:spcAft>
              <a:buClr>
                <a:srgbClr val="0AD0D9"/>
              </a:buClr>
              <a:buSzPts val="2250"/>
              <a:buFont typeface="Arial"/>
              <a:buChar char=""/>
            </a:pPr>
            <a:r>
              <a:rPr lang="en-US" sz="2400">
                <a:solidFill>
                  <a:schemeClr val="dk1"/>
                </a:solidFill>
                <a:latin typeface="Times New Roman"/>
                <a:ea typeface="Times New Roman"/>
                <a:cs typeface="Times New Roman"/>
                <a:sym typeface="Times New Roman"/>
              </a:rPr>
              <a:t>Difference between Join and Merge</a:t>
            </a:r>
            <a:endParaRPr sz="2400">
              <a:solidFill>
                <a:schemeClr val="dk1"/>
              </a:solidFill>
              <a:latin typeface="Times New Roman"/>
              <a:ea typeface="Times New Roman"/>
              <a:cs typeface="Times New Roman"/>
              <a:sym typeface="Times New Roman"/>
            </a:endParaRPr>
          </a:p>
          <a:p>
            <a:pPr marL="0" marR="0" lvl="0" indent="0" algn="l" rtl="0">
              <a:lnSpc>
                <a:spcPct val="100000"/>
              </a:lnSpc>
              <a:spcBef>
                <a:spcPts val="40"/>
              </a:spcBef>
              <a:spcAft>
                <a:spcPts val="0"/>
              </a:spcAft>
              <a:buClr>
                <a:srgbClr val="0AD0D9"/>
              </a:buClr>
              <a:buSzPts val="2900"/>
              <a:buFont typeface="Arial"/>
              <a:buNone/>
            </a:pPr>
            <a:endParaRPr sz="2900">
              <a:solidFill>
                <a:schemeClr val="dk1"/>
              </a:solidFill>
              <a:latin typeface="Times New Roman"/>
              <a:ea typeface="Times New Roman"/>
              <a:cs typeface="Times New Roman"/>
              <a:sym typeface="Times New Roman"/>
            </a:endParaRPr>
          </a:p>
          <a:p>
            <a:pPr marL="652780" marR="5080" lvl="1" indent="-247015" algn="l" rtl="0">
              <a:lnSpc>
                <a:spcPct val="100000"/>
              </a:lnSpc>
              <a:spcBef>
                <a:spcPts val="0"/>
              </a:spcBef>
              <a:spcAft>
                <a:spcPts val="0"/>
              </a:spcAft>
              <a:buClr>
                <a:srgbClr val="0E6EC5"/>
              </a:buClr>
              <a:buSzPts val="1700"/>
              <a:buFont typeface="Arial"/>
              <a:buChar char=""/>
            </a:pPr>
            <a:r>
              <a:rPr lang="en-US" sz="2000" b="0" i="0" u="none" strike="noStrike" cap="none">
                <a:solidFill>
                  <a:schemeClr val="dk1"/>
                </a:solidFill>
                <a:latin typeface="Times New Roman"/>
                <a:ea typeface="Times New Roman"/>
                <a:cs typeface="Times New Roman"/>
                <a:sym typeface="Times New Roman"/>
              </a:rPr>
              <a:t>A join is different from a merge in that the join </a:t>
            </a:r>
            <a:r>
              <a:rPr lang="en-US" sz="2000" b="0" i="0" u="sng" strike="noStrike" cap="none">
                <a:solidFill>
                  <a:schemeClr val="dk1"/>
                </a:solidFill>
                <a:latin typeface="Times New Roman"/>
                <a:ea typeface="Times New Roman"/>
                <a:cs typeface="Times New Roman"/>
                <a:sym typeface="Times New Roman"/>
              </a:rPr>
              <a:t>synchronizes two inflows </a:t>
            </a:r>
            <a:r>
              <a:rPr lang="en-US" sz="2000" b="0" i="0" u="none" strike="noStrike" cap="none">
                <a:solidFill>
                  <a:schemeClr val="dk1"/>
                </a:solidFill>
                <a:latin typeface="Times New Roman"/>
                <a:ea typeface="Times New Roman"/>
                <a:cs typeface="Times New Roman"/>
                <a:sym typeface="Times New Roman"/>
              </a:rPr>
              <a:t> and produces a single outflow. The outflow from a join cannot execute  until all inflows have been received</a:t>
            </a:r>
            <a:endParaRPr sz="2000" b="0" i="0" u="none" strike="noStrike" cap="none">
              <a:solidFill>
                <a:schemeClr val="dk1"/>
              </a:solidFill>
              <a:latin typeface="Times New Roman"/>
              <a:ea typeface="Times New Roman"/>
              <a:cs typeface="Times New Roman"/>
              <a:sym typeface="Times New Roman"/>
            </a:endParaRPr>
          </a:p>
          <a:p>
            <a:pPr marL="457200" marR="0" lvl="1" indent="0" algn="l" rtl="0">
              <a:lnSpc>
                <a:spcPct val="100000"/>
              </a:lnSpc>
              <a:spcBef>
                <a:spcPts val="30"/>
              </a:spcBef>
              <a:spcAft>
                <a:spcPts val="0"/>
              </a:spcAft>
              <a:buClr>
                <a:srgbClr val="0E6EC5"/>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652780" marR="52069" lvl="1" indent="-247015" algn="l" rtl="0">
              <a:lnSpc>
                <a:spcPct val="100000"/>
              </a:lnSpc>
              <a:spcBef>
                <a:spcPts val="0"/>
              </a:spcBef>
              <a:spcAft>
                <a:spcPts val="0"/>
              </a:spcAft>
              <a:buClr>
                <a:srgbClr val="0E6EC5"/>
              </a:buClr>
              <a:buSzPts val="1700"/>
              <a:buFont typeface="Arial"/>
              <a:buChar char=""/>
            </a:pPr>
            <a:r>
              <a:rPr lang="en-US" sz="2000" b="0" i="0" u="none" strike="noStrike" cap="none">
                <a:solidFill>
                  <a:schemeClr val="dk1"/>
                </a:solidFill>
                <a:latin typeface="Times New Roman"/>
                <a:ea typeface="Times New Roman"/>
                <a:cs typeface="Times New Roman"/>
                <a:sym typeface="Times New Roman"/>
              </a:rPr>
              <a:t>A merge passes any control flows straight through it. </a:t>
            </a:r>
            <a:r>
              <a:rPr lang="en-US" sz="2000" b="0" i="0" u="sng" strike="noStrike" cap="none">
                <a:solidFill>
                  <a:schemeClr val="dk1"/>
                </a:solidFill>
                <a:latin typeface="Times New Roman"/>
                <a:ea typeface="Times New Roman"/>
                <a:cs typeface="Times New Roman"/>
                <a:sym typeface="Times New Roman"/>
              </a:rPr>
              <a:t>When all incoming  flow reach this point then processing continues</a:t>
            </a:r>
            <a:endParaRPr sz="2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474"/>
        <p:cNvGrpSpPr/>
        <p:nvPr/>
      </p:nvGrpSpPr>
      <p:grpSpPr>
        <a:xfrm>
          <a:off x="0" y="0"/>
          <a:ext cx="0" cy="0"/>
          <a:chOff x="0" y="0"/>
          <a:chExt cx="0" cy="0"/>
        </a:xfrm>
      </p:grpSpPr>
      <p:sp>
        <p:nvSpPr>
          <p:cNvPr id="475" name="Google Shape;475;p37"/>
          <p:cNvSpPr txBox="1">
            <a:spLocks noGrp="1"/>
          </p:cNvSpPr>
          <p:nvPr>
            <p:ph type="title"/>
          </p:nvPr>
        </p:nvSpPr>
        <p:spPr>
          <a:xfrm>
            <a:off x="444500" y="628853"/>
            <a:ext cx="7310120" cy="514350"/>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Basic Components in an Activity Diagram</a:t>
            </a:r>
            <a:endParaRPr sz="3200">
              <a:latin typeface="Times New Roman"/>
              <a:ea typeface="Times New Roman"/>
              <a:cs typeface="Times New Roman"/>
              <a:sym typeface="Times New Roman"/>
            </a:endParaRPr>
          </a:p>
        </p:txBody>
      </p:sp>
      <p:sp>
        <p:nvSpPr>
          <p:cNvPr id="476" name="Google Shape;476;p37"/>
          <p:cNvSpPr txBox="1"/>
          <p:nvPr/>
        </p:nvSpPr>
        <p:spPr>
          <a:xfrm>
            <a:off x="535940" y="1563598"/>
            <a:ext cx="4157345" cy="4233545"/>
          </a:xfrm>
          <a:prstGeom prst="rect">
            <a:avLst/>
          </a:prstGeom>
          <a:noFill/>
          <a:ln>
            <a:noFill/>
          </a:ln>
        </p:spPr>
        <p:txBody>
          <a:bodyPr spcFirstLastPara="1" wrap="square" lIns="0" tIns="43175" rIns="0" bIns="0" anchor="t" anchorCtr="0">
            <a:spAutoFit/>
          </a:bodyPr>
          <a:lstStyle/>
          <a:p>
            <a:pPr marL="285115" marR="0" lvl="0" indent="-272415" algn="l" rtl="0">
              <a:lnSpc>
                <a:spcPct val="100000"/>
              </a:lnSpc>
              <a:spcBef>
                <a:spcPts val="0"/>
              </a:spcBef>
              <a:spcAft>
                <a:spcPts val="0"/>
              </a:spcAft>
              <a:buClr>
                <a:srgbClr val="0AD0D9"/>
              </a:buClr>
              <a:buSzPts val="1900"/>
              <a:buFont typeface="Arial"/>
              <a:buChar char=""/>
            </a:pPr>
            <a:r>
              <a:rPr lang="en-US" sz="2000" b="1">
                <a:solidFill>
                  <a:schemeClr val="dk1"/>
                </a:solidFill>
                <a:latin typeface="Times New Roman"/>
                <a:ea typeface="Times New Roman"/>
                <a:cs typeface="Times New Roman"/>
                <a:sym typeface="Times New Roman"/>
              </a:rPr>
              <a:t>Decision</a:t>
            </a:r>
            <a:endParaRPr sz="2000">
              <a:solidFill>
                <a:schemeClr val="dk1"/>
              </a:solidFill>
              <a:latin typeface="Times New Roman"/>
              <a:ea typeface="Times New Roman"/>
              <a:cs typeface="Times New Roman"/>
              <a:sym typeface="Times New Roman"/>
            </a:endParaRPr>
          </a:p>
          <a:p>
            <a:pPr marL="652780" marR="5080" lvl="1" indent="-247015" algn="l" rtl="0">
              <a:lnSpc>
                <a:spcPct val="108000"/>
              </a:lnSpc>
              <a:spcBef>
                <a:spcPts val="515"/>
              </a:spcBef>
              <a:spcAft>
                <a:spcPts val="0"/>
              </a:spcAft>
              <a:buClr>
                <a:srgbClr val="0E6EC5"/>
              </a:buClr>
              <a:buSzPts val="1700"/>
              <a:buFont typeface="Arial"/>
              <a:buChar char=""/>
            </a:pPr>
            <a:r>
              <a:rPr lang="en-US" sz="2000" b="0" i="0" u="none" strike="noStrike" cap="none">
                <a:solidFill>
                  <a:schemeClr val="dk1"/>
                </a:solidFill>
                <a:latin typeface="Times New Roman"/>
                <a:ea typeface="Times New Roman"/>
                <a:cs typeface="Times New Roman"/>
                <a:sym typeface="Times New Roman"/>
              </a:rPr>
              <a:t>A diamond with one flow entering  and several leaving. The flow  leaving includes conditions as  yes/ no state</a:t>
            </a:r>
            <a:endParaRPr sz="2000" b="0" i="0" u="none" strike="noStrike" cap="none">
              <a:solidFill>
                <a:schemeClr val="dk1"/>
              </a:solidFill>
              <a:latin typeface="Times New Roman"/>
              <a:ea typeface="Times New Roman"/>
              <a:cs typeface="Times New Roman"/>
              <a:sym typeface="Times New Roman"/>
            </a:endParaRPr>
          </a:p>
          <a:p>
            <a:pPr marL="285115" marR="0" lvl="0" indent="-272415" algn="l" rtl="0">
              <a:lnSpc>
                <a:spcPct val="100000"/>
              </a:lnSpc>
              <a:spcBef>
                <a:spcPts val="210"/>
              </a:spcBef>
              <a:spcAft>
                <a:spcPts val="0"/>
              </a:spcAft>
              <a:buClr>
                <a:srgbClr val="0AD0D9"/>
              </a:buClr>
              <a:buSzPts val="1900"/>
              <a:buFont typeface="Arial"/>
              <a:buChar char=""/>
            </a:pPr>
            <a:r>
              <a:rPr lang="en-US" sz="2000" b="1">
                <a:solidFill>
                  <a:schemeClr val="dk1"/>
                </a:solidFill>
                <a:latin typeface="Times New Roman"/>
                <a:ea typeface="Times New Roman"/>
                <a:cs typeface="Times New Roman"/>
                <a:sym typeface="Times New Roman"/>
              </a:rPr>
              <a:t>Flow final</a:t>
            </a:r>
            <a:endParaRPr sz="2000">
              <a:solidFill>
                <a:schemeClr val="dk1"/>
              </a:solidFill>
              <a:latin typeface="Times New Roman"/>
              <a:ea typeface="Times New Roman"/>
              <a:cs typeface="Times New Roman"/>
              <a:sym typeface="Times New Roman"/>
            </a:endParaRPr>
          </a:p>
          <a:p>
            <a:pPr marL="652780" marR="152400" lvl="1" indent="-247015" algn="just" rtl="0">
              <a:lnSpc>
                <a:spcPct val="108000"/>
              </a:lnSpc>
              <a:spcBef>
                <a:spcPts val="515"/>
              </a:spcBef>
              <a:spcAft>
                <a:spcPts val="0"/>
              </a:spcAft>
              <a:buClr>
                <a:srgbClr val="0E6EC5"/>
              </a:buClr>
              <a:buSzPts val="1700"/>
              <a:buFont typeface="Arial"/>
              <a:buChar char=""/>
            </a:pPr>
            <a:r>
              <a:rPr lang="en-US" sz="2000" b="0" i="0" u="none" strike="noStrike" cap="none">
                <a:solidFill>
                  <a:schemeClr val="dk1"/>
                </a:solidFill>
                <a:latin typeface="Times New Roman"/>
                <a:ea typeface="Times New Roman"/>
                <a:cs typeface="Times New Roman"/>
                <a:sym typeface="Times New Roman"/>
              </a:rPr>
              <a:t>The circle with X though it. This  indicates that Process stop at this  point</a:t>
            </a:r>
            <a:endParaRPr sz="2000" b="0" i="0" u="none" strike="noStrike" cap="none">
              <a:solidFill>
                <a:schemeClr val="dk1"/>
              </a:solidFill>
              <a:latin typeface="Times New Roman"/>
              <a:ea typeface="Times New Roman"/>
              <a:cs typeface="Times New Roman"/>
              <a:sym typeface="Times New Roman"/>
            </a:endParaRPr>
          </a:p>
          <a:p>
            <a:pPr marL="285115" marR="0" lvl="0" indent="-272415" algn="l" rtl="0">
              <a:lnSpc>
                <a:spcPct val="100000"/>
              </a:lnSpc>
              <a:spcBef>
                <a:spcPts val="204"/>
              </a:spcBef>
              <a:spcAft>
                <a:spcPts val="0"/>
              </a:spcAft>
              <a:buClr>
                <a:srgbClr val="0AD0D9"/>
              </a:buClr>
              <a:buSzPts val="1900"/>
              <a:buFont typeface="Arial"/>
              <a:buChar char=""/>
            </a:pPr>
            <a:r>
              <a:rPr lang="en-US" sz="2000" b="1">
                <a:solidFill>
                  <a:schemeClr val="dk1"/>
                </a:solidFill>
                <a:latin typeface="Times New Roman"/>
                <a:ea typeface="Times New Roman"/>
                <a:cs typeface="Times New Roman"/>
                <a:sym typeface="Times New Roman"/>
              </a:rPr>
              <a:t>Swim lane</a:t>
            </a:r>
            <a:endParaRPr sz="2000">
              <a:solidFill>
                <a:schemeClr val="dk1"/>
              </a:solidFill>
              <a:latin typeface="Times New Roman"/>
              <a:ea typeface="Times New Roman"/>
              <a:cs typeface="Times New Roman"/>
              <a:sym typeface="Times New Roman"/>
            </a:endParaRPr>
          </a:p>
          <a:p>
            <a:pPr marL="652780" marR="15875" lvl="1" indent="-247015" algn="l" rtl="0">
              <a:lnSpc>
                <a:spcPct val="90000"/>
              </a:lnSpc>
              <a:spcBef>
                <a:spcPts val="480"/>
              </a:spcBef>
              <a:spcAft>
                <a:spcPts val="0"/>
              </a:spcAft>
              <a:buClr>
                <a:srgbClr val="0E6EC5"/>
              </a:buClr>
              <a:buSzPts val="1700"/>
              <a:buFont typeface="Arial"/>
              <a:buChar char=""/>
            </a:pPr>
            <a:r>
              <a:rPr lang="en-US" sz="2000" b="0" i="0" u="none" strike="noStrike" cap="none">
                <a:solidFill>
                  <a:schemeClr val="dk1"/>
                </a:solidFill>
                <a:latin typeface="Times New Roman"/>
                <a:ea typeface="Times New Roman"/>
                <a:cs typeface="Times New Roman"/>
                <a:sym typeface="Times New Roman"/>
              </a:rPr>
              <a:t>A partition in activity diagram by  means of dashed line, called swim  lane. This swim lane may be  horizontal or vertical</a:t>
            </a:r>
            <a:endParaRPr sz="2000" b="0" i="0" u="none" strike="noStrike" cap="none">
              <a:solidFill>
                <a:schemeClr val="dk1"/>
              </a:solidFill>
              <a:latin typeface="Times New Roman"/>
              <a:ea typeface="Times New Roman"/>
              <a:cs typeface="Times New Roman"/>
              <a:sym typeface="Times New Roman"/>
            </a:endParaRPr>
          </a:p>
        </p:txBody>
      </p:sp>
      <p:sp>
        <p:nvSpPr>
          <p:cNvPr id="477" name="Google Shape;477;p37"/>
          <p:cNvSpPr/>
          <p:nvPr/>
        </p:nvSpPr>
        <p:spPr>
          <a:xfrm>
            <a:off x="6227952" y="2647834"/>
            <a:ext cx="911860" cy="457200"/>
          </a:xfrm>
          <a:custGeom>
            <a:avLst/>
            <a:gdLst/>
            <a:ahLst/>
            <a:cxnLst/>
            <a:rect l="l" t="t" r="r" b="b"/>
            <a:pathLst>
              <a:path w="911859" h="457200" extrusionOk="0">
                <a:moveTo>
                  <a:pt x="455867" y="0"/>
                </a:moveTo>
                <a:lnTo>
                  <a:pt x="0" y="228302"/>
                </a:lnTo>
                <a:lnTo>
                  <a:pt x="455867" y="456606"/>
                </a:lnTo>
                <a:lnTo>
                  <a:pt x="911696" y="228302"/>
                </a:lnTo>
                <a:lnTo>
                  <a:pt x="455867"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8" name="Google Shape;478;p37"/>
          <p:cNvSpPr/>
          <p:nvPr/>
        </p:nvSpPr>
        <p:spPr>
          <a:xfrm>
            <a:off x="6227952" y="2647834"/>
            <a:ext cx="911860" cy="457200"/>
          </a:xfrm>
          <a:custGeom>
            <a:avLst/>
            <a:gdLst/>
            <a:ahLst/>
            <a:cxnLst/>
            <a:rect l="l" t="t" r="r" b="b"/>
            <a:pathLst>
              <a:path w="911859" h="457200" extrusionOk="0">
                <a:moveTo>
                  <a:pt x="911696" y="228302"/>
                </a:moveTo>
                <a:lnTo>
                  <a:pt x="455867" y="456606"/>
                </a:lnTo>
                <a:lnTo>
                  <a:pt x="0" y="228302"/>
                </a:lnTo>
                <a:lnTo>
                  <a:pt x="455867" y="0"/>
                </a:lnTo>
                <a:lnTo>
                  <a:pt x="911696" y="228302"/>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9" name="Google Shape;479;p37"/>
          <p:cNvSpPr/>
          <p:nvPr/>
        </p:nvSpPr>
        <p:spPr>
          <a:xfrm>
            <a:off x="5544143" y="2876137"/>
            <a:ext cx="683895" cy="166370"/>
          </a:xfrm>
          <a:custGeom>
            <a:avLst/>
            <a:gdLst/>
            <a:ahLst/>
            <a:cxnLst/>
            <a:rect l="l" t="t" r="r" b="b"/>
            <a:pathLst>
              <a:path w="683895" h="166369" extrusionOk="0">
                <a:moveTo>
                  <a:pt x="683808" y="0"/>
                </a:moveTo>
                <a:lnTo>
                  <a:pt x="0" y="0"/>
                </a:lnTo>
                <a:lnTo>
                  <a:pt x="0" y="165901"/>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0" name="Google Shape;480;p37"/>
          <p:cNvSpPr/>
          <p:nvPr/>
        </p:nvSpPr>
        <p:spPr>
          <a:xfrm>
            <a:off x="5503115" y="3022251"/>
            <a:ext cx="82056" cy="8219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1" name="Google Shape;481;p37"/>
          <p:cNvSpPr/>
          <p:nvPr/>
        </p:nvSpPr>
        <p:spPr>
          <a:xfrm>
            <a:off x="7139649" y="2876137"/>
            <a:ext cx="683895" cy="166370"/>
          </a:xfrm>
          <a:custGeom>
            <a:avLst/>
            <a:gdLst/>
            <a:ahLst/>
            <a:cxnLst/>
            <a:rect l="l" t="t" r="r" b="b"/>
            <a:pathLst>
              <a:path w="683895" h="166369" extrusionOk="0">
                <a:moveTo>
                  <a:pt x="0" y="0"/>
                </a:moveTo>
                <a:lnTo>
                  <a:pt x="683801" y="0"/>
                </a:lnTo>
                <a:lnTo>
                  <a:pt x="683801" y="165901"/>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2" name="Google Shape;482;p37"/>
          <p:cNvSpPr/>
          <p:nvPr/>
        </p:nvSpPr>
        <p:spPr>
          <a:xfrm>
            <a:off x="7782480" y="3022251"/>
            <a:ext cx="82066" cy="8219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3" name="Google Shape;483;p37"/>
          <p:cNvSpPr/>
          <p:nvPr/>
        </p:nvSpPr>
        <p:spPr>
          <a:xfrm>
            <a:off x="6683819" y="1962926"/>
            <a:ext cx="0" cy="622935"/>
          </a:xfrm>
          <a:custGeom>
            <a:avLst/>
            <a:gdLst/>
            <a:ahLst/>
            <a:cxnLst/>
            <a:rect l="l" t="t" r="r" b="b"/>
            <a:pathLst>
              <a:path w="120000" h="622935" extrusionOk="0">
                <a:moveTo>
                  <a:pt x="0" y="0"/>
                </a:moveTo>
                <a:lnTo>
                  <a:pt x="0" y="622505"/>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4" name="Google Shape;484;p37"/>
          <p:cNvSpPr/>
          <p:nvPr/>
        </p:nvSpPr>
        <p:spPr>
          <a:xfrm>
            <a:off x="6642786" y="2565645"/>
            <a:ext cx="82053" cy="82188"/>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5" name="Google Shape;485;p37"/>
          <p:cNvSpPr/>
          <p:nvPr/>
        </p:nvSpPr>
        <p:spPr>
          <a:xfrm>
            <a:off x="6495199" y="3599714"/>
            <a:ext cx="455295" cy="456565"/>
          </a:xfrm>
          <a:custGeom>
            <a:avLst/>
            <a:gdLst/>
            <a:ahLst/>
            <a:cxnLst/>
            <a:rect l="l" t="t" r="r" b="b"/>
            <a:pathLst>
              <a:path w="455295" h="456564" extrusionOk="0">
                <a:moveTo>
                  <a:pt x="227498" y="0"/>
                </a:moveTo>
                <a:lnTo>
                  <a:pt x="157731" y="10640"/>
                </a:lnTo>
                <a:lnTo>
                  <a:pt x="94030" y="44084"/>
                </a:lnTo>
                <a:lnTo>
                  <a:pt x="43981" y="94248"/>
                </a:lnTo>
                <a:lnTo>
                  <a:pt x="10616" y="158094"/>
                </a:lnTo>
                <a:lnTo>
                  <a:pt x="0" y="228020"/>
                </a:lnTo>
                <a:lnTo>
                  <a:pt x="3033" y="262984"/>
                </a:lnTo>
                <a:lnTo>
                  <a:pt x="24265" y="331390"/>
                </a:lnTo>
                <a:lnTo>
                  <a:pt x="66731" y="389158"/>
                </a:lnTo>
                <a:lnTo>
                  <a:pt x="124360" y="431722"/>
                </a:lnTo>
                <a:lnTo>
                  <a:pt x="192608" y="453004"/>
                </a:lnTo>
                <a:lnTo>
                  <a:pt x="227498" y="456044"/>
                </a:lnTo>
                <a:lnTo>
                  <a:pt x="262375" y="453004"/>
                </a:lnTo>
                <a:lnTo>
                  <a:pt x="330623" y="431722"/>
                </a:lnTo>
                <a:lnTo>
                  <a:pt x="388249" y="389158"/>
                </a:lnTo>
                <a:lnTo>
                  <a:pt x="430722" y="331390"/>
                </a:lnTo>
                <a:lnTo>
                  <a:pt x="451952" y="262984"/>
                </a:lnTo>
                <a:lnTo>
                  <a:pt x="454991" y="228020"/>
                </a:lnTo>
                <a:lnTo>
                  <a:pt x="451952" y="193057"/>
                </a:lnTo>
                <a:lnTo>
                  <a:pt x="430722" y="124651"/>
                </a:lnTo>
                <a:lnTo>
                  <a:pt x="388249" y="66886"/>
                </a:lnTo>
                <a:lnTo>
                  <a:pt x="330623" y="24322"/>
                </a:lnTo>
                <a:lnTo>
                  <a:pt x="262375" y="3040"/>
                </a:lnTo>
                <a:lnTo>
                  <a:pt x="227498"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6" name="Google Shape;486;p37"/>
          <p:cNvSpPr/>
          <p:nvPr/>
        </p:nvSpPr>
        <p:spPr>
          <a:xfrm>
            <a:off x="6495199" y="3599714"/>
            <a:ext cx="455295" cy="456565"/>
          </a:xfrm>
          <a:custGeom>
            <a:avLst/>
            <a:gdLst/>
            <a:ahLst/>
            <a:cxnLst/>
            <a:rect l="l" t="t" r="r" b="b"/>
            <a:pathLst>
              <a:path w="455295" h="456564" extrusionOk="0">
                <a:moveTo>
                  <a:pt x="0" y="228020"/>
                </a:moveTo>
                <a:lnTo>
                  <a:pt x="10616" y="158094"/>
                </a:lnTo>
                <a:lnTo>
                  <a:pt x="43981" y="94248"/>
                </a:lnTo>
                <a:lnTo>
                  <a:pt x="94030" y="44084"/>
                </a:lnTo>
                <a:lnTo>
                  <a:pt x="157731" y="10640"/>
                </a:lnTo>
                <a:lnTo>
                  <a:pt x="227498" y="0"/>
                </a:lnTo>
                <a:lnTo>
                  <a:pt x="262375" y="3040"/>
                </a:lnTo>
                <a:lnTo>
                  <a:pt x="330623" y="24322"/>
                </a:lnTo>
                <a:lnTo>
                  <a:pt x="388249" y="66886"/>
                </a:lnTo>
                <a:lnTo>
                  <a:pt x="430722" y="124651"/>
                </a:lnTo>
                <a:lnTo>
                  <a:pt x="451952" y="193057"/>
                </a:lnTo>
                <a:lnTo>
                  <a:pt x="454991" y="228020"/>
                </a:lnTo>
                <a:lnTo>
                  <a:pt x="451952" y="262984"/>
                </a:lnTo>
                <a:lnTo>
                  <a:pt x="430722" y="331390"/>
                </a:lnTo>
                <a:lnTo>
                  <a:pt x="388249" y="389158"/>
                </a:lnTo>
                <a:lnTo>
                  <a:pt x="330623" y="431722"/>
                </a:lnTo>
                <a:lnTo>
                  <a:pt x="262375" y="453004"/>
                </a:lnTo>
                <a:lnTo>
                  <a:pt x="227498" y="456044"/>
                </a:lnTo>
                <a:lnTo>
                  <a:pt x="192608" y="453004"/>
                </a:lnTo>
                <a:lnTo>
                  <a:pt x="124360" y="431722"/>
                </a:lnTo>
                <a:lnTo>
                  <a:pt x="66731" y="389158"/>
                </a:lnTo>
                <a:lnTo>
                  <a:pt x="24265" y="331390"/>
                </a:lnTo>
                <a:lnTo>
                  <a:pt x="3033" y="262984"/>
                </a:lnTo>
                <a:lnTo>
                  <a:pt x="0" y="22802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7" name="Google Shape;487;p37"/>
          <p:cNvSpPr/>
          <p:nvPr/>
        </p:nvSpPr>
        <p:spPr>
          <a:xfrm>
            <a:off x="6566480" y="3671161"/>
            <a:ext cx="312420" cy="313690"/>
          </a:xfrm>
          <a:custGeom>
            <a:avLst/>
            <a:gdLst/>
            <a:ahLst/>
            <a:cxnLst/>
            <a:rect l="l" t="t" r="r" b="b"/>
            <a:pathLst>
              <a:path w="312420" h="313689" extrusionOk="0">
                <a:moveTo>
                  <a:pt x="0" y="0"/>
                </a:moveTo>
                <a:lnTo>
                  <a:pt x="312423" y="313151"/>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8" name="Google Shape;488;p37"/>
          <p:cNvSpPr/>
          <p:nvPr/>
        </p:nvSpPr>
        <p:spPr>
          <a:xfrm>
            <a:off x="6566480" y="3671161"/>
            <a:ext cx="312420" cy="313690"/>
          </a:xfrm>
          <a:custGeom>
            <a:avLst/>
            <a:gdLst/>
            <a:ahLst/>
            <a:cxnLst/>
            <a:rect l="l" t="t" r="r" b="b"/>
            <a:pathLst>
              <a:path w="312420" h="313689" extrusionOk="0">
                <a:moveTo>
                  <a:pt x="312423" y="0"/>
                </a:moveTo>
                <a:lnTo>
                  <a:pt x="0" y="313151"/>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9" name="Google Shape;489;p37"/>
          <p:cNvSpPr/>
          <p:nvPr/>
        </p:nvSpPr>
        <p:spPr>
          <a:xfrm>
            <a:off x="5719336" y="4418929"/>
            <a:ext cx="2357864" cy="1829471"/>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0" name="Google Shape;490;p37"/>
          <p:cNvSpPr txBox="1"/>
          <p:nvPr/>
        </p:nvSpPr>
        <p:spPr>
          <a:xfrm>
            <a:off x="5949598" y="4540754"/>
            <a:ext cx="337185" cy="8382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350">
                <a:solidFill>
                  <a:schemeClr val="dk1"/>
                </a:solidFill>
                <a:latin typeface="Arial"/>
                <a:ea typeface="Arial"/>
                <a:cs typeface="Arial"/>
                <a:sym typeface="Arial"/>
              </a:rPr>
              <a:t>Received form</a:t>
            </a:r>
            <a:endParaRPr sz="350">
              <a:solidFill>
                <a:schemeClr val="dk1"/>
              </a:solidFill>
              <a:latin typeface="Arial"/>
              <a:ea typeface="Arial"/>
              <a:cs typeface="Arial"/>
              <a:sym typeface="Arial"/>
            </a:endParaRPr>
          </a:p>
        </p:txBody>
      </p:sp>
      <p:sp>
        <p:nvSpPr>
          <p:cNvPr id="491" name="Google Shape;491;p37"/>
          <p:cNvSpPr txBox="1"/>
          <p:nvPr/>
        </p:nvSpPr>
        <p:spPr>
          <a:xfrm>
            <a:off x="6210377" y="4920916"/>
            <a:ext cx="321945" cy="8382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350">
                <a:solidFill>
                  <a:schemeClr val="dk1"/>
                </a:solidFill>
                <a:latin typeface="Arial"/>
                <a:ea typeface="Arial"/>
                <a:cs typeface="Arial"/>
                <a:sym typeface="Arial"/>
              </a:rPr>
              <a:t>Payment fees</a:t>
            </a:r>
            <a:endParaRPr sz="350">
              <a:solidFill>
                <a:schemeClr val="dk1"/>
              </a:solidFill>
              <a:latin typeface="Arial"/>
              <a:ea typeface="Arial"/>
              <a:cs typeface="Arial"/>
              <a:sym typeface="Arial"/>
            </a:endParaRPr>
          </a:p>
        </p:txBody>
      </p:sp>
      <p:sp>
        <p:nvSpPr>
          <p:cNvPr id="492" name="Google Shape;492;p37"/>
          <p:cNvSpPr txBox="1"/>
          <p:nvPr/>
        </p:nvSpPr>
        <p:spPr>
          <a:xfrm>
            <a:off x="6802798" y="4891908"/>
            <a:ext cx="222250" cy="141605"/>
          </a:xfrm>
          <a:prstGeom prst="rect">
            <a:avLst/>
          </a:prstGeom>
          <a:noFill/>
          <a:ln>
            <a:noFill/>
          </a:ln>
        </p:spPr>
        <p:txBody>
          <a:bodyPr spcFirstLastPara="1" wrap="square" lIns="0" tIns="11425" rIns="0" bIns="0" anchor="t" anchorCtr="0">
            <a:spAutoFit/>
          </a:bodyPr>
          <a:lstStyle/>
          <a:p>
            <a:pPr marL="12700" marR="5080" lvl="0" indent="29844" algn="l" rtl="0">
              <a:lnSpc>
                <a:spcPct val="108700"/>
              </a:lnSpc>
              <a:spcBef>
                <a:spcPts val="0"/>
              </a:spcBef>
              <a:spcAft>
                <a:spcPts val="0"/>
              </a:spcAft>
              <a:buNone/>
            </a:pPr>
            <a:r>
              <a:rPr lang="en-US" sz="350">
                <a:solidFill>
                  <a:schemeClr val="dk1"/>
                </a:solidFill>
                <a:latin typeface="Arial"/>
                <a:ea typeface="Arial"/>
                <a:cs typeface="Arial"/>
                <a:sym typeface="Arial"/>
              </a:rPr>
              <a:t>Hostel  allotment</a:t>
            </a:r>
            <a:endParaRPr sz="350">
              <a:solidFill>
                <a:schemeClr val="dk1"/>
              </a:solidFill>
              <a:latin typeface="Arial"/>
              <a:ea typeface="Arial"/>
              <a:cs typeface="Arial"/>
              <a:sym typeface="Arial"/>
            </a:endParaRPr>
          </a:p>
        </p:txBody>
      </p:sp>
      <p:sp>
        <p:nvSpPr>
          <p:cNvPr id="493" name="Google Shape;493;p37"/>
          <p:cNvSpPr txBox="1"/>
          <p:nvPr/>
        </p:nvSpPr>
        <p:spPr>
          <a:xfrm>
            <a:off x="6470693" y="5290416"/>
            <a:ext cx="307975" cy="141605"/>
          </a:xfrm>
          <a:prstGeom prst="rect">
            <a:avLst/>
          </a:prstGeom>
          <a:noFill/>
          <a:ln>
            <a:noFill/>
          </a:ln>
        </p:spPr>
        <p:txBody>
          <a:bodyPr spcFirstLastPara="1" wrap="square" lIns="0" tIns="11425" rIns="0" bIns="0" anchor="t" anchorCtr="0">
            <a:spAutoFit/>
          </a:bodyPr>
          <a:lstStyle/>
          <a:p>
            <a:pPr marL="106045" marR="5080" lvl="0" indent="-93980" algn="l" rtl="0">
              <a:lnSpc>
                <a:spcPct val="108700"/>
              </a:lnSpc>
              <a:spcBef>
                <a:spcPts val="0"/>
              </a:spcBef>
              <a:spcAft>
                <a:spcPts val="0"/>
              </a:spcAft>
              <a:buNone/>
            </a:pPr>
            <a:r>
              <a:rPr lang="en-US" sz="350">
                <a:solidFill>
                  <a:schemeClr val="dk1"/>
                </a:solidFill>
                <a:latin typeface="Arial"/>
                <a:ea typeface="Arial"/>
                <a:cs typeface="Arial"/>
                <a:sym typeface="Arial"/>
              </a:rPr>
              <a:t>Issue identity  card</a:t>
            </a:r>
            <a:endParaRPr sz="350">
              <a:solidFill>
                <a:schemeClr val="dk1"/>
              </a:solidFill>
              <a:latin typeface="Arial"/>
              <a:ea typeface="Arial"/>
              <a:cs typeface="Arial"/>
              <a:sym typeface="Arial"/>
            </a:endParaRPr>
          </a:p>
        </p:txBody>
      </p:sp>
      <p:sp>
        <p:nvSpPr>
          <p:cNvPr id="494" name="Google Shape;494;p37"/>
          <p:cNvSpPr txBox="1"/>
          <p:nvPr/>
        </p:nvSpPr>
        <p:spPr>
          <a:xfrm>
            <a:off x="7254056" y="4920916"/>
            <a:ext cx="331470" cy="8382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350">
                <a:solidFill>
                  <a:schemeClr val="dk1"/>
                </a:solidFill>
                <a:latin typeface="Arial"/>
                <a:ea typeface="Arial"/>
                <a:cs typeface="Arial"/>
                <a:sym typeface="Arial"/>
              </a:rPr>
              <a:t>Medical check</a:t>
            </a:r>
            <a:endParaRPr sz="350">
              <a:solidFill>
                <a:schemeClr val="dk1"/>
              </a:solidFill>
              <a:latin typeface="Arial"/>
              <a:ea typeface="Arial"/>
              <a:cs typeface="Arial"/>
              <a:sym typeface="Arial"/>
            </a:endParaRPr>
          </a:p>
        </p:txBody>
      </p:sp>
      <p:sp>
        <p:nvSpPr>
          <p:cNvPr id="495" name="Google Shape;495;p37"/>
          <p:cNvSpPr txBox="1"/>
          <p:nvPr/>
        </p:nvSpPr>
        <p:spPr>
          <a:xfrm>
            <a:off x="7060217" y="5290416"/>
            <a:ext cx="285750" cy="141605"/>
          </a:xfrm>
          <a:prstGeom prst="rect">
            <a:avLst/>
          </a:prstGeom>
          <a:noFill/>
          <a:ln>
            <a:noFill/>
          </a:ln>
        </p:spPr>
        <p:txBody>
          <a:bodyPr spcFirstLastPara="1" wrap="square" lIns="0" tIns="11425" rIns="0" bIns="0" anchor="t" anchorCtr="0">
            <a:spAutoFit/>
          </a:bodyPr>
          <a:lstStyle/>
          <a:p>
            <a:pPr marL="95250" marR="5080" lvl="0" indent="-83185" algn="l" rtl="0">
              <a:lnSpc>
                <a:spcPct val="108700"/>
              </a:lnSpc>
              <a:spcBef>
                <a:spcPts val="0"/>
              </a:spcBef>
              <a:spcAft>
                <a:spcPts val="0"/>
              </a:spcAft>
              <a:buNone/>
            </a:pPr>
            <a:r>
              <a:rPr lang="en-US" sz="350">
                <a:solidFill>
                  <a:schemeClr val="dk1"/>
                </a:solidFill>
                <a:latin typeface="Arial"/>
                <a:ea typeface="Arial"/>
                <a:cs typeface="Arial"/>
                <a:sym typeface="Arial"/>
              </a:rPr>
              <a:t>Issue library  card</a:t>
            </a:r>
            <a:endParaRPr sz="35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499"/>
        <p:cNvGrpSpPr/>
        <p:nvPr/>
      </p:nvGrpSpPr>
      <p:grpSpPr>
        <a:xfrm>
          <a:off x="0" y="0"/>
          <a:ext cx="0" cy="0"/>
          <a:chOff x="0" y="0"/>
          <a:chExt cx="0" cy="0"/>
        </a:xfrm>
      </p:grpSpPr>
      <p:sp>
        <p:nvSpPr>
          <p:cNvPr id="500" name="Google Shape;500;p38"/>
          <p:cNvSpPr txBox="1">
            <a:spLocks noGrp="1"/>
          </p:cNvSpPr>
          <p:nvPr>
            <p:ph type="title"/>
          </p:nvPr>
        </p:nvSpPr>
        <p:spPr>
          <a:xfrm>
            <a:off x="444500" y="642569"/>
            <a:ext cx="6961505" cy="57467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3600"/>
              <a:buFont typeface="Times New Roman"/>
              <a:buNone/>
            </a:pPr>
            <a:r>
              <a:rPr lang="en-US" sz="3600" b="1">
                <a:latin typeface="Times New Roman"/>
                <a:ea typeface="Times New Roman"/>
                <a:cs typeface="Times New Roman"/>
                <a:sym typeface="Times New Roman"/>
              </a:rPr>
              <a:t>Detailed Activity Diagram of SEIIT</a:t>
            </a:r>
            <a:endParaRPr sz="3600">
              <a:latin typeface="Times New Roman"/>
              <a:ea typeface="Times New Roman"/>
              <a:cs typeface="Times New Roman"/>
              <a:sym typeface="Times New Roman"/>
            </a:endParaRPr>
          </a:p>
        </p:txBody>
      </p:sp>
      <p:sp>
        <p:nvSpPr>
          <p:cNvPr id="501" name="Google Shape;501;p38"/>
          <p:cNvSpPr/>
          <p:nvPr/>
        </p:nvSpPr>
        <p:spPr>
          <a:xfrm>
            <a:off x="43802" y="1711438"/>
            <a:ext cx="8218921" cy="374914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2" name="Google Shape;502;p38"/>
          <p:cNvSpPr txBox="1"/>
          <p:nvPr/>
        </p:nvSpPr>
        <p:spPr>
          <a:xfrm>
            <a:off x="643613" y="1768018"/>
            <a:ext cx="422909" cy="403225"/>
          </a:xfrm>
          <a:prstGeom prst="rect">
            <a:avLst/>
          </a:prstGeom>
          <a:noFill/>
          <a:ln>
            <a:noFill/>
          </a:ln>
        </p:spPr>
        <p:txBody>
          <a:bodyPr spcFirstLastPara="1" wrap="square" lIns="0" tIns="11425" rIns="0" bIns="0" anchor="t" anchorCtr="0">
            <a:spAutoFit/>
          </a:bodyPr>
          <a:lstStyle/>
          <a:p>
            <a:pPr marL="56514" marR="5080" lvl="0" indent="-44449" algn="l" rtl="0">
              <a:lnSpc>
                <a:spcPct val="103299"/>
              </a:lnSpc>
              <a:spcBef>
                <a:spcPts val="0"/>
              </a:spcBef>
              <a:spcAft>
                <a:spcPts val="0"/>
              </a:spcAft>
              <a:buNone/>
            </a:pPr>
            <a:r>
              <a:rPr lang="en-US" sz="1200">
                <a:solidFill>
                  <a:schemeClr val="dk1"/>
                </a:solidFill>
                <a:latin typeface="Times New Roman"/>
                <a:ea typeface="Times New Roman"/>
                <a:cs typeface="Times New Roman"/>
                <a:sym typeface="Times New Roman"/>
              </a:rPr>
              <a:t>Fill-in  form</a:t>
            </a:r>
            <a:endParaRPr sz="1200">
              <a:solidFill>
                <a:schemeClr val="dk1"/>
              </a:solidFill>
              <a:latin typeface="Times New Roman"/>
              <a:ea typeface="Times New Roman"/>
              <a:cs typeface="Times New Roman"/>
              <a:sym typeface="Times New Roman"/>
            </a:endParaRPr>
          </a:p>
        </p:txBody>
      </p:sp>
      <p:sp>
        <p:nvSpPr>
          <p:cNvPr id="503" name="Google Shape;503;p38"/>
          <p:cNvSpPr txBox="1"/>
          <p:nvPr/>
        </p:nvSpPr>
        <p:spPr>
          <a:xfrm>
            <a:off x="1711226" y="1768018"/>
            <a:ext cx="431165" cy="403225"/>
          </a:xfrm>
          <a:prstGeom prst="rect">
            <a:avLst/>
          </a:prstGeom>
          <a:noFill/>
          <a:ln>
            <a:noFill/>
          </a:ln>
        </p:spPr>
        <p:txBody>
          <a:bodyPr spcFirstLastPara="1" wrap="square" lIns="0" tIns="11425" rIns="0" bIns="0" anchor="t" anchorCtr="0">
            <a:spAutoFit/>
          </a:bodyPr>
          <a:lstStyle/>
          <a:p>
            <a:pPr marL="60960" marR="5080" lvl="0" indent="-48895" algn="l" rtl="0">
              <a:lnSpc>
                <a:spcPct val="103299"/>
              </a:lnSpc>
              <a:spcBef>
                <a:spcPts val="0"/>
              </a:spcBef>
              <a:spcAft>
                <a:spcPts val="0"/>
              </a:spcAft>
              <a:buNone/>
            </a:pPr>
            <a:r>
              <a:rPr lang="en-US" sz="1200">
                <a:solidFill>
                  <a:schemeClr val="dk1"/>
                </a:solidFill>
                <a:latin typeface="Times New Roman"/>
                <a:ea typeface="Times New Roman"/>
                <a:cs typeface="Times New Roman"/>
                <a:sym typeface="Times New Roman"/>
              </a:rPr>
              <a:t>Check  form</a:t>
            </a:r>
            <a:endParaRPr sz="1200">
              <a:solidFill>
                <a:schemeClr val="dk1"/>
              </a:solidFill>
              <a:latin typeface="Times New Roman"/>
              <a:ea typeface="Times New Roman"/>
              <a:cs typeface="Times New Roman"/>
              <a:sym typeface="Times New Roman"/>
            </a:endParaRPr>
          </a:p>
        </p:txBody>
      </p:sp>
      <p:sp>
        <p:nvSpPr>
          <p:cNvPr id="504" name="Google Shape;504;p38"/>
          <p:cNvSpPr txBox="1"/>
          <p:nvPr/>
        </p:nvSpPr>
        <p:spPr>
          <a:xfrm>
            <a:off x="1124925" y="2332626"/>
            <a:ext cx="537210" cy="16764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900">
                <a:solidFill>
                  <a:schemeClr val="dk1"/>
                </a:solidFill>
                <a:latin typeface="Arial"/>
                <a:ea typeface="Arial"/>
                <a:cs typeface="Arial"/>
                <a:sym typeface="Arial"/>
              </a:rPr>
              <a:t>[Incorrect]</a:t>
            </a:r>
            <a:endParaRPr sz="900">
              <a:solidFill>
                <a:schemeClr val="dk1"/>
              </a:solidFill>
              <a:latin typeface="Arial"/>
              <a:ea typeface="Arial"/>
              <a:cs typeface="Arial"/>
              <a:sym typeface="Arial"/>
            </a:endParaRPr>
          </a:p>
        </p:txBody>
      </p:sp>
      <p:sp>
        <p:nvSpPr>
          <p:cNvPr id="505" name="Google Shape;505;p38"/>
          <p:cNvSpPr txBox="1"/>
          <p:nvPr/>
        </p:nvSpPr>
        <p:spPr>
          <a:xfrm>
            <a:off x="1966105" y="2686736"/>
            <a:ext cx="457834" cy="16764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900">
                <a:solidFill>
                  <a:schemeClr val="dk1"/>
                </a:solidFill>
                <a:latin typeface="Arial"/>
                <a:ea typeface="Arial"/>
                <a:cs typeface="Arial"/>
                <a:sym typeface="Arial"/>
              </a:rPr>
              <a:t>[Correct]</a:t>
            </a:r>
            <a:endParaRPr sz="900">
              <a:solidFill>
                <a:schemeClr val="dk1"/>
              </a:solidFill>
              <a:latin typeface="Arial"/>
              <a:ea typeface="Arial"/>
              <a:cs typeface="Arial"/>
              <a:sym typeface="Arial"/>
            </a:endParaRPr>
          </a:p>
        </p:txBody>
      </p:sp>
      <p:sp>
        <p:nvSpPr>
          <p:cNvPr id="506" name="Google Shape;506;p38"/>
          <p:cNvSpPr txBox="1"/>
          <p:nvPr/>
        </p:nvSpPr>
        <p:spPr>
          <a:xfrm>
            <a:off x="1417857" y="2918874"/>
            <a:ext cx="1017905" cy="403225"/>
          </a:xfrm>
          <a:prstGeom prst="rect">
            <a:avLst/>
          </a:prstGeom>
          <a:noFill/>
          <a:ln>
            <a:noFill/>
          </a:ln>
        </p:spPr>
        <p:txBody>
          <a:bodyPr spcFirstLastPara="1" wrap="square" lIns="0" tIns="11425" rIns="0" bIns="0" anchor="t" anchorCtr="0">
            <a:spAutoFit/>
          </a:bodyPr>
          <a:lstStyle/>
          <a:p>
            <a:pPr marL="306070" marR="5080" lvl="0" indent="-294005" algn="l" rtl="0">
              <a:lnSpc>
                <a:spcPct val="103299"/>
              </a:lnSpc>
              <a:spcBef>
                <a:spcPts val="0"/>
              </a:spcBef>
              <a:spcAft>
                <a:spcPts val="0"/>
              </a:spcAft>
              <a:buNone/>
            </a:pPr>
            <a:r>
              <a:rPr lang="en-US" sz="1200">
                <a:solidFill>
                  <a:schemeClr val="dk1"/>
                </a:solidFill>
                <a:latin typeface="Times New Roman"/>
                <a:ea typeface="Times New Roman"/>
                <a:cs typeface="Times New Roman"/>
                <a:sym typeface="Times New Roman"/>
              </a:rPr>
              <a:t>Display student  screen</a:t>
            </a:r>
            <a:endParaRPr sz="1200">
              <a:solidFill>
                <a:schemeClr val="dk1"/>
              </a:solidFill>
              <a:latin typeface="Times New Roman"/>
              <a:ea typeface="Times New Roman"/>
              <a:cs typeface="Times New Roman"/>
              <a:sym typeface="Times New Roman"/>
            </a:endParaRPr>
          </a:p>
        </p:txBody>
      </p:sp>
      <p:sp>
        <p:nvSpPr>
          <p:cNvPr id="507" name="Google Shape;507;p38"/>
          <p:cNvSpPr txBox="1"/>
          <p:nvPr/>
        </p:nvSpPr>
        <p:spPr>
          <a:xfrm>
            <a:off x="1497259" y="3538624"/>
            <a:ext cx="859155" cy="403225"/>
          </a:xfrm>
          <a:prstGeom prst="rect">
            <a:avLst/>
          </a:prstGeom>
          <a:noFill/>
          <a:ln>
            <a:noFill/>
          </a:ln>
        </p:spPr>
        <p:txBody>
          <a:bodyPr spcFirstLastPara="1" wrap="square" lIns="0" tIns="11425" rIns="0" bIns="0" anchor="t" anchorCtr="0">
            <a:spAutoFit/>
          </a:bodyPr>
          <a:lstStyle/>
          <a:p>
            <a:pPr marL="54610" marR="5080" lvl="0" indent="-42545" algn="l" rtl="0">
              <a:lnSpc>
                <a:spcPct val="103299"/>
              </a:lnSpc>
              <a:spcBef>
                <a:spcPts val="0"/>
              </a:spcBef>
              <a:spcAft>
                <a:spcPts val="0"/>
              </a:spcAft>
              <a:buNone/>
            </a:pPr>
            <a:r>
              <a:rPr lang="en-US" sz="1200">
                <a:solidFill>
                  <a:schemeClr val="dk1"/>
                </a:solidFill>
                <a:latin typeface="Times New Roman"/>
                <a:ea typeface="Times New Roman"/>
                <a:cs typeface="Times New Roman"/>
                <a:sym typeface="Times New Roman"/>
              </a:rPr>
              <a:t>Input student  information</a:t>
            </a:r>
            <a:endParaRPr sz="1200">
              <a:solidFill>
                <a:schemeClr val="dk1"/>
              </a:solidFill>
              <a:latin typeface="Times New Roman"/>
              <a:ea typeface="Times New Roman"/>
              <a:cs typeface="Times New Roman"/>
              <a:sym typeface="Times New Roman"/>
            </a:endParaRPr>
          </a:p>
        </p:txBody>
      </p:sp>
      <p:sp>
        <p:nvSpPr>
          <p:cNvPr id="508" name="Google Shape;508;p38"/>
          <p:cNvSpPr txBox="1"/>
          <p:nvPr/>
        </p:nvSpPr>
        <p:spPr>
          <a:xfrm>
            <a:off x="3450994" y="3272983"/>
            <a:ext cx="793115" cy="403225"/>
          </a:xfrm>
          <a:prstGeom prst="rect">
            <a:avLst/>
          </a:prstGeom>
          <a:noFill/>
          <a:ln>
            <a:noFill/>
          </a:ln>
        </p:spPr>
        <p:txBody>
          <a:bodyPr spcFirstLastPara="1" wrap="square" lIns="0" tIns="11425" rIns="0" bIns="0" anchor="t" anchorCtr="0">
            <a:spAutoFit/>
          </a:bodyPr>
          <a:lstStyle/>
          <a:p>
            <a:pPr marL="12700" marR="5080" lvl="0" indent="59055" algn="l" rtl="0">
              <a:lnSpc>
                <a:spcPct val="103299"/>
              </a:lnSpc>
              <a:spcBef>
                <a:spcPts val="0"/>
              </a:spcBef>
              <a:spcAft>
                <a:spcPts val="0"/>
              </a:spcAft>
              <a:buNone/>
            </a:pPr>
            <a:r>
              <a:rPr lang="en-US" sz="1200">
                <a:solidFill>
                  <a:schemeClr val="dk1"/>
                </a:solidFill>
                <a:latin typeface="Times New Roman"/>
                <a:ea typeface="Times New Roman"/>
                <a:cs typeface="Times New Roman"/>
                <a:sym typeface="Times New Roman"/>
              </a:rPr>
              <a:t>Verify the  applications</a:t>
            </a:r>
            <a:endParaRPr sz="1200">
              <a:solidFill>
                <a:schemeClr val="dk1"/>
              </a:solidFill>
              <a:latin typeface="Times New Roman"/>
              <a:ea typeface="Times New Roman"/>
              <a:cs typeface="Times New Roman"/>
              <a:sym typeface="Times New Roman"/>
            </a:endParaRPr>
          </a:p>
        </p:txBody>
      </p:sp>
      <p:sp>
        <p:nvSpPr>
          <p:cNvPr id="509" name="Google Shape;509;p38"/>
          <p:cNvSpPr txBox="1"/>
          <p:nvPr/>
        </p:nvSpPr>
        <p:spPr>
          <a:xfrm>
            <a:off x="3377745" y="3892734"/>
            <a:ext cx="1207770" cy="403225"/>
          </a:xfrm>
          <a:prstGeom prst="rect">
            <a:avLst/>
          </a:prstGeom>
          <a:noFill/>
          <a:ln>
            <a:noFill/>
          </a:ln>
        </p:spPr>
        <p:txBody>
          <a:bodyPr spcFirstLastPara="1" wrap="square" lIns="0" tIns="11425" rIns="0" bIns="0" anchor="t" anchorCtr="0">
            <a:spAutoFit/>
          </a:bodyPr>
          <a:lstStyle/>
          <a:p>
            <a:pPr marL="203834" marR="5080" lvl="0" indent="-191770" algn="l" rtl="0">
              <a:lnSpc>
                <a:spcPct val="103299"/>
              </a:lnSpc>
              <a:spcBef>
                <a:spcPts val="0"/>
              </a:spcBef>
              <a:spcAft>
                <a:spcPts val="0"/>
              </a:spcAft>
              <a:buNone/>
            </a:pPr>
            <a:r>
              <a:rPr lang="en-US" sz="1200">
                <a:solidFill>
                  <a:schemeClr val="dk1"/>
                </a:solidFill>
                <a:latin typeface="Times New Roman"/>
                <a:ea typeface="Times New Roman"/>
                <a:cs typeface="Times New Roman"/>
                <a:sym typeface="Times New Roman"/>
              </a:rPr>
              <a:t>Search for Student  selection list</a:t>
            </a:r>
            <a:endParaRPr sz="1200">
              <a:solidFill>
                <a:schemeClr val="dk1"/>
              </a:solidFill>
              <a:latin typeface="Times New Roman"/>
              <a:ea typeface="Times New Roman"/>
              <a:cs typeface="Times New Roman"/>
              <a:sym typeface="Times New Roman"/>
            </a:endParaRPr>
          </a:p>
        </p:txBody>
      </p:sp>
      <p:sp>
        <p:nvSpPr>
          <p:cNvPr id="510" name="Google Shape;510;p38"/>
          <p:cNvSpPr txBox="1"/>
          <p:nvPr/>
        </p:nvSpPr>
        <p:spPr>
          <a:xfrm>
            <a:off x="4689657" y="2952318"/>
            <a:ext cx="238760" cy="16764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900">
                <a:solidFill>
                  <a:schemeClr val="dk1"/>
                </a:solidFill>
                <a:latin typeface="Arial"/>
                <a:ea typeface="Arial"/>
                <a:cs typeface="Arial"/>
                <a:sym typeface="Arial"/>
              </a:rPr>
              <a:t>[No]</a:t>
            </a:r>
            <a:endParaRPr sz="900">
              <a:solidFill>
                <a:schemeClr val="dk1"/>
              </a:solidFill>
              <a:latin typeface="Arial"/>
              <a:ea typeface="Arial"/>
              <a:cs typeface="Arial"/>
              <a:sym typeface="Arial"/>
            </a:endParaRPr>
          </a:p>
        </p:txBody>
      </p:sp>
      <p:sp>
        <p:nvSpPr>
          <p:cNvPr id="511" name="Google Shape;511;p38"/>
          <p:cNvSpPr txBox="1"/>
          <p:nvPr/>
        </p:nvSpPr>
        <p:spPr>
          <a:xfrm>
            <a:off x="4629312" y="2393612"/>
            <a:ext cx="1026794" cy="214629"/>
          </a:xfrm>
          <a:prstGeom prst="rect">
            <a:avLst/>
          </a:prstGeom>
          <a:noFill/>
          <a:ln>
            <a:noFill/>
          </a:ln>
        </p:spPr>
        <p:txBody>
          <a:bodyPr spcFirstLastPara="1" wrap="square" lIns="0" tIns="17775" rIns="0" bIns="0" anchor="t" anchorCtr="0">
            <a:spAutoFit/>
          </a:bodyPr>
          <a:lstStyle/>
          <a:p>
            <a:pPr marL="12700" marR="0" lvl="0" indent="0" algn="l" rtl="0">
              <a:lnSpc>
                <a:spcPct val="100000"/>
              </a:lnSpc>
              <a:spcBef>
                <a:spcPts val="0"/>
              </a:spcBef>
              <a:spcAft>
                <a:spcPts val="0"/>
              </a:spcAft>
              <a:buNone/>
            </a:pPr>
            <a:r>
              <a:rPr lang="en-US" sz="1200">
                <a:solidFill>
                  <a:schemeClr val="dk1"/>
                </a:solidFill>
                <a:latin typeface="Times New Roman"/>
                <a:ea typeface="Times New Roman"/>
                <a:cs typeface="Times New Roman"/>
                <a:sym typeface="Times New Roman"/>
              </a:rPr>
              <a:t>Regret message</a:t>
            </a:r>
            <a:endParaRPr sz="1200">
              <a:solidFill>
                <a:schemeClr val="dk1"/>
              </a:solidFill>
              <a:latin typeface="Times New Roman"/>
              <a:ea typeface="Times New Roman"/>
              <a:cs typeface="Times New Roman"/>
              <a:sym typeface="Times New Roman"/>
            </a:endParaRPr>
          </a:p>
        </p:txBody>
      </p:sp>
      <p:sp>
        <p:nvSpPr>
          <p:cNvPr id="512" name="Google Shape;512;p38"/>
          <p:cNvSpPr txBox="1"/>
          <p:nvPr/>
        </p:nvSpPr>
        <p:spPr>
          <a:xfrm>
            <a:off x="5500149" y="3306427"/>
            <a:ext cx="262890" cy="16764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900">
                <a:solidFill>
                  <a:schemeClr val="dk1"/>
                </a:solidFill>
                <a:latin typeface="Arial"/>
                <a:ea typeface="Arial"/>
                <a:cs typeface="Arial"/>
                <a:sym typeface="Arial"/>
              </a:rPr>
              <a:t>[Yes]</a:t>
            </a:r>
            <a:endParaRPr sz="900">
              <a:solidFill>
                <a:schemeClr val="dk1"/>
              </a:solidFill>
              <a:latin typeface="Arial"/>
              <a:ea typeface="Arial"/>
              <a:cs typeface="Arial"/>
              <a:sym typeface="Arial"/>
            </a:endParaRPr>
          </a:p>
        </p:txBody>
      </p:sp>
      <p:sp>
        <p:nvSpPr>
          <p:cNvPr id="513" name="Google Shape;513;p38"/>
          <p:cNvSpPr txBox="1"/>
          <p:nvPr/>
        </p:nvSpPr>
        <p:spPr>
          <a:xfrm>
            <a:off x="5125572" y="4512425"/>
            <a:ext cx="748665" cy="403225"/>
          </a:xfrm>
          <a:prstGeom prst="rect">
            <a:avLst/>
          </a:prstGeom>
          <a:noFill/>
          <a:ln>
            <a:noFill/>
          </a:ln>
        </p:spPr>
        <p:txBody>
          <a:bodyPr spcFirstLastPara="1" wrap="square" lIns="0" tIns="11425" rIns="0" bIns="0" anchor="t" anchorCtr="0">
            <a:spAutoFit/>
          </a:bodyPr>
          <a:lstStyle/>
          <a:p>
            <a:pPr marL="12700" marR="5080" lvl="0" indent="149860" algn="l" rtl="0">
              <a:lnSpc>
                <a:spcPct val="103299"/>
              </a:lnSpc>
              <a:spcBef>
                <a:spcPts val="0"/>
              </a:spcBef>
              <a:spcAft>
                <a:spcPts val="0"/>
              </a:spcAft>
              <a:buNone/>
            </a:pPr>
            <a:r>
              <a:rPr lang="en-US" sz="1200">
                <a:solidFill>
                  <a:schemeClr val="dk1"/>
                </a:solidFill>
                <a:latin typeface="Times New Roman"/>
                <a:ea typeface="Times New Roman"/>
                <a:cs typeface="Times New Roman"/>
                <a:sym typeface="Times New Roman"/>
              </a:rPr>
              <a:t>Regret  registration</a:t>
            </a:r>
            <a:endParaRPr sz="1200">
              <a:solidFill>
                <a:schemeClr val="dk1"/>
              </a:solidFill>
              <a:latin typeface="Times New Roman"/>
              <a:ea typeface="Times New Roman"/>
              <a:cs typeface="Times New Roman"/>
              <a:sym typeface="Times New Roman"/>
            </a:endParaRPr>
          </a:p>
        </p:txBody>
      </p:sp>
      <p:sp>
        <p:nvSpPr>
          <p:cNvPr id="514" name="Google Shape;514;p38"/>
          <p:cNvSpPr txBox="1"/>
          <p:nvPr/>
        </p:nvSpPr>
        <p:spPr>
          <a:xfrm>
            <a:off x="5634536" y="4191760"/>
            <a:ext cx="577215" cy="16764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900">
                <a:solidFill>
                  <a:schemeClr val="dk1"/>
                </a:solidFill>
                <a:latin typeface="Arial"/>
                <a:ea typeface="Arial"/>
                <a:cs typeface="Arial"/>
                <a:sym typeface="Arial"/>
              </a:rPr>
              <a:t>[No Match]</a:t>
            </a:r>
            <a:endParaRPr sz="900">
              <a:solidFill>
                <a:schemeClr val="dk1"/>
              </a:solidFill>
              <a:latin typeface="Arial"/>
              <a:ea typeface="Arial"/>
              <a:cs typeface="Arial"/>
              <a:sym typeface="Arial"/>
            </a:endParaRPr>
          </a:p>
        </p:txBody>
      </p:sp>
      <p:sp>
        <p:nvSpPr>
          <p:cNvPr id="515" name="Google Shape;515;p38"/>
          <p:cNvSpPr txBox="1"/>
          <p:nvPr/>
        </p:nvSpPr>
        <p:spPr>
          <a:xfrm>
            <a:off x="5696667" y="3926178"/>
            <a:ext cx="410845" cy="16764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900">
                <a:solidFill>
                  <a:schemeClr val="dk1"/>
                </a:solidFill>
                <a:latin typeface="Arial"/>
                <a:ea typeface="Arial"/>
                <a:cs typeface="Arial"/>
                <a:sym typeface="Arial"/>
              </a:rPr>
              <a:t>[Match]</a:t>
            </a:r>
            <a:endParaRPr sz="900">
              <a:solidFill>
                <a:schemeClr val="dk1"/>
              </a:solidFill>
              <a:latin typeface="Arial"/>
              <a:ea typeface="Arial"/>
              <a:cs typeface="Arial"/>
              <a:sym typeface="Arial"/>
            </a:endParaRPr>
          </a:p>
        </p:txBody>
      </p:sp>
      <p:sp>
        <p:nvSpPr>
          <p:cNvPr id="516" name="Google Shape;516;p38"/>
          <p:cNvSpPr txBox="1"/>
          <p:nvPr/>
        </p:nvSpPr>
        <p:spPr>
          <a:xfrm>
            <a:off x="6620505" y="3633053"/>
            <a:ext cx="885190" cy="214629"/>
          </a:xfrm>
          <a:prstGeom prst="rect">
            <a:avLst/>
          </a:prstGeom>
          <a:noFill/>
          <a:ln>
            <a:noFill/>
          </a:ln>
        </p:spPr>
        <p:txBody>
          <a:bodyPr spcFirstLastPara="1" wrap="square" lIns="0" tIns="17775" rIns="0" bIns="0" anchor="t" anchorCtr="0">
            <a:spAutoFit/>
          </a:bodyPr>
          <a:lstStyle/>
          <a:p>
            <a:pPr marL="12700" marR="0" lvl="0" indent="0" algn="l" rtl="0">
              <a:lnSpc>
                <a:spcPct val="100000"/>
              </a:lnSpc>
              <a:spcBef>
                <a:spcPts val="0"/>
              </a:spcBef>
              <a:spcAft>
                <a:spcPts val="0"/>
              </a:spcAft>
              <a:buNone/>
            </a:pPr>
            <a:r>
              <a:rPr lang="en-US" sz="1200">
                <a:solidFill>
                  <a:schemeClr val="dk1"/>
                </a:solidFill>
                <a:latin typeface="Times New Roman"/>
                <a:ea typeface="Times New Roman"/>
                <a:cs typeface="Times New Roman"/>
                <a:sym typeface="Times New Roman"/>
              </a:rPr>
              <a:t>Create record</a:t>
            </a:r>
            <a:endParaRPr sz="1200">
              <a:solidFill>
                <a:schemeClr val="dk1"/>
              </a:solidFill>
              <a:latin typeface="Times New Roman"/>
              <a:ea typeface="Times New Roman"/>
              <a:cs typeface="Times New Roman"/>
              <a:sym typeface="Times New Roman"/>
            </a:endParaRPr>
          </a:p>
        </p:txBody>
      </p:sp>
      <p:sp>
        <p:nvSpPr>
          <p:cNvPr id="517" name="Google Shape;517;p38"/>
          <p:cNvSpPr/>
          <p:nvPr/>
        </p:nvSpPr>
        <p:spPr>
          <a:xfrm>
            <a:off x="8447728" y="3578865"/>
            <a:ext cx="402590" cy="354330"/>
          </a:xfrm>
          <a:custGeom>
            <a:avLst/>
            <a:gdLst/>
            <a:ahLst/>
            <a:cxnLst/>
            <a:rect l="l" t="t" r="r" b="b"/>
            <a:pathLst>
              <a:path w="402590" h="354329" extrusionOk="0">
                <a:moveTo>
                  <a:pt x="200885" y="0"/>
                </a:moveTo>
                <a:lnTo>
                  <a:pt x="147476" y="6325"/>
                </a:lnTo>
                <a:lnTo>
                  <a:pt x="99487" y="24175"/>
                </a:lnTo>
                <a:lnTo>
                  <a:pt x="58831" y="51862"/>
                </a:lnTo>
                <a:lnTo>
                  <a:pt x="27422" y="87696"/>
                </a:lnTo>
                <a:lnTo>
                  <a:pt x="7174" y="129990"/>
                </a:lnTo>
                <a:lnTo>
                  <a:pt x="0" y="177054"/>
                </a:lnTo>
                <a:lnTo>
                  <a:pt x="7174" y="224125"/>
                </a:lnTo>
                <a:lnTo>
                  <a:pt x="27422" y="266421"/>
                </a:lnTo>
                <a:lnTo>
                  <a:pt x="58831" y="302254"/>
                </a:lnTo>
                <a:lnTo>
                  <a:pt x="99487" y="329938"/>
                </a:lnTo>
                <a:lnTo>
                  <a:pt x="147476" y="347785"/>
                </a:lnTo>
                <a:lnTo>
                  <a:pt x="200885" y="354109"/>
                </a:lnTo>
                <a:lnTo>
                  <a:pt x="254310" y="347785"/>
                </a:lnTo>
                <a:lnTo>
                  <a:pt x="302336" y="329938"/>
                </a:lnTo>
                <a:lnTo>
                  <a:pt x="343039" y="302254"/>
                </a:lnTo>
                <a:lnTo>
                  <a:pt x="374495" y="266421"/>
                </a:lnTo>
                <a:lnTo>
                  <a:pt x="394780" y="224125"/>
                </a:lnTo>
                <a:lnTo>
                  <a:pt x="401970" y="177054"/>
                </a:lnTo>
                <a:lnTo>
                  <a:pt x="394780" y="129990"/>
                </a:lnTo>
                <a:lnTo>
                  <a:pt x="374495" y="87696"/>
                </a:lnTo>
                <a:lnTo>
                  <a:pt x="343039" y="51862"/>
                </a:lnTo>
                <a:lnTo>
                  <a:pt x="302336" y="24175"/>
                </a:lnTo>
                <a:lnTo>
                  <a:pt x="254310" y="6325"/>
                </a:lnTo>
                <a:lnTo>
                  <a:pt x="200885"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8" name="Google Shape;518;p38"/>
          <p:cNvSpPr/>
          <p:nvPr/>
        </p:nvSpPr>
        <p:spPr>
          <a:xfrm>
            <a:off x="8447728" y="3578865"/>
            <a:ext cx="402590" cy="354330"/>
          </a:xfrm>
          <a:custGeom>
            <a:avLst/>
            <a:gdLst/>
            <a:ahLst/>
            <a:cxnLst/>
            <a:rect l="l" t="t" r="r" b="b"/>
            <a:pathLst>
              <a:path w="402590" h="354329" extrusionOk="0">
                <a:moveTo>
                  <a:pt x="0" y="177054"/>
                </a:moveTo>
                <a:lnTo>
                  <a:pt x="7174" y="129990"/>
                </a:lnTo>
                <a:lnTo>
                  <a:pt x="27422" y="87696"/>
                </a:lnTo>
                <a:lnTo>
                  <a:pt x="58831" y="51862"/>
                </a:lnTo>
                <a:lnTo>
                  <a:pt x="99487" y="24175"/>
                </a:lnTo>
                <a:lnTo>
                  <a:pt x="147476" y="6325"/>
                </a:lnTo>
                <a:lnTo>
                  <a:pt x="200885" y="0"/>
                </a:lnTo>
                <a:lnTo>
                  <a:pt x="254310" y="6325"/>
                </a:lnTo>
                <a:lnTo>
                  <a:pt x="302336" y="24175"/>
                </a:lnTo>
                <a:lnTo>
                  <a:pt x="343039" y="51862"/>
                </a:lnTo>
                <a:lnTo>
                  <a:pt x="374495" y="87696"/>
                </a:lnTo>
                <a:lnTo>
                  <a:pt x="394780" y="129990"/>
                </a:lnTo>
                <a:lnTo>
                  <a:pt x="401970" y="177054"/>
                </a:lnTo>
                <a:lnTo>
                  <a:pt x="394780" y="224125"/>
                </a:lnTo>
                <a:lnTo>
                  <a:pt x="374495" y="266421"/>
                </a:lnTo>
                <a:lnTo>
                  <a:pt x="343039" y="302254"/>
                </a:lnTo>
                <a:lnTo>
                  <a:pt x="302336" y="329938"/>
                </a:lnTo>
                <a:lnTo>
                  <a:pt x="254310" y="347785"/>
                </a:lnTo>
                <a:lnTo>
                  <a:pt x="200885" y="354109"/>
                </a:lnTo>
                <a:lnTo>
                  <a:pt x="147476" y="347785"/>
                </a:lnTo>
                <a:lnTo>
                  <a:pt x="99487" y="329938"/>
                </a:lnTo>
                <a:lnTo>
                  <a:pt x="58831" y="302254"/>
                </a:lnTo>
                <a:lnTo>
                  <a:pt x="27422" y="266421"/>
                </a:lnTo>
                <a:lnTo>
                  <a:pt x="7174" y="224125"/>
                </a:lnTo>
                <a:lnTo>
                  <a:pt x="0" y="177054"/>
                </a:lnTo>
                <a:close/>
              </a:path>
            </a:pathLst>
          </a:custGeom>
          <a:noFill/>
          <a:ln w="142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9" name="Google Shape;519;p38"/>
          <p:cNvSpPr txBox="1"/>
          <p:nvPr/>
        </p:nvSpPr>
        <p:spPr>
          <a:xfrm>
            <a:off x="8575569" y="3577964"/>
            <a:ext cx="146685" cy="309245"/>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1850">
                <a:solidFill>
                  <a:schemeClr val="dk1"/>
                </a:solidFill>
                <a:latin typeface="Arial"/>
                <a:ea typeface="Arial"/>
                <a:cs typeface="Arial"/>
                <a:sym typeface="Arial"/>
              </a:rPr>
              <a:t>1</a:t>
            </a:r>
            <a:endParaRPr sz="1850">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523"/>
        <p:cNvGrpSpPr/>
        <p:nvPr/>
      </p:nvGrpSpPr>
      <p:grpSpPr>
        <a:xfrm>
          <a:off x="0" y="0"/>
          <a:ext cx="0" cy="0"/>
          <a:chOff x="0" y="0"/>
          <a:chExt cx="0" cy="0"/>
        </a:xfrm>
      </p:grpSpPr>
      <p:sp>
        <p:nvSpPr>
          <p:cNvPr id="524" name="Google Shape;524;p39"/>
          <p:cNvSpPr txBox="1">
            <a:spLocks noGrp="1"/>
          </p:cNvSpPr>
          <p:nvPr>
            <p:ph type="title"/>
          </p:nvPr>
        </p:nvSpPr>
        <p:spPr>
          <a:xfrm>
            <a:off x="444500" y="642569"/>
            <a:ext cx="6961505" cy="57467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chemeClr val="dk1"/>
              </a:buClr>
              <a:buSzPts val="3600"/>
              <a:buFont typeface="Times New Roman"/>
              <a:buNone/>
            </a:pPr>
            <a:r>
              <a:rPr lang="en-US" sz="3600" b="1">
                <a:latin typeface="Times New Roman"/>
                <a:ea typeface="Times New Roman"/>
                <a:cs typeface="Times New Roman"/>
                <a:sym typeface="Times New Roman"/>
              </a:rPr>
              <a:t>Detailed Activity Diagram of SEIIT</a:t>
            </a:r>
            <a:endParaRPr sz="3600">
              <a:latin typeface="Times New Roman"/>
              <a:ea typeface="Times New Roman"/>
              <a:cs typeface="Times New Roman"/>
              <a:sym typeface="Times New Roman"/>
            </a:endParaRPr>
          </a:p>
        </p:txBody>
      </p:sp>
      <p:sp>
        <p:nvSpPr>
          <p:cNvPr id="525" name="Google Shape;525;p39"/>
          <p:cNvSpPr/>
          <p:nvPr/>
        </p:nvSpPr>
        <p:spPr>
          <a:xfrm>
            <a:off x="489782" y="1937549"/>
            <a:ext cx="459105" cy="408940"/>
          </a:xfrm>
          <a:custGeom>
            <a:avLst/>
            <a:gdLst/>
            <a:ahLst/>
            <a:cxnLst/>
            <a:rect l="l" t="t" r="r" b="b"/>
            <a:pathLst>
              <a:path w="459105" h="408939" extrusionOk="0">
                <a:moveTo>
                  <a:pt x="252516" y="0"/>
                </a:moveTo>
                <a:lnTo>
                  <a:pt x="206353" y="0"/>
                </a:lnTo>
                <a:lnTo>
                  <a:pt x="157480" y="10871"/>
                </a:lnTo>
                <a:lnTo>
                  <a:pt x="114037" y="27178"/>
                </a:lnTo>
                <a:lnTo>
                  <a:pt x="76024" y="51638"/>
                </a:lnTo>
                <a:lnTo>
                  <a:pt x="43442" y="84252"/>
                </a:lnTo>
                <a:lnTo>
                  <a:pt x="19005" y="119584"/>
                </a:lnTo>
                <a:lnTo>
                  <a:pt x="5430" y="161030"/>
                </a:lnTo>
                <a:lnTo>
                  <a:pt x="0" y="204516"/>
                </a:lnTo>
                <a:lnTo>
                  <a:pt x="5430" y="248001"/>
                </a:lnTo>
                <a:lnTo>
                  <a:pt x="19005" y="288768"/>
                </a:lnTo>
                <a:lnTo>
                  <a:pt x="43442" y="324122"/>
                </a:lnTo>
                <a:lnTo>
                  <a:pt x="76024" y="356736"/>
                </a:lnTo>
                <a:lnTo>
                  <a:pt x="114037" y="381197"/>
                </a:lnTo>
                <a:lnTo>
                  <a:pt x="157480" y="397504"/>
                </a:lnTo>
                <a:lnTo>
                  <a:pt x="206353" y="408375"/>
                </a:lnTo>
                <a:lnTo>
                  <a:pt x="252516" y="408375"/>
                </a:lnTo>
                <a:lnTo>
                  <a:pt x="298657" y="397504"/>
                </a:lnTo>
                <a:lnTo>
                  <a:pt x="344821" y="381197"/>
                </a:lnTo>
                <a:lnTo>
                  <a:pt x="382845" y="356736"/>
                </a:lnTo>
                <a:lnTo>
                  <a:pt x="415427" y="324122"/>
                </a:lnTo>
                <a:lnTo>
                  <a:pt x="437148" y="288768"/>
                </a:lnTo>
                <a:lnTo>
                  <a:pt x="453428" y="248001"/>
                </a:lnTo>
                <a:lnTo>
                  <a:pt x="458870" y="204516"/>
                </a:lnTo>
                <a:lnTo>
                  <a:pt x="453428" y="161030"/>
                </a:lnTo>
                <a:lnTo>
                  <a:pt x="437148" y="119584"/>
                </a:lnTo>
                <a:lnTo>
                  <a:pt x="415427" y="84252"/>
                </a:lnTo>
                <a:lnTo>
                  <a:pt x="382845" y="51638"/>
                </a:lnTo>
                <a:lnTo>
                  <a:pt x="344821" y="27178"/>
                </a:lnTo>
                <a:lnTo>
                  <a:pt x="298657" y="10871"/>
                </a:lnTo>
                <a:lnTo>
                  <a:pt x="252516"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6" name="Google Shape;526;p39"/>
          <p:cNvSpPr/>
          <p:nvPr/>
        </p:nvSpPr>
        <p:spPr>
          <a:xfrm>
            <a:off x="489782" y="1937549"/>
            <a:ext cx="459105" cy="408940"/>
          </a:xfrm>
          <a:custGeom>
            <a:avLst/>
            <a:gdLst/>
            <a:ahLst/>
            <a:cxnLst/>
            <a:rect l="l" t="t" r="r" b="b"/>
            <a:pathLst>
              <a:path w="459105" h="408939" extrusionOk="0">
                <a:moveTo>
                  <a:pt x="0" y="204516"/>
                </a:moveTo>
                <a:lnTo>
                  <a:pt x="5430" y="161030"/>
                </a:lnTo>
                <a:lnTo>
                  <a:pt x="19005" y="119584"/>
                </a:lnTo>
                <a:lnTo>
                  <a:pt x="43442" y="84252"/>
                </a:lnTo>
                <a:lnTo>
                  <a:pt x="76024" y="51638"/>
                </a:lnTo>
                <a:lnTo>
                  <a:pt x="114037" y="27178"/>
                </a:lnTo>
                <a:lnTo>
                  <a:pt x="157480" y="10871"/>
                </a:lnTo>
                <a:lnTo>
                  <a:pt x="206353" y="0"/>
                </a:lnTo>
                <a:lnTo>
                  <a:pt x="252516" y="0"/>
                </a:lnTo>
                <a:lnTo>
                  <a:pt x="298657" y="10871"/>
                </a:lnTo>
                <a:lnTo>
                  <a:pt x="344821" y="27178"/>
                </a:lnTo>
                <a:lnTo>
                  <a:pt x="382845" y="51638"/>
                </a:lnTo>
                <a:lnTo>
                  <a:pt x="415427" y="84252"/>
                </a:lnTo>
                <a:lnTo>
                  <a:pt x="437148" y="119584"/>
                </a:lnTo>
                <a:lnTo>
                  <a:pt x="453428" y="161030"/>
                </a:lnTo>
                <a:lnTo>
                  <a:pt x="458870" y="204516"/>
                </a:lnTo>
                <a:lnTo>
                  <a:pt x="453428" y="248001"/>
                </a:lnTo>
                <a:lnTo>
                  <a:pt x="437148" y="288768"/>
                </a:lnTo>
                <a:lnTo>
                  <a:pt x="415427" y="324122"/>
                </a:lnTo>
                <a:lnTo>
                  <a:pt x="382845" y="356736"/>
                </a:lnTo>
                <a:lnTo>
                  <a:pt x="344821" y="381197"/>
                </a:lnTo>
                <a:lnTo>
                  <a:pt x="298657" y="397504"/>
                </a:lnTo>
                <a:lnTo>
                  <a:pt x="252516" y="408375"/>
                </a:lnTo>
                <a:lnTo>
                  <a:pt x="206353" y="408375"/>
                </a:lnTo>
                <a:lnTo>
                  <a:pt x="157480" y="397504"/>
                </a:lnTo>
                <a:lnTo>
                  <a:pt x="114037" y="381197"/>
                </a:lnTo>
                <a:lnTo>
                  <a:pt x="76024" y="356736"/>
                </a:lnTo>
                <a:lnTo>
                  <a:pt x="43442" y="324122"/>
                </a:lnTo>
                <a:lnTo>
                  <a:pt x="19005" y="288768"/>
                </a:lnTo>
                <a:lnTo>
                  <a:pt x="5430" y="248001"/>
                </a:lnTo>
                <a:lnTo>
                  <a:pt x="0" y="204516"/>
                </a:lnTo>
                <a:close/>
              </a:path>
            </a:pathLst>
          </a:custGeom>
          <a:noFill/>
          <a:ln w="162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7" name="Google Shape;527;p39"/>
          <p:cNvSpPr txBox="1"/>
          <p:nvPr/>
        </p:nvSpPr>
        <p:spPr>
          <a:xfrm>
            <a:off x="629131" y="1939140"/>
            <a:ext cx="177165" cy="351790"/>
          </a:xfrm>
          <a:prstGeom prst="rect">
            <a:avLst/>
          </a:prstGeom>
          <a:noFill/>
          <a:ln>
            <a:noFill/>
          </a:ln>
        </p:spPr>
        <p:txBody>
          <a:bodyPr spcFirstLastPara="1" wrap="square" lIns="0" tIns="17775" rIns="0" bIns="0" anchor="t" anchorCtr="0">
            <a:spAutoFit/>
          </a:bodyPr>
          <a:lstStyle/>
          <a:p>
            <a:pPr marL="12700" marR="0" lvl="0" indent="0" algn="l" rtl="0">
              <a:lnSpc>
                <a:spcPct val="100000"/>
              </a:lnSpc>
              <a:spcBef>
                <a:spcPts val="0"/>
              </a:spcBef>
              <a:spcAft>
                <a:spcPts val="0"/>
              </a:spcAft>
              <a:buNone/>
            </a:pPr>
            <a:r>
              <a:rPr lang="en-US" sz="2100">
                <a:solidFill>
                  <a:schemeClr val="dk1"/>
                </a:solidFill>
                <a:latin typeface="Arial"/>
                <a:ea typeface="Arial"/>
                <a:cs typeface="Arial"/>
                <a:sym typeface="Arial"/>
              </a:rPr>
              <a:t>1</a:t>
            </a:r>
            <a:endParaRPr sz="2100">
              <a:solidFill>
                <a:schemeClr val="dk1"/>
              </a:solidFill>
              <a:latin typeface="Arial"/>
              <a:ea typeface="Arial"/>
              <a:cs typeface="Arial"/>
              <a:sym typeface="Arial"/>
            </a:endParaRPr>
          </a:p>
        </p:txBody>
      </p:sp>
      <p:sp>
        <p:nvSpPr>
          <p:cNvPr id="528" name="Google Shape;528;p39"/>
          <p:cNvSpPr/>
          <p:nvPr/>
        </p:nvSpPr>
        <p:spPr>
          <a:xfrm>
            <a:off x="1000234" y="2142065"/>
            <a:ext cx="345440" cy="0"/>
          </a:xfrm>
          <a:custGeom>
            <a:avLst/>
            <a:gdLst/>
            <a:ahLst/>
            <a:cxnLst/>
            <a:rect l="l" t="t" r="r" b="b"/>
            <a:pathLst>
              <a:path w="345440" h="120000" extrusionOk="0">
                <a:moveTo>
                  <a:pt x="0" y="0"/>
                </a:moveTo>
                <a:lnTo>
                  <a:pt x="344821" y="0"/>
                </a:lnTo>
              </a:path>
            </a:pathLst>
          </a:custGeom>
          <a:noFill/>
          <a:ln w="162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9" name="Google Shape;529;p39"/>
          <p:cNvSpPr/>
          <p:nvPr/>
        </p:nvSpPr>
        <p:spPr>
          <a:xfrm>
            <a:off x="1309753" y="2068004"/>
            <a:ext cx="146630" cy="147441"/>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0" name="Google Shape;530;p39"/>
          <p:cNvSpPr/>
          <p:nvPr/>
        </p:nvSpPr>
        <p:spPr>
          <a:xfrm>
            <a:off x="1456384" y="1937549"/>
            <a:ext cx="1478280" cy="408940"/>
          </a:xfrm>
          <a:custGeom>
            <a:avLst/>
            <a:gdLst/>
            <a:ahLst/>
            <a:cxnLst/>
            <a:rect l="l" t="t" r="r" b="b"/>
            <a:pathLst>
              <a:path w="1478280" h="408939" extrusionOk="0">
                <a:moveTo>
                  <a:pt x="1377018" y="0"/>
                </a:moveTo>
                <a:lnTo>
                  <a:pt x="103709" y="0"/>
                </a:lnTo>
                <a:lnTo>
                  <a:pt x="71127" y="5435"/>
                </a:lnTo>
                <a:lnTo>
                  <a:pt x="43986" y="19024"/>
                </a:lnTo>
                <a:lnTo>
                  <a:pt x="19544" y="40767"/>
                </a:lnTo>
                <a:lnTo>
                  <a:pt x="5419" y="70663"/>
                </a:lnTo>
                <a:lnTo>
                  <a:pt x="0" y="103277"/>
                </a:lnTo>
                <a:lnTo>
                  <a:pt x="0" y="307793"/>
                </a:lnTo>
                <a:lnTo>
                  <a:pt x="19544" y="367608"/>
                </a:lnTo>
                <a:lnTo>
                  <a:pt x="71127" y="402939"/>
                </a:lnTo>
                <a:lnTo>
                  <a:pt x="103709" y="408375"/>
                </a:lnTo>
                <a:lnTo>
                  <a:pt x="1377018" y="408375"/>
                </a:lnTo>
                <a:lnTo>
                  <a:pt x="1436877" y="389350"/>
                </a:lnTo>
                <a:lnTo>
                  <a:pt x="1472248" y="337711"/>
                </a:lnTo>
                <a:lnTo>
                  <a:pt x="1477689" y="307793"/>
                </a:lnTo>
                <a:lnTo>
                  <a:pt x="1477689" y="103277"/>
                </a:lnTo>
                <a:lnTo>
                  <a:pt x="1458643" y="40767"/>
                </a:lnTo>
                <a:lnTo>
                  <a:pt x="1406947" y="5435"/>
                </a:lnTo>
                <a:lnTo>
                  <a:pt x="1377018"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1" name="Google Shape;531;p39"/>
          <p:cNvSpPr/>
          <p:nvPr/>
        </p:nvSpPr>
        <p:spPr>
          <a:xfrm>
            <a:off x="1456384" y="1937549"/>
            <a:ext cx="1478280" cy="408940"/>
          </a:xfrm>
          <a:custGeom>
            <a:avLst/>
            <a:gdLst/>
            <a:ahLst/>
            <a:cxnLst/>
            <a:rect l="l" t="t" r="r" b="b"/>
            <a:pathLst>
              <a:path w="1478280" h="408939" extrusionOk="0">
                <a:moveTo>
                  <a:pt x="103709" y="408375"/>
                </a:moveTo>
                <a:lnTo>
                  <a:pt x="1377018" y="408375"/>
                </a:lnTo>
                <a:lnTo>
                  <a:pt x="1406947" y="402939"/>
                </a:lnTo>
                <a:lnTo>
                  <a:pt x="1436877" y="389350"/>
                </a:lnTo>
                <a:lnTo>
                  <a:pt x="1458643" y="367608"/>
                </a:lnTo>
                <a:lnTo>
                  <a:pt x="1472248" y="337711"/>
                </a:lnTo>
                <a:lnTo>
                  <a:pt x="1477689" y="307793"/>
                </a:lnTo>
                <a:lnTo>
                  <a:pt x="1477689" y="103277"/>
                </a:lnTo>
                <a:lnTo>
                  <a:pt x="1458643" y="40767"/>
                </a:lnTo>
                <a:lnTo>
                  <a:pt x="1406947" y="5435"/>
                </a:lnTo>
                <a:lnTo>
                  <a:pt x="1377018" y="0"/>
                </a:lnTo>
                <a:lnTo>
                  <a:pt x="103709" y="0"/>
                </a:lnTo>
                <a:lnTo>
                  <a:pt x="43986" y="19024"/>
                </a:lnTo>
                <a:lnTo>
                  <a:pt x="5419" y="70663"/>
                </a:lnTo>
                <a:lnTo>
                  <a:pt x="0" y="103277"/>
                </a:lnTo>
                <a:lnTo>
                  <a:pt x="0" y="307793"/>
                </a:lnTo>
                <a:lnTo>
                  <a:pt x="19544" y="367608"/>
                </a:lnTo>
                <a:lnTo>
                  <a:pt x="71127" y="402939"/>
                </a:lnTo>
                <a:lnTo>
                  <a:pt x="103709" y="408375"/>
                </a:lnTo>
                <a:close/>
              </a:path>
            </a:pathLst>
          </a:custGeom>
          <a:noFill/>
          <a:ln w="162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2" name="Google Shape;532;p39"/>
          <p:cNvSpPr txBox="1"/>
          <p:nvPr/>
        </p:nvSpPr>
        <p:spPr>
          <a:xfrm>
            <a:off x="2921374" y="1892616"/>
            <a:ext cx="361315" cy="24384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1400" u="sng">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p:txBody>
      </p:sp>
      <p:sp>
        <p:nvSpPr>
          <p:cNvPr id="533" name="Google Shape;533;p39"/>
          <p:cNvSpPr txBox="1"/>
          <p:nvPr/>
        </p:nvSpPr>
        <p:spPr>
          <a:xfrm>
            <a:off x="1593557" y="1892616"/>
            <a:ext cx="1203960" cy="461645"/>
          </a:xfrm>
          <a:prstGeom prst="rect">
            <a:avLst/>
          </a:prstGeom>
          <a:noFill/>
          <a:ln>
            <a:noFill/>
          </a:ln>
        </p:spPr>
        <p:txBody>
          <a:bodyPr spcFirstLastPara="1" wrap="square" lIns="0" tIns="11425" rIns="0" bIns="0" anchor="t" anchorCtr="0">
            <a:spAutoFit/>
          </a:bodyPr>
          <a:lstStyle/>
          <a:p>
            <a:pPr marL="12700" marR="5080" lvl="0" indent="306705" algn="l" rtl="0">
              <a:lnSpc>
                <a:spcPct val="102200"/>
              </a:lnSpc>
              <a:spcBef>
                <a:spcPts val="0"/>
              </a:spcBef>
              <a:spcAft>
                <a:spcPts val="0"/>
              </a:spcAft>
              <a:buNone/>
            </a:pPr>
            <a:r>
              <a:rPr lang="en-US" sz="1400">
                <a:solidFill>
                  <a:schemeClr val="dk1"/>
                </a:solidFill>
                <a:latin typeface="Times New Roman"/>
                <a:ea typeface="Times New Roman"/>
                <a:cs typeface="Times New Roman"/>
                <a:sym typeface="Times New Roman"/>
              </a:rPr>
              <a:t>Display  enrollment form</a:t>
            </a:r>
            <a:endParaRPr sz="1400">
              <a:solidFill>
                <a:schemeClr val="dk1"/>
              </a:solidFill>
              <a:latin typeface="Times New Roman"/>
              <a:ea typeface="Times New Roman"/>
              <a:cs typeface="Times New Roman"/>
              <a:sym typeface="Times New Roman"/>
            </a:endParaRPr>
          </a:p>
        </p:txBody>
      </p:sp>
      <p:sp>
        <p:nvSpPr>
          <p:cNvPr id="534" name="Google Shape;534;p39"/>
          <p:cNvSpPr/>
          <p:nvPr/>
        </p:nvSpPr>
        <p:spPr>
          <a:xfrm>
            <a:off x="3341293" y="1937549"/>
            <a:ext cx="1630045" cy="408940"/>
          </a:xfrm>
          <a:custGeom>
            <a:avLst/>
            <a:gdLst/>
            <a:ahLst/>
            <a:cxnLst/>
            <a:rect l="l" t="t" r="r" b="b"/>
            <a:pathLst>
              <a:path w="1630045" h="408939" extrusionOk="0">
                <a:moveTo>
                  <a:pt x="1529113" y="0"/>
                </a:moveTo>
                <a:lnTo>
                  <a:pt x="103165" y="0"/>
                </a:lnTo>
                <a:lnTo>
                  <a:pt x="70515" y="5435"/>
                </a:lnTo>
                <a:lnTo>
                  <a:pt x="40585" y="19024"/>
                </a:lnTo>
                <a:lnTo>
                  <a:pt x="19045" y="40767"/>
                </a:lnTo>
                <a:lnTo>
                  <a:pt x="5441" y="70663"/>
                </a:lnTo>
                <a:lnTo>
                  <a:pt x="0" y="103277"/>
                </a:lnTo>
                <a:lnTo>
                  <a:pt x="0" y="307793"/>
                </a:lnTo>
                <a:lnTo>
                  <a:pt x="19045" y="367608"/>
                </a:lnTo>
                <a:lnTo>
                  <a:pt x="70515" y="402939"/>
                </a:lnTo>
                <a:lnTo>
                  <a:pt x="103165" y="408375"/>
                </a:lnTo>
                <a:lnTo>
                  <a:pt x="1529113" y="408375"/>
                </a:lnTo>
                <a:lnTo>
                  <a:pt x="1588972" y="389350"/>
                </a:lnTo>
                <a:lnTo>
                  <a:pt x="1624116" y="337711"/>
                </a:lnTo>
                <a:lnTo>
                  <a:pt x="1629558" y="307793"/>
                </a:lnTo>
                <a:lnTo>
                  <a:pt x="1629558" y="103277"/>
                </a:lnTo>
                <a:lnTo>
                  <a:pt x="1610512" y="40767"/>
                </a:lnTo>
                <a:lnTo>
                  <a:pt x="1559043" y="5435"/>
                </a:lnTo>
                <a:lnTo>
                  <a:pt x="1529113"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5" name="Google Shape;535;p39"/>
          <p:cNvSpPr/>
          <p:nvPr/>
        </p:nvSpPr>
        <p:spPr>
          <a:xfrm>
            <a:off x="3341293" y="1937549"/>
            <a:ext cx="1630045" cy="408940"/>
          </a:xfrm>
          <a:custGeom>
            <a:avLst/>
            <a:gdLst/>
            <a:ahLst/>
            <a:cxnLst/>
            <a:rect l="l" t="t" r="r" b="b"/>
            <a:pathLst>
              <a:path w="1630045" h="408939" extrusionOk="0">
                <a:moveTo>
                  <a:pt x="103165" y="408375"/>
                </a:moveTo>
                <a:lnTo>
                  <a:pt x="1529113" y="408375"/>
                </a:lnTo>
                <a:lnTo>
                  <a:pt x="1559042" y="402939"/>
                </a:lnTo>
                <a:lnTo>
                  <a:pt x="1588972" y="389350"/>
                </a:lnTo>
                <a:lnTo>
                  <a:pt x="1610512" y="367608"/>
                </a:lnTo>
                <a:lnTo>
                  <a:pt x="1624116" y="337711"/>
                </a:lnTo>
                <a:lnTo>
                  <a:pt x="1629558" y="307793"/>
                </a:lnTo>
                <a:lnTo>
                  <a:pt x="1629558" y="103277"/>
                </a:lnTo>
                <a:lnTo>
                  <a:pt x="1610512" y="40767"/>
                </a:lnTo>
                <a:lnTo>
                  <a:pt x="1559042" y="5435"/>
                </a:lnTo>
                <a:lnTo>
                  <a:pt x="1529113" y="0"/>
                </a:lnTo>
                <a:lnTo>
                  <a:pt x="103165" y="0"/>
                </a:lnTo>
                <a:lnTo>
                  <a:pt x="40585" y="19024"/>
                </a:lnTo>
                <a:lnTo>
                  <a:pt x="5441" y="70663"/>
                </a:lnTo>
                <a:lnTo>
                  <a:pt x="0" y="103277"/>
                </a:lnTo>
                <a:lnTo>
                  <a:pt x="0" y="307793"/>
                </a:lnTo>
                <a:lnTo>
                  <a:pt x="19045" y="367608"/>
                </a:lnTo>
                <a:lnTo>
                  <a:pt x="70515" y="402939"/>
                </a:lnTo>
                <a:lnTo>
                  <a:pt x="103165" y="408375"/>
                </a:lnTo>
                <a:close/>
              </a:path>
            </a:pathLst>
          </a:custGeom>
          <a:noFill/>
          <a:ln w="162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6" name="Google Shape;536;p39"/>
          <p:cNvSpPr txBox="1"/>
          <p:nvPr/>
        </p:nvSpPr>
        <p:spPr>
          <a:xfrm>
            <a:off x="3562586" y="1892616"/>
            <a:ext cx="1186815" cy="461645"/>
          </a:xfrm>
          <a:prstGeom prst="rect">
            <a:avLst/>
          </a:prstGeom>
          <a:noFill/>
          <a:ln>
            <a:noFill/>
          </a:ln>
        </p:spPr>
        <p:txBody>
          <a:bodyPr spcFirstLastPara="1" wrap="square" lIns="0" tIns="11425" rIns="0" bIns="0" anchor="t" anchorCtr="0">
            <a:spAutoFit/>
          </a:bodyPr>
          <a:lstStyle/>
          <a:p>
            <a:pPr marL="12700" marR="5080" lvl="0" indent="236220" algn="l" rtl="0">
              <a:lnSpc>
                <a:spcPct val="102200"/>
              </a:lnSpc>
              <a:spcBef>
                <a:spcPts val="0"/>
              </a:spcBef>
              <a:spcAft>
                <a:spcPts val="0"/>
              </a:spcAft>
              <a:buNone/>
            </a:pPr>
            <a:r>
              <a:rPr lang="en-US" sz="1400">
                <a:solidFill>
                  <a:schemeClr val="dk1"/>
                </a:solidFill>
                <a:latin typeface="Times New Roman"/>
                <a:ea typeface="Times New Roman"/>
                <a:cs typeface="Times New Roman"/>
                <a:sym typeface="Times New Roman"/>
              </a:rPr>
              <a:t>Calculate  registration fees</a:t>
            </a:r>
            <a:endParaRPr sz="1400">
              <a:solidFill>
                <a:schemeClr val="dk1"/>
              </a:solidFill>
              <a:latin typeface="Times New Roman"/>
              <a:ea typeface="Times New Roman"/>
              <a:cs typeface="Times New Roman"/>
              <a:sym typeface="Times New Roman"/>
            </a:endParaRPr>
          </a:p>
        </p:txBody>
      </p:sp>
      <p:sp>
        <p:nvSpPr>
          <p:cNvPr id="537" name="Google Shape;537;p39"/>
          <p:cNvSpPr/>
          <p:nvPr/>
        </p:nvSpPr>
        <p:spPr>
          <a:xfrm>
            <a:off x="3194594" y="2068004"/>
            <a:ext cx="146698" cy="147441"/>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8" name="Google Shape;538;p39"/>
          <p:cNvSpPr/>
          <p:nvPr/>
        </p:nvSpPr>
        <p:spPr>
          <a:xfrm>
            <a:off x="3493207" y="2754254"/>
            <a:ext cx="1325880" cy="408305"/>
          </a:xfrm>
          <a:custGeom>
            <a:avLst/>
            <a:gdLst/>
            <a:ahLst/>
            <a:cxnLst/>
            <a:rect l="l" t="t" r="r" b="b"/>
            <a:pathLst>
              <a:path w="1325879" h="408305" extrusionOk="0">
                <a:moveTo>
                  <a:pt x="1222338" y="0"/>
                </a:moveTo>
                <a:lnTo>
                  <a:pt x="103845" y="0"/>
                </a:lnTo>
                <a:lnTo>
                  <a:pt x="71195" y="5435"/>
                </a:lnTo>
                <a:lnTo>
                  <a:pt x="43986" y="19024"/>
                </a:lnTo>
                <a:lnTo>
                  <a:pt x="19726" y="40767"/>
                </a:lnTo>
                <a:lnTo>
                  <a:pt x="6121" y="71229"/>
                </a:lnTo>
                <a:lnTo>
                  <a:pt x="0" y="103843"/>
                </a:lnTo>
                <a:lnTo>
                  <a:pt x="0" y="307725"/>
                </a:lnTo>
                <a:lnTo>
                  <a:pt x="19726" y="367540"/>
                </a:lnTo>
                <a:lnTo>
                  <a:pt x="71195" y="402871"/>
                </a:lnTo>
                <a:lnTo>
                  <a:pt x="103845" y="408307"/>
                </a:lnTo>
                <a:lnTo>
                  <a:pt x="1222338" y="408307"/>
                </a:lnTo>
                <a:lnTo>
                  <a:pt x="1282197" y="389282"/>
                </a:lnTo>
                <a:lnTo>
                  <a:pt x="1320289" y="337644"/>
                </a:lnTo>
                <a:lnTo>
                  <a:pt x="1325730" y="307725"/>
                </a:lnTo>
                <a:lnTo>
                  <a:pt x="1325730" y="103843"/>
                </a:lnTo>
                <a:lnTo>
                  <a:pt x="1306684" y="40767"/>
                </a:lnTo>
                <a:lnTo>
                  <a:pt x="1254988" y="5435"/>
                </a:lnTo>
                <a:lnTo>
                  <a:pt x="1222338"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9" name="Google Shape;539;p39"/>
          <p:cNvSpPr/>
          <p:nvPr/>
        </p:nvSpPr>
        <p:spPr>
          <a:xfrm>
            <a:off x="3493206" y="2754254"/>
            <a:ext cx="1325880" cy="408305"/>
          </a:xfrm>
          <a:custGeom>
            <a:avLst/>
            <a:gdLst/>
            <a:ahLst/>
            <a:cxnLst/>
            <a:rect l="l" t="t" r="r" b="b"/>
            <a:pathLst>
              <a:path w="1325879" h="408305" extrusionOk="0">
                <a:moveTo>
                  <a:pt x="103845" y="408307"/>
                </a:moveTo>
                <a:lnTo>
                  <a:pt x="1222338" y="408307"/>
                </a:lnTo>
                <a:lnTo>
                  <a:pt x="1254988" y="402871"/>
                </a:lnTo>
                <a:lnTo>
                  <a:pt x="1282197" y="389282"/>
                </a:lnTo>
                <a:lnTo>
                  <a:pt x="1306684" y="367540"/>
                </a:lnTo>
                <a:lnTo>
                  <a:pt x="1320288" y="337644"/>
                </a:lnTo>
                <a:lnTo>
                  <a:pt x="1325730" y="307725"/>
                </a:lnTo>
                <a:lnTo>
                  <a:pt x="1325730" y="103843"/>
                </a:lnTo>
                <a:lnTo>
                  <a:pt x="1306684" y="40767"/>
                </a:lnTo>
                <a:lnTo>
                  <a:pt x="1254988" y="5435"/>
                </a:lnTo>
                <a:lnTo>
                  <a:pt x="1222338" y="0"/>
                </a:lnTo>
                <a:lnTo>
                  <a:pt x="103845" y="0"/>
                </a:lnTo>
                <a:lnTo>
                  <a:pt x="43986" y="19024"/>
                </a:lnTo>
                <a:lnTo>
                  <a:pt x="6121" y="71229"/>
                </a:lnTo>
                <a:lnTo>
                  <a:pt x="0" y="103843"/>
                </a:lnTo>
                <a:lnTo>
                  <a:pt x="0" y="307725"/>
                </a:lnTo>
                <a:lnTo>
                  <a:pt x="19726" y="367540"/>
                </a:lnTo>
                <a:lnTo>
                  <a:pt x="71195" y="402871"/>
                </a:lnTo>
                <a:lnTo>
                  <a:pt x="103845" y="408307"/>
                </a:lnTo>
                <a:close/>
              </a:path>
            </a:pathLst>
          </a:custGeom>
          <a:noFill/>
          <a:ln w="162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0" name="Google Shape;540;p39"/>
          <p:cNvSpPr txBox="1"/>
          <p:nvPr/>
        </p:nvSpPr>
        <p:spPr>
          <a:xfrm>
            <a:off x="3608840" y="2709910"/>
            <a:ext cx="1093470" cy="461009"/>
          </a:xfrm>
          <a:prstGeom prst="rect">
            <a:avLst/>
          </a:prstGeom>
          <a:noFill/>
          <a:ln>
            <a:noFill/>
          </a:ln>
        </p:spPr>
        <p:txBody>
          <a:bodyPr spcFirstLastPara="1" wrap="square" lIns="0" tIns="12050" rIns="0" bIns="0" anchor="t" anchorCtr="0">
            <a:spAutoFit/>
          </a:bodyPr>
          <a:lstStyle/>
          <a:p>
            <a:pPr marL="12700" marR="5080" lvl="0" indent="86360" algn="l" rtl="0">
              <a:lnSpc>
                <a:spcPct val="101899"/>
              </a:lnSpc>
              <a:spcBef>
                <a:spcPts val="0"/>
              </a:spcBef>
              <a:spcAft>
                <a:spcPts val="0"/>
              </a:spcAft>
              <a:buNone/>
            </a:pPr>
            <a:r>
              <a:rPr lang="en-US" sz="1400">
                <a:solidFill>
                  <a:schemeClr val="dk1"/>
                </a:solidFill>
                <a:latin typeface="Times New Roman"/>
                <a:ea typeface="Times New Roman"/>
                <a:cs typeface="Times New Roman"/>
                <a:sym typeface="Times New Roman"/>
              </a:rPr>
              <a:t>Dispaly fees  payable screen</a:t>
            </a:r>
            <a:endParaRPr sz="1400">
              <a:solidFill>
                <a:schemeClr val="dk1"/>
              </a:solidFill>
              <a:latin typeface="Times New Roman"/>
              <a:ea typeface="Times New Roman"/>
              <a:cs typeface="Times New Roman"/>
              <a:sym typeface="Times New Roman"/>
            </a:endParaRPr>
          </a:p>
        </p:txBody>
      </p:sp>
      <p:sp>
        <p:nvSpPr>
          <p:cNvPr id="541" name="Google Shape;541;p39"/>
          <p:cNvSpPr/>
          <p:nvPr/>
        </p:nvSpPr>
        <p:spPr>
          <a:xfrm>
            <a:off x="3493207" y="3571435"/>
            <a:ext cx="1325880" cy="408305"/>
          </a:xfrm>
          <a:custGeom>
            <a:avLst/>
            <a:gdLst/>
            <a:ahLst/>
            <a:cxnLst/>
            <a:rect l="l" t="t" r="r" b="b"/>
            <a:pathLst>
              <a:path w="1325879" h="408304" extrusionOk="0">
                <a:moveTo>
                  <a:pt x="1222338" y="0"/>
                </a:moveTo>
                <a:lnTo>
                  <a:pt x="103845" y="0"/>
                </a:lnTo>
                <a:lnTo>
                  <a:pt x="71195" y="5435"/>
                </a:lnTo>
                <a:lnTo>
                  <a:pt x="43986" y="19024"/>
                </a:lnTo>
                <a:lnTo>
                  <a:pt x="19726" y="40767"/>
                </a:lnTo>
                <a:lnTo>
                  <a:pt x="6121" y="70686"/>
                </a:lnTo>
                <a:lnTo>
                  <a:pt x="0" y="103299"/>
                </a:lnTo>
                <a:lnTo>
                  <a:pt x="0" y="307181"/>
                </a:lnTo>
                <a:lnTo>
                  <a:pt x="19726" y="367540"/>
                </a:lnTo>
                <a:lnTo>
                  <a:pt x="71195" y="402871"/>
                </a:lnTo>
                <a:lnTo>
                  <a:pt x="103845" y="408307"/>
                </a:lnTo>
                <a:lnTo>
                  <a:pt x="1222338" y="408307"/>
                </a:lnTo>
                <a:lnTo>
                  <a:pt x="1282197" y="389282"/>
                </a:lnTo>
                <a:lnTo>
                  <a:pt x="1320289" y="337077"/>
                </a:lnTo>
                <a:lnTo>
                  <a:pt x="1325730" y="307181"/>
                </a:lnTo>
                <a:lnTo>
                  <a:pt x="1325730" y="103299"/>
                </a:lnTo>
                <a:lnTo>
                  <a:pt x="1306684" y="40767"/>
                </a:lnTo>
                <a:lnTo>
                  <a:pt x="1254988" y="5435"/>
                </a:lnTo>
                <a:lnTo>
                  <a:pt x="1222338"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2" name="Google Shape;542;p39"/>
          <p:cNvSpPr/>
          <p:nvPr/>
        </p:nvSpPr>
        <p:spPr>
          <a:xfrm>
            <a:off x="3493206" y="3571435"/>
            <a:ext cx="1325880" cy="408305"/>
          </a:xfrm>
          <a:custGeom>
            <a:avLst/>
            <a:gdLst/>
            <a:ahLst/>
            <a:cxnLst/>
            <a:rect l="l" t="t" r="r" b="b"/>
            <a:pathLst>
              <a:path w="1325879" h="408304" extrusionOk="0">
                <a:moveTo>
                  <a:pt x="103845" y="408307"/>
                </a:moveTo>
                <a:lnTo>
                  <a:pt x="1222338" y="408307"/>
                </a:lnTo>
                <a:lnTo>
                  <a:pt x="1254988" y="402871"/>
                </a:lnTo>
                <a:lnTo>
                  <a:pt x="1282197" y="389282"/>
                </a:lnTo>
                <a:lnTo>
                  <a:pt x="1306684" y="367540"/>
                </a:lnTo>
                <a:lnTo>
                  <a:pt x="1320288" y="337077"/>
                </a:lnTo>
                <a:lnTo>
                  <a:pt x="1325730" y="307181"/>
                </a:lnTo>
                <a:lnTo>
                  <a:pt x="1325730" y="103299"/>
                </a:lnTo>
                <a:lnTo>
                  <a:pt x="1306684" y="40767"/>
                </a:lnTo>
                <a:lnTo>
                  <a:pt x="1254988" y="5435"/>
                </a:lnTo>
                <a:lnTo>
                  <a:pt x="1222338" y="0"/>
                </a:lnTo>
                <a:lnTo>
                  <a:pt x="103845" y="0"/>
                </a:lnTo>
                <a:lnTo>
                  <a:pt x="43986" y="19024"/>
                </a:lnTo>
                <a:lnTo>
                  <a:pt x="6121" y="70686"/>
                </a:lnTo>
                <a:lnTo>
                  <a:pt x="0" y="103299"/>
                </a:lnTo>
                <a:lnTo>
                  <a:pt x="0" y="307181"/>
                </a:lnTo>
                <a:lnTo>
                  <a:pt x="19726" y="367540"/>
                </a:lnTo>
                <a:lnTo>
                  <a:pt x="71195" y="402871"/>
                </a:lnTo>
                <a:lnTo>
                  <a:pt x="103845" y="408307"/>
                </a:lnTo>
                <a:close/>
              </a:path>
            </a:pathLst>
          </a:custGeom>
          <a:noFill/>
          <a:ln w="162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3" name="Google Shape;543;p39"/>
          <p:cNvSpPr txBox="1"/>
          <p:nvPr/>
        </p:nvSpPr>
        <p:spPr>
          <a:xfrm>
            <a:off x="3877523" y="3635283"/>
            <a:ext cx="559435" cy="24384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1400">
                <a:solidFill>
                  <a:schemeClr val="dk1"/>
                </a:solidFill>
                <a:latin typeface="Times New Roman"/>
                <a:ea typeface="Times New Roman"/>
                <a:cs typeface="Times New Roman"/>
                <a:sym typeface="Times New Roman"/>
              </a:rPr>
              <a:t>Pay fee</a:t>
            </a:r>
            <a:endParaRPr sz="1400">
              <a:solidFill>
                <a:schemeClr val="dk1"/>
              </a:solidFill>
              <a:latin typeface="Times New Roman"/>
              <a:ea typeface="Times New Roman"/>
              <a:cs typeface="Times New Roman"/>
              <a:sym typeface="Times New Roman"/>
            </a:endParaRPr>
          </a:p>
        </p:txBody>
      </p:sp>
      <p:sp>
        <p:nvSpPr>
          <p:cNvPr id="544" name="Google Shape;544;p39"/>
          <p:cNvSpPr/>
          <p:nvPr/>
        </p:nvSpPr>
        <p:spPr>
          <a:xfrm>
            <a:off x="5369929" y="3666594"/>
            <a:ext cx="220571" cy="220163"/>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5" name="Google Shape;545;p39"/>
          <p:cNvSpPr/>
          <p:nvPr/>
        </p:nvSpPr>
        <p:spPr>
          <a:xfrm>
            <a:off x="4818937" y="3775317"/>
            <a:ext cx="448309" cy="0"/>
          </a:xfrm>
          <a:custGeom>
            <a:avLst/>
            <a:gdLst/>
            <a:ahLst/>
            <a:cxnLst/>
            <a:rect l="l" t="t" r="r" b="b"/>
            <a:pathLst>
              <a:path w="448310" h="120000" extrusionOk="0">
                <a:moveTo>
                  <a:pt x="0" y="0"/>
                </a:moveTo>
                <a:lnTo>
                  <a:pt x="447805" y="0"/>
                </a:lnTo>
              </a:path>
            </a:pathLst>
          </a:custGeom>
          <a:noFill/>
          <a:ln w="162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6" name="Google Shape;546;p39"/>
          <p:cNvSpPr/>
          <p:nvPr/>
        </p:nvSpPr>
        <p:spPr>
          <a:xfrm>
            <a:off x="5231599" y="3701913"/>
            <a:ext cx="146472" cy="14680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7" name="Google Shape;547;p39"/>
          <p:cNvSpPr/>
          <p:nvPr/>
        </p:nvSpPr>
        <p:spPr>
          <a:xfrm>
            <a:off x="4156412" y="2345924"/>
            <a:ext cx="0" cy="297180"/>
          </a:xfrm>
          <a:custGeom>
            <a:avLst/>
            <a:gdLst/>
            <a:ahLst/>
            <a:cxnLst/>
            <a:rect l="l" t="t" r="r" b="b"/>
            <a:pathLst>
              <a:path w="120000" h="297180" extrusionOk="0">
                <a:moveTo>
                  <a:pt x="0" y="0"/>
                </a:moveTo>
                <a:lnTo>
                  <a:pt x="0" y="296876"/>
                </a:lnTo>
              </a:path>
            </a:pathLst>
          </a:custGeom>
          <a:noFill/>
          <a:ln w="162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8" name="Google Shape;548;p39"/>
          <p:cNvSpPr/>
          <p:nvPr/>
        </p:nvSpPr>
        <p:spPr>
          <a:xfrm>
            <a:off x="4082950" y="2607447"/>
            <a:ext cx="146698" cy="146807"/>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9" name="Google Shape;549;p39"/>
          <p:cNvSpPr/>
          <p:nvPr/>
        </p:nvSpPr>
        <p:spPr>
          <a:xfrm>
            <a:off x="4156412" y="3162562"/>
            <a:ext cx="0" cy="297180"/>
          </a:xfrm>
          <a:custGeom>
            <a:avLst/>
            <a:gdLst/>
            <a:ahLst/>
            <a:cxnLst/>
            <a:rect l="l" t="t" r="r" b="b"/>
            <a:pathLst>
              <a:path w="120000" h="297179" extrusionOk="0">
                <a:moveTo>
                  <a:pt x="0" y="0"/>
                </a:moveTo>
                <a:lnTo>
                  <a:pt x="0" y="296876"/>
                </a:lnTo>
              </a:path>
            </a:pathLst>
          </a:custGeom>
          <a:noFill/>
          <a:ln w="162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0" name="Google Shape;550;p39"/>
          <p:cNvSpPr/>
          <p:nvPr/>
        </p:nvSpPr>
        <p:spPr>
          <a:xfrm>
            <a:off x="4082950" y="3424084"/>
            <a:ext cx="146698" cy="147351"/>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1" name="Google Shape;551;p39"/>
          <p:cNvSpPr/>
          <p:nvPr/>
        </p:nvSpPr>
        <p:spPr>
          <a:xfrm>
            <a:off x="5889136" y="3162562"/>
            <a:ext cx="1322705" cy="408940"/>
          </a:xfrm>
          <a:custGeom>
            <a:avLst/>
            <a:gdLst/>
            <a:ahLst/>
            <a:cxnLst/>
            <a:rect l="l" t="t" r="r" b="b"/>
            <a:pathLst>
              <a:path w="1322704" h="408939" extrusionOk="0">
                <a:moveTo>
                  <a:pt x="1221885" y="0"/>
                </a:moveTo>
                <a:lnTo>
                  <a:pt x="100444" y="0"/>
                </a:lnTo>
                <a:lnTo>
                  <a:pt x="67794" y="5435"/>
                </a:lnTo>
                <a:lnTo>
                  <a:pt x="40812" y="19047"/>
                </a:lnTo>
                <a:lnTo>
                  <a:pt x="19045" y="41333"/>
                </a:lnTo>
                <a:lnTo>
                  <a:pt x="2720" y="71229"/>
                </a:lnTo>
                <a:lnTo>
                  <a:pt x="0" y="103843"/>
                </a:lnTo>
                <a:lnTo>
                  <a:pt x="0" y="307747"/>
                </a:lnTo>
                <a:lnTo>
                  <a:pt x="19045" y="367540"/>
                </a:lnTo>
                <a:lnTo>
                  <a:pt x="67794" y="403437"/>
                </a:lnTo>
                <a:lnTo>
                  <a:pt x="100444" y="408873"/>
                </a:lnTo>
                <a:lnTo>
                  <a:pt x="1221885" y="408873"/>
                </a:lnTo>
                <a:lnTo>
                  <a:pt x="1281517" y="389305"/>
                </a:lnTo>
                <a:lnTo>
                  <a:pt x="1316887" y="337644"/>
                </a:lnTo>
                <a:lnTo>
                  <a:pt x="1322329" y="307747"/>
                </a:lnTo>
                <a:lnTo>
                  <a:pt x="1322329" y="103843"/>
                </a:lnTo>
                <a:lnTo>
                  <a:pt x="1303283" y="41333"/>
                </a:lnTo>
                <a:lnTo>
                  <a:pt x="1251587" y="5435"/>
                </a:lnTo>
                <a:lnTo>
                  <a:pt x="1221885"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2" name="Google Shape;552;p39"/>
          <p:cNvSpPr/>
          <p:nvPr/>
        </p:nvSpPr>
        <p:spPr>
          <a:xfrm>
            <a:off x="5889135" y="3162562"/>
            <a:ext cx="1322705" cy="408940"/>
          </a:xfrm>
          <a:custGeom>
            <a:avLst/>
            <a:gdLst/>
            <a:ahLst/>
            <a:cxnLst/>
            <a:rect l="l" t="t" r="r" b="b"/>
            <a:pathLst>
              <a:path w="1322704" h="408939" extrusionOk="0">
                <a:moveTo>
                  <a:pt x="100444" y="408873"/>
                </a:moveTo>
                <a:lnTo>
                  <a:pt x="1221885" y="408873"/>
                </a:lnTo>
                <a:lnTo>
                  <a:pt x="1251587" y="403437"/>
                </a:lnTo>
                <a:lnTo>
                  <a:pt x="1281516" y="389305"/>
                </a:lnTo>
                <a:lnTo>
                  <a:pt x="1303283" y="367540"/>
                </a:lnTo>
                <a:lnTo>
                  <a:pt x="1316887" y="337644"/>
                </a:lnTo>
                <a:lnTo>
                  <a:pt x="1322329" y="307747"/>
                </a:lnTo>
                <a:lnTo>
                  <a:pt x="1322329" y="103843"/>
                </a:lnTo>
                <a:lnTo>
                  <a:pt x="1303283" y="41333"/>
                </a:lnTo>
                <a:lnTo>
                  <a:pt x="1251587" y="5435"/>
                </a:lnTo>
                <a:lnTo>
                  <a:pt x="1221885" y="0"/>
                </a:lnTo>
                <a:lnTo>
                  <a:pt x="100444" y="0"/>
                </a:lnTo>
                <a:lnTo>
                  <a:pt x="40812" y="19047"/>
                </a:lnTo>
                <a:lnTo>
                  <a:pt x="2720" y="71229"/>
                </a:lnTo>
                <a:lnTo>
                  <a:pt x="0" y="103843"/>
                </a:lnTo>
                <a:lnTo>
                  <a:pt x="0" y="307747"/>
                </a:lnTo>
                <a:lnTo>
                  <a:pt x="19045" y="367540"/>
                </a:lnTo>
                <a:lnTo>
                  <a:pt x="67794" y="403437"/>
                </a:lnTo>
                <a:lnTo>
                  <a:pt x="100444" y="408873"/>
                </a:lnTo>
                <a:close/>
              </a:path>
            </a:pathLst>
          </a:custGeom>
          <a:noFill/>
          <a:ln w="162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3" name="Google Shape;553;p39"/>
          <p:cNvSpPr txBox="1"/>
          <p:nvPr/>
        </p:nvSpPr>
        <p:spPr>
          <a:xfrm>
            <a:off x="6224023" y="3118217"/>
            <a:ext cx="648335" cy="461009"/>
          </a:xfrm>
          <a:prstGeom prst="rect">
            <a:avLst/>
          </a:prstGeom>
          <a:noFill/>
          <a:ln>
            <a:noFill/>
          </a:ln>
        </p:spPr>
        <p:txBody>
          <a:bodyPr spcFirstLastPara="1" wrap="square" lIns="0" tIns="12050" rIns="0" bIns="0" anchor="t" anchorCtr="0">
            <a:spAutoFit/>
          </a:bodyPr>
          <a:lstStyle/>
          <a:p>
            <a:pPr marL="12700" marR="5080" lvl="0" indent="37465" algn="l" rtl="0">
              <a:lnSpc>
                <a:spcPct val="101899"/>
              </a:lnSpc>
              <a:spcBef>
                <a:spcPts val="0"/>
              </a:spcBef>
              <a:spcAft>
                <a:spcPts val="0"/>
              </a:spcAft>
              <a:buNone/>
            </a:pPr>
            <a:r>
              <a:rPr lang="en-US" sz="1400">
                <a:solidFill>
                  <a:schemeClr val="dk1"/>
                </a:solidFill>
                <a:latin typeface="Times New Roman"/>
                <a:ea typeface="Times New Roman"/>
                <a:cs typeface="Times New Roman"/>
                <a:sym typeface="Times New Roman"/>
              </a:rPr>
              <a:t>Process  payment</a:t>
            </a:r>
            <a:endParaRPr sz="1400">
              <a:solidFill>
                <a:schemeClr val="dk1"/>
              </a:solidFill>
              <a:latin typeface="Times New Roman"/>
              <a:ea typeface="Times New Roman"/>
              <a:cs typeface="Times New Roman"/>
              <a:sym typeface="Times New Roman"/>
            </a:endParaRPr>
          </a:p>
        </p:txBody>
      </p:sp>
      <p:sp>
        <p:nvSpPr>
          <p:cNvPr id="554" name="Google Shape;554;p39"/>
          <p:cNvSpPr/>
          <p:nvPr/>
        </p:nvSpPr>
        <p:spPr>
          <a:xfrm>
            <a:off x="5889136" y="3979743"/>
            <a:ext cx="1322705" cy="408940"/>
          </a:xfrm>
          <a:custGeom>
            <a:avLst/>
            <a:gdLst/>
            <a:ahLst/>
            <a:cxnLst/>
            <a:rect l="l" t="t" r="r" b="b"/>
            <a:pathLst>
              <a:path w="1322704" h="408939" extrusionOk="0">
                <a:moveTo>
                  <a:pt x="1221885" y="0"/>
                </a:moveTo>
                <a:lnTo>
                  <a:pt x="100444" y="0"/>
                </a:lnTo>
                <a:lnTo>
                  <a:pt x="67794" y="5435"/>
                </a:lnTo>
                <a:lnTo>
                  <a:pt x="40812" y="19024"/>
                </a:lnTo>
                <a:lnTo>
                  <a:pt x="19045" y="40789"/>
                </a:lnTo>
                <a:lnTo>
                  <a:pt x="2720" y="70686"/>
                </a:lnTo>
                <a:lnTo>
                  <a:pt x="0" y="103299"/>
                </a:lnTo>
                <a:lnTo>
                  <a:pt x="0" y="307195"/>
                </a:lnTo>
                <a:lnTo>
                  <a:pt x="19045" y="367544"/>
                </a:lnTo>
                <a:lnTo>
                  <a:pt x="67794" y="402885"/>
                </a:lnTo>
                <a:lnTo>
                  <a:pt x="100444" y="408323"/>
                </a:lnTo>
                <a:lnTo>
                  <a:pt x="1221885" y="408323"/>
                </a:lnTo>
                <a:lnTo>
                  <a:pt x="1281517" y="389293"/>
                </a:lnTo>
                <a:lnTo>
                  <a:pt x="1316887" y="337641"/>
                </a:lnTo>
                <a:lnTo>
                  <a:pt x="1322329" y="307195"/>
                </a:lnTo>
                <a:lnTo>
                  <a:pt x="1322329" y="103299"/>
                </a:lnTo>
                <a:lnTo>
                  <a:pt x="1303283" y="40789"/>
                </a:lnTo>
                <a:lnTo>
                  <a:pt x="1251587" y="5435"/>
                </a:lnTo>
                <a:lnTo>
                  <a:pt x="1221885"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5" name="Google Shape;555;p39"/>
          <p:cNvSpPr/>
          <p:nvPr/>
        </p:nvSpPr>
        <p:spPr>
          <a:xfrm>
            <a:off x="5889135" y="3979743"/>
            <a:ext cx="1322705" cy="408940"/>
          </a:xfrm>
          <a:custGeom>
            <a:avLst/>
            <a:gdLst/>
            <a:ahLst/>
            <a:cxnLst/>
            <a:rect l="l" t="t" r="r" b="b"/>
            <a:pathLst>
              <a:path w="1322704" h="408939" extrusionOk="0">
                <a:moveTo>
                  <a:pt x="100444" y="408323"/>
                </a:moveTo>
                <a:lnTo>
                  <a:pt x="1221885" y="408323"/>
                </a:lnTo>
                <a:lnTo>
                  <a:pt x="1251587" y="402885"/>
                </a:lnTo>
                <a:lnTo>
                  <a:pt x="1281516" y="389293"/>
                </a:lnTo>
                <a:lnTo>
                  <a:pt x="1303283" y="367544"/>
                </a:lnTo>
                <a:lnTo>
                  <a:pt x="1316887" y="337641"/>
                </a:lnTo>
                <a:lnTo>
                  <a:pt x="1322329" y="307195"/>
                </a:lnTo>
                <a:lnTo>
                  <a:pt x="1322329" y="103299"/>
                </a:lnTo>
                <a:lnTo>
                  <a:pt x="1303283" y="40789"/>
                </a:lnTo>
                <a:lnTo>
                  <a:pt x="1251587" y="5435"/>
                </a:lnTo>
                <a:lnTo>
                  <a:pt x="1221885" y="0"/>
                </a:lnTo>
                <a:lnTo>
                  <a:pt x="100444" y="0"/>
                </a:lnTo>
                <a:lnTo>
                  <a:pt x="40812" y="19024"/>
                </a:lnTo>
                <a:lnTo>
                  <a:pt x="2720" y="70686"/>
                </a:lnTo>
                <a:lnTo>
                  <a:pt x="0" y="103299"/>
                </a:lnTo>
                <a:lnTo>
                  <a:pt x="0" y="307195"/>
                </a:lnTo>
                <a:lnTo>
                  <a:pt x="19045" y="367544"/>
                </a:lnTo>
                <a:lnTo>
                  <a:pt x="67794" y="402885"/>
                </a:lnTo>
                <a:lnTo>
                  <a:pt x="100444" y="408323"/>
                </a:lnTo>
                <a:close/>
              </a:path>
            </a:pathLst>
          </a:custGeom>
          <a:noFill/>
          <a:ln w="162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6" name="Google Shape;556;p39"/>
          <p:cNvSpPr txBox="1"/>
          <p:nvPr/>
        </p:nvSpPr>
        <p:spPr>
          <a:xfrm>
            <a:off x="6088208" y="4043590"/>
            <a:ext cx="919480" cy="24384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1400">
                <a:solidFill>
                  <a:schemeClr val="dk1"/>
                </a:solidFill>
                <a:latin typeface="Times New Roman"/>
                <a:ea typeface="Times New Roman"/>
                <a:cs typeface="Times New Roman"/>
                <a:sym typeface="Times New Roman"/>
              </a:rPr>
              <a:t>Print receipt</a:t>
            </a:r>
            <a:endParaRPr sz="1400">
              <a:solidFill>
                <a:schemeClr val="dk1"/>
              </a:solidFill>
              <a:latin typeface="Times New Roman"/>
              <a:ea typeface="Times New Roman"/>
              <a:cs typeface="Times New Roman"/>
              <a:sym typeface="Times New Roman"/>
            </a:endParaRPr>
          </a:p>
        </p:txBody>
      </p:sp>
      <p:sp>
        <p:nvSpPr>
          <p:cNvPr id="557" name="Google Shape;557;p39"/>
          <p:cNvSpPr/>
          <p:nvPr/>
        </p:nvSpPr>
        <p:spPr>
          <a:xfrm>
            <a:off x="5481236" y="3367010"/>
            <a:ext cx="297180" cy="307975"/>
          </a:xfrm>
          <a:custGeom>
            <a:avLst/>
            <a:gdLst/>
            <a:ahLst/>
            <a:cxnLst/>
            <a:rect l="l" t="t" r="r" b="b"/>
            <a:pathLst>
              <a:path w="297179" h="307975" extrusionOk="0">
                <a:moveTo>
                  <a:pt x="0" y="307725"/>
                </a:moveTo>
                <a:lnTo>
                  <a:pt x="0" y="0"/>
                </a:lnTo>
                <a:lnTo>
                  <a:pt x="296571" y="0"/>
                </a:lnTo>
              </a:path>
            </a:pathLst>
          </a:custGeom>
          <a:noFill/>
          <a:ln w="162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8" name="Google Shape;558;p39"/>
          <p:cNvSpPr/>
          <p:nvPr/>
        </p:nvSpPr>
        <p:spPr>
          <a:xfrm>
            <a:off x="5742437" y="3293606"/>
            <a:ext cx="146698" cy="146785"/>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9" name="Google Shape;559;p39"/>
          <p:cNvSpPr/>
          <p:nvPr/>
        </p:nvSpPr>
        <p:spPr>
          <a:xfrm>
            <a:off x="5481236" y="3878617"/>
            <a:ext cx="297180" cy="305435"/>
          </a:xfrm>
          <a:custGeom>
            <a:avLst/>
            <a:gdLst/>
            <a:ahLst/>
            <a:cxnLst/>
            <a:rect l="l" t="t" r="r" b="b"/>
            <a:pathLst>
              <a:path w="297179" h="305435" extrusionOk="0">
                <a:moveTo>
                  <a:pt x="0" y="0"/>
                </a:moveTo>
                <a:lnTo>
                  <a:pt x="0" y="305007"/>
                </a:lnTo>
                <a:lnTo>
                  <a:pt x="296571" y="305007"/>
                </a:lnTo>
              </a:path>
            </a:pathLst>
          </a:custGeom>
          <a:noFill/>
          <a:ln w="162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0" name="Google Shape;560;p39"/>
          <p:cNvSpPr/>
          <p:nvPr/>
        </p:nvSpPr>
        <p:spPr>
          <a:xfrm>
            <a:off x="5742437" y="4110244"/>
            <a:ext cx="146698" cy="146789"/>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1" name="Google Shape;561;p39"/>
          <p:cNvSpPr/>
          <p:nvPr/>
        </p:nvSpPr>
        <p:spPr>
          <a:xfrm>
            <a:off x="7406933" y="3666594"/>
            <a:ext cx="220345" cy="220163"/>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2" name="Google Shape;562;p39"/>
          <p:cNvSpPr/>
          <p:nvPr/>
        </p:nvSpPr>
        <p:spPr>
          <a:xfrm>
            <a:off x="7211465" y="3367010"/>
            <a:ext cx="307340" cy="196850"/>
          </a:xfrm>
          <a:custGeom>
            <a:avLst/>
            <a:gdLst/>
            <a:ahLst/>
            <a:cxnLst/>
            <a:rect l="l" t="t" r="r" b="b"/>
            <a:pathLst>
              <a:path w="307340" h="196850" extrusionOk="0">
                <a:moveTo>
                  <a:pt x="0" y="0"/>
                </a:moveTo>
                <a:lnTo>
                  <a:pt x="306775" y="0"/>
                </a:lnTo>
                <a:lnTo>
                  <a:pt x="306775" y="196272"/>
                </a:lnTo>
              </a:path>
            </a:pathLst>
          </a:custGeom>
          <a:noFill/>
          <a:ln w="162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3" name="Google Shape;563;p39"/>
          <p:cNvSpPr/>
          <p:nvPr/>
        </p:nvSpPr>
        <p:spPr>
          <a:xfrm>
            <a:off x="7445005" y="3527384"/>
            <a:ext cx="147152" cy="147351"/>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4" name="Google Shape;564;p39"/>
          <p:cNvSpPr/>
          <p:nvPr/>
        </p:nvSpPr>
        <p:spPr>
          <a:xfrm>
            <a:off x="7211465" y="3987896"/>
            <a:ext cx="307340" cy="196215"/>
          </a:xfrm>
          <a:custGeom>
            <a:avLst/>
            <a:gdLst/>
            <a:ahLst/>
            <a:cxnLst/>
            <a:rect l="l" t="t" r="r" b="b"/>
            <a:pathLst>
              <a:path w="307340" h="196214" extrusionOk="0">
                <a:moveTo>
                  <a:pt x="0" y="195728"/>
                </a:moveTo>
                <a:lnTo>
                  <a:pt x="306775" y="195728"/>
                </a:lnTo>
                <a:lnTo>
                  <a:pt x="306775" y="0"/>
                </a:lnTo>
              </a:path>
            </a:pathLst>
          </a:custGeom>
          <a:noFill/>
          <a:ln w="162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5" name="Google Shape;565;p39"/>
          <p:cNvSpPr/>
          <p:nvPr/>
        </p:nvSpPr>
        <p:spPr>
          <a:xfrm>
            <a:off x="7445005" y="3878617"/>
            <a:ext cx="147152" cy="147351"/>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6" name="Google Shape;566;p39"/>
          <p:cNvSpPr/>
          <p:nvPr/>
        </p:nvSpPr>
        <p:spPr>
          <a:xfrm>
            <a:off x="7619138" y="3775317"/>
            <a:ext cx="296545" cy="0"/>
          </a:xfrm>
          <a:custGeom>
            <a:avLst/>
            <a:gdLst/>
            <a:ahLst/>
            <a:cxnLst/>
            <a:rect l="l" t="t" r="r" b="b"/>
            <a:pathLst>
              <a:path w="296545" h="120000" extrusionOk="0">
                <a:moveTo>
                  <a:pt x="0" y="0"/>
                </a:moveTo>
                <a:lnTo>
                  <a:pt x="296118" y="0"/>
                </a:lnTo>
              </a:path>
            </a:pathLst>
          </a:custGeom>
          <a:noFill/>
          <a:ln w="162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7" name="Google Shape;567;p39"/>
          <p:cNvSpPr/>
          <p:nvPr/>
        </p:nvSpPr>
        <p:spPr>
          <a:xfrm>
            <a:off x="7879886" y="3701913"/>
            <a:ext cx="146698" cy="146807"/>
          </a:xfrm>
          <a:prstGeom prst="rect">
            <a:avLst/>
          </a:prstGeom>
          <a:blipFill rotWithShape="1">
            <a:blip r:embed="rId1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8" name="Google Shape;568;p39"/>
          <p:cNvSpPr/>
          <p:nvPr/>
        </p:nvSpPr>
        <p:spPr>
          <a:xfrm>
            <a:off x="8178498" y="3571435"/>
            <a:ext cx="459105" cy="408305"/>
          </a:xfrm>
          <a:custGeom>
            <a:avLst/>
            <a:gdLst/>
            <a:ahLst/>
            <a:cxnLst/>
            <a:rect l="l" t="t" r="r" b="b"/>
            <a:pathLst>
              <a:path w="459104" h="408304" extrusionOk="0">
                <a:moveTo>
                  <a:pt x="252584" y="0"/>
                </a:moveTo>
                <a:lnTo>
                  <a:pt x="206330" y="0"/>
                </a:lnTo>
                <a:lnTo>
                  <a:pt x="160302" y="10871"/>
                </a:lnTo>
                <a:lnTo>
                  <a:pt x="114048" y="27178"/>
                </a:lnTo>
                <a:lnTo>
                  <a:pt x="76183" y="51638"/>
                </a:lnTo>
                <a:lnTo>
                  <a:pt x="43533" y="84275"/>
                </a:lnTo>
                <a:lnTo>
                  <a:pt x="21766" y="119606"/>
                </a:lnTo>
                <a:lnTo>
                  <a:pt x="5441" y="160396"/>
                </a:lnTo>
                <a:lnTo>
                  <a:pt x="0" y="203881"/>
                </a:lnTo>
                <a:lnTo>
                  <a:pt x="5441" y="247367"/>
                </a:lnTo>
                <a:lnTo>
                  <a:pt x="21766" y="288157"/>
                </a:lnTo>
                <a:lnTo>
                  <a:pt x="43533" y="323488"/>
                </a:lnTo>
                <a:lnTo>
                  <a:pt x="76183" y="356668"/>
                </a:lnTo>
                <a:lnTo>
                  <a:pt x="114048" y="381129"/>
                </a:lnTo>
                <a:lnTo>
                  <a:pt x="160302" y="397436"/>
                </a:lnTo>
                <a:lnTo>
                  <a:pt x="206330" y="408307"/>
                </a:lnTo>
                <a:lnTo>
                  <a:pt x="252584" y="408307"/>
                </a:lnTo>
                <a:lnTo>
                  <a:pt x="301560" y="397436"/>
                </a:lnTo>
                <a:lnTo>
                  <a:pt x="344866" y="381129"/>
                </a:lnTo>
                <a:lnTo>
                  <a:pt x="382958" y="356668"/>
                </a:lnTo>
                <a:lnTo>
                  <a:pt x="415382" y="323488"/>
                </a:lnTo>
                <a:lnTo>
                  <a:pt x="439869" y="288157"/>
                </a:lnTo>
                <a:lnTo>
                  <a:pt x="453473" y="247367"/>
                </a:lnTo>
                <a:lnTo>
                  <a:pt x="458915" y="203881"/>
                </a:lnTo>
                <a:lnTo>
                  <a:pt x="453473" y="160396"/>
                </a:lnTo>
                <a:lnTo>
                  <a:pt x="439869" y="119606"/>
                </a:lnTo>
                <a:lnTo>
                  <a:pt x="415382" y="84275"/>
                </a:lnTo>
                <a:lnTo>
                  <a:pt x="382958" y="51638"/>
                </a:lnTo>
                <a:lnTo>
                  <a:pt x="344866" y="27178"/>
                </a:lnTo>
                <a:lnTo>
                  <a:pt x="301560" y="10871"/>
                </a:lnTo>
                <a:lnTo>
                  <a:pt x="252584"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9" name="Google Shape;569;p39"/>
          <p:cNvSpPr/>
          <p:nvPr/>
        </p:nvSpPr>
        <p:spPr>
          <a:xfrm>
            <a:off x="8178498" y="3571435"/>
            <a:ext cx="459105" cy="408305"/>
          </a:xfrm>
          <a:custGeom>
            <a:avLst/>
            <a:gdLst/>
            <a:ahLst/>
            <a:cxnLst/>
            <a:rect l="l" t="t" r="r" b="b"/>
            <a:pathLst>
              <a:path w="459104" h="408304" extrusionOk="0">
                <a:moveTo>
                  <a:pt x="0" y="203881"/>
                </a:moveTo>
                <a:lnTo>
                  <a:pt x="5441" y="160396"/>
                </a:lnTo>
                <a:lnTo>
                  <a:pt x="21766" y="119606"/>
                </a:lnTo>
                <a:lnTo>
                  <a:pt x="43533" y="84275"/>
                </a:lnTo>
                <a:lnTo>
                  <a:pt x="76183" y="51638"/>
                </a:lnTo>
                <a:lnTo>
                  <a:pt x="114048" y="27178"/>
                </a:lnTo>
                <a:lnTo>
                  <a:pt x="160302" y="10871"/>
                </a:lnTo>
                <a:lnTo>
                  <a:pt x="206330" y="0"/>
                </a:lnTo>
                <a:lnTo>
                  <a:pt x="252584" y="0"/>
                </a:lnTo>
                <a:lnTo>
                  <a:pt x="301560" y="10871"/>
                </a:lnTo>
                <a:lnTo>
                  <a:pt x="344866" y="27178"/>
                </a:lnTo>
                <a:lnTo>
                  <a:pt x="382958" y="51638"/>
                </a:lnTo>
                <a:lnTo>
                  <a:pt x="415382" y="84275"/>
                </a:lnTo>
                <a:lnTo>
                  <a:pt x="439869" y="119606"/>
                </a:lnTo>
                <a:lnTo>
                  <a:pt x="453473" y="160396"/>
                </a:lnTo>
                <a:lnTo>
                  <a:pt x="458915" y="203881"/>
                </a:lnTo>
                <a:lnTo>
                  <a:pt x="453473" y="247367"/>
                </a:lnTo>
                <a:lnTo>
                  <a:pt x="439869" y="288157"/>
                </a:lnTo>
                <a:lnTo>
                  <a:pt x="415382" y="323488"/>
                </a:lnTo>
                <a:lnTo>
                  <a:pt x="382958" y="356668"/>
                </a:lnTo>
                <a:lnTo>
                  <a:pt x="344866" y="381129"/>
                </a:lnTo>
                <a:lnTo>
                  <a:pt x="301560" y="397436"/>
                </a:lnTo>
                <a:lnTo>
                  <a:pt x="252584" y="408307"/>
                </a:lnTo>
                <a:lnTo>
                  <a:pt x="206330" y="408307"/>
                </a:lnTo>
                <a:lnTo>
                  <a:pt x="160302" y="397436"/>
                </a:lnTo>
                <a:lnTo>
                  <a:pt x="114048" y="381129"/>
                </a:lnTo>
                <a:lnTo>
                  <a:pt x="76183" y="356668"/>
                </a:lnTo>
                <a:lnTo>
                  <a:pt x="43533" y="323488"/>
                </a:lnTo>
                <a:lnTo>
                  <a:pt x="21766" y="288157"/>
                </a:lnTo>
                <a:lnTo>
                  <a:pt x="5441" y="247367"/>
                </a:lnTo>
                <a:lnTo>
                  <a:pt x="0" y="203881"/>
                </a:lnTo>
                <a:close/>
              </a:path>
            </a:pathLst>
          </a:custGeom>
          <a:noFill/>
          <a:ln w="162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0" name="Google Shape;570;p39"/>
          <p:cNvSpPr txBox="1"/>
          <p:nvPr/>
        </p:nvSpPr>
        <p:spPr>
          <a:xfrm>
            <a:off x="8317938" y="3572415"/>
            <a:ext cx="177165" cy="351790"/>
          </a:xfrm>
          <a:prstGeom prst="rect">
            <a:avLst/>
          </a:prstGeom>
          <a:noFill/>
          <a:ln>
            <a:noFill/>
          </a:ln>
        </p:spPr>
        <p:txBody>
          <a:bodyPr spcFirstLastPara="1" wrap="square" lIns="0" tIns="17775" rIns="0" bIns="0" anchor="t" anchorCtr="0">
            <a:spAutoFit/>
          </a:bodyPr>
          <a:lstStyle/>
          <a:p>
            <a:pPr marL="12700" marR="0" lvl="0" indent="0" algn="l" rtl="0">
              <a:lnSpc>
                <a:spcPct val="100000"/>
              </a:lnSpc>
              <a:spcBef>
                <a:spcPts val="0"/>
              </a:spcBef>
              <a:spcAft>
                <a:spcPts val="0"/>
              </a:spcAft>
              <a:buNone/>
            </a:pPr>
            <a:r>
              <a:rPr lang="en-US" sz="2100">
                <a:solidFill>
                  <a:schemeClr val="dk1"/>
                </a:solidFill>
                <a:latin typeface="Arial"/>
                <a:ea typeface="Arial"/>
                <a:cs typeface="Arial"/>
                <a:sym typeface="Arial"/>
              </a:rPr>
              <a:t>2</a:t>
            </a:r>
            <a:endParaRPr sz="2100">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574"/>
        <p:cNvGrpSpPr/>
        <p:nvPr/>
      </p:nvGrpSpPr>
      <p:grpSpPr>
        <a:xfrm>
          <a:off x="0" y="0"/>
          <a:ext cx="0" cy="0"/>
          <a:chOff x="0" y="0"/>
          <a:chExt cx="0" cy="0"/>
        </a:xfrm>
      </p:grpSpPr>
      <p:sp>
        <p:nvSpPr>
          <p:cNvPr id="575" name="Google Shape;575;p40"/>
          <p:cNvSpPr txBox="1">
            <a:spLocks noGrp="1"/>
          </p:cNvSpPr>
          <p:nvPr>
            <p:ph type="title"/>
          </p:nvPr>
        </p:nvSpPr>
        <p:spPr>
          <a:xfrm>
            <a:off x="444500" y="705357"/>
            <a:ext cx="7580630" cy="513715"/>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Activity Diagram of SEIIT with Swim Lane</a:t>
            </a:r>
            <a:endParaRPr sz="3200">
              <a:latin typeface="Times New Roman"/>
              <a:ea typeface="Times New Roman"/>
              <a:cs typeface="Times New Roman"/>
              <a:sym typeface="Times New Roman"/>
            </a:endParaRPr>
          </a:p>
        </p:txBody>
      </p:sp>
      <p:sp>
        <p:nvSpPr>
          <p:cNvPr id="576" name="Google Shape;576;p40"/>
          <p:cNvSpPr/>
          <p:nvPr/>
        </p:nvSpPr>
        <p:spPr>
          <a:xfrm>
            <a:off x="1272770" y="2178785"/>
            <a:ext cx="7362191" cy="34610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7" name="Google Shape;577;p40"/>
          <p:cNvSpPr txBox="1"/>
          <p:nvPr/>
        </p:nvSpPr>
        <p:spPr>
          <a:xfrm>
            <a:off x="1411829" y="2153574"/>
            <a:ext cx="375920" cy="359410"/>
          </a:xfrm>
          <a:prstGeom prst="rect">
            <a:avLst/>
          </a:prstGeom>
          <a:noFill/>
          <a:ln>
            <a:noFill/>
          </a:ln>
        </p:spPr>
        <p:txBody>
          <a:bodyPr spcFirstLastPara="1" wrap="square" lIns="0" tIns="12050" rIns="0" bIns="0" anchor="t" anchorCtr="0">
            <a:spAutoFit/>
          </a:bodyPr>
          <a:lstStyle/>
          <a:p>
            <a:pPr marL="51435" marR="5080" lvl="0" indent="-39370" algn="l" rtl="0">
              <a:lnSpc>
                <a:spcPct val="100000"/>
              </a:lnSpc>
              <a:spcBef>
                <a:spcPts val="0"/>
              </a:spcBef>
              <a:spcAft>
                <a:spcPts val="0"/>
              </a:spcAft>
              <a:buNone/>
            </a:pPr>
            <a:r>
              <a:rPr lang="en-US" sz="1100">
                <a:solidFill>
                  <a:schemeClr val="dk1"/>
                </a:solidFill>
                <a:latin typeface="Times New Roman"/>
                <a:ea typeface="Times New Roman"/>
                <a:cs typeface="Times New Roman"/>
                <a:sym typeface="Times New Roman"/>
              </a:rPr>
              <a:t>Fill-in  form</a:t>
            </a:r>
            <a:endParaRPr sz="1100">
              <a:solidFill>
                <a:schemeClr val="dk1"/>
              </a:solidFill>
              <a:latin typeface="Times New Roman"/>
              <a:ea typeface="Times New Roman"/>
              <a:cs typeface="Times New Roman"/>
              <a:sym typeface="Times New Roman"/>
            </a:endParaRPr>
          </a:p>
        </p:txBody>
      </p:sp>
      <p:sp>
        <p:nvSpPr>
          <p:cNvPr id="578" name="Google Shape;578;p40"/>
          <p:cNvSpPr txBox="1"/>
          <p:nvPr/>
        </p:nvSpPr>
        <p:spPr>
          <a:xfrm>
            <a:off x="1408031" y="3092578"/>
            <a:ext cx="383540" cy="359410"/>
          </a:xfrm>
          <a:prstGeom prst="rect">
            <a:avLst/>
          </a:prstGeom>
          <a:noFill/>
          <a:ln>
            <a:noFill/>
          </a:ln>
        </p:spPr>
        <p:txBody>
          <a:bodyPr spcFirstLastPara="1" wrap="square" lIns="0" tIns="12050" rIns="0" bIns="0" anchor="t" anchorCtr="0">
            <a:spAutoFit/>
          </a:bodyPr>
          <a:lstStyle/>
          <a:p>
            <a:pPr marL="55244" marR="5080" lvl="0" indent="-43180" algn="l" rtl="0">
              <a:lnSpc>
                <a:spcPct val="100000"/>
              </a:lnSpc>
              <a:spcBef>
                <a:spcPts val="0"/>
              </a:spcBef>
              <a:spcAft>
                <a:spcPts val="0"/>
              </a:spcAft>
              <a:buNone/>
            </a:pPr>
            <a:r>
              <a:rPr lang="en-US" sz="1100">
                <a:solidFill>
                  <a:schemeClr val="dk1"/>
                </a:solidFill>
                <a:latin typeface="Times New Roman"/>
                <a:ea typeface="Times New Roman"/>
                <a:cs typeface="Times New Roman"/>
                <a:sym typeface="Times New Roman"/>
              </a:rPr>
              <a:t>Check  form</a:t>
            </a:r>
            <a:endParaRPr sz="1100">
              <a:solidFill>
                <a:schemeClr val="dk1"/>
              </a:solidFill>
              <a:latin typeface="Times New Roman"/>
              <a:ea typeface="Times New Roman"/>
              <a:cs typeface="Times New Roman"/>
              <a:sym typeface="Times New Roman"/>
            </a:endParaRPr>
          </a:p>
        </p:txBody>
      </p:sp>
      <p:sp>
        <p:nvSpPr>
          <p:cNvPr id="579" name="Google Shape;579;p40"/>
          <p:cNvSpPr txBox="1"/>
          <p:nvPr/>
        </p:nvSpPr>
        <p:spPr>
          <a:xfrm>
            <a:off x="2658770" y="2730888"/>
            <a:ext cx="476250" cy="151130"/>
          </a:xfrm>
          <a:prstGeom prst="rect">
            <a:avLst/>
          </a:prstGeom>
          <a:noFill/>
          <a:ln>
            <a:noFill/>
          </a:ln>
        </p:spPr>
        <p:txBody>
          <a:bodyPr spcFirstLastPara="1" wrap="square" lIns="0" tIns="15225" rIns="0" bIns="0" anchor="t" anchorCtr="0">
            <a:spAutoFit/>
          </a:bodyPr>
          <a:lstStyle/>
          <a:p>
            <a:pPr marL="12700" marR="0" lvl="0" indent="0" algn="l" rtl="0">
              <a:lnSpc>
                <a:spcPct val="100000"/>
              </a:lnSpc>
              <a:spcBef>
                <a:spcPts val="0"/>
              </a:spcBef>
              <a:spcAft>
                <a:spcPts val="0"/>
              </a:spcAft>
              <a:buNone/>
            </a:pPr>
            <a:r>
              <a:rPr lang="en-US" sz="800">
                <a:solidFill>
                  <a:schemeClr val="dk1"/>
                </a:solidFill>
                <a:latin typeface="Arial"/>
                <a:ea typeface="Arial"/>
                <a:cs typeface="Arial"/>
                <a:sym typeface="Arial"/>
              </a:rPr>
              <a:t>[Incorrect]</a:t>
            </a:r>
            <a:endParaRPr sz="800">
              <a:solidFill>
                <a:schemeClr val="dk1"/>
              </a:solidFill>
              <a:latin typeface="Arial"/>
              <a:ea typeface="Arial"/>
              <a:cs typeface="Arial"/>
              <a:sym typeface="Arial"/>
            </a:endParaRPr>
          </a:p>
        </p:txBody>
      </p:sp>
      <p:sp>
        <p:nvSpPr>
          <p:cNvPr id="580" name="Google Shape;580;p40"/>
          <p:cNvSpPr txBox="1"/>
          <p:nvPr/>
        </p:nvSpPr>
        <p:spPr>
          <a:xfrm>
            <a:off x="2212600" y="3476352"/>
            <a:ext cx="900430" cy="680085"/>
          </a:xfrm>
          <a:prstGeom prst="rect">
            <a:avLst/>
          </a:prstGeom>
          <a:noFill/>
          <a:ln>
            <a:noFill/>
          </a:ln>
        </p:spPr>
        <p:txBody>
          <a:bodyPr spcFirstLastPara="1" wrap="square" lIns="0" tIns="15225" rIns="0" bIns="0" anchor="t" anchorCtr="0">
            <a:spAutoFit/>
          </a:bodyPr>
          <a:lstStyle/>
          <a:p>
            <a:pPr marL="456565" marR="0" lvl="0" indent="0" algn="l" rtl="0">
              <a:lnSpc>
                <a:spcPct val="100000"/>
              </a:lnSpc>
              <a:spcBef>
                <a:spcPts val="0"/>
              </a:spcBef>
              <a:spcAft>
                <a:spcPts val="0"/>
              </a:spcAft>
              <a:buNone/>
            </a:pPr>
            <a:r>
              <a:rPr lang="en-US" sz="800">
                <a:solidFill>
                  <a:schemeClr val="dk1"/>
                </a:solidFill>
                <a:latin typeface="Arial"/>
                <a:ea typeface="Arial"/>
                <a:cs typeface="Arial"/>
                <a:sym typeface="Arial"/>
              </a:rPr>
              <a:t>[Correct]</a:t>
            </a:r>
            <a:endParaRPr sz="80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800">
              <a:solidFill>
                <a:schemeClr val="dk1"/>
              </a:solidFill>
              <a:latin typeface="Times New Roman"/>
              <a:ea typeface="Times New Roman"/>
              <a:cs typeface="Times New Roman"/>
              <a:sym typeface="Times New Roman"/>
            </a:endParaRPr>
          </a:p>
          <a:p>
            <a:pPr marL="271145" marR="5080" lvl="0" indent="-259079" algn="l" rtl="0">
              <a:lnSpc>
                <a:spcPct val="100000"/>
              </a:lnSpc>
              <a:spcBef>
                <a:spcPts val="615"/>
              </a:spcBef>
              <a:spcAft>
                <a:spcPts val="0"/>
              </a:spcAft>
              <a:buNone/>
            </a:pPr>
            <a:r>
              <a:rPr lang="en-US" sz="1100">
                <a:solidFill>
                  <a:schemeClr val="dk1"/>
                </a:solidFill>
                <a:latin typeface="Times New Roman"/>
                <a:ea typeface="Times New Roman"/>
                <a:cs typeface="Times New Roman"/>
                <a:sym typeface="Times New Roman"/>
              </a:rPr>
              <a:t>Display student  screen</a:t>
            </a:r>
            <a:endParaRPr sz="1100">
              <a:solidFill>
                <a:schemeClr val="dk1"/>
              </a:solidFill>
              <a:latin typeface="Times New Roman"/>
              <a:ea typeface="Times New Roman"/>
              <a:cs typeface="Times New Roman"/>
              <a:sym typeface="Times New Roman"/>
            </a:endParaRPr>
          </a:p>
        </p:txBody>
      </p:sp>
      <p:sp>
        <p:nvSpPr>
          <p:cNvPr id="581" name="Google Shape;581;p40"/>
          <p:cNvSpPr txBox="1"/>
          <p:nvPr/>
        </p:nvSpPr>
        <p:spPr>
          <a:xfrm>
            <a:off x="2243228" y="4579281"/>
            <a:ext cx="760730" cy="359410"/>
          </a:xfrm>
          <a:prstGeom prst="rect">
            <a:avLst/>
          </a:prstGeom>
          <a:noFill/>
          <a:ln>
            <a:noFill/>
          </a:ln>
        </p:spPr>
        <p:txBody>
          <a:bodyPr spcFirstLastPara="1" wrap="square" lIns="0" tIns="12050" rIns="0" bIns="0" anchor="t" anchorCtr="0">
            <a:spAutoFit/>
          </a:bodyPr>
          <a:lstStyle/>
          <a:p>
            <a:pPr marL="49530" marR="5080" lvl="0" indent="-37465" algn="l" rtl="0">
              <a:lnSpc>
                <a:spcPct val="100000"/>
              </a:lnSpc>
              <a:spcBef>
                <a:spcPts val="0"/>
              </a:spcBef>
              <a:spcAft>
                <a:spcPts val="0"/>
              </a:spcAft>
              <a:buNone/>
            </a:pPr>
            <a:r>
              <a:rPr lang="en-US" sz="1100">
                <a:solidFill>
                  <a:schemeClr val="dk1"/>
                </a:solidFill>
                <a:latin typeface="Times New Roman"/>
                <a:ea typeface="Times New Roman"/>
                <a:cs typeface="Times New Roman"/>
                <a:sym typeface="Times New Roman"/>
              </a:rPr>
              <a:t>Input student  information</a:t>
            </a:r>
            <a:endParaRPr sz="1100">
              <a:solidFill>
                <a:schemeClr val="dk1"/>
              </a:solidFill>
              <a:latin typeface="Times New Roman"/>
              <a:ea typeface="Times New Roman"/>
              <a:cs typeface="Times New Roman"/>
              <a:sym typeface="Times New Roman"/>
            </a:endParaRPr>
          </a:p>
        </p:txBody>
      </p:sp>
      <p:sp>
        <p:nvSpPr>
          <p:cNvPr id="582" name="Google Shape;582;p40"/>
          <p:cNvSpPr txBox="1"/>
          <p:nvPr/>
        </p:nvSpPr>
        <p:spPr>
          <a:xfrm>
            <a:off x="3901212" y="4814032"/>
            <a:ext cx="1068070" cy="359410"/>
          </a:xfrm>
          <a:prstGeom prst="rect">
            <a:avLst/>
          </a:prstGeom>
          <a:noFill/>
          <a:ln>
            <a:noFill/>
          </a:ln>
        </p:spPr>
        <p:txBody>
          <a:bodyPr spcFirstLastPara="1" wrap="square" lIns="0" tIns="12050" rIns="0" bIns="0" anchor="t" anchorCtr="0">
            <a:spAutoFit/>
          </a:bodyPr>
          <a:lstStyle/>
          <a:p>
            <a:pPr marL="181610" marR="5080" lvl="0" indent="-169545" algn="l" rtl="0">
              <a:lnSpc>
                <a:spcPct val="100000"/>
              </a:lnSpc>
              <a:spcBef>
                <a:spcPts val="0"/>
              </a:spcBef>
              <a:spcAft>
                <a:spcPts val="0"/>
              </a:spcAft>
              <a:buNone/>
            </a:pPr>
            <a:r>
              <a:rPr lang="en-US" sz="1100">
                <a:solidFill>
                  <a:schemeClr val="dk1"/>
                </a:solidFill>
                <a:latin typeface="Times New Roman"/>
                <a:ea typeface="Times New Roman"/>
                <a:cs typeface="Times New Roman"/>
                <a:sym typeface="Times New Roman"/>
              </a:rPr>
              <a:t>Search for Student  selection list</a:t>
            </a:r>
            <a:endParaRPr sz="1100">
              <a:solidFill>
                <a:schemeClr val="dk1"/>
              </a:solidFill>
              <a:latin typeface="Times New Roman"/>
              <a:ea typeface="Times New Roman"/>
              <a:cs typeface="Times New Roman"/>
              <a:sym typeface="Times New Roman"/>
            </a:endParaRPr>
          </a:p>
        </p:txBody>
      </p:sp>
      <p:sp>
        <p:nvSpPr>
          <p:cNvPr id="583" name="Google Shape;583;p40"/>
          <p:cNvSpPr txBox="1"/>
          <p:nvPr/>
        </p:nvSpPr>
        <p:spPr>
          <a:xfrm>
            <a:off x="3453870" y="2466576"/>
            <a:ext cx="702310" cy="359410"/>
          </a:xfrm>
          <a:prstGeom prst="rect">
            <a:avLst/>
          </a:prstGeom>
          <a:noFill/>
          <a:ln>
            <a:noFill/>
          </a:ln>
        </p:spPr>
        <p:txBody>
          <a:bodyPr spcFirstLastPara="1" wrap="square" lIns="0" tIns="12050" rIns="0" bIns="0" anchor="t" anchorCtr="0">
            <a:spAutoFit/>
          </a:bodyPr>
          <a:lstStyle/>
          <a:p>
            <a:pPr marL="12700" marR="5080" lvl="0" indent="52069" algn="l" rtl="0">
              <a:lnSpc>
                <a:spcPct val="100000"/>
              </a:lnSpc>
              <a:spcBef>
                <a:spcPts val="0"/>
              </a:spcBef>
              <a:spcAft>
                <a:spcPts val="0"/>
              </a:spcAft>
              <a:buNone/>
            </a:pPr>
            <a:r>
              <a:rPr lang="en-US" sz="1100">
                <a:solidFill>
                  <a:schemeClr val="dk1"/>
                </a:solidFill>
                <a:latin typeface="Times New Roman"/>
                <a:ea typeface="Times New Roman"/>
                <a:cs typeface="Times New Roman"/>
                <a:sym typeface="Times New Roman"/>
              </a:rPr>
              <a:t>Verify the  applications</a:t>
            </a:r>
            <a:endParaRPr sz="1100">
              <a:solidFill>
                <a:schemeClr val="dk1"/>
              </a:solidFill>
              <a:latin typeface="Times New Roman"/>
              <a:ea typeface="Times New Roman"/>
              <a:cs typeface="Times New Roman"/>
              <a:sym typeface="Times New Roman"/>
            </a:endParaRPr>
          </a:p>
        </p:txBody>
      </p:sp>
      <p:sp>
        <p:nvSpPr>
          <p:cNvPr id="584" name="Google Shape;584;p40"/>
          <p:cNvSpPr txBox="1"/>
          <p:nvPr/>
        </p:nvSpPr>
        <p:spPr>
          <a:xfrm>
            <a:off x="4295874" y="3176045"/>
            <a:ext cx="908050" cy="19240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100">
                <a:solidFill>
                  <a:schemeClr val="dk1"/>
                </a:solidFill>
                <a:latin typeface="Times New Roman"/>
                <a:ea typeface="Times New Roman"/>
                <a:cs typeface="Times New Roman"/>
                <a:sym typeface="Times New Roman"/>
              </a:rPr>
              <a:t>Regret message</a:t>
            </a:r>
            <a:endParaRPr sz="1100">
              <a:solidFill>
                <a:schemeClr val="dk1"/>
              </a:solidFill>
              <a:latin typeface="Times New Roman"/>
              <a:ea typeface="Times New Roman"/>
              <a:cs typeface="Times New Roman"/>
              <a:sym typeface="Times New Roman"/>
            </a:endParaRPr>
          </a:p>
        </p:txBody>
      </p:sp>
      <p:sp>
        <p:nvSpPr>
          <p:cNvPr id="585" name="Google Shape;585;p40"/>
          <p:cNvSpPr txBox="1"/>
          <p:nvPr/>
        </p:nvSpPr>
        <p:spPr>
          <a:xfrm>
            <a:off x="6760283" y="4349746"/>
            <a:ext cx="783590" cy="19240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100">
                <a:solidFill>
                  <a:schemeClr val="dk1"/>
                </a:solidFill>
                <a:latin typeface="Times New Roman"/>
                <a:ea typeface="Times New Roman"/>
                <a:cs typeface="Times New Roman"/>
                <a:sym typeface="Times New Roman"/>
              </a:rPr>
              <a:t>Create record</a:t>
            </a:r>
            <a:endParaRPr sz="1100">
              <a:solidFill>
                <a:schemeClr val="dk1"/>
              </a:solidFill>
              <a:latin typeface="Times New Roman"/>
              <a:ea typeface="Times New Roman"/>
              <a:cs typeface="Times New Roman"/>
              <a:sym typeface="Times New Roman"/>
            </a:endParaRPr>
          </a:p>
        </p:txBody>
      </p:sp>
      <p:sp>
        <p:nvSpPr>
          <p:cNvPr id="586" name="Google Shape;586;p40"/>
          <p:cNvSpPr txBox="1"/>
          <p:nvPr/>
        </p:nvSpPr>
        <p:spPr>
          <a:xfrm>
            <a:off x="5127203" y="5018382"/>
            <a:ext cx="902335" cy="624840"/>
          </a:xfrm>
          <a:prstGeom prst="rect">
            <a:avLst/>
          </a:prstGeom>
          <a:noFill/>
          <a:ln>
            <a:noFill/>
          </a:ln>
        </p:spPr>
        <p:txBody>
          <a:bodyPr spcFirstLastPara="1" wrap="square" lIns="0" tIns="74925" rIns="0" bIns="0" anchor="t" anchorCtr="0">
            <a:spAutoFit/>
          </a:bodyPr>
          <a:lstStyle/>
          <a:p>
            <a:pPr marL="403225" marR="0" lvl="0" indent="0" algn="l" rtl="0">
              <a:lnSpc>
                <a:spcPct val="100000"/>
              </a:lnSpc>
              <a:spcBef>
                <a:spcPts val="0"/>
              </a:spcBef>
              <a:spcAft>
                <a:spcPts val="0"/>
              </a:spcAft>
              <a:buNone/>
            </a:pPr>
            <a:r>
              <a:rPr lang="en-US" sz="800">
                <a:solidFill>
                  <a:schemeClr val="dk1"/>
                </a:solidFill>
                <a:latin typeface="Arial"/>
                <a:ea typeface="Arial"/>
                <a:cs typeface="Arial"/>
                <a:sym typeface="Arial"/>
              </a:rPr>
              <a:t>[No Match]</a:t>
            </a:r>
            <a:endParaRPr sz="800">
              <a:solidFill>
                <a:schemeClr val="dk1"/>
              </a:solidFill>
              <a:latin typeface="Arial"/>
              <a:ea typeface="Arial"/>
              <a:cs typeface="Arial"/>
              <a:sym typeface="Arial"/>
            </a:endParaRPr>
          </a:p>
          <a:p>
            <a:pPr marL="12700" marR="243840" lvl="0" indent="132080" algn="l" rtl="0">
              <a:lnSpc>
                <a:spcPct val="100000"/>
              </a:lnSpc>
              <a:spcBef>
                <a:spcPts val="630"/>
              </a:spcBef>
              <a:spcAft>
                <a:spcPts val="0"/>
              </a:spcAft>
              <a:buNone/>
            </a:pPr>
            <a:r>
              <a:rPr lang="en-US" sz="1100">
                <a:solidFill>
                  <a:schemeClr val="dk1"/>
                </a:solidFill>
                <a:latin typeface="Times New Roman"/>
                <a:ea typeface="Times New Roman"/>
                <a:cs typeface="Times New Roman"/>
                <a:sym typeface="Times New Roman"/>
              </a:rPr>
              <a:t>Regret  registration</a:t>
            </a:r>
            <a:endParaRPr sz="1100">
              <a:solidFill>
                <a:schemeClr val="dk1"/>
              </a:solidFill>
              <a:latin typeface="Times New Roman"/>
              <a:ea typeface="Times New Roman"/>
              <a:cs typeface="Times New Roman"/>
              <a:sym typeface="Times New Roman"/>
            </a:endParaRPr>
          </a:p>
        </p:txBody>
      </p:sp>
      <p:sp>
        <p:nvSpPr>
          <p:cNvPr id="587" name="Google Shape;587;p40"/>
          <p:cNvSpPr txBox="1"/>
          <p:nvPr/>
        </p:nvSpPr>
        <p:spPr>
          <a:xfrm>
            <a:off x="5591347" y="4645811"/>
            <a:ext cx="365125" cy="151130"/>
          </a:xfrm>
          <a:prstGeom prst="rect">
            <a:avLst/>
          </a:prstGeom>
          <a:noFill/>
          <a:ln>
            <a:noFill/>
          </a:ln>
        </p:spPr>
        <p:txBody>
          <a:bodyPr spcFirstLastPara="1" wrap="square" lIns="0" tIns="15225" rIns="0" bIns="0" anchor="t" anchorCtr="0">
            <a:spAutoFit/>
          </a:bodyPr>
          <a:lstStyle/>
          <a:p>
            <a:pPr marL="12700" marR="0" lvl="0" indent="0" algn="l" rtl="0">
              <a:lnSpc>
                <a:spcPct val="100000"/>
              </a:lnSpc>
              <a:spcBef>
                <a:spcPts val="0"/>
              </a:spcBef>
              <a:spcAft>
                <a:spcPts val="0"/>
              </a:spcAft>
              <a:buNone/>
            </a:pPr>
            <a:r>
              <a:rPr lang="en-US" sz="800">
                <a:solidFill>
                  <a:schemeClr val="dk1"/>
                </a:solidFill>
                <a:latin typeface="Arial"/>
                <a:ea typeface="Arial"/>
                <a:cs typeface="Arial"/>
                <a:sym typeface="Arial"/>
              </a:rPr>
              <a:t>[Match]</a:t>
            </a:r>
            <a:endParaRPr sz="800">
              <a:solidFill>
                <a:schemeClr val="dk1"/>
              </a:solidFill>
              <a:latin typeface="Arial"/>
              <a:ea typeface="Arial"/>
              <a:cs typeface="Arial"/>
              <a:sym typeface="Arial"/>
            </a:endParaRPr>
          </a:p>
        </p:txBody>
      </p:sp>
      <p:sp>
        <p:nvSpPr>
          <p:cNvPr id="588" name="Google Shape;588;p40"/>
          <p:cNvSpPr txBox="1"/>
          <p:nvPr/>
        </p:nvSpPr>
        <p:spPr>
          <a:xfrm>
            <a:off x="4987365" y="2809138"/>
            <a:ext cx="213360" cy="151130"/>
          </a:xfrm>
          <a:prstGeom prst="rect">
            <a:avLst/>
          </a:prstGeom>
          <a:noFill/>
          <a:ln>
            <a:noFill/>
          </a:ln>
        </p:spPr>
        <p:txBody>
          <a:bodyPr spcFirstLastPara="1" wrap="square" lIns="0" tIns="15225" rIns="0" bIns="0" anchor="t" anchorCtr="0">
            <a:spAutoFit/>
          </a:bodyPr>
          <a:lstStyle/>
          <a:p>
            <a:pPr marL="12700" marR="0" lvl="0" indent="0" algn="l" rtl="0">
              <a:lnSpc>
                <a:spcPct val="100000"/>
              </a:lnSpc>
              <a:spcBef>
                <a:spcPts val="0"/>
              </a:spcBef>
              <a:spcAft>
                <a:spcPts val="0"/>
              </a:spcAft>
              <a:buNone/>
            </a:pPr>
            <a:r>
              <a:rPr lang="en-US" sz="800">
                <a:solidFill>
                  <a:schemeClr val="dk1"/>
                </a:solidFill>
                <a:latin typeface="Arial"/>
                <a:ea typeface="Arial"/>
                <a:cs typeface="Arial"/>
                <a:sym typeface="Arial"/>
              </a:rPr>
              <a:t>[No]</a:t>
            </a:r>
            <a:endParaRPr sz="800">
              <a:solidFill>
                <a:schemeClr val="dk1"/>
              </a:solidFill>
              <a:latin typeface="Arial"/>
              <a:ea typeface="Arial"/>
              <a:cs typeface="Arial"/>
              <a:sym typeface="Arial"/>
            </a:endParaRPr>
          </a:p>
        </p:txBody>
      </p:sp>
      <p:sp>
        <p:nvSpPr>
          <p:cNvPr id="589" name="Google Shape;589;p40"/>
          <p:cNvSpPr txBox="1"/>
          <p:nvPr/>
        </p:nvSpPr>
        <p:spPr>
          <a:xfrm>
            <a:off x="5221187" y="2496137"/>
            <a:ext cx="234950" cy="151130"/>
          </a:xfrm>
          <a:prstGeom prst="rect">
            <a:avLst/>
          </a:prstGeom>
          <a:noFill/>
          <a:ln>
            <a:noFill/>
          </a:ln>
        </p:spPr>
        <p:txBody>
          <a:bodyPr spcFirstLastPara="1" wrap="square" lIns="0" tIns="15225" rIns="0" bIns="0" anchor="t" anchorCtr="0">
            <a:spAutoFit/>
          </a:bodyPr>
          <a:lstStyle/>
          <a:p>
            <a:pPr marL="12700" marR="0" lvl="0" indent="0" algn="l" rtl="0">
              <a:lnSpc>
                <a:spcPct val="100000"/>
              </a:lnSpc>
              <a:spcBef>
                <a:spcPts val="0"/>
              </a:spcBef>
              <a:spcAft>
                <a:spcPts val="0"/>
              </a:spcAft>
              <a:buNone/>
            </a:pPr>
            <a:r>
              <a:rPr lang="en-US" sz="800">
                <a:solidFill>
                  <a:schemeClr val="dk1"/>
                </a:solidFill>
                <a:latin typeface="Arial"/>
                <a:ea typeface="Arial"/>
                <a:cs typeface="Arial"/>
                <a:sym typeface="Arial"/>
              </a:rPr>
              <a:t>[Yes]</a:t>
            </a:r>
            <a:endParaRPr sz="800">
              <a:solidFill>
                <a:schemeClr val="dk1"/>
              </a:solidFill>
              <a:latin typeface="Arial"/>
              <a:ea typeface="Arial"/>
              <a:cs typeface="Arial"/>
              <a:sym typeface="Arial"/>
            </a:endParaRPr>
          </a:p>
        </p:txBody>
      </p:sp>
      <p:sp>
        <p:nvSpPr>
          <p:cNvPr id="590" name="Google Shape;590;p40"/>
          <p:cNvSpPr txBox="1"/>
          <p:nvPr/>
        </p:nvSpPr>
        <p:spPr>
          <a:xfrm>
            <a:off x="8385486" y="4614070"/>
            <a:ext cx="132080" cy="27622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en-US" sz="1650">
                <a:solidFill>
                  <a:schemeClr val="dk1"/>
                </a:solidFill>
                <a:latin typeface="Arial"/>
                <a:ea typeface="Arial"/>
                <a:cs typeface="Arial"/>
                <a:sym typeface="Arial"/>
              </a:rPr>
              <a:t>1</a:t>
            </a:r>
            <a:endParaRPr sz="1650">
              <a:solidFill>
                <a:schemeClr val="dk1"/>
              </a:solidFill>
              <a:latin typeface="Arial"/>
              <a:ea typeface="Arial"/>
              <a:cs typeface="Arial"/>
              <a:sym typeface="Arial"/>
            </a:endParaRPr>
          </a:p>
        </p:txBody>
      </p:sp>
      <p:sp>
        <p:nvSpPr>
          <p:cNvPr id="591" name="Google Shape;591;p40"/>
          <p:cNvSpPr/>
          <p:nvPr/>
        </p:nvSpPr>
        <p:spPr>
          <a:xfrm>
            <a:off x="964008" y="2967556"/>
            <a:ext cx="7403465" cy="0"/>
          </a:xfrm>
          <a:custGeom>
            <a:avLst/>
            <a:gdLst/>
            <a:ahLst/>
            <a:cxnLst/>
            <a:rect l="l" t="t" r="r" b="b"/>
            <a:pathLst>
              <a:path w="7403465" h="120000" extrusionOk="0">
                <a:moveTo>
                  <a:pt x="0" y="0"/>
                </a:moveTo>
                <a:lnTo>
                  <a:pt x="7403200" y="0"/>
                </a:lnTo>
              </a:path>
            </a:pathLst>
          </a:custGeom>
          <a:noFill/>
          <a:ln w="20850" cap="flat" cmpd="sng">
            <a:solidFill>
              <a:srgbClr val="808080"/>
            </a:solidFill>
            <a:prstDash val="dot"/>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2" name="Google Shape;592;p40"/>
          <p:cNvSpPr/>
          <p:nvPr/>
        </p:nvSpPr>
        <p:spPr>
          <a:xfrm>
            <a:off x="964008" y="4219595"/>
            <a:ext cx="7403465" cy="0"/>
          </a:xfrm>
          <a:custGeom>
            <a:avLst/>
            <a:gdLst/>
            <a:ahLst/>
            <a:cxnLst/>
            <a:rect l="l" t="t" r="r" b="b"/>
            <a:pathLst>
              <a:path w="7403465" h="120000" extrusionOk="0">
                <a:moveTo>
                  <a:pt x="0" y="0"/>
                </a:moveTo>
                <a:lnTo>
                  <a:pt x="7403200" y="0"/>
                </a:lnTo>
              </a:path>
            </a:pathLst>
          </a:custGeom>
          <a:noFill/>
          <a:ln w="20850" cap="flat" cmpd="sng">
            <a:solidFill>
              <a:srgbClr val="808080"/>
            </a:solidFill>
            <a:prstDash val="dot"/>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3" name="Google Shape;593;p40"/>
          <p:cNvSpPr/>
          <p:nvPr/>
        </p:nvSpPr>
        <p:spPr>
          <a:xfrm>
            <a:off x="1514543" y="1714835"/>
            <a:ext cx="170075" cy="47021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4" name="Google Shape;594;p40"/>
          <p:cNvSpPr txBox="1"/>
          <p:nvPr/>
        </p:nvSpPr>
        <p:spPr>
          <a:xfrm rot="-5400000">
            <a:off x="546914" y="2207308"/>
            <a:ext cx="582930" cy="200660"/>
          </a:xfrm>
          <a:prstGeom prst="rect">
            <a:avLst/>
          </a:prstGeom>
          <a:noFill/>
          <a:ln>
            <a:noFill/>
          </a:ln>
        </p:spPr>
        <p:txBody>
          <a:bodyPr spcFirstLastPara="1" wrap="square" lIns="0" tIns="0" rIns="0" bIns="0" anchor="t" anchorCtr="0">
            <a:spAutoFit/>
          </a:bodyPr>
          <a:lstStyle/>
          <a:p>
            <a:pPr marL="12700" marR="0" lvl="0" indent="0" algn="l" rtl="0">
              <a:lnSpc>
                <a:spcPct val="104074"/>
              </a:lnSpc>
              <a:spcBef>
                <a:spcPts val="0"/>
              </a:spcBef>
              <a:spcAft>
                <a:spcPts val="0"/>
              </a:spcAft>
              <a:buNone/>
            </a:pPr>
            <a:r>
              <a:rPr lang="en-US" sz="1350">
                <a:solidFill>
                  <a:schemeClr val="dk1"/>
                </a:solidFill>
                <a:latin typeface="Arial"/>
                <a:ea typeface="Arial"/>
                <a:cs typeface="Arial"/>
                <a:sym typeface="Arial"/>
              </a:rPr>
              <a:t>Student</a:t>
            </a:r>
            <a:endParaRPr sz="1350">
              <a:solidFill>
                <a:schemeClr val="dk1"/>
              </a:solidFill>
              <a:latin typeface="Arial"/>
              <a:ea typeface="Arial"/>
              <a:cs typeface="Arial"/>
              <a:sym typeface="Arial"/>
            </a:endParaRPr>
          </a:p>
        </p:txBody>
      </p:sp>
      <p:sp>
        <p:nvSpPr>
          <p:cNvPr id="595" name="Google Shape;595;p40"/>
          <p:cNvSpPr txBox="1"/>
          <p:nvPr/>
        </p:nvSpPr>
        <p:spPr>
          <a:xfrm rot="-5400000">
            <a:off x="508814" y="3498813"/>
            <a:ext cx="659130" cy="200660"/>
          </a:xfrm>
          <a:prstGeom prst="rect">
            <a:avLst/>
          </a:prstGeom>
          <a:noFill/>
          <a:ln>
            <a:noFill/>
          </a:ln>
        </p:spPr>
        <p:txBody>
          <a:bodyPr spcFirstLastPara="1" wrap="square" lIns="0" tIns="0" rIns="0" bIns="0" anchor="t" anchorCtr="0">
            <a:spAutoFit/>
          </a:bodyPr>
          <a:lstStyle/>
          <a:p>
            <a:pPr marL="12700" marR="0" lvl="0" indent="0" algn="l" rtl="0">
              <a:lnSpc>
                <a:spcPct val="104074"/>
              </a:lnSpc>
              <a:spcBef>
                <a:spcPts val="0"/>
              </a:spcBef>
              <a:spcAft>
                <a:spcPts val="0"/>
              </a:spcAft>
              <a:buNone/>
            </a:pPr>
            <a:r>
              <a:rPr lang="en-US" sz="1350">
                <a:solidFill>
                  <a:schemeClr val="dk1"/>
                </a:solidFill>
                <a:latin typeface="Arial"/>
                <a:ea typeface="Arial"/>
                <a:cs typeface="Arial"/>
                <a:sym typeface="Arial"/>
              </a:rPr>
              <a:t>Registrar</a:t>
            </a:r>
            <a:endParaRPr sz="1350">
              <a:solidFill>
                <a:schemeClr val="dk1"/>
              </a:solidFill>
              <a:latin typeface="Arial"/>
              <a:ea typeface="Arial"/>
              <a:cs typeface="Arial"/>
              <a:sym typeface="Arial"/>
            </a:endParaRPr>
          </a:p>
        </p:txBody>
      </p:sp>
      <p:sp>
        <p:nvSpPr>
          <p:cNvPr id="596" name="Google Shape;596;p40"/>
          <p:cNvSpPr txBox="1"/>
          <p:nvPr/>
        </p:nvSpPr>
        <p:spPr>
          <a:xfrm rot="-5400000">
            <a:off x="570409" y="4750867"/>
            <a:ext cx="535940" cy="200660"/>
          </a:xfrm>
          <a:prstGeom prst="rect">
            <a:avLst/>
          </a:prstGeom>
          <a:noFill/>
          <a:ln>
            <a:noFill/>
          </a:ln>
        </p:spPr>
        <p:txBody>
          <a:bodyPr spcFirstLastPara="1" wrap="square" lIns="0" tIns="0" rIns="0" bIns="0" anchor="t" anchorCtr="0">
            <a:spAutoFit/>
          </a:bodyPr>
          <a:lstStyle/>
          <a:p>
            <a:pPr marL="12700" marR="0" lvl="0" indent="0" algn="l" rtl="0">
              <a:lnSpc>
                <a:spcPct val="104074"/>
              </a:lnSpc>
              <a:spcBef>
                <a:spcPts val="0"/>
              </a:spcBef>
              <a:spcAft>
                <a:spcPts val="0"/>
              </a:spcAft>
              <a:buNone/>
            </a:pPr>
            <a:r>
              <a:rPr lang="en-US" sz="1350">
                <a:solidFill>
                  <a:schemeClr val="dk1"/>
                </a:solidFill>
                <a:latin typeface="Arial"/>
                <a:ea typeface="Arial"/>
                <a:cs typeface="Arial"/>
                <a:sym typeface="Arial"/>
              </a:rPr>
              <a:t>System</a:t>
            </a:r>
            <a:endParaRPr sz="1350">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600"/>
        <p:cNvGrpSpPr/>
        <p:nvPr/>
      </p:nvGrpSpPr>
      <p:grpSpPr>
        <a:xfrm>
          <a:off x="0" y="0"/>
          <a:ext cx="0" cy="0"/>
          <a:chOff x="0" y="0"/>
          <a:chExt cx="0" cy="0"/>
        </a:xfrm>
      </p:grpSpPr>
      <p:sp>
        <p:nvSpPr>
          <p:cNvPr id="601" name="Google Shape;601;p41"/>
          <p:cNvSpPr txBox="1"/>
          <p:nvPr/>
        </p:nvSpPr>
        <p:spPr>
          <a:xfrm>
            <a:off x="1371600" y="1447801"/>
            <a:ext cx="6486525" cy="4557273"/>
          </a:xfrm>
          <a:prstGeom prst="rect">
            <a:avLst/>
          </a:prstGeom>
          <a:noFill/>
          <a:ln>
            <a:noFill/>
          </a:ln>
        </p:spPr>
        <p:txBody>
          <a:bodyPr spcFirstLastPara="1" wrap="square" lIns="0" tIns="122550" rIns="0" bIns="0" anchor="t" anchorCtr="0">
            <a:spAutoFit/>
          </a:bodyPr>
          <a:lstStyle/>
          <a:p>
            <a:pPr marL="299085" marR="0" lvl="0" indent="-286385" algn="l" rtl="0">
              <a:lnSpc>
                <a:spcPct val="100000"/>
              </a:lnSpc>
              <a:spcBef>
                <a:spcPts val="0"/>
              </a:spcBef>
              <a:spcAft>
                <a:spcPts val="0"/>
              </a:spcAft>
              <a:buClr>
                <a:srgbClr val="0AD0D9"/>
              </a:buClr>
              <a:buSzPts val="2250"/>
              <a:buFont typeface="Arial"/>
              <a:buChar char=""/>
            </a:pPr>
            <a:r>
              <a:rPr lang="en-US" sz="2400">
                <a:solidFill>
                  <a:schemeClr val="dk1"/>
                </a:solidFill>
                <a:latin typeface="Georgia"/>
                <a:ea typeface="Georgia"/>
                <a:cs typeface="Georgia"/>
                <a:sym typeface="Georgia"/>
              </a:rPr>
              <a:t>A swimlane delineates who does what in a process.</a:t>
            </a:r>
            <a:endParaRPr/>
          </a:p>
          <a:p>
            <a:pPr marL="299085" marR="0" lvl="0" indent="-286385" algn="l" rtl="0">
              <a:lnSpc>
                <a:spcPct val="100000"/>
              </a:lnSpc>
              <a:spcBef>
                <a:spcPts val="965"/>
              </a:spcBef>
              <a:spcAft>
                <a:spcPts val="0"/>
              </a:spcAft>
              <a:buClr>
                <a:srgbClr val="0AD0D9"/>
              </a:buClr>
              <a:buSzPts val="2250"/>
              <a:buFont typeface="Arial"/>
              <a:buChar char=""/>
            </a:pPr>
            <a:r>
              <a:rPr lang="en-US" sz="2400">
                <a:solidFill>
                  <a:schemeClr val="dk1"/>
                </a:solidFill>
                <a:latin typeface="Georgia"/>
                <a:ea typeface="Georgia"/>
                <a:cs typeface="Georgia"/>
                <a:sym typeface="Georgia"/>
              </a:rPr>
              <a:t>To partition the activity states on an activity  diagram into groups</a:t>
            </a:r>
            <a:endParaRPr sz="2400">
              <a:solidFill>
                <a:schemeClr val="dk1"/>
              </a:solidFill>
              <a:latin typeface="Georgia"/>
              <a:ea typeface="Georgia"/>
              <a:cs typeface="Georgia"/>
              <a:sym typeface="Georgia"/>
            </a:endParaRPr>
          </a:p>
          <a:p>
            <a:pPr marL="698500" marR="120014" lvl="1" indent="-228600" algn="l" rtl="0">
              <a:lnSpc>
                <a:spcPct val="110100"/>
              </a:lnSpc>
              <a:spcBef>
                <a:spcPts val="530"/>
              </a:spcBef>
              <a:spcAft>
                <a:spcPts val="0"/>
              </a:spcAft>
              <a:buClr>
                <a:srgbClr val="0E6EC5"/>
              </a:buClr>
              <a:buSzPts val="1700"/>
              <a:buFont typeface="Arial"/>
              <a:buChar char=""/>
            </a:pPr>
            <a:r>
              <a:rPr lang="en-US" sz="2000" b="0" i="0" u="none" strike="noStrike" cap="none">
                <a:solidFill>
                  <a:schemeClr val="dk1"/>
                </a:solidFill>
                <a:latin typeface="Georgia"/>
                <a:ea typeface="Georgia"/>
                <a:cs typeface="Georgia"/>
                <a:sym typeface="Georgia"/>
              </a:rPr>
              <a:t>each group representing the business organization  responsible for those activities</a:t>
            </a:r>
            <a:endParaRPr sz="2000" b="0" i="0" u="none" strike="noStrike" cap="none">
              <a:solidFill>
                <a:schemeClr val="dk1"/>
              </a:solidFill>
              <a:latin typeface="Georgia"/>
              <a:ea typeface="Georgia"/>
              <a:cs typeface="Georgia"/>
              <a:sym typeface="Georgia"/>
            </a:endParaRPr>
          </a:p>
          <a:p>
            <a:pPr marL="698500" marR="0" lvl="1" indent="-228600" algn="l" rtl="0">
              <a:lnSpc>
                <a:spcPct val="100000"/>
              </a:lnSpc>
              <a:spcBef>
                <a:spcPts val="720"/>
              </a:spcBef>
              <a:spcAft>
                <a:spcPts val="0"/>
              </a:spcAft>
              <a:buClr>
                <a:srgbClr val="0E6EC5"/>
              </a:buClr>
              <a:buSzPts val="1700"/>
              <a:buFont typeface="Arial"/>
              <a:buChar char=""/>
            </a:pPr>
            <a:r>
              <a:rPr lang="en-US" sz="2000" b="0" i="0" u="none" strike="noStrike" cap="none">
                <a:solidFill>
                  <a:schemeClr val="dk1"/>
                </a:solidFill>
                <a:latin typeface="Georgia"/>
                <a:ea typeface="Georgia"/>
                <a:cs typeface="Georgia"/>
                <a:sym typeface="Georgia"/>
              </a:rPr>
              <a:t>each group is called a swimlane</a:t>
            </a:r>
            <a:endParaRPr sz="2000" b="0" i="0" u="none" strike="noStrike" cap="none">
              <a:solidFill>
                <a:schemeClr val="dk1"/>
              </a:solidFill>
              <a:latin typeface="Georgia"/>
              <a:ea typeface="Georgia"/>
              <a:cs typeface="Georgia"/>
              <a:sym typeface="Georgia"/>
            </a:endParaRPr>
          </a:p>
          <a:p>
            <a:pPr marL="299085" marR="5080" lvl="0" indent="-286385" algn="l" rtl="0">
              <a:lnSpc>
                <a:spcPct val="110100"/>
              </a:lnSpc>
              <a:spcBef>
                <a:spcPts val="520"/>
              </a:spcBef>
              <a:spcAft>
                <a:spcPts val="0"/>
              </a:spcAft>
              <a:buClr>
                <a:srgbClr val="0AD0D9"/>
              </a:buClr>
              <a:buSzPts val="2250"/>
              <a:buFont typeface="Arial"/>
              <a:buChar char=""/>
            </a:pPr>
            <a:r>
              <a:rPr lang="en-US" sz="2400">
                <a:solidFill>
                  <a:schemeClr val="dk1"/>
                </a:solidFill>
                <a:latin typeface="Georgia"/>
                <a:ea typeface="Georgia"/>
                <a:cs typeface="Georgia"/>
                <a:sym typeface="Georgia"/>
              </a:rPr>
              <a:t>It provides clarity and accountability by placing process steps within the horizontal or vertical “swimlanes” of a particular employee, work group or department.</a:t>
            </a:r>
            <a:endParaRPr sz="2400">
              <a:solidFill>
                <a:schemeClr val="dk1"/>
              </a:solidFill>
              <a:latin typeface="Georgia"/>
              <a:ea typeface="Georgia"/>
              <a:cs typeface="Georgia"/>
              <a:sym typeface="Georgia"/>
            </a:endParaRPr>
          </a:p>
        </p:txBody>
      </p:sp>
      <p:sp>
        <p:nvSpPr>
          <p:cNvPr id="602" name="Google Shape;602;p41"/>
          <p:cNvSpPr txBox="1">
            <a:spLocks noGrp="1"/>
          </p:cNvSpPr>
          <p:nvPr>
            <p:ph type="title"/>
          </p:nvPr>
        </p:nvSpPr>
        <p:spPr>
          <a:xfrm>
            <a:off x="444500" y="327101"/>
            <a:ext cx="2851785" cy="788670"/>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chemeClr val="dk1"/>
              </a:buClr>
              <a:buSzPts val="5000"/>
              <a:buFont typeface="Arial"/>
              <a:buNone/>
            </a:pPr>
            <a:r>
              <a:rPr lang="en-US" sz="5000" b="1">
                <a:latin typeface="Arial"/>
                <a:ea typeface="Arial"/>
                <a:cs typeface="Arial"/>
                <a:sym typeface="Arial"/>
              </a:rPr>
              <a:t>Swimlanes</a:t>
            </a:r>
            <a:endParaRPr sz="5000">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606"/>
        <p:cNvGrpSpPr/>
        <p:nvPr/>
      </p:nvGrpSpPr>
      <p:grpSpPr>
        <a:xfrm>
          <a:off x="0" y="0"/>
          <a:ext cx="0" cy="0"/>
          <a:chOff x="0" y="0"/>
          <a:chExt cx="0" cy="0"/>
        </a:xfrm>
      </p:grpSpPr>
      <p:sp>
        <p:nvSpPr>
          <p:cNvPr id="607" name="Google Shape;607;p42"/>
          <p:cNvSpPr txBox="1"/>
          <p:nvPr/>
        </p:nvSpPr>
        <p:spPr>
          <a:xfrm>
            <a:off x="1525905" y="2126080"/>
            <a:ext cx="6408420" cy="3464560"/>
          </a:xfrm>
          <a:prstGeom prst="rect">
            <a:avLst/>
          </a:prstGeom>
          <a:noFill/>
          <a:ln>
            <a:noFill/>
          </a:ln>
        </p:spPr>
        <p:txBody>
          <a:bodyPr spcFirstLastPara="1" wrap="square" lIns="0" tIns="49525" rIns="0" bIns="0" anchor="t" anchorCtr="0">
            <a:spAutoFit/>
          </a:bodyPr>
          <a:lstStyle/>
          <a:p>
            <a:pPr marL="299085" marR="0" lvl="0" indent="-286385" algn="l" rtl="0">
              <a:lnSpc>
                <a:spcPct val="100000"/>
              </a:lnSpc>
              <a:spcBef>
                <a:spcPts val="0"/>
              </a:spcBef>
              <a:spcAft>
                <a:spcPts val="0"/>
              </a:spcAft>
              <a:buClr>
                <a:srgbClr val="0AD0D9"/>
              </a:buClr>
              <a:buSzPts val="2250"/>
              <a:buFont typeface="Arial"/>
              <a:buChar char=""/>
            </a:pPr>
            <a:r>
              <a:rPr lang="en-US" sz="2400">
                <a:solidFill>
                  <a:schemeClr val="dk1"/>
                </a:solidFill>
                <a:latin typeface="Georgia"/>
                <a:ea typeface="Georgia"/>
                <a:cs typeface="Georgia"/>
                <a:sym typeface="Georgia"/>
              </a:rPr>
              <a:t>Each swimlane has a name unique within its</a:t>
            </a:r>
            <a:endParaRPr sz="2400">
              <a:solidFill>
                <a:schemeClr val="dk1"/>
              </a:solidFill>
              <a:latin typeface="Georgia"/>
              <a:ea typeface="Georgia"/>
              <a:cs typeface="Georgia"/>
              <a:sym typeface="Georgia"/>
            </a:endParaRPr>
          </a:p>
          <a:p>
            <a:pPr marL="299085" marR="0" lvl="0" indent="0" algn="l" rtl="0">
              <a:lnSpc>
                <a:spcPct val="100000"/>
              </a:lnSpc>
              <a:spcBef>
                <a:spcPts val="285"/>
              </a:spcBef>
              <a:spcAft>
                <a:spcPts val="0"/>
              </a:spcAft>
              <a:buNone/>
            </a:pPr>
            <a:r>
              <a:rPr lang="en-US" sz="2400">
                <a:solidFill>
                  <a:schemeClr val="dk1"/>
                </a:solidFill>
                <a:latin typeface="Georgia"/>
                <a:ea typeface="Georgia"/>
                <a:cs typeface="Georgia"/>
                <a:sym typeface="Georgia"/>
              </a:rPr>
              <a:t>diagram</a:t>
            </a:r>
            <a:endParaRPr sz="2400">
              <a:solidFill>
                <a:schemeClr val="dk1"/>
              </a:solidFill>
              <a:latin typeface="Georgia"/>
              <a:ea typeface="Georgia"/>
              <a:cs typeface="Georgia"/>
              <a:sym typeface="Georgia"/>
            </a:endParaRPr>
          </a:p>
          <a:p>
            <a:pPr marL="299085" marR="36195" lvl="0" indent="-286385" algn="l" rtl="0">
              <a:lnSpc>
                <a:spcPct val="110000"/>
              </a:lnSpc>
              <a:spcBef>
                <a:spcPts val="580"/>
              </a:spcBef>
              <a:spcAft>
                <a:spcPts val="0"/>
              </a:spcAft>
              <a:buClr>
                <a:srgbClr val="0AD0D9"/>
              </a:buClr>
              <a:buSzPts val="2250"/>
              <a:buFont typeface="Arial"/>
              <a:buChar char=""/>
            </a:pPr>
            <a:r>
              <a:rPr lang="en-US" sz="2400">
                <a:solidFill>
                  <a:schemeClr val="dk1"/>
                </a:solidFill>
                <a:latin typeface="Georgia"/>
                <a:ea typeface="Georgia"/>
                <a:cs typeface="Georgia"/>
                <a:sym typeface="Georgia"/>
              </a:rPr>
              <a:t>Each swimlane may represent some real-world  entity</a:t>
            </a:r>
            <a:endParaRPr sz="2400">
              <a:solidFill>
                <a:schemeClr val="dk1"/>
              </a:solidFill>
              <a:latin typeface="Georgia"/>
              <a:ea typeface="Georgia"/>
              <a:cs typeface="Georgia"/>
              <a:sym typeface="Georgia"/>
            </a:endParaRPr>
          </a:p>
          <a:p>
            <a:pPr marL="299085" marR="27940" lvl="0" indent="-286385" algn="l" rtl="0">
              <a:lnSpc>
                <a:spcPct val="110000"/>
              </a:lnSpc>
              <a:spcBef>
                <a:spcPts val="575"/>
              </a:spcBef>
              <a:spcAft>
                <a:spcPts val="0"/>
              </a:spcAft>
              <a:buClr>
                <a:srgbClr val="0AD0D9"/>
              </a:buClr>
              <a:buSzPts val="2250"/>
              <a:buFont typeface="Arial"/>
              <a:buChar char=""/>
            </a:pPr>
            <a:r>
              <a:rPr lang="en-US" sz="2400">
                <a:solidFill>
                  <a:schemeClr val="dk1"/>
                </a:solidFill>
                <a:latin typeface="Georgia"/>
                <a:ea typeface="Georgia"/>
                <a:cs typeface="Georgia"/>
                <a:sym typeface="Georgia"/>
              </a:rPr>
              <a:t>Each swimlane may be implemented by one or  more classes</a:t>
            </a:r>
            <a:endParaRPr sz="2400">
              <a:solidFill>
                <a:schemeClr val="dk1"/>
              </a:solidFill>
              <a:latin typeface="Georgia"/>
              <a:ea typeface="Georgia"/>
              <a:cs typeface="Georgia"/>
              <a:sym typeface="Georgia"/>
            </a:endParaRPr>
          </a:p>
          <a:p>
            <a:pPr marL="299085" marR="5080" lvl="0" indent="-286385" algn="l" rtl="0">
              <a:lnSpc>
                <a:spcPct val="110100"/>
              </a:lnSpc>
              <a:spcBef>
                <a:spcPts val="575"/>
              </a:spcBef>
              <a:spcAft>
                <a:spcPts val="0"/>
              </a:spcAft>
              <a:buClr>
                <a:srgbClr val="0AD0D9"/>
              </a:buClr>
              <a:buSzPts val="2250"/>
              <a:buFont typeface="Arial"/>
              <a:buChar char=""/>
            </a:pPr>
            <a:r>
              <a:rPr lang="en-US" sz="2400">
                <a:solidFill>
                  <a:schemeClr val="dk1"/>
                </a:solidFill>
                <a:latin typeface="Georgia"/>
                <a:ea typeface="Georgia"/>
                <a:cs typeface="Georgia"/>
                <a:sym typeface="Georgia"/>
              </a:rPr>
              <a:t>Every activity belongs to exactly one swimlane,  but transitions may cross lanes</a:t>
            </a:r>
            <a:endParaRPr sz="2400">
              <a:solidFill>
                <a:schemeClr val="dk1"/>
              </a:solidFill>
              <a:latin typeface="Georgia"/>
              <a:ea typeface="Georgia"/>
              <a:cs typeface="Georgia"/>
              <a:sym typeface="Georgia"/>
            </a:endParaRPr>
          </a:p>
        </p:txBody>
      </p:sp>
      <p:sp>
        <p:nvSpPr>
          <p:cNvPr id="608" name="Google Shape;608;p42"/>
          <p:cNvSpPr txBox="1">
            <a:spLocks noGrp="1"/>
          </p:cNvSpPr>
          <p:nvPr>
            <p:ph type="title"/>
          </p:nvPr>
        </p:nvSpPr>
        <p:spPr>
          <a:xfrm>
            <a:off x="444500" y="327101"/>
            <a:ext cx="2851785" cy="788670"/>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chemeClr val="dk1"/>
              </a:buClr>
              <a:buSzPts val="5000"/>
              <a:buFont typeface="Arial"/>
              <a:buNone/>
            </a:pPr>
            <a:r>
              <a:rPr lang="en-US" sz="5000" b="1">
                <a:latin typeface="Arial"/>
                <a:ea typeface="Arial"/>
                <a:cs typeface="Arial"/>
                <a:sym typeface="Arial"/>
              </a:rPr>
              <a:t>Swimlanes</a:t>
            </a:r>
            <a:endParaRPr sz="50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xfrm>
            <a:off x="444500" y="327101"/>
            <a:ext cx="2305050" cy="788670"/>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chemeClr val="dk1"/>
              </a:buClr>
              <a:buSzPts val="5000"/>
              <a:buFont typeface="Calibri"/>
              <a:buNone/>
            </a:pPr>
            <a:r>
              <a:rPr lang="en-US" sz="5000"/>
              <a:t>Notation</a:t>
            </a:r>
            <a:endParaRPr sz="5000"/>
          </a:p>
        </p:txBody>
      </p:sp>
      <p:sp>
        <p:nvSpPr>
          <p:cNvPr id="102" name="Google Shape;102;p16"/>
          <p:cNvSpPr/>
          <p:nvPr/>
        </p:nvSpPr>
        <p:spPr>
          <a:xfrm>
            <a:off x="2209800" y="3429000"/>
            <a:ext cx="1600200" cy="838200"/>
          </a:xfrm>
          <a:custGeom>
            <a:avLst/>
            <a:gdLst/>
            <a:ahLst/>
            <a:cxnLst/>
            <a:rect l="l" t="t" r="r" b="b"/>
            <a:pathLst>
              <a:path w="1600200" h="838200" extrusionOk="0">
                <a:moveTo>
                  <a:pt x="1460500" y="0"/>
                </a:moveTo>
                <a:lnTo>
                  <a:pt x="139700" y="0"/>
                </a:lnTo>
                <a:lnTo>
                  <a:pt x="95520" y="7116"/>
                </a:lnTo>
                <a:lnTo>
                  <a:pt x="57168" y="26936"/>
                </a:lnTo>
                <a:lnTo>
                  <a:pt x="26936" y="57168"/>
                </a:lnTo>
                <a:lnTo>
                  <a:pt x="7116" y="95520"/>
                </a:lnTo>
                <a:lnTo>
                  <a:pt x="0" y="139700"/>
                </a:lnTo>
                <a:lnTo>
                  <a:pt x="0" y="698500"/>
                </a:lnTo>
                <a:lnTo>
                  <a:pt x="7116" y="742630"/>
                </a:lnTo>
                <a:lnTo>
                  <a:pt x="26936" y="780976"/>
                </a:lnTo>
                <a:lnTo>
                  <a:pt x="57168" y="811227"/>
                </a:lnTo>
                <a:lnTo>
                  <a:pt x="95520" y="831071"/>
                </a:lnTo>
                <a:lnTo>
                  <a:pt x="139700" y="838200"/>
                </a:lnTo>
                <a:lnTo>
                  <a:pt x="1460500" y="838200"/>
                </a:lnTo>
                <a:lnTo>
                  <a:pt x="1504679" y="831071"/>
                </a:lnTo>
                <a:lnTo>
                  <a:pt x="1543031" y="811227"/>
                </a:lnTo>
                <a:lnTo>
                  <a:pt x="1573263" y="780976"/>
                </a:lnTo>
                <a:lnTo>
                  <a:pt x="1593083" y="742630"/>
                </a:lnTo>
                <a:lnTo>
                  <a:pt x="1600200" y="698500"/>
                </a:lnTo>
                <a:lnTo>
                  <a:pt x="1600200" y="139700"/>
                </a:lnTo>
                <a:lnTo>
                  <a:pt x="1593083" y="95520"/>
                </a:lnTo>
                <a:lnTo>
                  <a:pt x="1573263" y="57168"/>
                </a:lnTo>
                <a:lnTo>
                  <a:pt x="1543031" y="26936"/>
                </a:lnTo>
                <a:lnTo>
                  <a:pt x="1504679" y="7116"/>
                </a:lnTo>
                <a:lnTo>
                  <a:pt x="146050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16"/>
          <p:cNvSpPr/>
          <p:nvPr/>
        </p:nvSpPr>
        <p:spPr>
          <a:xfrm>
            <a:off x="2209800" y="3429000"/>
            <a:ext cx="1600200" cy="838200"/>
          </a:xfrm>
          <a:custGeom>
            <a:avLst/>
            <a:gdLst/>
            <a:ahLst/>
            <a:cxnLst/>
            <a:rect l="l" t="t" r="r" b="b"/>
            <a:pathLst>
              <a:path w="1600200" h="838200" extrusionOk="0">
                <a:moveTo>
                  <a:pt x="0" y="139700"/>
                </a:moveTo>
                <a:lnTo>
                  <a:pt x="7116" y="95520"/>
                </a:lnTo>
                <a:lnTo>
                  <a:pt x="26936" y="57168"/>
                </a:lnTo>
                <a:lnTo>
                  <a:pt x="57168" y="26936"/>
                </a:lnTo>
                <a:lnTo>
                  <a:pt x="95520" y="7116"/>
                </a:lnTo>
                <a:lnTo>
                  <a:pt x="139700" y="0"/>
                </a:lnTo>
                <a:lnTo>
                  <a:pt x="1460500" y="0"/>
                </a:lnTo>
                <a:lnTo>
                  <a:pt x="1504679" y="7116"/>
                </a:lnTo>
                <a:lnTo>
                  <a:pt x="1543031" y="26936"/>
                </a:lnTo>
                <a:lnTo>
                  <a:pt x="1573263" y="57168"/>
                </a:lnTo>
                <a:lnTo>
                  <a:pt x="1593083" y="95520"/>
                </a:lnTo>
                <a:lnTo>
                  <a:pt x="1600200" y="139700"/>
                </a:lnTo>
                <a:lnTo>
                  <a:pt x="1600200" y="698500"/>
                </a:lnTo>
                <a:lnTo>
                  <a:pt x="1593083" y="742630"/>
                </a:lnTo>
                <a:lnTo>
                  <a:pt x="1573263" y="780976"/>
                </a:lnTo>
                <a:lnTo>
                  <a:pt x="1543031" y="811227"/>
                </a:lnTo>
                <a:lnTo>
                  <a:pt x="1504679" y="831071"/>
                </a:lnTo>
                <a:lnTo>
                  <a:pt x="1460500" y="838200"/>
                </a:lnTo>
                <a:lnTo>
                  <a:pt x="139700" y="838200"/>
                </a:lnTo>
                <a:lnTo>
                  <a:pt x="95520" y="831071"/>
                </a:lnTo>
                <a:lnTo>
                  <a:pt x="57168" y="811227"/>
                </a:lnTo>
                <a:lnTo>
                  <a:pt x="26936" y="780976"/>
                </a:lnTo>
                <a:lnTo>
                  <a:pt x="7116" y="742630"/>
                </a:lnTo>
                <a:lnTo>
                  <a:pt x="0" y="698500"/>
                </a:lnTo>
                <a:lnTo>
                  <a:pt x="0" y="1397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16"/>
          <p:cNvSpPr/>
          <p:nvPr/>
        </p:nvSpPr>
        <p:spPr>
          <a:xfrm>
            <a:off x="2442972" y="3636264"/>
            <a:ext cx="1155191" cy="51358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16"/>
          <p:cNvSpPr/>
          <p:nvPr/>
        </p:nvSpPr>
        <p:spPr>
          <a:xfrm>
            <a:off x="3290315" y="3636264"/>
            <a:ext cx="371856" cy="513588"/>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16"/>
          <p:cNvSpPr txBox="1"/>
          <p:nvPr/>
        </p:nvSpPr>
        <p:spPr>
          <a:xfrm>
            <a:off x="2573782" y="3693032"/>
            <a:ext cx="8737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Arial"/>
                <a:ea typeface="Arial"/>
                <a:cs typeface="Arial"/>
                <a:sym typeface="Arial"/>
              </a:rPr>
              <a:t>Activity1</a:t>
            </a:r>
            <a:endParaRPr sz="1800">
              <a:solidFill>
                <a:schemeClr val="dk1"/>
              </a:solidFill>
              <a:latin typeface="Arial"/>
              <a:ea typeface="Arial"/>
              <a:cs typeface="Arial"/>
              <a:sym typeface="Arial"/>
            </a:endParaRPr>
          </a:p>
        </p:txBody>
      </p:sp>
      <p:sp>
        <p:nvSpPr>
          <p:cNvPr id="107" name="Google Shape;107;p16"/>
          <p:cNvSpPr/>
          <p:nvPr/>
        </p:nvSpPr>
        <p:spPr>
          <a:xfrm>
            <a:off x="6324600" y="3429000"/>
            <a:ext cx="1600200" cy="838200"/>
          </a:xfrm>
          <a:custGeom>
            <a:avLst/>
            <a:gdLst/>
            <a:ahLst/>
            <a:cxnLst/>
            <a:rect l="l" t="t" r="r" b="b"/>
            <a:pathLst>
              <a:path w="1600200" h="838200" extrusionOk="0">
                <a:moveTo>
                  <a:pt x="1460500" y="0"/>
                </a:moveTo>
                <a:lnTo>
                  <a:pt x="139700" y="0"/>
                </a:lnTo>
                <a:lnTo>
                  <a:pt x="95520" y="7116"/>
                </a:lnTo>
                <a:lnTo>
                  <a:pt x="57168" y="26936"/>
                </a:lnTo>
                <a:lnTo>
                  <a:pt x="26936" y="57168"/>
                </a:lnTo>
                <a:lnTo>
                  <a:pt x="7116" y="95520"/>
                </a:lnTo>
                <a:lnTo>
                  <a:pt x="0" y="139700"/>
                </a:lnTo>
                <a:lnTo>
                  <a:pt x="0" y="698500"/>
                </a:lnTo>
                <a:lnTo>
                  <a:pt x="7116" y="742630"/>
                </a:lnTo>
                <a:lnTo>
                  <a:pt x="26936" y="780976"/>
                </a:lnTo>
                <a:lnTo>
                  <a:pt x="57168" y="811227"/>
                </a:lnTo>
                <a:lnTo>
                  <a:pt x="95520" y="831071"/>
                </a:lnTo>
                <a:lnTo>
                  <a:pt x="139700" y="838200"/>
                </a:lnTo>
                <a:lnTo>
                  <a:pt x="1460500" y="838200"/>
                </a:lnTo>
                <a:lnTo>
                  <a:pt x="1504679" y="831071"/>
                </a:lnTo>
                <a:lnTo>
                  <a:pt x="1543031" y="811227"/>
                </a:lnTo>
                <a:lnTo>
                  <a:pt x="1573263" y="780976"/>
                </a:lnTo>
                <a:lnTo>
                  <a:pt x="1593083" y="742630"/>
                </a:lnTo>
                <a:lnTo>
                  <a:pt x="1600200" y="698500"/>
                </a:lnTo>
                <a:lnTo>
                  <a:pt x="1600200" y="139700"/>
                </a:lnTo>
                <a:lnTo>
                  <a:pt x="1593083" y="95520"/>
                </a:lnTo>
                <a:lnTo>
                  <a:pt x="1573263" y="57168"/>
                </a:lnTo>
                <a:lnTo>
                  <a:pt x="1543031" y="26936"/>
                </a:lnTo>
                <a:lnTo>
                  <a:pt x="1504679" y="7116"/>
                </a:lnTo>
                <a:lnTo>
                  <a:pt x="146050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16"/>
          <p:cNvSpPr/>
          <p:nvPr/>
        </p:nvSpPr>
        <p:spPr>
          <a:xfrm>
            <a:off x="6324600" y="3429000"/>
            <a:ext cx="1600200" cy="838200"/>
          </a:xfrm>
          <a:custGeom>
            <a:avLst/>
            <a:gdLst/>
            <a:ahLst/>
            <a:cxnLst/>
            <a:rect l="l" t="t" r="r" b="b"/>
            <a:pathLst>
              <a:path w="1600200" h="838200" extrusionOk="0">
                <a:moveTo>
                  <a:pt x="0" y="139700"/>
                </a:moveTo>
                <a:lnTo>
                  <a:pt x="7116" y="95520"/>
                </a:lnTo>
                <a:lnTo>
                  <a:pt x="26936" y="57168"/>
                </a:lnTo>
                <a:lnTo>
                  <a:pt x="57168" y="26936"/>
                </a:lnTo>
                <a:lnTo>
                  <a:pt x="95520" y="7116"/>
                </a:lnTo>
                <a:lnTo>
                  <a:pt x="139700" y="0"/>
                </a:lnTo>
                <a:lnTo>
                  <a:pt x="1460500" y="0"/>
                </a:lnTo>
                <a:lnTo>
                  <a:pt x="1504679" y="7116"/>
                </a:lnTo>
                <a:lnTo>
                  <a:pt x="1543031" y="26936"/>
                </a:lnTo>
                <a:lnTo>
                  <a:pt x="1573263" y="57168"/>
                </a:lnTo>
                <a:lnTo>
                  <a:pt x="1593083" y="95520"/>
                </a:lnTo>
                <a:lnTo>
                  <a:pt x="1600200" y="139700"/>
                </a:lnTo>
                <a:lnTo>
                  <a:pt x="1600200" y="698500"/>
                </a:lnTo>
                <a:lnTo>
                  <a:pt x="1593083" y="742630"/>
                </a:lnTo>
                <a:lnTo>
                  <a:pt x="1573263" y="780976"/>
                </a:lnTo>
                <a:lnTo>
                  <a:pt x="1543031" y="811227"/>
                </a:lnTo>
                <a:lnTo>
                  <a:pt x="1504679" y="831071"/>
                </a:lnTo>
                <a:lnTo>
                  <a:pt x="1460500" y="838200"/>
                </a:lnTo>
                <a:lnTo>
                  <a:pt x="139700" y="838200"/>
                </a:lnTo>
                <a:lnTo>
                  <a:pt x="95520" y="831071"/>
                </a:lnTo>
                <a:lnTo>
                  <a:pt x="57168" y="811227"/>
                </a:lnTo>
                <a:lnTo>
                  <a:pt x="26936" y="780976"/>
                </a:lnTo>
                <a:lnTo>
                  <a:pt x="7116" y="742630"/>
                </a:lnTo>
                <a:lnTo>
                  <a:pt x="0" y="698500"/>
                </a:lnTo>
                <a:lnTo>
                  <a:pt x="0" y="1397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16"/>
          <p:cNvSpPr/>
          <p:nvPr/>
        </p:nvSpPr>
        <p:spPr>
          <a:xfrm>
            <a:off x="6557771" y="3636264"/>
            <a:ext cx="1155192" cy="513588"/>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16"/>
          <p:cNvSpPr/>
          <p:nvPr/>
        </p:nvSpPr>
        <p:spPr>
          <a:xfrm>
            <a:off x="7405116" y="3636264"/>
            <a:ext cx="371855" cy="513588"/>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16"/>
          <p:cNvSpPr txBox="1"/>
          <p:nvPr/>
        </p:nvSpPr>
        <p:spPr>
          <a:xfrm>
            <a:off x="6689217" y="3693032"/>
            <a:ext cx="8737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Arial"/>
                <a:ea typeface="Arial"/>
                <a:cs typeface="Arial"/>
                <a:sym typeface="Arial"/>
              </a:rPr>
              <a:t>Activity2</a:t>
            </a:r>
            <a:endParaRPr sz="1800">
              <a:solidFill>
                <a:schemeClr val="dk1"/>
              </a:solidFill>
              <a:latin typeface="Arial"/>
              <a:ea typeface="Arial"/>
              <a:cs typeface="Arial"/>
              <a:sym typeface="Arial"/>
            </a:endParaRPr>
          </a:p>
        </p:txBody>
      </p:sp>
      <p:sp>
        <p:nvSpPr>
          <p:cNvPr id="112" name="Google Shape;112;p16"/>
          <p:cNvSpPr/>
          <p:nvPr/>
        </p:nvSpPr>
        <p:spPr>
          <a:xfrm>
            <a:off x="3810000" y="3819905"/>
            <a:ext cx="2515235" cy="132715"/>
          </a:xfrm>
          <a:custGeom>
            <a:avLst/>
            <a:gdLst/>
            <a:ahLst/>
            <a:cxnLst/>
            <a:rect l="l" t="t" r="r" b="b"/>
            <a:pathLst>
              <a:path w="2515235" h="132714" extrusionOk="0">
                <a:moveTo>
                  <a:pt x="2458062" y="66294"/>
                </a:moveTo>
                <a:lnTo>
                  <a:pt x="2386584" y="107950"/>
                </a:lnTo>
                <a:lnTo>
                  <a:pt x="2384298" y="116713"/>
                </a:lnTo>
                <a:lnTo>
                  <a:pt x="2388235" y="123444"/>
                </a:lnTo>
                <a:lnTo>
                  <a:pt x="2392172" y="130302"/>
                </a:lnTo>
                <a:lnTo>
                  <a:pt x="2400935" y="132588"/>
                </a:lnTo>
                <a:lnTo>
                  <a:pt x="2490334" y="80518"/>
                </a:lnTo>
                <a:lnTo>
                  <a:pt x="2486279" y="80518"/>
                </a:lnTo>
                <a:lnTo>
                  <a:pt x="2486279" y="78613"/>
                </a:lnTo>
                <a:lnTo>
                  <a:pt x="2479166" y="78613"/>
                </a:lnTo>
                <a:lnTo>
                  <a:pt x="2458062" y="66294"/>
                </a:lnTo>
                <a:close/>
              </a:path>
              <a:path w="2515235" h="132714" extrusionOk="0">
                <a:moveTo>
                  <a:pt x="2433476" y="51943"/>
                </a:moveTo>
                <a:lnTo>
                  <a:pt x="0" y="51943"/>
                </a:lnTo>
                <a:lnTo>
                  <a:pt x="0" y="80518"/>
                </a:lnTo>
                <a:lnTo>
                  <a:pt x="2433693" y="80518"/>
                </a:lnTo>
                <a:lnTo>
                  <a:pt x="2458062" y="66294"/>
                </a:lnTo>
                <a:lnTo>
                  <a:pt x="2433476" y="51943"/>
                </a:lnTo>
                <a:close/>
              </a:path>
              <a:path w="2515235" h="132714" extrusionOk="0">
                <a:moveTo>
                  <a:pt x="2490116" y="51943"/>
                </a:moveTo>
                <a:lnTo>
                  <a:pt x="2486279" y="51943"/>
                </a:lnTo>
                <a:lnTo>
                  <a:pt x="2486279" y="80518"/>
                </a:lnTo>
                <a:lnTo>
                  <a:pt x="2490334" y="80518"/>
                </a:lnTo>
                <a:lnTo>
                  <a:pt x="2514727" y="66294"/>
                </a:lnTo>
                <a:lnTo>
                  <a:pt x="2490116" y="51943"/>
                </a:lnTo>
                <a:close/>
              </a:path>
              <a:path w="2515235" h="132714" extrusionOk="0">
                <a:moveTo>
                  <a:pt x="2479166" y="53975"/>
                </a:moveTo>
                <a:lnTo>
                  <a:pt x="2458062" y="66294"/>
                </a:lnTo>
                <a:lnTo>
                  <a:pt x="2479166" y="78613"/>
                </a:lnTo>
                <a:lnTo>
                  <a:pt x="2479166" y="53975"/>
                </a:lnTo>
                <a:close/>
              </a:path>
              <a:path w="2515235" h="132714" extrusionOk="0">
                <a:moveTo>
                  <a:pt x="2486279" y="53975"/>
                </a:moveTo>
                <a:lnTo>
                  <a:pt x="2479166" y="53975"/>
                </a:lnTo>
                <a:lnTo>
                  <a:pt x="2479166" y="78613"/>
                </a:lnTo>
                <a:lnTo>
                  <a:pt x="2486279" y="78613"/>
                </a:lnTo>
                <a:lnTo>
                  <a:pt x="2486279" y="53975"/>
                </a:lnTo>
                <a:close/>
              </a:path>
              <a:path w="2515235" h="132714" extrusionOk="0">
                <a:moveTo>
                  <a:pt x="2400935" y="0"/>
                </a:moveTo>
                <a:lnTo>
                  <a:pt x="2392172" y="2286"/>
                </a:lnTo>
                <a:lnTo>
                  <a:pt x="2388235" y="9144"/>
                </a:lnTo>
                <a:lnTo>
                  <a:pt x="2384298" y="15875"/>
                </a:lnTo>
                <a:lnTo>
                  <a:pt x="2386584" y="24638"/>
                </a:lnTo>
                <a:lnTo>
                  <a:pt x="2458062" y="66294"/>
                </a:lnTo>
                <a:lnTo>
                  <a:pt x="2479166" y="53975"/>
                </a:lnTo>
                <a:lnTo>
                  <a:pt x="2486279" y="53975"/>
                </a:lnTo>
                <a:lnTo>
                  <a:pt x="2486279" y="51943"/>
                </a:lnTo>
                <a:lnTo>
                  <a:pt x="2490116" y="51943"/>
                </a:lnTo>
                <a:lnTo>
                  <a:pt x="2400935"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16"/>
          <p:cNvSpPr/>
          <p:nvPr/>
        </p:nvSpPr>
        <p:spPr>
          <a:xfrm>
            <a:off x="2065020" y="5117591"/>
            <a:ext cx="1449324" cy="513588"/>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 name="Google Shape;114;p16"/>
          <p:cNvSpPr/>
          <p:nvPr/>
        </p:nvSpPr>
        <p:spPr>
          <a:xfrm>
            <a:off x="3206495" y="5117591"/>
            <a:ext cx="371856" cy="513588"/>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5" name="Google Shape;115;p16"/>
          <p:cNvSpPr txBox="1"/>
          <p:nvPr/>
        </p:nvSpPr>
        <p:spPr>
          <a:xfrm>
            <a:off x="2196845" y="5174741"/>
            <a:ext cx="116713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Arial"/>
                <a:ea typeface="Arial"/>
                <a:cs typeface="Arial"/>
                <a:sym typeface="Arial"/>
              </a:rPr>
              <a:t>1. Activities</a:t>
            </a:r>
            <a:endParaRPr sz="1800">
              <a:solidFill>
                <a:schemeClr val="dk1"/>
              </a:solidFill>
              <a:latin typeface="Arial"/>
              <a:ea typeface="Arial"/>
              <a:cs typeface="Arial"/>
              <a:sym typeface="Arial"/>
            </a:endParaRPr>
          </a:p>
        </p:txBody>
      </p:sp>
      <p:sp>
        <p:nvSpPr>
          <p:cNvPr id="116" name="Google Shape;116;p16"/>
          <p:cNvSpPr/>
          <p:nvPr/>
        </p:nvSpPr>
        <p:spPr>
          <a:xfrm>
            <a:off x="4443984" y="2180844"/>
            <a:ext cx="1551432" cy="513588"/>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16"/>
          <p:cNvSpPr/>
          <p:nvPr/>
        </p:nvSpPr>
        <p:spPr>
          <a:xfrm>
            <a:off x="5687567" y="2180844"/>
            <a:ext cx="371856" cy="513588"/>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16"/>
          <p:cNvSpPr txBox="1"/>
          <p:nvPr/>
        </p:nvSpPr>
        <p:spPr>
          <a:xfrm>
            <a:off x="4575428" y="2237359"/>
            <a:ext cx="12700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Arial"/>
                <a:ea typeface="Arial"/>
                <a:cs typeface="Arial"/>
                <a:sym typeface="Arial"/>
              </a:rPr>
              <a:t>2. Transition</a:t>
            </a:r>
            <a:endParaRPr sz="1800">
              <a:solidFill>
                <a:schemeClr val="dk1"/>
              </a:solidFill>
              <a:latin typeface="Arial"/>
              <a:ea typeface="Arial"/>
              <a:cs typeface="Arial"/>
              <a:sym typeface="Arial"/>
            </a:endParaRPr>
          </a:p>
        </p:txBody>
      </p:sp>
      <p:sp>
        <p:nvSpPr>
          <p:cNvPr id="119" name="Google Shape;119;p16"/>
          <p:cNvSpPr/>
          <p:nvPr/>
        </p:nvSpPr>
        <p:spPr>
          <a:xfrm>
            <a:off x="2857500" y="4267200"/>
            <a:ext cx="76200" cy="838200"/>
          </a:xfrm>
          <a:custGeom>
            <a:avLst/>
            <a:gdLst/>
            <a:ahLst/>
            <a:cxnLst/>
            <a:rect l="l" t="t" r="r" b="b"/>
            <a:pathLst>
              <a:path w="76200" h="838200" extrusionOk="0">
                <a:moveTo>
                  <a:pt x="44450" y="63500"/>
                </a:moveTo>
                <a:lnTo>
                  <a:pt x="31750" y="63500"/>
                </a:lnTo>
                <a:lnTo>
                  <a:pt x="31750" y="838200"/>
                </a:lnTo>
                <a:lnTo>
                  <a:pt x="44450" y="838200"/>
                </a:lnTo>
                <a:lnTo>
                  <a:pt x="44450" y="63500"/>
                </a:lnTo>
                <a:close/>
              </a:path>
              <a:path w="76200" h="838200" extrusionOk="0">
                <a:moveTo>
                  <a:pt x="38100" y="0"/>
                </a:moveTo>
                <a:lnTo>
                  <a:pt x="0" y="76200"/>
                </a:lnTo>
                <a:lnTo>
                  <a:pt x="31750" y="76200"/>
                </a:lnTo>
                <a:lnTo>
                  <a:pt x="31750" y="63500"/>
                </a:lnTo>
                <a:lnTo>
                  <a:pt x="69850" y="63500"/>
                </a:lnTo>
                <a:lnTo>
                  <a:pt x="38100" y="0"/>
                </a:lnTo>
                <a:close/>
              </a:path>
              <a:path w="76200" h="838200" extrusionOk="0">
                <a:moveTo>
                  <a:pt x="69850" y="63500"/>
                </a:moveTo>
                <a:lnTo>
                  <a:pt x="44450" y="63500"/>
                </a:lnTo>
                <a:lnTo>
                  <a:pt x="44450" y="76200"/>
                </a:lnTo>
                <a:lnTo>
                  <a:pt x="76200" y="76200"/>
                </a:lnTo>
                <a:lnTo>
                  <a:pt x="69850" y="6350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16"/>
          <p:cNvSpPr/>
          <p:nvPr/>
        </p:nvSpPr>
        <p:spPr>
          <a:xfrm>
            <a:off x="3046476" y="4324858"/>
            <a:ext cx="3354704" cy="862965"/>
          </a:xfrm>
          <a:custGeom>
            <a:avLst/>
            <a:gdLst/>
            <a:ahLst/>
            <a:cxnLst/>
            <a:rect l="l" t="t" r="r" b="b"/>
            <a:pathLst>
              <a:path w="3354704" h="862964" extrusionOk="0">
                <a:moveTo>
                  <a:pt x="3278875" y="30894"/>
                </a:moveTo>
                <a:lnTo>
                  <a:pt x="0" y="850519"/>
                </a:lnTo>
                <a:lnTo>
                  <a:pt x="3048" y="862965"/>
                </a:lnTo>
                <a:lnTo>
                  <a:pt x="3281958" y="43205"/>
                </a:lnTo>
                <a:lnTo>
                  <a:pt x="3278875" y="30894"/>
                </a:lnTo>
                <a:close/>
              </a:path>
              <a:path w="3354704" h="862964" extrusionOk="0">
                <a:moveTo>
                  <a:pt x="3343525" y="27813"/>
                </a:moveTo>
                <a:lnTo>
                  <a:pt x="3291204" y="27813"/>
                </a:lnTo>
                <a:lnTo>
                  <a:pt x="3294253" y="40132"/>
                </a:lnTo>
                <a:lnTo>
                  <a:pt x="3281958" y="43205"/>
                </a:lnTo>
                <a:lnTo>
                  <a:pt x="3289681" y="74041"/>
                </a:lnTo>
                <a:lnTo>
                  <a:pt x="3343525" y="27813"/>
                </a:lnTo>
                <a:close/>
              </a:path>
              <a:path w="3354704" h="862964" extrusionOk="0">
                <a:moveTo>
                  <a:pt x="3291204" y="27813"/>
                </a:moveTo>
                <a:lnTo>
                  <a:pt x="3278875" y="30894"/>
                </a:lnTo>
                <a:lnTo>
                  <a:pt x="3281958" y="43205"/>
                </a:lnTo>
                <a:lnTo>
                  <a:pt x="3294253" y="40132"/>
                </a:lnTo>
                <a:lnTo>
                  <a:pt x="3291204" y="27813"/>
                </a:lnTo>
                <a:close/>
              </a:path>
              <a:path w="3354704" h="862964" extrusionOk="0">
                <a:moveTo>
                  <a:pt x="3271139" y="0"/>
                </a:moveTo>
                <a:lnTo>
                  <a:pt x="3278875" y="30894"/>
                </a:lnTo>
                <a:lnTo>
                  <a:pt x="3291204" y="27813"/>
                </a:lnTo>
                <a:lnTo>
                  <a:pt x="3343525" y="27813"/>
                </a:lnTo>
                <a:lnTo>
                  <a:pt x="3354324" y="18542"/>
                </a:lnTo>
                <a:lnTo>
                  <a:pt x="3271139"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1" name="Google Shape;121;p16"/>
          <p:cNvSpPr/>
          <p:nvPr/>
        </p:nvSpPr>
        <p:spPr>
          <a:xfrm>
            <a:off x="5067300" y="2667000"/>
            <a:ext cx="76200" cy="1066800"/>
          </a:xfrm>
          <a:custGeom>
            <a:avLst/>
            <a:gdLst/>
            <a:ahLst/>
            <a:cxnLst/>
            <a:rect l="l" t="t" r="r" b="b"/>
            <a:pathLst>
              <a:path w="76200" h="1066800" extrusionOk="0">
                <a:moveTo>
                  <a:pt x="31750" y="990600"/>
                </a:moveTo>
                <a:lnTo>
                  <a:pt x="0" y="990600"/>
                </a:lnTo>
                <a:lnTo>
                  <a:pt x="38100" y="1066800"/>
                </a:lnTo>
                <a:lnTo>
                  <a:pt x="69850" y="1003300"/>
                </a:lnTo>
                <a:lnTo>
                  <a:pt x="31750" y="1003300"/>
                </a:lnTo>
                <a:lnTo>
                  <a:pt x="31750" y="990600"/>
                </a:lnTo>
                <a:close/>
              </a:path>
              <a:path w="76200" h="1066800" extrusionOk="0">
                <a:moveTo>
                  <a:pt x="44450" y="0"/>
                </a:moveTo>
                <a:lnTo>
                  <a:pt x="31750" y="0"/>
                </a:lnTo>
                <a:lnTo>
                  <a:pt x="31750" y="1003300"/>
                </a:lnTo>
                <a:lnTo>
                  <a:pt x="44450" y="1003300"/>
                </a:lnTo>
                <a:lnTo>
                  <a:pt x="44450" y="0"/>
                </a:lnTo>
                <a:close/>
              </a:path>
              <a:path w="76200" h="1066800" extrusionOk="0">
                <a:moveTo>
                  <a:pt x="76200" y="990600"/>
                </a:moveTo>
                <a:lnTo>
                  <a:pt x="44450" y="990600"/>
                </a:lnTo>
                <a:lnTo>
                  <a:pt x="44450" y="1003300"/>
                </a:lnTo>
                <a:lnTo>
                  <a:pt x="69850" y="1003300"/>
                </a:lnTo>
                <a:lnTo>
                  <a:pt x="76200" y="99060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43"/>
          <p:cNvSpPr txBox="1">
            <a:spLocks noGrp="1"/>
          </p:cNvSpPr>
          <p:nvPr>
            <p:ph type="title"/>
          </p:nvPr>
        </p:nvSpPr>
        <p:spPr>
          <a:xfrm>
            <a:off x="628650" y="365126"/>
            <a:ext cx="828675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US" sz="3600" u="sng">
                <a:latin typeface="Times New Roman"/>
                <a:ea typeface="Times New Roman"/>
                <a:cs typeface="Times New Roman"/>
                <a:sym typeface="Times New Roman"/>
              </a:rPr>
              <a:t>Some more features in  Activity Diagrams:</a:t>
            </a:r>
            <a:endParaRPr u="sng"/>
          </a:p>
        </p:txBody>
      </p:sp>
      <p:pic>
        <p:nvPicPr>
          <p:cNvPr id="614" name="Google Shape;614;p43"/>
          <p:cNvPicPr preferRelativeResize="0">
            <a:picLocks noGrp="1"/>
          </p:cNvPicPr>
          <p:nvPr>
            <p:ph type="body" idx="1"/>
          </p:nvPr>
        </p:nvPicPr>
        <p:blipFill rotWithShape="1">
          <a:blip r:embed="rId3">
            <a:alphaModFix/>
          </a:blip>
          <a:srcRect/>
          <a:stretch/>
        </p:blipFill>
        <p:spPr>
          <a:xfrm>
            <a:off x="762000" y="1711204"/>
            <a:ext cx="7842229" cy="417593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44"/>
          <p:cNvSpPr txBox="1">
            <a:spLocks noGrp="1"/>
          </p:cNvSpPr>
          <p:nvPr>
            <p:ph type="title"/>
          </p:nvPr>
        </p:nvSpPr>
        <p:spPr>
          <a:xfrm>
            <a:off x="381000" y="381000"/>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b="1"/>
              <a:t>Example:</a:t>
            </a:r>
            <a:endParaRPr b="1"/>
          </a:p>
        </p:txBody>
      </p:sp>
      <p:pic>
        <p:nvPicPr>
          <p:cNvPr id="620" name="Google Shape;620;p44"/>
          <p:cNvPicPr preferRelativeResize="0">
            <a:picLocks noGrp="1"/>
          </p:cNvPicPr>
          <p:nvPr>
            <p:ph type="body" idx="1"/>
          </p:nvPr>
        </p:nvPicPr>
        <p:blipFill rotWithShape="1">
          <a:blip r:embed="rId3">
            <a:alphaModFix/>
          </a:blip>
          <a:srcRect/>
          <a:stretch/>
        </p:blipFill>
        <p:spPr>
          <a:xfrm>
            <a:off x="3962400" y="1905000"/>
            <a:ext cx="4744313" cy="3200400"/>
          </a:xfrm>
          <a:prstGeom prst="rect">
            <a:avLst/>
          </a:prstGeom>
          <a:noFill/>
          <a:ln>
            <a:noFill/>
          </a:ln>
        </p:spPr>
      </p:pic>
      <p:sp>
        <p:nvSpPr>
          <p:cNvPr id="621" name="Google Shape;621;p44"/>
          <p:cNvSpPr/>
          <p:nvPr/>
        </p:nvSpPr>
        <p:spPr>
          <a:xfrm>
            <a:off x="152400" y="1765178"/>
            <a:ext cx="3581400" cy="369331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Imagine a car rental agency and when cars are returned to this agency they collect a batch of cars and then they send those cars through their one lane car wash one at a time so our action that would trigger this multiple invocation of the carwash would be receive returned cars and once they've received batch of cars they're going to send them one at a time through the carwash and so that will be our expansion region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pic>
        <p:nvPicPr>
          <p:cNvPr id="626" name="Google Shape;626;p45"/>
          <p:cNvPicPr preferRelativeResize="0">
            <a:picLocks noGrp="1"/>
          </p:cNvPicPr>
          <p:nvPr>
            <p:ph type="body" idx="1"/>
          </p:nvPr>
        </p:nvPicPr>
        <p:blipFill rotWithShape="1">
          <a:blip r:embed="rId3">
            <a:alphaModFix/>
          </a:blip>
          <a:srcRect/>
          <a:stretch/>
        </p:blipFill>
        <p:spPr>
          <a:xfrm>
            <a:off x="533400" y="685800"/>
            <a:ext cx="7393505" cy="2306064"/>
          </a:xfrm>
          <a:prstGeom prst="rect">
            <a:avLst/>
          </a:prstGeom>
          <a:noFill/>
          <a:ln>
            <a:noFill/>
          </a:ln>
        </p:spPr>
      </p:pic>
      <p:pic>
        <p:nvPicPr>
          <p:cNvPr id="627" name="Google Shape;627;p45"/>
          <p:cNvPicPr preferRelativeResize="0"/>
          <p:nvPr/>
        </p:nvPicPr>
        <p:blipFill rotWithShape="1">
          <a:blip r:embed="rId4">
            <a:alphaModFix/>
          </a:blip>
          <a:srcRect/>
          <a:stretch/>
        </p:blipFill>
        <p:spPr>
          <a:xfrm>
            <a:off x="533400" y="3581400"/>
            <a:ext cx="5752381" cy="290476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pic>
        <p:nvPicPr>
          <p:cNvPr id="632" name="Google Shape;632;p46"/>
          <p:cNvPicPr preferRelativeResize="0">
            <a:picLocks noGrp="1"/>
          </p:cNvPicPr>
          <p:nvPr>
            <p:ph type="body" idx="1"/>
          </p:nvPr>
        </p:nvPicPr>
        <p:blipFill rotWithShape="1">
          <a:blip r:embed="rId3">
            <a:alphaModFix/>
          </a:blip>
          <a:srcRect/>
          <a:stretch/>
        </p:blipFill>
        <p:spPr>
          <a:xfrm>
            <a:off x="990600" y="2286000"/>
            <a:ext cx="5821494" cy="4351338"/>
          </a:xfrm>
          <a:prstGeom prst="rect">
            <a:avLst/>
          </a:prstGeom>
          <a:noFill/>
          <a:ln>
            <a:noFill/>
          </a:ln>
        </p:spPr>
      </p:pic>
      <p:pic>
        <p:nvPicPr>
          <p:cNvPr id="633" name="Google Shape;633;p46"/>
          <p:cNvPicPr preferRelativeResize="0"/>
          <p:nvPr/>
        </p:nvPicPr>
        <p:blipFill rotWithShape="1">
          <a:blip r:embed="rId4">
            <a:alphaModFix/>
          </a:blip>
          <a:srcRect/>
          <a:stretch/>
        </p:blipFill>
        <p:spPr>
          <a:xfrm>
            <a:off x="990600" y="533400"/>
            <a:ext cx="7031515" cy="14731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4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b="1"/>
              <a:t>Practice Scenario:</a:t>
            </a:r>
            <a:endParaRPr b="1"/>
          </a:p>
        </p:txBody>
      </p:sp>
      <p:sp>
        <p:nvSpPr>
          <p:cNvPr id="639" name="Google Shape;639;p4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90000"/>
              </a:lnSpc>
              <a:spcBef>
                <a:spcPts val="0"/>
              </a:spcBef>
              <a:spcAft>
                <a:spcPts val="0"/>
              </a:spcAft>
              <a:buClr>
                <a:schemeClr val="dk1"/>
              </a:buClr>
              <a:buSzPct val="100000"/>
              <a:buNone/>
            </a:pPr>
            <a:r>
              <a:rPr lang="en-US" b="1"/>
              <a:t>The following text describes the operations of UAC bank.   </a:t>
            </a:r>
            <a:r>
              <a:rPr lang="en-US"/>
              <a:t>                                                          </a:t>
            </a:r>
            <a:endParaRPr/>
          </a:p>
          <a:p>
            <a:pPr marL="0" lvl="0" indent="0" algn="l" rtl="0">
              <a:lnSpc>
                <a:spcPct val="90000"/>
              </a:lnSpc>
              <a:spcBef>
                <a:spcPts val="750"/>
              </a:spcBef>
              <a:spcAft>
                <a:spcPts val="0"/>
              </a:spcAft>
              <a:buClr>
                <a:schemeClr val="dk1"/>
              </a:buClr>
              <a:buSzPct val="100000"/>
              <a:buNone/>
            </a:pPr>
            <a:r>
              <a:rPr lang="en-US"/>
              <a:t>UAC bank has two means of depositing cheques into an account. A customer can deposit the check by going to the teller sitting at the bank desk or the check(s) can be deposited through the cheque vending machine planted at the bank’s branch. In order to deposit the check with the help of the teller, the customer has to take a token and wait for his turn. Once his turn arrives, the token number appears on the screen along with a sound of bell. He can then go to the teller and present all the cheques he wants to deposit along with the deposit slip. The teller verifies all the cheques one by one and key in the cheque details and account details in the system. After completing entry of all the cheques, the system shows the cheque summary and total amount. The teller then stamps the deposit slips and the cheque deposit details are sent to the customer’s mobile number.</a:t>
            </a:r>
            <a:endParaRPr/>
          </a:p>
          <a:p>
            <a:pPr marL="0" lvl="0" indent="0" algn="l" rtl="0">
              <a:lnSpc>
                <a:spcPct val="90000"/>
              </a:lnSpc>
              <a:spcBef>
                <a:spcPts val="750"/>
              </a:spcBef>
              <a:spcAft>
                <a:spcPts val="0"/>
              </a:spcAft>
              <a:buClr>
                <a:schemeClr val="dk1"/>
              </a:buClr>
              <a:buSzPct val="100000"/>
              <a:buNone/>
            </a:pPr>
            <a:r>
              <a:rPr lang="en-US"/>
              <a:t>On the other hand, if the customer decides to deposit the cheques through vending machine, he can join the queue and wait for his turn. On his turn, the system will show the welcome message and ask the customer to key in the account number in which cheques are to be deposited. The name of the account holder and the number then appears on the screen. If the details are correct, the customer can start depositing the cheques else he is asked to key in the account details again. The customer then enters the cheque amount and deposit the cheque into the vending machine. The machine then accepts and scans the cheque. It takes 10 second to show the picture of the scanned cheque. The picture of the scanned cheque is displayed on the screen along with the cheque amount the customer entered. The customer then press ok. This process is repeated till all the cheques are deposited. Once the customer presses finish, the receipt is printed and the cheque details are sent to the customer’s mobile number.</a:t>
            </a:r>
            <a:endParaRPr/>
          </a:p>
          <a:p>
            <a:pPr marL="171450" lvl="0" indent="-68135" algn="l" rtl="0">
              <a:lnSpc>
                <a:spcPct val="90000"/>
              </a:lnSpc>
              <a:spcBef>
                <a:spcPts val="750"/>
              </a:spcBef>
              <a:spcAft>
                <a:spcPts val="0"/>
              </a:spcAft>
              <a:buClr>
                <a:schemeClr val="dk1"/>
              </a:buClr>
              <a:buSzPct val="100000"/>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pic>
        <p:nvPicPr>
          <p:cNvPr id="644" name="Google Shape;644;p48" descr="https://lh3.googleusercontent.com/SHXoJeDMoY5gwZUWLxL2k35XVa2DTzkw-urJjssLvVUyxCeTFOXsDjv8MCph_wyjJ5k7dAdP9SxR7IsRavzz1DdbcRFzYgmS_hrh_W1z0gDoueoM7p5tkGVkPdSuM32iV-gMh3OD"/>
          <p:cNvPicPr preferRelativeResize="0">
            <a:picLocks noGrp="1"/>
          </p:cNvPicPr>
          <p:nvPr>
            <p:ph type="body" idx="1"/>
          </p:nvPr>
        </p:nvPicPr>
        <p:blipFill rotWithShape="1">
          <a:blip r:embed="rId3">
            <a:alphaModFix/>
          </a:blip>
          <a:srcRect/>
          <a:stretch/>
        </p:blipFill>
        <p:spPr>
          <a:xfrm>
            <a:off x="1828800" y="152400"/>
            <a:ext cx="5029200" cy="639168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25"/>
        <p:cNvGrpSpPr/>
        <p:nvPr/>
      </p:nvGrpSpPr>
      <p:grpSpPr>
        <a:xfrm>
          <a:off x="0" y="0"/>
          <a:ext cx="0" cy="0"/>
          <a:chOff x="0" y="0"/>
          <a:chExt cx="0" cy="0"/>
        </a:xfrm>
      </p:grpSpPr>
      <p:sp>
        <p:nvSpPr>
          <p:cNvPr id="126" name="Google Shape;126;p17"/>
          <p:cNvSpPr txBox="1">
            <a:spLocks noGrp="1"/>
          </p:cNvSpPr>
          <p:nvPr>
            <p:ph type="title"/>
          </p:nvPr>
        </p:nvSpPr>
        <p:spPr>
          <a:xfrm>
            <a:off x="444500" y="327101"/>
            <a:ext cx="3103880" cy="788670"/>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chemeClr val="dk1"/>
              </a:buClr>
              <a:buSzPts val="5000"/>
              <a:buFont typeface="Calibri"/>
              <a:buNone/>
            </a:pPr>
            <a:r>
              <a:rPr lang="en-US" sz="5000"/>
              <a:t>Notation - 2</a:t>
            </a:r>
            <a:endParaRPr sz="5000"/>
          </a:p>
        </p:txBody>
      </p:sp>
      <p:sp>
        <p:nvSpPr>
          <p:cNvPr id="127" name="Google Shape;127;p17"/>
          <p:cNvSpPr/>
          <p:nvPr/>
        </p:nvSpPr>
        <p:spPr>
          <a:xfrm>
            <a:off x="1524000" y="3429000"/>
            <a:ext cx="1600200" cy="838200"/>
          </a:xfrm>
          <a:custGeom>
            <a:avLst/>
            <a:gdLst/>
            <a:ahLst/>
            <a:cxnLst/>
            <a:rect l="l" t="t" r="r" b="b"/>
            <a:pathLst>
              <a:path w="1600200" h="838200" extrusionOk="0">
                <a:moveTo>
                  <a:pt x="1460500" y="0"/>
                </a:moveTo>
                <a:lnTo>
                  <a:pt x="139700" y="0"/>
                </a:lnTo>
                <a:lnTo>
                  <a:pt x="95520" y="7116"/>
                </a:lnTo>
                <a:lnTo>
                  <a:pt x="57168" y="26936"/>
                </a:lnTo>
                <a:lnTo>
                  <a:pt x="26936" y="57168"/>
                </a:lnTo>
                <a:lnTo>
                  <a:pt x="7116" y="95520"/>
                </a:lnTo>
                <a:lnTo>
                  <a:pt x="0" y="139700"/>
                </a:lnTo>
                <a:lnTo>
                  <a:pt x="0" y="698500"/>
                </a:lnTo>
                <a:lnTo>
                  <a:pt x="7116" y="742630"/>
                </a:lnTo>
                <a:lnTo>
                  <a:pt x="26936" y="780976"/>
                </a:lnTo>
                <a:lnTo>
                  <a:pt x="57168" y="811227"/>
                </a:lnTo>
                <a:lnTo>
                  <a:pt x="95520" y="831071"/>
                </a:lnTo>
                <a:lnTo>
                  <a:pt x="139700" y="838200"/>
                </a:lnTo>
                <a:lnTo>
                  <a:pt x="1460500" y="838200"/>
                </a:lnTo>
                <a:lnTo>
                  <a:pt x="1504679" y="831071"/>
                </a:lnTo>
                <a:lnTo>
                  <a:pt x="1543031" y="811227"/>
                </a:lnTo>
                <a:lnTo>
                  <a:pt x="1573263" y="780976"/>
                </a:lnTo>
                <a:lnTo>
                  <a:pt x="1593083" y="742630"/>
                </a:lnTo>
                <a:lnTo>
                  <a:pt x="1600200" y="698500"/>
                </a:lnTo>
                <a:lnTo>
                  <a:pt x="1600200" y="139700"/>
                </a:lnTo>
                <a:lnTo>
                  <a:pt x="1593083" y="95520"/>
                </a:lnTo>
                <a:lnTo>
                  <a:pt x="1573263" y="57168"/>
                </a:lnTo>
                <a:lnTo>
                  <a:pt x="1543031" y="26936"/>
                </a:lnTo>
                <a:lnTo>
                  <a:pt x="1504679" y="7116"/>
                </a:lnTo>
                <a:lnTo>
                  <a:pt x="146050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 name="Google Shape;128;p17"/>
          <p:cNvSpPr/>
          <p:nvPr/>
        </p:nvSpPr>
        <p:spPr>
          <a:xfrm>
            <a:off x="1524000" y="3429000"/>
            <a:ext cx="1600200" cy="838200"/>
          </a:xfrm>
          <a:custGeom>
            <a:avLst/>
            <a:gdLst/>
            <a:ahLst/>
            <a:cxnLst/>
            <a:rect l="l" t="t" r="r" b="b"/>
            <a:pathLst>
              <a:path w="1600200" h="838200" extrusionOk="0">
                <a:moveTo>
                  <a:pt x="0" y="139700"/>
                </a:moveTo>
                <a:lnTo>
                  <a:pt x="7116" y="95520"/>
                </a:lnTo>
                <a:lnTo>
                  <a:pt x="26936" y="57168"/>
                </a:lnTo>
                <a:lnTo>
                  <a:pt x="57168" y="26936"/>
                </a:lnTo>
                <a:lnTo>
                  <a:pt x="95520" y="7116"/>
                </a:lnTo>
                <a:lnTo>
                  <a:pt x="139700" y="0"/>
                </a:lnTo>
                <a:lnTo>
                  <a:pt x="1460500" y="0"/>
                </a:lnTo>
                <a:lnTo>
                  <a:pt x="1504679" y="7116"/>
                </a:lnTo>
                <a:lnTo>
                  <a:pt x="1543031" y="26936"/>
                </a:lnTo>
                <a:lnTo>
                  <a:pt x="1573263" y="57168"/>
                </a:lnTo>
                <a:lnTo>
                  <a:pt x="1593083" y="95520"/>
                </a:lnTo>
                <a:lnTo>
                  <a:pt x="1600200" y="139700"/>
                </a:lnTo>
                <a:lnTo>
                  <a:pt x="1600200" y="698500"/>
                </a:lnTo>
                <a:lnTo>
                  <a:pt x="1593083" y="742630"/>
                </a:lnTo>
                <a:lnTo>
                  <a:pt x="1573263" y="780976"/>
                </a:lnTo>
                <a:lnTo>
                  <a:pt x="1543031" y="811227"/>
                </a:lnTo>
                <a:lnTo>
                  <a:pt x="1504679" y="831071"/>
                </a:lnTo>
                <a:lnTo>
                  <a:pt x="1460500" y="838200"/>
                </a:lnTo>
                <a:lnTo>
                  <a:pt x="139700" y="838200"/>
                </a:lnTo>
                <a:lnTo>
                  <a:pt x="95520" y="831071"/>
                </a:lnTo>
                <a:lnTo>
                  <a:pt x="57168" y="811227"/>
                </a:lnTo>
                <a:lnTo>
                  <a:pt x="26936" y="780976"/>
                </a:lnTo>
                <a:lnTo>
                  <a:pt x="7116" y="742630"/>
                </a:lnTo>
                <a:lnTo>
                  <a:pt x="0" y="698500"/>
                </a:lnTo>
                <a:lnTo>
                  <a:pt x="0" y="1397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 name="Google Shape;129;p17"/>
          <p:cNvSpPr/>
          <p:nvPr/>
        </p:nvSpPr>
        <p:spPr>
          <a:xfrm>
            <a:off x="1757172" y="3636264"/>
            <a:ext cx="1155191" cy="51358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 name="Google Shape;130;p17"/>
          <p:cNvSpPr/>
          <p:nvPr/>
        </p:nvSpPr>
        <p:spPr>
          <a:xfrm>
            <a:off x="2604516" y="3636264"/>
            <a:ext cx="371856" cy="513588"/>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17"/>
          <p:cNvSpPr txBox="1"/>
          <p:nvPr/>
        </p:nvSpPr>
        <p:spPr>
          <a:xfrm>
            <a:off x="1887727" y="3693032"/>
            <a:ext cx="8737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Arial"/>
                <a:ea typeface="Arial"/>
                <a:cs typeface="Arial"/>
                <a:sym typeface="Arial"/>
              </a:rPr>
              <a:t>Activity1</a:t>
            </a:r>
            <a:endParaRPr sz="1800">
              <a:solidFill>
                <a:schemeClr val="dk1"/>
              </a:solidFill>
              <a:latin typeface="Arial"/>
              <a:ea typeface="Arial"/>
              <a:cs typeface="Arial"/>
              <a:sym typeface="Arial"/>
            </a:endParaRPr>
          </a:p>
        </p:txBody>
      </p:sp>
      <p:sp>
        <p:nvSpPr>
          <p:cNvPr id="132" name="Google Shape;132;p17"/>
          <p:cNvSpPr/>
          <p:nvPr/>
        </p:nvSpPr>
        <p:spPr>
          <a:xfrm>
            <a:off x="2219705" y="4267200"/>
            <a:ext cx="132715" cy="991235"/>
          </a:xfrm>
          <a:custGeom>
            <a:avLst/>
            <a:gdLst/>
            <a:ahLst/>
            <a:cxnLst/>
            <a:rect l="l" t="t" r="r" b="b"/>
            <a:pathLst>
              <a:path w="132714" h="991235" extrusionOk="0">
                <a:moveTo>
                  <a:pt x="15875" y="860298"/>
                </a:moveTo>
                <a:lnTo>
                  <a:pt x="9143" y="864235"/>
                </a:lnTo>
                <a:lnTo>
                  <a:pt x="2286" y="868172"/>
                </a:lnTo>
                <a:lnTo>
                  <a:pt x="0" y="876935"/>
                </a:lnTo>
                <a:lnTo>
                  <a:pt x="3937" y="883793"/>
                </a:lnTo>
                <a:lnTo>
                  <a:pt x="66293" y="990727"/>
                </a:lnTo>
                <a:lnTo>
                  <a:pt x="82883" y="962279"/>
                </a:lnTo>
                <a:lnTo>
                  <a:pt x="52069" y="962279"/>
                </a:lnTo>
                <a:lnTo>
                  <a:pt x="51949" y="909487"/>
                </a:lnTo>
                <a:lnTo>
                  <a:pt x="28575" y="869442"/>
                </a:lnTo>
                <a:lnTo>
                  <a:pt x="24637" y="862583"/>
                </a:lnTo>
                <a:lnTo>
                  <a:pt x="15875" y="860298"/>
                </a:lnTo>
                <a:close/>
              </a:path>
              <a:path w="132714" h="991235" extrusionOk="0">
                <a:moveTo>
                  <a:pt x="52063" y="909681"/>
                </a:moveTo>
                <a:lnTo>
                  <a:pt x="52069" y="962279"/>
                </a:lnTo>
                <a:lnTo>
                  <a:pt x="80644" y="962279"/>
                </a:lnTo>
                <a:lnTo>
                  <a:pt x="80644" y="955167"/>
                </a:lnTo>
                <a:lnTo>
                  <a:pt x="53975" y="955167"/>
                </a:lnTo>
                <a:lnTo>
                  <a:pt x="66293" y="934062"/>
                </a:lnTo>
                <a:lnTo>
                  <a:pt x="52063" y="909681"/>
                </a:lnTo>
                <a:close/>
              </a:path>
              <a:path w="132714" h="991235" extrusionOk="0">
                <a:moveTo>
                  <a:pt x="116712" y="860298"/>
                </a:moveTo>
                <a:lnTo>
                  <a:pt x="107950" y="862583"/>
                </a:lnTo>
                <a:lnTo>
                  <a:pt x="104012" y="869442"/>
                </a:lnTo>
                <a:lnTo>
                  <a:pt x="80638" y="909487"/>
                </a:lnTo>
                <a:lnTo>
                  <a:pt x="80644" y="962279"/>
                </a:lnTo>
                <a:lnTo>
                  <a:pt x="82883" y="962279"/>
                </a:lnTo>
                <a:lnTo>
                  <a:pt x="128650" y="883793"/>
                </a:lnTo>
                <a:lnTo>
                  <a:pt x="132587" y="876935"/>
                </a:lnTo>
                <a:lnTo>
                  <a:pt x="130301" y="868172"/>
                </a:lnTo>
                <a:lnTo>
                  <a:pt x="123443" y="864235"/>
                </a:lnTo>
                <a:lnTo>
                  <a:pt x="116712" y="860298"/>
                </a:lnTo>
                <a:close/>
              </a:path>
              <a:path w="132714" h="991235" extrusionOk="0">
                <a:moveTo>
                  <a:pt x="66293" y="934062"/>
                </a:moveTo>
                <a:lnTo>
                  <a:pt x="53975" y="955167"/>
                </a:lnTo>
                <a:lnTo>
                  <a:pt x="78612" y="955167"/>
                </a:lnTo>
                <a:lnTo>
                  <a:pt x="66293" y="934062"/>
                </a:lnTo>
                <a:close/>
              </a:path>
              <a:path w="132714" h="991235" extrusionOk="0">
                <a:moveTo>
                  <a:pt x="80638" y="909487"/>
                </a:moveTo>
                <a:lnTo>
                  <a:pt x="66293" y="934062"/>
                </a:lnTo>
                <a:lnTo>
                  <a:pt x="78612" y="955167"/>
                </a:lnTo>
                <a:lnTo>
                  <a:pt x="80644" y="955167"/>
                </a:lnTo>
                <a:lnTo>
                  <a:pt x="80638" y="909487"/>
                </a:lnTo>
                <a:close/>
              </a:path>
              <a:path w="132714" h="991235" extrusionOk="0">
                <a:moveTo>
                  <a:pt x="80518" y="0"/>
                </a:moveTo>
                <a:lnTo>
                  <a:pt x="51943" y="0"/>
                </a:lnTo>
                <a:lnTo>
                  <a:pt x="52063" y="909681"/>
                </a:lnTo>
                <a:lnTo>
                  <a:pt x="66293" y="934062"/>
                </a:lnTo>
                <a:lnTo>
                  <a:pt x="80524" y="909681"/>
                </a:lnTo>
                <a:lnTo>
                  <a:pt x="80518"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17"/>
          <p:cNvSpPr/>
          <p:nvPr/>
        </p:nvSpPr>
        <p:spPr>
          <a:xfrm>
            <a:off x="2286000" y="2743200"/>
            <a:ext cx="0" cy="685800"/>
          </a:xfrm>
          <a:custGeom>
            <a:avLst/>
            <a:gdLst/>
            <a:ahLst/>
            <a:cxnLst/>
            <a:rect l="l" t="t" r="r" b="b"/>
            <a:pathLst>
              <a:path w="120000" h="685800" extrusionOk="0">
                <a:moveTo>
                  <a:pt x="0" y="68580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17"/>
          <p:cNvSpPr/>
          <p:nvPr/>
        </p:nvSpPr>
        <p:spPr>
          <a:xfrm>
            <a:off x="2286000" y="2676905"/>
            <a:ext cx="1524635" cy="132715"/>
          </a:xfrm>
          <a:custGeom>
            <a:avLst/>
            <a:gdLst/>
            <a:ahLst/>
            <a:cxnLst/>
            <a:rect l="l" t="t" r="r" b="b"/>
            <a:pathLst>
              <a:path w="1524635" h="132714" extrusionOk="0">
                <a:moveTo>
                  <a:pt x="1410335" y="0"/>
                </a:moveTo>
                <a:lnTo>
                  <a:pt x="1401572" y="2286"/>
                </a:lnTo>
                <a:lnTo>
                  <a:pt x="1397635" y="9144"/>
                </a:lnTo>
                <a:lnTo>
                  <a:pt x="1393698" y="15875"/>
                </a:lnTo>
                <a:lnTo>
                  <a:pt x="1395984" y="24638"/>
                </a:lnTo>
                <a:lnTo>
                  <a:pt x="1443085" y="52065"/>
                </a:lnTo>
                <a:lnTo>
                  <a:pt x="1495678" y="52070"/>
                </a:lnTo>
                <a:lnTo>
                  <a:pt x="1495678" y="80645"/>
                </a:lnTo>
                <a:lnTo>
                  <a:pt x="1442876" y="80645"/>
                </a:lnTo>
                <a:lnTo>
                  <a:pt x="1395984" y="107950"/>
                </a:lnTo>
                <a:lnTo>
                  <a:pt x="1393698" y="116713"/>
                </a:lnTo>
                <a:lnTo>
                  <a:pt x="1397635" y="123444"/>
                </a:lnTo>
                <a:lnTo>
                  <a:pt x="1401572" y="130302"/>
                </a:lnTo>
                <a:lnTo>
                  <a:pt x="1410335" y="132588"/>
                </a:lnTo>
                <a:lnTo>
                  <a:pt x="1499516" y="80645"/>
                </a:lnTo>
                <a:lnTo>
                  <a:pt x="1495678" y="80645"/>
                </a:lnTo>
                <a:lnTo>
                  <a:pt x="1499524" y="80640"/>
                </a:lnTo>
                <a:lnTo>
                  <a:pt x="1524127" y="66294"/>
                </a:lnTo>
                <a:lnTo>
                  <a:pt x="1410335" y="0"/>
                </a:lnTo>
                <a:close/>
              </a:path>
              <a:path w="1524635" h="132714" extrusionOk="0">
                <a:moveTo>
                  <a:pt x="1467462" y="66294"/>
                </a:moveTo>
                <a:lnTo>
                  <a:pt x="1442883" y="80640"/>
                </a:lnTo>
                <a:lnTo>
                  <a:pt x="1495678" y="80645"/>
                </a:lnTo>
                <a:lnTo>
                  <a:pt x="1495678" y="78613"/>
                </a:lnTo>
                <a:lnTo>
                  <a:pt x="1488566" y="78613"/>
                </a:lnTo>
                <a:lnTo>
                  <a:pt x="1467462" y="66294"/>
                </a:lnTo>
                <a:close/>
              </a:path>
              <a:path w="1524635" h="132714" extrusionOk="0">
                <a:moveTo>
                  <a:pt x="0" y="51943"/>
                </a:moveTo>
                <a:lnTo>
                  <a:pt x="0" y="80518"/>
                </a:lnTo>
                <a:lnTo>
                  <a:pt x="1442883" y="80640"/>
                </a:lnTo>
                <a:lnTo>
                  <a:pt x="1467462" y="66294"/>
                </a:lnTo>
                <a:lnTo>
                  <a:pt x="1443085" y="52065"/>
                </a:lnTo>
                <a:lnTo>
                  <a:pt x="0" y="51943"/>
                </a:lnTo>
                <a:close/>
              </a:path>
              <a:path w="1524635" h="132714" extrusionOk="0">
                <a:moveTo>
                  <a:pt x="1488566" y="53975"/>
                </a:moveTo>
                <a:lnTo>
                  <a:pt x="1467462" y="66294"/>
                </a:lnTo>
                <a:lnTo>
                  <a:pt x="1488566" y="78613"/>
                </a:lnTo>
                <a:lnTo>
                  <a:pt x="1488566" y="53975"/>
                </a:lnTo>
                <a:close/>
              </a:path>
              <a:path w="1524635" h="132714" extrusionOk="0">
                <a:moveTo>
                  <a:pt x="1495678" y="53975"/>
                </a:moveTo>
                <a:lnTo>
                  <a:pt x="1488566" y="53975"/>
                </a:lnTo>
                <a:lnTo>
                  <a:pt x="1488566" y="78613"/>
                </a:lnTo>
                <a:lnTo>
                  <a:pt x="1495678" y="78613"/>
                </a:lnTo>
                <a:lnTo>
                  <a:pt x="1495678" y="53975"/>
                </a:lnTo>
                <a:close/>
              </a:path>
              <a:path w="1524635" h="132714" extrusionOk="0">
                <a:moveTo>
                  <a:pt x="1443085" y="52065"/>
                </a:moveTo>
                <a:lnTo>
                  <a:pt x="1467462" y="66294"/>
                </a:lnTo>
                <a:lnTo>
                  <a:pt x="1488566" y="53975"/>
                </a:lnTo>
                <a:lnTo>
                  <a:pt x="1495678" y="53975"/>
                </a:lnTo>
                <a:lnTo>
                  <a:pt x="1495678" y="52070"/>
                </a:lnTo>
                <a:lnTo>
                  <a:pt x="1443085" y="52065"/>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Google Shape;135;p17"/>
          <p:cNvSpPr/>
          <p:nvPr/>
        </p:nvSpPr>
        <p:spPr>
          <a:xfrm>
            <a:off x="3124200" y="3819905"/>
            <a:ext cx="991235" cy="132715"/>
          </a:xfrm>
          <a:custGeom>
            <a:avLst/>
            <a:gdLst/>
            <a:ahLst/>
            <a:cxnLst/>
            <a:rect l="l" t="t" r="r" b="b"/>
            <a:pathLst>
              <a:path w="991235" h="132714" extrusionOk="0">
                <a:moveTo>
                  <a:pt x="934062" y="66294"/>
                </a:moveTo>
                <a:lnTo>
                  <a:pt x="862584" y="107950"/>
                </a:lnTo>
                <a:lnTo>
                  <a:pt x="860298" y="116713"/>
                </a:lnTo>
                <a:lnTo>
                  <a:pt x="864235" y="123444"/>
                </a:lnTo>
                <a:lnTo>
                  <a:pt x="868172" y="130302"/>
                </a:lnTo>
                <a:lnTo>
                  <a:pt x="876935" y="132588"/>
                </a:lnTo>
                <a:lnTo>
                  <a:pt x="966334" y="80518"/>
                </a:lnTo>
                <a:lnTo>
                  <a:pt x="962278" y="80518"/>
                </a:lnTo>
                <a:lnTo>
                  <a:pt x="962278" y="78613"/>
                </a:lnTo>
                <a:lnTo>
                  <a:pt x="955166" y="78613"/>
                </a:lnTo>
                <a:lnTo>
                  <a:pt x="934062" y="66294"/>
                </a:lnTo>
                <a:close/>
              </a:path>
              <a:path w="991235" h="132714" extrusionOk="0">
                <a:moveTo>
                  <a:pt x="909476" y="51943"/>
                </a:moveTo>
                <a:lnTo>
                  <a:pt x="0" y="51943"/>
                </a:lnTo>
                <a:lnTo>
                  <a:pt x="0" y="80518"/>
                </a:lnTo>
                <a:lnTo>
                  <a:pt x="909693" y="80518"/>
                </a:lnTo>
                <a:lnTo>
                  <a:pt x="934062" y="66294"/>
                </a:lnTo>
                <a:lnTo>
                  <a:pt x="909476" y="51943"/>
                </a:lnTo>
                <a:close/>
              </a:path>
              <a:path w="991235" h="132714" extrusionOk="0">
                <a:moveTo>
                  <a:pt x="966116" y="51943"/>
                </a:moveTo>
                <a:lnTo>
                  <a:pt x="962278" y="51943"/>
                </a:lnTo>
                <a:lnTo>
                  <a:pt x="962278" y="80518"/>
                </a:lnTo>
                <a:lnTo>
                  <a:pt x="966334" y="80518"/>
                </a:lnTo>
                <a:lnTo>
                  <a:pt x="990726" y="66294"/>
                </a:lnTo>
                <a:lnTo>
                  <a:pt x="966116" y="51943"/>
                </a:lnTo>
                <a:close/>
              </a:path>
              <a:path w="991235" h="132714" extrusionOk="0">
                <a:moveTo>
                  <a:pt x="955166" y="53975"/>
                </a:moveTo>
                <a:lnTo>
                  <a:pt x="934062" y="66294"/>
                </a:lnTo>
                <a:lnTo>
                  <a:pt x="955166" y="78613"/>
                </a:lnTo>
                <a:lnTo>
                  <a:pt x="955166" y="53975"/>
                </a:lnTo>
                <a:close/>
              </a:path>
              <a:path w="991235" h="132714" extrusionOk="0">
                <a:moveTo>
                  <a:pt x="962278" y="53975"/>
                </a:moveTo>
                <a:lnTo>
                  <a:pt x="955166" y="53975"/>
                </a:lnTo>
                <a:lnTo>
                  <a:pt x="955166" y="78613"/>
                </a:lnTo>
                <a:lnTo>
                  <a:pt x="962278" y="78613"/>
                </a:lnTo>
                <a:lnTo>
                  <a:pt x="962278" y="53975"/>
                </a:lnTo>
                <a:close/>
              </a:path>
              <a:path w="991235" h="132714" extrusionOk="0">
                <a:moveTo>
                  <a:pt x="876935" y="0"/>
                </a:moveTo>
                <a:lnTo>
                  <a:pt x="868172" y="2286"/>
                </a:lnTo>
                <a:lnTo>
                  <a:pt x="864235" y="9144"/>
                </a:lnTo>
                <a:lnTo>
                  <a:pt x="860298" y="15875"/>
                </a:lnTo>
                <a:lnTo>
                  <a:pt x="862584" y="24638"/>
                </a:lnTo>
                <a:lnTo>
                  <a:pt x="934062" y="66294"/>
                </a:lnTo>
                <a:lnTo>
                  <a:pt x="955166" y="53975"/>
                </a:lnTo>
                <a:lnTo>
                  <a:pt x="962278" y="53975"/>
                </a:lnTo>
                <a:lnTo>
                  <a:pt x="962278" y="51943"/>
                </a:lnTo>
                <a:lnTo>
                  <a:pt x="966116" y="51943"/>
                </a:lnTo>
                <a:lnTo>
                  <a:pt x="876935"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 name="Google Shape;136;p17"/>
          <p:cNvSpPr/>
          <p:nvPr/>
        </p:nvSpPr>
        <p:spPr>
          <a:xfrm>
            <a:off x="2293620" y="2676144"/>
            <a:ext cx="847344" cy="513588"/>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7"/>
          <p:cNvSpPr/>
          <p:nvPr/>
        </p:nvSpPr>
        <p:spPr>
          <a:xfrm>
            <a:off x="2833116" y="2676144"/>
            <a:ext cx="371856" cy="513588"/>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7"/>
          <p:cNvSpPr txBox="1"/>
          <p:nvPr/>
        </p:nvSpPr>
        <p:spPr>
          <a:xfrm>
            <a:off x="2425445" y="2732659"/>
            <a:ext cx="56578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[x&gt;0]</a:t>
            </a:r>
            <a:endParaRPr sz="1800">
              <a:solidFill>
                <a:schemeClr val="dk1"/>
              </a:solidFill>
              <a:latin typeface="Arial"/>
              <a:ea typeface="Arial"/>
              <a:cs typeface="Arial"/>
              <a:sym typeface="Arial"/>
            </a:endParaRPr>
          </a:p>
        </p:txBody>
      </p:sp>
      <p:sp>
        <p:nvSpPr>
          <p:cNvPr id="139" name="Google Shape;139;p17"/>
          <p:cNvSpPr/>
          <p:nvPr/>
        </p:nvSpPr>
        <p:spPr>
          <a:xfrm>
            <a:off x="3224783" y="4009644"/>
            <a:ext cx="847344" cy="513588"/>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17"/>
          <p:cNvSpPr/>
          <p:nvPr/>
        </p:nvSpPr>
        <p:spPr>
          <a:xfrm>
            <a:off x="3764279" y="4009644"/>
            <a:ext cx="371855" cy="513588"/>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7"/>
          <p:cNvSpPr txBox="1"/>
          <p:nvPr/>
        </p:nvSpPr>
        <p:spPr>
          <a:xfrm>
            <a:off x="3355975" y="4066413"/>
            <a:ext cx="56578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[x=0]</a:t>
            </a:r>
            <a:endParaRPr sz="1800">
              <a:solidFill>
                <a:schemeClr val="dk1"/>
              </a:solidFill>
              <a:latin typeface="Arial"/>
              <a:ea typeface="Arial"/>
              <a:cs typeface="Arial"/>
              <a:sym typeface="Arial"/>
            </a:endParaRPr>
          </a:p>
        </p:txBody>
      </p:sp>
      <p:sp>
        <p:nvSpPr>
          <p:cNvPr id="142" name="Google Shape;142;p17"/>
          <p:cNvSpPr/>
          <p:nvPr/>
        </p:nvSpPr>
        <p:spPr>
          <a:xfrm>
            <a:off x="2310383" y="4390644"/>
            <a:ext cx="847344" cy="513588"/>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17"/>
          <p:cNvSpPr/>
          <p:nvPr/>
        </p:nvSpPr>
        <p:spPr>
          <a:xfrm>
            <a:off x="2849879" y="4390644"/>
            <a:ext cx="371856" cy="513588"/>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17"/>
          <p:cNvSpPr txBox="1"/>
          <p:nvPr/>
        </p:nvSpPr>
        <p:spPr>
          <a:xfrm>
            <a:off x="2441194" y="4447413"/>
            <a:ext cx="56578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[x&lt;0]</a:t>
            </a:r>
            <a:endParaRPr sz="1800">
              <a:solidFill>
                <a:schemeClr val="dk1"/>
              </a:solidFill>
              <a:latin typeface="Arial"/>
              <a:ea typeface="Arial"/>
              <a:cs typeface="Arial"/>
              <a:sym typeface="Arial"/>
            </a:endParaRPr>
          </a:p>
        </p:txBody>
      </p:sp>
      <p:sp>
        <p:nvSpPr>
          <p:cNvPr id="145" name="Google Shape;145;p17"/>
          <p:cNvSpPr/>
          <p:nvPr/>
        </p:nvSpPr>
        <p:spPr>
          <a:xfrm>
            <a:off x="6019800" y="3733800"/>
            <a:ext cx="762000" cy="457200"/>
          </a:xfrm>
          <a:custGeom>
            <a:avLst/>
            <a:gdLst/>
            <a:ahLst/>
            <a:cxnLst/>
            <a:rect l="l" t="t" r="r" b="b"/>
            <a:pathLst>
              <a:path w="762000" h="457200" extrusionOk="0">
                <a:moveTo>
                  <a:pt x="381000" y="0"/>
                </a:moveTo>
                <a:lnTo>
                  <a:pt x="0" y="228600"/>
                </a:lnTo>
                <a:lnTo>
                  <a:pt x="381000" y="457200"/>
                </a:lnTo>
                <a:lnTo>
                  <a:pt x="762000" y="228600"/>
                </a:lnTo>
                <a:lnTo>
                  <a:pt x="38100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17"/>
          <p:cNvSpPr/>
          <p:nvPr/>
        </p:nvSpPr>
        <p:spPr>
          <a:xfrm>
            <a:off x="6019800" y="3733800"/>
            <a:ext cx="762000" cy="457200"/>
          </a:xfrm>
          <a:custGeom>
            <a:avLst/>
            <a:gdLst/>
            <a:ahLst/>
            <a:cxnLst/>
            <a:rect l="l" t="t" r="r" b="b"/>
            <a:pathLst>
              <a:path w="762000" h="457200" extrusionOk="0">
                <a:moveTo>
                  <a:pt x="0" y="228600"/>
                </a:moveTo>
                <a:lnTo>
                  <a:pt x="381000" y="0"/>
                </a:lnTo>
                <a:lnTo>
                  <a:pt x="762000" y="228600"/>
                </a:lnTo>
                <a:lnTo>
                  <a:pt x="381000" y="457200"/>
                </a:lnTo>
                <a:lnTo>
                  <a:pt x="0" y="2286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 name="Google Shape;147;p17"/>
          <p:cNvSpPr/>
          <p:nvPr/>
        </p:nvSpPr>
        <p:spPr>
          <a:xfrm>
            <a:off x="6400800" y="3048000"/>
            <a:ext cx="0" cy="685800"/>
          </a:xfrm>
          <a:custGeom>
            <a:avLst/>
            <a:gdLst/>
            <a:ahLst/>
            <a:cxnLst/>
            <a:rect l="l" t="t" r="r" b="b"/>
            <a:pathLst>
              <a:path w="120000" h="685800" extrusionOk="0">
                <a:moveTo>
                  <a:pt x="0" y="685800"/>
                </a:moveTo>
                <a:lnTo>
                  <a:pt x="0" y="0"/>
                </a:lnTo>
              </a:path>
            </a:pathLst>
          </a:custGeom>
          <a:noFill/>
          <a:ln w="285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 name="Google Shape;148;p17"/>
          <p:cNvSpPr/>
          <p:nvPr/>
        </p:nvSpPr>
        <p:spPr>
          <a:xfrm>
            <a:off x="6400800" y="2981705"/>
            <a:ext cx="1524635" cy="132715"/>
          </a:xfrm>
          <a:custGeom>
            <a:avLst/>
            <a:gdLst/>
            <a:ahLst/>
            <a:cxnLst/>
            <a:rect l="l" t="t" r="r" b="b"/>
            <a:pathLst>
              <a:path w="1524634" h="132714" extrusionOk="0">
                <a:moveTo>
                  <a:pt x="1410334" y="0"/>
                </a:moveTo>
                <a:lnTo>
                  <a:pt x="1401572" y="2286"/>
                </a:lnTo>
                <a:lnTo>
                  <a:pt x="1397634" y="9144"/>
                </a:lnTo>
                <a:lnTo>
                  <a:pt x="1393698" y="15875"/>
                </a:lnTo>
                <a:lnTo>
                  <a:pt x="1395983" y="24638"/>
                </a:lnTo>
                <a:lnTo>
                  <a:pt x="1443085" y="52065"/>
                </a:lnTo>
                <a:lnTo>
                  <a:pt x="1495678" y="52070"/>
                </a:lnTo>
                <a:lnTo>
                  <a:pt x="1495678" y="80645"/>
                </a:lnTo>
                <a:lnTo>
                  <a:pt x="1442876" y="80645"/>
                </a:lnTo>
                <a:lnTo>
                  <a:pt x="1395983" y="107950"/>
                </a:lnTo>
                <a:lnTo>
                  <a:pt x="1393698" y="116713"/>
                </a:lnTo>
                <a:lnTo>
                  <a:pt x="1397634" y="123444"/>
                </a:lnTo>
                <a:lnTo>
                  <a:pt x="1401572" y="130302"/>
                </a:lnTo>
                <a:lnTo>
                  <a:pt x="1410334" y="132588"/>
                </a:lnTo>
                <a:lnTo>
                  <a:pt x="1499516" y="80645"/>
                </a:lnTo>
                <a:lnTo>
                  <a:pt x="1495678" y="80645"/>
                </a:lnTo>
                <a:lnTo>
                  <a:pt x="1499524" y="80640"/>
                </a:lnTo>
                <a:lnTo>
                  <a:pt x="1524127" y="66294"/>
                </a:lnTo>
                <a:lnTo>
                  <a:pt x="1410334" y="0"/>
                </a:lnTo>
                <a:close/>
              </a:path>
              <a:path w="1524634" h="132714" extrusionOk="0">
                <a:moveTo>
                  <a:pt x="1467462" y="66294"/>
                </a:moveTo>
                <a:lnTo>
                  <a:pt x="1442883" y="80640"/>
                </a:lnTo>
                <a:lnTo>
                  <a:pt x="1495678" y="80645"/>
                </a:lnTo>
                <a:lnTo>
                  <a:pt x="1495678" y="78613"/>
                </a:lnTo>
                <a:lnTo>
                  <a:pt x="1488567" y="78613"/>
                </a:lnTo>
                <a:lnTo>
                  <a:pt x="1467462" y="66294"/>
                </a:lnTo>
                <a:close/>
              </a:path>
              <a:path w="1524634" h="132714" extrusionOk="0">
                <a:moveTo>
                  <a:pt x="0" y="51943"/>
                </a:moveTo>
                <a:lnTo>
                  <a:pt x="0" y="80518"/>
                </a:lnTo>
                <a:lnTo>
                  <a:pt x="1442883" y="80640"/>
                </a:lnTo>
                <a:lnTo>
                  <a:pt x="1467462" y="66294"/>
                </a:lnTo>
                <a:lnTo>
                  <a:pt x="1443085" y="52065"/>
                </a:lnTo>
                <a:lnTo>
                  <a:pt x="0" y="51943"/>
                </a:lnTo>
                <a:close/>
              </a:path>
              <a:path w="1524634" h="132714" extrusionOk="0">
                <a:moveTo>
                  <a:pt x="1488567" y="53975"/>
                </a:moveTo>
                <a:lnTo>
                  <a:pt x="1467462" y="66294"/>
                </a:lnTo>
                <a:lnTo>
                  <a:pt x="1488567" y="78613"/>
                </a:lnTo>
                <a:lnTo>
                  <a:pt x="1488567" y="53975"/>
                </a:lnTo>
                <a:close/>
              </a:path>
              <a:path w="1524634" h="132714" extrusionOk="0">
                <a:moveTo>
                  <a:pt x="1495678" y="53975"/>
                </a:moveTo>
                <a:lnTo>
                  <a:pt x="1488567" y="53975"/>
                </a:lnTo>
                <a:lnTo>
                  <a:pt x="1488567" y="78613"/>
                </a:lnTo>
                <a:lnTo>
                  <a:pt x="1495678" y="78613"/>
                </a:lnTo>
                <a:lnTo>
                  <a:pt x="1495678" y="53975"/>
                </a:lnTo>
                <a:close/>
              </a:path>
              <a:path w="1524634" h="132714" extrusionOk="0">
                <a:moveTo>
                  <a:pt x="1443085" y="52065"/>
                </a:moveTo>
                <a:lnTo>
                  <a:pt x="1467462" y="66294"/>
                </a:lnTo>
                <a:lnTo>
                  <a:pt x="1488567" y="53975"/>
                </a:lnTo>
                <a:lnTo>
                  <a:pt x="1495678" y="53975"/>
                </a:lnTo>
                <a:lnTo>
                  <a:pt x="1495678" y="52070"/>
                </a:lnTo>
                <a:lnTo>
                  <a:pt x="1443085" y="52065"/>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17"/>
          <p:cNvSpPr/>
          <p:nvPr/>
        </p:nvSpPr>
        <p:spPr>
          <a:xfrm>
            <a:off x="6408420" y="2980944"/>
            <a:ext cx="847344" cy="513588"/>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17"/>
          <p:cNvSpPr/>
          <p:nvPr/>
        </p:nvSpPr>
        <p:spPr>
          <a:xfrm>
            <a:off x="6947916" y="2980944"/>
            <a:ext cx="371855" cy="513588"/>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17"/>
          <p:cNvSpPr txBox="1"/>
          <p:nvPr/>
        </p:nvSpPr>
        <p:spPr>
          <a:xfrm>
            <a:off x="6541134" y="3037459"/>
            <a:ext cx="56578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[x&gt;0]</a:t>
            </a:r>
            <a:endParaRPr sz="1800">
              <a:solidFill>
                <a:schemeClr val="dk1"/>
              </a:solidFill>
              <a:latin typeface="Arial"/>
              <a:ea typeface="Arial"/>
              <a:cs typeface="Arial"/>
              <a:sym typeface="Arial"/>
            </a:endParaRPr>
          </a:p>
        </p:txBody>
      </p:sp>
      <p:sp>
        <p:nvSpPr>
          <p:cNvPr id="152" name="Google Shape;152;p17"/>
          <p:cNvSpPr/>
          <p:nvPr/>
        </p:nvSpPr>
        <p:spPr>
          <a:xfrm>
            <a:off x="6781800" y="3896105"/>
            <a:ext cx="990600" cy="132715"/>
          </a:xfrm>
          <a:custGeom>
            <a:avLst/>
            <a:gdLst/>
            <a:ahLst/>
            <a:cxnLst/>
            <a:rect l="l" t="t" r="r" b="b"/>
            <a:pathLst>
              <a:path w="990600" h="132714" extrusionOk="0">
                <a:moveTo>
                  <a:pt x="934062" y="66294"/>
                </a:moveTo>
                <a:lnTo>
                  <a:pt x="862583" y="107950"/>
                </a:lnTo>
                <a:lnTo>
                  <a:pt x="860298" y="116713"/>
                </a:lnTo>
                <a:lnTo>
                  <a:pt x="864234" y="123444"/>
                </a:lnTo>
                <a:lnTo>
                  <a:pt x="868172" y="130302"/>
                </a:lnTo>
                <a:lnTo>
                  <a:pt x="876934" y="132588"/>
                </a:lnTo>
                <a:lnTo>
                  <a:pt x="966236" y="80518"/>
                </a:lnTo>
                <a:lnTo>
                  <a:pt x="962278" y="80518"/>
                </a:lnTo>
                <a:lnTo>
                  <a:pt x="962278" y="78613"/>
                </a:lnTo>
                <a:lnTo>
                  <a:pt x="955167" y="78613"/>
                </a:lnTo>
                <a:lnTo>
                  <a:pt x="934062" y="66294"/>
                </a:lnTo>
                <a:close/>
              </a:path>
              <a:path w="990600" h="132714" extrusionOk="0">
                <a:moveTo>
                  <a:pt x="909476" y="51943"/>
                </a:moveTo>
                <a:lnTo>
                  <a:pt x="0" y="51943"/>
                </a:lnTo>
                <a:lnTo>
                  <a:pt x="0" y="80518"/>
                </a:lnTo>
                <a:lnTo>
                  <a:pt x="909693" y="80518"/>
                </a:lnTo>
                <a:lnTo>
                  <a:pt x="934062" y="66294"/>
                </a:lnTo>
                <a:lnTo>
                  <a:pt x="909476" y="51943"/>
                </a:lnTo>
                <a:close/>
              </a:path>
              <a:path w="990600" h="132714" extrusionOk="0">
                <a:moveTo>
                  <a:pt x="966019" y="51943"/>
                </a:moveTo>
                <a:lnTo>
                  <a:pt x="962278" y="51943"/>
                </a:lnTo>
                <a:lnTo>
                  <a:pt x="962278" y="80518"/>
                </a:lnTo>
                <a:lnTo>
                  <a:pt x="966236" y="80518"/>
                </a:lnTo>
                <a:lnTo>
                  <a:pt x="990600" y="66294"/>
                </a:lnTo>
                <a:lnTo>
                  <a:pt x="966019" y="51943"/>
                </a:lnTo>
                <a:close/>
              </a:path>
              <a:path w="990600" h="132714" extrusionOk="0">
                <a:moveTo>
                  <a:pt x="955167" y="53975"/>
                </a:moveTo>
                <a:lnTo>
                  <a:pt x="934062" y="66294"/>
                </a:lnTo>
                <a:lnTo>
                  <a:pt x="955167" y="78613"/>
                </a:lnTo>
                <a:lnTo>
                  <a:pt x="955167" y="53975"/>
                </a:lnTo>
                <a:close/>
              </a:path>
              <a:path w="990600" h="132714" extrusionOk="0">
                <a:moveTo>
                  <a:pt x="962278" y="53975"/>
                </a:moveTo>
                <a:lnTo>
                  <a:pt x="955167" y="53975"/>
                </a:lnTo>
                <a:lnTo>
                  <a:pt x="955167" y="78613"/>
                </a:lnTo>
                <a:lnTo>
                  <a:pt x="962278" y="78613"/>
                </a:lnTo>
                <a:lnTo>
                  <a:pt x="962278" y="53975"/>
                </a:lnTo>
                <a:close/>
              </a:path>
              <a:path w="990600" h="132714" extrusionOk="0">
                <a:moveTo>
                  <a:pt x="876934" y="0"/>
                </a:moveTo>
                <a:lnTo>
                  <a:pt x="868172" y="2286"/>
                </a:lnTo>
                <a:lnTo>
                  <a:pt x="864234" y="9144"/>
                </a:lnTo>
                <a:lnTo>
                  <a:pt x="860298" y="15875"/>
                </a:lnTo>
                <a:lnTo>
                  <a:pt x="862583" y="24638"/>
                </a:lnTo>
                <a:lnTo>
                  <a:pt x="934062" y="66294"/>
                </a:lnTo>
                <a:lnTo>
                  <a:pt x="955167" y="53975"/>
                </a:lnTo>
                <a:lnTo>
                  <a:pt x="962278" y="53975"/>
                </a:lnTo>
                <a:lnTo>
                  <a:pt x="962278" y="51943"/>
                </a:lnTo>
                <a:lnTo>
                  <a:pt x="966019" y="51943"/>
                </a:lnTo>
                <a:lnTo>
                  <a:pt x="876934"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 name="Google Shape;153;p17"/>
          <p:cNvSpPr/>
          <p:nvPr/>
        </p:nvSpPr>
        <p:spPr>
          <a:xfrm>
            <a:off x="6729983" y="3933444"/>
            <a:ext cx="847344" cy="513588"/>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 name="Google Shape;154;p17"/>
          <p:cNvSpPr/>
          <p:nvPr/>
        </p:nvSpPr>
        <p:spPr>
          <a:xfrm>
            <a:off x="7269480" y="3933444"/>
            <a:ext cx="371855" cy="513588"/>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 name="Google Shape;155;p17"/>
          <p:cNvSpPr txBox="1"/>
          <p:nvPr/>
        </p:nvSpPr>
        <p:spPr>
          <a:xfrm>
            <a:off x="6861809" y="3990213"/>
            <a:ext cx="56578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[x=0]</a:t>
            </a:r>
            <a:endParaRPr sz="1800">
              <a:solidFill>
                <a:schemeClr val="dk1"/>
              </a:solidFill>
              <a:latin typeface="Arial"/>
              <a:ea typeface="Arial"/>
              <a:cs typeface="Arial"/>
              <a:sym typeface="Arial"/>
            </a:endParaRPr>
          </a:p>
        </p:txBody>
      </p:sp>
      <p:sp>
        <p:nvSpPr>
          <p:cNvPr id="156" name="Google Shape;156;p17"/>
          <p:cNvSpPr/>
          <p:nvPr/>
        </p:nvSpPr>
        <p:spPr>
          <a:xfrm>
            <a:off x="6334505" y="4191000"/>
            <a:ext cx="132715" cy="991235"/>
          </a:xfrm>
          <a:custGeom>
            <a:avLst/>
            <a:gdLst/>
            <a:ahLst/>
            <a:cxnLst/>
            <a:rect l="l" t="t" r="r" b="b"/>
            <a:pathLst>
              <a:path w="132714" h="991235" extrusionOk="0">
                <a:moveTo>
                  <a:pt x="15875" y="860298"/>
                </a:moveTo>
                <a:lnTo>
                  <a:pt x="9144" y="864235"/>
                </a:lnTo>
                <a:lnTo>
                  <a:pt x="2286" y="868172"/>
                </a:lnTo>
                <a:lnTo>
                  <a:pt x="0" y="876935"/>
                </a:lnTo>
                <a:lnTo>
                  <a:pt x="3937" y="883793"/>
                </a:lnTo>
                <a:lnTo>
                  <a:pt x="66294" y="990726"/>
                </a:lnTo>
                <a:lnTo>
                  <a:pt x="82883" y="962279"/>
                </a:lnTo>
                <a:lnTo>
                  <a:pt x="51943" y="962279"/>
                </a:lnTo>
                <a:lnTo>
                  <a:pt x="51943" y="909476"/>
                </a:lnTo>
                <a:lnTo>
                  <a:pt x="28575" y="869442"/>
                </a:lnTo>
                <a:lnTo>
                  <a:pt x="24638" y="862583"/>
                </a:lnTo>
                <a:lnTo>
                  <a:pt x="15875" y="860298"/>
                </a:lnTo>
                <a:close/>
              </a:path>
              <a:path w="132714" h="991235" extrusionOk="0">
                <a:moveTo>
                  <a:pt x="51943" y="909476"/>
                </a:moveTo>
                <a:lnTo>
                  <a:pt x="51943" y="962279"/>
                </a:lnTo>
                <a:lnTo>
                  <a:pt x="80518" y="962279"/>
                </a:lnTo>
                <a:lnTo>
                  <a:pt x="80518" y="955167"/>
                </a:lnTo>
                <a:lnTo>
                  <a:pt x="53975" y="955167"/>
                </a:lnTo>
                <a:lnTo>
                  <a:pt x="66294" y="934062"/>
                </a:lnTo>
                <a:lnTo>
                  <a:pt x="51943" y="909476"/>
                </a:lnTo>
                <a:close/>
              </a:path>
              <a:path w="132714" h="991235" extrusionOk="0">
                <a:moveTo>
                  <a:pt x="116713" y="860298"/>
                </a:moveTo>
                <a:lnTo>
                  <a:pt x="107950" y="862583"/>
                </a:lnTo>
                <a:lnTo>
                  <a:pt x="104013" y="869442"/>
                </a:lnTo>
                <a:lnTo>
                  <a:pt x="80645" y="909476"/>
                </a:lnTo>
                <a:lnTo>
                  <a:pt x="80518" y="962279"/>
                </a:lnTo>
                <a:lnTo>
                  <a:pt x="82883" y="962279"/>
                </a:lnTo>
                <a:lnTo>
                  <a:pt x="128651" y="883793"/>
                </a:lnTo>
                <a:lnTo>
                  <a:pt x="132588" y="876935"/>
                </a:lnTo>
                <a:lnTo>
                  <a:pt x="130302" y="868172"/>
                </a:lnTo>
                <a:lnTo>
                  <a:pt x="123444" y="864235"/>
                </a:lnTo>
                <a:lnTo>
                  <a:pt x="116713" y="860298"/>
                </a:lnTo>
                <a:close/>
              </a:path>
              <a:path w="132714" h="991235" extrusionOk="0">
                <a:moveTo>
                  <a:pt x="66294" y="934062"/>
                </a:moveTo>
                <a:lnTo>
                  <a:pt x="53975" y="955167"/>
                </a:lnTo>
                <a:lnTo>
                  <a:pt x="78613" y="955167"/>
                </a:lnTo>
                <a:lnTo>
                  <a:pt x="66294" y="934062"/>
                </a:lnTo>
                <a:close/>
              </a:path>
              <a:path w="132714" h="991235" extrusionOk="0">
                <a:moveTo>
                  <a:pt x="80518" y="909693"/>
                </a:moveTo>
                <a:lnTo>
                  <a:pt x="66294" y="934062"/>
                </a:lnTo>
                <a:lnTo>
                  <a:pt x="78613" y="955167"/>
                </a:lnTo>
                <a:lnTo>
                  <a:pt x="80518" y="955167"/>
                </a:lnTo>
                <a:lnTo>
                  <a:pt x="80518" y="909693"/>
                </a:lnTo>
                <a:close/>
              </a:path>
              <a:path w="132714" h="991235" extrusionOk="0">
                <a:moveTo>
                  <a:pt x="80518" y="0"/>
                </a:moveTo>
                <a:lnTo>
                  <a:pt x="51943" y="0"/>
                </a:lnTo>
                <a:lnTo>
                  <a:pt x="52070" y="909693"/>
                </a:lnTo>
                <a:lnTo>
                  <a:pt x="66294" y="934062"/>
                </a:lnTo>
                <a:lnTo>
                  <a:pt x="80518" y="909693"/>
                </a:lnTo>
                <a:lnTo>
                  <a:pt x="80518"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7"/>
          <p:cNvSpPr/>
          <p:nvPr/>
        </p:nvSpPr>
        <p:spPr>
          <a:xfrm>
            <a:off x="6272784" y="4466844"/>
            <a:ext cx="847343" cy="513588"/>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7"/>
          <p:cNvSpPr/>
          <p:nvPr/>
        </p:nvSpPr>
        <p:spPr>
          <a:xfrm>
            <a:off x="6812280" y="4466844"/>
            <a:ext cx="371855" cy="513588"/>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 name="Google Shape;159;p17"/>
          <p:cNvSpPr txBox="1"/>
          <p:nvPr/>
        </p:nvSpPr>
        <p:spPr>
          <a:xfrm>
            <a:off x="6404609" y="4523613"/>
            <a:ext cx="56578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[x&lt;0]</a:t>
            </a:r>
            <a:endParaRPr sz="1800">
              <a:solidFill>
                <a:schemeClr val="dk1"/>
              </a:solidFill>
              <a:latin typeface="Arial"/>
              <a:ea typeface="Arial"/>
              <a:cs typeface="Arial"/>
              <a:sym typeface="Arial"/>
            </a:endParaRPr>
          </a:p>
        </p:txBody>
      </p:sp>
      <p:sp>
        <p:nvSpPr>
          <p:cNvPr id="160" name="Google Shape;160;p17"/>
          <p:cNvSpPr/>
          <p:nvPr/>
        </p:nvSpPr>
        <p:spPr>
          <a:xfrm>
            <a:off x="5334000" y="3896105"/>
            <a:ext cx="686435" cy="132715"/>
          </a:xfrm>
          <a:custGeom>
            <a:avLst/>
            <a:gdLst/>
            <a:ahLst/>
            <a:cxnLst/>
            <a:rect l="l" t="t" r="r" b="b"/>
            <a:pathLst>
              <a:path w="686435" h="132714" extrusionOk="0">
                <a:moveTo>
                  <a:pt x="629262" y="66294"/>
                </a:moveTo>
                <a:lnTo>
                  <a:pt x="557784" y="107950"/>
                </a:lnTo>
                <a:lnTo>
                  <a:pt x="555498" y="116713"/>
                </a:lnTo>
                <a:lnTo>
                  <a:pt x="559435" y="123444"/>
                </a:lnTo>
                <a:lnTo>
                  <a:pt x="563372" y="130302"/>
                </a:lnTo>
                <a:lnTo>
                  <a:pt x="572135" y="132588"/>
                </a:lnTo>
                <a:lnTo>
                  <a:pt x="661534" y="80518"/>
                </a:lnTo>
                <a:lnTo>
                  <a:pt x="657478" y="80518"/>
                </a:lnTo>
                <a:lnTo>
                  <a:pt x="657478" y="78613"/>
                </a:lnTo>
                <a:lnTo>
                  <a:pt x="650366" y="78613"/>
                </a:lnTo>
                <a:lnTo>
                  <a:pt x="629262" y="66294"/>
                </a:lnTo>
                <a:close/>
              </a:path>
              <a:path w="686435" h="132714" extrusionOk="0">
                <a:moveTo>
                  <a:pt x="604676" y="51943"/>
                </a:moveTo>
                <a:lnTo>
                  <a:pt x="0" y="51943"/>
                </a:lnTo>
                <a:lnTo>
                  <a:pt x="0" y="80518"/>
                </a:lnTo>
                <a:lnTo>
                  <a:pt x="604893" y="80518"/>
                </a:lnTo>
                <a:lnTo>
                  <a:pt x="629262" y="66294"/>
                </a:lnTo>
                <a:lnTo>
                  <a:pt x="604676" y="51943"/>
                </a:lnTo>
                <a:close/>
              </a:path>
              <a:path w="686435" h="132714" extrusionOk="0">
                <a:moveTo>
                  <a:pt x="661316" y="51943"/>
                </a:moveTo>
                <a:lnTo>
                  <a:pt x="657478" y="51943"/>
                </a:lnTo>
                <a:lnTo>
                  <a:pt x="657478" y="80518"/>
                </a:lnTo>
                <a:lnTo>
                  <a:pt x="661534" y="80518"/>
                </a:lnTo>
                <a:lnTo>
                  <a:pt x="685926" y="66294"/>
                </a:lnTo>
                <a:lnTo>
                  <a:pt x="661316" y="51943"/>
                </a:lnTo>
                <a:close/>
              </a:path>
              <a:path w="686435" h="132714" extrusionOk="0">
                <a:moveTo>
                  <a:pt x="650366" y="53975"/>
                </a:moveTo>
                <a:lnTo>
                  <a:pt x="629262" y="66294"/>
                </a:lnTo>
                <a:lnTo>
                  <a:pt x="650366" y="78613"/>
                </a:lnTo>
                <a:lnTo>
                  <a:pt x="650366" y="53975"/>
                </a:lnTo>
                <a:close/>
              </a:path>
              <a:path w="686435" h="132714" extrusionOk="0">
                <a:moveTo>
                  <a:pt x="657478" y="53975"/>
                </a:moveTo>
                <a:lnTo>
                  <a:pt x="650366" y="53975"/>
                </a:lnTo>
                <a:lnTo>
                  <a:pt x="650366" y="78613"/>
                </a:lnTo>
                <a:lnTo>
                  <a:pt x="657478" y="78613"/>
                </a:lnTo>
                <a:lnTo>
                  <a:pt x="657478" y="53975"/>
                </a:lnTo>
                <a:close/>
              </a:path>
              <a:path w="686435" h="132714" extrusionOk="0">
                <a:moveTo>
                  <a:pt x="572135" y="0"/>
                </a:moveTo>
                <a:lnTo>
                  <a:pt x="563372" y="2286"/>
                </a:lnTo>
                <a:lnTo>
                  <a:pt x="559435" y="9144"/>
                </a:lnTo>
                <a:lnTo>
                  <a:pt x="555498" y="15875"/>
                </a:lnTo>
                <a:lnTo>
                  <a:pt x="557784" y="24638"/>
                </a:lnTo>
                <a:lnTo>
                  <a:pt x="629262" y="66294"/>
                </a:lnTo>
                <a:lnTo>
                  <a:pt x="650366" y="53975"/>
                </a:lnTo>
                <a:lnTo>
                  <a:pt x="657478" y="53975"/>
                </a:lnTo>
                <a:lnTo>
                  <a:pt x="657478" y="51943"/>
                </a:lnTo>
                <a:lnTo>
                  <a:pt x="661316" y="51943"/>
                </a:lnTo>
                <a:lnTo>
                  <a:pt x="572135"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 name="Google Shape;161;p17"/>
          <p:cNvSpPr/>
          <p:nvPr/>
        </p:nvSpPr>
        <p:spPr>
          <a:xfrm>
            <a:off x="4046220" y="5190744"/>
            <a:ext cx="2555748" cy="513588"/>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17"/>
          <p:cNvSpPr/>
          <p:nvPr/>
        </p:nvSpPr>
        <p:spPr>
          <a:xfrm>
            <a:off x="6294120" y="5190744"/>
            <a:ext cx="371855" cy="513588"/>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17"/>
          <p:cNvSpPr txBox="1"/>
          <p:nvPr/>
        </p:nvSpPr>
        <p:spPr>
          <a:xfrm>
            <a:off x="4178300" y="5247894"/>
            <a:ext cx="227266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3. Decision Diamond</a:t>
            </a:r>
            <a:endParaRPr sz="18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8"/>
          <p:cNvSpPr txBox="1">
            <a:spLocks noGrp="1"/>
          </p:cNvSpPr>
          <p:nvPr>
            <p:ph type="title"/>
          </p:nvPr>
        </p:nvSpPr>
        <p:spPr>
          <a:xfrm>
            <a:off x="628650" y="365127"/>
            <a:ext cx="7886700" cy="54927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a:t>Quiz:</a:t>
            </a:r>
            <a:endParaRPr/>
          </a:p>
        </p:txBody>
      </p:sp>
      <p:sp>
        <p:nvSpPr>
          <p:cNvPr id="169" name="Google Shape;169;p18"/>
          <p:cNvSpPr txBox="1">
            <a:spLocks noGrp="1"/>
          </p:cNvSpPr>
          <p:nvPr>
            <p:ph type="body" idx="1"/>
          </p:nvPr>
        </p:nvSpPr>
        <p:spPr>
          <a:xfrm>
            <a:off x="634512" y="1143000"/>
            <a:ext cx="78867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100"/>
              <a:buNone/>
            </a:pPr>
            <a:r>
              <a:rPr lang="en-US"/>
              <a:t>Choose the correct diagram that illustrates a video game?</a:t>
            </a:r>
            <a:endParaRPr/>
          </a:p>
          <a:p>
            <a:pPr marL="0" lvl="0" indent="0" algn="l" rtl="0">
              <a:lnSpc>
                <a:spcPct val="90000"/>
              </a:lnSpc>
              <a:spcBef>
                <a:spcPts val="750"/>
              </a:spcBef>
              <a:spcAft>
                <a:spcPts val="0"/>
              </a:spcAft>
              <a:buClr>
                <a:schemeClr val="dk1"/>
              </a:buClr>
              <a:buSzPts val="2100"/>
              <a:buNone/>
            </a:pPr>
            <a:endParaRPr/>
          </a:p>
          <a:p>
            <a:pPr marL="0" lvl="0" indent="0" algn="l" rtl="0">
              <a:lnSpc>
                <a:spcPct val="90000"/>
              </a:lnSpc>
              <a:spcBef>
                <a:spcPts val="750"/>
              </a:spcBef>
              <a:spcAft>
                <a:spcPts val="0"/>
              </a:spcAft>
              <a:buClr>
                <a:schemeClr val="dk1"/>
              </a:buClr>
              <a:buSzPts val="2100"/>
              <a:buNone/>
            </a:pPr>
            <a:endParaRPr/>
          </a:p>
        </p:txBody>
      </p:sp>
      <p:pic>
        <p:nvPicPr>
          <p:cNvPr id="170" name="Google Shape;170;p18"/>
          <p:cNvPicPr preferRelativeResize="0"/>
          <p:nvPr/>
        </p:nvPicPr>
        <p:blipFill rotWithShape="1">
          <a:blip r:embed="rId3">
            <a:alphaModFix/>
          </a:blip>
          <a:srcRect/>
          <a:stretch/>
        </p:blipFill>
        <p:spPr>
          <a:xfrm>
            <a:off x="304800" y="1609436"/>
            <a:ext cx="2590800" cy="4396510"/>
          </a:xfrm>
          <a:prstGeom prst="rect">
            <a:avLst/>
          </a:prstGeom>
          <a:noFill/>
          <a:ln>
            <a:noFill/>
          </a:ln>
        </p:spPr>
      </p:pic>
      <p:pic>
        <p:nvPicPr>
          <p:cNvPr id="171" name="Google Shape;171;p18"/>
          <p:cNvPicPr preferRelativeResize="0"/>
          <p:nvPr/>
        </p:nvPicPr>
        <p:blipFill rotWithShape="1">
          <a:blip r:embed="rId4">
            <a:alphaModFix/>
          </a:blip>
          <a:srcRect/>
          <a:stretch/>
        </p:blipFill>
        <p:spPr>
          <a:xfrm>
            <a:off x="2933700" y="1765526"/>
            <a:ext cx="3162300" cy="4098981"/>
          </a:xfrm>
          <a:prstGeom prst="rect">
            <a:avLst/>
          </a:prstGeom>
          <a:noFill/>
          <a:ln>
            <a:noFill/>
          </a:ln>
        </p:spPr>
      </p:pic>
      <p:pic>
        <p:nvPicPr>
          <p:cNvPr id="172" name="Google Shape;172;p18"/>
          <p:cNvPicPr preferRelativeResize="0"/>
          <p:nvPr/>
        </p:nvPicPr>
        <p:blipFill rotWithShape="1">
          <a:blip r:embed="rId5">
            <a:alphaModFix/>
          </a:blip>
          <a:srcRect/>
          <a:stretch/>
        </p:blipFill>
        <p:spPr>
          <a:xfrm>
            <a:off x="5908058" y="1731232"/>
            <a:ext cx="2651254" cy="4133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76"/>
        <p:cNvGrpSpPr/>
        <p:nvPr/>
      </p:nvGrpSpPr>
      <p:grpSpPr>
        <a:xfrm>
          <a:off x="0" y="0"/>
          <a:ext cx="0" cy="0"/>
          <a:chOff x="0" y="0"/>
          <a:chExt cx="0" cy="0"/>
        </a:xfrm>
      </p:grpSpPr>
      <p:sp>
        <p:nvSpPr>
          <p:cNvPr id="177" name="Google Shape;177;p19"/>
          <p:cNvSpPr txBox="1">
            <a:spLocks noGrp="1"/>
          </p:cNvSpPr>
          <p:nvPr>
            <p:ph type="title"/>
          </p:nvPr>
        </p:nvSpPr>
        <p:spPr>
          <a:xfrm>
            <a:off x="902004" y="1089406"/>
            <a:ext cx="3103245" cy="788035"/>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chemeClr val="dk1"/>
              </a:buClr>
              <a:buSzPts val="5000"/>
              <a:buFont typeface="Calibri"/>
              <a:buNone/>
            </a:pPr>
            <a:r>
              <a:rPr lang="en-US" sz="5000"/>
              <a:t>Notation - 3</a:t>
            </a:r>
            <a:endParaRPr sz="5000"/>
          </a:p>
        </p:txBody>
      </p:sp>
      <p:sp>
        <p:nvSpPr>
          <p:cNvPr id="178" name="Google Shape;178;p19"/>
          <p:cNvSpPr/>
          <p:nvPr/>
        </p:nvSpPr>
        <p:spPr>
          <a:xfrm>
            <a:off x="1853183" y="3476244"/>
            <a:ext cx="2569464" cy="51358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 name="Google Shape;179;p19"/>
          <p:cNvSpPr/>
          <p:nvPr/>
        </p:nvSpPr>
        <p:spPr>
          <a:xfrm>
            <a:off x="4114800" y="3476244"/>
            <a:ext cx="371855" cy="51358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19"/>
          <p:cNvSpPr txBox="1"/>
          <p:nvPr/>
        </p:nvSpPr>
        <p:spPr>
          <a:xfrm>
            <a:off x="1983994" y="3532708"/>
            <a:ext cx="228663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4.1 Synch. Bar (Join)</a:t>
            </a:r>
            <a:endParaRPr sz="1800">
              <a:solidFill>
                <a:schemeClr val="dk1"/>
              </a:solidFill>
              <a:latin typeface="Arial"/>
              <a:ea typeface="Arial"/>
              <a:cs typeface="Arial"/>
              <a:sym typeface="Arial"/>
            </a:endParaRPr>
          </a:p>
        </p:txBody>
      </p:sp>
      <p:sp>
        <p:nvSpPr>
          <p:cNvPr id="181" name="Google Shape;181;p19"/>
          <p:cNvSpPr/>
          <p:nvPr/>
        </p:nvSpPr>
        <p:spPr>
          <a:xfrm>
            <a:off x="2819400" y="2362200"/>
            <a:ext cx="0" cy="838200"/>
          </a:xfrm>
          <a:custGeom>
            <a:avLst/>
            <a:gdLst/>
            <a:ahLst/>
            <a:cxnLst/>
            <a:rect l="l" t="t" r="r" b="b"/>
            <a:pathLst>
              <a:path w="120000" h="838200" extrusionOk="0">
                <a:moveTo>
                  <a:pt x="0" y="0"/>
                </a:moveTo>
                <a:lnTo>
                  <a:pt x="0" y="838200"/>
                </a:lnTo>
              </a:path>
            </a:pathLst>
          </a:custGeom>
          <a:noFill/>
          <a:ln w="571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 name="Google Shape;182;p19"/>
          <p:cNvSpPr/>
          <p:nvPr/>
        </p:nvSpPr>
        <p:spPr>
          <a:xfrm>
            <a:off x="1981200" y="2459227"/>
            <a:ext cx="838200" cy="111125"/>
          </a:xfrm>
          <a:custGeom>
            <a:avLst/>
            <a:gdLst/>
            <a:ahLst/>
            <a:cxnLst/>
            <a:rect l="l" t="t" r="r" b="b"/>
            <a:pathLst>
              <a:path w="838200" h="111125" extrusionOk="0">
                <a:moveTo>
                  <a:pt x="800426" y="55372"/>
                </a:moveTo>
                <a:lnTo>
                  <a:pt x="733806" y="94234"/>
                </a:lnTo>
                <a:lnTo>
                  <a:pt x="732282" y="100075"/>
                </a:lnTo>
                <a:lnTo>
                  <a:pt x="737616" y="109220"/>
                </a:lnTo>
                <a:lnTo>
                  <a:pt x="743457" y="110744"/>
                </a:lnTo>
                <a:lnTo>
                  <a:pt x="747902" y="108076"/>
                </a:lnTo>
                <a:lnTo>
                  <a:pt x="821881" y="64897"/>
                </a:lnTo>
                <a:lnTo>
                  <a:pt x="819404" y="64897"/>
                </a:lnTo>
                <a:lnTo>
                  <a:pt x="819404" y="63626"/>
                </a:lnTo>
                <a:lnTo>
                  <a:pt x="814577" y="63626"/>
                </a:lnTo>
                <a:lnTo>
                  <a:pt x="800426" y="55372"/>
                </a:lnTo>
                <a:close/>
              </a:path>
              <a:path w="838200" h="111125" extrusionOk="0">
                <a:moveTo>
                  <a:pt x="784098" y="45847"/>
                </a:moveTo>
                <a:lnTo>
                  <a:pt x="0" y="45847"/>
                </a:lnTo>
                <a:lnTo>
                  <a:pt x="0" y="64897"/>
                </a:lnTo>
                <a:lnTo>
                  <a:pt x="784098" y="64897"/>
                </a:lnTo>
                <a:lnTo>
                  <a:pt x="800426" y="55372"/>
                </a:lnTo>
                <a:lnTo>
                  <a:pt x="784098" y="45847"/>
                </a:lnTo>
                <a:close/>
              </a:path>
              <a:path w="838200" h="111125" extrusionOk="0">
                <a:moveTo>
                  <a:pt x="821881" y="45847"/>
                </a:moveTo>
                <a:lnTo>
                  <a:pt x="819404" y="45847"/>
                </a:lnTo>
                <a:lnTo>
                  <a:pt x="819404" y="64897"/>
                </a:lnTo>
                <a:lnTo>
                  <a:pt x="821881" y="64897"/>
                </a:lnTo>
                <a:lnTo>
                  <a:pt x="838200" y="55372"/>
                </a:lnTo>
                <a:lnTo>
                  <a:pt x="821881" y="45847"/>
                </a:lnTo>
                <a:close/>
              </a:path>
              <a:path w="838200" h="111125" extrusionOk="0">
                <a:moveTo>
                  <a:pt x="814577" y="47117"/>
                </a:moveTo>
                <a:lnTo>
                  <a:pt x="800426" y="55372"/>
                </a:lnTo>
                <a:lnTo>
                  <a:pt x="814577" y="63626"/>
                </a:lnTo>
                <a:lnTo>
                  <a:pt x="814577" y="47117"/>
                </a:lnTo>
                <a:close/>
              </a:path>
              <a:path w="838200" h="111125" extrusionOk="0">
                <a:moveTo>
                  <a:pt x="819404" y="47117"/>
                </a:moveTo>
                <a:lnTo>
                  <a:pt x="814577" y="47117"/>
                </a:lnTo>
                <a:lnTo>
                  <a:pt x="814577" y="63626"/>
                </a:lnTo>
                <a:lnTo>
                  <a:pt x="819404" y="63626"/>
                </a:lnTo>
                <a:lnTo>
                  <a:pt x="819404" y="47117"/>
                </a:lnTo>
                <a:close/>
              </a:path>
              <a:path w="838200" h="111125" extrusionOk="0">
                <a:moveTo>
                  <a:pt x="743457" y="0"/>
                </a:moveTo>
                <a:lnTo>
                  <a:pt x="737616" y="1524"/>
                </a:lnTo>
                <a:lnTo>
                  <a:pt x="732282" y="10668"/>
                </a:lnTo>
                <a:lnTo>
                  <a:pt x="733806" y="16510"/>
                </a:lnTo>
                <a:lnTo>
                  <a:pt x="800426" y="55372"/>
                </a:lnTo>
                <a:lnTo>
                  <a:pt x="814577" y="47117"/>
                </a:lnTo>
                <a:lnTo>
                  <a:pt x="819404" y="47117"/>
                </a:lnTo>
                <a:lnTo>
                  <a:pt x="819404" y="45847"/>
                </a:lnTo>
                <a:lnTo>
                  <a:pt x="821881" y="45847"/>
                </a:lnTo>
                <a:lnTo>
                  <a:pt x="747902" y="2667"/>
                </a:lnTo>
                <a:lnTo>
                  <a:pt x="743457"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 name="Google Shape;183;p19"/>
          <p:cNvSpPr/>
          <p:nvPr/>
        </p:nvSpPr>
        <p:spPr>
          <a:xfrm>
            <a:off x="1981200" y="2992627"/>
            <a:ext cx="838200" cy="111125"/>
          </a:xfrm>
          <a:custGeom>
            <a:avLst/>
            <a:gdLst/>
            <a:ahLst/>
            <a:cxnLst/>
            <a:rect l="l" t="t" r="r" b="b"/>
            <a:pathLst>
              <a:path w="838200" h="111125" extrusionOk="0">
                <a:moveTo>
                  <a:pt x="800426" y="55372"/>
                </a:moveTo>
                <a:lnTo>
                  <a:pt x="733806" y="94234"/>
                </a:lnTo>
                <a:lnTo>
                  <a:pt x="732282" y="100075"/>
                </a:lnTo>
                <a:lnTo>
                  <a:pt x="737616" y="109220"/>
                </a:lnTo>
                <a:lnTo>
                  <a:pt x="743457" y="110744"/>
                </a:lnTo>
                <a:lnTo>
                  <a:pt x="747902" y="108076"/>
                </a:lnTo>
                <a:lnTo>
                  <a:pt x="821881" y="64897"/>
                </a:lnTo>
                <a:lnTo>
                  <a:pt x="819404" y="64897"/>
                </a:lnTo>
                <a:lnTo>
                  <a:pt x="819404" y="63626"/>
                </a:lnTo>
                <a:lnTo>
                  <a:pt x="814577" y="63626"/>
                </a:lnTo>
                <a:lnTo>
                  <a:pt x="800426" y="55372"/>
                </a:lnTo>
                <a:close/>
              </a:path>
              <a:path w="838200" h="111125" extrusionOk="0">
                <a:moveTo>
                  <a:pt x="784098" y="45847"/>
                </a:moveTo>
                <a:lnTo>
                  <a:pt x="0" y="45847"/>
                </a:lnTo>
                <a:lnTo>
                  <a:pt x="0" y="64897"/>
                </a:lnTo>
                <a:lnTo>
                  <a:pt x="784098" y="64897"/>
                </a:lnTo>
                <a:lnTo>
                  <a:pt x="800426" y="55372"/>
                </a:lnTo>
                <a:lnTo>
                  <a:pt x="784098" y="45847"/>
                </a:lnTo>
                <a:close/>
              </a:path>
              <a:path w="838200" h="111125" extrusionOk="0">
                <a:moveTo>
                  <a:pt x="821881" y="45847"/>
                </a:moveTo>
                <a:lnTo>
                  <a:pt x="819404" y="45847"/>
                </a:lnTo>
                <a:lnTo>
                  <a:pt x="819404" y="64897"/>
                </a:lnTo>
                <a:lnTo>
                  <a:pt x="821881" y="64897"/>
                </a:lnTo>
                <a:lnTo>
                  <a:pt x="838200" y="55372"/>
                </a:lnTo>
                <a:lnTo>
                  <a:pt x="821881" y="45847"/>
                </a:lnTo>
                <a:close/>
              </a:path>
              <a:path w="838200" h="111125" extrusionOk="0">
                <a:moveTo>
                  <a:pt x="814577" y="47117"/>
                </a:moveTo>
                <a:lnTo>
                  <a:pt x="800426" y="55372"/>
                </a:lnTo>
                <a:lnTo>
                  <a:pt x="814577" y="63626"/>
                </a:lnTo>
                <a:lnTo>
                  <a:pt x="814577" y="47117"/>
                </a:lnTo>
                <a:close/>
              </a:path>
              <a:path w="838200" h="111125" extrusionOk="0">
                <a:moveTo>
                  <a:pt x="819404" y="47117"/>
                </a:moveTo>
                <a:lnTo>
                  <a:pt x="814577" y="47117"/>
                </a:lnTo>
                <a:lnTo>
                  <a:pt x="814577" y="63626"/>
                </a:lnTo>
                <a:lnTo>
                  <a:pt x="819404" y="63626"/>
                </a:lnTo>
                <a:lnTo>
                  <a:pt x="819404" y="47117"/>
                </a:lnTo>
                <a:close/>
              </a:path>
              <a:path w="838200" h="111125" extrusionOk="0">
                <a:moveTo>
                  <a:pt x="743457" y="0"/>
                </a:moveTo>
                <a:lnTo>
                  <a:pt x="737616" y="1524"/>
                </a:lnTo>
                <a:lnTo>
                  <a:pt x="732282" y="10668"/>
                </a:lnTo>
                <a:lnTo>
                  <a:pt x="733806" y="16510"/>
                </a:lnTo>
                <a:lnTo>
                  <a:pt x="800426" y="55372"/>
                </a:lnTo>
                <a:lnTo>
                  <a:pt x="814577" y="47117"/>
                </a:lnTo>
                <a:lnTo>
                  <a:pt x="819404" y="47117"/>
                </a:lnTo>
                <a:lnTo>
                  <a:pt x="819404" y="45847"/>
                </a:lnTo>
                <a:lnTo>
                  <a:pt x="821881" y="45847"/>
                </a:lnTo>
                <a:lnTo>
                  <a:pt x="747902" y="2667"/>
                </a:lnTo>
                <a:lnTo>
                  <a:pt x="743457"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 name="Google Shape;184;p19"/>
          <p:cNvSpPr/>
          <p:nvPr/>
        </p:nvSpPr>
        <p:spPr>
          <a:xfrm>
            <a:off x="2819400" y="2687827"/>
            <a:ext cx="838200" cy="111125"/>
          </a:xfrm>
          <a:custGeom>
            <a:avLst/>
            <a:gdLst/>
            <a:ahLst/>
            <a:cxnLst/>
            <a:rect l="l" t="t" r="r" b="b"/>
            <a:pathLst>
              <a:path w="838200" h="111125" extrusionOk="0">
                <a:moveTo>
                  <a:pt x="800426" y="55372"/>
                </a:moveTo>
                <a:lnTo>
                  <a:pt x="733805" y="94234"/>
                </a:lnTo>
                <a:lnTo>
                  <a:pt x="732282" y="100075"/>
                </a:lnTo>
                <a:lnTo>
                  <a:pt x="737615" y="109220"/>
                </a:lnTo>
                <a:lnTo>
                  <a:pt x="743458" y="110744"/>
                </a:lnTo>
                <a:lnTo>
                  <a:pt x="747902" y="108076"/>
                </a:lnTo>
                <a:lnTo>
                  <a:pt x="821881" y="64897"/>
                </a:lnTo>
                <a:lnTo>
                  <a:pt x="819403" y="64897"/>
                </a:lnTo>
                <a:lnTo>
                  <a:pt x="819403" y="63626"/>
                </a:lnTo>
                <a:lnTo>
                  <a:pt x="814577" y="63626"/>
                </a:lnTo>
                <a:lnTo>
                  <a:pt x="800426" y="55372"/>
                </a:lnTo>
                <a:close/>
              </a:path>
              <a:path w="838200" h="111125" extrusionOk="0">
                <a:moveTo>
                  <a:pt x="784098" y="45847"/>
                </a:moveTo>
                <a:lnTo>
                  <a:pt x="0" y="45847"/>
                </a:lnTo>
                <a:lnTo>
                  <a:pt x="0" y="64897"/>
                </a:lnTo>
                <a:lnTo>
                  <a:pt x="784098" y="64897"/>
                </a:lnTo>
                <a:lnTo>
                  <a:pt x="800426" y="55372"/>
                </a:lnTo>
                <a:lnTo>
                  <a:pt x="784098" y="45847"/>
                </a:lnTo>
                <a:close/>
              </a:path>
              <a:path w="838200" h="111125" extrusionOk="0">
                <a:moveTo>
                  <a:pt x="821881" y="45847"/>
                </a:moveTo>
                <a:lnTo>
                  <a:pt x="819403" y="45847"/>
                </a:lnTo>
                <a:lnTo>
                  <a:pt x="819403" y="64897"/>
                </a:lnTo>
                <a:lnTo>
                  <a:pt x="821881" y="64897"/>
                </a:lnTo>
                <a:lnTo>
                  <a:pt x="838200" y="55372"/>
                </a:lnTo>
                <a:lnTo>
                  <a:pt x="821881" y="45847"/>
                </a:lnTo>
                <a:close/>
              </a:path>
              <a:path w="838200" h="111125" extrusionOk="0">
                <a:moveTo>
                  <a:pt x="814577" y="47117"/>
                </a:moveTo>
                <a:lnTo>
                  <a:pt x="800426" y="55372"/>
                </a:lnTo>
                <a:lnTo>
                  <a:pt x="814577" y="63626"/>
                </a:lnTo>
                <a:lnTo>
                  <a:pt x="814577" y="47117"/>
                </a:lnTo>
                <a:close/>
              </a:path>
              <a:path w="838200" h="111125" extrusionOk="0">
                <a:moveTo>
                  <a:pt x="819403" y="47117"/>
                </a:moveTo>
                <a:lnTo>
                  <a:pt x="814577" y="47117"/>
                </a:lnTo>
                <a:lnTo>
                  <a:pt x="814577" y="63626"/>
                </a:lnTo>
                <a:lnTo>
                  <a:pt x="819403" y="63626"/>
                </a:lnTo>
                <a:lnTo>
                  <a:pt x="819403" y="47117"/>
                </a:lnTo>
                <a:close/>
              </a:path>
              <a:path w="838200" h="111125" extrusionOk="0">
                <a:moveTo>
                  <a:pt x="743458" y="0"/>
                </a:moveTo>
                <a:lnTo>
                  <a:pt x="737615" y="1524"/>
                </a:lnTo>
                <a:lnTo>
                  <a:pt x="732282" y="10668"/>
                </a:lnTo>
                <a:lnTo>
                  <a:pt x="733805" y="16510"/>
                </a:lnTo>
                <a:lnTo>
                  <a:pt x="800426" y="55372"/>
                </a:lnTo>
                <a:lnTo>
                  <a:pt x="814577" y="47117"/>
                </a:lnTo>
                <a:lnTo>
                  <a:pt x="819403" y="47117"/>
                </a:lnTo>
                <a:lnTo>
                  <a:pt x="819403" y="45847"/>
                </a:lnTo>
                <a:lnTo>
                  <a:pt x="821881" y="45847"/>
                </a:lnTo>
                <a:lnTo>
                  <a:pt x="747902" y="2667"/>
                </a:lnTo>
                <a:lnTo>
                  <a:pt x="743458"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 name="Google Shape;185;p19"/>
          <p:cNvSpPr/>
          <p:nvPr/>
        </p:nvSpPr>
        <p:spPr>
          <a:xfrm>
            <a:off x="5891784" y="3552444"/>
            <a:ext cx="2758440" cy="513587"/>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9"/>
          <p:cNvSpPr/>
          <p:nvPr/>
        </p:nvSpPr>
        <p:spPr>
          <a:xfrm>
            <a:off x="8342376" y="3552444"/>
            <a:ext cx="371855" cy="513587"/>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9"/>
          <p:cNvSpPr txBox="1"/>
          <p:nvPr/>
        </p:nvSpPr>
        <p:spPr>
          <a:xfrm>
            <a:off x="6023609" y="3609213"/>
            <a:ext cx="247523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4.2 Splitting Bar (Fork)</a:t>
            </a:r>
            <a:endParaRPr sz="1800">
              <a:solidFill>
                <a:schemeClr val="dk1"/>
              </a:solidFill>
              <a:latin typeface="Arial"/>
              <a:ea typeface="Arial"/>
              <a:cs typeface="Arial"/>
              <a:sym typeface="Arial"/>
            </a:endParaRPr>
          </a:p>
        </p:txBody>
      </p:sp>
      <p:sp>
        <p:nvSpPr>
          <p:cNvPr id="188" name="Google Shape;188;p19"/>
          <p:cNvSpPr/>
          <p:nvPr/>
        </p:nvSpPr>
        <p:spPr>
          <a:xfrm>
            <a:off x="6324600" y="2286000"/>
            <a:ext cx="0" cy="838200"/>
          </a:xfrm>
          <a:custGeom>
            <a:avLst/>
            <a:gdLst/>
            <a:ahLst/>
            <a:cxnLst/>
            <a:rect l="l" t="t" r="r" b="b"/>
            <a:pathLst>
              <a:path w="120000" h="838200" extrusionOk="0">
                <a:moveTo>
                  <a:pt x="0" y="0"/>
                </a:moveTo>
                <a:lnTo>
                  <a:pt x="0" y="838200"/>
                </a:lnTo>
              </a:path>
            </a:pathLst>
          </a:custGeom>
          <a:noFill/>
          <a:ln w="571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 name="Google Shape;189;p19"/>
          <p:cNvSpPr/>
          <p:nvPr/>
        </p:nvSpPr>
        <p:spPr>
          <a:xfrm>
            <a:off x="5486400" y="2687827"/>
            <a:ext cx="838200" cy="111125"/>
          </a:xfrm>
          <a:custGeom>
            <a:avLst/>
            <a:gdLst/>
            <a:ahLst/>
            <a:cxnLst/>
            <a:rect l="l" t="t" r="r" b="b"/>
            <a:pathLst>
              <a:path w="838200" h="111125" extrusionOk="0">
                <a:moveTo>
                  <a:pt x="800426" y="55372"/>
                </a:moveTo>
                <a:lnTo>
                  <a:pt x="733805" y="94234"/>
                </a:lnTo>
                <a:lnTo>
                  <a:pt x="732282" y="100075"/>
                </a:lnTo>
                <a:lnTo>
                  <a:pt x="737615" y="109220"/>
                </a:lnTo>
                <a:lnTo>
                  <a:pt x="743330" y="110744"/>
                </a:lnTo>
                <a:lnTo>
                  <a:pt x="821880" y="64897"/>
                </a:lnTo>
                <a:lnTo>
                  <a:pt x="819276" y="64897"/>
                </a:lnTo>
                <a:lnTo>
                  <a:pt x="819276" y="63626"/>
                </a:lnTo>
                <a:lnTo>
                  <a:pt x="814577" y="63626"/>
                </a:lnTo>
                <a:lnTo>
                  <a:pt x="800426" y="55372"/>
                </a:lnTo>
                <a:close/>
              </a:path>
              <a:path w="838200" h="111125" extrusionOk="0">
                <a:moveTo>
                  <a:pt x="784098" y="45847"/>
                </a:moveTo>
                <a:lnTo>
                  <a:pt x="0" y="45847"/>
                </a:lnTo>
                <a:lnTo>
                  <a:pt x="0" y="64897"/>
                </a:lnTo>
                <a:lnTo>
                  <a:pt x="784098" y="64897"/>
                </a:lnTo>
                <a:lnTo>
                  <a:pt x="800426" y="55372"/>
                </a:lnTo>
                <a:lnTo>
                  <a:pt x="784098" y="45847"/>
                </a:lnTo>
                <a:close/>
              </a:path>
              <a:path w="838200" h="111125" extrusionOk="0">
                <a:moveTo>
                  <a:pt x="821881" y="45847"/>
                </a:moveTo>
                <a:lnTo>
                  <a:pt x="819276" y="45847"/>
                </a:lnTo>
                <a:lnTo>
                  <a:pt x="819276" y="64897"/>
                </a:lnTo>
                <a:lnTo>
                  <a:pt x="821880" y="64897"/>
                </a:lnTo>
                <a:lnTo>
                  <a:pt x="838200" y="55372"/>
                </a:lnTo>
                <a:lnTo>
                  <a:pt x="821881" y="45847"/>
                </a:lnTo>
                <a:close/>
              </a:path>
              <a:path w="838200" h="111125" extrusionOk="0">
                <a:moveTo>
                  <a:pt x="814577" y="47117"/>
                </a:moveTo>
                <a:lnTo>
                  <a:pt x="800426" y="55372"/>
                </a:lnTo>
                <a:lnTo>
                  <a:pt x="814577" y="63626"/>
                </a:lnTo>
                <a:lnTo>
                  <a:pt x="814577" y="47117"/>
                </a:lnTo>
                <a:close/>
              </a:path>
              <a:path w="838200" h="111125" extrusionOk="0">
                <a:moveTo>
                  <a:pt x="819276" y="47117"/>
                </a:moveTo>
                <a:lnTo>
                  <a:pt x="814577" y="47117"/>
                </a:lnTo>
                <a:lnTo>
                  <a:pt x="814577" y="63626"/>
                </a:lnTo>
                <a:lnTo>
                  <a:pt x="819276" y="63626"/>
                </a:lnTo>
                <a:lnTo>
                  <a:pt x="819276" y="47117"/>
                </a:lnTo>
                <a:close/>
              </a:path>
              <a:path w="838200" h="111125" extrusionOk="0">
                <a:moveTo>
                  <a:pt x="743330" y="0"/>
                </a:moveTo>
                <a:lnTo>
                  <a:pt x="737615" y="1524"/>
                </a:lnTo>
                <a:lnTo>
                  <a:pt x="732282" y="10668"/>
                </a:lnTo>
                <a:lnTo>
                  <a:pt x="733805" y="16510"/>
                </a:lnTo>
                <a:lnTo>
                  <a:pt x="800426" y="55372"/>
                </a:lnTo>
                <a:lnTo>
                  <a:pt x="814577" y="47117"/>
                </a:lnTo>
                <a:lnTo>
                  <a:pt x="819276" y="47117"/>
                </a:lnTo>
                <a:lnTo>
                  <a:pt x="819276" y="45847"/>
                </a:lnTo>
                <a:lnTo>
                  <a:pt x="821881" y="45847"/>
                </a:lnTo>
                <a:lnTo>
                  <a:pt x="74333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9"/>
          <p:cNvSpPr/>
          <p:nvPr/>
        </p:nvSpPr>
        <p:spPr>
          <a:xfrm>
            <a:off x="6324600" y="2916427"/>
            <a:ext cx="838200" cy="111125"/>
          </a:xfrm>
          <a:custGeom>
            <a:avLst/>
            <a:gdLst/>
            <a:ahLst/>
            <a:cxnLst/>
            <a:rect l="l" t="t" r="r" b="b"/>
            <a:pathLst>
              <a:path w="838200" h="111125" extrusionOk="0">
                <a:moveTo>
                  <a:pt x="800426" y="55372"/>
                </a:moveTo>
                <a:lnTo>
                  <a:pt x="733805" y="94234"/>
                </a:lnTo>
                <a:lnTo>
                  <a:pt x="732281" y="100075"/>
                </a:lnTo>
                <a:lnTo>
                  <a:pt x="737616" y="109220"/>
                </a:lnTo>
                <a:lnTo>
                  <a:pt x="743330" y="110744"/>
                </a:lnTo>
                <a:lnTo>
                  <a:pt x="821880" y="64897"/>
                </a:lnTo>
                <a:lnTo>
                  <a:pt x="819276" y="64897"/>
                </a:lnTo>
                <a:lnTo>
                  <a:pt x="819276" y="63626"/>
                </a:lnTo>
                <a:lnTo>
                  <a:pt x="814577" y="63626"/>
                </a:lnTo>
                <a:lnTo>
                  <a:pt x="800426" y="55372"/>
                </a:lnTo>
                <a:close/>
              </a:path>
              <a:path w="838200" h="111125" extrusionOk="0">
                <a:moveTo>
                  <a:pt x="784098" y="45847"/>
                </a:moveTo>
                <a:lnTo>
                  <a:pt x="0" y="45847"/>
                </a:lnTo>
                <a:lnTo>
                  <a:pt x="0" y="64897"/>
                </a:lnTo>
                <a:lnTo>
                  <a:pt x="784098" y="64897"/>
                </a:lnTo>
                <a:lnTo>
                  <a:pt x="800426" y="55372"/>
                </a:lnTo>
                <a:lnTo>
                  <a:pt x="784098" y="45847"/>
                </a:lnTo>
                <a:close/>
              </a:path>
              <a:path w="838200" h="111125" extrusionOk="0">
                <a:moveTo>
                  <a:pt x="821881" y="45847"/>
                </a:moveTo>
                <a:lnTo>
                  <a:pt x="819276" y="45847"/>
                </a:lnTo>
                <a:lnTo>
                  <a:pt x="819276" y="64897"/>
                </a:lnTo>
                <a:lnTo>
                  <a:pt x="821880" y="64897"/>
                </a:lnTo>
                <a:lnTo>
                  <a:pt x="838200" y="55372"/>
                </a:lnTo>
                <a:lnTo>
                  <a:pt x="821881" y="45847"/>
                </a:lnTo>
                <a:close/>
              </a:path>
              <a:path w="838200" h="111125" extrusionOk="0">
                <a:moveTo>
                  <a:pt x="814577" y="47117"/>
                </a:moveTo>
                <a:lnTo>
                  <a:pt x="800426" y="55372"/>
                </a:lnTo>
                <a:lnTo>
                  <a:pt x="814577" y="63626"/>
                </a:lnTo>
                <a:lnTo>
                  <a:pt x="814577" y="47117"/>
                </a:lnTo>
                <a:close/>
              </a:path>
              <a:path w="838200" h="111125" extrusionOk="0">
                <a:moveTo>
                  <a:pt x="819276" y="47117"/>
                </a:moveTo>
                <a:lnTo>
                  <a:pt x="814577" y="47117"/>
                </a:lnTo>
                <a:lnTo>
                  <a:pt x="814577" y="63626"/>
                </a:lnTo>
                <a:lnTo>
                  <a:pt x="819276" y="63626"/>
                </a:lnTo>
                <a:lnTo>
                  <a:pt x="819276" y="47117"/>
                </a:lnTo>
                <a:close/>
              </a:path>
              <a:path w="838200" h="111125" extrusionOk="0">
                <a:moveTo>
                  <a:pt x="743330" y="0"/>
                </a:moveTo>
                <a:lnTo>
                  <a:pt x="737616" y="1524"/>
                </a:lnTo>
                <a:lnTo>
                  <a:pt x="732281" y="10668"/>
                </a:lnTo>
                <a:lnTo>
                  <a:pt x="733805" y="16510"/>
                </a:lnTo>
                <a:lnTo>
                  <a:pt x="800426" y="55372"/>
                </a:lnTo>
                <a:lnTo>
                  <a:pt x="814577" y="47117"/>
                </a:lnTo>
                <a:lnTo>
                  <a:pt x="819276" y="47117"/>
                </a:lnTo>
                <a:lnTo>
                  <a:pt x="819276" y="45847"/>
                </a:lnTo>
                <a:lnTo>
                  <a:pt x="821881" y="45847"/>
                </a:lnTo>
                <a:lnTo>
                  <a:pt x="74333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 name="Google Shape;191;p19"/>
          <p:cNvSpPr/>
          <p:nvPr/>
        </p:nvSpPr>
        <p:spPr>
          <a:xfrm>
            <a:off x="6324600" y="2459227"/>
            <a:ext cx="838200" cy="111125"/>
          </a:xfrm>
          <a:custGeom>
            <a:avLst/>
            <a:gdLst/>
            <a:ahLst/>
            <a:cxnLst/>
            <a:rect l="l" t="t" r="r" b="b"/>
            <a:pathLst>
              <a:path w="838200" h="111125" extrusionOk="0">
                <a:moveTo>
                  <a:pt x="800426" y="55372"/>
                </a:moveTo>
                <a:lnTo>
                  <a:pt x="733805" y="94234"/>
                </a:lnTo>
                <a:lnTo>
                  <a:pt x="732281" y="100075"/>
                </a:lnTo>
                <a:lnTo>
                  <a:pt x="737616" y="109220"/>
                </a:lnTo>
                <a:lnTo>
                  <a:pt x="743330" y="110744"/>
                </a:lnTo>
                <a:lnTo>
                  <a:pt x="821880" y="64897"/>
                </a:lnTo>
                <a:lnTo>
                  <a:pt x="819276" y="64897"/>
                </a:lnTo>
                <a:lnTo>
                  <a:pt x="819276" y="63626"/>
                </a:lnTo>
                <a:lnTo>
                  <a:pt x="814577" y="63626"/>
                </a:lnTo>
                <a:lnTo>
                  <a:pt x="800426" y="55372"/>
                </a:lnTo>
                <a:close/>
              </a:path>
              <a:path w="838200" h="111125" extrusionOk="0">
                <a:moveTo>
                  <a:pt x="784098" y="45847"/>
                </a:moveTo>
                <a:lnTo>
                  <a:pt x="0" y="45847"/>
                </a:lnTo>
                <a:lnTo>
                  <a:pt x="0" y="64897"/>
                </a:lnTo>
                <a:lnTo>
                  <a:pt x="784098" y="64897"/>
                </a:lnTo>
                <a:lnTo>
                  <a:pt x="800426" y="55372"/>
                </a:lnTo>
                <a:lnTo>
                  <a:pt x="784098" y="45847"/>
                </a:lnTo>
                <a:close/>
              </a:path>
              <a:path w="838200" h="111125" extrusionOk="0">
                <a:moveTo>
                  <a:pt x="821881" y="45847"/>
                </a:moveTo>
                <a:lnTo>
                  <a:pt x="819276" y="45847"/>
                </a:lnTo>
                <a:lnTo>
                  <a:pt x="819276" y="64897"/>
                </a:lnTo>
                <a:lnTo>
                  <a:pt x="821880" y="64897"/>
                </a:lnTo>
                <a:lnTo>
                  <a:pt x="838200" y="55372"/>
                </a:lnTo>
                <a:lnTo>
                  <a:pt x="821881" y="45847"/>
                </a:lnTo>
                <a:close/>
              </a:path>
              <a:path w="838200" h="111125" extrusionOk="0">
                <a:moveTo>
                  <a:pt x="814577" y="47117"/>
                </a:moveTo>
                <a:lnTo>
                  <a:pt x="800426" y="55372"/>
                </a:lnTo>
                <a:lnTo>
                  <a:pt x="814577" y="63626"/>
                </a:lnTo>
                <a:lnTo>
                  <a:pt x="814577" y="47117"/>
                </a:lnTo>
                <a:close/>
              </a:path>
              <a:path w="838200" h="111125" extrusionOk="0">
                <a:moveTo>
                  <a:pt x="819276" y="47117"/>
                </a:moveTo>
                <a:lnTo>
                  <a:pt x="814577" y="47117"/>
                </a:lnTo>
                <a:lnTo>
                  <a:pt x="814577" y="63626"/>
                </a:lnTo>
                <a:lnTo>
                  <a:pt x="819276" y="63626"/>
                </a:lnTo>
                <a:lnTo>
                  <a:pt x="819276" y="47117"/>
                </a:lnTo>
                <a:close/>
              </a:path>
              <a:path w="838200" h="111125" extrusionOk="0">
                <a:moveTo>
                  <a:pt x="743330" y="0"/>
                </a:moveTo>
                <a:lnTo>
                  <a:pt x="737616" y="1524"/>
                </a:lnTo>
                <a:lnTo>
                  <a:pt x="732281" y="10668"/>
                </a:lnTo>
                <a:lnTo>
                  <a:pt x="733805" y="16510"/>
                </a:lnTo>
                <a:lnTo>
                  <a:pt x="800426" y="55372"/>
                </a:lnTo>
                <a:lnTo>
                  <a:pt x="814577" y="47117"/>
                </a:lnTo>
                <a:lnTo>
                  <a:pt x="819276" y="47117"/>
                </a:lnTo>
                <a:lnTo>
                  <a:pt x="819276" y="45847"/>
                </a:lnTo>
                <a:lnTo>
                  <a:pt x="821881" y="45847"/>
                </a:lnTo>
                <a:lnTo>
                  <a:pt x="74333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95"/>
        <p:cNvGrpSpPr/>
        <p:nvPr/>
      </p:nvGrpSpPr>
      <p:grpSpPr>
        <a:xfrm>
          <a:off x="0" y="0"/>
          <a:ext cx="0" cy="0"/>
          <a:chOff x="0" y="0"/>
          <a:chExt cx="0" cy="0"/>
        </a:xfrm>
      </p:grpSpPr>
      <p:sp>
        <p:nvSpPr>
          <p:cNvPr id="196" name="Google Shape;196;p20"/>
          <p:cNvSpPr txBox="1">
            <a:spLocks noGrp="1"/>
          </p:cNvSpPr>
          <p:nvPr>
            <p:ph type="title"/>
          </p:nvPr>
        </p:nvSpPr>
        <p:spPr>
          <a:xfrm>
            <a:off x="444500" y="616661"/>
            <a:ext cx="3280410" cy="514350"/>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chemeClr val="dk1"/>
              </a:buClr>
              <a:buSzPts val="3200"/>
              <a:buFont typeface="Arial"/>
              <a:buNone/>
            </a:pPr>
            <a:r>
              <a:rPr lang="en-US" sz="3200" b="1">
                <a:latin typeface="Arial"/>
                <a:ea typeface="Arial"/>
                <a:cs typeface="Arial"/>
                <a:sym typeface="Arial"/>
              </a:rPr>
              <a:t>Forking and Joining</a:t>
            </a:r>
            <a:endParaRPr sz="3200">
              <a:latin typeface="Arial"/>
              <a:ea typeface="Arial"/>
              <a:cs typeface="Arial"/>
              <a:sym typeface="Arial"/>
            </a:endParaRPr>
          </a:p>
        </p:txBody>
      </p:sp>
      <p:sp>
        <p:nvSpPr>
          <p:cNvPr id="197" name="Google Shape;197;p20"/>
          <p:cNvSpPr txBox="1">
            <a:spLocks noGrp="1"/>
          </p:cNvSpPr>
          <p:nvPr>
            <p:ph type="body" idx="1"/>
          </p:nvPr>
        </p:nvSpPr>
        <p:spPr>
          <a:xfrm>
            <a:off x="628650" y="1825625"/>
            <a:ext cx="7886700" cy="4351338"/>
          </a:xfrm>
          <a:prstGeom prst="rect">
            <a:avLst/>
          </a:prstGeom>
          <a:noFill/>
          <a:ln>
            <a:noFill/>
          </a:ln>
        </p:spPr>
        <p:txBody>
          <a:bodyPr spcFirstLastPara="1" wrap="square" lIns="0" tIns="12700" rIns="0" bIns="0" anchor="t" anchorCtr="0">
            <a:spAutoFit/>
          </a:bodyPr>
          <a:lstStyle/>
          <a:p>
            <a:pPr marL="562610" marR="5080" lvl="0" indent="-286385" algn="l" rtl="0">
              <a:lnSpc>
                <a:spcPct val="130000"/>
              </a:lnSpc>
              <a:spcBef>
                <a:spcPts val="0"/>
              </a:spcBef>
              <a:spcAft>
                <a:spcPts val="0"/>
              </a:spcAft>
              <a:buClr>
                <a:srgbClr val="0AD0D9"/>
              </a:buClr>
              <a:buSzPts val="1987"/>
              <a:buFont typeface="Arial"/>
              <a:buChar char=""/>
            </a:pPr>
            <a:r>
              <a:rPr lang="en-US"/>
              <a:t>Use a synchronization bar to specify the  forking and joining of parallel flows of  control</a:t>
            </a:r>
            <a:endParaRPr/>
          </a:p>
          <a:p>
            <a:pPr marL="562610" marR="266065" lvl="0" indent="-286385" algn="l" rtl="0">
              <a:lnSpc>
                <a:spcPct val="130000"/>
              </a:lnSpc>
              <a:spcBef>
                <a:spcPts val="675"/>
              </a:spcBef>
              <a:spcAft>
                <a:spcPts val="0"/>
              </a:spcAft>
              <a:buClr>
                <a:srgbClr val="0AD0D9"/>
              </a:buClr>
              <a:buSzPts val="1987"/>
              <a:buFont typeface="Arial"/>
              <a:buChar char=""/>
            </a:pPr>
            <a:r>
              <a:rPr lang="en-US"/>
              <a:t>A synchronization bar is rendered as a  thick horizontal or vertical line</a:t>
            </a:r>
            <a:endParaRPr/>
          </a:p>
        </p:txBody>
      </p:sp>
      <p:pic>
        <p:nvPicPr>
          <p:cNvPr id="198" name="Google Shape;198;p20"/>
          <p:cNvPicPr preferRelativeResize="0"/>
          <p:nvPr/>
        </p:nvPicPr>
        <p:blipFill rotWithShape="1">
          <a:blip r:embed="rId3">
            <a:alphaModFix/>
          </a:blip>
          <a:srcRect/>
          <a:stretch/>
        </p:blipFill>
        <p:spPr>
          <a:xfrm>
            <a:off x="444500" y="4343400"/>
            <a:ext cx="4127500" cy="1913981"/>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pic>
        <p:nvPicPr>
          <p:cNvPr id="199" name="Google Shape;199;p20"/>
          <p:cNvPicPr preferRelativeResize="0"/>
          <p:nvPr/>
        </p:nvPicPr>
        <p:blipFill rotWithShape="1">
          <a:blip r:embed="rId4">
            <a:alphaModFix/>
          </a:blip>
          <a:srcRect/>
          <a:stretch/>
        </p:blipFill>
        <p:spPr>
          <a:xfrm>
            <a:off x="4756150" y="4343401"/>
            <a:ext cx="4256503" cy="1917992"/>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203"/>
        <p:cNvGrpSpPr/>
        <p:nvPr/>
      </p:nvGrpSpPr>
      <p:grpSpPr>
        <a:xfrm>
          <a:off x="0" y="0"/>
          <a:ext cx="0" cy="0"/>
          <a:chOff x="0" y="0"/>
          <a:chExt cx="0" cy="0"/>
        </a:xfrm>
      </p:grpSpPr>
      <p:sp>
        <p:nvSpPr>
          <p:cNvPr id="204" name="Google Shape;204;p21"/>
          <p:cNvSpPr txBox="1">
            <a:spLocks noGrp="1"/>
          </p:cNvSpPr>
          <p:nvPr>
            <p:ph type="title"/>
          </p:nvPr>
        </p:nvSpPr>
        <p:spPr>
          <a:xfrm>
            <a:off x="444500" y="327101"/>
            <a:ext cx="3103880" cy="788670"/>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chemeClr val="dk1"/>
              </a:buClr>
              <a:buSzPts val="5000"/>
              <a:buFont typeface="Calibri"/>
              <a:buNone/>
            </a:pPr>
            <a:r>
              <a:rPr lang="en-US" sz="5000"/>
              <a:t>Notation - 3</a:t>
            </a:r>
            <a:endParaRPr sz="5000"/>
          </a:p>
        </p:txBody>
      </p:sp>
      <p:sp>
        <p:nvSpPr>
          <p:cNvPr id="205" name="Google Shape;205;p21"/>
          <p:cNvSpPr/>
          <p:nvPr/>
        </p:nvSpPr>
        <p:spPr>
          <a:xfrm>
            <a:off x="4046220" y="5190744"/>
            <a:ext cx="2819400" cy="51358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 name="Google Shape;206;p21"/>
          <p:cNvSpPr/>
          <p:nvPr/>
        </p:nvSpPr>
        <p:spPr>
          <a:xfrm>
            <a:off x="6557771" y="5190744"/>
            <a:ext cx="371855" cy="513588"/>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21"/>
          <p:cNvSpPr txBox="1"/>
          <p:nvPr/>
        </p:nvSpPr>
        <p:spPr>
          <a:xfrm>
            <a:off x="4178300" y="5247894"/>
            <a:ext cx="25374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5. Start &amp; Stop Markers</a:t>
            </a:r>
            <a:endParaRPr sz="1800">
              <a:solidFill>
                <a:schemeClr val="dk1"/>
              </a:solidFill>
              <a:latin typeface="Arial"/>
              <a:ea typeface="Arial"/>
              <a:cs typeface="Arial"/>
              <a:sym typeface="Arial"/>
            </a:endParaRPr>
          </a:p>
        </p:txBody>
      </p:sp>
      <p:sp>
        <p:nvSpPr>
          <p:cNvPr id="208" name="Google Shape;208;p21"/>
          <p:cNvSpPr/>
          <p:nvPr/>
        </p:nvSpPr>
        <p:spPr>
          <a:xfrm>
            <a:off x="2514600" y="2819400"/>
            <a:ext cx="381000" cy="381000"/>
          </a:xfrm>
          <a:custGeom>
            <a:avLst/>
            <a:gdLst/>
            <a:ahLst/>
            <a:cxnLst/>
            <a:rect l="l" t="t" r="r" b="b"/>
            <a:pathLst>
              <a:path w="381000" h="381000" extrusionOk="0">
                <a:moveTo>
                  <a:pt x="190500" y="0"/>
                </a:moveTo>
                <a:lnTo>
                  <a:pt x="146837" y="5034"/>
                </a:lnTo>
                <a:lnTo>
                  <a:pt x="106746" y="19372"/>
                </a:lnTo>
                <a:lnTo>
                  <a:pt x="71374" y="41867"/>
                </a:lnTo>
                <a:lnTo>
                  <a:pt x="41867" y="71374"/>
                </a:lnTo>
                <a:lnTo>
                  <a:pt x="19372" y="106746"/>
                </a:lnTo>
                <a:lnTo>
                  <a:pt x="5034" y="146837"/>
                </a:lnTo>
                <a:lnTo>
                  <a:pt x="0" y="190500"/>
                </a:lnTo>
                <a:lnTo>
                  <a:pt x="5034" y="234162"/>
                </a:lnTo>
                <a:lnTo>
                  <a:pt x="19372" y="274253"/>
                </a:lnTo>
                <a:lnTo>
                  <a:pt x="41867" y="309625"/>
                </a:lnTo>
                <a:lnTo>
                  <a:pt x="71374" y="339132"/>
                </a:lnTo>
                <a:lnTo>
                  <a:pt x="106746" y="361627"/>
                </a:lnTo>
                <a:lnTo>
                  <a:pt x="146837" y="375965"/>
                </a:lnTo>
                <a:lnTo>
                  <a:pt x="190500" y="381000"/>
                </a:lnTo>
                <a:lnTo>
                  <a:pt x="234162" y="375965"/>
                </a:lnTo>
                <a:lnTo>
                  <a:pt x="274253" y="361627"/>
                </a:lnTo>
                <a:lnTo>
                  <a:pt x="309625" y="339132"/>
                </a:lnTo>
                <a:lnTo>
                  <a:pt x="339132" y="309625"/>
                </a:lnTo>
                <a:lnTo>
                  <a:pt x="361627" y="274253"/>
                </a:lnTo>
                <a:lnTo>
                  <a:pt x="375965" y="234162"/>
                </a:lnTo>
                <a:lnTo>
                  <a:pt x="381000" y="190500"/>
                </a:lnTo>
                <a:lnTo>
                  <a:pt x="375965" y="146837"/>
                </a:lnTo>
                <a:lnTo>
                  <a:pt x="361627" y="106746"/>
                </a:lnTo>
                <a:lnTo>
                  <a:pt x="339132" y="71374"/>
                </a:lnTo>
                <a:lnTo>
                  <a:pt x="309625" y="41867"/>
                </a:lnTo>
                <a:lnTo>
                  <a:pt x="274253" y="19372"/>
                </a:lnTo>
                <a:lnTo>
                  <a:pt x="234162" y="5034"/>
                </a:lnTo>
                <a:lnTo>
                  <a:pt x="1905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 name="Google Shape;209;p21"/>
          <p:cNvSpPr/>
          <p:nvPr/>
        </p:nvSpPr>
        <p:spPr>
          <a:xfrm>
            <a:off x="2514600" y="2819400"/>
            <a:ext cx="381000" cy="381000"/>
          </a:xfrm>
          <a:custGeom>
            <a:avLst/>
            <a:gdLst/>
            <a:ahLst/>
            <a:cxnLst/>
            <a:rect l="l" t="t" r="r" b="b"/>
            <a:pathLst>
              <a:path w="381000" h="381000" extrusionOk="0">
                <a:moveTo>
                  <a:pt x="0" y="190500"/>
                </a:moveTo>
                <a:lnTo>
                  <a:pt x="5034" y="146837"/>
                </a:lnTo>
                <a:lnTo>
                  <a:pt x="19372" y="106746"/>
                </a:lnTo>
                <a:lnTo>
                  <a:pt x="41867" y="71374"/>
                </a:lnTo>
                <a:lnTo>
                  <a:pt x="71374" y="41867"/>
                </a:lnTo>
                <a:lnTo>
                  <a:pt x="106746" y="19372"/>
                </a:lnTo>
                <a:lnTo>
                  <a:pt x="146837" y="5034"/>
                </a:lnTo>
                <a:lnTo>
                  <a:pt x="190500" y="0"/>
                </a:lnTo>
                <a:lnTo>
                  <a:pt x="234162" y="5034"/>
                </a:lnTo>
                <a:lnTo>
                  <a:pt x="274253" y="19372"/>
                </a:lnTo>
                <a:lnTo>
                  <a:pt x="309625" y="41867"/>
                </a:lnTo>
                <a:lnTo>
                  <a:pt x="339132" y="71374"/>
                </a:lnTo>
                <a:lnTo>
                  <a:pt x="361627" y="106746"/>
                </a:lnTo>
                <a:lnTo>
                  <a:pt x="375965" y="146837"/>
                </a:lnTo>
                <a:lnTo>
                  <a:pt x="381000" y="190500"/>
                </a:lnTo>
                <a:lnTo>
                  <a:pt x="375965" y="234162"/>
                </a:lnTo>
                <a:lnTo>
                  <a:pt x="361627" y="274253"/>
                </a:lnTo>
                <a:lnTo>
                  <a:pt x="339132" y="309625"/>
                </a:lnTo>
                <a:lnTo>
                  <a:pt x="309625" y="339132"/>
                </a:lnTo>
                <a:lnTo>
                  <a:pt x="274253" y="361627"/>
                </a:lnTo>
                <a:lnTo>
                  <a:pt x="234162" y="375965"/>
                </a:lnTo>
                <a:lnTo>
                  <a:pt x="190500" y="381000"/>
                </a:lnTo>
                <a:lnTo>
                  <a:pt x="146837" y="375965"/>
                </a:lnTo>
                <a:lnTo>
                  <a:pt x="106746" y="361627"/>
                </a:lnTo>
                <a:lnTo>
                  <a:pt x="71374" y="339132"/>
                </a:lnTo>
                <a:lnTo>
                  <a:pt x="41867" y="309625"/>
                </a:lnTo>
                <a:lnTo>
                  <a:pt x="19372" y="274253"/>
                </a:lnTo>
                <a:lnTo>
                  <a:pt x="5034" y="234162"/>
                </a:lnTo>
                <a:lnTo>
                  <a:pt x="0" y="1905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 name="Google Shape;210;p21"/>
          <p:cNvSpPr/>
          <p:nvPr/>
        </p:nvSpPr>
        <p:spPr>
          <a:xfrm>
            <a:off x="6248400" y="2743200"/>
            <a:ext cx="457200" cy="457200"/>
          </a:xfrm>
          <a:custGeom>
            <a:avLst/>
            <a:gdLst/>
            <a:ahLst/>
            <a:cxnLst/>
            <a:rect l="l" t="t" r="r" b="b"/>
            <a:pathLst>
              <a:path w="457200" h="457200" extrusionOk="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200"/>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1" name="Google Shape;211;p21"/>
          <p:cNvSpPr/>
          <p:nvPr/>
        </p:nvSpPr>
        <p:spPr>
          <a:xfrm>
            <a:off x="6248400" y="2743200"/>
            <a:ext cx="457200" cy="457200"/>
          </a:xfrm>
          <a:custGeom>
            <a:avLst/>
            <a:gdLst/>
            <a:ahLst/>
            <a:cxnLst/>
            <a:rect l="l" t="t" r="r" b="b"/>
            <a:pathLst>
              <a:path w="457200" h="457200" extrusionOk="0">
                <a:moveTo>
                  <a:pt x="0" y="228600"/>
                </a:moveTo>
                <a:lnTo>
                  <a:pt x="4644" y="182533"/>
                </a:lnTo>
                <a:lnTo>
                  <a:pt x="17966" y="139624"/>
                </a:lnTo>
                <a:lnTo>
                  <a:pt x="39045" y="100793"/>
                </a:lnTo>
                <a:lnTo>
                  <a:pt x="66960" y="66960"/>
                </a:lnTo>
                <a:lnTo>
                  <a:pt x="100793" y="39045"/>
                </a:lnTo>
                <a:lnTo>
                  <a:pt x="139624" y="17966"/>
                </a:lnTo>
                <a:lnTo>
                  <a:pt x="182533" y="4644"/>
                </a:lnTo>
                <a:lnTo>
                  <a:pt x="228600" y="0"/>
                </a:lnTo>
                <a:lnTo>
                  <a:pt x="274666" y="4644"/>
                </a:lnTo>
                <a:lnTo>
                  <a:pt x="317575" y="17966"/>
                </a:lnTo>
                <a:lnTo>
                  <a:pt x="356406" y="39045"/>
                </a:lnTo>
                <a:lnTo>
                  <a:pt x="390239" y="66960"/>
                </a:lnTo>
                <a:lnTo>
                  <a:pt x="418154" y="100793"/>
                </a:lnTo>
                <a:lnTo>
                  <a:pt x="439233" y="139624"/>
                </a:lnTo>
                <a:lnTo>
                  <a:pt x="452555" y="182533"/>
                </a:lnTo>
                <a:lnTo>
                  <a:pt x="457200" y="228600"/>
                </a:lnTo>
                <a:lnTo>
                  <a:pt x="452555" y="274666"/>
                </a:lnTo>
                <a:lnTo>
                  <a:pt x="439233" y="317575"/>
                </a:lnTo>
                <a:lnTo>
                  <a:pt x="418154" y="356406"/>
                </a:lnTo>
                <a:lnTo>
                  <a:pt x="390239" y="390239"/>
                </a:lnTo>
                <a:lnTo>
                  <a:pt x="356406" y="418154"/>
                </a:lnTo>
                <a:lnTo>
                  <a:pt x="317575" y="439233"/>
                </a:lnTo>
                <a:lnTo>
                  <a:pt x="274666" y="452555"/>
                </a:lnTo>
                <a:lnTo>
                  <a:pt x="228600" y="457200"/>
                </a:lnTo>
                <a:lnTo>
                  <a:pt x="182533" y="452555"/>
                </a:lnTo>
                <a:lnTo>
                  <a:pt x="139624" y="439233"/>
                </a:lnTo>
                <a:lnTo>
                  <a:pt x="100793" y="418154"/>
                </a:lnTo>
                <a:lnTo>
                  <a:pt x="66960" y="390239"/>
                </a:lnTo>
                <a:lnTo>
                  <a:pt x="39045" y="356406"/>
                </a:lnTo>
                <a:lnTo>
                  <a:pt x="17966" y="317575"/>
                </a:lnTo>
                <a:lnTo>
                  <a:pt x="4644" y="274666"/>
                </a:lnTo>
                <a:lnTo>
                  <a:pt x="0" y="2286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 name="Google Shape;212;p21"/>
          <p:cNvSpPr/>
          <p:nvPr/>
        </p:nvSpPr>
        <p:spPr>
          <a:xfrm>
            <a:off x="6324600" y="2819400"/>
            <a:ext cx="304800" cy="304800"/>
          </a:xfrm>
          <a:custGeom>
            <a:avLst/>
            <a:gdLst/>
            <a:ahLst/>
            <a:cxnLst/>
            <a:rect l="l" t="t" r="r" b="b"/>
            <a:pathLst>
              <a:path w="304800" h="304800" extrusionOk="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3" name="Google Shape;213;p21"/>
          <p:cNvSpPr/>
          <p:nvPr/>
        </p:nvSpPr>
        <p:spPr>
          <a:xfrm>
            <a:off x="6324600" y="2819400"/>
            <a:ext cx="304800" cy="304800"/>
          </a:xfrm>
          <a:custGeom>
            <a:avLst/>
            <a:gdLst/>
            <a:ahLst/>
            <a:cxnLst/>
            <a:rect l="l" t="t" r="r" b="b"/>
            <a:pathLst>
              <a:path w="304800" h="304800" extrusionOk="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 name="Google Shape;214;p21"/>
          <p:cNvSpPr/>
          <p:nvPr/>
        </p:nvSpPr>
        <p:spPr>
          <a:xfrm>
            <a:off x="2005583" y="3781044"/>
            <a:ext cx="1638299" cy="513588"/>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5" name="Google Shape;215;p21"/>
          <p:cNvSpPr/>
          <p:nvPr/>
        </p:nvSpPr>
        <p:spPr>
          <a:xfrm>
            <a:off x="3336035" y="3781044"/>
            <a:ext cx="371856" cy="513588"/>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6" name="Google Shape;216;p21"/>
          <p:cNvSpPr txBox="1"/>
          <p:nvPr/>
        </p:nvSpPr>
        <p:spPr>
          <a:xfrm>
            <a:off x="2136394" y="3837813"/>
            <a:ext cx="135699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Start Marker</a:t>
            </a:r>
            <a:endParaRPr sz="1800">
              <a:solidFill>
                <a:schemeClr val="dk1"/>
              </a:solidFill>
              <a:latin typeface="Arial"/>
              <a:ea typeface="Arial"/>
              <a:cs typeface="Arial"/>
              <a:sym typeface="Arial"/>
            </a:endParaRPr>
          </a:p>
        </p:txBody>
      </p:sp>
      <p:sp>
        <p:nvSpPr>
          <p:cNvPr id="217" name="Google Shape;217;p21"/>
          <p:cNvSpPr/>
          <p:nvPr/>
        </p:nvSpPr>
        <p:spPr>
          <a:xfrm>
            <a:off x="5891784" y="3704844"/>
            <a:ext cx="1626108" cy="513588"/>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8" name="Google Shape;218;p21"/>
          <p:cNvSpPr/>
          <p:nvPr/>
        </p:nvSpPr>
        <p:spPr>
          <a:xfrm>
            <a:off x="7210043" y="3704844"/>
            <a:ext cx="371855" cy="513588"/>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9" name="Google Shape;219;p21"/>
          <p:cNvSpPr txBox="1"/>
          <p:nvPr/>
        </p:nvSpPr>
        <p:spPr>
          <a:xfrm>
            <a:off x="6023609" y="3761613"/>
            <a:ext cx="134429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Stop Marker</a:t>
            </a:r>
            <a:endParaRPr sz="18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2"/>
          <p:cNvSpPr txBox="1">
            <a:spLocks noGrp="1"/>
          </p:cNvSpPr>
          <p:nvPr>
            <p:ph type="title"/>
          </p:nvPr>
        </p:nvSpPr>
        <p:spPr>
          <a:xfrm>
            <a:off x="414337" y="457200"/>
            <a:ext cx="78867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sz="4800"/>
              <a:t>Notation-4</a:t>
            </a:r>
            <a:br>
              <a:rPr lang="en-US" sz="4800"/>
            </a:br>
            <a:r>
              <a:rPr lang="en-US" sz="4800"/>
              <a:t/>
            </a:r>
            <a:br>
              <a:rPr lang="en-US" sz="4800"/>
            </a:br>
            <a:endParaRPr b="1"/>
          </a:p>
        </p:txBody>
      </p:sp>
      <p:pic>
        <p:nvPicPr>
          <p:cNvPr id="225" name="Google Shape;225;p22"/>
          <p:cNvPicPr preferRelativeResize="0">
            <a:picLocks noGrp="1"/>
          </p:cNvPicPr>
          <p:nvPr>
            <p:ph type="body" idx="1"/>
          </p:nvPr>
        </p:nvPicPr>
        <p:blipFill rotWithShape="1">
          <a:blip r:embed="rId3">
            <a:alphaModFix/>
          </a:blip>
          <a:srcRect b="4035"/>
          <a:stretch/>
        </p:blipFill>
        <p:spPr>
          <a:xfrm>
            <a:off x="628649" y="1676400"/>
            <a:ext cx="7672388" cy="2623344"/>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
        <p:nvSpPr>
          <p:cNvPr id="226" name="Google Shape;226;p22"/>
          <p:cNvSpPr/>
          <p:nvPr/>
        </p:nvSpPr>
        <p:spPr>
          <a:xfrm>
            <a:off x="3733800" y="5334278"/>
            <a:ext cx="2286000"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6.Partition</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1069</Words>
  <Application>Microsoft Office PowerPoint</Application>
  <PresentationFormat>On-screen Show (4:3)</PresentationFormat>
  <Paragraphs>209</Paragraphs>
  <Slides>35</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Algerian</vt:lpstr>
      <vt:lpstr>Arial</vt:lpstr>
      <vt:lpstr>Calibri</vt:lpstr>
      <vt:lpstr>Georgia</vt:lpstr>
      <vt:lpstr>Times New Roman</vt:lpstr>
      <vt:lpstr>Office Theme</vt:lpstr>
      <vt:lpstr>PowerPoint Presentation</vt:lpstr>
      <vt:lpstr>What is an Activity Diagram?</vt:lpstr>
      <vt:lpstr>Notation</vt:lpstr>
      <vt:lpstr>Notation - 2</vt:lpstr>
      <vt:lpstr>Quiz:</vt:lpstr>
      <vt:lpstr>Notation - 3</vt:lpstr>
      <vt:lpstr>Forking and Joining</vt:lpstr>
      <vt:lpstr>Notation - 3</vt:lpstr>
      <vt:lpstr>Notation-4  </vt:lpstr>
      <vt:lpstr>Activity Diagrams (1)</vt:lpstr>
      <vt:lpstr>Data Store</vt:lpstr>
      <vt:lpstr>Object and Object Flow</vt:lpstr>
      <vt:lpstr>Activity Diagram: Example (1)</vt:lpstr>
      <vt:lpstr>Rake Symbol:</vt:lpstr>
      <vt:lpstr>Decision (1)</vt:lpstr>
      <vt:lpstr>Decision (2)</vt:lpstr>
      <vt:lpstr>Activity Diagram: Example (2)</vt:lpstr>
      <vt:lpstr>Signals:</vt:lpstr>
      <vt:lpstr>SEIIT System</vt:lpstr>
      <vt:lpstr>Activity Diagram for SEIIT</vt:lpstr>
      <vt:lpstr>Basic Components in an Activity Diagram</vt:lpstr>
      <vt:lpstr>Basic Components in an Activity Diagram</vt:lpstr>
      <vt:lpstr>Basic Components in an Activity Diagram</vt:lpstr>
      <vt:lpstr>Basic Components in an Activity Diagram</vt:lpstr>
      <vt:lpstr>Detailed Activity Diagram of SEIIT</vt:lpstr>
      <vt:lpstr>Detailed Activity Diagram of SEIIT</vt:lpstr>
      <vt:lpstr>Activity Diagram of SEIIT with Swim Lane</vt:lpstr>
      <vt:lpstr>Swimlanes</vt:lpstr>
      <vt:lpstr>Swimlanes</vt:lpstr>
      <vt:lpstr>Some more features in  Activity Diagrams:</vt:lpstr>
      <vt:lpstr>Example:</vt:lpstr>
      <vt:lpstr>PowerPoint Presentation</vt:lpstr>
      <vt:lpstr>PowerPoint Presentation</vt:lpstr>
      <vt:lpstr>Practice Scenario: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Fast</dc:creator>
  <cp:lastModifiedBy>Fast</cp:lastModifiedBy>
  <cp:revision>2</cp:revision>
  <dcterms:modified xsi:type="dcterms:W3CDTF">2023-10-10T03:06:38Z</dcterms:modified>
</cp:coreProperties>
</file>