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04" r:id="rId3"/>
    <p:sldId id="317" r:id="rId4"/>
    <p:sldId id="269" r:id="rId5"/>
    <p:sldId id="270" r:id="rId6"/>
    <p:sldId id="271" r:id="rId7"/>
    <p:sldId id="272" r:id="rId8"/>
    <p:sldId id="273" r:id="rId9"/>
    <p:sldId id="309" r:id="rId10"/>
    <p:sldId id="310" r:id="rId11"/>
    <p:sldId id="274" r:id="rId12"/>
    <p:sldId id="275" r:id="rId13"/>
    <p:sldId id="303" r:id="rId14"/>
    <p:sldId id="276" r:id="rId15"/>
    <p:sldId id="305" r:id="rId16"/>
    <p:sldId id="306" r:id="rId17"/>
    <p:sldId id="307" r:id="rId18"/>
    <p:sldId id="308" r:id="rId19"/>
    <p:sldId id="277" r:id="rId20"/>
    <p:sldId id="314" r:id="rId21"/>
    <p:sldId id="313" r:id="rId22"/>
    <p:sldId id="319" r:id="rId23"/>
    <p:sldId id="320" r:id="rId24"/>
    <p:sldId id="321" r:id="rId25"/>
    <p:sldId id="322" r:id="rId26"/>
    <p:sldId id="323" r:id="rId27"/>
    <p:sldId id="324" r:id="rId28"/>
    <p:sldId id="325" r:id="rId29"/>
    <p:sldId id="326" r:id="rId30"/>
    <p:sldId id="328" r:id="rId31"/>
    <p:sldId id="327" r:id="rId32"/>
    <p:sldId id="315" r:id="rId33"/>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056"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04607A"/>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8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04607A"/>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04607A"/>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18" name="bk object 18"/>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19" name="bk object 19"/>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20" name="bk object 20"/>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21" name="bk object 21"/>
          <p:cNvSpPr/>
          <p:nvPr/>
        </p:nvSpPr>
        <p:spPr>
          <a:xfrm>
            <a:off x="1077467" y="2511539"/>
            <a:ext cx="7278497" cy="604913"/>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44500" y="327406"/>
            <a:ext cx="6047740" cy="788035"/>
          </a:xfrm>
          <a:prstGeom prst="rect">
            <a:avLst/>
          </a:prstGeom>
        </p:spPr>
        <p:txBody>
          <a:bodyPr wrap="square" lIns="0" tIns="0" rIns="0" bIns="0">
            <a:spAutoFit/>
          </a:bodyPr>
          <a:lstStyle>
            <a:lvl1pPr>
              <a:defRPr sz="5000" b="0" i="0">
                <a:solidFill>
                  <a:srgbClr val="04607A"/>
                </a:solidFill>
                <a:latin typeface="Arial"/>
                <a:cs typeface="Arial"/>
              </a:defRPr>
            </a:lvl1pPr>
          </a:lstStyle>
          <a:p>
            <a:endParaRPr/>
          </a:p>
        </p:txBody>
      </p:sp>
      <p:sp>
        <p:nvSpPr>
          <p:cNvPr id="3" name="Holder 3"/>
          <p:cNvSpPr>
            <a:spLocks noGrp="1"/>
          </p:cNvSpPr>
          <p:nvPr>
            <p:ph type="body" idx="1"/>
          </p:nvPr>
        </p:nvSpPr>
        <p:spPr>
          <a:xfrm>
            <a:off x="535940" y="1067838"/>
            <a:ext cx="7812405" cy="3890645"/>
          </a:xfrm>
          <a:prstGeom prst="rect">
            <a:avLst/>
          </a:prstGeom>
        </p:spPr>
        <p:txBody>
          <a:bodyPr wrap="square" lIns="0" tIns="0" rIns="0" bIns="0">
            <a:spAutoFit/>
          </a:bodyPr>
          <a:lstStyle>
            <a:lvl1pPr>
              <a:defRPr sz="28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10/24/2023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3.png"/><Relationship Id="rId7" Type="http://schemas.openxmlformats.org/officeDocument/2006/relationships/image" Target="../media/image26.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14.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4.png"/></Relationships>
</file>

<file path=ppt/slides/_rels/slide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p:nvPr/>
        </p:nvSpPr>
        <p:spPr>
          <a:xfrm>
            <a:off x="1447800" y="1219200"/>
            <a:ext cx="6513449" cy="720712"/>
          </a:xfrm>
          <a:prstGeom prst="rect">
            <a:avLst/>
          </a:prstGeom>
          <a:blipFill>
            <a:blip r:embed="rId2" cstate="print"/>
            <a:stretch>
              <a:fillRect/>
            </a:stretch>
          </a:blipFill>
        </p:spPr>
        <p:txBody>
          <a:bodyPr wrap="square" lIns="0" tIns="0" rIns="0" bIns="0" rtlCol="0"/>
          <a:lstStyle/>
          <a:p>
            <a:endParaRPr/>
          </a:p>
        </p:txBody>
      </p:sp>
      <p:sp>
        <p:nvSpPr>
          <p:cNvPr id="8" name="object 8"/>
          <p:cNvSpPr txBox="1">
            <a:spLocks noGrp="1"/>
          </p:cNvSpPr>
          <p:nvPr>
            <p:ph type="title"/>
          </p:nvPr>
        </p:nvSpPr>
        <p:spPr>
          <a:xfrm>
            <a:off x="2611882" y="3210560"/>
            <a:ext cx="5725160" cy="452120"/>
          </a:xfrm>
          <a:prstGeom prst="rect">
            <a:avLst/>
          </a:prstGeom>
        </p:spPr>
        <p:txBody>
          <a:bodyPr vert="horz" wrap="square" lIns="0" tIns="12065" rIns="0" bIns="0" rtlCol="0">
            <a:spAutoFit/>
          </a:bodyPr>
          <a:lstStyle/>
          <a:p>
            <a:pPr marL="12700">
              <a:lnSpc>
                <a:spcPct val="100000"/>
              </a:lnSpc>
              <a:spcBef>
                <a:spcPts val="95"/>
              </a:spcBef>
            </a:pPr>
            <a:r>
              <a:rPr sz="2800" spc="90" dirty="0">
                <a:solidFill>
                  <a:srgbClr val="FFFFFF"/>
                </a:solidFill>
                <a:latin typeface="Times New Roman"/>
                <a:cs typeface="Times New Roman"/>
              </a:rPr>
              <a:t>Sequence </a:t>
            </a:r>
            <a:r>
              <a:rPr sz="2800" spc="170" dirty="0">
                <a:solidFill>
                  <a:srgbClr val="FFFFFF"/>
                </a:solidFill>
                <a:latin typeface="Times New Roman"/>
                <a:cs typeface="Times New Roman"/>
              </a:rPr>
              <a:t>and</a:t>
            </a:r>
            <a:r>
              <a:rPr sz="2800" spc="-509" dirty="0">
                <a:solidFill>
                  <a:srgbClr val="FFFFFF"/>
                </a:solidFill>
                <a:latin typeface="Times New Roman"/>
                <a:cs typeface="Times New Roman"/>
              </a:rPr>
              <a:t> </a:t>
            </a:r>
            <a:r>
              <a:rPr sz="2800" spc="90" dirty="0">
                <a:solidFill>
                  <a:srgbClr val="FFFFFF"/>
                </a:solidFill>
                <a:latin typeface="Times New Roman"/>
                <a:cs typeface="Times New Roman"/>
              </a:rPr>
              <a:t>collaboration </a:t>
            </a:r>
            <a:r>
              <a:rPr sz="2800" spc="95" dirty="0">
                <a:solidFill>
                  <a:srgbClr val="FFFFFF"/>
                </a:solidFill>
                <a:latin typeface="Times New Roman"/>
                <a:cs typeface="Times New Roman"/>
              </a:rPr>
              <a:t>diagrams</a:t>
            </a:r>
            <a:endParaRPr sz="280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t="80672"/>
          <a:stretch/>
        </p:blipFill>
        <p:spPr>
          <a:xfrm>
            <a:off x="280986" y="3124200"/>
            <a:ext cx="8582025" cy="876300"/>
          </a:xfrm>
          <a:prstGeom prst="rect">
            <a:avLst/>
          </a:prstGeom>
        </p:spPr>
      </p:pic>
      <p:pic>
        <p:nvPicPr>
          <p:cNvPr id="2" name="Picture 1"/>
          <p:cNvPicPr>
            <a:picLocks noChangeAspect="1"/>
          </p:cNvPicPr>
          <p:nvPr/>
        </p:nvPicPr>
        <p:blipFill>
          <a:blip r:embed="rId3"/>
          <a:stretch>
            <a:fillRect/>
          </a:stretch>
        </p:blipFill>
        <p:spPr>
          <a:xfrm>
            <a:off x="301501" y="1123950"/>
            <a:ext cx="8505825" cy="2000250"/>
          </a:xfrm>
          <a:prstGeom prst="rect">
            <a:avLst/>
          </a:prstGeom>
        </p:spPr>
      </p:pic>
    </p:spTree>
    <p:extLst>
      <p:ext uri="{BB962C8B-B14F-4D97-AF65-F5344CB8AC3E}">
        <p14:creationId xmlns:p14="http://schemas.microsoft.com/office/powerpoint/2010/main" val="38407552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44500" y="1095832"/>
            <a:ext cx="7054850" cy="452120"/>
          </a:xfrm>
          <a:prstGeom prst="rect">
            <a:avLst/>
          </a:prstGeom>
        </p:spPr>
        <p:txBody>
          <a:bodyPr vert="horz" wrap="square" lIns="0" tIns="12065" rIns="0" bIns="0" rtlCol="0">
            <a:spAutoFit/>
          </a:bodyPr>
          <a:lstStyle/>
          <a:p>
            <a:pPr marL="12700">
              <a:lnSpc>
                <a:spcPct val="100000"/>
              </a:lnSpc>
              <a:spcBef>
                <a:spcPts val="95"/>
              </a:spcBef>
            </a:pPr>
            <a:r>
              <a:rPr sz="2800" spc="-200" dirty="0"/>
              <a:t>Sequence </a:t>
            </a:r>
            <a:r>
              <a:rPr sz="2800" spc="-150" dirty="0"/>
              <a:t>diagrams </a:t>
            </a:r>
            <a:r>
              <a:rPr sz="2800" spc="-80" dirty="0"/>
              <a:t>- </a:t>
            </a:r>
            <a:r>
              <a:rPr sz="2800" spc="-40" dirty="0"/>
              <a:t>different </a:t>
            </a:r>
            <a:r>
              <a:rPr sz="2800" spc="-114" dirty="0"/>
              <a:t>types </a:t>
            </a:r>
            <a:r>
              <a:rPr sz="2800" spc="-10" dirty="0"/>
              <a:t>of</a:t>
            </a:r>
            <a:r>
              <a:rPr sz="2800" spc="-210" dirty="0"/>
              <a:t> </a:t>
            </a:r>
            <a:r>
              <a:rPr sz="2800" spc="-229" dirty="0"/>
              <a:t>messages</a:t>
            </a:r>
            <a:endParaRPr sz="2800"/>
          </a:p>
        </p:txBody>
      </p:sp>
      <p:sp>
        <p:nvSpPr>
          <p:cNvPr id="8" name="object 8"/>
          <p:cNvSpPr/>
          <p:nvPr/>
        </p:nvSpPr>
        <p:spPr>
          <a:xfrm>
            <a:off x="1816685" y="1733839"/>
            <a:ext cx="183561" cy="335316"/>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1768213" y="1960974"/>
            <a:ext cx="290195" cy="0"/>
          </a:xfrm>
          <a:custGeom>
            <a:avLst/>
            <a:gdLst/>
            <a:ahLst/>
            <a:cxnLst/>
            <a:rect l="l" t="t" r="r" b="b"/>
            <a:pathLst>
              <a:path w="290194">
                <a:moveTo>
                  <a:pt x="0" y="0"/>
                </a:moveTo>
                <a:lnTo>
                  <a:pt x="290042" y="0"/>
                </a:lnTo>
              </a:path>
            </a:pathLst>
          </a:custGeom>
          <a:ln w="3175">
            <a:solidFill>
              <a:srgbClr val="990033"/>
            </a:solidFill>
          </a:ln>
        </p:spPr>
        <p:txBody>
          <a:bodyPr wrap="square" lIns="0" tIns="0" rIns="0" bIns="0" rtlCol="0"/>
          <a:lstStyle/>
          <a:p>
            <a:endParaRPr/>
          </a:p>
        </p:txBody>
      </p:sp>
      <p:sp>
        <p:nvSpPr>
          <p:cNvPr id="10" name="object 10"/>
          <p:cNvSpPr/>
          <p:nvPr/>
        </p:nvSpPr>
        <p:spPr>
          <a:xfrm>
            <a:off x="1710058" y="2069972"/>
            <a:ext cx="208915" cy="195580"/>
          </a:xfrm>
          <a:custGeom>
            <a:avLst/>
            <a:gdLst/>
            <a:ahLst/>
            <a:cxnLst/>
            <a:rect l="l" t="t" r="r" b="b"/>
            <a:pathLst>
              <a:path w="208914" h="195580">
                <a:moveTo>
                  <a:pt x="0" y="195478"/>
                </a:moveTo>
                <a:lnTo>
                  <a:pt x="208761" y="0"/>
                </a:lnTo>
              </a:path>
            </a:pathLst>
          </a:custGeom>
          <a:ln w="3175">
            <a:solidFill>
              <a:srgbClr val="990033"/>
            </a:solidFill>
          </a:ln>
        </p:spPr>
        <p:txBody>
          <a:bodyPr wrap="square" lIns="0" tIns="0" rIns="0" bIns="0" rtlCol="0"/>
          <a:lstStyle/>
          <a:p>
            <a:endParaRPr/>
          </a:p>
        </p:txBody>
      </p:sp>
      <p:sp>
        <p:nvSpPr>
          <p:cNvPr id="11" name="object 11"/>
          <p:cNvSpPr/>
          <p:nvPr/>
        </p:nvSpPr>
        <p:spPr>
          <a:xfrm>
            <a:off x="1919620" y="2069645"/>
            <a:ext cx="196850" cy="195580"/>
          </a:xfrm>
          <a:custGeom>
            <a:avLst/>
            <a:gdLst/>
            <a:ahLst/>
            <a:cxnLst/>
            <a:rect l="l" t="t" r="r" b="b"/>
            <a:pathLst>
              <a:path w="196850" h="195580">
                <a:moveTo>
                  <a:pt x="0" y="0"/>
                </a:moveTo>
                <a:lnTo>
                  <a:pt x="196415" y="195478"/>
                </a:lnTo>
              </a:path>
            </a:pathLst>
          </a:custGeom>
          <a:ln w="3175">
            <a:solidFill>
              <a:srgbClr val="990033"/>
            </a:solidFill>
          </a:ln>
        </p:spPr>
        <p:txBody>
          <a:bodyPr wrap="square" lIns="0" tIns="0" rIns="0" bIns="0" rtlCol="0"/>
          <a:lstStyle/>
          <a:p>
            <a:endParaRPr/>
          </a:p>
        </p:txBody>
      </p:sp>
      <p:sp>
        <p:nvSpPr>
          <p:cNvPr id="12" name="object 12"/>
          <p:cNvSpPr/>
          <p:nvPr/>
        </p:nvSpPr>
        <p:spPr>
          <a:xfrm>
            <a:off x="1911454" y="5452684"/>
            <a:ext cx="0" cy="822960"/>
          </a:xfrm>
          <a:custGeom>
            <a:avLst/>
            <a:gdLst/>
            <a:ahLst/>
            <a:cxnLst/>
            <a:rect l="l" t="t" r="r" b="b"/>
            <a:pathLst>
              <a:path h="822960">
                <a:moveTo>
                  <a:pt x="0" y="0"/>
                </a:moveTo>
                <a:lnTo>
                  <a:pt x="0" y="822430"/>
                </a:lnTo>
              </a:path>
            </a:pathLst>
          </a:custGeom>
          <a:ln w="3175">
            <a:solidFill>
              <a:srgbClr val="000000"/>
            </a:solidFill>
            <a:prstDash val="sysDot"/>
          </a:ln>
        </p:spPr>
        <p:txBody>
          <a:bodyPr wrap="square" lIns="0" tIns="0" rIns="0" bIns="0" rtlCol="0"/>
          <a:lstStyle/>
          <a:p>
            <a:endParaRPr/>
          </a:p>
        </p:txBody>
      </p:sp>
      <p:sp>
        <p:nvSpPr>
          <p:cNvPr id="13" name="object 13"/>
          <p:cNvSpPr/>
          <p:nvPr/>
        </p:nvSpPr>
        <p:spPr>
          <a:xfrm>
            <a:off x="1852874" y="2692811"/>
            <a:ext cx="99695" cy="2760345"/>
          </a:xfrm>
          <a:custGeom>
            <a:avLst/>
            <a:gdLst/>
            <a:ahLst/>
            <a:cxnLst/>
            <a:rect l="l" t="t" r="r" b="b"/>
            <a:pathLst>
              <a:path w="99694" h="2760345">
                <a:moveTo>
                  <a:pt x="0" y="2759872"/>
                </a:moveTo>
                <a:lnTo>
                  <a:pt x="99203" y="2759872"/>
                </a:lnTo>
                <a:lnTo>
                  <a:pt x="99203" y="0"/>
                </a:lnTo>
                <a:lnTo>
                  <a:pt x="0" y="0"/>
                </a:lnTo>
                <a:lnTo>
                  <a:pt x="0" y="2759872"/>
                </a:lnTo>
                <a:close/>
              </a:path>
            </a:pathLst>
          </a:custGeom>
          <a:solidFill>
            <a:srgbClr val="FFFFFF"/>
          </a:solidFill>
        </p:spPr>
        <p:txBody>
          <a:bodyPr wrap="square" lIns="0" tIns="0" rIns="0" bIns="0" rtlCol="0"/>
          <a:lstStyle/>
          <a:p>
            <a:endParaRPr/>
          </a:p>
        </p:txBody>
      </p:sp>
      <p:sp>
        <p:nvSpPr>
          <p:cNvPr id="14" name="object 14"/>
          <p:cNvSpPr/>
          <p:nvPr/>
        </p:nvSpPr>
        <p:spPr>
          <a:xfrm>
            <a:off x="1852874" y="2692811"/>
            <a:ext cx="99695" cy="2760345"/>
          </a:xfrm>
          <a:custGeom>
            <a:avLst/>
            <a:gdLst/>
            <a:ahLst/>
            <a:cxnLst/>
            <a:rect l="l" t="t" r="r" b="b"/>
            <a:pathLst>
              <a:path w="99694" h="2760345">
                <a:moveTo>
                  <a:pt x="0" y="2759872"/>
                </a:moveTo>
                <a:lnTo>
                  <a:pt x="99203" y="2759872"/>
                </a:lnTo>
                <a:lnTo>
                  <a:pt x="99203" y="0"/>
                </a:lnTo>
                <a:lnTo>
                  <a:pt x="0" y="0"/>
                </a:lnTo>
                <a:lnTo>
                  <a:pt x="0" y="2759872"/>
                </a:lnTo>
                <a:close/>
              </a:path>
            </a:pathLst>
          </a:custGeom>
          <a:ln w="3175">
            <a:solidFill>
              <a:srgbClr val="990033"/>
            </a:solidFill>
          </a:ln>
        </p:spPr>
        <p:txBody>
          <a:bodyPr wrap="square" lIns="0" tIns="0" rIns="0" bIns="0" rtlCol="0"/>
          <a:lstStyle/>
          <a:p>
            <a:endParaRPr/>
          </a:p>
        </p:txBody>
      </p:sp>
      <p:sp>
        <p:nvSpPr>
          <p:cNvPr id="15" name="object 15"/>
          <p:cNvSpPr/>
          <p:nvPr/>
        </p:nvSpPr>
        <p:spPr>
          <a:xfrm>
            <a:off x="2979156" y="1766865"/>
            <a:ext cx="1284605" cy="507365"/>
          </a:xfrm>
          <a:custGeom>
            <a:avLst/>
            <a:gdLst/>
            <a:ahLst/>
            <a:cxnLst/>
            <a:rect l="l" t="t" r="r" b="b"/>
            <a:pathLst>
              <a:path w="1284604" h="507364">
                <a:moveTo>
                  <a:pt x="0" y="506743"/>
                </a:moveTo>
                <a:lnTo>
                  <a:pt x="1284465" y="506743"/>
                </a:lnTo>
                <a:lnTo>
                  <a:pt x="1284465" y="0"/>
                </a:lnTo>
                <a:lnTo>
                  <a:pt x="0" y="0"/>
                </a:lnTo>
                <a:lnTo>
                  <a:pt x="0" y="506743"/>
                </a:lnTo>
                <a:close/>
              </a:path>
            </a:pathLst>
          </a:custGeom>
          <a:solidFill>
            <a:srgbClr val="FFFFCC"/>
          </a:solidFill>
        </p:spPr>
        <p:txBody>
          <a:bodyPr wrap="square" lIns="0" tIns="0" rIns="0" bIns="0" rtlCol="0"/>
          <a:lstStyle/>
          <a:p>
            <a:endParaRPr/>
          </a:p>
        </p:txBody>
      </p:sp>
      <p:sp>
        <p:nvSpPr>
          <p:cNvPr id="16" name="object 16"/>
          <p:cNvSpPr/>
          <p:nvPr/>
        </p:nvSpPr>
        <p:spPr>
          <a:xfrm>
            <a:off x="2979156" y="1766866"/>
            <a:ext cx="1284605" cy="507365"/>
          </a:xfrm>
          <a:custGeom>
            <a:avLst/>
            <a:gdLst/>
            <a:ahLst/>
            <a:cxnLst/>
            <a:rect l="l" t="t" r="r" b="b"/>
            <a:pathLst>
              <a:path w="1284604" h="507364">
                <a:moveTo>
                  <a:pt x="0" y="506743"/>
                </a:moveTo>
                <a:lnTo>
                  <a:pt x="1284465" y="506743"/>
                </a:lnTo>
                <a:lnTo>
                  <a:pt x="1284465" y="0"/>
                </a:lnTo>
                <a:lnTo>
                  <a:pt x="0" y="0"/>
                </a:lnTo>
                <a:lnTo>
                  <a:pt x="0" y="506743"/>
                </a:lnTo>
                <a:close/>
              </a:path>
            </a:pathLst>
          </a:custGeom>
          <a:ln w="3175">
            <a:solidFill>
              <a:srgbClr val="990033"/>
            </a:solidFill>
          </a:ln>
        </p:spPr>
        <p:txBody>
          <a:bodyPr wrap="square" lIns="0" tIns="0" rIns="0" bIns="0" rtlCol="0"/>
          <a:lstStyle/>
          <a:p>
            <a:endParaRPr/>
          </a:p>
        </p:txBody>
      </p:sp>
      <p:sp>
        <p:nvSpPr>
          <p:cNvPr id="17" name="object 17"/>
          <p:cNvSpPr/>
          <p:nvPr/>
        </p:nvSpPr>
        <p:spPr>
          <a:xfrm>
            <a:off x="3532783" y="5434164"/>
            <a:ext cx="220979" cy="207010"/>
          </a:xfrm>
          <a:custGeom>
            <a:avLst/>
            <a:gdLst/>
            <a:ahLst/>
            <a:cxnLst/>
            <a:rect l="l" t="t" r="r" b="b"/>
            <a:pathLst>
              <a:path w="220979" h="207010">
                <a:moveTo>
                  <a:pt x="0" y="0"/>
                </a:moveTo>
                <a:lnTo>
                  <a:pt x="220634" y="206607"/>
                </a:lnTo>
              </a:path>
            </a:pathLst>
          </a:custGeom>
          <a:ln w="3175">
            <a:solidFill>
              <a:srgbClr val="990033"/>
            </a:solidFill>
          </a:ln>
        </p:spPr>
        <p:txBody>
          <a:bodyPr wrap="square" lIns="0" tIns="0" rIns="0" bIns="0" rtlCol="0"/>
          <a:lstStyle/>
          <a:p>
            <a:endParaRPr/>
          </a:p>
        </p:txBody>
      </p:sp>
      <p:sp>
        <p:nvSpPr>
          <p:cNvPr id="18" name="object 18"/>
          <p:cNvSpPr/>
          <p:nvPr/>
        </p:nvSpPr>
        <p:spPr>
          <a:xfrm>
            <a:off x="3532783" y="5434164"/>
            <a:ext cx="220979" cy="207010"/>
          </a:xfrm>
          <a:custGeom>
            <a:avLst/>
            <a:gdLst/>
            <a:ahLst/>
            <a:cxnLst/>
            <a:rect l="l" t="t" r="r" b="b"/>
            <a:pathLst>
              <a:path w="220979" h="207010">
                <a:moveTo>
                  <a:pt x="0" y="206998"/>
                </a:moveTo>
                <a:lnTo>
                  <a:pt x="220634" y="0"/>
                </a:lnTo>
              </a:path>
            </a:pathLst>
          </a:custGeom>
          <a:ln w="3175">
            <a:solidFill>
              <a:srgbClr val="990033"/>
            </a:solidFill>
          </a:ln>
        </p:spPr>
        <p:txBody>
          <a:bodyPr wrap="square" lIns="0" tIns="0" rIns="0" bIns="0" rtlCol="0"/>
          <a:lstStyle/>
          <a:p>
            <a:endParaRPr/>
          </a:p>
        </p:txBody>
      </p:sp>
      <p:sp>
        <p:nvSpPr>
          <p:cNvPr id="19" name="object 19"/>
          <p:cNvSpPr/>
          <p:nvPr/>
        </p:nvSpPr>
        <p:spPr>
          <a:xfrm>
            <a:off x="3629464" y="2289926"/>
            <a:ext cx="0" cy="22225"/>
          </a:xfrm>
          <a:custGeom>
            <a:avLst/>
            <a:gdLst/>
            <a:ahLst/>
            <a:cxnLst/>
            <a:rect l="l" t="t" r="r" b="b"/>
            <a:pathLst>
              <a:path h="22225">
                <a:moveTo>
                  <a:pt x="0" y="0"/>
                </a:moveTo>
                <a:lnTo>
                  <a:pt x="0" y="21897"/>
                </a:lnTo>
              </a:path>
            </a:pathLst>
          </a:custGeom>
          <a:ln w="3175">
            <a:solidFill>
              <a:srgbClr val="000000"/>
            </a:solidFill>
            <a:prstDash val="sysDot"/>
          </a:ln>
        </p:spPr>
        <p:txBody>
          <a:bodyPr wrap="square" lIns="0" tIns="0" rIns="0" bIns="0" rtlCol="0"/>
          <a:lstStyle/>
          <a:p>
            <a:endParaRPr/>
          </a:p>
        </p:txBody>
      </p:sp>
      <p:sp>
        <p:nvSpPr>
          <p:cNvPr id="20" name="object 20"/>
          <p:cNvSpPr/>
          <p:nvPr/>
        </p:nvSpPr>
        <p:spPr>
          <a:xfrm>
            <a:off x="3629464" y="5267175"/>
            <a:ext cx="0" cy="300355"/>
          </a:xfrm>
          <a:custGeom>
            <a:avLst/>
            <a:gdLst/>
            <a:ahLst/>
            <a:cxnLst/>
            <a:rect l="l" t="t" r="r" b="b"/>
            <a:pathLst>
              <a:path h="300354">
                <a:moveTo>
                  <a:pt x="0" y="0"/>
                </a:moveTo>
                <a:lnTo>
                  <a:pt x="0" y="300152"/>
                </a:lnTo>
              </a:path>
            </a:pathLst>
          </a:custGeom>
          <a:ln w="3175">
            <a:solidFill>
              <a:srgbClr val="000000"/>
            </a:solidFill>
            <a:prstDash val="sysDot"/>
          </a:ln>
        </p:spPr>
        <p:txBody>
          <a:bodyPr wrap="square" lIns="0" tIns="0" rIns="0" bIns="0" rtlCol="0"/>
          <a:lstStyle/>
          <a:p>
            <a:endParaRPr/>
          </a:p>
        </p:txBody>
      </p:sp>
      <p:sp>
        <p:nvSpPr>
          <p:cNvPr id="21" name="object 21"/>
          <p:cNvSpPr/>
          <p:nvPr/>
        </p:nvSpPr>
        <p:spPr>
          <a:xfrm>
            <a:off x="3571652" y="2311824"/>
            <a:ext cx="100965" cy="2955925"/>
          </a:xfrm>
          <a:custGeom>
            <a:avLst/>
            <a:gdLst/>
            <a:ahLst/>
            <a:cxnLst/>
            <a:rect l="l" t="t" r="r" b="b"/>
            <a:pathLst>
              <a:path w="100964" h="2955925">
                <a:moveTo>
                  <a:pt x="0" y="2955351"/>
                </a:moveTo>
                <a:lnTo>
                  <a:pt x="100399" y="2955351"/>
                </a:lnTo>
                <a:lnTo>
                  <a:pt x="100399" y="0"/>
                </a:lnTo>
                <a:lnTo>
                  <a:pt x="0" y="0"/>
                </a:lnTo>
                <a:lnTo>
                  <a:pt x="0" y="2955351"/>
                </a:lnTo>
                <a:close/>
              </a:path>
            </a:pathLst>
          </a:custGeom>
          <a:solidFill>
            <a:srgbClr val="FFFFFF"/>
          </a:solidFill>
        </p:spPr>
        <p:txBody>
          <a:bodyPr wrap="square" lIns="0" tIns="0" rIns="0" bIns="0" rtlCol="0"/>
          <a:lstStyle/>
          <a:p>
            <a:endParaRPr/>
          </a:p>
        </p:txBody>
      </p:sp>
      <p:sp>
        <p:nvSpPr>
          <p:cNvPr id="22" name="object 22"/>
          <p:cNvSpPr/>
          <p:nvPr/>
        </p:nvSpPr>
        <p:spPr>
          <a:xfrm>
            <a:off x="3571652" y="2311824"/>
            <a:ext cx="100965" cy="2955925"/>
          </a:xfrm>
          <a:custGeom>
            <a:avLst/>
            <a:gdLst/>
            <a:ahLst/>
            <a:cxnLst/>
            <a:rect l="l" t="t" r="r" b="b"/>
            <a:pathLst>
              <a:path w="100964" h="2955925">
                <a:moveTo>
                  <a:pt x="0" y="2955351"/>
                </a:moveTo>
                <a:lnTo>
                  <a:pt x="100399" y="2955351"/>
                </a:lnTo>
                <a:lnTo>
                  <a:pt x="100399" y="0"/>
                </a:lnTo>
                <a:lnTo>
                  <a:pt x="0" y="0"/>
                </a:lnTo>
                <a:lnTo>
                  <a:pt x="0" y="2955351"/>
                </a:lnTo>
                <a:close/>
              </a:path>
            </a:pathLst>
          </a:custGeom>
          <a:ln w="3175">
            <a:solidFill>
              <a:srgbClr val="990033"/>
            </a:solidFill>
          </a:ln>
        </p:spPr>
        <p:txBody>
          <a:bodyPr wrap="square" lIns="0" tIns="0" rIns="0" bIns="0" rtlCol="0"/>
          <a:lstStyle/>
          <a:p>
            <a:endParaRPr/>
          </a:p>
        </p:txBody>
      </p:sp>
      <p:sp>
        <p:nvSpPr>
          <p:cNvPr id="23" name="object 23"/>
          <p:cNvSpPr/>
          <p:nvPr/>
        </p:nvSpPr>
        <p:spPr>
          <a:xfrm>
            <a:off x="5309618" y="5488713"/>
            <a:ext cx="220345" cy="206375"/>
          </a:xfrm>
          <a:custGeom>
            <a:avLst/>
            <a:gdLst/>
            <a:ahLst/>
            <a:cxnLst/>
            <a:rect l="l" t="t" r="r" b="b"/>
            <a:pathLst>
              <a:path w="220345" h="206375">
                <a:moveTo>
                  <a:pt x="0" y="0"/>
                </a:moveTo>
                <a:lnTo>
                  <a:pt x="220307" y="206199"/>
                </a:lnTo>
              </a:path>
            </a:pathLst>
          </a:custGeom>
          <a:ln w="3175">
            <a:solidFill>
              <a:srgbClr val="990033"/>
            </a:solidFill>
          </a:ln>
        </p:spPr>
        <p:txBody>
          <a:bodyPr wrap="square" lIns="0" tIns="0" rIns="0" bIns="0" rtlCol="0"/>
          <a:lstStyle/>
          <a:p>
            <a:endParaRPr/>
          </a:p>
        </p:txBody>
      </p:sp>
      <p:sp>
        <p:nvSpPr>
          <p:cNvPr id="24" name="object 24"/>
          <p:cNvSpPr/>
          <p:nvPr/>
        </p:nvSpPr>
        <p:spPr>
          <a:xfrm>
            <a:off x="5309619" y="5489104"/>
            <a:ext cx="220345" cy="206375"/>
          </a:xfrm>
          <a:custGeom>
            <a:avLst/>
            <a:gdLst/>
            <a:ahLst/>
            <a:cxnLst/>
            <a:rect l="l" t="t" r="r" b="b"/>
            <a:pathLst>
              <a:path w="220345" h="206375">
                <a:moveTo>
                  <a:pt x="0" y="206199"/>
                </a:moveTo>
                <a:lnTo>
                  <a:pt x="220307" y="0"/>
                </a:lnTo>
              </a:path>
            </a:pathLst>
          </a:custGeom>
          <a:ln w="3175">
            <a:solidFill>
              <a:srgbClr val="990033"/>
            </a:solidFill>
          </a:ln>
        </p:spPr>
        <p:txBody>
          <a:bodyPr wrap="square" lIns="0" tIns="0" rIns="0" bIns="0" rtlCol="0"/>
          <a:lstStyle/>
          <a:p>
            <a:endParaRPr/>
          </a:p>
        </p:txBody>
      </p:sp>
      <p:sp>
        <p:nvSpPr>
          <p:cNvPr id="25" name="object 25"/>
          <p:cNvSpPr/>
          <p:nvPr/>
        </p:nvSpPr>
        <p:spPr>
          <a:xfrm>
            <a:off x="5417894" y="2289926"/>
            <a:ext cx="0" cy="22225"/>
          </a:xfrm>
          <a:custGeom>
            <a:avLst/>
            <a:gdLst/>
            <a:ahLst/>
            <a:cxnLst/>
            <a:rect l="l" t="t" r="r" b="b"/>
            <a:pathLst>
              <a:path h="22225">
                <a:moveTo>
                  <a:pt x="0" y="0"/>
                </a:moveTo>
                <a:lnTo>
                  <a:pt x="0" y="21930"/>
                </a:lnTo>
              </a:path>
            </a:pathLst>
          </a:custGeom>
          <a:ln w="3175">
            <a:solidFill>
              <a:srgbClr val="000000"/>
            </a:solidFill>
            <a:prstDash val="sysDot"/>
          </a:ln>
        </p:spPr>
        <p:txBody>
          <a:bodyPr wrap="square" lIns="0" tIns="0" rIns="0" bIns="0" rtlCol="0"/>
          <a:lstStyle/>
          <a:p>
            <a:endParaRPr/>
          </a:p>
        </p:txBody>
      </p:sp>
      <p:sp>
        <p:nvSpPr>
          <p:cNvPr id="26" name="object 26"/>
          <p:cNvSpPr/>
          <p:nvPr/>
        </p:nvSpPr>
        <p:spPr>
          <a:xfrm>
            <a:off x="5417894" y="2502538"/>
            <a:ext cx="0" cy="582930"/>
          </a:xfrm>
          <a:custGeom>
            <a:avLst/>
            <a:gdLst/>
            <a:ahLst/>
            <a:cxnLst/>
            <a:rect l="l" t="t" r="r" b="b"/>
            <a:pathLst>
              <a:path h="582930">
                <a:moveTo>
                  <a:pt x="0" y="0"/>
                </a:moveTo>
                <a:lnTo>
                  <a:pt x="0" y="582405"/>
                </a:lnTo>
              </a:path>
            </a:pathLst>
          </a:custGeom>
          <a:ln w="3175">
            <a:solidFill>
              <a:srgbClr val="000000"/>
            </a:solidFill>
            <a:prstDash val="sysDot"/>
          </a:ln>
        </p:spPr>
        <p:txBody>
          <a:bodyPr wrap="square" lIns="0" tIns="0" rIns="0" bIns="0" rtlCol="0"/>
          <a:lstStyle/>
          <a:p>
            <a:endParaRPr/>
          </a:p>
        </p:txBody>
      </p:sp>
      <p:sp>
        <p:nvSpPr>
          <p:cNvPr id="27" name="object 27"/>
          <p:cNvSpPr/>
          <p:nvPr/>
        </p:nvSpPr>
        <p:spPr>
          <a:xfrm>
            <a:off x="5417894" y="5039079"/>
            <a:ext cx="0" cy="582930"/>
          </a:xfrm>
          <a:custGeom>
            <a:avLst/>
            <a:gdLst/>
            <a:ahLst/>
            <a:cxnLst/>
            <a:rect l="l" t="t" r="r" b="b"/>
            <a:pathLst>
              <a:path h="582929">
                <a:moveTo>
                  <a:pt x="0" y="0"/>
                </a:moveTo>
                <a:lnTo>
                  <a:pt x="0" y="582781"/>
                </a:lnTo>
              </a:path>
            </a:pathLst>
          </a:custGeom>
          <a:ln w="3175">
            <a:solidFill>
              <a:srgbClr val="000000"/>
            </a:solidFill>
            <a:prstDash val="sysDot"/>
          </a:ln>
        </p:spPr>
        <p:txBody>
          <a:bodyPr wrap="square" lIns="0" tIns="0" rIns="0" bIns="0" rtlCol="0"/>
          <a:lstStyle/>
          <a:p>
            <a:endParaRPr/>
          </a:p>
        </p:txBody>
      </p:sp>
      <p:sp>
        <p:nvSpPr>
          <p:cNvPr id="28" name="object 28"/>
          <p:cNvSpPr/>
          <p:nvPr/>
        </p:nvSpPr>
        <p:spPr>
          <a:xfrm>
            <a:off x="5358939" y="2311856"/>
            <a:ext cx="100965" cy="191135"/>
          </a:xfrm>
          <a:custGeom>
            <a:avLst/>
            <a:gdLst/>
            <a:ahLst/>
            <a:cxnLst/>
            <a:rect l="l" t="t" r="r" b="b"/>
            <a:pathLst>
              <a:path w="100964" h="191135">
                <a:moveTo>
                  <a:pt x="0" y="190681"/>
                </a:moveTo>
                <a:lnTo>
                  <a:pt x="100399" y="190681"/>
                </a:lnTo>
                <a:lnTo>
                  <a:pt x="100399" y="0"/>
                </a:lnTo>
                <a:lnTo>
                  <a:pt x="0" y="0"/>
                </a:lnTo>
                <a:lnTo>
                  <a:pt x="0" y="190681"/>
                </a:lnTo>
                <a:close/>
              </a:path>
            </a:pathLst>
          </a:custGeom>
          <a:solidFill>
            <a:srgbClr val="FFFFFF"/>
          </a:solidFill>
        </p:spPr>
        <p:txBody>
          <a:bodyPr wrap="square" lIns="0" tIns="0" rIns="0" bIns="0" rtlCol="0"/>
          <a:lstStyle/>
          <a:p>
            <a:endParaRPr/>
          </a:p>
        </p:txBody>
      </p:sp>
      <p:sp>
        <p:nvSpPr>
          <p:cNvPr id="29" name="object 29"/>
          <p:cNvSpPr/>
          <p:nvPr/>
        </p:nvSpPr>
        <p:spPr>
          <a:xfrm>
            <a:off x="5358939" y="2311856"/>
            <a:ext cx="100965" cy="191135"/>
          </a:xfrm>
          <a:custGeom>
            <a:avLst/>
            <a:gdLst/>
            <a:ahLst/>
            <a:cxnLst/>
            <a:rect l="l" t="t" r="r" b="b"/>
            <a:pathLst>
              <a:path w="100964" h="191135">
                <a:moveTo>
                  <a:pt x="0" y="190681"/>
                </a:moveTo>
                <a:lnTo>
                  <a:pt x="100399" y="190681"/>
                </a:lnTo>
                <a:lnTo>
                  <a:pt x="100399" y="0"/>
                </a:lnTo>
                <a:lnTo>
                  <a:pt x="0" y="0"/>
                </a:lnTo>
                <a:lnTo>
                  <a:pt x="0" y="190681"/>
                </a:lnTo>
                <a:close/>
              </a:path>
            </a:pathLst>
          </a:custGeom>
          <a:ln w="3175">
            <a:solidFill>
              <a:srgbClr val="990033"/>
            </a:solidFill>
          </a:ln>
        </p:spPr>
        <p:txBody>
          <a:bodyPr wrap="square" lIns="0" tIns="0" rIns="0" bIns="0" rtlCol="0"/>
          <a:lstStyle/>
          <a:p>
            <a:endParaRPr/>
          </a:p>
        </p:txBody>
      </p:sp>
      <p:sp>
        <p:nvSpPr>
          <p:cNvPr id="30" name="object 30"/>
          <p:cNvSpPr/>
          <p:nvPr/>
        </p:nvSpPr>
        <p:spPr>
          <a:xfrm>
            <a:off x="5358939" y="3084944"/>
            <a:ext cx="100965" cy="1954530"/>
          </a:xfrm>
          <a:custGeom>
            <a:avLst/>
            <a:gdLst/>
            <a:ahLst/>
            <a:cxnLst/>
            <a:rect l="l" t="t" r="r" b="b"/>
            <a:pathLst>
              <a:path w="100964" h="1954529">
                <a:moveTo>
                  <a:pt x="0" y="1954134"/>
                </a:moveTo>
                <a:lnTo>
                  <a:pt x="100399" y="1954134"/>
                </a:lnTo>
                <a:lnTo>
                  <a:pt x="100399" y="0"/>
                </a:lnTo>
                <a:lnTo>
                  <a:pt x="0" y="0"/>
                </a:lnTo>
                <a:lnTo>
                  <a:pt x="0" y="1954134"/>
                </a:lnTo>
                <a:close/>
              </a:path>
            </a:pathLst>
          </a:custGeom>
          <a:solidFill>
            <a:srgbClr val="FFFFFF"/>
          </a:solidFill>
        </p:spPr>
        <p:txBody>
          <a:bodyPr wrap="square" lIns="0" tIns="0" rIns="0" bIns="0" rtlCol="0"/>
          <a:lstStyle/>
          <a:p>
            <a:endParaRPr/>
          </a:p>
        </p:txBody>
      </p:sp>
      <p:sp>
        <p:nvSpPr>
          <p:cNvPr id="31" name="object 31"/>
          <p:cNvSpPr/>
          <p:nvPr/>
        </p:nvSpPr>
        <p:spPr>
          <a:xfrm>
            <a:off x="5358939" y="3084944"/>
            <a:ext cx="100965" cy="1954530"/>
          </a:xfrm>
          <a:custGeom>
            <a:avLst/>
            <a:gdLst/>
            <a:ahLst/>
            <a:cxnLst/>
            <a:rect l="l" t="t" r="r" b="b"/>
            <a:pathLst>
              <a:path w="100964" h="1954529">
                <a:moveTo>
                  <a:pt x="0" y="1954134"/>
                </a:moveTo>
                <a:lnTo>
                  <a:pt x="100399" y="1954134"/>
                </a:lnTo>
                <a:lnTo>
                  <a:pt x="100399" y="0"/>
                </a:lnTo>
                <a:lnTo>
                  <a:pt x="0" y="0"/>
                </a:lnTo>
                <a:lnTo>
                  <a:pt x="0" y="1954134"/>
                </a:lnTo>
                <a:close/>
              </a:path>
            </a:pathLst>
          </a:custGeom>
          <a:ln w="3175">
            <a:solidFill>
              <a:srgbClr val="990033"/>
            </a:solidFill>
          </a:ln>
        </p:spPr>
        <p:txBody>
          <a:bodyPr wrap="square" lIns="0" tIns="0" rIns="0" bIns="0" rtlCol="0"/>
          <a:lstStyle/>
          <a:p>
            <a:endParaRPr/>
          </a:p>
        </p:txBody>
      </p:sp>
      <p:sp>
        <p:nvSpPr>
          <p:cNvPr id="32" name="object 32"/>
          <p:cNvSpPr/>
          <p:nvPr/>
        </p:nvSpPr>
        <p:spPr>
          <a:xfrm>
            <a:off x="7213674" y="5597384"/>
            <a:ext cx="220979" cy="206375"/>
          </a:xfrm>
          <a:custGeom>
            <a:avLst/>
            <a:gdLst/>
            <a:ahLst/>
            <a:cxnLst/>
            <a:rect l="l" t="t" r="r" b="b"/>
            <a:pathLst>
              <a:path w="220979" h="206375">
                <a:moveTo>
                  <a:pt x="0" y="0"/>
                </a:moveTo>
                <a:lnTo>
                  <a:pt x="220797" y="206199"/>
                </a:lnTo>
              </a:path>
            </a:pathLst>
          </a:custGeom>
          <a:ln w="3175">
            <a:solidFill>
              <a:srgbClr val="990033"/>
            </a:solidFill>
          </a:ln>
        </p:spPr>
        <p:txBody>
          <a:bodyPr wrap="square" lIns="0" tIns="0" rIns="0" bIns="0" rtlCol="0"/>
          <a:lstStyle/>
          <a:p>
            <a:endParaRPr/>
          </a:p>
        </p:txBody>
      </p:sp>
      <p:sp>
        <p:nvSpPr>
          <p:cNvPr id="33" name="object 33"/>
          <p:cNvSpPr/>
          <p:nvPr/>
        </p:nvSpPr>
        <p:spPr>
          <a:xfrm>
            <a:off x="7213674" y="5597776"/>
            <a:ext cx="220979" cy="207010"/>
          </a:xfrm>
          <a:custGeom>
            <a:avLst/>
            <a:gdLst/>
            <a:ahLst/>
            <a:cxnLst/>
            <a:rect l="l" t="t" r="r" b="b"/>
            <a:pathLst>
              <a:path w="220979" h="207010">
                <a:moveTo>
                  <a:pt x="0" y="206607"/>
                </a:moveTo>
                <a:lnTo>
                  <a:pt x="220797" y="0"/>
                </a:lnTo>
              </a:path>
            </a:pathLst>
          </a:custGeom>
          <a:ln w="3175">
            <a:solidFill>
              <a:srgbClr val="990033"/>
            </a:solidFill>
          </a:ln>
        </p:spPr>
        <p:txBody>
          <a:bodyPr wrap="square" lIns="0" tIns="0" rIns="0" bIns="0" rtlCol="0"/>
          <a:lstStyle/>
          <a:p>
            <a:endParaRPr/>
          </a:p>
        </p:txBody>
      </p:sp>
      <p:sp>
        <p:nvSpPr>
          <p:cNvPr id="34" name="object 34"/>
          <p:cNvSpPr/>
          <p:nvPr/>
        </p:nvSpPr>
        <p:spPr>
          <a:xfrm>
            <a:off x="7321786" y="2289926"/>
            <a:ext cx="0" cy="22225"/>
          </a:xfrm>
          <a:custGeom>
            <a:avLst/>
            <a:gdLst/>
            <a:ahLst/>
            <a:cxnLst/>
            <a:rect l="l" t="t" r="r" b="b"/>
            <a:pathLst>
              <a:path h="22225">
                <a:moveTo>
                  <a:pt x="0" y="0"/>
                </a:moveTo>
                <a:lnTo>
                  <a:pt x="0" y="21930"/>
                </a:lnTo>
              </a:path>
            </a:pathLst>
          </a:custGeom>
          <a:ln w="3175">
            <a:solidFill>
              <a:srgbClr val="000000"/>
            </a:solidFill>
            <a:prstDash val="sysDot"/>
          </a:ln>
        </p:spPr>
        <p:txBody>
          <a:bodyPr wrap="square" lIns="0" tIns="0" rIns="0" bIns="0" rtlCol="0"/>
          <a:lstStyle/>
          <a:p>
            <a:endParaRPr/>
          </a:p>
        </p:txBody>
      </p:sp>
      <p:sp>
        <p:nvSpPr>
          <p:cNvPr id="35" name="object 35"/>
          <p:cNvSpPr/>
          <p:nvPr/>
        </p:nvSpPr>
        <p:spPr>
          <a:xfrm>
            <a:off x="7321786" y="2502538"/>
            <a:ext cx="0" cy="1287145"/>
          </a:xfrm>
          <a:custGeom>
            <a:avLst/>
            <a:gdLst/>
            <a:ahLst/>
            <a:cxnLst/>
            <a:rect l="l" t="t" r="r" b="b"/>
            <a:pathLst>
              <a:path h="1287145">
                <a:moveTo>
                  <a:pt x="0" y="0"/>
                </a:moveTo>
                <a:lnTo>
                  <a:pt x="0" y="1287141"/>
                </a:lnTo>
              </a:path>
            </a:pathLst>
          </a:custGeom>
          <a:ln w="3175">
            <a:solidFill>
              <a:srgbClr val="000000"/>
            </a:solidFill>
            <a:prstDash val="sysDot"/>
          </a:ln>
        </p:spPr>
        <p:txBody>
          <a:bodyPr wrap="square" lIns="0" tIns="0" rIns="0" bIns="0" rtlCol="0"/>
          <a:lstStyle/>
          <a:p>
            <a:endParaRPr/>
          </a:p>
        </p:txBody>
      </p:sp>
      <p:sp>
        <p:nvSpPr>
          <p:cNvPr id="36" name="object 36"/>
          <p:cNvSpPr/>
          <p:nvPr/>
        </p:nvSpPr>
        <p:spPr>
          <a:xfrm>
            <a:off x="7321786" y="4756091"/>
            <a:ext cx="0" cy="974725"/>
          </a:xfrm>
          <a:custGeom>
            <a:avLst/>
            <a:gdLst/>
            <a:ahLst/>
            <a:cxnLst/>
            <a:rect l="l" t="t" r="r" b="b"/>
            <a:pathLst>
              <a:path h="974725">
                <a:moveTo>
                  <a:pt x="0" y="0"/>
                </a:moveTo>
                <a:lnTo>
                  <a:pt x="0" y="974440"/>
                </a:lnTo>
              </a:path>
            </a:pathLst>
          </a:custGeom>
          <a:ln w="3175">
            <a:solidFill>
              <a:srgbClr val="000000"/>
            </a:solidFill>
            <a:prstDash val="sysDot"/>
          </a:ln>
        </p:spPr>
        <p:txBody>
          <a:bodyPr wrap="square" lIns="0" tIns="0" rIns="0" bIns="0" rtlCol="0"/>
          <a:lstStyle/>
          <a:p>
            <a:endParaRPr/>
          </a:p>
        </p:txBody>
      </p:sp>
      <p:sp>
        <p:nvSpPr>
          <p:cNvPr id="37" name="object 37"/>
          <p:cNvSpPr/>
          <p:nvPr/>
        </p:nvSpPr>
        <p:spPr>
          <a:xfrm>
            <a:off x="7264137" y="2311856"/>
            <a:ext cx="88265" cy="191135"/>
          </a:xfrm>
          <a:custGeom>
            <a:avLst/>
            <a:gdLst/>
            <a:ahLst/>
            <a:cxnLst/>
            <a:rect l="l" t="t" r="r" b="b"/>
            <a:pathLst>
              <a:path w="88265" h="191135">
                <a:moveTo>
                  <a:pt x="0" y="190681"/>
                </a:moveTo>
                <a:lnTo>
                  <a:pt x="88048" y="190681"/>
                </a:lnTo>
                <a:lnTo>
                  <a:pt x="88048" y="0"/>
                </a:lnTo>
                <a:lnTo>
                  <a:pt x="0" y="0"/>
                </a:lnTo>
                <a:lnTo>
                  <a:pt x="0" y="190681"/>
                </a:lnTo>
                <a:close/>
              </a:path>
            </a:pathLst>
          </a:custGeom>
          <a:solidFill>
            <a:srgbClr val="FFFFFF"/>
          </a:solidFill>
        </p:spPr>
        <p:txBody>
          <a:bodyPr wrap="square" lIns="0" tIns="0" rIns="0" bIns="0" rtlCol="0"/>
          <a:lstStyle/>
          <a:p>
            <a:endParaRPr/>
          </a:p>
        </p:txBody>
      </p:sp>
      <p:sp>
        <p:nvSpPr>
          <p:cNvPr id="38" name="object 38"/>
          <p:cNvSpPr/>
          <p:nvPr/>
        </p:nvSpPr>
        <p:spPr>
          <a:xfrm>
            <a:off x="7264137" y="2311856"/>
            <a:ext cx="88265" cy="191135"/>
          </a:xfrm>
          <a:custGeom>
            <a:avLst/>
            <a:gdLst/>
            <a:ahLst/>
            <a:cxnLst/>
            <a:rect l="l" t="t" r="r" b="b"/>
            <a:pathLst>
              <a:path w="88265" h="191135">
                <a:moveTo>
                  <a:pt x="0" y="190681"/>
                </a:moveTo>
                <a:lnTo>
                  <a:pt x="88048" y="190681"/>
                </a:lnTo>
                <a:lnTo>
                  <a:pt x="88048" y="0"/>
                </a:lnTo>
                <a:lnTo>
                  <a:pt x="0" y="0"/>
                </a:lnTo>
                <a:lnTo>
                  <a:pt x="0" y="190681"/>
                </a:lnTo>
                <a:close/>
              </a:path>
            </a:pathLst>
          </a:custGeom>
          <a:ln w="3175">
            <a:solidFill>
              <a:srgbClr val="990033"/>
            </a:solidFill>
          </a:ln>
        </p:spPr>
        <p:txBody>
          <a:bodyPr wrap="square" lIns="0" tIns="0" rIns="0" bIns="0" rtlCol="0"/>
          <a:lstStyle/>
          <a:p>
            <a:endParaRPr/>
          </a:p>
        </p:txBody>
      </p:sp>
      <p:sp>
        <p:nvSpPr>
          <p:cNvPr id="39" name="object 39"/>
          <p:cNvSpPr/>
          <p:nvPr/>
        </p:nvSpPr>
        <p:spPr>
          <a:xfrm>
            <a:off x="7264137" y="4443729"/>
            <a:ext cx="88265" cy="312420"/>
          </a:xfrm>
          <a:custGeom>
            <a:avLst/>
            <a:gdLst/>
            <a:ahLst/>
            <a:cxnLst/>
            <a:rect l="l" t="t" r="r" b="b"/>
            <a:pathLst>
              <a:path w="88265" h="312420">
                <a:moveTo>
                  <a:pt x="0" y="312361"/>
                </a:moveTo>
                <a:lnTo>
                  <a:pt x="88048" y="312361"/>
                </a:lnTo>
                <a:lnTo>
                  <a:pt x="88048" y="0"/>
                </a:lnTo>
                <a:lnTo>
                  <a:pt x="0" y="0"/>
                </a:lnTo>
                <a:lnTo>
                  <a:pt x="0" y="312361"/>
                </a:lnTo>
                <a:close/>
              </a:path>
            </a:pathLst>
          </a:custGeom>
          <a:solidFill>
            <a:srgbClr val="FFFFFF"/>
          </a:solidFill>
        </p:spPr>
        <p:txBody>
          <a:bodyPr wrap="square" lIns="0" tIns="0" rIns="0" bIns="0" rtlCol="0"/>
          <a:lstStyle/>
          <a:p>
            <a:endParaRPr/>
          </a:p>
        </p:txBody>
      </p:sp>
      <p:sp>
        <p:nvSpPr>
          <p:cNvPr id="40" name="object 40"/>
          <p:cNvSpPr/>
          <p:nvPr/>
        </p:nvSpPr>
        <p:spPr>
          <a:xfrm>
            <a:off x="7264137" y="3814236"/>
            <a:ext cx="88265" cy="942340"/>
          </a:xfrm>
          <a:custGeom>
            <a:avLst/>
            <a:gdLst/>
            <a:ahLst/>
            <a:cxnLst/>
            <a:rect l="l" t="t" r="r" b="b"/>
            <a:pathLst>
              <a:path w="88265" h="942339">
                <a:moveTo>
                  <a:pt x="0" y="941855"/>
                </a:moveTo>
                <a:lnTo>
                  <a:pt x="88048" y="941855"/>
                </a:lnTo>
                <a:lnTo>
                  <a:pt x="88048" y="0"/>
                </a:lnTo>
                <a:lnTo>
                  <a:pt x="0" y="0"/>
                </a:lnTo>
                <a:lnTo>
                  <a:pt x="0" y="941855"/>
                </a:lnTo>
                <a:close/>
              </a:path>
            </a:pathLst>
          </a:custGeom>
          <a:ln w="3175">
            <a:solidFill>
              <a:srgbClr val="990033"/>
            </a:solidFill>
          </a:ln>
        </p:spPr>
        <p:txBody>
          <a:bodyPr wrap="square" lIns="0" tIns="0" rIns="0" bIns="0" rtlCol="0"/>
          <a:lstStyle/>
          <a:p>
            <a:endParaRPr/>
          </a:p>
        </p:txBody>
      </p:sp>
      <p:sp>
        <p:nvSpPr>
          <p:cNvPr id="41" name="object 41"/>
          <p:cNvSpPr/>
          <p:nvPr/>
        </p:nvSpPr>
        <p:spPr>
          <a:xfrm>
            <a:off x="1976991" y="2875383"/>
            <a:ext cx="1602740" cy="0"/>
          </a:xfrm>
          <a:custGeom>
            <a:avLst/>
            <a:gdLst/>
            <a:ahLst/>
            <a:cxnLst/>
            <a:rect l="l" t="t" r="r" b="b"/>
            <a:pathLst>
              <a:path w="1602739">
                <a:moveTo>
                  <a:pt x="0" y="0"/>
                </a:moveTo>
                <a:lnTo>
                  <a:pt x="1602336" y="0"/>
                </a:lnTo>
              </a:path>
            </a:pathLst>
          </a:custGeom>
          <a:ln w="3175">
            <a:solidFill>
              <a:srgbClr val="990033"/>
            </a:solidFill>
          </a:ln>
        </p:spPr>
        <p:txBody>
          <a:bodyPr wrap="square" lIns="0" tIns="0" rIns="0" bIns="0" rtlCol="0"/>
          <a:lstStyle/>
          <a:p>
            <a:endParaRPr/>
          </a:p>
        </p:txBody>
      </p:sp>
      <p:sp>
        <p:nvSpPr>
          <p:cNvPr id="42" name="object 42"/>
          <p:cNvSpPr/>
          <p:nvPr/>
        </p:nvSpPr>
        <p:spPr>
          <a:xfrm>
            <a:off x="3443289" y="2867225"/>
            <a:ext cx="128905" cy="54610"/>
          </a:xfrm>
          <a:custGeom>
            <a:avLst/>
            <a:gdLst/>
            <a:ahLst/>
            <a:cxnLst/>
            <a:rect l="l" t="t" r="r" b="b"/>
            <a:pathLst>
              <a:path w="128904" h="54610">
                <a:moveTo>
                  <a:pt x="128363" y="0"/>
                </a:moveTo>
                <a:lnTo>
                  <a:pt x="0" y="54499"/>
                </a:lnTo>
              </a:path>
            </a:pathLst>
          </a:custGeom>
          <a:ln w="11147">
            <a:solidFill>
              <a:srgbClr val="990033"/>
            </a:solidFill>
          </a:ln>
        </p:spPr>
        <p:txBody>
          <a:bodyPr wrap="square" lIns="0" tIns="0" rIns="0" bIns="0" rtlCol="0"/>
          <a:lstStyle/>
          <a:p>
            <a:endParaRPr/>
          </a:p>
        </p:txBody>
      </p:sp>
      <p:sp>
        <p:nvSpPr>
          <p:cNvPr id="43" name="object 43"/>
          <p:cNvSpPr/>
          <p:nvPr/>
        </p:nvSpPr>
        <p:spPr>
          <a:xfrm>
            <a:off x="3443289" y="2812563"/>
            <a:ext cx="128905" cy="55244"/>
          </a:xfrm>
          <a:custGeom>
            <a:avLst/>
            <a:gdLst/>
            <a:ahLst/>
            <a:cxnLst/>
            <a:rect l="l" t="t" r="r" b="b"/>
            <a:pathLst>
              <a:path w="128904" h="55244">
                <a:moveTo>
                  <a:pt x="128363" y="54662"/>
                </a:moveTo>
                <a:lnTo>
                  <a:pt x="0" y="0"/>
                </a:lnTo>
              </a:path>
            </a:pathLst>
          </a:custGeom>
          <a:ln w="11147">
            <a:solidFill>
              <a:srgbClr val="990033"/>
            </a:solidFill>
          </a:ln>
        </p:spPr>
        <p:txBody>
          <a:bodyPr wrap="square" lIns="0" tIns="0" rIns="0" bIns="0" rtlCol="0"/>
          <a:lstStyle/>
          <a:p>
            <a:endParaRPr/>
          </a:p>
        </p:txBody>
      </p:sp>
      <p:sp>
        <p:nvSpPr>
          <p:cNvPr id="44" name="object 44"/>
          <p:cNvSpPr/>
          <p:nvPr/>
        </p:nvSpPr>
        <p:spPr>
          <a:xfrm>
            <a:off x="3695279" y="3092727"/>
            <a:ext cx="1671955" cy="0"/>
          </a:xfrm>
          <a:custGeom>
            <a:avLst/>
            <a:gdLst/>
            <a:ahLst/>
            <a:cxnLst/>
            <a:rect l="l" t="t" r="r" b="b"/>
            <a:pathLst>
              <a:path w="1671954">
                <a:moveTo>
                  <a:pt x="0" y="0"/>
                </a:moveTo>
                <a:lnTo>
                  <a:pt x="1671825" y="0"/>
                </a:lnTo>
              </a:path>
            </a:pathLst>
          </a:custGeom>
          <a:ln w="3175">
            <a:solidFill>
              <a:srgbClr val="990033"/>
            </a:solidFill>
          </a:ln>
        </p:spPr>
        <p:txBody>
          <a:bodyPr wrap="square" lIns="0" tIns="0" rIns="0" bIns="0" rtlCol="0"/>
          <a:lstStyle/>
          <a:p>
            <a:endParaRPr/>
          </a:p>
        </p:txBody>
      </p:sp>
      <p:sp>
        <p:nvSpPr>
          <p:cNvPr id="45" name="object 45"/>
          <p:cNvSpPr/>
          <p:nvPr/>
        </p:nvSpPr>
        <p:spPr>
          <a:xfrm>
            <a:off x="5219797" y="3084569"/>
            <a:ext cx="139700" cy="54610"/>
          </a:xfrm>
          <a:custGeom>
            <a:avLst/>
            <a:gdLst/>
            <a:ahLst/>
            <a:cxnLst/>
            <a:rect l="l" t="t" r="r" b="b"/>
            <a:pathLst>
              <a:path w="139700" h="54610">
                <a:moveTo>
                  <a:pt x="139468" y="0"/>
                </a:moveTo>
                <a:lnTo>
                  <a:pt x="0" y="54499"/>
                </a:lnTo>
              </a:path>
            </a:pathLst>
          </a:custGeom>
          <a:ln w="11147">
            <a:solidFill>
              <a:srgbClr val="990033"/>
            </a:solidFill>
          </a:ln>
        </p:spPr>
        <p:txBody>
          <a:bodyPr wrap="square" lIns="0" tIns="0" rIns="0" bIns="0" rtlCol="0"/>
          <a:lstStyle/>
          <a:p>
            <a:endParaRPr/>
          </a:p>
        </p:txBody>
      </p:sp>
      <p:sp>
        <p:nvSpPr>
          <p:cNvPr id="46" name="object 46"/>
          <p:cNvSpPr/>
          <p:nvPr/>
        </p:nvSpPr>
        <p:spPr>
          <a:xfrm>
            <a:off x="5219797" y="3030396"/>
            <a:ext cx="139700" cy="54610"/>
          </a:xfrm>
          <a:custGeom>
            <a:avLst/>
            <a:gdLst/>
            <a:ahLst/>
            <a:cxnLst/>
            <a:rect l="l" t="t" r="r" b="b"/>
            <a:pathLst>
              <a:path w="139700" h="54610">
                <a:moveTo>
                  <a:pt x="139468" y="54172"/>
                </a:moveTo>
                <a:lnTo>
                  <a:pt x="0" y="0"/>
                </a:lnTo>
              </a:path>
            </a:pathLst>
          </a:custGeom>
          <a:ln w="11147">
            <a:solidFill>
              <a:srgbClr val="990033"/>
            </a:solidFill>
          </a:ln>
        </p:spPr>
        <p:txBody>
          <a:bodyPr wrap="square" lIns="0" tIns="0" rIns="0" bIns="0" rtlCol="0"/>
          <a:lstStyle/>
          <a:p>
            <a:endParaRPr/>
          </a:p>
        </p:txBody>
      </p:sp>
      <p:sp>
        <p:nvSpPr>
          <p:cNvPr id="47" name="object 47"/>
          <p:cNvSpPr/>
          <p:nvPr/>
        </p:nvSpPr>
        <p:spPr>
          <a:xfrm>
            <a:off x="5483383" y="3376155"/>
            <a:ext cx="557530" cy="0"/>
          </a:xfrm>
          <a:custGeom>
            <a:avLst/>
            <a:gdLst/>
            <a:ahLst/>
            <a:cxnLst/>
            <a:rect l="l" t="t" r="r" b="b"/>
            <a:pathLst>
              <a:path w="557529">
                <a:moveTo>
                  <a:pt x="0" y="0"/>
                </a:moveTo>
                <a:lnTo>
                  <a:pt x="557057" y="0"/>
                </a:lnTo>
              </a:path>
            </a:pathLst>
          </a:custGeom>
          <a:ln w="3175">
            <a:solidFill>
              <a:srgbClr val="990033"/>
            </a:solidFill>
          </a:ln>
        </p:spPr>
        <p:txBody>
          <a:bodyPr wrap="square" lIns="0" tIns="0" rIns="0" bIns="0" rtlCol="0"/>
          <a:lstStyle/>
          <a:p>
            <a:endParaRPr/>
          </a:p>
        </p:txBody>
      </p:sp>
      <p:sp>
        <p:nvSpPr>
          <p:cNvPr id="48" name="object 48"/>
          <p:cNvSpPr/>
          <p:nvPr/>
        </p:nvSpPr>
        <p:spPr>
          <a:xfrm>
            <a:off x="6040766" y="3376155"/>
            <a:ext cx="0" cy="98425"/>
          </a:xfrm>
          <a:custGeom>
            <a:avLst/>
            <a:gdLst/>
            <a:ahLst/>
            <a:cxnLst/>
            <a:rect l="l" t="t" r="r" b="b"/>
            <a:pathLst>
              <a:path h="98425">
                <a:moveTo>
                  <a:pt x="0" y="0"/>
                </a:moveTo>
                <a:lnTo>
                  <a:pt x="0" y="97902"/>
                </a:lnTo>
              </a:path>
            </a:pathLst>
          </a:custGeom>
          <a:ln w="3175">
            <a:solidFill>
              <a:srgbClr val="990033"/>
            </a:solidFill>
          </a:ln>
        </p:spPr>
        <p:txBody>
          <a:bodyPr wrap="square" lIns="0" tIns="0" rIns="0" bIns="0" rtlCol="0"/>
          <a:lstStyle/>
          <a:p>
            <a:endParaRPr/>
          </a:p>
        </p:txBody>
      </p:sp>
      <p:sp>
        <p:nvSpPr>
          <p:cNvPr id="49" name="object 49"/>
          <p:cNvSpPr/>
          <p:nvPr/>
        </p:nvSpPr>
        <p:spPr>
          <a:xfrm>
            <a:off x="5483383" y="3474384"/>
            <a:ext cx="557530" cy="0"/>
          </a:xfrm>
          <a:custGeom>
            <a:avLst/>
            <a:gdLst/>
            <a:ahLst/>
            <a:cxnLst/>
            <a:rect l="l" t="t" r="r" b="b"/>
            <a:pathLst>
              <a:path w="557529">
                <a:moveTo>
                  <a:pt x="557383" y="0"/>
                </a:moveTo>
                <a:lnTo>
                  <a:pt x="0" y="0"/>
                </a:lnTo>
              </a:path>
            </a:pathLst>
          </a:custGeom>
          <a:ln w="3175">
            <a:solidFill>
              <a:srgbClr val="990033"/>
            </a:solidFill>
          </a:ln>
        </p:spPr>
        <p:txBody>
          <a:bodyPr wrap="square" lIns="0" tIns="0" rIns="0" bIns="0" rtlCol="0"/>
          <a:lstStyle/>
          <a:p>
            <a:endParaRPr/>
          </a:p>
        </p:txBody>
      </p:sp>
      <p:sp>
        <p:nvSpPr>
          <p:cNvPr id="50" name="object 50"/>
          <p:cNvSpPr/>
          <p:nvPr/>
        </p:nvSpPr>
        <p:spPr>
          <a:xfrm>
            <a:off x="5475217" y="3466226"/>
            <a:ext cx="139700" cy="54610"/>
          </a:xfrm>
          <a:custGeom>
            <a:avLst/>
            <a:gdLst/>
            <a:ahLst/>
            <a:cxnLst/>
            <a:rect l="l" t="t" r="r" b="b"/>
            <a:pathLst>
              <a:path w="139700" h="54610">
                <a:moveTo>
                  <a:pt x="0" y="0"/>
                </a:moveTo>
                <a:lnTo>
                  <a:pt x="139468" y="54172"/>
                </a:lnTo>
              </a:path>
            </a:pathLst>
          </a:custGeom>
          <a:ln w="11147">
            <a:solidFill>
              <a:srgbClr val="990033"/>
            </a:solidFill>
          </a:ln>
        </p:spPr>
        <p:txBody>
          <a:bodyPr wrap="square" lIns="0" tIns="0" rIns="0" bIns="0" rtlCol="0"/>
          <a:lstStyle/>
          <a:p>
            <a:endParaRPr/>
          </a:p>
        </p:txBody>
      </p:sp>
      <p:sp>
        <p:nvSpPr>
          <p:cNvPr id="51" name="object 51"/>
          <p:cNvSpPr/>
          <p:nvPr/>
        </p:nvSpPr>
        <p:spPr>
          <a:xfrm>
            <a:off x="5475217" y="3422496"/>
            <a:ext cx="139700" cy="43815"/>
          </a:xfrm>
          <a:custGeom>
            <a:avLst/>
            <a:gdLst/>
            <a:ahLst/>
            <a:cxnLst/>
            <a:rect l="l" t="t" r="r" b="b"/>
            <a:pathLst>
              <a:path w="139700" h="43814">
                <a:moveTo>
                  <a:pt x="0" y="43729"/>
                </a:moveTo>
                <a:lnTo>
                  <a:pt x="139468" y="0"/>
                </a:lnTo>
              </a:path>
            </a:pathLst>
          </a:custGeom>
          <a:ln w="11146">
            <a:solidFill>
              <a:srgbClr val="990033"/>
            </a:solidFill>
          </a:ln>
        </p:spPr>
        <p:txBody>
          <a:bodyPr wrap="square" lIns="0" tIns="0" rIns="0" bIns="0" rtlCol="0"/>
          <a:lstStyle/>
          <a:p>
            <a:endParaRPr/>
          </a:p>
        </p:txBody>
      </p:sp>
      <p:sp>
        <p:nvSpPr>
          <p:cNvPr id="52" name="object 52"/>
          <p:cNvSpPr/>
          <p:nvPr/>
        </p:nvSpPr>
        <p:spPr>
          <a:xfrm>
            <a:off x="5483383" y="3822427"/>
            <a:ext cx="1536700" cy="0"/>
          </a:xfrm>
          <a:custGeom>
            <a:avLst/>
            <a:gdLst/>
            <a:ahLst/>
            <a:cxnLst/>
            <a:rect l="l" t="t" r="r" b="b"/>
            <a:pathLst>
              <a:path w="1536700">
                <a:moveTo>
                  <a:pt x="0" y="0"/>
                </a:moveTo>
                <a:lnTo>
                  <a:pt x="1536160" y="0"/>
                </a:lnTo>
              </a:path>
            </a:pathLst>
          </a:custGeom>
          <a:ln w="3175">
            <a:solidFill>
              <a:srgbClr val="990033"/>
            </a:solidFill>
          </a:ln>
        </p:spPr>
        <p:txBody>
          <a:bodyPr wrap="square" lIns="0" tIns="0" rIns="0" bIns="0" rtlCol="0"/>
          <a:lstStyle/>
          <a:p>
            <a:endParaRPr/>
          </a:p>
        </p:txBody>
      </p:sp>
      <p:sp>
        <p:nvSpPr>
          <p:cNvPr id="53" name="object 53"/>
          <p:cNvSpPr/>
          <p:nvPr/>
        </p:nvSpPr>
        <p:spPr>
          <a:xfrm>
            <a:off x="7124668" y="3814269"/>
            <a:ext cx="128270" cy="43815"/>
          </a:xfrm>
          <a:custGeom>
            <a:avLst/>
            <a:gdLst/>
            <a:ahLst/>
            <a:cxnLst/>
            <a:rect l="l" t="t" r="r" b="b"/>
            <a:pathLst>
              <a:path w="128270" h="43814">
                <a:moveTo>
                  <a:pt x="127873" y="0"/>
                </a:moveTo>
                <a:lnTo>
                  <a:pt x="0" y="43729"/>
                </a:lnTo>
              </a:path>
            </a:pathLst>
          </a:custGeom>
          <a:ln w="11146">
            <a:solidFill>
              <a:srgbClr val="990033"/>
            </a:solidFill>
          </a:ln>
        </p:spPr>
        <p:txBody>
          <a:bodyPr wrap="square" lIns="0" tIns="0" rIns="0" bIns="0" rtlCol="0"/>
          <a:lstStyle/>
          <a:p>
            <a:endParaRPr/>
          </a:p>
        </p:txBody>
      </p:sp>
      <p:sp>
        <p:nvSpPr>
          <p:cNvPr id="54" name="object 54"/>
          <p:cNvSpPr/>
          <p:nvPr/>
        </p:nvSpPr>
        <p:spPr>
          <a:xfrm>
            <a:off x="7124668" y="3759607"/>
            <a:ext cx="128270" cy="55244"/>
          </a:xfrm>
          <a:custGeom>
            <a:avLst/>
            <a:gdLst/>
            <a:ahLst/>
            <a:cxnLst/>
            <a:rect l="l" t="t" r="r" b="b"/>
            <a:pathLst>
              <a:path w="128270" h="55245">
                <a:moveTo>
                  <a:pt x="127873" y="54662"/>
                </a:moveTo>
                <a:lnTo>
                  <a:pt x="0" y="0"/>
                </a:lnTo>
              </a:path>
            </a:pathLst>
          </a:custGeom>
          <a:ln w="11147">
            <a:solidFill>
              <a:srgbClr val="990033"/>
            </a:solidFill>
          </a:ln>
        </p:spPr>
        <p:txBody>
          <a:bodyPr wrap="square" lIns="0" tIns="0" rIns="0" bIns="0" rtlCol="0"/>
          <a:lstStyle/>
          <a:p>
            <a:endParaRPr/>
          </a:p>
        </p:txBody>
      </p:sp>
      <p:sp>
        <p:nvSpPr>
          <p:cNvPr id="55" name="object 55"/>
          <p:cNvSpPr/>
          <p:nvPr/>
        </p:nvSpPr>
        <p:spPr>
          <a:xfrm>
            <a:off x="5475217" y="3977440"/>
            <a:ext cx="1544955" cy="0"/>
          </a:xfrm>
          <a:custGeom>
            <a:avLst/>
            <a:gdLst/>
            <a:ahLst/>
            <a:cxnLst/>
            <a:rect l="l" t="t" r="r" b="b"/>
            <a:pathLst>
              <a:path w="1544954">
                <a:moveTo>
                  <a:pt x="0" y="0"/>
                </a:moveTo>
                <a:lnTo>
                  <a:pt x="1544326" y="0"/>
                </a:lnTo>
              </a:path>
            </a:pathLst>
          </a:custGeom>
          <a:ln w="3175">
            <a:solidFill>
              <a:srgbClr val="990033"/>
            </a:solidFill>
            <a:prstDash val="sysDot"/>
          </a:ln>
        </p:spPr>
        <p:txBody>
          <a:bodyPr wrap="square" lIns="0" tIns="0" rIns="0" bIns="0" rtlCol="0"/>
          <a:lstStyle/>
          <a:p>
            <a:endParaRPr/>
          </a:p>
        </p:txBody>
      </p:sp>
      <p:sp>
        <p:nvSpPr>
          <p:cNvPr id="56" name="object 56"/>
          <p:cNvSpPr/>
          <p:nvPr/>
        </p:nvSpPr>
        <p:spPr>
          <a:xfrm>
            <a:off x="5475217" y="3977440"/>
            <a:ext cx="128905" cy="54610"/>
          </a:xfrm>
          <a:custGeom>
            <a:avLst/>
            <a:gdLst/>
            <a:ahLst/>
            <a:cxnLst/>
            <a:rect l="l" t="t" r="r" b="b"/>
            <a:pathLst>
              <a:path w="128904" h="54610">
                <a:moveTo>
                  <a:pt x="0" y="0"/>
                </a:moveTo>
                <a:lnTo>
                  <a:pt x="128363" y="54499"/>
                </a:lnTo>
              </a:path>
            </a:pathLst>
          </a:custGeom>
          <a:ln w="11147">
            <a:solidFill>
              <a:srgbClr val="990033"/>
            </a:solidFill>
          </a:ln>
        </p:spPr>
        <p:txBody>
          <a:bodyPr wrap="square" lIns="0" tIns="0" rIns="0" bIns="0" rtlCol="0"/>
          <a:lstStyle/>
          <a:p>
            <a:endParaRPr/>
          </a:p>
        </p:txBody>
      </p:sp>
      <p:sp>
        <p:nvSpPr>
          <p:cNvPr id="57" name="object 57"/>
          <p:cNvSpPr/>
          <p:nvPr/>
        </p:nvSpPr>
        <p:spPr>
          <a:xfrm>
            <a:off x="5475217" y="3922941"/>
            <a:ext cx="128905" cy="54610"/>
          </a:xfrm>
          <a:custGeom>
            <a:avLst/>
            <a:gdLst/>
            <a:ahLst/>
            <a:cxnLst/>
            <a:rect l="l" t="t" r="r" b="b"/>
            <a:pathLst>
              <a:path w="128904" h="54610">
                <a:moveTo>
                  <a:pt x="0" y="54499"/>
                </a:moveTo>
                <a:lnTo>
                  <a:pt x="128363" y="0"/>
                </a:lnTo>
              </a:path>
            </a:pathLst>
          </a:custGeom>
          <a:ln w="11147">
            <a:solidFill>
              <a:srgbClr val="990033"/>
            </a:solidFill>
          </a:ln>
        </p:spPr>
        <p:txBody>
          <a:bodyPr wrap="square" lIns="0" tIns="0" rIns="0" bIns="0" rtlCol="0"/>
          <a:lstStyle/>
          <a:p>
            <a:endParaRPr/>
          </a:p>
        </p:txBody>
      </p:sp>
      <p:sp>
        <p:nvSpPr>
          <p:cNvPr id="58" name="object 58"/>
          <p:cNvSpPr/>
          <p:nvPr/>
        </p:nvSpPr>
        <p:spPr>
          <a:xfrm>
            <a:off x="3687114" y="4141100"/>
            <a:ext cx="1672589" cy="0"/>
          </a:xfrm>
          <a:custGeom>
            <a:avLst/>
            <a:gdLst/>
            <a:ahLst/>
            <a:cxnLst/>
            <a:rect l="l" t="t" r="r" b="b"/>
            <a:pathLst>
              <a:path w="1672589">
                <a:moveTo>
                  <a:pt x="1672151" y="0"/>
                </a:moveTo>
                <a:lnTo>
                  <a:pt x="0" y="0"/>
                </a:lnTo>
              </a:path>
            </a:pathLst>
          </a:custGeom>
          <a:ln w="3175">
            <a:solidFill>
              <a:srgbClr val="990033"/>
            </a:solidFill>
            <a:prstDash val="sysDot"/>
          </a:ln>
        </p:spPr>
        <p:txBody>
          <a:bodyPr wrap="square" lIns="0" tIns="0" rIns="0" bIns="0" rtlCol="0"/>
          <a:lstStyle/>
          <a:p>
            <a:endParaRPr/>
          </a:p>
        </p:txBody>
      </p:sp>
      <p:sp>
        <p:nvSpPr>
          <p:cNvPr id="59" name="object 59"/>
          <p:cNvSpPr/>
          <p:nvPr/>
        </p:nvSpPr>
        <p:spPr>
          <a:xfrm>
            <a:off x="3687114" y="4141100"/>
            <a:ext cx="140335" cy="54610"/>
          </a:xfrm>
          <a:custGeom>
            <a:avLst/>
            <a:gdLst/>
            <a:ahLst/>
            <a:cxnLst/>
            <a:rect l="l" t="t" r="r" b="b"/>
            <a:pathLst>
              <a:path w="140335" h="54610">
                <a:moveTo>
                  <a:pt x="0" y="0"/>
                </a:moveTo>
                <a:lnTo>
                  <a:pt x="139958" y="54499"/>
                </a:lnTo>
              </a:path>
            </a:pathLst>
          </a:custGeom>
          <a:ln w="11147">
            <a:solidFill>
              <a:srgbClr val="990033"/>
            </a:solidFill>
          </a:ln>
        </p:spPr>
        <p:txBody>
          <a:bodyPr wrap="square" lIns="0" tIns="0" rIns="0" bIns="0" rtlCol="0"/>
          <a:lstStyle/>
          <a:p>
            <a:endParaRPr/>
          </a:p>
        </p:txBody>
      </p:sp>
      <p:sp>
        <p:nvSpPr>
          <p:cNvPr id="60" name="object 60"/>
          <p:cNvSpPr/>
          <p:nvPr/>
        </p:nvSpPr>
        <p:spPr>
          <a:xfrm>
            <a:off x="3687114" y="4097697"/>
            <a:ext cx="140335" cy="43815"/>
          </a:xfrm>
          <a:custGeom>
            <a:avLst/>
            <a:gdLst/>
            <a:ahLst/>
            <a:cxnLst/>
            <a:rect l="l" t="t" r="r" b="b"/>
            <a:pathLst>
              <a:path w="140335" h="43814">
                <a:moveTo>
                  <a:pt x="0" y="43403"/>
                </a:moveTo>
                <a:lnTo>
                  <a:pt x="139958" y="0"/>
                </a:lnTo>
              </a:path>
            </a:pathLst>
          </a:custGeom>
          <a:ln w="11146">
            <a:solidFill>
              <a:srgbClr val="990033"/>
            </a:solidFill>
          </a:ln>
        </p:spPr>
        <p:txBody>
          <a:bodyPr wrap="square" lIns="0" tIns="0" rIns="0" bIns="0" rtlCol="0"/>
          <a:lstStyle/>
          <a:p>
            <a:endParaRPr/>
          </a:p>
        </p:txBody>
      </p:sp>
      <p:sp>
        <p:nvSpPr>
          <p:cNvPr id="61" name="object 61"/>
          <p:cNvSpPr/>
          <p:nvPr/>
        </p:nvSpPr>
        <p:spPr>
          <a:xfrm>
            <a:off x="3532783" y="5434164"/>
            <a:ext cx="220979" cy="207010"/>
          </a:xfrm>
          <a:custGeom>
            <a:avLst/>
            <a:gdLst/>
            <a:ahLst/>
            <a:cxnLst/>
            <a:rect l="l" t="t" r="r" b="b"/>
            <a:pathLst>
              <a:path w="220979" h="207010">
                <a:moveTo>
                  <a:pt x="0" y="0"/>
                </a:moveTo>
                <a:lnTo>
                  <a:pt x="220634" y="206607"/>
                </a:lnTo>
              </a:path>
            </a:pathLst>
          </a:custGeom>
          <a:ln w="3175">
            <a:solidFill>
              <a:srgbClr val="990033"/>
            </a:solidFill>
          </a:ln>
        </p:spPr>
        <p:txBody>
          <a:bodyPr wrap="square" lIns="0" tIns="0" rIns="0" bIns="0" rtlCol="0"/>
          <a:lstStyle/>
          <a:p>
            <a:endParaRPr/>
          </a:p>
        </p:txBody>
      </p:sp>
      <p:sp>
        <p:nvSpPr>
          <p:cNvPr id="62" name="object 62"/>
          <p:cNvSpPr/>
          <p:nvPr/>
        </p:nvSpPr>
        <p:spPr>
          <a:xfrm>
            <a:off x="3532783" y="5434164"/>
            <a:ext cx="220979" cy="207010"/>
          </a:xfrm>
          <a:custGeom>
            <a:avLst/>
            <a:gdLst/>
            <a:ahLst/>
            <a:cxnLst/>
            <a:rect l="l" t="t" r="r" b="b"/>
            <a:pathLst>
              <a:path w="220979" h="207010">
                <a:moveTo>
                  <a:pt x="0" y="206998"/>
                </a:moveTo>
                <a:lnTo>
                  <a:pt x="220634" y="0"/>
                </a:lnTo>
              </a:path>
            </a:pathLst>
          </a:custGeom>
          <a:ln w="3175">
            <a:solidFill>
              <a:srgbClr val="990033"/>
            </a:solidFill>
          </a:ln>
        </p:spPr>
        <p:txBody>
          <a:bodyPr wrap="square" lIns="0" tIns="0" rIns="0" bIns="0" rtlCol="0"/>
          <a:lstStyle/>
          <a:p>
            <a:endParaRPr/>
          </a:p>
        </p:txBody>
      </p:sp>
      <p:sp>
        <p:nvSpPr>
          <p:cNvPr id="63" name="object 63"/>
          <p:cNvSpPr/>
          <p:nvPr/>
        </p:nvSpPr>
        <p:spPr>
          <a:xfrm>
            <a:off x="5309618" y="5488713"/>
            <a:ext cx="220345" cy="206375"/>
          </a:xfrm>
          <a:custGeom>
            <a:avLst/>
            <a:gdLst/>
            <a:ahLst/>
            <a:cxnLst/>
            <a:rect l="l" t="t" r="r" b="b"/>
            <a:pathLst>
              <a:path w="220345" h="206375">
                <a:moveTo>
                  <a:pt x="0" y="0"/>
                </a:moveTo>
                <a:lnTo>
                  <a:pt x="220307" y="206199"/>
                </a:lnTo>
              </a:path>
            </a:pathLst>
          </a:custGeom>
          <a:ln w="3175">
            <a:solidFill>
              <a:srgbClr val="990033"/>
            </a:solidFill>
          </a:ln>
        </p:spPr>
        <p:txBody>
          <a:bodyPr wrap="square" lIns="0" tIns="0" rIns="0" bIns="0" rtlCol="0"/>
          <a:lstStyle/>
          <a:p>
            <a:endParaRPr/>
          </a:p>
        </p:txBody>
      </p:sp>
      <p:sp>
        <p:nvSpPr>
          <p:cNvPr id="64" name="object 64"/>
          <p:cNvSpPr/>
          <p:nvPr/>
        </p:nvSpPr>
        <p:spPr>
          <a:xfrm>
            <a:off x="5309619" y="5489104"/>
            <a:ext cx="220345" cy="206375"/>
          </a:xfrm>
          <a:custGeom>
            <a:avLst/>
            <a:gdLst/>
            <a:ahLst/>
            <a:cxnLst/>
            <a:rect l="l" t="t" r="r" b="b"/>
            <a:pathLst>
              <a:path w="220345" h="206375">
                <a:moveTo>
                  <a:pt x="0" y="206199"/>
                </a:moveTo>
                <a:lnTo>
                  <a:pt x="220307" y="0"/>
                </a:lnTo>
              </a:path>
            </a:pathLst>
          </a:custGeom>
          <a:ln w="3175">
            <a:solidFill>
              <a:srgbClr val="990033"/>
            </a:solidFill>
          </a:ln>
        </p:spPr>
        <p:txBody>
          <a:bodyPr wrap="square" lIns="0" tIns="0" rIns="0" bIns="0" rtlCol="0"/>
          <a:lstStyle/>
          <a:p>
            <a:endParaRPr/>
          </a:p>
        </p:txBody>
      </p:sp>
      <p:sp>
        <p:nvSpPr>
          <p:cNvPr id="65" name="object 65"/>
          <p:cNvSpPr/>
          <p:nvPr/>
        </p:nvSpPr>
        <p:spPr>
          <a:xfrm>
            <a:off x="7213674" y="5597384"/>
            <a:ext cx="220979" cy="206375"/>
          </a:xfrm>
          <a:custGeom>
            <a:avLst/>
            <a:gdLst/>
            <a:ahLst/>
            <a:cxnLst/>
            <a:rect l="l" t="t" r="r" b="b"/>
            <a:pathLst>
              <a:path w="220979" h="206375">
                <a:moveTo>
                  <a:pt x="0" y="0"/>
                </a:moveTo>
                <a:lnTo>
                  <a:pt x="220797" y="206199"/>
                </a:lnTo>
              </a:path>
            </a:pathLst>
          </a:custGeom>
          <a:ln w="3175">
            <a:solidFill>
              <a:srgbClr val="990033"/>
            </a:solidFill>
          </a:ln>
        </p:spPr>
        <p:txBody>
          <a:bodyPr wrap="square" lIns="0" tIns="0" rIns="0" bIns="0" rtlCol="0"/>
          <a:lstStyle/>
          <a:p>
            <a:endParaRPr/>
          </a:p>
        </p:txBody>
      </p:sp>
      <p:sp>
        <p:nvSpPr>
          <p:cNvPr id="66" name="object 66"/>
          <p:cNvSpPr/>
          <p:nvPr/>
        </p:nvSpPr>
        <p:spPr>
          <a:xfrm>
            <a:off x="7213674" y="5597776"/>
            <a:ext cx="220979" cy="207010"/>
          </a:xfrm>
          <a:custGeom>
            <a:avLst/>
            <a:gdLst/>
            <a:ahLst/>
            <a:cxnLst/>
            <a:rect l="l" t="t" r="r" b="b"/>
            <a:pathLst>
              <a:path w="220979" h="207010">
                <a:moveTo>
                  <a:pt x="0" y="206607"/>
                </a:moveTo>
                <a:lnTo>
                  <a:pt x="220797" y="0"/>
                </a:lnTo>
              </a:path>
            </a:pathLst>
          </a:custGeom>
          <a:ln w="3175">
            <a:solidFill>
              <a:srgbClr val="990033"/>
            </a:solidFill>
          </a:ln>
        </p:spPr>
        <p:txBody>
          <a:bodyPr wrap="square" lIns="0" tIns="0" rIns="0" bIns="0" rtlCol="0"/>
          <a:lstStyle/>
          <a:p>
            <a:endParaRPr/>
          </a:p>
        </p:txBody>
      </p:sp>
      <p:sp>
        <p:nvSpPr>
          <p:cNvPr id="67" name="object 67"/>
          <p:cNvSpPr/>
          <p:nvPr/>
        </p:nvSpPr>
        <p:spPr>
          <a:xfrm>
            <a:off x="467868" y="3212592"/>
            <a:ext cx="1224280" cy="379730"/>
          </a:xfrm>
          <a:custGeom>
            <a:avLst/>
            <a:gdLst/>
            <a:ahLst/>
            <a:cxnLst/>
            <a:rect l="l" t="t" r="r" b="b"/>
            <a:pathLst>
              <a:path w="1224280" h="379729">
                <a:moveTo>
                  <a:pt x="1223009" y="0"/>
                </a:moveTo>
                <a:lnTo>
                  <a:pt x="711" y="0"/>
                </a:lnTo>
                <a:lnTo>
                  <a:pt x="0" y="762"/>
                </a:lnTo>
                <a:lnTo>
                  <a:pt x="0" y="378713"/>
                </a:lnTo>
                <a:lnTo>
                  <a:pt x="711" y="379475"/>
                </a:lnTo>
                <a:lnTo>
                  <a:pt x="1223009" y="379475"/>
                </a:lnTo>
                <a:lnTo>
                  <a:pt x="1223771" y="378713"/>
                </a:lnTo>
                <a:lnTo>
                  <a:pt x="1223771" y="762"/>
                </a:lnTo>
                <a:lnTo>
                  <a:pt x="1223009" y="0"/>
                </a:lnTo>
                <a:close/>
              </a:path>
            </a:pathLst>
          </a:custGeom>
          <a:solidFill>
            <a:srgbClr val="CCFFCC"/>
          </a:solidFill>
        </p:spPr>
        <p:txBody>
          <a:bodyPr wrap="square" lIns="0" tIns="0" rIns="0" bIns="0" rtlCol="0"/>
          <a:lstStyle/>
          <a:p>
            <a:endParaRPr/>
          </a:p>
        </p:txBody>
      </p:sp>
      <p:sp>
        <p:nvSpPr>
          <p:cNvPr id="68" name="object 68"/>
          <p:cNvSpPr/>
          <p:nvPr/>
        </p:nvSpPr>
        <p:spPr>
          <a:xfrm>
            <a:off x="467868" y="3212592"/>
            <a:ext cx="1224280" cy="379730"/>
          </a:xfrm>
          <a:custGeom>
            <a:avLst/>
            <a:gdLst/>
            <a:ahLst/>
            <a:cxnLst/>
            <a:rect l="l" t="t" r="r" b="b"/>
            <a:pathLst>
              <a:path w="1224280" h="379729">
                <a:moveTo>
                  <a:pt x="0" y="1524"/>
                </a:moveTo>
                <a:lnTo>
                  <a:pt x="0" y="762"/>
                </a:lnTo>
                <a:lnTo>
                  <a:pt x="711" y="0"/>
                </a:lnTo>
                <a:lnTo>
                  <a:pt x="1587" y="0"/>
                </a:lnTo>
                <a:lnTo>
                  <a:pt x="1222248" y="0"/>
                </a:lnTo>
                <a:lnTo>
                  <a:pt x="1223009" y="0"/>
                </a:lnTo>
                <a:lnTo>
                  <a:pt x="1223771" y="762"/>
                </a:lnTo>
                <a:lnTo>
                  <a:pt x="1223771" y="1524"/>
                </a:lnTo>
                <a:lnTo>
                  <a:pt x="1223771" y="377952"/>
                </a:lnTo>
                <a:lnTo>
                  <a:pt x="1223771" y="378713"/>
                </a:lnTo>
                <a:lnTo>
                  <a:pt x="1223009" y="379475"/>
                </a:lnTo>
                <a:lnTo>
                  <a:pt x="1222248" y="379475"/>
                </a:lnTo>
                <a:lnTo>
                  <a:pt x="1587" y="379475"/>
                </a:lnTo>
                <a:lnTo>
                  <a:pt x="711" y="379475"/>
                </a:lnTo>
                <a:lnTo>
                  <a:pt x="0" y="378713"/>
                </a:lnTo>
                <a:lnTo>
                  <a:pt x="0" y="377952"/>
                </a:lnTo>
                <a:lnTo>
                  <a:pt x="0" y="1524"/>
                </a:lnTo>
                <a:close/>
              </a:path>
            </a:pathLst>
          </a:custGeom>
          <a:ln w="12192">
            <a:solidFill>
              <a:srgbClr val="000000"/>
            </a:solidFill>
          </a:ln>
        </p:spPr>
        <p:txBody>
          <a:bodyPr wrap="square" lIns="0" tIns="0" rIns="0" bIns="0" rtlCol="0"/>
          <a:lstStyle/>
          <a:p>
            <a:endParaRPr/>
          </a:p>
        </p:txBody>
      </p:sp>
      <p:sp>
        <p:nvSpPr>
          <p:cNvPr id="69" name="object 69"/>
          <p:cNvSpPr/>
          <p:nvPr/>
        </p:nvSpPr>
        <p:spPr>
          <a:xfrm>
            <a:off x="399288" y="3154730"/>
            <a:ext cx="1226616" cy="565226"/>
          </a:xfrm>
          <a:prstGeom prst="rect">
            <a:avLst/>
          </a:prstGeom>
          <a:blipFill>
            <a:blip r:embed="rId3" cstate="print"/>
            <a:stretch>
              <a:fillRect/>
            </a:stretch>
          </a:blipFill>
        </p:spPr>
        <p:txBody>
          <a:bodyPr wrap="square" lIns="0" tIns="0" rIns="0" bIns="0" rtlCol="0"/>
          <a:lstStyle/>
          <a:p>
            <a:endParaRPr/>
          </a:p>
        </p:txBody>
      </p:sp>
      <p:sp>
        <p:nvSpPr>
          <p:cNvPr id="70" name="object 70"/>
          <p:cNvSpPr/>
          <p:nvPr/>
        </p:nvSpPr>
        <p:spPr>
          <a:xfrm>
            <a:off x="3995928" y="4942332"/>
            <a:ext cx="2016760" cy="928369"/>
          </a:xfrm>
          <a:custGeom>
            <a:avLst/>
            <a:gdLst/>
            <a:ahLst/>
            <a:cxnLst/>
            <a:rect l="l" t="t" r="r" b="b"/>
            <a:pathLst>
              <a:path w="2016760" h="928370">
                <a:moveTo>
                  <a:pt x="2015617" y="0"/>
                </a:moveTo>
                <a:lnTo>
                  <a:pt x="635" y="0"/>
                </a:lnTo>
                <a:lnTo>
                  <a:pt x="0" y="635"/>
                </a:lnTo>
                <a:lnTo>
                  <a:pt x="0" y="927417"/>
                </a:lnTo>
                <a:lnTo>
                  <a:pt x="635" y="928116"/>
                </a:lnTo>
                <a:lnTo>
                  <a:pt x="2015617" y="928116"/>
                </a:lnTo>
                <a:lnTo>
                  <a:pt x="2016252" y="927417"/>
                </a:lnTo>
                <a:lnTo>
                  <a:pt x="2016252" y="635"/>
                </a:lnTo>
                <a:lnTo>
                  <a:pt x="2015617" y="0"/>
                </a:lnTo>
                <a:close/>
              </a:path>
            </a:pathLst>
          </a:custGeom>
          <a:solidFill>
            <a:srgbClr val="CCFFCC"/>
          </a:solidFill>
        </p:spPr>
        <p:txBody>
          <a:bodyPr wrap="square" lIns="0" tIns="0" rIns="0" bIns="0" rtlCol="0"/>
          <a:lstStyle/>
          <a:p>
            <a:endParaRPr/>
          </a:p>
        </p:txBody>
      </p:sp>
      <p:sp>
        <p:nvSpPr>
          <p:cNvPr id="71" name="object 71"/>
          <p:cNvSpPr/>
          <p:nvPr/>
        </p:nvSpPr>
        <p:spPr>
          <a:xfrm>
            <a:off x="3995928" y="4942332"/>
            <a:ext cx="2016760" cy="928369"/>
          </a:xfrm>
          <a:custGeom>
            <a:avLst/>
            <a:gdLst/>
            <a:ahLst/>
            <a:cxnLst/>
            <a:rect l="l" t="t" r="r" b="b"/>
            <a:pathLst>
              <a:path w="2016760" h="928370">
                <a:moveTo>
                  <a:pt x="0" y="1524"/>
                </a:moveTo>
                <a:lnTo>
                  <a:pt x="0" y="635"/>
                </a:lnTo>
                <a:lnTo>
                  <a:pt x="635" y="0"/>
                </a:lnTo>
                <a:lnTo>
                  <a:pt x="1524" y="0"/>
                </a:lnTo>
                <a:lnTo>
                  <a:pt x="2014727" y="0"/>
                </a:lnTo>
                <a:lnTo>
                  <a:pt x="2015617" y="0"/>
                </a:lnTo>
                <a:lnTo>
                  <a:pt x="2016252" y="635"/>
                </a:lnTo>
                <a:lnTo>
                  <a:pt x="2016252" y="1524"/>
                </a:lnTo>
                <a:lnTo>
                  <a:pt x="2016252" y="926566"/>
                </a:lnTo>
                <a:lnTo>
                  <a:pt x="2016252" y="927417"/>
                </a:lnTo>
                <a:lnTo>
                  <a:pt x="2015617" y="928116"/>
                </a:lnTo>
                <a:lnTo>
                  <a:pt x="2014727" y="928116"/>
                </a:lnTo>
                <a:lnTo>
                  <a:pt x="1524" y="928116"/>
                </a:lnTo>
                <a:lnTo>
                  <a:pt x="635" y="928116"/>
                </a:lnTo>
                <a:lnTo>
                  <a:pt x="0" y="927417"/>
                </a:lnTo>
                <a:lnTo>
                  <a:pt x="0" y="926566"/>
                </a:lnTo>
                <a:lnTo>
                  <a:pt x="0" y="1524"/>
                </a:lnTo>
                <a:close/>
              </a:path>
            </a:pathLst>
          </a:custGeom>
          <a:ln w="12192">
            <a:solidFill>
              <a:srgbClr val="000000"/>
            </a:solidFill>
          </a:ln>
        </p:spPr>
        <p:txBody>
          <a:bodyPr wrap="square" lIns="0" tIns="0" rIns="0" bIns="0" rtlCol="0"/>
          <a:lstStyle/>
          <a:p>
            <a:endParaRPr/>
          </a:p>
        </p:txBody>
      </p:sp>
      <p:sp>
        <p:nvSpPr>
          <p:cNvPr id="72" name="object 72"/>
          <p:cNvSpPr/>
          <p:nvPr/>
        </p:nvSpPr>
        <p:spPr>
          <a:xfrm>
            <a:off x="3925823" y="4884470"/>
            <a:ext cx="2028189" cy="565226"/>
          </a:xfrm>
          <a:prstGeom prst="rect">
            <a:avLst/>
          </a:prstGeom>
          <a:blipFill>
            <a:blip r:embed="rId4" cstate="print"/>
            <a:stretch>
              <a:fillRect/>
            </a:stretch>
          </a:blipFill>
        </p:spPr>
        <p:txBody>
          <a:bodyPr wrap="square" lIns="0" tIns="0" rIns="0" bIns="0" rtlCol="0"/>
          <a:lstStyle/>
          <a:p>
            <a:endParaRPr/>
          </a:p>
        </p:txBody>
      </p:sp>
      <p:sp>
        <p:nvSpPr>
          <p:cNvPr id="73" name="object 73"/>
          <p:cNvSpPr/>
          <p:nvPr/>
        </p:nvSpPr>
        <p:spPr>
          <a:xfrm>
            <a:off x="3925823" y="5167884"/>
            <a:ext cx="1654810" cy="565226"/>
          </a:xfrm>
          <a:prstGeom prst="rect">
            <a:avLst/>
          </a:prstGeom>
          <a:blipFill>
            <a:blip r:embed="rId5" cstate="print"/>
            <a:stretch>
              <a:fillRect/>
            </a:stretch>
          </a:blipFill>
        </p:spPr>
        <p:txBody>
          <a:bodyPr wrap="square" lIns="0" tIns="0" rIns="0" bIns="0" rtlCol="0"/>
          <a:lstStyle/>
          <a:p>
            <a:endParaRPr/>
          </a:p>
        </p:txBody>
      </p:sp>
      <p:sp>
        <p:nvSpPr>
          <p:cNvPr id="74" name="object 74"/>
          <p:cNvSpPr/>
          <p:nvPr/>
        </p:nvSpPr>
        <p:spPr>
          <a:xfrm>
            <a:off x="3925823" y="5451347"/>
            <a:ext cx="2093722" cy="565226"/>
          </a:xfrm>
          <a:prstGeom prst="rect">
            <a:avLst/>
          </a:prstGeom>
          <a:blipFill>
            <a:blip r:embed="rId6" cstate="print"/>
            <a:stretch>
              <a:fillRect/>
            </a:stretch>
          </a:blipFill>
        </p:spPr>
        <p:txBody>
          <a:bodyPr wrap="square" lIns="0" tIns="0" rIns="0" bIns="0" rtlCol="0"/>
          <a:lstStyle/>
          <a:p>
            <a:endParaRPr/>
          </a:p>
        </p:txBody>
      </p:sp>
      <p:sp>
        <p:nvSpPr>
          <p:cNvPr id="75" name="object 75"/>
          <p:cNvSpPr/>
          <p:nvPr/>
        </p:nvSpPr>
        <p:spPr>
          <a:xfrm>
            <a:off x="7019543" y="3789679"/>
            <a:ext cx="2016760" cy="654050"/>
          </a:xfrm>
          <a:custGeom>
            <a:avLst/>
            <a:gdLst/>
            <a:ahLst/>
            <a:cxnLst/>
            <a:rect l="l" t="t" r="r" b="b"/>
            <a:pathLst>
              <a:path w="2016759" h="654050">
                <a:moveTo>
                  <a:pt x="0" y="654050"/>
                </a:moveTo>
                <a:lnTo>
                  <a:pt x="2016252" y="654050"/>
                </a:lnTo>
                <a:lnTo>
                  <a:pt x="2016252" y="0"/>
                </a:lnTo>
                <a:lnTo>
                  <a:pt x="0" y="0"/>
                </a:lnTo>
                <a:lnTo>
                  <a:pt x="0" y="654050"/>
                </a:lnTo>
                <a:close/>
              </a:path>
            </a:pathLst>
          </a:custGeom>
          <a:solidFill>
            <a:srgbClr val="CCFFCC"/>
          </a:solidFill>
        </p:spPr>
        <p:txBody>
          <a:bodyPr wrap="square" lIns="0" tIns="0" rIns="0" bIns="0" rtlCol="0"/>
          <a:lstStyle/>
          <a:p>
            <a:endParaRPr/>
          </a:p>
        </p:txBody>
      </p:sp>
      <p:sp>
        <p:nvSpPr>
          <p:cNvPr id="76" name="object 76"/>
          <p:cNvSpPr/>
          <p:nvPr/>
        </p:nvSpPr>
        <p:spPr>
          <a:xfrm>
            <a:off x="7019925" y="3789045"/>
            <a:ext cx="2015489" cy="0"/>
          </a:xfrm>
          <a:custGeom>
            <a:avLst/>
            <a:gdLst/>
            <a:ahLst/>
            <a:cxnLst/>
            <a:rect l="l" t="t" r="r" b="b"/>
            <a:pathLst>
              <a:path w="2015490">
                <a:moveTo>
                  <a:pt x="0" y="0"/>
                </a:moveTo>
                <a:lnTo>
                  <a:pt x="2015489" y="0"/>
                </a:lnTo>
              </a:path>
            </a:pathLst>
          </a:custGeom>
          <a:ln w="3175">
            <a:solidFill>
              <a:srgbClr val="CCFFCC"/>
            </a:solidFill>
          </a:ln>
        </p:spPr>
        <p:txBody>
          <a:bodyPr wrap="square" lIns="0" tIns="0" rIns="0" bIns="0" rtlCol="0"/>
          <a:lstStyle/>
          <a:p>
            <a:endParaRPr/>
          </a:p>
        </p:txBody>
      </p:sp>
      <p:sp>
        <p:nvSpPr>
          <p:cNvPr id="77" name="object 77"/>
          <p:cNvSpPr/>
          <p:nvPr/>
        </p:nvSpPr>
        <p:spPr>
          <a:xfrm>
            <a:off x="7019543" y="3788664"/>
            <a:ext cx="2016760" cy="655320"/>
          </a:xfrm>
          <a:custGeom>
            <a:avLst/>
            <a:gdLst/>
            <a:ahLst/>
            <a:cxnLst/>
            <a:rect l="l" t="t" r="r" b="b"/>
            <a:pathLst>
              <a:path w="2016759" h="655320">
                <a:moveTo>
                  <a:pt x="0" y="1524"/>
                </a:moveTo>
                <a:lnTo>
                  <a:pt x="0" y="762"/>
                </a:lnTo>
                <a:lnTo>
                  <a:pt x="761" y="0"/>
                </a:lnTo>
                <a:lnTo>
                  <a:pt x="1524" y="0"/>
                </a:lnTo>
                <a:lnTo>
                  <a:pt x="2014727" y="0"/>
                </a:lnTo>
                <a:lnTo>
                  <a:pt x="2015489" y="0"/>
                </a:lnTo>
                <a:lnTo>
                  <a:pt x="2016252" y="762"/>
                </a:lnTo>
                <a:lnTo>
                  <a:pt x="2016252" y="1524"/>
                </a:lnTo>
                <a:lnTo>
                  <a:pt x="2016252" y="653796"/>
                </a:lnTo>
                <a:lnTo>
                  <a:pt x="2016252" y="654558"/>
                </a:lnTo>
                <a:lnTo>
                  <a:pt x="2015489" y="655319"/>
                </a:lnTo>
                <a:lnTo>
                  <a:pt x="2014727" y="655319"/>
                </a:lnTo>
                <a:lnTo>
                  <a:pt x="1524" y="655319"/>
                </a:lnTo>
                <a:lnTo>
                  <a:pt x="761" y="655319"/>
                </a:lnTo>
                <a:lnTo>
                  <a:pt x="0" y="654558"/>
                </a:lnTo>
                <a:lnTo>
                  <a:pt x="0" y="653796"/>
                </a:lnTo>
                <a:lnTo>
                  <a:pt x="0" y="1524"/>
                </a:lnTo>
                <a:close/>
              </a:path>
            </a:pathLst>
          </a:custGeom>
          <a:ln w="12192">
            <a:solidFill>
              <a:srgbClr val="000000"/>
            </a:solidFill>
          </a:ln>
        </p:spPr>
        <p:txBody>
          <a:bodyPr wrap="square" lIns="0" tIns="0" rIns="0" bIns="0" rtlCol="0"/>
          <a:lstStyle/>
          <a:p>
            <a:endParaRPr/>
          </a:p>
        </p:txBody>
      </p:sp>
      <p:sp>
        <p:nvSpPr>
          <p:cNvPr id="78" name="object 78"/>
          <p:cNvSpPr/>
          <p:nvPr/>
        </p:nvSpPr>
        <p:spPr>
          <a:xfrm>
            <a:off x="6950964" y="3730802"/>
            <a:ext cx="2193035" cy="565226"/>
          </a:xfrm>
          <a:prstGeom prst="rect">
            <a:avLst/>
          </a:prstGeom>
          <a:blipFill>
            <a:blip r:embed="rId7" cstate="print"/>
            <a:stretch>
              <a:fillRect/>
            </a:stretch>
          </a:blipFill>
        </p:spPr>
        <p:txBody>
          <a:bodyPr wrap="square" lIns="0" tIns="0" rIns="0" bIns="0" rtlCol="0"/>
          <a:lstStyle/>
          <a:p>
            <a:endParaRPr/>
          </a:p>
        </p:txBody>
      </p:sp>
      <p:sp>
        <p:nvSpPr>
          <p:cNvPr id="79" name="object 79"/>
          <p:cNvSpPr/>
          <p:nvPr/>
        </p:nvSpPr>
        <p:spPr>
          <a:xfrm>
            <a:off x="6950964" y="4014266"/>
            <a:ext cx="2090674" cy="565226"/>
          </a:xfrm>
          <a:prstGeom prst="rect">
            <a:avLst/>
          </a:prstGeom>
          <a:blipFill>
            <a:blip r:embed="rId8" cstate="print"/>
            <a:stretch>
              <a:fillRect/>
            </a:stretch>
          </a:blipFill>
        </p:spPr>
        <p:txBody>
          <a:bodyPr wrap="square" lIns="0" tIns="0" rIns="0" bIns="0" rtlCol="0"/>
          <a:lstStyle/>
          <a:p>
            <a:endParaRPr/>
          </a:p>
        </p:txBody>
      </p:sp>
      <p:sp>
        <p:nvSpPr>
          <p:cNvPr id="80" name="object 80"/>
          <p:cNvSpPr txBox="1"/>
          <p:nvPr/>
        </p:nvSpPr>
        <p:spPr>
          <a:xfrm>
            <a:off x="545693" y="1768508"/>
            <a:ext cx="8373745" cy="4076065"/>
          </a:xfrm>
          <a:prstGeom prst="rect">
            <a:avLst/>
          </a:prstGeom>
        </p:spPr>
        <p:txBody>
          <a:bodyPr vert="horz" wrap="square" lIns="0" tIns="12065" rIns="0" bIns="0" rtlCol="0">
            <a:spAutoFit/>
          </a:bodyPr>
          <a:lstStyle/>
          <a:p>
            <a:pPr marL="2618740">
              <a:lnSpc>
                <a:spcPct val="100000"/>
              </a:lnSpc>
              <a:spcBef>
                <a:spcPts val="95"/>
              </a:spcBef>
              <a:tabLst>
                <a:tab pos="4395470" algn="l"/>
                <a:tab pos="6300470" algn="l"/>
              </a:tabLst>
            </a:pPr>
            <a:r>
              <a:rPr sz="1550" b="1" u="heavy" spc="20" dirty="0">
                <a:uFill>
                  <a:solidFill>
                    <a:srgbClr val="000000"/>
                  </a:solidFill>
                </a:uFill>
                <a:latin typeface="Arial"/>
                <a:cs typeface="Arial"/>
              </a:rPr>
              <a:t> </a:t>
            </a:r>
            <a:r>
              <a:rPr sz="1550" b="1" u="heavy" spc="-5" dirty="0">
                <a:uFill>
                  <a:solidFill>
                    <a:srgbClr val="000000"/>
                  </a:solidFill>
                </a:uFill>
                <a:latin typeface="Arial"/>
                <a:cs typeface="Arial"/>
              </a:rPr>
              <a:t>:</a:t>
            </a:r>
            <a:r>
              <a:rPr sz="1550" b="1" u="heavy" spc="155" dirty="0">
                <a:uFill>
                  <a:solidFill>
                    <a:srgbClr val="000000"/>
                  </a:solidFill>
                </a:uFill>
                <a:latin typeface="Arial"/>
                <a:cs typeface="Arial"/>
              </a:rPr>
              <a:t> </a:t>
            </a:r>
            <a:r>
              <a:rPr sz="1550" b="1" u="heavy" spc="30" dirty="0">
                <a:uFill>
                  <a:solidFill>
                    <a:srgbClr val="000000"/>
                  </a:solidFill>
                </a:uFill>
                <a:latin typeface="Arial"/>
                <a:cs typeface="Arial"/>
              </a:rPr>
              <a:t>obje</a:t>
            </a:r>
            <a:r>
              <a:rPr sz="1550" b="1" u="heavy" spc="-280" dirty="0">
                <a:uFill>
                  <a:solidFill>
                    <a:srgbClr val="000000"/>
                  </a:solidFill>
                </a:uFill>
                <a:latin typeface="Arial"/>
                <a:cs typeface="Arial"/>
              </a:rPr>
              <a:t> </a:t>
            </a:r>
            <a:r>
              <a:rPr sz="1550" b="1" u="heavy" spc="20" dirty="0">
                <a:uFill>
                  <a:solidFill>
                    <a:srgbClr val="000000"/>
                  </a:solidFill>
                </a:uFill>
                <a:latin typeface="Arial"/>
                <a:cs typeface="Arial"/>
              </a:rPr>
              <a:t>ct1</a:t>
            </a:r>
            <a:r>
              <a:rPr sz="1550" b="1" spc="20" dirty="0">
                <a:latin typeface="Arial"/>
                <a:cs typeface="Arial"/>
              </a:rPr>
              <a:t>	</a:t>
            </a:r>
            <a:r>
              <a:rPr sz="1550" b="1" u="heavy" spc="20" dirty="0">
                <a:uFill>
                  <a:solidFill>
                    <a:srgbClr val="000000"/>
                  </a:solidFill>
                </a:uFill>
                <a:latin typeface="Arial"/>
                <a:cs typeface="Arial"/>
              </a:rPr>
              <a:t> </a:t>
            </a:r>
            <a:r>
              <a:rPr sz="1550" b="1" u="heavy" spc="-5" dirty="0">
                <a:uFill>
                  <a:solidFill>
                    <a:srgbClr val="000000"/>
                  </a:solidFill>
                </a:uFill>
                <a:latin typeface="Arial"/>
                <a:cs typeface="Arial"/>
              </a:rPr>
              <a:t>:</a:t>
            </a:r>
            <a:r>
              <a:rPr sz="1550" b="1" u="heavy" spc="55" dirty="0">
                <a:uFill>
                  <a:solidFill>
                    <a:srgbClr val="000000"/>
                  </a:solidFill>
                </a:uFill>
                <a:latin typeface="Arial"/>
                <a:cs typeface="Arial"/>
              </a:rPr>
              <a:t> </a:t>
            </a:r>
            <a:r>
              <a:rPr sz="1550" b="1" u="heavy" spc="-5" dirty="0">
                <a:uFill>
                  <a:solidFill>
                    <a:srgbClr val="000000"/>
                  </a:solidFill>
                </a:uFill>
                <a:latin typeface="Arial"/>
                <a:cs typeface="Arial"/>
              </a:rPr>
              <a:t>o</a:t>
            </a:r>
            <a:r>
              <a:rPr sz="1550" b="1" u="heavy" spc="-280" dirty="0">
                <a:uFill>
                  <a:solidFill>
                    <a:srgbClr val="000000"/>
                  </a:solidFill>
                </a:uFill>
                <a:latin typeface="Arial"/>
                <a:cs typeface="Arial"/>
              </a:rPr>
              <a:t> </a:t>
            </a:r>
            <a:r>
              <a:rPr sz="1550" b="1" u="heavy" spc="30" dirty="0">
                <a:uFill>
                  <a:solidFill>
                    <a:srgbClr val="000000"/>
                  </a:solidFill>
                </a:uFill>
                <a:latin typeface="Arial"/>
                <a:cs typeface="Arial"/>
              </a:rPr>
              <a:t>bject2</a:t>
            </a:r>
            <a:r>
              <a:rPr sz="1550" b="1" spc="30" dirty="0">
                <a:latin typeface="Arial"/>
                <a:cs typeface="Arial"/>
              </a:rPr>
              <a:t>	</a:t>
            </a:r>
            <a:r>
              <a:rPr sz="1550" b="1" u="heavy" spc="30" dirty="0">
                <a:uFill>
                  <a:solidFill>
                    <a:srgbClr val="000000"/>
                  </a:solidFill>
                </a:uFill>
                <a:latin typeface="Arial"/>
                <a:cs typeface="Arial"/>
              </a:rPr>
              <a:t> </a:t>
            </a:r>
            <a:r>
              <a:rPr sz="1550" b="1" u="heavy" spc="-5" dirty="0">
                <a:uFill>
                  <a:solidFill>
                    <a:srgbClr val="000000"/>
                  </a:solidFill>
                </a:uFill>
                <a:latin typeface="Arial"/>
                <a:cs typeface="Arial"/>
              </a:rPr>
              <a:t>: </a:t>
            </a:r>
            <a:r>
              <a:rPr sz="1550" b="1" u="heavy" spc="30" dirty="0">
                <a:uFill>
                  <a:solidFill>
                    <a:srgbClr val="000000"/>
                  </a:solidFill>
                </a:uFill>
                <a:latin typeface="Arial"/>
                <a:cs typeface="Arial"/>
              </a:rPr>
              <a:t>obje</a:t>
            </a:r>
            <a:r>
              <a:rPr sz="1550" b="1" u="heavy" spc="-135" dirty="0">
                <a:uFill>
                  <a:solidFill>
                    <a:srgbClr val="000000"/>
                  </a:solidFill>
                </a:uFill>
                <a:latin typeface="Arial"/>
                <a:cs typeface="Arial"/>
              </a:rPr>
              <a:t> </a:t>
            </a:r>
            <a:r>
              <a:rPr sz="1550" b="1" u="heavy" spc="20" dirty="0">
                <a:uFill>
                  <a:solidFill>
                    <a:srgbClr val="000000"/>
                  </a:solidFill>
                </a:uFill>
                <a:latin typeface="Arial"/>
                <a:cs typeface="Arial"/>
              </a:rPr>
              <a:t>ct3</a:t>
            </a:r>
            <a:endParaRPr sz="1550" dirty="0">
              <a:latin typeface="Arial"/>
              <a:cs typeface="Arial"/>
            </a:endParaRPr>
          </a:p>
          <a:p>
            <a:pPr>
              <a:lnSpc>
                <a:spcPct val="100000"/>
              </a:lnSpc>
              <a:spcBef>
                <a:spcPts val="10"/>
              </a:spcBef>
            </a:pPr>
            <a:endParaRPr sz="1800" dirty="0">
              <a:latin typeface="Times New Roman"/>
              <a:cs typeface="Times New Roman"/>
            </a:endParaRPr>
          </a:p>
          <a:p>
            <a:pPr marL="819150">
              <a:lnSpc>
                <a:spcPct val="100000"/>
              </a:lnSpc>
            </a:pPr>
            <a:r>
              <a:rPr sz="1550" b="1" spc="-5" dirty="0">
                <a:latin typeface="Arial"/>
                <a:cs typeface="Arial"/>
              </a:rPr>
              <a:t>:</a:t>
            </a:r>
            <a:r>
              <a:rPr sz="1550" b="1" spc="140" dirty="0">
                <a:latin typeface="Arial"/>
                <a:cs typeface="Arial"/>
              </a:rPr>
              <a:t> </a:t>
            </a:r>
            <a:r>
              <a:rPr sz="1550" b="1" spc="40" dirty="0">
                <a:latin typeface="Arial"/>
                <a:cs typeface="Arial"/>
              </a:rPr>
              <a:t>Custom</a:t>
            </a:r>
            <a:r>
              <a:rPr sz="1550" b="1" spc="-254" dirty="0">
                <a:latin typeface="Arial"/>
                <a:cs typeface="Arial"/>
              </a:rPr>
              <a:t> </a:t>
            </a:r>
            <a:r>
              <a:rPr sz="1550" b="1" spc="-5" dirty="0">
                <a:latin typeface="Arial"/>
                <a:cs typeface="Arial"/>
              </a:rPr>
              <a:t>e</a:t>
            </a:r>
            <a:r>
              <a:rPr sz="1550" b="1" spc="-290" dirty="0">
                <a:latin typeface="Arial"/>
                <a:cs typeface="Arial"/>
              </a:rPr>
              <a:t> </a:t>
            </a:r>
            <a:r>
              <a:rPr sz="1550" b="1" spc="-5" dirty="0">
                <a:latin typeface="Arial"/>
                <a:cs typeface="Arial"/>
              </a:rPr>
              <a:t>r</a:t>
            </a:r>
            <a:endParaRPr sz="1550" dirty="0">
              <a:latin typeface="Arial"/>
              <a:cs typeface="Arial"/>
            </a:endParaRPr>
          </a:p>
          <a:p>
            <a:pPr marL="1724660">
              <a:lnSpc>
                <a:spcPct val="100000"/>
              </a:lnSpc>
              <a:spcBef>
                <a:spcPts val="545"/>
              </a:spcBef>
            </a:pPr>
            <a:r>
              <a:rPr sz="1550" b="1" spc="15" dirty="0">
                <a:latin typeface="Arial"/>
                <a:cs typeface="Arial"/>
              </a:rPr>
              <a:t>re</a:t>
            </a:r>
            <a:r>
              <a:rPr sz="1550" b="1" spc="-295" dirty="0">
                <a:latin typeface="Arial"/>
                <a:cs typeface="Arial"/>
              </a:rPr>
              <a:t> </a:t>
            </a:r>
            <a:r>
              <a:rPr sz="1550" b="1" spc="-5" dirty="0">
                <a:latin typeface="Arial"/>
                <a:cs typeface="Arial"/>
              </a:rPr>
              <a:t>q</a:t>
            </a:r>
            <a:r>
              <a:rPr sz="1550" b="1" spc="-280" dirty="0">
                <a:latin typeface="Arial"/>
                <a:cs typeface="Arial"/>
              </a:rPr>
              <a:t> </a:t>
            </a:r>
            <a:r>
              <a:rPr sz="1550" b="1" spc="-20" dirty="0">
                <a:latin typeface="Arial"/>
                <a:cs typeface="Arial"/>
              </a:rPr>
              <a:t>ue</a:t>
            </a:r>
            <a:r>
              <a:rPr sz="1550" b="1" spc="-290" dirty="0">
                <a:latin typeface="Arial"/>
                <a:cs typeface="Arial"/>
              </a:rPr>
              <a:t> </a:t>
            </a:r>
            <a:r>
              <a:rPr sz="1550" b="1" spc="-5" dirty="0">
                <a:latin typeface="Arial"/>
                <a:cs typeface="Arial"/>
              </a:rPr>
              <a:t>s</a:t>
            </a:r>
            <a:r>
              <a:rPr sz="1550" b="1" spc="-285" dirty="0">
                <a:latin typeface="Arial"/>
                <a:cs typeface="Arial"/>
              </a:rPr>
              <a:t> </a:t>
            </a:r>
            <a:r>
              <a:rPr sz="1550" b="1" spc="-35" dirty="0">
                <a:latin typeface="Arial"/>
                <a:cs typeface="Arial"/>
              </a:rPr>
              <a:t>t(</a:t>
            </a:r>
            <a:r>
              <a:rPr sz="1550" b="1" spc="55" dirty="0">
                <a:latin typeface="Arial"/>
                <a:cs typeface="Arial"/>
              </a:rPr>
              <a:t> </a:t>
            </a:r>
            <a:r>
              <a:rPr sz="1550" b="1" spc="-5" dirty="0">
                <a:latin typeface="Arial"/>
                <a:cs typeface="Arial"/>
              </a:rPr>
              <a:t>)</a:t>
            </a:r>
            <a:endParaRPr sz="1550" dirty="0">
              <a:latin typeface="Arial"/>
              <a:cs typeface="Arial"/>
            </a:endParaRPr>
          </a:p>
          <a:p>
            <a:pPr>
              <a:lnSpc>
                <a:spcPct val="100000"/>
              </a:lnSpc>
              <a:spcBef>
                <a:spcPts val="15"/>
              </a:spcBef>
            </a:pPr>
            <a:endParaRPr sz="1350" dirty="0">
              <a:latin typeface="Times New Roman"/>
              <a:cs typeface="Times New Roman"/>
            </a:endParaRPr>
          </a:p>
          <a:p>
            <a:pPr marL="3348990" algn="ctr">
              <a:lnSpc>
                <a:spcPts val="1750"/>
              </a:lnSpc>
              <a:spcBef>
                <a:spcPts val="5"/>
              </a:spcBef>
            </a:pPr>
            <a:r>
              <a:rPr sz="1550" b="1" spc="20" dirty="0">
                <a:latin typeface="Arial"/>
                <a:cs typeface="Arial"/>
              </a:rPr>
              <a:t>cre</a:t>
            </a:r>
            <a:r>
              <a:rPr sz="1550" b="1" spc="-290" dirty="0">
                <a:latin typeface="Arial"/>
                <a:cs typeface="Arial"/>
              </a:rPr>
              <a:t> </a:t>
            </a:r>
            <a:r>
              <a:rPr sz="1550" b="1" spc="20" dirty="0">
                <a:latin typeface="Arial"/>
                <a:cs typeface="Arial"/>
              </a:rPr>
              <a:t>ate</a:t>
            </a:r>
            <a:r>
              <a:rPr sz="1550" b="1" spc="-290" dirty="0">
                <a:latin typeface="Arial"/>
                <a:cs typeface="Arial"/>
              </a:rPr>
              <a:t> </a:t>
            </a:r>
            <a:r>
              <a:rPr sz="1550" b="1" spc="35" dirty="0">
                <a:latin typeface="Arial"/>
                <a:cs typeface="Arial"/>
              </a:rPr>
              <a:t>Obje</a:t>
            </a:r>
            <a:r>
              <a:rPr sz="1550" b="1" spc="-290" dirty="0">
                <a:latin typeface="Arial"/>
                <a:cs typeface="Arial"/>
              </a:rPr>
              <a:t> </a:t>
            </a:r>
            <a:r>
              <a:rPr sz="1550" b="1" spc="30" dirty="0">
                <a:latin typeface="Arial"/>
                <a:cs typeface="Arial"/>
              </a:rPr>
              <a:t>ct3(</a:t>
            </a:r>
            <a:r>
              <a:rPr sz="1550" b="1" spc="55" dirty="0">
                <a:latin typeface="Arial"/>
                <a:cs typeface="Arial"/>
              </a:rPr>
              <a:t> </a:t>
            </a:r>
            <a:r>
              <a:rPr sz="1550" b="1" spc="-5" dirty="0">
                <a:latin typeface="Arial"/>
                <a:cs typeface="Arial"/>
              </a:rPr>
              <a:t>)</a:t>
            </a:r>
            <a:endParaRPr sz="1550" dirty="0">
              <a:latin typeface="Arial"/>
              <a:cs typeface="Arial"/>
            </a:endParaRPr>
          </a:p>
          <a:p>
            <a:pPr marL="12700">
              <a:lnSpc>
                <a:spcPts val="2285"/>
              </a:lnSpc>
            </a:pPr>
            <a:r>
              <a:rPr sz="2000" dirty="0">
                <a:latin typeface="Times New Roman"/>
                <a:cs typeface="Times New Roman"/>
              </a:rPr>
              <a:t>Message</a:t>
            </a:r>
          </a:p>
          <a:p>
            <a:pPr marL="3244850" algn="ctr">
              <a:lnSpc>
                <a:spcPts val="1855"/>
              </a:lnSpc>
            </a:pPr>
            <a:r>
              <a:rPr sz="1550" b="1" spc="20" dirty="0">
                <a:latin typeface="Arial"/>
                <a:cs typeface="Arial"/>
              </a:rPr>
              <a:t>cre</a:t>
            </a:r>
            <a:r>
              <a:rPr sz="1550" b="1" spc="-290" dirty="0">
                <a:latin typeface="Arial"/>
                <a:cs typeface="Arial"/>
              </a:rPr>
              <a:t> </a:t>
            </a:r>
            <a:r>
              <a:rPr sz="1550" b="1" spc="20" dirty="0">
                <a:latin typeface="Arial"/>
                <a:cs typeface="Arial"/>
              </a:rPr>
              <a:t>ate</a:t>
            </a:r>
            <a:r>
              <a:rPr sz="1550" b="1" spc="-290" dirty="0">
                <a:latin typeface="Arial"/>
                <a:cs typeface="Arial"/>
              </a:rPr>
              <a:t> </a:t>
            </a:r>
            <a:r>
              <a:rPr sz="1550" b="1" spc="-5" dirty="0">
                <a:latin typeface="Arial"/>
                <a:cs typeface="Arial"/>
              </a:rPr>
              <a:t>(</a:t>
            </a:r>
            <a:r>
              <a:rPr sz="1550" b="1" spc="55" dirty="0">
                <a:latin typeface="Arial"/>
                <a:cs typeface="Arial"/>
              </a:rPr>
              <a:t> </a:t>
            </a:r>
            <a:r>
              <a:rPr sz="1550" b="1" spc="-5" dirty="0">
                <a:latin typeface="Arial"/>
                <a:cs typeface="Arial"/>
              </a:rPr>
              <a:t>)</a:t>
            </a:r>
            <a:endParaRPr sz="1550" dirty="0">
              <a:latin typeface="Arial"/>
              <a:cs typeface="Arial"/>
            </a:endParaRPr>
          </a:p>
          <a:p>
            <a:pPr marR="5080" algn="r">
              <a:lnSpc>
                <a:spcPts val="2320"/>
              </a:lnSpc>
              <a:spcBef>
                <a:spcPts val="290"/>
              </a:spcBef>
            </a:pPr>
            <a:r>
              <a:rPr sz="2000" dirty="0">
                <a:latin typeface="Times New Roman"/>
                <a:cs typeface="Times New Roman"/>
              </a:rPr>
              <a:t>An object sends</a:t>
            </a:r>
            <a:r>
              <a:rPr sz="2000" spc="-145" dirty="0">
                <a:latin typeface="Times New Roman"/>
                <a:cs typeface="Times New Roman"/>
              </a:rPr>
              <a:t> </a:t>
            </a:r>
            <a:r>
              <a:rPr sz="2000" dirty="0">
                <a:latin typeface="Times New Roman"/>
                <a:cs typeface="Times New Roman"/>
              </a:rPr>
              <a:t>a</a:t>
            </a:r>
          </a:p>
          <a:p>
            <a:pPr marR="47625" algn="r">
              <a:lnSpc>
                <a:spcPts val="2320"/>
              </a:lnSpc>
            </a:pPr>
            <a:r>
              <a:rPr sz="2000" spc="-5" dirty="0">
                <a:latin typeface="Times New Roman"/>
                <a:cs typeface="Times New Roman"/>
              </a:rPr>
              <a:t>message </a:t>
            </a:r>
            <a:r>
              <a:rPr sz="2000" dirty="0">
                <a:latin typeface="Times New Roman"/>
                <a:cs typeface="Times New Roman"/>
              </a:rPr>
              <a:t>to</a:t>
            </a:r>
            <a:r>
              <a:rPr sz="2000" spc="-70" dirty="0">
                <a:latin typeface="Times New Roman"/>
                <a:cs typeface="Times New Roman"/>
              </a:rPr>
              <a:t> </a:t>
            </a:r>
            <a:r>
              <a:rPr sz="2000" spc="-5" dirty="0">
                <a:latin typeface="Times New Roman"/>
                <a:cs typeface="Times New Roman"/>
              </a:rPr>
              <a:t>itself.</a:t>
            </a:r>
            <a:endParaRPr sz="20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1850" dirty="0">
              <a:latin typeface="Times New Roman"/>
              <a:cs typeface="Times New Roman"/>
            </a:endParaRPr>
          </a:p>
          <a:p>
            <a:pPr marL="3540760" marR="3068320">
              <a:lnSpc>
                <a:spcPts val="2230"/>
              </a:lnSpc>
            </a:pPr>
            <a:r>
              <a:rPr sz="2000" dirty="0">
                <a:latin typeface="Times New Roman"/>
                <a:cs typeface="Times New Roman"/>
              </a:rPr>
              <a:t>Feedback arrow  shows that a  value is</a:t>
            </a:r>
            <a:r>
              <a:rPr sz="2000" spc="-105" dirty="0">
                <a:latin typeface="Times New Roman"/>
                <a:cs typeface="Times New Roman"/>
              </a:rPr>
              <a:t> </a:t>
            </a:r>
            <a:r>
              <a:rPr sz="2000" dirty="0">
                <a:latin typeface="Times New Roman"/>
                <a:cs typeface="Times New Roman"/>
              </a:rPr>
              <a:t>returned.</a:t>
            </a:r>
          </a:p>
        </p:txBody>
      </p:sp>
      <p:sp>
        <p:nvSpPr>
          <p:cNvPr id="81" name="object 81"/>
          <p:cNvSpPr/>
          <p:nvPr/>
        </p:nvSpPr>
        <p:spPr>
          <a:xfrm>
            <a:off x="1256728" y="2971545"/>
            <a:ext cx="1083945" cy="257810"/>
          </a:xfrm>
          <a:custGeom>
            <a:avLst/>
            <a:gdLst/>
            <a:ahLst/>
            <a:cxnLst/>
            <a:rect l="l" t="t" r="r" b="b"/>
            <a:pathLst>
              <a:path w="1083945" h="257810">
                <a:moveTo>
                  <a:pt x="995368" y="28393"/>
                </a:moveTo>
                <a:lnTo>
                  <a:pt x="0" y="229107"/>
                </a:lnTo>
                <a:lnTo>
                  <a:pt x="5715" y="257555"/>
                </a:lnTo>
                <a:lnTo>
                  <a:pt x="1001075" y="56718"/>
                </a:lnTo>
                <a:lnTo>
                  <a:pt x="995368" y="28393"/>
                </a:lnTo>
                <a:close/>
              </a:path>
              <a:path w="1083945" h="257810">
                <a:moveTo>
                  <a:pt x="1083210" y="25526"/>
                </a:moveTo>
                <a:lnTo>
                  <a:pt x="1009586" y="25526"/>
                </a:lnTo>
                <a:lnTo>
                  <a:pt x="1015301" y="53848"/>
                </a:lnTo>
                <a:lnTo>
                  <a:pt x="1001075" y="56718"/>
                </a:lnTo>
                <a:lnTo>
                  <a:pt x="1006792" y="85089"/>
                </a:lnTo>
                <a:lnTo>
                  <a:pt x="1083210" y="25526"/>
                </a:lnTo>
                <a:close/>
              </a:path>
              <a:path w="1083945" h="257810">
                <a:moveTo>
                  <a:pt x="1009586" y="25526"/>
                </a:moveTo>
                <a:lnTo>
                  <a:pt x="995368" y="28393"/>
                </a:lnTo>
                <a:lnTo>
                  <a:pt x="1001075" y="56718"/>
                </a:lnTo>
                <a:lnTo>
                  <a:pt x="1015301" y="53848"/>
                </a:lnTo>
                <a:lnTo>
                  <a:pt x="1009586" y="25526"/>
                </a:lnTo>
                <a:close/>
              </a:path>
              <a:path w="1083945" h="257810">
                <a:moveTo>
                  <a:pt x="989647" y="0"/>
                </a:moveTo>
                <a:lnTo>
                  <a:pt x="995368" y="28393"/>
                </a:lnTo>
                <a:lnTo>
                  <a:pt x="1009586" y="25526"/>
                </a:lnTo>
                <a:lnTo>
                  <a:pt x="1083210" y="25526"/>
                </a:lnTo>
                <a:lnTo>
                  <a:pt x="1083373" y="25400"/>
                </a:lnTo>
                <a:lnTo>
                  <a:pt x="989647" y="0"/>
                </a:lnTo>
                <a:close/>
              </a:path>
            </a:pathLst>
          </a:custGeom>
          <a:solidFill>
            <a:srgbClr val="000000"/>
          </a:solidFill>
        </p:spPr>
        <p:txBody>
          <a:bodyPr wrap="square" lIns="0" tIns="0" rIns="0" bIns="0" rtlCol="0"/>
          <a:lstStyle/>
          <a:p>
            <a:endParaRPr/>
          </a:p>
        </p:txBody>
      </p:sp>
      <p:sp>
        <p:nvSpPr>
          <p:cNvPr id="82" name="object 82"/>
          <p:cNvSpPr/>
          <p:nvPr/>
        </p:nvSpPr>
        <p:spPr>
          <a:xfrm>
            <a:off x="4499609" y="4149090"/>
            <a:ext cx="662305" cy="805180"/>
          </a:xfrm>
          <a:custGeom>
            <a:avLst/>
            <a:gdLst/>
            <a:ahLst/>
            <a:cxnLst/>
            <a:rect l="l" t="t" r="r" b="b"/>
            <a:pathLst>
              <a:path w="662304" h="805179">
                <a:moveTo>
                  <a:pt x="66203" y="58086"/>
                </a:moveTo>
                <a:lnTo>
                  <a:pt x="43838" y="76358"/>
                </a:lnTo>
                <a:lnTo>
                  <a:pt x="639572" y="804672"/>
                </a:lnTo>
                <a:lnTo>
                  <a:pt x="661924" y="786384"/>
                </a:lnTo>
                <a:lnTo>
                  <a:pt x="66203" y="58086"/>
                </a:lnTo>
                <a:close/>
              </a:path>
              <a:path w="662304" h="805179">
                <a:moveTo>
                  <a:pt x="0" y="0"/>
                </a:moveTo>
                <a:lnTo>
                  <a:pt x="21336" y="94742"/>
                </a:lnTo>
                <a:lnTo>
                  <a:pt x="43838" y="76358"/>
                </a:lnTo>
                <a:lnTo>
                  <a:pt x="34670" y="65151"/>
                </a:lnTo>
                <a:lnTo>
                  <a:pt x="57023" y="46862"/>
                </a:lnTo>
                <a:lnTo>
                  <a:pt x="79940" y="46862"/>
                </a:lnTo>
                <a:lnTo>
                  <a:pt x="88645" y="39751"/>
                </a:lnTo>
                <a:lnTo>
                  <a:pt x="0" y="0"/>
                </a:lnTo>
                <a:close/>
              </a:path>
              <a:path w="662304" h="805179">
                <a:moveTo>
                  <a:pt x="57023" y="46862"/>
                </a:moveTo>
                <a:lnTo>
                  <a:pt x="34670" y="65151"/>
                </a:lnTo>
                <a:lnTo>
                  <a:pt x="43838" y="76358"/>
                </a:lnTo>
                <a:lnTo>
                  <a:pt x="66203" y="58086"/>
                </a:lnTo>
                <a:lnTo>
                  <a:pt x="57023" y="46862"/>
                </a:lnTo>
                <a:close/>
              </a:path>
              <a:path w="662304" h="805179">
                <a:moveTo>
                  <a:pt x="79940" y="46862"/>
                </a:moveTo>
                <a:lnTo>
                  <a:pt x="57023" y="46862"/>
                </a:lnTo>
                <a:lnTo>
                  <a:pt x="66203" y="58086"/>
                </a:lnTo>
                <a:lnTo>
                  <a:pt x="79940" y="46862"/>
                </a:lnTo>
                <a:close/>
              </a:path>
            </a:pathLst>
          </a:custGeom>
          <a:solidFill>
            <a:srgbClr val="000000"/>
          </a:solidFill>
        </p:spPr>
        <p:txBody>
          <a:bodyPr wrap="square" lIns="0" tIns="0" rIns="0" bIns="0" rtlCol="0"/>
          <a:lstStyle/>
          <a:p>
            <a:endParaRPr/>
          </a:p>
        </p:txBody>
      </p:sp>
      <p:sp>
        <p:nvSpPr>
          <p:cNvPr id="83" name="object 83"/>
          <p:cNvSpPr/>
          <p:nvPr/>
        </p:nvSpPr>
        <p:spPr>
          <a:xfrm>
            <a:off x="6084570" y="3402838"/>
            <a:ext cx="1805939" cy="403860"/>
          </a:xfrm>
          <a:custGeom>
            <a:avLst/>
            <a:gdLst/>
            <a:ahLst/>
            <a:cxnLst/>
            <a:rect l="l" t="t" r="r" b="b"/>
            <a:pathLst>
              <a:path w="1805940" h="403860">
                <a:moveTo>
                  <a:pt x="88012" y="28400"/>
                </a:moveTo>
                <a:lnTo>
                  <a:pt x="82288" y="56847"/>
                </a:lnTo>
                <a:lnTo>
                  <a:pt x="1799971" y="403860"/>
                </a:lnTo>
                <a:lnTo>
                  <a:pt x="1805812" y="375412"/>
                </a:lnTo>
                <a:lnTo>
                  <a:pt x="88012" y="28400"/>
                </a:lnTo>
                <a:close/>
              </a:path>
              <a:path w="1805940" h="403860">
                <a:moveTo>
                  <a:pt x="93725" y="0"/>
                </a:moveTo>
                <a:lnTo>
                  <a:pt x="0" y="25400"/>
                </a:lnTo>
                <a:lnTo>
                  <a:pt x="76580" y="85216"/>
                </a:lnTo>
                <a:lnTo>
                  <a:pt x="82288" y="56847"/>
                </a:lnTo>
                <a:lnTo>
                  <a:pt x="68071" y="53975"/>
                </a:lnTo>
                <a:lnTo>
                  <a:pt x="73787" y="25526"/>
                </a:lnTo>
                <a:lnTo>
                  <a:pt x="88590" y="25526"/>
                </a:lnTo>
                <a:lnTo>
                  <a:pt x="93725" y="0"/>
                </a:lnTo>
                <a:close/>
              </a:path>
              <a:path w="1805940" h="403860">
                <a:moveTo>
                  <a:pt x="73787" y="25526"/>
                </a:moveTo>
                <a:lnTo>
                  <a:pt x="68071" y="53975"/>
                </a:lnTo>
                <a:lnTo>
                  <a:pt x="82288" y="56847"/>
                </a:lnTo>
                <a:lnTo>
                  <a:pt x="88012" y="28400"/>
                </a:lnTo>
                <a:lnTo>
                  <a:pt x="73787" y="25526"/>
                </a:lnTo>
                <a:close/>
              </a:path>
              <a:path w="1805940" h="403860">
                <a:moveTo>
                  <a:pt x="88590" y="25526"/>
                </a:moveTo>
                <a:lnTo>
                  <a:pt x="73787" y="25526"/>
                </a:lnTo>
                <a:lnTo>
                  <a:pt x="88012" y="28400"/>
                </a:lnTo>
                <a:lnTo>
                  <a:pt x="88590" y="25526"/>
                </a:lnTo>
                <a:close/>
              </a:path>
            </a:pathLst>
          </a:custGeom>
          <a:solidFill>
            <a:srgbClr val="000000"/>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44500" y="1095832"/>
            <a:ext cx="4446905" cy="452120"/>
          </a:xfrm>
          <a:prstGeom prst="rect">
            <a:avLst/>
          </a:prstGeom>
        </p:spPr>
        <p:txBody>
          <a:bodyPr vert="horz" wrap="square" lIns="0" tIns="12065" rIns="0" bIns="0" rtlCol="0">
            <a:spAutoFit/>
          </a:bodyPr>
          <a:lstStyle/>
          <a:p>
            <a:pPr marL="12700">
              <a:lnSpc>
                <a:spcPct val="100000"/>
              </a:lnSpc>
              <a:spcBef>
                <a:spcPts val="95"/>
              </a:spcBef>
            </a:pPr>
            <a:r>
              <a:rPr sz="2800" spc="-200" dirty="0"/>
              <a:t>Sequence </a:t>
            </a:r>
            <a:r>
              <a:rPr sz="2800" spc="-135" dirty="0"/>
              <a:t>diagrams:</a:t>
            </a:r>
            <a:r>
              <a:rPr sz="2800" spc="-110" dirty="0"/>
              <a:t> </a:t>
            </a:r>
            <a:r>
              <a:rPr sz="2800" spc="-90" dirty="0"/>
              <a:t>endpoints</a:t>
            </a:r>
            <a:endParaRPr sz="2800"/>
          </a:p>
        </p:txBody>
      </p:sp>
      <p:sp>
        <p:nvSpPr>
          <p:cNvPr id="8" name="object 8"/>
          <p:cNvSpPr/>
          <p:nvPr/>
        </p:nvSpPr>
        <p:spPr>
          <a:xfrm>
            <a:off x="1698640" y="1669473"/>
            <a:ext cx="188918" cy="345035"/>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1648753" y="1903191"/>
            <a:ext cx="299085" cy="0"/>
          </a:xfrm>
          <a:custGeom>
            <a:avLst/>
            <a:gdLst/>
            <a:ahLst/>
            <a:cxnLst/>
            <a:rect l="l" t="t" r="r" b="b"/>
            <a:pathLst>
              <a:path w="299085">
                <a:moveTo>
                  <a:pt x="0" y="0"/>
                </a:moveTo>
                <a:lnTo>
                  <a:pt x="298507" y="0"/>
                </a:lnTo>
              </a:path>
            </a:pathLst>
          </a:custGeom>
          <a:ln w="3175">
            <a:solidFill>
              <a:srgbClr val="990033"/>
            </a:solidFill>
          </a:ln>
        </p:spPr>
        <p:txBody>
          <a:bodyPr wrap="square" lIns="0" tIns="0" rIns="0" bIns="0" rtlCol="0"/>
          <a:lstStyle/>
          <a:p>
            <a:endParaRPr/>
          </a:p>
        </p:txBody>
      </p:sp>
      <p:sp>
        <p:nvSpPr>
          <p:cNvPr id="10" name="object 10"/>
          <p:cNvSpPr/>
          <p:nvPr/>
        </p:nvSpPr>
        <p:spPr>
          <a:xfrm>
            <a:off x="1588900" y="2015348"/>
            <a:ext cx="215265" cy="201295"/>
          </a:xfrm>
          <a:custGeom>
            <a:avLst/>
            <a:gdLst/>
            <a:ahLst/>
            <a:cxnLst/>
            <a:rect l="l" t="t" r="r" b="b"/>
            <a:pathLst>
              <a:path w="215264" h="201294">
                <a:moveTo>
                  <a:pt x="0" y="201144"/>
                </a:moveTo>
                <a:lnTo>
                  <a:pt x="214854" y="0"/>
                </a:lnTo>
              </a:path>
            </a:pathLst>
          </a:custGeom>
          <a:ln w="3175">
            <a:solidFill>
              <a:srgbClr val="990033"/>
            </a:solidFill>
          </a:ln>
        </p:spPr>
        <p:txBody>
          <a:bodyPr wrap="square" lIns="0" tIns="0" rIns="0" bIns="0" rtlCol="0"/>
          <a:lstStyle/>
          <a:p>
            <a:endParaRPr/>
          </a:p>
        </p:txBody>
      </p:sp>
      <p:sp>
        <p:nvSpPr>
          <p:cNvPr id="11" name="object 11"/>
          <p:cNvSpPr/>
          <p:nvPr/>
        </p:nvSpPr>
        <p:spPr>
          <a:xfrm>
            <a:off x="1804579" y="2015012"/>
            <a:ext cx="202565" cy="201295"/>
          </a:xfrm>
          <a:custGeom>
            <a:avLst/>
            <a:gdLst/>
            <a:ahLst/>
            <a:cxnLst/>
            <a:rect l="l" t="t" r="r" b="b"/>
            <a:pathLst>
              <a:path w="202564" h="201294">
                <a:moveTo>
                  <a:pt x="0" y="0"/>
                </a:moveTo>
                <a:lnTo>
                  <a:pt x="202148" y="201144"/>
                </a:lnTo>
              </a:path>
            </a:pathLst>
          </a:custGeom>
          <a:ln w="3175">
            <a:solidFill>
              <a:srgbClr val="990033"/>
            </a:solidFill>
          </a:ln>
        </p:spPr>
        <p:txBody>
          <a:bodyPr wrap="square" lIns="0" tIns="0" rIns="0" bIns="0" rtlCol="0"/>
          <a:lstStyle/>
          <a:p>
            <a:endParaRPr/>
          </a:p>
        </p:txBody>
      </p:sp>
      <p:sp>
        <p:nvSpPr>
          <p:cNvPr id="12" name="object 12"/>
          <p:cNvSpPr/>
          <p:nvPr/>
        </p:nvSpPr>
        <p:spPr>
          <a:xfrm>
            <a:off x="1796175" y="5496104"/>
            <a:ext cx="0" cy="846455"/>
          </a:xfrm>
          <a:custGeom>
            <a:avLst/>
            <a:gdLst/>
            <a:ahLst/>
            <a:cxnLst/>
            <a:rect l="l" t="t" r="r" b="b"/>
            <a:pathLst>
              <a:path h="846454">
                <a:moveTo>
                  <a:pt x="0" y="0"/>
                </a:moveTo>
                <a:lnTo>
                  <a:pt x="0" y="846267"/>
                </a:lnTo>
              </a:path>
            </a:pathLst>
          </a:custGeom>
          <a:ln w="3175">
            <a:solidFill>
              <a:srgbClr val="000000"/>
            </a:solidFill>
            <a:prstDash val="sysDot"/>
          </a:ln>
        </p:spPr>
        <p:txBody>
          <a:bodyPr wrap="square" lIns="0" tIns="0" rIns="0" bIns="0" rtlCol="0"/>
          <a:lstStyle/>
          <a:p>
            <a:endParaRPr/>
          </a:p>
        </p:txBody>
      </p:sp>
      <p:sp>
        <p:nvSpPr>
          <p:cNvPr id="13" name="object 13"/>
          <p:cNvSpPr/>
          <p:nvPr/>
        </p:nvSpPr>
        <p:spPr>
          <a:xfrm>
            <a:off x="1735885" y="2656240"/>
            <a:ext cx="102235" cy="1566545"/>
          </a:xfrm>
          <a:custGeom>
            <a:avLst/>
            <a:gdLst/>
            <a:ahLst/>
            <a:cxnLst/>
            <a:rect l="l" t="t" r="r" b="b"/>
            <a:pathLst>
              <a:path w="102235" h="1566545">
                <a:moveTo>
                  <a:pt x="0" y="1566509"/>
                </a:moveTo>
                <a:lnTo>
                  <a:pt x="102099" y="1566509"/>
                </a:lnTo>
                <a:lnTo>
                  <a:pt x="102099" y="0"/>
                </a:lnTo>
                <a:lnTo>
                  <a:pt x="0" y="0"/>
                </a:lnTo>
                <a:lnTo>
                  <a:pt x="0" y="1566509"/>
                </a:lnTo>
                <a:close/>
              </a:path>
            </a:pathLst>
          </a:custGeom>
          <a:solidFill>
            <a:srgbClr val="FFFFFF"/>
          </a:solidFill>
        </p:spPr>
        <p:txBody>
          <a:bodyPr wrap="square" lIns="0" tIns="0" rIns="0" bIns="0" rtlCol="0"/>
          <a:lstStyle/>
          <a:p>
            <a:endParaRPr/>
          </a:p>
        </p:txBody>
      </p:sp>
      <p:sp>
        <p:nvSpPr>
          <p:cNvPr id="14" name="object 14"/>
          <p:cNvSpPr/>
          <p:nvPr/>
        </p:nvSpPr>
        <p:spPr>
          <a:xfrm>
            <a:off x="1735885" y="5422900"/>
            <a:ext cx="102235" cy="73660"/>
          </a:xfrm>
          <a:custGeom>
            <a:avLst/>
            <a:gdLst/>
            <a:ahLst/>
            <a:cxnLst/>
            <a:rect l="l" t="t" r="r" b="b"/>
            <a:pathLst>
              <a:path w="102235" h="73660">
                <a:moveTo>
                  <a:pt x="0" y="73204"/>
                </a:moveTo>
                <a:lnTo>
                  <a:pt x="102099" y="73204"/>
                </a:lnTo>
                <a:lnTo>
                  <a:pt x="102099" y="0"/>
                </a:lnTo>
                <a:lnTo>
                  <a:pt x="0" y="0"/>
                </a:lnTo>
                <a:lnTo>
                  <a:pt x="0" y="73204"/>
                </a:lnTo>
                <a:close/>
              </a:path>
            </a:pathLst>
          </a:custGeom>
          <a:solidFill>
            <a:srgbClr val="FFFFFF"/>
          </a:solidFill>
        </p:spPr>
        <p:txBody>
          <a:bodyPr wrap="square" lIns="0" tIns="0" rIns="0" bIns="0" rtlCol="0"/>
          <a:lstStyle/>
          <a:p>
            <a:endParaRPr/>
          </a:p>
        </p:txBody>
      </p:sp>
      <p:sp>
        <p:nvSpPr>
          <p:cNvPr id="15" name="object 15"/>
          <p:cNvSpPr/>
          <p:nvPr/>
        </p:nvSpPr>
        <p:spPr>
          <a:xfrm>
            <a:off x="1735885" y="2656240"/>
            <a:ext cx="102235" cy="2840355"/>
          </a:xfrm>
          <a:custGeom>
            <a:avLst/>
            <a:gdLst/>
            <a:ahLst/>
            <a:cxnLst/>
            <a:rect l="l" t="t" r="r" b="b"/>
            <a:pathLst>
              <a:path w="102235" h="2840354">
                <a:moveTo>
                  <a:pt x="0" y="2839863"/>
                </a:moveTo>
                <a:lnTo>
                  <a:pt x="102099" y="2839863"/>
                </a:lnTo>
                <a:lnTo>
                  <a:pt x="102099" y="0"/>
                </a:lnTo>
                <a:lnTo>
                  <a:pt x="0" y="0"/>
                </a:lnTo>
                <a:lnTo>
                  <a:pt x="0" y="2839863"/>
                </a:lnTo>
                <a:close/>
              </a:path>
            </a:pathLst>
          </a:custGeom>
          <a:ln w="3175">
            <a:solidFill>
              <a:srgbClr val="990033"/>
            </a:solidFill>
          </a:ln>
        </p:spPr>
        <p:txBody>
          <a:bodyPr wrap="square" lIns="0" tIns="0" rIns="0" bIns="0" rtlCol="0"/>
          <a:lstStyle/>
          <a:p>
            <a:endParaRPr/>
          </a:p>
        </p:txBody>
      </p:sp>
      <p:sp>
        <p:nvSpPr>
          <p:cNvPr id="16" name="object 16"/>
          <p:cNvSpPr txBox="1"/>
          <p:nvPr/>
        </p:nvSpPr>
        <p:spPr>
          <a:xfrm>
            <a:off x="2895038" y="1703457"/>
            <a:ext cx="1322070" cy="531495"/>
          </a:xfrm>
          <a:prstGeom prst="rect">
            <a:avLst/>
          </a:prstGeom>
          <a:solidFill>
            <a:srgbClr val="FFFFCC"/>
          </a:solidFill>
          <a:ln w="3175">
            <a:solidFill>
              <a:srgbClr val="990033"/>
            </a:solidFill>
          </a:ln>
        </p:spPr>
        <p:txBody>
          <a:bodyPr vert="horz" wrap="square" lIns="0" tIns="13335" rIns="0" bIns="0" rtlCol="0">
            <a:spAutoFit/>
          </a:bodyPr>
          <a:lstStyle/>
          <a:p>
            <a:pPr marL="190500">
              <a:lnSpc>
                <a:spcPct val="100000"/>
              </a:lnSpc>
              <a:spcBef>
                <a:spcPts val="105"/>
              </a:spcBef>
            </a:pPr>
            <a:r>
              <a:rPr sz="1600" b="1" u="heavy" spc="20" dirty="0">
                <a:uFill>
                  <a:solidFill>
                    <a:srgbClr val="000000"/>
                  </a:solidFill>
                </a:uFill>
                <a:latin typeface="Arial"/>
                <a:cs typeface="Arial"/>
              </a:rPr>
              <a:t> </a:t>
            </a:r>
            <a:r>
              <a:rPr sz="1600" b="1" u="heavy" spc="-5" dirty="0">
                <a:uFill>
                  <a:solidFill>
                    <a:srgbClr val="000000"/>
                  </a:solidFill>
                </a:uFill>
                <a:latin typeface="Arial"/>
                <a:cs typeface="Arial"/>
              </a:rPr>
              <a:t>: </a:t>
            </a:r>
            <a:r>
              <a:rPr sz="1600" b="1" u="heavy" spc="30" dirty="0">
                <a:uFill>
                  <a:solidFill>
                    <a:srgbClr val="000000"/>
                  </a:solidFill>
                </a:uFill>
                <a:latin typeface="Arial"/>
                <a:cs typeface="Arial"/>
              </a:rPr>
              <a:t>obje</a:t>
            </a:r>
            <a:r>
              <a:rPr sz="1600" b="1" u="heavy" spc="-170" dirty="0">
                <a:uFill>
                  <a:solidFill>
                    <a:srgbClr val="000000"/>
                  </a:solidFill>
                </a:uFill>
                <a:latin typeface="Arial"/>
                <a:cs typeface="Arial"/>
              </a:rPr>
              <a:t> </a:t>
            </a:r>
            <a:r>
              <a:rPr sz="1600" b="1" u="heavy" spc="20" dirty="0">
                <a:uFill>
                  <a:solidFill>
                    <a:srgbClr val="000000"/>
                  </a:solidFill>
                </a:uFill>
                <a:latin typeface="Arial"/>
                <a:cs typeface="Arial"/>
              </a:rPr>
              <a:t>ct1</a:t>
            </a:r>
            <a:endParaRPr sz="1600">
              <a:latin typeface="Arial"/>
              <a:cs typeface="Arial"/>
            </a:endParaRPr>
          </a:p>
        </p:txBody>
      </p:sp>
      <p:sp>
        <p:nvSpPr>
          <p:cNvPr id="17" name="object 17"/>
          <p:cNvSpPr/>
          <p:nvPr/>
        </p:nvSpPr>
        <p:spPr>
          <a:xfrm>
            <a:off x="3464824" y="5477047"/>
            <a:ext cx="227329" cy="212725"/>
          </a:xfrm>
          <a:custGeom>
            <a:avLst/>
            <a:gdLst/>
            <a:ahLst/>
            <a:cxnLst/>
            <a:rect l="l" t="t" r="r" b="b"/>
            <a:pathLst>
              <a:path w="227329" h="212725">
                <a:moveTo>
                  <a:pt x="0" y="0"/>
                </a:moveTo>
                <a:lnTo>
                  <a:pt x="227074" y="212595"/>
                </a:lnTo>
              </a:path>
            </a:pathLst>
          </a:custGeom>
          <a:ln w="3175">
            <a:solidFill>
              <a:srgbClr val="990033"/>
            </a:solidFill>
          </a:ln>
        </p:spPr>
        <p:txBody>
          <a:bodyPr wrap="square" lIns="0" tIns="0" rIns="0" bIns="0" rtlCol="0"/>
          <a:lstStyle/>
          <a:p>
            <a:endParaRPr/>
          </a:p>
        </p:txBody>
      </p:sp>
      <p:sp>
        <p:nvSpPr>
          <p:cNvPr id="18" name="object 18"/>
          <p:cNvSpPr/>
          <p:nvPr/>
        </p:nvSpPr>
        <p:spPr>
          <a:xfrm>
            <a:off x="3464824" y="5477047"/>
            <a:ext cx="227329" cy="213360"/>
          </a:xfrm>
          <a:custGeom>
            <a:avLst/>
            <a:gdLst/>
            <a:ahLst/>
            <a:cxnLst/>
            <a:rect l="l" t="t" r="r" b="b"/>
            <a:pathLst>
              <a:path w="227329" h="213360">
                <a:moveTo>
                  <a:pt x="0" y="212998"/>
                </a:moveTo>
                <a:lnTo>
                  <a:pt x="227074" y="0"/>
                </a:lnTo>
              </a:path>
            </a:pathLst>
          </a:custGeom>
          <a:ln w="3175">
            <a:solidFill>
              <a:srgbClr val="990033"/>
            </a:solidFill>
          </a:ln>
        </p:spPr>
        <p:txBody>
          <a:bodyPr wrap="square" lIns="0" tIns="0" rIns="0" bIns="0" rtlCol="0"/>
          <a:lstStyle/>
          <a:p>
            <a:endParaRPr/>
          </a:p>
        </p:txBody>
      </p:sp>
      <p:sp>
        <p:nvSpPr>
          <p:cNvPr id="19" name="object 19"/>
          <p:cNvSpPr/>
          <p:nvPr/>
        </p:nvSpPr>
        <p:spPr>
          <a:xfrm>
            <a:off x="3564327" y="2241677"/>
            <a:ext cx="0" cy="22860"/>
          </a:xfrm>
          <a:custGeom>
            <a:avLst/>
            <a:gdLst/>
            <a:ahLst/>
            <a:cxnLst/>
            <a:rect l="l" t="t" r="r" b="b"/>
            <a:pathLst>
              <a:path h="22860">
                <a:moveTo>
                  <a:pt x="0" y="0"/>
                </a:moveTo>
                <a:lnTo>
                  <a:pt x="0" y="22532"/>
                </a:lnTo>
              </a:path>
            </a:pathLst>
          </a:custGeom>
          <a:ln w="3175">
            <a:solidFill>
              <a:srgbClr val="000000"/>
            </a:solidFill>
            <a:prstDash val="sysDot"/>
          </a:ln>
        </p:spPr>
        <p:txBody>
          <a:bodyPr wrap="square" lIns="0" tIns="0" rIns="0" bIns="0" rtlCol="0"/>
          <a:lstStyle/>
          <a:p>
            <a:endParaRPr/>
          </a:p>
        </p:txBody>
      </p:sp>
      <p:sp>
        <p:nvSpPr>
          <p:cNvPr id="20" name="object 20"/>
          <p:cNvSpPr/>
          <p:nvPr/>
        </p:nvSpPr>
        <p:spPr>
          <a:xfrm>
            <a:off x="3564327" y="5305218"/>
            <a:ext cx="0" cy="309245"/>
          </a:xfrm>
          <a:custGeom>
            <a:avLst/>
            <a:gdLst/>
            <a:ahLst/>
            <a:cxnLst/>
            <a:rect l="l" t="t" r="r" b="b"/>
            <a:pathLst>
              <a:path h="309245">
                <a:moveTo>
                  <a:pt x="0" y="0"/>
                </a:moveTo>
                <a:lnTo>
                  <a:pt x="0" y="308852"/>
                </a:lnTo>
              </a:path>
            </a:pathLst>
          </a:custGeom>
          <a:ln w="3175">
            <a:solidFill>
              <a:srgbClr val="000000"/>
            </a:solidFill>
            <a:prstDash val="sysDot"/>
          </a:ln>
        </p:spPr>
        <p:txBody>
          <a:bodyPr wrap="square" lIns="0" tIns="0" rIns="0" bIns="0" rtlCol="0"/>
          <a:lstStyle/>
          <a:p>
            <a:endParaRPr/>
          </a:p>
        </p:txBody>
      </p:sp>
      <p:sp>
        <p:nvSpPr>
          <p:cNvPr id="21" name="object 21"/>
          <p:cNvSpPr/>
          <p:nvPr/>
        </p:nvSpPr>
        <p:spPr>
          <a:xfrm>
            <a:off x="3504827" y="2264210"/>
            <a:ext cx="103505" cy="3041015"/>
          </a:xfrm>
          <a:custGeom>
            <a:avLst/>
            <a:gdLst/>
            <a:ahLst/>
            <a:cxnLst/>
            <a:rect l="l" t="t" r="r" b="b"/>
            <a:pathLst>
              <a:path w="103504" h="3041015">
                <a:moveTo>
                  <a:pt x="0" y="3041008"/>
                </a:moveTo>
                <a:lnTo>
                  <a:pt x="103329" y="3041008"/>
                </a:lnTo>
                <a:lnTo>
                  <a:pt x="103329" y="0"/>
                </a:lnTo>
                <a:lnTo>
                  <a:pt x="0" y="0"/>
                </a:lnTo>
                <a:lnTo>
                  <a:pt x="0" y="3041008"/>
                </a:lnTo>
                <a:close/>
              </a:path>
            </a:pathLst>
          </a:custGeom>
          <a:solidFill>
            <a:srgbClr val="FFFFFF"/>
          </a:solidFill>
        </p:spPr>
        <p:txBody>
          <a:bodyPr wrap="square" lIns="0" tIns="0" rIns="0" bIns="0" rtlCol="0"/>
          <a:lstStyle/>
          <a:p>
            <a:endParaRPr/>
          </a:p>
        </p:txBody>
      </p:sp>
      <p:sp>
        <p:nvSpPr>
          <p:cNvPr id="22" name="object 22"/>
          <p:cNvSpPr/>
          <p:nvPr/>
        </p:nvSpPr>
        <p:spPr>
          <a:xfrm>
            <a:off x="3504827" y="2264210"/>
            <a:ext cx="103505" cy="3041015"/>
          </a:xfrm>
          <a:custGeom>
            <a:avLst/>
            <a:gdLst/>
            <a:ahLst/>
            <a:cxnLst/>
            <a:rect l="l" t="t" r="r" b="b"/>
            <a:pathLst>
              <a:path w="103504" h="3041015">
                <a:moveTo>
                  <a:pt x="0" y="3041008"/>
                </a:moveTo>
                <a:lnTo>
                  <a:pt x="103329" y="3041008"/>
                </a:lnTo>
                <a:lnTo>
                  <a:pt x="103329" y="0"/>
                </a:lnTo>
                <a:lnTo>
                  <a:pt x="0" y="0"/>
                </a:lnTo>
                <a:lnTo>
                  <a:pt x="0" y="3041008"/>
                </a:lnTo>
                <a:close/>
              </a:path>
            </a:pathLst>
          </a:custGeom>
          <a:ln w="3175">
            <a:solidFill>
              <a:srgbClr val="990033"/>
            </a:solidFill>
          </a:ln>
        </p:spPr>
        <p:txBody>
          <a:bodyPr wrap="square" lIns="0" tIns="0" rIns="0" bIns="0" rtlCol="0"/>
          <a:lstStyle/>
          <a:p>
            <a:endParaRPr/>
          </a:p>
        </p:txBody>
      </p:sp>
      <p:sp>
        <p:nvSpPr>
          <p:cNvPr id="23" name="object 23"/>
          <p:cNvSpPr txBox="1"/>
          <p:nvPr/>
        </p:nvSpPr>
        <p:spPr>
          <a:xfrm>
            <a:off x="4770963" y="1703457"/>
            <a:ext cx="1251585" cy="521970"/>
          </a:xfrm>
          <a:prstGeom prst="rect">
            <a:avLst/>
          </a:prstGeom>
          <a:solidFill>
            <a:srgbClr val="FFFFCC"/>
          </a:solidFill>
          <a:ln w="3175">
            <a:solidFill>
              <a:srgbClr val="990033"/>
            </a:solidFill>
          </a:ln>
        </p:spPr>
        <p:txBody>
          <a:bodyPr vert="horz" wrap="square" lIns="0" tIns="13335" rIns="0" bIns="0" rtlCol="0">
            <a:spAutoFit/>
          </a:bodyPr>
          <a:lstStyle/>
          <a:p>
            <a:pPr marL="143510">
              <a:lnSpc>
                <a:spcPct val="100000"/>
              </a:lnSpc>
              <a:spcBef>
                <a:spcPts val="105"/>
              </a:spcBef>
            </a:pPr>
            <a:r>
              <a:rPr sz="1600" b="1" u="heavy" spc="114" dirty="0">
                <a:uFill>
                  <a:solidFill>
                    <a:srgbClr val="000000"/>
                  </a:solidFill>
                </a:uFill>
                <a:latin typeface="Arial"/>
                <a:cs typeface="Arial"/>
              </a:rPr>
              <a:t> </a:t>
            </a:r>
            <a:r>
              <a:rPr sz="1600" b="1" u="heavy" spc="-5" dirty="0">
                <a:uFill>
                  <a:solidFill>
                    <a:srgbClr val="000000"/>
                  </a:solidFill>
                </a:uFill>
                <a:latin typeface="Arial"/>
                <a:cs typeface="Arial"/>
              </a:rPr>
              <a:t>: </a:t>
            </a:r>
            <a:r>
              <a:rPr sz="1600" b="1" u="heavy" spc="-10" dirty="0">
                <a:uFill>
                  <a:solidFill>
                    <a:srgbClr val="000000"/>
                  </a:solidFill>
                </a:uFill>
                <a:latin typeface="Arial"/>
                <a:cs typeface="Arial"/>
              </a:rPr>
              <a:t>o</a:t>
            </a:r>
            <a:r>
              <a:rPr sz="1600" b="1" u="heavy" spc="-270" dirty="0">
                <a:uFill>
                  <a:solidFill>
                    <a:srgbClr val="000000"/>
                  </a:solidFill>
                </a:uFill>
                <a:latin typeface="Arial"/>
                <a:cs typeface="Arial"/>
              </a:rPr>
              <a:t> </a:t>
            </a:r>
            <a:r>
              <a:rPr sz="1600" b="1" u="heavy" spc="30" dirty="0">
                <a:uFill>
                  <a:solidFill>
                    <a:srgbClr val="000000"/>
                  </a:solidFill>
                </a:uFill>
                <a:latin typeface="Arial"/>
                <a:cs typeface="Arial"/>
              </a:rPr>
              <a:t>bject2</a:t>
            </a:r>
            <a:endParaRPr sz="1600">
              <a:latin typeface="Arial"/>
              <a:cs typeface="Arial"/>
            </a:endParaRPr>
          </a:p>
        </p:txBody>
      </p:sp>
      <p:sp>
        <p:nvSpPr>
          <p:cNvPr id="24" name="object 24"/>
          <p:cNvSpPr/>
          <p:nvPr/>
        </p:nvSpPr>
        <p:spPr>
          <a:xfrm>
            <a:off x="5293519" y="5533176"/>
            <a:ext cx="227329" cy="212725"/>
          </a:xfrm>
          <a:custGeom>
            <a:avLst/>
            <a:gdLst/>
            <a:ahLst/>
            <a:cxnLst/>
            <a:rect l="l" t="t" r="r" b="b"/>
            <a:pathLst>
              <a:path w="227329" h="212725">
                <a:moveTo>
                  <a:pt x="0" y="0"/>
                </a:moveTo>
                <a:lnTo>
                  <a:pt x="226737" y="212175"/>
                </a:lnTo>
              </a:path>
            </a:pathLst>
          </a:custGeom>
          <a:ln w="3175">
            <a:solidFill>
              <a:srgbClr val="990033"/>
            </a:solidFill>
          </a:ln>
        </p:spPr>
        <p:txBody>
          <a:bodyPr wrap="square" lIns="0" tIns="0" rIns="0" bIns="0" rtlCol="0"/>
          <a:lstStyle/>
          <a:p>
            <a:endParaRPr/>
          </a:p>
        </p:txBody>
      </p:sp>
      <p:sp>
        <p:nvSpPr>
          <p:cNvPr id="25" name="object 25"/>
          <p:cNvSpPr/>
          <p:nvPr/>
        </p:nvSpPr>
        <p:spPr>
          <a:xfrm>
            <a:off x="5293519" y="5533579"/>
            <a:ext cx="227329" cy="212725"/>
          </a:xfrm>
          <a:custGeom>
            <a:avLst/>
            <a:gdLst/>
            <a:ahLst/>
            <a:cxnLst/>
            <a:rect l="l" t="t" r="r" b="b"/>
            <a:pathLst>
              <a:path w="227329" h="212725">
                <a:moveTo>
                  <a:pt x="0" y="212175"/>
                </a:moveTo>
                <a:lnTo>
                  <a:pt x="226737" y="0"/>
                </a:lnTo>
              </a:path>
            </a:pathLst>
          </a:custGeom>
          <a:ln w="3175">
            <a:solidFill>
              <a:srgbClr val="990033"/>
            </a:solidFill>
          </a:ln>
        </p:spPr>
        <p:txBody>
          <a:bodyPr wrap="square" lIns="0" tIns="0" rIns="0" bIns="0" rtlCol="0"/>
          <a:lstStyle/>
          <a:p>
            <a:endParaRPr/>
          </a:p>
        </p:txBody>
      </p:sp>
      <p:sp>
        <p:nvSpPr>
          <p:cNvPr id="26" name="object 26"/>
          <p:cNvSpPr/>
          <p:nvPr/>
        </p:nvSpPr>
        <p:spPr>
          <a:xfrm>
            <a:off x="5404954" y="2241677"/>
            <a:ext cx="0" cy="22860"/>
          </a:xfrm>
          <a:custGeom>
            <a:avLst/>
            <a:gdLst/>
            <a:ahLst/>
            <a:cxnLst/>
            <a:rect l="l" t="t" r="r" b="b"/>
            <a:pathLst>
              <a:path h="22860">
                <a:moveTo>
                  <a:pt x="0" y="0"/>
                </a:moveTo>
                <a:lnTo>
                  <a:pt x="0" y="22565"/>
                </a:lnTo>
              </a:path>
            </a:pathLst>
          </a:custGeom>
          <a:ln w="3175">
            <a:solidFill>
              <a:srgbClr val="000000"/>
            </a:solidFill>
            <a:prstDash val="sysDot"/>
          </a:ln>
        </p:spPr>
        <p:txBody>
          <a:bodyPr wrap="square" lIns="0" tIns="0" rIns="0" bIns="0" rtlCol="0"/>
          <a:lstStyle/>
          <a:p>
            <a:endParaRPr/>
          </a:p>
        </p:txBody>
      </p:sp>
      <p:sp>
        <p:nvSpPr>
          <p:cNvPr id="27" name="object 27"/>
          <p:cNvSpPr/>
          <p:nvPr/>
        </p:nvSpPr>
        <p:spPr>
          <a:xfrm>
            <a:off x="5404954" y="2460452"/>
            <a:ext cx="0" cy="599440"/>
          </a:xfrm>
          <a:custGeom>
            <a:avLst/>
            <a:gdLst/>
            <a:ahLst/>
            <a:cxnLst/>
            <a:rect l="l" t="t" r="r" b="b"/>
            <a:pathLst>
              <a:path h="599439">
                <a:moveTo>
                  <a:pt x="0" y="0"/>
                </a:moveTo>
                <a:lnTo>
                  <a:pt x="0" y="599286"/>
                </a:lnTo>
              </a:path>
            </a:pathLst>
          </a:custGeom>
          <a:ln w="3175">
            <a:solidFill>
              <a:srgbClr val="000000"/>
            </a:solidFill>
            <a:prstDash val="sysDot"/>
          </a:ln>
        </p:spPr>
        <p:txBody>
          <a:bodyPr wrap="square" lIns="0" tIns="0" rIns="0" bIns="0" rtlCol="0"/>
          <a:lstStyle/>
          <a:p>
            <a:endParaRPr/>
          </a:p>
        </p:txBody>
      </p:sp>
      <p:sp>
        <p:nvSpPr>
          <p:cNvPr id="28" name="object 28"/>
          <p:cNvSpPr/>
          <p:nvPr/>
        </p:nvSpPr>
        <p:spPr>
          <a:xfrm>
            <a:off x="5404954" y="5070511"/>
            <a:ext cx="0" cy="600075"/>
          </a:xfrm>
          <a:custGeom>
            <a:avLst/>
            <a:gdLst/>
            <a:ahLst/>
            <a:cxnLst/>
            <a:rect l="l" t="t" r="r" b="b"/>
            <a:pathLst>
              <a:path h="600075">
                <a:moveTo>
                  <a:pt x="0" y="0"/>
                </a:moveTo>
                <a:lnTo>
                  <a:pt x="0" y="599672"/>
                </a:lnTo>
              </a:path>
            </a:pathLst>
          </a:custGeom>
          <a:ln w="3175">
            <a:solidFill>
              <a:srgbClr val="000000"/>
            </a:solidFill>
            <a:prstDash val="sysDot"/>
          </a:ln>
        </p:spPr>
        <p:txBody>
          <a:bodyPr wrap="square" lIns="0" tIns="0" rIns="0" bIns="0" rtlCol="0"/>
          <a:lstStyle/>
          <a:p>
            <a:endParaRPr/>
          </a:p>
        </p:txBody>
      </p:sp>
      <p:sp>
        <p:nvSpPr>
          <p:cNvPr id="29" name="object 29"/>
          <p:cNvSpPr/>
          <p:nvPr/>
        </p:nvSpPr>
        <p:spPr>
          <a:xfrm>
            <a:off x="5344278" y="2264243"/>
            <a:ext cx="103505" cy="196215"/>
          </a:xfrm>
          <a:custGeom>
            <a:avLst/>
            <a:gdLst/>
            <a:ahLst/>
            <a:cxnLst/>
            <a:rect l="l" t="t" r="r" b="b"/>
            <a:pathLst>
              <a:path w="103504" h="196214">
                <a:moveTo>
                  <a:pt x="0" y="196208"/>
                </a:moveTo>
                <a:lnTo>
                  <a:pt x="103329" y="196208"/>
                </a:lnTo>
                <a:lnTo>
                  <a:pt x="103329" y="0"/>
                </a:lnTo>
                <a:lnTo>
                  <a:pt x="0" y="0"/>
                </a:lnTo>
                <a:lnTo>
                  <a:pt x="0" y="196208"/>
                </a:lnTo>
                <a:close/>
              </a:path>
            </a:pathLst>
          </a:custGeom>
          <a:solidFill>
            <a:srgbClr val="FFFFFF"/>
          </a:solidFill>
        </p:spPr>
        <p:txBody>
          <a:bodyPr wrap="square" lIns="0" tIns="0" rIns="0" bIns="0" rtlCol="0"/>
          <a:lstStyle/>
          <a:p>
            <a:endParaRPr/>
          </a:p>
        </p:txBody>
      </p:sp>
      <p:sp>
        <p:nvSpPr>
          <p:cNvPr id="30" name="object 30"/>
          <p:cNvSpPr/>
          <p:nvPr/>
        </p:nvSpPr>
        <p:spPr>
          <a:xfrm>
            <a:off x="5344278" y="2264243"/>
            <a:ext cx="103505" cy="196215"/>
          </a:xfrm>
          <a:custGeom>
            <a:avLst/>
            <a:gdLst/>
            <a:ahLst/>
            <a:cxnLst/>
            <a:rect l="l" t="t" r="r" b="b"/>
            <a:pathLst>
              <a:path w="103504" h="196214">
                <a:moveTo>
                  <a:pt x="0" y="196208"/>
                </a:moveTo>
                <a:lnTo>
                  <a:pt x="103329" y="196208"/>
                </a:lnTo>
                <a:lnTo>
                  <a:pt x="103329" y="0"/>
                </a:lnTo>
                <a:lnTo>
                  <a:pt x="0" y="0"/>
                </a:lnTo>
                <a:lnTo>
                  <a:pt x="0" y="196208"/>
                </a:lnTo>
                <a:close/>
              </a:path>
            </a:pathLst>
          </a:custGeom>
          <a:ln w="3175">
            <a:solidFill>
              <a:srgbClr val="990033"/>
            </a:solidFill>
          </a:ln>
        </p:spPr>
        <p:txBody>
          <a:bodyPr wrap="square" lIns="0" tIns="0" rIns="0" bIns="0" rtlCol="0"/>
          <a:lstStyle/>
          <a:p>
            <a:endParaRPr/>
          </a:p>
        </p:txBody>
      </p:sp>
      <p:sp>
        <p:nvSpPr>
          <p:cNvPr id="31" name="object 31"/>
          <p:cNvSpPr/>
          <p:nvPr/>
        </p:nvSpPr>
        <p:spPr>
          <a:xfrm>
            <a:off x="5344278" y="3059738"/>
            <a:ext cx="103505" cy="2011045"/>
          </a:xfrm>
          <a:custGeom>
            <a:avLst/>
            <a:gdLst/>
            <a:ahLst/>
            <a:cxnLst/>
            <a:rect l="l" t="t" r="r" b="b"/>
            <a:pathLst>
              <a:path w="103504" h="2011045">
                <a:moveTo>
                  <a:pt x="0" y="2010772"/>
                </a:moveTo>
                <a:lnTo>
                  <a:pt x="103329" y="2010772"/>
                </a:lnTo>
                <a:lnTo>
                  <a:pt x="103329" y="0"/>
                </a:lnTo>
                <a:lnTo>
                  <a:pt x="0" y="0"/>
                </a:lnTo>
                <a:lnTo>
                  <a:pt x="0" y="2010772"/>
                </a:lnTo>
                <a:close/>
              </a:path>
            </a:pathLst>
          </a:custGeom>
          <a:solidFill>
            <a:srgbClr val="FFFFFF"/>
          </a:solidFill>
        </p:spPr>
        <p:txBody>
          <a:bodyPr wrap="square" lIns="0" tIns="0" rIns="0" bIns="0" rtlCol="0"/>
          <a:lstStyle/>
          <a:p>
            <a:endParaRPr/>
          </a:p>
        </p:txBody>
      </p:sp>
      <p:sp>
        <p:nvSpPr>
          <p:cNvPr id="32" name="object 32"/>
          <p:cNvSpPr/>
          <p:nvPr/>
        </p:nvSpPr>
        <p:spPr>
          <a:xfrm>
            <a:off x="5344278" y="3059738"/>
            <a:ext cx="103505" cy="2011045"/>
          </a:xfrm>
          <a:custGeom>
            <a:avLst/>
            <a:gdLst/>
            <a:ahLst/>
            <a:cxnLst/>
            <a:rect l="l" t="t" r="r" b="b"/>
            <a:pathLst>
              <a:path w="103504" h="2011045">
                <a:moveTo>
                  <a:pt x="0" y="2010772"/>
                </a:moveTo>
                <a:lnTo>
                  <a:pt x="103329" y="2010772"/>
                </a:lnTo>
                <a:lnTo>
                  <a:pt x="103329" y="0"/>
                </a:lnTo>
                <a:lnTo>
                  <a:pt x="0" y="0"/>
                </a:lnTo>
                <a:lnTo>
                  <a:pt x="0" y="2010772"/>
                </a:lnTo>
                <a:close/>
              </a:path>
            </a:pathLst>
          </a:custGeom>
          <a:ln w="3175">
            <a:solidFill>
              <a:srgbClr val="990033"/>
            </a:solidFill>
          </a:ln>
        </p:spPr>
        <p:txBody>
          <a:bodyPr wrap="square" lIns="0" tIns="0" rIns="0" bIns="0" rtlCol="0"/>
          <a:lstStyle/>
          <a:p>
            <a:endParaRPr/>
          </a:p>
        </p:txBody>
      </p:sp>
      <p:sp>
        <p:nvSpPr>
          <p:cNvPr id="33" name="object 33"/>
          <p:cNvSpPr txBox="1"/>
          <p:nvPr/>
        </p:nvSpPr>
        <p:spPr>
          <a:xfrm>
            <a:off x="6671930" y="1703457"/>
            <a:ext cx="1358265" cy="521970"/>
          </a:xfrm>
          <a:prstGeom prst="rect">
            <a:avLst/>
          </a:prstGeom>
          <a:solidFill>
            <a:srgbClr val="FFFFCC"/>
          </a:solidFill>
          <a:ln w="3175">
            <a:solidFill>
              <a:srgbClr val="990033"/>
            </a:solidFill>
          </a:ln>
        </p:spPr>
        <p:txBody>
          <a:bodyPr vert="horz" wrap="square" lIns="0" tIns="13335" rIns="0" bIns="0" rtlCol="0">
            <a:spAutoFit/>
          </a:bodyPr>
          <a:lstStyle/>
          <a:p>
            <a:pPr marL="202565">
              <a:lnSpc>
                <a:spcPct val="100000"/>
              </a:lnSpc>
              <a:spcBef>
                <a:spcPts val="105"/>
              </a:spcBef>
            </a:pPr>
            <a:r>
              <a:rPr sz="1600" b="1" u="heavy" spc="20" dirty="0">
                <a:uFill>
                  <a:solidFill>
                    <a:srgbClr val="000000"/>
                  </a:solidFill>
                </a:uFill>
                <a:latin typeface="Arial"/>
                <a:cs typeface="Arial"/>
              </a:rPr>
              <a:t> </a:t>
            </a:r>
            <a:r>
              <a:rPr sz="1600" b="1" u="heavy" spc="-5" dirty="0">
                <a:uFill>
                  <a:solidFill>
                    <a:srgbClr val="000000"/>
                  </a:solidFill>
                </a:uFill>
                <a:latin typeface="Arial"/>
                <a:cs typeface="Arial"/>
              </a:rPr>
              <a:t>: </a:t>
            </a:r>
            <a:r>
              <a:rPr sz="1600" b="1" u="heavy" spc="30" dirty="0">
                <a:uFill>
                  <a:solidFill>
                    <a:srgbClr val="000000"/>
                  </a:solidFill>
                </a:uFill>
                <a:latin typeface="Arial"/>
                <a:cs typeface="Arial"/>
              </a:rPr>
              <a:t>obje</a:t>
            </a:r>
            <a:r>
              <a:rPr sz="1600" b="1" u="heavy" spc="-170" dirty="0">
                <a:uFill>
                  <a:solidFill>
                    <a:srgbClr val="000000"/>
                  </a:solidFill>
                </a:uFill>
                <a:latin typeface="Arial"/>
                <a:cs typeface="Arial"/>
              </a:rPr>
              <a:t> </a:t>
            </a:r>
            <a:r>
              <a:rPr sz="1600" b="1" u="heavy" spc="20" dirty="0">
                <a:uFill>
                  <a:solidFill>
                    <a:srgbClr val="000000"/>
                  </a:solidFill>
                </a:uFill>
                <a:latin typeface="Arial"/>
                <a:cs typeface="Arial"/>
              </a:rPr>
              <a:t>ct3</a:t>
            </a:r>
            <a:endParaRPr sz="1600">
              <a:latin typeface="Arial"/>
              <a:cs typeface="Arial"/>
            </a:endParaRPr>
          </a:p>
        </p:txBody>
      </p:sp>
      <p:sp>
        <p:nvSpPr>
          <p:cNvPr id="34" name="object 34"/>
          <p:cNvSpPr/>
          <p:nvPr/>
        </p:nvSpPr>
        <p:spPr>
          <a:xfrm>
            <a:off x="7253146" y="5644998"/>
            <a:ext cx="227329" cy="212725"/>
          </a:xfrm>
          <a:custGeom>
            <a:avLst/>
            <a:gdLst/>
            <a:ahLst/>
            <a:cxnLst/>
            <a:rect l="l" t="t" r="r" b="b"/>
            <a:pathLst>
              <a:path w="227329" h="212725">
                <a:moveTo>
                  <a:pt x="0" y="0"/>
                </a:moveTo>
                <a:lnTo>
                  <a:pt x="227242" y="212175"/>
                </a:lnTo>
              </a:path>
            </a:pathLst>
          </a:custGeom>
          <a:ln w="3175">
            <a:solidFill>
              <a:srgbClr val="990033"/>
            </a:solidFill>
          </a:ln>
        </p:spPr>
        <p:txBody>
          <a:bodyPr wrap="square" lIns="0" tIns="0" rIns="0" bIns="0" rtlCol="0"/>
          <a:lstStyle/>
          <a:p>
            <a:endParaRPr/>
          </a:p>
        </p:txBody>
      </p:sp>
      <p:sp>
        <p:nvSpPr>
          <p:cNvPr id="35" name="object 35"/>
          <p:cNvSpPr/>
          <p:nvPr/>
        </p:nvSpPr>
        <p:spPr>
          <a:xfrm>
            <a:off x="7253146" y="5645401"/>
            <a:ext cx="227329" cy="212725"/>
          </a:xfrm>
          <a:custGeom>
            <a:avLst/>
            <a:gdLst/>
            <a:ahLst/>
            <a:cxnLst/>
            <a:rect l="l" t="t" r="r" b="b"/>
            <a:pathLst>
              <a:path w="227329" h="212725">
                <a:moveTo>
                  <a:pt x="0" y="212595"/>
                </a:moveTo>
                <a:lnTo>
                  <a:pt x="227242" y="0"/>
                </a:lnTo>
              </a:path>
            </a:pathLst>
          </a:custGeom>
          <a:ln w="3175">
            <a:solidFill>
              <a:srgbClr val="990033"/>
            </a:solidFill>
          </a:ln>
        </p:spPr>
        <p:txBody>
          <a:bodyPr wrap="square" lIns="0" tIns="0" rIns="0" bIns="0" rtlCol="0"/>
          <a:lstStyle/>
          <a:p>
            <a:endParaRPr/>
          </a:p>
        </p:txBody>
      </p:sp>
      <p:sp>
        <p:nvSpPr>
          <p:cNvPr id="36" name="object 36"/>
          <p:cNvSpPr/>
          <p:nvPr/>
        </p:nvSpPr>
        <p:spPr>
          <a:xfrm>
            <a:off x="7364414" y="2241677"/>
            <a:ext cx="0" cy="22860"/>
          </a:xfrm>
          <a:custGeom>
            <a:avLst/>
            <a:gdLst/>
            <a:ahLst/>
            <a:cxnLst/>
            <a:rect l="l" t="t" r="r" b="b"/>
            <a:pathLst>
              <a:path h="22860">
                <a:moveTo>
                  <a:pt x="0" y="0"/>
                </a:moveTo>
                <a:lnTo>
                  <a:pt x="0" y="22565"/>
                </a:lnTo>
              </a:path>
            </a:pathLst>
          </a:custGeom>
          <a:ln w="3175">
            <a:solidFill>
              <a:srgbClr val="000000"/>
            </a:solidFill>
            <a:prstDash val="sysDot"/>
          </a:ln>
        </p:spPr>
        <p:txBody>
          <a:bodyPr wrap="square" lIns="0" tIns="0" rIns="0" bIns="0" rtlCol="0"/>
          <a:lstStyle/>
          <a:p>
            <a:endParaRPr/>
          </a:p>
        </p:txBody>
      </p:sp>
      <p:sp>
        <p:nvSpPr>
          <p:cNvPr id="37" name="object 37"/>
          <p:cNvSpPr/>
          <p:nvPr/>
        </p:nvSpPr>
        <p:spPr>
          <a:xfrm>
            <a:off x="7364414" y="2460452"/>
            <a:ext cx="0" cy="1350010"/>
          </a:xfrm>
          <a:custGeom>
            <a:avLst/>
            <a:gdLst/>
            <a:ahLst/>
            <a:cxnLst/>
            <a:rect l="l" t="t" r="r" b="b"/>
            <a:pathLst>
              <a:path h="1350010">
                <a:moveTo>
                  <a:pt x="0" y="0"/>
                </a:moveTo>
                <a:lnTo>
                  <a:pt x="0" y="1349716"/>
                </a:lnTo>
              </a:path>
            </a:pathLst>
          </a:custGeom>
          <a:ln w="3175">
            <a:solidFill>
              <a:srgbClr val="000000"/>
            </a:solidFill>
            <a:prstDash val="sysDot"/>
          </a:ln>
        </p:spPr>
        <p:txBody>
          <a:bodyPr wrap="square" lIns="0" tIns="0" rIns="0" bIns="0" rtlCol="0"/>
          <a:lstStyle/>
          <a:p>
            <a:endParaRPr/>
          </a:p>
        </p:txBody>
      </p:sp>
      <p:sp>
        <p:nvSpPr>
          <p:cNvPr id="38" name="object 38"/>
          <p:cNvSpPr/>
          <p:nvPr/>
        </p:nvSpPr>
        <p:spPr>
          <a:xfrm>
            <a:off x="7364414" y="4779321"/>
            <a:ext cx="0" cy="1003300"/>
          </a:xfrm>
          <a:custGeom>
            <a:avLst/>
            <a:gdLst/>
            <a:ahLst/>
            <a:cxnLst/>
            <a:rect l="l" t="t" r="r" b="b"/>
            <a:pathLst>
              <a:path h="1003300">
                <a:moveTo>
                  <a:pt x="0" y="0"/>
                </a:moveTo>
                <a:lnTo>
                  <a:pt x="0" y="1002683"/>
                </a:lnTo>
              </a:path>
            </a:pathLst>
          </a:custGeom>
          <a:ln w="3175">
            <a:solidFill>
              <a:srgbClr val="000000"/>
            </a:solidFill>
            <a:prstDash val="sysDot"/>
          </a:ln>
        </p:spPr>
        <p:txBody>
          <a:bodyPr wrap="square" lIns="0" tIns="0" rIns="0" bIns="0" rtlCol="0"/>
          <a:lstStyle/>
          <a:p>
            <a:endParaRPr/>
          </a:p>
        </p:txBody>
      </p:sp>
      <p:sp>
        <p:nvSpPr>
          <p:cNvPr id="39" name="object 39"/>
          <p:cNvSpPr/>
          <p:nvPr/>
        </p:nvSpPr>
        <p:spPr>
          <a:xfrm>
            <a:off x="7305082" y="2264243"/>
            <a:ext cx="90805" cy="196215"/>
          </a:xfrm>
          <a:custGeom>
            <a:avLst/>
            <a:gdLst/>
            <a:ahLst/>
            <a:cxnLst/>
            <a:rect l="l" t="t" r="r" b="b"/>
            <a:pathLst>
              <a:path w="90804" h="196214">
                <a:moveTo>
                  <a:pt x="0" y="196208"/>
                </a:moveTo>
                <a:lnTo>
                  <a:pt x="90617" y="196208"/>
                </a:lnTo>
                <a:lnTo>
                  <a:pt x="90617" y="0"/>
                </a:lnTo>
                <a:lnTo>
                  <a:pt x="0" y="0"/>
                </a:lnTo>
                <a:lnTo>
                  <a:pt x="0" y="196208"/>
                </a:lnTo>
                <a:close/>
              </a:path>
            </a:pathLst>
          </a:custGeom>
          <a:solidFill>
            <a:srgbClr val="FFFFFF"/>
          </a:solidFill>
        </p:spPr>
        <p:txBody>
          <a:bodyPr wrap="square" lIns="0" tIns="0" rIns="0" bIns="0" rtlCol="0"/>
          <a:lstStyle/>
          <a:p>
            <a:endParaRPr/>
          </a:p>
        </p:txBody>
      </p:sp>
      <p:sp>
        <p:nvSpPr>
          <p:cNvPr id="40" name="object 40"/>
          <p:cNvSpPr/>
          <p:nvPr/>
        </p:nvSpPr>
        <p:spPr>
          <a:xfrm>
            <a:off x="7305082" y="2264243"/>
            <a:ext cx="90805" cy="196215"/>
          </a:xfrm>
          <a:custGeom>
            <a:avLst/>
            <a:gdLst/>
            <a:ahLst/>
            <a:cxnLst/>
            <a:rect l="l" t="t" r="r" b="b"/>
            <a:pathLst>
              <a:path w="90804" h="196214">
                <a:moveTo>
                  <a:pt x="0" y="196208"/>
                </a:moveTo>
                <a:lnTo>
                  <a:pt x="90617" y="196208"/>
                </a:lnTo>
                <a:lnTo>
                  <a:pt x="90617" y="0"/>
                </a:lnTo>
                <a:lnTo>
                  <a:pt x="0" y="0"/>
                </a:lnTo>
                <a:lnTo>
                  <a:pt x="0" y="196208"/>
                </a:lnTo>
                <a:close/>
              </a:path>
            </a:pathLst>
          </a:custGeom>
          <a:ln w="3175">
            <a:solidFill>
              <a:srgbClr val="990033"/>
            </a:solidFill>
          </a:ln>
        </p:spPr>
        <p:txBody>
          <a:bodyPr wrap="square" lIns="0" tIns="0" rIns="0" bIns="0" rtlCol="0"/>
          <a:lstStyle/>
          <a:p>
            <a:endParaRPr/>
          </a:p>
        </p:txBody>
      </p:sp>
      <p:sp>
        <p:nvSpPr>
          <p:cNvPr id="41" name="object 41"/>
          <p:cNvSpPr/>
          <p:nvPr/>
        </p:nvSpPr>
        <p:spPr>
          <a:xfrm>
            <a:off x="7305082" y="3810168"/>
            <a:ext cx="90805" cy="969644"/>
          </a:xfrm>
          <a:custGeom>
            <a:avLst/>
            <a:gdLst/>
            <a:ahLst/>
            <a:cxnLst/>
            <a:rect l="l" t="t" r="r" b="b"/>
            <a:pathLst>
              <a:path w="90804" h="969645">
                <a:moveTo>
                  <a:pt x="0" y="969153"/>
                </a:moveTo>
                <a:lnTo>
                  <a:pt x="90617" y="969153"/>
                </a:lnTo>
                <a:lnTo>
                  <a:pt x="90617" y="0"/>
                </a:lnTo>
                <a:lnTo>
                  <a:pt x="0" y="0"/>
                </a:lnTo>
                <a:lnTo>
                  <a:pt x="0" y="969153"/>
                </a:lnTo>
                <a:close/>
              </a:path>
            </a:pathLst>
          </a:custGeom>
          <a:solidFill>
            <a:srgbClr val="FFFFFF"/>
          </a:solidFill>
        </p:spPr>
        <p:txBody>
          <a:bodyPr wrap="square" lIns="0" tIns="0" rIns="0" bIns="0" rtlCol="0"/>
          <a:lstStyle/>
          <a:p>
            <a:endParaRPr/>
          </a:p>
        </p:txBody>
      </p:sp>
      <p:sp>
        <p:nvSpPr>
          <p:cNvPr id="42" name="object 42"/>
          <p:cNvSpPr/>
          <p:nvPr/>
        </p:nvSpPr>
        <p:spPr>
          <a:xfrm>
            <a:off x="7305082" y="3810168"/>
            <a:ext cx="90805" cy="969644"/>
          </a:xfrm>
          <a:custGeom>
            <a:avLst/>
            <a:gdLst/>
            <a:ahLst/>
            <a:cxnLst/>
            <a:rect l="l" t="t" r="r" b="b"/>
            <a:pathLst>
              <a:path w="90804" h="969645">
                <a:moveTo>
                  <a:pt x="0" y="969153"/>
                </a:moveTo>
                <a:lnTo>
                  <a:pt x="90617" y="969153"/>
                </a:lnTo>
                <a:lnTo>
                  <a:pt x="90617" y="0"/>
                </a:lnTo>
                <a:lnTo>
                  <a:pt x="0" y="0"/>
                </a:lnTo>
                <a:lnTo>
                  <a:pt x="0" y="969153"/>
                </a:lnTo>
                <a:close/>
              </a:path>
            </a:pathLst>
          </a:custGeom>
          <a:ln w="3175">
            <a:solidFill>
              <a:srgbClr val="990033"/>
            </a:solidFill>
          </a:ln>
        </p:spPr>
        <p:txBody>
          <a:bodyPr wrap="square" lIns="0" tIns="0" rIns="0" bIns="0" rtlCol="0"/>
          <a:lstStyle/>
          <a:p>
            <a:endParaRPr/>
          </a:p>
        </p:txBody>
      </p:sp>
      <p:sp>
        <p:nvSpPr>
          <p:cNvPr id="43" name="object 43"/>
          <p:cNvSpPr/>
          <p:nvPr/>
        </p:nvSpPr>
        <p:spPr>
          <a:xfrm>
            <a:off x="1863625" y="2844103"/>
            <a:ext cx="1649730" cy="0"/>
          </a:xfrm>
          <a:custGeom>
            <a:avLst/>
            <a:gdLst/>
            <a:ahLst/>
            <a:cxnLst/>
            <a:rect l="l" t="t" r="r" b="b"/>
            <a:pathLst>
              <a:path w="1649729">
                <a:moveTo>
                  <a:pt x="0" y="0"/>
                </a:moveTo>
                <a:lnTo>
                  <a:pt x="1649102" y="0"/>
                </a:lnTo>
              </a:path>
            </a:pathLst>
          </a:custGeom>
          <a:ln w="3175">
            <a:solidFill>
              <a:srgbClr val="990033"/>
            </a:solidFill>
          </a:ln>
        </p:spPr>
        <p:txBody>
          <a:bodyPr wrap="square" lIns="0" tIns="0" rIns="0" bIns="0" rtlCol="0"/>
          <a:lstStyle/>
          <a:p>
            <a:endParaRPr/>
          </a:p>
        </p:txBody>
      </p:sp>
      <p:sp>
        <p:nvSpPr>
          <p:cNvPr id="44" name="object 44"/>
          <p:cNvSpPr/>
          <p:nvPr/>
        </p:nvSpPr>
        <p:spPr>
          <a:xfrm>
            <a:off x="3372718" y="2835708"/>
            <a:ext cx="132715" cy="56515"/>
          </a:xfrm>
          <a:custGeom>
            <a:avLst/>
            <a:gdLst/>
            <a:ahLst/>
            <a:cxnLst/>
            <a:rect l="l" t="t" r="r" b="b"/>
            <a:pathLst>
              <a:path w="132714" h="56514">
                <a:moveTo>
                  <a:pt x="132109" y="0"/>
                </a:moveTo>
                <a:lnTo>
                  <a:pt x="0" y="56078"/>
                </a:lnTo>
              </a:path>
            </a:pathLst>
          </a:custGeom>
          <a:ln w="11470">
            <a:solidFill>
              <a:srgbClr val="990033"/>
            </a:solidFill>
          </a:ln>
        </p:spPr>
        <p:txBody>
          <a:bodyPr wrap="square" lIns="0" tIns="0" rIns="0" bIns="0" rtlCol="0"/>
          <a:lstStyle/>
          <a:p>
            <a:endParaRPr/>
          </a:p>
        </p:txBody>
      </p:sp>
      <p:sp>
        <p:nvSpPr>
          <p:cNvPr id="45" name="object 45"/>
          <p:cNvSpPr/>
          <p:nvPr/>
        </p:nvSpPr>
        <p:spPr>
          <a:xfrm>
            <a:off x="3372718" y="2779462"/>
            <a:ext cx="132715" cy="56515"/>
          </a:xfrm>
          <a:custGeom>
            <a:avLst/>
            <a:gdLst/>
            <a:ahLst/>
            <a:cxnLst/>
            <a:rect l="l" t="t" r="r" b="b"/>
            <a:pathLst>
              <a:path w="132714" h="56514">
                <a:moveTo>
                  <a:pt x="132109" y="56246"/>
                </a:moveTo>
                <a:lnTo>
                  <a:pt x="0" y="0"/>
                </a:lnTo>
              </a:path>
            </a:pathLst>
          </a:custGeom>
          <a:ln w="11470">
            <a:solidFill>
              <a:srgbClr val="990033"/>
            </a:solidFill>
          </a:ln>
        </p:spPr>
        <p:txBody>
          <a:bodyPr wrap="square" lIns="0" tIns="0" rIns="0" bIns="0" rtlCol="0"/>
          <a:lstStyle/>
          <a:p>
            <a:endParaRPr/>
          </a:p>
        </p:txBody>
      </p:sp>
      <p:sp>
        <p:nvSpPr>
          <p:cNvPr id="46" name="object 46"/>
          <p:cNvSpPr txBox="1"/>
          <p:nvPr/>
        </p:nvSpPr>
        <p:spPr>
          <a:xfrm>
            <a:off x="1221487" y="2148980"/>
            <a:ext cx="1956435" cy="654050"/>
          </a:xfrm>
          <a:prstGeom prst="rect">
            <a:avLst/>
          </a:prstGeom>
        </p:spPr>
        <p:txBody>
          <a:bodyPr vert="horz" wrap="square" lIns="0" tIns="83185" rIns="0" bIns="0" rtlCol="0">
            <a:spAutoFit/>
          </a:bodyPr>
          <a:lstStyle/>
          <a:p>
            <a:pPr marL="12700">
              <a:lnSpc>
                <a:spcPct val="100000"/>
              </a:lnSpc>
              <a:spcBef>
                <a:spcPts val="655"/>
              </a:spcBef>
            </a:pPr>
            <a:r>
              <a:rPr sz="1600" b="1" spc="-5" dirty="0">
                <a:latin typeface="Arial"/>
                <a:cs typeface="Arial"/>
              </a:rPr>
              <a:t>:</a:t>
            </a:r>
            <a:r>
              <a:rPr sz="1600" b="1" spc="140" dirty="0">
                <a:latin typeface="Arial"/>
                <a:cs typeface="Arial"/>
              </a:rPr>
              <a:t> </a:t>
            </a:r>
            <a:r>
              <a:rPr sz="1600" b="1" spc="40" dirty="0">
                <a:latin typeface="Arial"/>
                <a:cs typeface="Arial"/>
              </a:rPr>
              <a:t>Custom</a:t>
            </a:r>
            <a:r>
              <a:rPr sz="1600" b="1" spc="-270" dirty="0">
                <a:latin typeface="Arial"/>
                <a:cs typeface="Arial"/>
              </a:rPr>
              <a:t> </a:t>
            </a:r>
            <a:r>
              <a:rPr sz="1600" b="1" spc="-5" dirty="0">
                <a:latin typeface="Arial"/>
                <a:cs typeface="Arial"/>
              </a:rPr>
              <a:t>e</a:t>
            </a:r>
            <a:r>
              <a:rPr sz="1600" b="1" spc="-295" dirty="0">
                <a:latin typeface="Arial"/>
                <a:cs typeface="Arial"/>
              </a:rPr>
              <a:t> </a:t>
            </a:r>
            <a:r>
              <a:rPr sz="1600" b="1" spc="-5" dirty="0">
                <a:latin typeface="Arial"/>
                <a:cs typeface="Arial"/>
              </a:rPr>
              <a:t>r</a:t>
            </a:r>
            <a:endParaRPr sz="1600">
              <a:latin typeface="Arial"/>
              <a:cs typeface="Arial"/>
            </a:endParaRPr>
          </a:p>
          <a:p>
            <a:pPr marL="944244">
              <a:lnSpc>
                <a:spcPct val="100000"/>
              </a:lnSpc>
              <a:spcBef>
                <a:spcPts val="555"/>
              </a:spcBef>
            </a:pPr>
            <a:r>
              <a:rPr sz="1600" b="1" spc="10" dirty="0">
                <a:latin typeface="Arial"/>
                <a:cs typeface="Arial"/>
              </a:rPr>
              <a:t>re</a:t>
            </a:r>
            <a:r>
              <a:rPr sz="1600" b="1" spc="-305" dirty="0">
                <a:latin typeface="Arial"/>
                <a:cs typeface="Arial"/>
              </a:rPr>
              <a:t> </a:t>
            </a:r>
            <a:r>
              <a:rPr sz="1600" b="1" spc="-10" dirty="0">
                <a:latin typeface="Arial"/>
                <a:cs typeface="Arial"/>
              </a:rPr>
              <a:t>q</a:t>
            </a:r>
            <a:r>
              <a:rPr sz="1600" b="1" spc="-300" dirty="0">
                <a:latin typeface="Arial"/>
                <a:cs typeface="Arial"/>
              </a:rPr>
              <a:t> </a:t>
            </a:r>
            <a:r>
              <a:rPr sz="1600" b="1" spc="-25" dirty="0">
                <a:latin typeface="Arial"/>
                <a:cs typeface="Arial"/>
              </a:rPr>
              <a:t>ue</a:t>
            </a:r>
            <a:r>
              <a:rPr sz="1600" b="1" spc="-305" dirty="0">
                <a:latin typeface="Arial"/>
                <a:cs typeface="Arial"/>
              </a:rPr>
              <a:t> </a:t>
            </a:r>
            <a:r>
              <a:rPr sz="1600" b="1" spc="-5" dirty="0">
                <a:latin typeface="Arial"/>
                <a:cs typeface="Arial"/>
              </a:rPr>
              <a:t>s</a:t>
            </a:r>
            <a:r>
              <a:rPr sz="1600" b="1" spc="-305" dirty="0">
                <a:latin typeface="Arial"/>
                <a:cs typeface="Arial"/>
              </a:rPr>
              <a:t> </a:t>
            </a:r>
            <a:r>
              <a:rPr sz="1600" b="1" spc="-35" dirty="0">
                <a:latin typeface="Arial"/>
                <a:cs typeface="Arial"/>
              </a:rPr>
              <a:t>t(</a:t>
            </a:r>
            <a:r>
              <a:rPr sz="1600" b="1" spc="25" dirty="0">
                <a:latin typeface="Arial"/>
                <a:cs typeface="Arial"/>
              </a:rPr>
              <a:t> </a:t>
            </a:r>
            <a:r>
              <a:rPr sz="1600" b="1" spc="-5" dirty="0">
                <a:latin typeface="Arial"/>
                <a:cs typeface="Arial"/>
              </a:rPr>
              <a:t>)</a:t>
            </a:r>
            <a:endParaRPr sz="1600">
              <a:latin typeface="Arial"/>
              <a:cs typeface="Arial"/>
            </a:endParaRPr>
          </a:p>
        </p:txBody>
      </p:sp>
      <p:sp>
        <p:nvSpPr>
          <p:cNvPr id="47" name="object 47"/>
          <p:cNvSpPr/>
          <p:nvPr/>
        </p:nvSpPr>
        <p:spPr>
          <a:xfrm>
            <a:off x="3632063" y="3067746"/>
            <a:ext cx="1720850" cy="0"/>
          </a:xfrm>
          <a:custGeom>
            <a:avLst/>
            <a:gdLst/>
            <a:ahLst/>
            <a:cxnLst/>
            <a:rect l="l" t="t" r="r" b="b"/>
            <a:pathLst>
              <a:path w="1720850">
                <a:moveTo>
                  <a:pt x="0" y="0"/>
                </a:moveTo>
                <a:lnTo>
                  <a:pt x="1720619" y="0"/>
                </a:lnTo>
              </a:path>
            </a:pathLst>
          </a:custGeom>
          <a:ln w="3175">
            <a:solidFill>
              <a:srgbClr val="990033"/>
            </a:solidFill>
          </a:ln>
        </p:spPr>
        <p:txBody>
          <a:bodyPr wrap="square" lIns="0" tIns="0" rIns="0" bIns="0" rtlCol="0"/>
          <a:lstStyle/>
          <a:p>
            <a:endParaRPr/>
          </a:p>
        </p:txBody>
      </p:sp>
      <p:sp>
        <p:nvSpPr>
          <p:cNvPr id="48" name="object 48"/>
          <p:cNvSpPr/>
          <p:nvPr/>
        </p:nvSpPr>
        <p:spPr>
          <a:xfrm>
            <a:off x="5201075" y="3059352"/>
            <a:ext cx="144145" cy="56515"/>
          </a:xfrm>
          <a:custGeom>
            <a:avLst/>
            <a:gdLst/>
            <a:ahLst/>
            <a:cxnLst/>
            <a:rect l="l" t="t" r="r" b="b"/>
            <a:pathLst>
              <a:path w="144145" h="56514">
                <a:moveTo>
                  <a:pt x="143539" y="0"/>
                </a:moveTo>
                <a:lnTo>
                  <a:pt x="0" y="56078"/>
                </a:lnTo>
              </a:path>
            </a:pathLst>
          </a:custGeom>
          <a:ln w="11470">
            <a:solidFill>
              <a:srgbClr val="990033"/>
            </a:solidFill>
          </a:ln>
        </p:spPr>
        <p:txBody>
          <a:bodyPr wrap="square" lIns="0" tIns="0" rIns="0" bIns="0" rtlCol="0"/>
          <a:lstStyle/>
          <a:p>
            <a:endParaRPr/>
          </a:p>
        </p:txBody>
      </p:sp>
      <p:sp>
        <p:nvSpPr>
          <p:cNvPr id="49" name="object 49"/>
          <p:cNvSpPr/>
          <p:nvPr/>
        </p:nvSpPr>
        <p:spPr>
          <a:xfrm>
            <a:off x="5201075" y="3003609"/>
            <a:ext cx="144145" cy="55880"/>
          </a:xfrm>
          <a:custGeom>
            <a:avLst/>
            <a:gdLst/>
            <a:ahLst/>
            <a:cxnLst/>
            <a:rect l="l" t="t" r="r" b="b"/>
            <a:pathLst>
              <a:path w="144145" h="55880">
                <a:moveTo>
                  <a:pt x="143539" y="55742"/>
                </a:moveTo>
                <a:lnTo>
                  <a:pt x="0" y="0"/>
                </a:lnTo>
              </a:path>
            </a:pathLst>
          </a:custGeom>
          <a:ln w="11470">
            <a:solidFill>
              <a:srgbClr val="990033"/>
            </a:solidFill>
          </a:ln>
        </p:spPr>
        <p:txBody>
          <a:bodyPr wrap="square" lIns="0" tIns="0" rIns="0" bIns="0" rtlCol="0"/>
          <a:lstStyle/>
          <a:p>
            <a:endParaRPr/>
          </a:p>
        </p:txBody>
      </p:sp>
      <p:sp>
        <p:nvSpPr>
          <p:cNvPr id="50" name="object 50"/>
          <p:cNvSpPr/>
          <p:nvPr/>
        </p:nvSpPr>
        <p:spPr>
          <a:xfrm>
            <a:off x="5472354" y="3359389"/>
            <a:ext cx="573405" cy="0"/>
          </a:xfrm>
          <a:custGeom>
            <a:avLst/>
            <a:gdLst/>
            <a:ahLst/>
            <a:cxnLst/>
            <a:rect l="l" t="t" r="r" b="b"/>
            <a:pathLst>
              <a:path w="573404">
                <a:moveTo>
                  <a:pt x="0" y="0"/>
                </a:moveTo>
                <a:lnTo>
                  <a:pt x="573315" y="0"/>
                </a:lnTo>
              </a:path>
            </a:pathLst>
          </a:custGeom>
          <a:ln w="3175">
            <a:solidFill>
              <a:srgbClr val="990033"/>
            </a:solidFill>
          </a:ln>
        </p:spPr>
        <p:txBody>
          <a:bodyPr wrap="square" lIns="0" tIns="0" rIns="0" bIns="0" rtlCol="0"/>
          <a:lstStyle/>
          <a:p>
            <a:endParaRPr/>
          </a:p>
        </p:txBody>
      </p:sp>
      <p:sp>
        <p:nvSpPr>
          <p:cNvPr id="51" name="object 51"/>
          <p:cNvSpPr/>
          <p:nvPr/>
        </p:nvSpPr>
        <p:spPr>
          <a:xfrm>
            <a:off x="6046006" y="3359389"/>
            <a:ext cx="0" cy="100965"/>
          </a:xfrm>
          <a:custGeom>
            <a:avLst/>
            <a:gdLst/>
            <a:ahLst/>
            <a:cxnLst/>
            <a:rect l="l" t="t" r="r" b="b"/>
            <a:pathLst>
              <a:path h="100964">
                <a:moveTo>
                  <a:pt x="0" y="0"/>
                </a:moveTo>
                <a:lnTo>
                  <a:pt x="0" y="100740"/>
                </a:lnTo>
              </a:path>
            </a:pathLst>
          </a:custGeom>
          <a:ln w="3175">
            <a:solidFill>
              <a:srgbClr val="990033"/>
            </a:solidFill>
          </a:ln>
        </p:spPr>
        <p:txBody>
          <a:bodyPr wrap="square" lIns="0" tIns="0" rIns="0" bIns="0" rtlCol="0"/>
          <a:lstStyle/>
          <a:p>
            <a:endParaRPr/>
          </a:p>
        </p:txBody>
      </p:sp>
      <p:sp>
        <p:nvSpPr>
          <p:cNvPr id="52" name="object 52"/>
          <p:cNvSpPr/>
          <p:nvPr/>
        </p:nvSpPr>
        <p:spPr>
          <a:xfrm>
            <a:off x="5472354" y="3460465"/>
            <a:ext cx="574040" cy="0"/>
          </a:xfrm>
          <a:custGeom>
            <a:avLst/>
            <a:gdLst/>
            <a:ahLst/>
            <a:cxnLst/>
            <a:rect l="l" t="t" r="r" b="b"/>
            <a:pathLst>
              <a:path w="574039">
                <a:moveTo>
                  <a:pt x="573651" y="0"/>
                </a:moveTo>
                <a:lnTo>
                  <a:pt x="0" y="0"/>
                </a:lnTo>
              </a:path>
            </a:pathLst>
          </a:custGeom>
          <a:ln w="3175">
            <a:solidFill>
              <a:srgbClr val="990033"/>
            </a:solidFill>
          </a:ln>
        </p:spPr>
        <p:txBody>
          <a:bodyPr wrap="square" lIns="0" tIns="0" rIns="0" bIns="0" rtlCol="0"/>
          <a:lstStyle/>
          <a:p>
            <a:endParaRPr/>
          </a:p>
        </p:txBody>
      </p:sp>
      <p:sp>
        <p:nvSpPr>
          <p:cNvPr id="53" name="object 53"/>
          <p:cNvSpPr/>
          <p:nvPr/>
        </p:nvSpPr>
        <p:spPr>
          <a:xfrm>
            <a:off x="5463950" y="3452070"/>
            <a:ext cx="144145" cy="55880"/>
          </a:xfrm>
          <a:custGeom>
            <a:avLst/>
            <a:gdLst/>
            <a:ahLst/>
            <a:cxnLst/>
            <a:rect l="l" t="t" r="r" b="b"/>
            <a:pathLst>
              <a:path w="144145" h="55879">
                <a:moveTo>
                  <a:pt x="0" y="0"/>
                </a:moveTo>
                <a:lnTo>
                  <a:pt x="143539" y="55742"/>
                </a:lnTo>
              </a:path>
            </a:pathLst>
          </a:custGeom>
          <a:ln w="11470">
            <a:solidFill>
              <a:srgbClr val="990033"/>
            </a:solidFill>
          </a:ln>
        </p:spPr>
        <p:txBody>
          <a:bodyPr wrap="square" lIns="0" tIns="0" rIns="0" bIns="0" rtlCol="0"/>
          <a:lstStyle/>
          <a:p>
            <a:endParaRPr/>
          </a:p>
        </p:txBody>
      </p:sp>
      <p:sp>
        <p:nvSpPr>
          <p:cNvPr id="54" name="object 54"/>
          <p:cNvSpPr/>
          <p:nvPr/>
        </p:nvSpPr>
        <p:spPr>
          <a:xfrm>
            <a:off x="5463950" y="3407073"/>
            <a:ext cx="144145" cy="45085"/>
          </a:xfrm>
          <a:custGeom>
            <a:avLst/>
            <a:gdLst/>
            <a:ahLst/>
            <a:cxnLst/>
            <a:rect l="l" t="t" r="r" b="b"/>
            <a:pathLst>
              <a:path w="144145" h="45085">
                <a:moveTo>
                  <a:pt x="0" y="44997"/>
                </a:moveTo>
                <a:lnTo>
                  <a:pt x="143539" y="0"/>
                </a:lnTo>
              </a:path>
            </a:pathLst>
          </a:custGeom>
          <a:ln w="11470">
            <a:solidFill>
              <a:srgbClr val="990033"/>
            </a:solidFill>
          </a:ln>
        </p:spPr>
        <p:txBody>
          <a:bodyPr wrap="square" lIns="0" tIns="0" rIns="0" bIns="0" rtlCol="0"/>
          <a:lstStyle/>
          <a:p>
            <a:endParaRPr/>
          </a:p>
        </p:txBody>
      </p:sp>
      <p:sp>
        <p:nvSpPr>
          <p:cNvPr id="55" name="object 55"/>
          <p:cNvSpPr/>
          <p:nvPr/>
        </p:nvSpPr>
        <p:spPr>
          <a:xfrm>
            <a:off x="5472354" y="3818596"/>
            <a:ext cx="1829435" cy="0"/>
          </a:xfrm>
          <a:custGeom>
            <a:avLst/>
            <a:gdLst/>
            <a:ahLst/>
            <a:cxnLst/>
            <a:rect l="l" t="t" r="r" b="b"/>
            <a:pathLst>
              <a:path w="1829434">
                <a:moveTo>
                  <a:pt x="0" y="0"/>
                </a:moveTo>
                <a:lnTo>
                  <a:pt x="1829198" y="0"/>
                </a:lnTo>
              </a:path>
            </a:pathLst>
          </a:custGeom>
          <a:ln w="3175">
            <a:solidFill>
              <a:srgbClr val="990033"/>
            </a:solidFill>
          </a:ln>
        </p:spPr>
        <p:txBody>
          <a:bodyPr wrap="square" lIns="0" tIns="0" rIns="0" bIns="0" rtlCol="0"/>
          <a:lstStyle/>
          <a:p>
            <a:endParaRPr/>
          </a:p>
        </p:txBody>
      </p:sp>
      <p:sp>
        <p:nvSpPr>
          <p:cNvPr id="56" name="object 56"/>
          <p:cNvSpPr/>
          <p:nvPr/>
        </p:nvSpPr>
        <p:spPr>
          <a:xfrm>
            <a:off x="7161543" y="3810201"/>
            <a:ext cx="132080" cy="45085"/>
          </a:xfrm>
          <a:custGeom>
            <a:avLst/>
            <a:gdLst/>
            <a:ahLst/>
            <a:cxnLst/>
            <a:rect l="l" t="t" r="r" b="b"/>
            <a:pathLst>
              <a:path w="132079" h="45085">
                <a:moveTo>
                  <a:pt x="131605" y="0"/>
                </a:moveTo>
                <a:lnTo>
                  <a:pt x="0" y="44997"/>
                </a:lnTo>
              </a:path>
            </a:pathLst>
          </a:custGeom>
          <a:ln w="11470">
            <a:solidFill>
              <a:srgbClr val="990033"/>
            </a:solidFill>
          </a:ln>
        </p:spPr>
        <p:txBody>
          <a:bodyPr wrap="square" lIns="0" tIns="0" rIns="0" bIns="0" rtlCol="0"/>
          <a:lstStyle/>
          <a:p>
            <a:endParaRPr/>
          </a:p>
        </p:txBody>
      </p:sp>
      <p:sp>
        <p:nvSpPr>
          <p:cNvPr id="57" name="object 57"/>
          <p:cNvSpPr/>
          <p:nvPr/>
        </p:nvSpPr>
        <p:spPr>
          <a:xfrm>
            <a:off x="7161543" y="3753954"/>
            <a:ext cx="132080" cy="56515"/>
          </a:xfrm>
          <a:custGeom>
            <a:avLst/>
            <a:gdLst/>
            <a:ahLst/>
            <a:cxnLst/>
            <a:rect l="l" t="t" r="r" b="b"/>
            <a:pathLst>
              <a:path w="132079" h="56514">
                <a:moveTo>
                  <a:pt x="131605" y="56246"/>
                </a:moveTo>
                <a:lnTo>
                  <a:pt x="0" y="0"/>
                </a:lnTo>
              </a:path>
            </a:pathLst>
          </a:custGeom>
          <a:ln w="11470">
            <a:solidFill>
              <a:srgbClr val="990033"/>
            </a:solidFill>
          </a:ln>
        </p:spPr>
        <p:txBody>
          <a:bodyPr wrap="square" lIns="0" tIns="0" rIns="0" bIns="0" rtlCol="0"/>
          <a:lstStyle/>
          <a:p>
            <a:endParaRPr/>
          </a:p>
        </p:txBody>
      </p:sp>
      <p:sp>
        <p:nvSpPr>
          <p:cNvPr id="58" name="object 58"/>
          <p:cNvSpPr txBox="1"/>
          <p:nvPr/>
        </p:nvSpPr>
        <p:spPr>
          <a:xfrm>
            <a:off x="5583360" y="2983068"/>
            <a:ext cx="1679575" cy="794385"/>
          </a:xfrm>
          <a:prstGeom prst="rect">
            <a:avLst/>
          </a:prstGeom>
        </p:spPr>
        <p:txBody>
          <a:bodyPr vert="horz" wrap="square" lIns="0" tIns="11430" rIns="0" bIns="0" rtlCol="0">
            <a:spAutoFit/>
          </a:bodyPr>
          <a:lstStyle/>
          <a:p>
            <a:pPr algn="ctr">
              <a:lnSpc>
                <a:spcPct val="100000"/>
              </a:lnSpc>
              <a:spcBef>
                <a:spcPts val="90"/>
              </a:spcBef>
            </a:pPr>
            <a:r>
              <a:rPr sz="1600" b="1" spc="20" dirty="0">
                <a:latin typeface="Arial"/>
                <a:cs typeface="Arial"/>
              </a:rPr>
              <a:t>cre</a:t>
            </a:r>
            <a:r>
              <a:rPr sz="1600" b="1" spc="-305" dirty="0">
                <a:latin typeface="Arial"/>
                <a:cs typeface="Arial"/>
              </a:rPr>
              <a:t> </a:t>
            </a:r>
            <a:r>
              <a:rPr sz="1600" b="1" spc="20" dirty="0">
                <a:latin typeface="Arial"/>
                <a:cs typeface="Arial"/>
              </a:rPr>
              <a:t>ate</a:t>
            </a:r>
            <a:r>
              <a:rPr sz="1600" b="1" spc="-305" dirty="0">
                <a:latin typeface="Arial"/>
                <a:cs typeface="Arial"/>
              </a:rPr>
              <a:t> </a:t>
            </a:r>
            <a:r>
              <a:rPr sz="1600" b="1" spc="35" dirty="0">
                <a:latin typeface="Arial"/>
                <a:cs typeface="Arial"/>
              </a:rPr>
              <a:t>Obje</a:t>
            </a:r>
            <a:r>
              <a:rPr sz="1600" b="1" spc="-300" dirty="0">
                <a:latin typeface="Arial"/>
                <a:cs typeface="Arial"/>
              </a:rPr>
              <a:t> </a:t>
            </a:r>
            <a:r>
              <a:rPr sz="1600" b="1" spc="25" dirty="0">
                <a:latin typeface="Arial"/>
                <a:cs typeface="Arial"/>
              </a:rPr>
              <a:t>ct3( </a:t>
            </a:r>
            <a:r>
              <a:rPr sz="1600" b="1" spc="-5" dirty="0">
                <a:latin typeface="Arial"/>
                <a:cs typeface="Arial"/>
              </a:rPr>
              <a:t>)</a:t>
            </a:r>
            <a:endParaRPr sz="1600">
              <a:latin typeface="Arial"/>
              <a:cs typeface="Arial"/>
            </a:endParaRPr>
          </a:p>
          <a:p>
            <a:pPr>
              <a:lnSpc>
                <a:spcPct val="100000"/>
              </a:lnSpc>
              <a:spcBef>
                <a:spcPts val="35"/>
              </a:spcBef>
            </a:pPr>
            <a:endParaRPr sz="1900">
              <a:latin typeface="Times New Roman"/>
              <a:cs typeface="Times New Roman"/>
            </a:endParaRPr>
          </a:p>
          <a:p>
            <a:pPr marR="99060" algn="ctr">
              <a:lnSpc>
                <a:spcPct val="100000"/>
              </a:lnSpc>
              <a:spcBef>
                <a:spcPts val="5"/>
              </a:spcBef>
            </a:pPr>
            <a:r>
              <a:rPr sz="1600" b="1" spc="20" dirty="0">
                <a:latin typeface="Arial"/>
                <a:cs typeface="Arial"/>
              </a:rPr>
              <a:t>cre</a:t>
            </a:r>
            <a:r>
              <a:rPr sz="1600" b="1" spc="-300" dirty="0">
                <a:latin typeface="Arial"/>
                <a:cs typeface="Arial"/>
              </a:rPr>
              <a:t> </a:t>
            </a:r>
            <a:r>
              <a:rPr sz="1600" b="1" spc="20" dirty="0">
                <a:latin typeface="Arial"/>
                <a:cs typeface="Arial"/>
              </a:rPr>
              <a:t>ate</a:t>
            </a:r>
            <a:r>
              <a:rPr sz="1600" b="1" spc="-300" dirty="0">
                <a:latin typeface="Arial"/>
                <a:cs typeface="Arial"/>
              </a:rPr>
              <a:t> </a:t>
            </a:r>
            <a:r>
              <a:rPr sz="1600" b="1" spc="-5" dirty="0">
                <a:latin typeface="Arial"/>
                <a:cs typeface="Arial"/>
              </a:rPr>
              <a:t>(</a:t>
            </a:r>
            <a:r>
              <a:rPr sz="1600" b="1" spc="45" dirty="0">
                <a:latin typeface="Arial"/>
                <a:cs typeface="Arial"/>
              </a:rPr>
              <a:t> </a:t>
            </a:r>
            <a:r>
              <a:rPr sz="1600" b="1" spc="-5" dirty="0">
                <a:latin typeface="Arial"/>
                <a:cs typeface="Arial"/>
              </a:rPr>
              <a:t>)</a:t>
            </a:r>
            <a:endParaRPr sz="1600">
              <a:latin typeface="Arial"/>
              <a:cs typeface="Arial"/>
            </a:endParaRPr>
          </a:p>
        </p:txBody>
      </p:sp>
      <p:sp>
        <p:nvSpPr>
          <p:cNvPr id="59" name="object 59"/>
          <p:cNvSpPr/>
          <p:nvPr/>
        </p:nvSpPr>
        <p:spPr>
          <a:xfrm>
            <a:off x="5463950" y="3978101"/>
            <a:ext cx="1829435" cy="0"/>
          </a:xfrm>
          <a:custGeom>
            <a:avLst/>
            <a:gdLst/>
            <a:ahLst/>
            <a:cxnLst/>
            <a:rect l="l" t="t" r="r" b="b"/>
            <a:pathLst>
              <a:path w="1829434">
                <a:moveTo>
                  <a:pt x="1829198" y="0"/>
                </a:moveTo>
                <a:lnTo>
                  <a:pt x="0" y="0"/>
                </a:lnTo>
              </a:path>
            </a:pathLst>
          </a:custGeom>
          <a:ln w="3175">
            <a:solidFill>
              <a:srgbClr val="990033"/>
            </a:solidFill>
            <a:prstDash val="sysDot"/>
          </a:ln>
        </p:spPr>
        <p:txBody>
          <a:bodyPr wrap="square" lIns="0" tIns="0" rIns="0" bIns="0" rtlCol="0"/>
          <a:lstStyle/>
          <a:p>
            <a:endParaRPr/>
          </a:p>
        </p:txBody>
      </p:sp>
      <p:sp>
        <p:nvSpPr>
          <p:cNvPr id="60" name="object 60"/>
          <p:cNvSpPr/>
          <p:nvPr/>
        </p:nvSpPr>
        <p:spPr>
          <a:xfrm>
            <a:off x="5463950" y="3978101"/>
            <a:ext cx="132715" cy="56515"/>
          </a:xfrm>
          <a:custGeom>
            <a:avLst/>
            <a:gdLst/>
            <a:ahLst/>
            <a:cxnLst/>
            <a:rect l="l" t="t" r="r" b="b"/>
            <a:pathLst>
              <a:path w="132714" h="56514">
                <a:moveTo>
                  <a:pt x="0" y="0"/>
                </a:moveTo>
                <a:lnTo>
                  <a:pt x="132109" y="56078"/>
                </a:lnTo>
              </a:path>
            </a:pathLst>
          </a:custGeom>
          <a:ln w="11470">
            <a:solidFill>
              <a:srgbClr val="990033"/>
            </a:solidFill>
          </a:ln>
        </p:spPr>
        <p:txBody>
          <a:bodyPr wrap="square" lIns="0" tIns="0" rIns="0" bIns="0" rtlCol="0"/>
          <a:lstStyle/>
          <a:p>
            <a:endParaRPr/>
          </a:p>
        </p:txBody>
      </p:sp>
      <p:sp>
        <p:nvSpPr>
          <p:cNvPr id="61" name="object 61"/>
          <p:cNvSpPr/>
          <p:nvPr/>
        </p:nvSpPr>
        <p:spPr>
          <a:xfrm>
            <a:off x="5463950" y="3922023"/>
            <a:ext cx="132715" cy="56515"/>
          </a:xfrm>
          <a:custGeom>
            <a:avLst/>
            <a:gdLst/>
            <a:ahLst/>
            <a:cxnLst/>
            <a:rect l="l" t="t" r="r" b="b"/>
            <a:pathLst>
              <a:path w="132714" h="56514">
                <a:moveTo>
                  <a:pt x="0" y="56078"/>
                </a:moveTo>
                <a:lnTo>
                  <a:pt x="132109" y="0"/>
                </a:lnTo>
              </a:path>
            </a:pathLst>
          </a:custGeom>
          <a:ln w="11470">
            <a:solidFill>
              <a:srgbClr val="990033"/>
            </a:solidFill>
          </a:ln>
        </p:spPr>
        <p:txBody>
          <a:bodyPr wrap="square" lIns="0" tIns="0" rIns="0" bIns="0" rtlCol="0"/>
          <a:lstStyle/>
          <a:p>
            <a:endParaRPr/>
          </a:p>
        </p:txBody>
      </p:sp>
      <p:sp>
        <p:nvSpPr>
          <p:cNvPr id="62" name="object 62"/>
          <p:cNvSpPr/>
          <p:nvPr/>
        </p:nvSpPr>
        <p:spPr>
          <a:xfrm>
            <a:off x="3623659" y="4146505"/>
            <a:ext cx="1721485" cy="0"/>
          </a:xfrm>
          <a:custGeom>
            <a:avLst/>
            <a:gdLst/>
            <a:ahLst/>
            <a:cxnLst/>
            <a:rect l="l" t="t" r="r" b="b"/>
            <a:pathLst>
              <a:path w="1721485">
                <a:moveTo>
                  <a:pt x="1720955" y="0"/>
                </a:moveTo>
                <a:lnTo>
                  <a:pt x="0" y="0"/>
                </a:lnTo>
              </a:path>
            </a:pathLst>
          </a:custGeom>
          <a:ln w="3175">
            <a:solidFill>
              <a:srgbClr val="990033"/>
            </a:solidFill>
            <a:prstDash val="sysDot"/>
          </a:ln>
        </p:spPr>
        <p:txBody>
          <a:bodyPr wrap="square" lIns="0" tIns="0" rIns="0" bIns="0" rtlCol="0"/>
          <a:lstStyle/>
          <a:p>
            <a:endParaRPr/>
          </a:p>
        </p:txBody>
      </p:sp>
      <p:sp>
        <p:nvSpPr>
          <p:cNvPr id="63" name="object 63"/>
          <p:cNvSpPr/>
          <p:nvPr/>
        </p:nvSpPr>
        <p:spPr>
          <a:xfrm>
            <a:off x="3623659" y="4146505"/>
            <a:ext cx="144145" cy="56515"/>
          </a:xfrm>
          <a:custGeom>
            <a:avLst/>
            <a:gdLst/>
            <a:ahLst/>
            <a:cxnLst/>
            <a:rect l="l" t="t" r="r" b="b"/>
            <a:pathLst>
              <a:path w="144145" h="56514">
                <a:moveTo>
                  <a:pt x="0" y="0"/>
                </a:moveTo>
                <a:lnTo>
                  <a:pt x="144043" y="56078"/>
                </a:lnTo>
              </a:path>
            </a:pathLst>
          </a:custGeom>
          <a:ln w="11470">
            <a:solidFill>
              <a:srgbClr val="990033"/>
            </a:solidFill>
          </a:ln>
        </p:spPr>
        <p:txBody>
          <a:bodyPr wrap="square" lIns="0" tIns="0" rIns="0" bIns="0" rtlCol="0"/>
          <a:lstStyle/>
          <a:p>
            <a:endParaRPr/>
          </a:p>
        </p:txBody>
      </p:sp>
      <p:sp>
        <p:nvSpPr>
          <p:cNvPr id="64" name="object 64"/>
          <p:cNvSpPr/>
          <p:nvPr/>
        </p:nvSpPr>
        <p:spPr>
          <a:xfrm>
            <a:off x="3623659" y="4101844"/>
            <a:ext cx="144145" cy="45085"/>
          </a:xfrm>
          <a:custGeom>
            <a:avLst/>
            <a:gdLst/>
            <a:ahLst/>
            <a:cxnLst/>
            <a:rect l="l" t="t" r="r" b="b"/>
            <a:pathLst>
              <a:path w="144145" h="45085">
                <a:moveTo>
                  <a:pt x="0" y="44661"/>
                </a:moveTo>
                <a:lnTo>
                  <a:pt x="144043" y="0"/>
                </a:lnTo>
              </a:path>
            </a:pathLst>
          </a:custGeom>
          <a:ln w="11469">
            <a:solidFill>
              <a:srgbClr val="990033"/>
            </a:solidFill>
          </a:ln>
        </p:spPr>
        <p:txBody>
          <a:bodyPr wrap="square" lIns="0" tIns="0" rIns="0" bIns="0" rtlCol="0"/>
          <a:lstStyle/>
          <a:p>
            <a:endParaRPr/>
          </a:p>
        </p:txBody>
      </p:sp>
      <p:sp>
        <p:nvSpPr>
          <p:cNvPr id="65" name="object 65"/>
          <p:cNvSpPr/>
          <p:nvPr/>
        </p:nvSpPr>
        <p:spPr>
          <a:xfrm>
            <a:off x="3464824" y="5477047"/>
            <a:ext cx="227329" cy="212725"/>
          </a:xfrm>
          <a:custGeom>
            <a:avLst/>
            <a:gdLst/>
            <a:ahLst/>
            <a:cxnLst/>
            <a:rect l="l" t="t" r="r" b="b"/>
            <a:pathLst>
              <a:path w="227329" h="212725">
                <a:moveTo>
                  <a:pt x="0" y="0"/>
                </a:moveTo>
                <a:lnTo>
                  <a:pt x="227074" y="212595"/>
                </a:lnTo>
              </a:path>
            </a:pathLst>
          </a:custGeom>
          <a:ln w="3175">
            <a:solidFill>
              <a:srgbClr val="990033"/>
            </a:solidFill>
          </a:ln>
        </p:spPr>
        <p:txBody>
          <a:bodyPr wrap="square" lIns="0" tIns="0" rIns="0" bIns="0" rtlCol="0"/>
          <a:lstStyle/>
          <a:p>
            <a:endParaRPr/>
          </a:p>
        </p:txBody>
      </p:sp>
      <p:sp>
        <p:nvSpPr>
          <p:cNvPr id="66" name="object 66"/>
          <p:cNvSpPr/>
          <p:nvPr/>
        </p:nvSpPr>
        <p:spPr>
          <a:xfrm>
            <a:off x="3464824" y="5477047"/>
            <a:ext cx="227329" cy="213360"/>
          </a:xfrm>
          <a:custGeom>
            <a:avLst/>
            <a:gdLst/>
            <a:ahLst/>
            <a:cxnLst/>
            <a:rect l="l" t="t" r="r" b="b"/>
            <a:pathLst>
              <a:path w="227329" h="213360">
                <a:moveTo>
                  <a:pt x="0" y="212998"/>
                </a:moveTo>
                <a:lnTo>
                  <a:pt x="227074" y="0"/>
                </a:lnTo>
              </a:path>
            </a:pathLst>
          </a:custGeom>
          <a:ln w="3175">
            <a:solidFill>
              <a:srgbClr val="990033"/>
            </a:solidFill>
          </a:ln>
        </p:spPr>
        <p:txBody>
          <a:bodyPr wrap="square" lIns="0" tIns="0" rIns="0" bIns="0" rtlCol="0"/>
          <a:lstStyle/>
          <a:p>
            <a:endParaRPr/>
          </a:p>
        </p:txBody>
      </p:sp>
      <p:sp>
        <p:nvSpPr>
          <p:cNvPr id="67" name="object 67"/>
          <p:cNvSpPr/>
          <p:nvPr/>
        </p:nvSpPr>
        <p:spPr>
          <a:xfrm>
            <a:off x="5293519" y="5533176"/>
            <a:ext cx="227329" cy="212725"/>
          </a:xfrm>
          <a:custGeom>
            <a:avLst/>
            <a:gdLst/>
            <a:ahLst/>
            <a:cxnLst/>
            <a:rect l="l" t="t" r="r" b="b"/>
            <a:pathLst>
              <a:path w="227329" h="212725">
                <a:moveTo>
                  <a:pt x="0" y="0"/>
                </a:moveTo>
                <a:lnTo>
                  <a:pt x="226737" y="212175"/>
                </a:lnTo>
              </a:path>
            </a:pathLst>
          </a:custGeom>
          <a:ln w="3175">
            <a:solidFill>
              <a:srgbClr val="990033"/>
            </a:solidFill>
          </a:ln>
        </p:spPr>
        <p:txBody>
          <a:bodyPr wrap="square" lIns="0" tIns="0" rIns="0" bIns="0" rtlCol="0"/>
          <a:lstStyle/>
          <a:p>
            <a:endParaRPr/>
          </a:p>
        </p:txBody>
      </p:sp>
      <p:sp>
        <p:nvSpPr>
          <p:cNvPr id="68" name="object 68"/>
          <p:cNvSpPr/>
          <p:nvPr/>
        </p:nvSpPr>
        <p:spPr>
          <a:xfrm>
            <a:off x="5293519" y="5533579"/>
            <a:ext cx="227329" cy="212725"/>
          </a:xfrm>
          <a:custGeom>
            <a:avLst/>
            <a:gdLst/>
            <a:ahLst/>
            <a:cxnLst/>
            <a:rect l="l" t="t" r="r" b="b"/>
            <a:pathLst>
              <a:path w="227329" h="212725">
                <a:moveTo>
                  <a:pt x="0" y="212175"/>
                </a:moveTo>
                <a:lnTo>
                  <a:pt x="226737" y="0"/>
                </a:lnTo>
              </a:path>
            </a:pathLst>
          </a:custGeom>
          <a:ln w="3175">
            <a:solidFill>
              <a:srgbClr val="990033"/>
            </a:solidFill>
          </a:ln>
        </p:spPr>
        <p:txBody>
          <a:bodyPr wrap="square" lIns="0" tIns="0" rIns="0" bIns="0" rtlCol="0"/>
          <a:lstStyle/>
          <a:p>
            <a:endParaRPr/>
          </a:p>
        </p:txBody>
      </p:sp>
      <p:sp>
        <p:nvSpPr>
          <p:cNvPr id="69" name="object 69"/>
          <p:cNvSpPr/>
          <p:nvPr/>
        </p:nvSpPr>
        <p:spPr>
          <a:xfrm>
            <a:off x="7253146" y="5644998"/>
            <a:ext cx="227329" cy="212725"/>
          </a:xfrm>
          <a:custGeom>
            <a:avLst/>
            <a:gdLst/>
            <a:ahLst/>
            <a:cxnLst/>
            <a:rect l="l" t="t" r="r" b="b"/>
            <a:pathLst>
              <a:path w="227329" h="212725">
                <a:moveTo>
                  <a:pt x="0" y="0"/>
                </a:moveTo>
                <a:lnTo>
                  <a:pt x="227242" y="212175"/>
                </a:lnTo>
              </a:path>
            </a:pathLst>
          </a:custGeom>
          <a:ln w="3175">
            <a:solidFill>
              <a:srgbClr val="990033"/>
            </a:solidFill>
          </a:ln>
        </p:spPr>
        <p:txBody>
          <a:bodyPr wrap="square" lIns="0" tIns="0" rIns="0" bIns="0" rtlCol="0"/>
          <a:lstStyle/>
          <a:p>
            <a:endParaRPr/>
          </a:p>
        </p:txBody>
      </p:sp>
      <p:sp>
        <p:nvSpPr>
          <p:cNvPr id="70" name="object 70"/>
          <p:cNvSpPr/>
          <p:nvPr/>
        </p:nvSpPr>
        <p:spPr>
          <a:xfrm>
            <a:off x="7253146" y="5645401"/>
            <a:ext cx="227329" cy="212725"/>
          </a:xfrm>
          <a:custGeom>
            <a:avLst/>
            <a:gdLst/>
            <a:ahLst/>
            <a:cxnLst/>
            <a:rect l="l" t="t" r="r" b="b"/>
            <a:pathLst>
              <a:path w="227329" h="212725">
                <a:moveTo>
                  <a:pt x="0" y="212595"/>
                </a:moveTo>
                <a:lnTo>
                  <a:pt x="227242" y="0"/>
                </a:lnTo>
              </a:path>
            </a:pathLst>
          </a:custGeom>
          <a:ln w="3175">
            <a:solidFill>
              <a:srgbClr val="990033"/>
            </a:solidFill>
          </a:ln>
        </p:spPr>
        <p:txBody>
          <a:bodyPr wrap="square" lIns="0" tIns="0" rIns="0" bIns="0" rtlCol="0"/>
          <a:lstStyle/>
          <a:p>
            <a:endParaRPr/>
          </a:p>
        </p:txBody>
      </p:sp>
      <p:sp>
        <p:nvSpPr>
          <p:cNvPr id="71" name="object 71"/>
          <p:cNvSpPr/>
          <p:nvPr/>
        </p:nvSpPr>
        <p:spPr>
          <a:xfrm>
            <a:off x="756253" y="5423534"/>
            <a:ext cx="2016125" cy="0"/>
          </a:xfrm>
          <a:custGeom>
            <a:avLst/>
            <a:gdLst/>
            <a:ahLst/>
            <a:cxnLst/>
            <a:rect l="l" t="t" r="r" b="b"/>
            <a:pathLst>
              <a:path w="2016125">
                <a:moveTo>
                  <a:pt x="0" y="0"/>
                </a:moveTo>
                <a:lnTo>
                  <a:pt x="2015521" y="0"/>
                </a:lnTo>
              </a:path>
            </a:pathLst>
          </a:custGeom>
          <a:ln w="3175">
            <a:solidFill>
              <a:srgbClr val="CCFFCC"/>
            </a:solidFill>
          </a:ln>
        </p:spPr>
        <p:txBody>
          <a:bodyPr wrap="square" lIns="0" tIns="0" rIns="0" bIns="0" rtlCol="0"/>
          <a:lstStyle/>
          <a:p>
            <a:endParaRPr/>
          </a:p>
        </p:txBody>
      </p:sp>
      <p:sp>
        <p:nvSpPr>
          <p:cNvPr id="72" name="object 72"/>
          <p:cNvSpPr/>
          <p:nvPr/>
        </p:nvSpPr>
        <p:spPr>
          <a:xfrm>
            <a:off x="755904" y="4222750"/>
            <a:ext cx="2016760" cy="1200150"/>
          </a:xfrm>
          <a:custGeom>
            <a:avLst/>
            <a:gdLst/>
            <a:ahLst/>
            <a:cxnLst/>
            <a:rect l="l" t="t" r="r" b="b"/>
            <a:pathLst>
              <a:path w="2016760" h="1200150">
                <a:moveTo>
                  <a:pt x="0" y="1200150"/>
                </a:moveTo>
                <a:lnTo>
                  <a:pt x="2016252" y="1200150"/>
                </a:lnTo>
                <a:lnTo>
                  <a:pt x="2016252" y="0"/>
                </a:lnTo>
                <a:lnTo>
                  <a:pt x="0" y="0"/>
                </a:lnTo>
                <a:lnTo>
                  <a:pt x="0" y="1200150"/>
                </a:lnTo>
                <a:close/>
              </a:path>
            </a:pathLst>
          </a:custGeom>
          <a:solidFill>
            <a:srgbClr val="CCFFCC"/>
          </a:solidFill>
        </p:spPr>
        <p:txBody>
          <a:bodyPr wrap="square" lIns="0" tIns="0" rIns="0" bIns="0" rtlCol="0"/>
          <a:lstStyle/>
          <a:p>
            <a:endParaRPr/>
          </a:p>
        </p:txBody>
      </p:sp>
      <p:sp>
        <p:nvSpPr>
          <p:cNvPr id="73" name="object 73"/>
          <p:cNvSpPr/>
          <p:nvPr/>
        </p:nvSpPr>
        <p:spPr>
          <a:xfrm>
            <a:off x="756020" y="4222115"/>
            <a:ext cx="2016125" cy="0"/>
          </a:xfrm>
          <a:custGeom>
            <a:avLst/>
            <a:gdLst/>
            <a:ahLst/>
            <a:cxnLst/>
            <a:rect l="l" t="t" r="r" b="b"/>
            <a:pathLst>
              <a:path w="2016125">
                <a:moveTo>
                  <a:pt x="0" y="0"/>
                </a:moveTo>
                <a:lnTo>
                  <a:pt x="2016008" y="0"/>
                </a:lnTo>
              </a:path>
            </a:pathLst>
          </a:custGeom>
          <a:ln w="3175">
            <a:solidFill>
              <a:srgbClr val="CCFFCC"/>
            </a:solidFill>
          </a:ln>
        </p:spPr>
        <p:txBody>
          <a:bodyPr wrap="square" lIns="0" tIns="0" rIns="0" bIns="0" rtlCol="0"/>
          <a:lstStyle/>
          <a:p>
            <a:endParaRPr/>
          </a:p>
        </p:txBody>
      </p:sp>
      <p:sp>
        <p:nvSpPr>
          <p:cNvPr id="74" name="object 74"/>
          <p:cNvSpPr/>
          <p:nvPr/>
        </p:nvSpPr>
        <p:spPr>
          <a:xfrm>
            <a:off x="755904" y="4221479"/>
            <a:ext cx="2016760" cy="1202690"/>
          </a:xfrm>
          <a:custGeom>
            <a:avLst/>
            <a:gdLst/>
            <a:ahLst/>
            <a:cxnLst/>
            <a:rect l="l" t="t" r="r" b="b"/>
            <a:pathLst>
              <a:path w="2016760" h="1202689">
                <a:moveTo>
                  <a:pt x="0" y="1524"/>
                </a:moveTo>
                <a:lnTo>
                  <a:pt x="0" y="762"/>
                </a:lnTo>
                <a:lnTo>
                  <a:pt x="698" y="0"/>
                </a:lnTo>
                <a:lnTo>
                  <a:pt x="1562" y="0"/>
                </a:lnTo>
                <a:lnTo>
                  <a:pt x="2014727" y="0"/>
                </a:lnTo>
                <a:lnTo>
                  <a:pt x="2015489" y="0"/>
                </a:lnTo>
                <a:lnTo>
                  <a:pt x="2016252" y="762"/>
                </a:lnTo>
                <a:lnTo>
                  <a:pt x="2016252" y="1524"/>
                </a:lnTo>
                <a:lnTo>
                  <a:pt x="2016252" y="1200912"/>
                </a:lnTo>
                <a:lnTo>
                  <a:pt x="2016252" y="1201674"/>
                </a:lnTo>
                <a:lnTo>
                  <a:pt x="2015489" y="1202436"/>
                </a:lnTo>
                <a:lnTo>
                  <a:pt x="2014727" y="1202436"/>
                </a:lnTo>
                <a:lnTo>
                  <a:pt x="1562" y="1202436"/>
                </a:lnTo>
                <a:lnTo>
                  <a:pt x="698" y="1202436"/>
                </a:lnTo>
                <a:lnTo>
                  <a:pt x="0" y="1201674"/>
                </a:lnTo>
                <a:lnTo>
                  <a:pt x="0" y="1200912"/>
                </a:lnTo>
                <a:lnTo>
                  <a:pt x="0" y="1524"/>
                </a:lnTo>
                <a:close/>
              </a:path>
            </a:pathLst>
          </a:custGeom>
          <a:ln w="12192">
            <a:solidFill>
              <a:srgbClr val="000000"/>
            </a:solidFill>
          </a:ln>
        </p:spPr>
        <p:txBody>
          <a:bodyPr wrap="square" lIns="0" tIns="0" rIns="0" bIns="0" rtlCol="0"/>
          <a:lstStyle/>
          <a:p>
            <a:endParaRPr/>
          </a:p>
        </p:txBody>
      </p:sp>
      <p:sp>
        <p:nvSpPr>
          <p:cNvPr id="75" name="object 75"/>
          <p:cNvSpPr/>
          <p:nvPr/>
        </p:nvSpPr>
        <p:spPr>
          <a:xfrm>
            <a:off x="685800" y="4163618"/>
            <a:ext cx="1907920" cy="565226"/>
          </a:xfrm>
          <a:prstGeom prst="rect">
            <a:avLst/>
          </a:prstGeom>
          <a:blipFill>
            <a:blip r:embed="rId3" cstate="print"/>
            <a:stretch>
              <a:fillRect/>
            </a:stretch>
          </a:blipFill>
        </p:spPr>
        <p:txBody>
          <a:bodyPr wrap="square" lIns="0" tIns="0" rIns="0" bIns="0" rtlCol="0"/>
          <a:lstStyle/>
          <a:p>
            <a:endParaRPr/>
          </a:p>
        </p:txBody>
      </p:sp>
      <p:sp>
        <p:nvSpPr>
          <p:cNvPr id="76" name="object 76"/>
          <p:cNvSpPr/>
          <p:nvPr/>
        </p:nvSpPr>
        <p:spPr>
          <a:xfrm>
            <a:off x="685800" y="4447082"/>
            <a:ext cx="2188210" cy="565226"/>
          </a:xfrm>
          <a:prstGeom prst="rect">
            <a:avLst/>
          </a:prstGeom>
          <a:blipFill>
            <a:blip r:embed="rId4" cstate="print"/>
            <a:stretch>
              <a:fillRect/>
            </a:stretch>
          </a:blipFill>
        </p:spPr>
        <p:txBody>
          <a:bodyPr wrap="square" lIns="0" tIns="0" rIns="0" bIns="0" rtlCol="0"/>
          <a:lstStyle/>
          <a:p>
            <a:endParaRPr/>
          </a:p>
        </p:txBody>
      </p:sp>
      <p:sp>
        <p:nvSpPr>
          <p:cNvPr id="77" name="object 77"/>
          <p:cNvSpPr/>
          <p:nvPr/>
        </p:nvSpPr>
        <p:spPr>
          <a:xfrm>
            <a:off x="685800" y="4730546"/>
            <a:ext cx="1834642" cy="565226"/>
          </a:xfrm>
          <a:prstGeom prst="rect">
            <a:avLst/>
          </a:prstGeom>
          <a:blipFill>
            <a:blip r:embed="rId5" cstate="print"/>
            <a:stretch>
              <a:fillRect/>
            </a:stretch>
          </a:blipFill>
        </p:spPr>
        <p:txBody>
          <a:bodyPr wrap="square" lIns="0" tIns="0" rIns="0" bIns="0" rtlCol="0"/>
          <a:lstStyle/>
          <a:p>
            <a:endParaRPr/>
          </a:p>
        </p:txBody>
      </p:sp>
      <p:sp>
        <p:nvSpPr>
          <p:cNvPr id="78" name="object 78"/>
          <p:cNvSpPr/>
          <p:nvPr/>
        </p:nvSpPr>
        <p:spPr>
          <a:xfrm>
            <a:off x="685800" y="5014010"/>
            <a:ext cx="1851533" cy="565226"/>
          </a:xfrm>
          <a:prstGeom prst="rect">
            <a:avLst/>
          </a:prstGeom>
          <a:blipFill>
            <a:blip r:embed="rId6" cstate="print"/>
            <a:stretch>
              <a:fillRect/>
            </a:stretch>
          </a:blipFill>
        </p:spPr>
        <p:txBody>
          <a:bodyPr wrap="square" lIns="0" tIns="0" rIns="0" bIns="0" rtlCol="0"/>
          <a:lstStyle/>
          <a:p>
            <a:endParaRPr/>
          </a:p>
        </p:txBody>
      </p:sp>
      <p:sp>
        <p:nvSpPr>
          <p:cNvPr id="79" name="object 79"/>
          <p:cNvSpPr txBox="1"/>
          <p:nvPr/>
        </p:nvSpPr>
        <p:spPr>
          <a:xfrm>
            <a:off x="833119" y="4225238"/>
            <a:ext cx="1815464" cy="1182370"/>
          </a:xfrm>
          <a:prstGeom prst="rect">
            <a:avLst/>
          </a:prstGeom>
        </p:spPr>
        <p:txBody>
          <a:bodyPr vert="horz" wrap="square" lIns="0" tIns="34925" rIns="0" bIns="0" rtlCol="0">
            <a:spAutoFit/>
          </a:bodyPr>
          <a:lstStyle/>
          <a:p>
            <a:pPr marL="12700" marR="5080">
              <a:lnSpc>
                <a:spcPct val="93000"/>
              </a:lnSpc>
              <a:spcBef>
                <a:spcPts val="275"/>
              </a:spcBef>
            </a:pPr>
            <a:r>
              <a:rPr sz="2000" dirty="0">
                <a:latin typeface="Times New Roman"/>
                <a:cs typeface="Times New Roman"/>
              </a:rPr>
              <a:t>X at the end of  the </a:t>
            </a:r>
            <a:r>
              <a:rPr sz="2000" spc="-5" dirty="0">
                <a:latin typeface="Times New Roman"/>
                <a:cs typeface="Times New Roman"/>
              </a:rPr>
              <a:t>lifeline</a:t>
            </a:r>
            <a:r>
              <a:rPr sz="2000" spc="-85" dirty="0">
                <a:latin typeface="Times New Roman"/>
                <a:cs typeface="Times New Roman"/>
              </a:rPr>
              <a:t> </a:t>
            </a:r>
            <a:r>
              <a:rPr sz="2000" dirty="0">
                <a:latin typeface="Times New Roman"/>
                <a:cs typeface="Times New Roman"/>
              </a:rPr>
              <a:t>shows  that the object  ceases to</a:t>
            </a:r>
            <a:r>
              <a:rPr sz="2000" spc="-60" dirty="0">
                <a:latin typeface="Times New Roman"/>
                <a:cs typeface="Times New Roman"/>
              </a:rPr>
              <a:t> </a:t>
            </a:r>
            <a:r>
              <a:rPr sz="2000" dirty="0">
                <a:latin typeface="Times New Roman"/>
                <a:cs typeface="Times New Roman"/>
              </a:rPr>
              <a:t>exist.</a:t>
            </a:r>
            <a:endParaRPr sz="2000">
              <a:latin typeface="Times New Roman"/>
              <a:cs typeface="Times New Roman"/>
            </a:endParaRPr>
          </a:p>
        </p:txBody>
      </p:sp>
      <p:sp>
        <p:nvSpPr>
          <p:cNvPr id="80" name="object 80"/>
          <p:cNvSpPr/>
          <p:nvPr/>
        </p:nvSpPr>
        <p:spPr>
          <a:xfrm>
            <a:off x="2762123" y="4788661"/>
            <a:ext cx="658495" cy="728980"/>
          </a:xfrm>
          <a:custGeom>
            <a:avLst/>
            <a:gdLst/>
            <a:ahLst/>
            <a:cxnLst/>
            <a:rect l="l" t="t" r="r" b="b"/>
            <a:pathLst>
              <a:path w="658495" h="728979">
                <a:moveTo>
                  <a:pt x="589606" y="674130"/>
                </a:moveTo>
                <a:lnTo>
                  <a:pt x="568071" y="693547"/>
                </a:lnTo>
                <a:lnTo>
                  <a:pt x="658494" y="728979"/>
                </a:lnTo>
                <a:lnTo>
                  <a:pt x="646296" y="684910"/>
                </a:lnTo>
                <a:lnTo>
                  <a:pt x="599313" y="684910"/>
                </a:lnTo>
                <a:lnTo>
                  <a:pt x="589606" y="674130"/>
                </a:lnTo>
                <a:close/>
              </a:path>
              <a:path w="658495" h="728979">
                <a:moveTo>
                  <a:pt x="611109" y="654744"/>
                </a:moveTo>
                <a:lnTo>
                  <a:pt x="589606" y="674130"/>
                </a:lnTo>
                <a:lnTo>
                  <a:pt x="599313" y="684910"/>
                </a:lnTo>
                <a:lnTo>
                  <a:pt x="620776" y="665479"/>
                </a:lnTo>
                <a:lnTo>
                  <a:pt x="611109" y="654744"/>
                </a:lnTo>
                <a:close/>
              </a:path>
              <a:path w="658495" h="728979">
                <a:moveTo>
                  <a:pt x="632587" y="635381"/>
                </a:moveTo>
                <a:lnTo>
                  <a:pt x="611109" y="654744"/>
                </a:lnTo>
                <a:lnTo>
                  <a:pt x="620776" y="665479"/>
                </a:lnTo>
                <a:lnTo>
                  <a:pt x="599313" y="684910"/>
                </a:lnTo>
                <a:lnTo>
                  <a:pt x="646296" y="684910"/>
                </a:lnTo>
                <a:lnTo>
                  <a:pt x="632587" y="635381"/>
                </a:lnTo>
                <a:close/>
              </a:path>
              <a:path w="658495" h="728979">
                <a:moveTo>
                  <a:pt x="21589" y="0"/>
                </a:moveTo>
                <a:lnTo>
                  <a:pt x="0" y="19304"/>
                </a:lnTo>
                <a:lnTo>
                  <a:pt x="589606" y="674130"/>
                </a:lnTo>
                <a:lnTo>
                  <a:pt x="611109" y="654744"/>
                </a:lnTo>
                <a:lnTo>
                  <a:pt x="21589" y="0"/>
                </a:lnTo>
                <a:close/>
              </a:path>
            </a:pathLst>
          </a:custGeom>
          <a:solidFill>
            <a:srgbClr val="000000"/>
          </a:solidFill>
        </p:spPr>
        <p:txBody>
          <a:bodyPr wrap="square" lIns="0" tIns="0" rIns="0" bIns="0" rtlCol="0"/>
          <a:lstStyle/>
          <a:p>
            <a:endParaRPr/>
          </a:p>
        </p:txBody>
      </p:sp>
      <p:sp>
        <p:nvSpPr>
          <p:cNvPr id="81" name="object 81"/>
          <p:cNvSpPr/>
          <p:nvPr/>
        </p:nvSpPr>
        <p:spPr>
          <a:xfrm>
            <a:off x="2767710" y="4640071"/>
            <a:ext cx="2453005" cy="960755"/>
          </a:xfrm>
          <a:custGeom>
            <a:avLst/>
            <a:gdLst/>
            <a:ahLst/>
            <a:cxnLst/>
            <a:rect l="l" t="t" r="r" b="b"/>
            <a:pathLst>
              <a:path w="2453004" h="960754">
                <a:moveTo>
                  <a:pt x="2366458" y="933224"/>
                </a:moveTo>
                <a:lnTo>
                  <a:pt x="2356104" y="960221"/>
                </a:lnTo>
                <a:lnTo>
                  <a:pt x="2452751" y="950721"/>
                </a:lnTo>
                <a:lnTo>
                  <a:pt x="2441480" y="938402"/>
                </a:lnTo>
                <a:lnTo>
                  <a:pt x="2379979" y="938402"/>
                </a:lnTo>
                <a:lnTo>
                  <a:pt x="2366458" y="933224"/>
                </a:lnTo>
                <a:close/>
              </a:path>
              <a:path w="2453004" h="960754">
                <a:moveTo>
                  <a:pt x="2376821" y="906203"/>
                </a:moveTo>
                <a:lnTo>
                  <a:pt x="2366458" y="933224"/>
                </a:lnTo>
                <a:lnTo>
                  <a:pt x="2379979" y="938402"/>
                </a:lnTo>
                <a:lnTo>
                  <a:pt x="2390266" y="911351"/>
                </a:lnTo>
                <a:lnTo>
                  <a:pt x="2376821" y="906203"/>
                </a:lnTo>
                <a:close/>
              </a:path>
              <a:path w="2453004" h="960754">
                <a:moveTo>
                  <a:pt x="2387218" y="879093"/>
                </a:moveTo>
                <a:lnTo>
                  <a:pt x="2376821" y="906203"/>
                </a:lnTo>
                <a:lnTo>
                  <a:pt x="2390266" y="911351"/>
                </a:lnTo>
                <a:lnTo>
                  <a:pt x="2379979" y="938402"/>
                </a:lnTo>
                <a:lnTo>
                  <a:pt x="2441480" y="938402"/>
                </a:lnTo>
                <a:lnTo>
                  <a:pt x="2387218" y="879093"/>
                </a:lnTo>
                <a:close/>
              </a:path>
              <a:path w="2453004" h="960754">
                <a:moveTo>
                  <a:pt x="10413" y="0"/>
                </a:moveTo>
                <a:lnTo>
                  <a:pt x="0" y="26923"/>
                </a:lnTo>
                <a:lnTo>
                  <a:pt x="2366458" y="933224"/>
                </a:lnTo>
                <a:lnTo>
                  <a:pt x="2376821" y="906203"/>
                </a:lnTo>
                <a:lnTo>
                  <a:pt x="10413" y="0"/>
                </a:lnTo>
                <a:close/>
              </a:path>
            </a:pathLst>
          </a:custGeom>
          <a:solidFill>
            <a:srgbClr val="000000"/>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a:t>
            </a:r>
            <a:endParaRPr lang="en-US" dirty="0"/>
          </a:p>
        </p:txBody>
      </p:sp>
      <p:sp>
        <p:nvSpPr>
          <p:cNvPr id="5" name="Rectangle 4"/>
          <p:cNvSpPr/>
          <p:nvPr/>
        </p:nvSpPr>
        <p:spPr>
          <a:xfrm>
            <a:off x="360362" y="1219200"/>
            <a:ext cx="8318500" cy="4370427"/>
          </a:xfrm>
          <a:prstGeom prst="rect">
            <a:avLst/>
          </a:prstGeom>
        </p:spPr>
        <p:txBody>
          <a:bodyPr wrap="square">
            <a:spAutoFit/>
          </a:bodyPr>
          <a:lstStyle/>
          <a:p>
            <a:r>
              <a:rPr lang="en-US" sz="2000" dirty="0"/>
              <a:t>Let's assume changing the channel of your television using a remote control. The TV viewer starts the entire process. The use of the remote which will then interact with the TV. Let's assume the TV is already on and the TV viewer wants to change her channel. The first thing that happens is the TV viewer presses the numbers on the remote to tell it which channel to go to. The remote then sends a new message to the television to change the channel to number and TV will display the desired channel. </a:t>
            </a:r>
          </a:p>
          <a:p>
            <a:r>
              <a:rPr lang="en-US" sz="2000" dirty="0"/>
              <a:t>If TV viewer is unsure what channel to go to and would like to surf the channels until they find a channel they like The TV viewer is going to press the up or down arrow on the remote to browse through the channels. This sends a message to the remote. The remote will then send a message to the TV with this action. Just like in the initial sequence, the TV changes the channel and displays that to the TV viewer</a:t>
            </a:r>
          </a:p>
          <a:p>
            <a:endParaRPr lang="en-US" dirty="0"/>
          </a:p>
        </p:txBody>
      </p:sp>
    </p:spTree>
    <p:extLst>
      <p:ext uri="{BB962C8B-B14F-4D97-AF65-F5344CB8AC3E}">
        <p14:creationId xmlns:p14="http://schemas.microsoft.com/office/powerpoint/2010/main" val="7423956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72679" y="400535"/>
            <a:ext cx="6468745" cy="452120"/>
          </a:xfrm>
          <a:prstGeom prst="rect">
            <a:avLst/>
          </a:prstGeom>
        </p:spPr>
        <p:txBody>
          <a:bodyPr vert="horz" wrap="square" lIns="0" tIns="12065" rIns="0" bIns="0" rtlCol="0">
            <a:spAutoFit/>
          </a:bodyPr>
          <a:lstStyle/>
          <a:p>
            <a:pPr marL="12700">
              <a:lnSpc>
                <a:spcPct val="100000"/>
              </a:lnSpc>
              <a:spcBef>
                <a:spcPts val="95"/>
              </a:spcBef>
            </a:pPr>
            <a:r>
              <a:rPr sz="2800" spc="-204" dirty="0"/>
              <a:t>Sequence </a:t>
            </a:r>
            <a:r>
              <a:rPr sz="2800" spc="-114" dirty="0"/>
              <a:t>diagram: </a:t>
            </a:r>
            <a:r>
              <a:rPr sz="2800" spc="-220" dirty="0"/>
              <a:t>a </a:t>
            </a:r>
            <a:r>
              <a:rPr sz="2800" spc="-90" dirty="0"/>
              <a:t>more </a:t>
            </a:r>
            <a:r>
              <a:rPr sz="2800" spc="-135" dirty="0"/>
              <a:t>complex</a:t>
            </a:r>
            <a:r>
              <a:rPr sz="2800" spc="-50" dirty="0"/>
              <a:t> </a:t>
            </a:r>
            <a:r>
              <a:rPr sz="2800" spc="-145" dirty="0"/>
              <a:t>example</a:t>
            </a:r>
            <a:endParaRPr sz="2800" dirty="0"/>
          </a:p>
        </p:txBody>
      </p:sp>
      <p:sp>
        <p:nvSpPr>
          <p:cNvPr id="8" name="object 8"/>
          <p:cNvSpPr/>
          <p:nvPr/>
        </p:nvSpPr>
        <p:spPr>
          <a:xfrm>
            <a:off x="821875" y="1329221"/>
            <a:ext cx="350565" cy="468347"/>
          </a:xfrm>
          <a:prstGeom prst="rect">
            <a:avLst/>
          </a:prstGeom>
          <a:blipFill>
            <a:blip r:embed="rId2" cstate="print"/>
            <a:stretch>
              <a:fillRect/>
            </a:stretch>
          </a:blipFill>
        </p:spPr>
        <p:txBody>
          <a:bodyPr wrap="square" lIns="0" tIns="0" rIns="0" bIns="0" rtlCol="0"/>
          <a:lstStyle/>
          <a:p>
            <a:endParaRPr/>
          </a:p>
        </p:txBody>
      </p:sp>
      <p:sp>
        <p:nvSpPr>
          <p:cNvPr id="9" name="object 9"/>
          <p:cNvSpPr txBox="1"/>
          <p:nvPr/>
        </p:nvSpPr>
        <p:spPr>
          <a:xfrm>
            <a:off x="663584" y="1870533"/>
            <a:ext cx="659130" cy="163195"/>
          </a:xfrm>
          <a:prstGeom prst="rect">
            <a:avLst/>
          </a:prstGeom>
        </p:spPr>
        <p:txBody>
          <a:bodyPr vert="horz" wrap="square" lIns="0" tIns="12700" rIns="0" bIns="0" rtlCol="0">
            <a:spAutoFit/>
          </a:bodyPr>
          <a:lstStyle/>
          <a:p>
            <a:pPr marL="12700">
              <a:lnSpc>
                <a:spcPct val="100000"/>
              </a:lnSpc>
              <a:spcBef>
                <a:spcPts val="100"/>
              </a:spcBef>
            </a:pPr>
            <a:r>
              <a:rPr sz="900" u="sng" spc="-100" dirty="0">
                <a:uFill>
                  <a:solidFill>
                    <a:srgbClr val="000000"/>
                  </a:solidFill>
                </a:uFill>
                <a:latin typeface="Arial"/>
                <a:cs typeface="Arial"/>
              </a:rPr>
              <a:t> </a:t>
            </a:r>
            <a:r>
              <a:rPr sz="900" u="sng" spc="-10" dirty="0">
                <a:uFill>
                  <a:solidFill>
                    <a:srgbClr val="000000"/>
                  </a:solidFill>
                </a:uFill>
                <a:latin typeface="Arial"/>
                <a:cs typeface="Arial"/>
              </a:rPr>
              <a:t>: </a:t>
            </a:r>
            <a:r>
              <a:rPr sz="900" u="sng" spc="30" dirty="0">
                <a:uFill>
                  <a:solidFill>
                    <a:srgbClr val="000000"/>
                  </a:solidFill>
                </a:uFill>
                <a:latin typeface="Arial"/>
                <a:cs typeface="Arial"/>
              </a:rPr>
              <a:t>Cus</a:t>
            </a:r>
            <a:r>
              <a:rPr sz="900" u="sng" spc="-175" dirty="0">
                <a:uFill>
                  <a:solidFill>
                    <a:srgbClr val="000000"/>
                  </a:solidFill>
                </a:uFill>
                <a:latin typeface="Arial"/>
                <a:cs typeface="Arial"/>
              </a:rPr>
              <a:t> </a:t>
            </a:r>
            <a:r>
              <a:rPr sz="900" u="sng" spc="-25" dirty="0">
                <a:uFill>
                  <a:solidFill>
                    <a:srgbClr val="000000"/>
                  </a:solidFill>
                </a:uFill>
                <a:latin typeface="Arial"/>
                <a:cs typeface="Arial"/>
              </a:rPr>
              <a:t>tom </a:t>
            </a:r>
            <a:r>
              <a:rPr sz="900" u="sng" spc="15" dirty="0">
                <a:uFill>
                  <a:solidFill>
                    <a:srgbClr val="000000"/>
                  </a:solidFill>
                </a:uFill>
                <a:latin typeface="Arial"/>
                <a:cs typeface="Arial"/>
              </a:rPr>
              <a:t>er</a:t>
            </a:r>
            <a:endParaRPr sz="900">
              <a:latin typeface="Arial"/>
              <a:cs typeface="Arial"/>
            </a:endParaRPr>
          </a:p>
        </p:txBody>
      </p:sp>
      <p:sp>
        <p:nvSpPr>
          <p:cNvPr id="10" name="object 10"/>
          <p:cNvSpPr/>
          <p:nvPr/>
        </p:nvSpPr>
        <p:spPr>
          <a:xfrm>
            <a:off x="994753" y="2142634"/>
            <a:ext cx="0" cy="20320"/>
          </a:xfrm>
          <a:custGeom>
            <a:avLst/>
            <a:gdLst/>
            <a:ahLst/>
            <a:cxnLst/>
            <a:rect l="l" t="t" r="r" b="b"/>
            <a:pathLst>
              <a:path h="20319">
                <a:moveTo>
                  <a:pt x="0" y="0"/>
                </a:moveTo>
                <a:lnTo>
                  <a:pt x="0" y="20029"/>
                </a:lnTo>
              </a:path>
            </a:pathLst>
          </a:custGeom>
          <a:ln w="3175">
            <a:solidFill>
              <a:srgbClr val="000000"/>
            </a:solidFill>
            <a:prstDash val="sysDot"/>
          </a:ln>
        </p:spPr>
        <p:txBody>
          <a:bodyPr wrap="square" lIns="0" tIns="0" rIns="0" bIns="0" rtlCol="0"/>
          <a:lstStyle/>
          <a:p>
            <a:endParaRPr/>
          </a:p>
        </p:txBody>
      </p:sp>
      <p:sp>
        <p:nvSpPr>
          <p:cNvPr id="11" name="object 11"/>
          <p:cNvSpPr/>
          <p:nvPr/>
        </p:nvSpPr>
        <p:spPr>
          <a:xfrm>
            <a:off x="994753" y="2329407"/>
            <a:ext cx="0" cy="128905"/>
          </a:xfrm>
          <a:custGeom>
            <a:avLst/>
            <a:gdLst/>
            <a:ahLst/>
            <a:cxnLst/>
            <a:rect l="l" t="t" r="r" b="b"/>
            <a:pathLst>
              <a:path h="128905">
                <a:moveTo>
                  <a:pt x="0" y="0"/>
                </a:moveTo>
                <a:lnTo>
                  <a:pt x="0" y="128740"/>
                </a:lnTo>
              </a:path>
            </a:pathLst>
          </a:custGeom>
          <a:ln w="3175">
            <a:solidFill>
              <a:srgbClr val="000000"/>
            </a:solidFill>
            <a:prstDash val="sysDot"/>
          </a:ln>
        </p:spPr>
        <p:txBody>
          <a:bodyPr wrap="square" lIns="0" tIns="0" rIns="0" bIns="0" rtlCol="0"/>
          <a:lstStyle/>
          <a:p>
            <a:endParaRPr/>
          </a:p>
        </p:txBody>
      </p:sp>
      <p:sp>
        <p:nvSpPr>
          <p:cNvPr id="12" name="object 12"/>
          <p:cNvSpPr/>
          <p:nvPr/>
        </p:nvSpPr>
        <p:spPr>
          <a:xfrm>
            <a:off x="994753" y="5971431"/>
            <a:ext cx="0" cy="607695"/>
          </a:xfrm>
          <a:custGeom>
            <a:avLst/>
            <a:gdLst/>
            <a:ahLst/>
            <a:cxnLst/>
            <a:rect l="l" t="t" r="r" b="b"/>
            <a:pathLst>
              <a:path h="607695">
                <a:moveTo>
                  <a:pt x="0" y="0"/>
                </a:moveTo>
                <a:lnTo>
                  <a:pt x="0" y="607658"/>
                </a:lnTo>
              </a:path>
            </a:pathLst>
          </a:custGeom>
          <a:ln w="3175">
            <a:solidFill>
              <a:srgbClr val="000000"/>
            </a:solidFill>
            <a:prstDash val="sysDot"/>
          </a:ln>
        </p:spPr>
        <p:txBody>
          <a:bodyPr wrap="square" lIns="0" tIns="0" rIns="0" bIns="0" rtlCol="0"/>
          <a:lstStyle/>
          <a:p>
            <a:endParaRPr/>
          </a:p>
        </p:txBody>
      </p:sp>
      <p:sp>
        <p:nvSpPr>
          <p:cNvPr id="13" name="object 13"/>
          <p:cNvSpPr/>
          <p:nvPr/>
        </p:nvSpPr>
        <p:spPr>
          <a:xfrm>
            <a:off x="983122" y="2162664"/>
            <a:ext cx="0" cy="167005"/>
          </a:xfrm>
          <a:custGeom>
            <a:avLst/>
            <a:gdLst/>
            <a:ahLst/>
            <a:cxnLst/>
            <a:rect l="l" t="t" r="r" b="b"/>
            <a:pathLst>
              <a:path h="167005">
                <a:moveTo>
                  <a:pt x="0" y="0"/>
                </a:moveTo>
                <a:lnTo>
                  <a:pt x="0" y="166742"/>
                </a:lnTo>
              </a:path>
            </a:pathLst>
          </a:custGeom>
          <a:ln w="75256">
            <a:solidFill>
              <a:srgbClr val="FFFFFF"/>
            </a:solidFill>
          </a:ln>
        </p:spPr>
        <p:txBody>
          <a:bodyPr wrap="square" lIns="0" tIns="0" rIns="0" bIns="0" rtlCol="0"/>
          <a:lstStyle/>
          <a:p>
            <a:endParaRPr/>
          </a:p>
        </p:txBody>
      </p:sp>
      <p:sp>
        <p:nvSpPr>
          <p:cNvPr id="14" name="object 14"/>
          <p:cNvSpPr/>
          <p:nvPr/>
        </p:nvSpPr>
        <p:spPr>
          <a:xfrm>
            <a:off x="945494" y="2162664"/>
            <a:ext cx="75565" cy="167005"/>
          </a:xfrm>
          <a:custGeom>
            <a:avLst/>
            <a:gdLst/>
            <a:ahLst/>
            <a:cxnLst/>
            <a:rect l="l" t="t" r="r" b="b"/>
            <a:pathLst>
              <a:path w="75565" h="167005">
                <a:moveTo>
                  <a:pt x="0" y="166742"/>
                </a:moveTo>
                <a:lnTo>
                  <a:pt x="75256" y="166742"/>
                </a:lnTo>
                <a:lnTo>
                  <a:pt x="75256" y="0"/>
                </a:lnTo>
                <a:lnTo>
                  <a:pt x="0" y="0"/>
                </a:lnTo>
                <a:lnTo>
                  <a:pt x="0" y="166742"/>
                </a:lnTo>
                <a:close/>
              </a:path>
            </a:pathLst>
          </a:custGeom>
          <a:ln w="3175">
            <a:solidFill>
              <a:srgbClr val="000000"/>
            </a:solidFill>
          </a:ln>
        </p:spPr>
        <p:txBody>
          <a:bodyPr wrap="square" lIns="0" tIns="0" rIns="0" bIns="0" rtlCol="0"/>
          <a:lstStyle/>
          <a:p>
            <a:endParaRPr/>
          </a:p>
        </p:txBody>
      </p:sp>
      <p:sp>
        <p:nvSpPr>
          <p:cNvPr id="15" name="object 15"/>
          <p:cNvSpPr/>
          <p:nvPr/>
        </p:nvSpPr>
        <p:spPr>
          <a:xfrm>
            <a:off x="983122" y="2458148"/>
            <a:ext cx="0" cy="3513454"/>
          </a:xfrm>
          <a:custGeom>
            <a:avLst/>
            <a:gdLst/>
            <a:ahLst/>
            <a:cxnLst/>
            <a:rect l="l" t="t" r="r" b="b"/>
            <a:pathLst>
              <a:path h="3513454">
                <a:moveTo>
                  <a:pt x="0" y="0"/>
                </a:moveTo>
                <a:lnTo>
                  <a:pt x="0" y="3513283"/>
                </a:lnTo>
              </a:path>
            </a:pathLst>
          </a:custGeom>
          <a:ln w="75256">
            <a:solidFill>
              <a:srgbClr val="FFFFFF"/>
            </a:solidFill>
          </a:ln>
        </p:spPr>
        <p:txBody>
          <a:bodyPr wrap="square" lIns="0" tIns="0" rIns="0" bIns="0" rtlCol="0"/>
          <a:lstStyle/>
          <a:p>
            <a:endParaRPr/>
          </a:p>
        </p:txBody>
      </p:sp>
      <p:sp>
        <p:nvSpPr>
          <p:cNvPr id="16" name="object 16"/>
          <p:cNvSpPr/>
          <p:nvPr/>
        </p:nvSpPr>
        <p:spPr>
          <a:xfrm>
            <a:off x="945494" y="2458148"/>
            <a:ext cx="75565" cy="3513454"/>
          </a:xfrm>
          <a:custGeom>
            <a:avLst/>
            <a:gdLst/>
            <a:ahLst/>
            <a:cxnLst/>
            <a:rect l="l" t="t" r="r" b="b"/>
            <a:pathLst>
              <a:path w="75565" h="3513454">
                <a:moveTo>
                  <a:pt x="0" y="3513283"/>
                </a:moveTo>
                <a:lnTo>
                  <a:pt x="75256" y="3513283"/>
                </a:lnTo>
                <a:lnTo>
                  <a:pt x="75256" y="0"/>
                </a:lnTo>
                <a:lnTo>
                  <a:pt x="0" y="0"/>
                </a:lnTo>
                <a:lnTo>
                  <a:pt x="0" y="3513283"/>
                </a:lnTo>
                <a:close/>
              </a:path>
            </a:pathLst>
          </a:custGeom>
          <a:ln w="3175">
            <a:solidFill>
              <a:srgbClr val="990033"/>
            </a:solidFill>
          </a:ln>
        </p:spPr>
        <p:txBody>
          <a:bodyPr wrap="square" lIns="0" tIns="0" rIns="0" bIns="0" rtlCol="0"/>
          <a:lstStyle/>
          <a:p>
            <a:endParaRPr/>
          </a:p>
        </p:txBody>
      </p:sp>
      <p:sp>
        <p:nvSpPr>
          <p:cNvPr id="17" name="object 17"/>
          <p:cNvSpPr/>
          <p:nvPr/>
        </p:nvSpPr>
        <p:spPr>
          <a:xfrm>
            <a:off x="1850352" y="1693574"/>
            <a:ext cx="1219200" cy="330200"/>
          </a:xfrm>
          <a:custGeom>
            <a:avLst/>
            <a:gdLst/>
            <a:ahLst/>
            <a:cxnLst/>
            <a:rect l="l" t="t" r="r" b="b"/>
            <a:pathLst>
              <a:path w="1219200" h="330200">
                <a:moveTo>
                  <a:pt x="0" y="329629"/>
                </a:moveTo>
                <a:lnTo>
                  <a:pt x="1219162" y="329629"/>
                </a:lnTo>
                <a:lnTo>
                  <a:pt x="1219162" y="0"/>
                </a:lnTo>
                <a:lnTo>
                  <a:pt x="0" y="0"/>
                </a:lnTo>
                <a:lnTo>
                  <a:pt x="0" y="329629"/>
                </a:lnTo>
                <a:close/>
              </a:path>
            </a:pathLst>
          </a:custGeom>
          <a:solidFill>
            <a:srgbClr val="FFFFCC"/>
          </a:solidFill>
        </p:spPr>
        <p:txBody>
          <a:bodyPr wrap="square" lIns="0" tIns="0" rIns="0" bIns="0" rtlCol="0"/>
          <a:lstStyle/>
          <a:p>
            <a:endParaRPr/>
          </a:p>
        </p:txBody>
      </p:sp>
      <p:sp>
        <p:nvSpPr>
          <p:cNvPr id="18" name="object 18"/>
          <p:cNvSpPr/>
          <p:nvPr/>
        </p:nvSpPr>
        <p:spPr>
          <a:xfrm>
            <a:off x="1850352" y="1693574"/>
            <a:ext cx="1219200" cy="330200"/>
          </a:xfrm>
          <a:custGeom>
            <a:avLst/>
            <a:gdLst/>
            <a:ahLst/>
            <a:cxnLst/>
            <a:rect l="l" t="t" r="r" b="b"/>
            <a:pathLst>
              <a:path w="1219200" h="330200">
                <a:moveTo>
                  <a:pt x="0" y="329629"/>
                </a:moveTo>
                <a:lnTo>
                  <a:pt x="1219162" y="329629"/>
                </a:lnTo>
                <a:lnTo>
                  <a:pt x="1219162" y="0"/>
                </a:lnTo>
                <a:lnTo>
                  <a:pt x="0" y="0"/>
                </a:lnTo>
                <a:lnTo>
                  <a:pt x="0" y="329629"/>
                </a:lnTo>
                <a:close/>
              </a:path>
            </a:pathLst>
          </a:custGeom>
          <a:ln w="3175">
            <a:solidFill>
              <a:srgbClr val="990033"/>
            </a:solidFill>
          </a:ln>
        </p:spPr>
        <p:txBody>
          <a:bodyPr wrap="square" lIns="0" tIns="0" rIns="0" bIns="0" rtlCol="0"/>
          <a:lstStyle/>
          <a:p>
            <a:endParaRPr/>
          </a:p>
        </p:txBody>
      </p:sp>
      <p:sp>
        <p:nvSpPr>
          <p:cNvPr id="19" name="object 19"/>
          <p:cNvSpPr txBox="1"/>
          <p:nvPr/>
        </p:nvSpPr>
        <p:spPr>
          <a:xfrm>
            <a:off x="1850352" y="1698150"/>
            <a:ext cx="1219200" cy="163195"/>
          </a:xfrm>
          <a:prstGeom prst="rect">
            <a:avLst/>
          </a:prstGeom>
        </p:spPr>
        <p:txBody>
          <a:bodyPr vert="horz" wrap="square" lIns="0" tIns="12700" rIns="0" bIns="0" rtlCol="0">
            <a:spAutoFit/>
          </a:bodyPr>
          <a:lstStyle/>
          <a:p>
            <a:pPr marL="39370">
              <a:lnSpc>
                <a:spcPct val="100000"/>
              </a:lnSpc>
              <a:spcBef>
                <a:spcPts val="100"/>
              </a:spcBef>
            </a:pPr>
            <a:r>
              <a:rPr sz="900" u="sng" spc="-25" dirty="0">
                <a:uFill>
                  <a:solidFill>
                    <a:srgbClr val="000000"/>
                  </a:solidFill>
                </a:uFill>
                <a:latin typeface="Arial"/>
                <a:cs typeface="Arial"/>
              </a:rPr>
              <a:t> </a:t>
            </a:r>
            <a:r>
              <a:rPr sz="900" u="sng" spc="-10" dirty="0">
                <a:uFill>
                  <a:solidFill>
                    <a:srgbClr val="000000"/>
                  </a:solidFill>
                </a:uFill>
                <a:latin typeface="Arial"/>
                <a:cs typeface="Arial"/>
              </a:rPr>
              <a:t>:</a:t>
            </a:r>
            <a:r>
              <a:rPr sz="900" u="sng" spc="-45" dirty="0">
                <a:uFill>
                  <a:solidFill>
                    <a:srgbClr val="000000"/>
                  </a:solidFill>
                </a:uFill>
                <a:latin typeface="Arial"/>
                <a:cs typeface="Arial"/>
              </a:rPr>
              <a:t> </a:t>
            </a:r>
            <a:r>
              <a:rPr sz="900" u="sng" spc="25" dirty="0">
                <a:uFill>
                  <a:solidFill>
                    <a:srgbClr val="000000"/>
                  </a:solidFill>
                </a:uFill>
                <a:latin typeface="Arial"/>
                <a:cs typeface="Arial"/>
              </a:rPr>
              <a:t>Res</a:t>
            </a:r>
            <a:r>
              <a:rPr sz="900" u="sng" spc="-150" dirty="0">
                <a:uFill>
                  <a:solidFill>
                    <a:srgbClr val="000000"/>
                  </a:solidFill>
                </a:uFill>
                <a:latin typeface="Arial"/>
                <a:cs typeface="Arial"/>
              </a:rPr>
              <a:t> </a:t>
            </a:r>
            <a:r>
              <a:rPr sz="900" u="sng" spc="5" dirty="0">
                <a:uFill>
                  <a:solidFill>
                    <a:srgbClr val="000000"/>
                  </a:solidFill>
                </a:uFill>
                <a:latin typeface="Arial"/>
                <a:cs typeface="Arial"/>
              </a:rPr>
              <a:t>ervationSys</a:t>
            </a:r>
            <a:r>
              <a:rPr sz="900" u="sng" spc="-145" dirty="0">
                <a:uFill>
                  <a:solidFill>
                    <a:srgbClr val="000000"/>
                  </a:solidFill>
                </a:uFill>
                <a:latin typeface="Arial"/>
                <a:cs typeface="Arial"/>
              </a:rPr>
              <a:t> </a:t>
            </a:r>
            <a:r>
              <a:rPr sz="900" u="sng" dirty="0">
                <a:uFill>
                  <a:solidFill>
                    <a:srgbClr val="000000"/>
                  </a:solidFill>
                </a:uFill>
                <a:latin typeface="Arial"/>
                <a:cs typeface="Arial"/>
              </a:rPr>
              <a:t>tem</a:t>
            </a:r>
            <a:endParaRPr sz="900">
              <a:latin typeface="Arial"/>
              <a:cs typeface="Arial"/>
            </a:endParaRPr>
          </a:p>
        </p:txBody>
      </p:sp>
      <p:sp>
        <p:nvSpPr>
          <p:cNvPr id="20" name="object 20"/>
          <p:cNvSpPr/>
          <p:nvPr/>
        </p:nvSpPr>
        <p:spPr>
          <a:xfrm>
            <a:off x="2467043" y="2214149"/>
            <a:ext cx="0" cy="244475"/>
          </a:xfrm>
          <a:custGeom>
            <a:avLst/>
            <a:gdLst/>
            <a:ahLst/>
            <a:cxnLst/>
            <a:rect l="l" t="t" r="r" b="b"/>
            <a:pathLst>
              <a:path h="244475">
                <a:moveTo>
                  <a:pt x="0" y="0"/>
                </a:moveTo>
                <a:lnTo>
                  <a:pt x="0" y="244027"/>
                </a:lnTo>
              </a:path>
            </a:pathLst>
          </a:custGeom>
          <a:ln w="3175">
            <a:solidFill>
              <a:srgbClr val="000000"/>
            </a:solidFill>
            <a:prstDash val="sysDot"/>
          </a:ln>
        </p:spPr>
        <p:txBody>
          <a:bodyPr wrap="square" lIns="0" tIns="0" rIns="0" bIns="0" rtlCol="0"/>
          <a:lstStyle/>
          <a:p>
            <a:endParaRPr/>
          </a:p>
        </p:txBody>
      </p:sp>
      <p:sp>
        <p:nvSpPr>
          <p:cNvPr id="21" name="object 21"/>
          <p:cNvSpPr/>
          <p:nvPr/>
        </p:nvSpPr>
        <p:spPr>
          <a:xfrm>
            <a:off x="2467043" y="5790299"/>
            <a:ext cx="0" cy="789305"/>
          </a:xfrm>
          <a:custGeom>
            <a:avLst/>
            <a:gdLst/>
            <a:ahLst/>
            <a:cxnLst/>
            <a:rect l="l" t="t" r="r" b="b"/>
            <a:pathLst>
              <a:path h="789304">
                <a:moveTo>
                  <a:pt x="0" y="0"/>
                </a:moveTo>
                <a:lnTo>
                  <a:pt x="0" y="788790"/>
                </a:lnTo>
              </a:path>
            </a:pathLst>
          </a:custGeom>
          <a:ln w="3175">
            <a:solidFill>
              <a:srgbClr val="000000"/>
            </a:solidFill>
            <a:prstDash val="sysDot"/>
          </a:ln>
        </p:spPr>
        <p:txBody>
          <a:bodyPr wrap="square" lIns="0" tIns="0" rIns="0" bIns="0" rtlCol="0"/>
          <a:lstStyle/>
          <a:p>
            <a:endParaRPr/>
          </a:p>
        </p:txBody>
      </p:sp>
      <p:sp>
        <p:nvSpPr>
          <p:cNvPr id="22" name="object 22"/>
          <p:cNvSpPr/>
          <p:nvPr/>
        </p:nvSpPr>
        <p:spPr>
          <a:xfrm>
            <a:off x="2459822" y="2047406"/>
            <a:ext cx="0" cy="167005"/>
          </a:xfrm>
          <a:custGeom>
            <a:avLst/>
            <a:gdLst/>
            <a:ahLst/>
            <a:cxnLst/>
            <a:rect l="l" t="t" r="r" b="b"/>
            <a:pathLst>
              <a:path h="167005">
                <a:moveTo>
                  <a:pt x="0" y="0"/>
                </a:moveTo>
                <a:lnTo>
                  <a:pt x="0" y="166742"/>
                </a:lnTo>
              </a:path>
            </a:pathLst>
          </a:custGeom>
          <a:ln w="84834">
            <a:solidFill>
              <a:srgbClr val="FFFFFF"/>
            </a:solidFill>
          </a:ln>
        </p:spPr>
        <p:txBody>
          <a:bodyPr wrap="square" lIns="0" tIns="0" rIns="0" bIns="0" rtlCol="0"/>
          <a:lstStyle/>
          <a:p>
            <a:endParaRPr/>
          </a:p>
        </p:txBody>
      </p:sp>
      <p:sp>
        <p:nvSpPr>
          <p:cNvPr id="23" name="object 23"/>
          <p:cNvSpPr/>
          <p:nvPr/>
        </p:nvSpPr>
        <p:spPr>
          <a:xfrm>
            <a:off x="2417404" y="2047406"/>
            <a:ext cx="85090" cy="167005"/>
          </a:xfrm>
          <a:custGeom>
            <a:avLst/>
            <a:gdLst/>
            <a:ahLst/>
            <a:cxnLst/>
            <a:rect l="l" t="t" r="r" b="b"/>
            <a:pathLst>
              <a:path w="85089" h="167005">
                <a:moveTo>
                  <a:pt x="0" y="166742"/>
                </a:moveTo>
                <a:lnTo>
                  <a:pt x="84834" y="166742"/>
                </a:lnTo>
                <a:lnTo>
                  <a:pt x="84834" y="0"/>
                </a:lnTo>
                <a:lnTo>
                  <a:pt x="0" y="0"/>
                </a:lnTo>
                <a:lnTo>
                  <a:pt x="0" y="166742"/>
                </a:lnTo>
                <a:close/>
              </a:path>
            </a:pathLst>
          </a:custGeom>
          <a:ln w="3175">
            <a:solidFill>
              <a:srgbClr val="000000"/>
            </a:solidFill>
          </a:ln>
        </p:spPr>
        <p:txBody>
          <a:bodyPr wrap="square" lIns="0" tIns="0" rIns="0" bIns="0" rtlCol="0"/>
          <a:lstStyle/>
          <a:p>
            <a:endParaRPr/>
          </a:p>
        </p:txBody>
      </p:sp>
      <p:sp>
        <p:nvSpPr>
          <p:cNvPr id="24" name="object 24"/>
          <p:cNvSpPr/>
          <p:nvPr/>
        </p:nvSpPr>
        <p:spPr>
          <a:xfrm>
            <a:off x="2459822" y="2458176"/>
            <a:ext cx="0" cy="3332479"/>
          </a:xfrm>
          <a:custGeom>
            <a:avLst/>
            <a:gdLst/>
            <a:ahLst/>
            <a:cxnLst/>
            <a:rect l="l" t="t" r="r" b="b"/>
            <a:pathLst>
              <a:path h="3332479">
                <a:moveTo>
                  <a:pt x="0" y="0"/>
                </a:moveTo>
                <a:lnTo>
                  <a:pt x="0" y="3332122"/>
                </a:lnTo>
              </a:path>
            </a:pathLst>
          </a:custGeom>
          <a:ln w="84834">
            <a:solidFill>
              <a:srgbClr val="FFFFFF"/>
            </a:solidFill>
          </a:ln>
        </p:spPr>
        <p:txBody>
          <a:bodyPr wrap="square" lIns="0" tIns="0" rIns="0" bIns="0" rtlCol="0"/>
          <a:lstStyle/>
          <a:p>
            <a:endParaRPr/>
          </a:p>
        </p:txBody>
      </p:sp>
      <p:sp>
        <p:nvSpPr>
          <p:cNvPr id="25" name="object 25"/>
          <p:cNvSpPr/>
          <p:nvPr/>
        </p:nvSpPr>
        <p:spPr>
          <a:xfrm>
            <a:off x="2417404" y="2458176"/>
            <a:ext cx="85090" cy="3332479"/>
          </a:xfrm>
          <a:custGeom>
            <a:avLst/>
            <a:gdLst/>
            <a:ahLst/>
            <a:cxnLst/>
            <a:rect l="l" t="t" r="r" b="b"/>
            <a:pathLst>
              <a:path w="85089" h="3332479">
                <a:moveTo>
                  <a:pt x="0" y="3332122"/>
                </a:moveTo>
                <a:lnTo>
                  <a:pt x="84834" y="3332122"/>
                </a:lnTo>
                <a:lnTo>
                  <a:pt x="84834" y="0"/>
                </a:lnTo>
                <a:lnTo>
                  <a:pt x="0" y="0"/>
                </a:lnTo>
                <a:lnTo>
                  <a:pt x="0" y="3332122"/>
                </a:lnTo>
                <a:close/>
              </a:path>
            </a:pathLst>
          </a:custGeom>
          <a:ln w="3175">
            <a:solidFill>
              <a:srgbClr val="990033"/>
            </a:solidFill>
          </a:ln>
        </p:spPr>
        <p:txBody>
          <a:bodyPr wrap="square" lIns="0" tIns="0" rIns="0" bIns="0" rtlCol="0"/>
          <a:lstStyle/>
          <a:p>
            <a:endParaRPr/>
          </a:p>
        </p:txBody>
      </p:sp>
      <p:sp>
        <p:nvSpPr>
          <p:cNvPr id="26" name="object 26"/>
          <p:cNvSpPr/>
          <p:nvPr/>
        </p:nvSpPr>
        <p:spPr>
          <a:xfrm>
            <a:off x="3411569" y="1693574"/>
            <a:ext cx="1250315" cy="330200"/>
          </a:xfrm>
          <a:custGeom>
            <a:avLst/>
            <a:gdLst/>
            <a:ahLst/>
            <a:cxnLst/>
            <a:rect l="l" t="t" r="r" b="b"/>
            <a:pathLst>
              <a:path w="1250314" h="330200">
                <a:moveTo>
                  <a:pt x="0" y="329629"/>
                </a:moveTo>
                <a:lnTo>
                  <a:pt x="1249941" y="329629"/>
                </a:lnTo>
                <a:lnTo>
                  <a:pt x="1249941" y="0"/>
                </a:lnTo>
                <a:lnTo>
                  <a:pt x="0" y="0"/>
                </a:lnTo>
                <a:lnTo>
                  <a:pt x="0" y="329629"/>
                </a:lnTo>
                <a:close/>
              </a:path>
            </a:pathLst>
          </a:custGeom>
          <a:solidFill>
            <a:srgbClr val="FFFFCC"/>
          </a:solidFill>
        </p:spPr>
        <p:txBody>
          <a:bodyPr wrap="square" lIns="0" tIns="0" rIns="0" bIns="0" rtlCol="0"/>
          <a:lstStyle/>
          <a:p>
            <a:endParaRPr/>
          </a:p>
        </p:txBody>
      </p:sp>
      <p:sp>
        <p:nvSpPr>
          <p:cNvPr id="27" name="object 27"/>
          <p:cNvSpPr/>
          <p:nvPr/>
        </p:nvSpPr>
        <p:spPr>
          <a:xfrm>
            <a:off x="3411569" y="1693574"/>
            <a:ext cx="1250315" cy="330200"/>
          </a:xfrm>
          <a:custGeom>
            <a:avLst/>
            <a:gdLst/>
            <a:ahLst/>
            <a:cxnLst/>
            <a:rect l="l" t="t" r="r" b="b"/>
            <a:pathLst>
              <a:path w="1250314" h="330200">
                <a:moveTo>
                  <a:pt x="0" y="329629"/>
                </a:moveTo>
                <a:lnTo>
                  <a:pt x="1249941" y="329629"/>
                </a:lnTo>
                <a:lnTo>
                  <a:pt x="1249941" y="0"/>
                </a:lnTo>
                <a:lnTo>
                  <a:pt x="0" y="0"/>
                </a:lnTo>
                <a:lnTo>
                  <a:pt x="0" y="329629"/>
                </a:lnTo>
                <a:close/>
              </a:path>
            </a:pathLst>
          </a:custGeom>
          <a:ln w="3175">
            <a:solidFill>
              <a:srgbClr val="990033"/>
            </a:solidFill>
          </a:ln>
        </p:spPr>
        <p:txBody>
          <a:bodyPr wrap="square" lIns="0" tIns="0" rIns="0" bIns="0" rtlCol="0"/>
          <a:lstStyle/>
          <a:p>
            <a:endParaRPr/>
          </a:p>
        </p:txBody>
      </p:sp>
      <p:sp>
        <p:nvSpPr>
          <p:cNvPr id="28" name="object 28"/>
          <p:cNvSpPr txBox="1"/>
          <p:nvPr/>
        </p:nvSpPr>
        <p:spPr>
          <a:xfrm>
            <a:off x="3411569" y="1698150"/>
            <a:ext cx="1250315" cy="163195"/>
          </a:xfrm>
          <a:prstGeom prst="rect">
            <a:avLst/>
          </a:prstGeom>
        </p:spPr>
        <p:txBody>
          <a:bodyPr vert="horz" wrap="square" lIns="0" tIns="12700" rIns="0" bIns="0" rtlCol="0">
            <a:spAutoFit/>
          </a:bodyPr>
          <a:lstStyle/>
          <a:p>
            <a:pPr marL="29845">
              <a:lnSpc>
                <a:spcPct val="100000"/>
              </a:lnSpc>
              <a:spcBef>
                <a:spcPts val="100"/>
              </a:spcBef>
            </a:pPr>
            <a:r>
              <a:rPr sz="900" u="sng" spc="-25" dirty="0">
                <a:uFill>
                  <a:solidFill>
                    <a:srgbClr val="000000"/>
                  </a:solidFill>
                </a:uFill>
                <a:latin typeface="Arial"/>
                <a:cs typeface="Arial"/>
              </a:rPr>
              <a:t> </a:t>
            </a:r>
            <a:r>
              <a:rPr sz="900" u="sng" spc="-10" dirty="0">
                <a:uFill>
                  <a:solidFill>
                    <a:srgbClr val="000000"/>
                  </a:solidFill>
                </a:uFill>
                <a:latin typeface="Arial"/>
                <a:cs typeface="Arial"/>
              </a:rPr>
              <a:t>:</a:t>
            </a:r>
            <a:r>
              <a:rPr sz="900" u="sng" spc="-50" dirty="0">
                <a:uFill>
                  <a:solidFill>
                    <a:srgbClr val="000000"/>
                  </a:solidFill>
                </a:uFill>
                <a:latin typeface="Arial"/>
                <a:cs typeface="Arial"/>
              </a:rPr>
              <a:t> </a:t>
            </a:r>
            <a:r>
              <a:rPr sz="900" u="sng" spc="10" dirty="0">
                <a:uFill>
                  <a:solidFill>
                    <a:srgbClr val="000000"/>
                  </a:solidFill>
                </a:uFill>
                <a:latin typeface="Arial"/>
                <a:cs typeface="Arial"/>
              </a:rPr>
              <a:t>Authoris</a:t>
            </a:r>
            <a:r>
              <a:rPr sz="900" u="sng" spc="-150" dirty="0">
                <a:uFill>
                  <a:solidFill>
                    <a:srgbClr val="000000"/>
                  </a:solidFill>
                </a:uFill>
                <a:latin typeface="Arial"/>
                <a:cs typeface="Arial"/>
              </a:rPr>
              <a:t> </a:t>
            </a:r>
            <a:r>
              <a:rPr sz="900" u="sng" spc="10" dirty="0">
                <a:uFill>
                  <a:solidFill>
                    <a:srgbClr val="000000"/>
                  </a:solidFill>
                </a:uFill>
                <a:latin typeface="Arial"/>
                <a:cs typeface="Arial"/>
              </a:rPr>
              <a:t>ationSys</a:t>
            </a:r>
            <a:r>
              <a:rPr sz="900" u="sng" spc="-155" dirty="0">
                <a:uFill>
                  <a:solidFill>
                    <a:srgbClr val="000000"/>
                  </a:solidFill>
                </a:uFill>
                <a:latin typeface="Arial"/>
                <a:cs typeface="Arial"/>
              </a:rPr>
              <a:t> </a:t>
            </a:r>
            <a:r>
              <a:rPr sz="900" u="sng" dirty="0">
                <a:uFill>
                  <a:solidFill>
                    <a:srgbClr val="000000"/>
                  </a:solidFill>
                </a:uFill>
                <a:latin typeface="Arial"/>
                <a:cs typeface="Arial"/>
              </a:rPr>
              <a:t>tem</a:t>
            </a:r>
            <a:endParaRPr sz="900">
              <a:latin typeface="Arial"/>
              <a:cs typeface="Arial"/>
            </a:endParaRPr>
          </a:p>
        </p:txBody>
      </p:sp>
      <p:sp>
        <p:nvSpPr>
          <p:cNvPr id="29" name="object 29"/>
          <p:cNvSpPr/>
          <p:nvPr/>
        </p:nvSpPr>
        <p:spPr>
          <a:xfrm>
            <a:off x="3956327" y="3469325"/>
            <a:ext cx="189230" cy="182245"/>
          </a:xfrm>
          <a:custGeom>
            <a:avLst/>
            <a:gdLst/>
            <a:ahLst/>
            <a:cxnLst/>
            <a:rect l="l" t="t" r="r" b="b"/>
            <a:pathLst>
              <a:path w="189229" h="182245">
                <a:moveTo>
                  <a:pt x="0" y="0"/>
                </a:moveTo>
                <a:lnTo>
                  <a:pt x="188737" y="181880"/>
                </a:lnTo>
              </a:path>
            </a:pathLst>
          </a:custGeom>
          <a:ln w="3175">
            <a:solidFill>
              <a:srgbClr val="990033"/>
            </a:solidFill>
          </a:ln>
        </p:spPr>
        <p:txBody>
          <a:bodyPr wrap="square" lIns="0" tIns="0" rIns="0" bIns="0" rtlCol="0"/>
          <a:lstStyle/>
          <a:p>
            <a:endParaRPr/>
          </a:p>
        </p:txBody>
      </p:sp>
      <p:sp>
        <p:nvSpPr>
          <p:cNvPr id="30" name="object 30"/>
          <p:cNvSpPr/>
          <p:nvPr/>
        </p:nvSpPr>
        <p:spPr>
          <a:xfrm>
            <a:off x="3956327" y="3469756"/>
            <a:ext cx="189230" cy="181610"/>
          </a:xfrm>
          <a:custGeom>
            <a:avLst/>
            <a:gdLst/>
            <a:ahLst/>
            <a:cxnLst/>
            <a:rect l="l" t="t" r="r" b="b"/>
            <a:pathLst>
              <a:path w="189229" h="181610">
                <a:moveTo>
                  <a:pt x="0" y="181448"/>
                </a:moveTo>
                <a:lnTo>
                  <a:pt x="188737" y="0"/>
                </a:lnTo>
              </a:path>
            </a:pathLst>
          </a:custGeom>
          <a:ln w="3175">
            <a:solidFill>
              <a:srgbClr val="990033"/>
            </a:solidFill>
          </a:ln>
        </p:spPr>
        <p:txBody>
          <a:bodyPr wrap="square" lIns="0" tIns="0" rIns="0" bIns="0" rtlCol="0"/>
          <a:lstStyle/>
          <a:p>
            <a:endParaRPr/>
          </a:p>
        </p:txBody>
      </p:sp>
      <p:sp>
        <p:nvSpPr>
          <p:cNvPr id="31" name="object 31"/>
          <p:cNvSpPr/>
          <p:nvPr/>
        </p:nvSpPr>
        <p:spPr>
          <a:xfrm>
            <a:off x="4048872" y="2214149"/>
            <a:ext cx="0" cy="339725"/>
          </a:xfrm>
          <a:custGeom>
            <a:avLst/>
            <a:gdLst/>
            <a:ahLst/>
            <a:cxnLst/>
            <a:rect l="l" t="t" r="r" b="b"/>
            <a:pathLst>
              <a:path h="339725">
                <a:moveTo>
                  <a:pt x="0" y="0"/>
                </a:moveTo>
                <a:lnTo>
                  <a:pt x="0" y="339543"/>
                </a:lnTo>
              </a:path>
            </a:pathLst>
          </a:custGeom>
          <a:ln w="3175">
            <a:solidFill>
              <a:srgbClr val="000000"/>
            </a:solidFill>
            <a:prstDash val="sysDot"/>
          </a:ln>
        </p:spPr>
        <p:txBody>
          <a:bodyPr wrap="square" lIns="0" tIns="0" rIns="0" bIns="0" rtlCol="0"/>
          <a:lstStyle/>
          <a:p>
            <a:endParaRPr/>
          </a:p>
        </p:txBody>
      </p:sp>
      <p:sp>
        <p:nvSpPr>
          <p:cNvPr id="32" name="object 32"/>
          <p:cNvSpPr/>
          <p:nvPr/>
        </p:nvSpPr>
        <p:spPr>
          <a:xfrm>
            <a:off x="4048872" y="3104125"/>
            <a:ext cx="0" cy="483234"/>
          </a:xfrm>
          <a:custGeom>
            <a:avLst/>
            <a:gdLst/>
            <a:ahLst/>
            <a:cxnLst/>
            <a:rect l="l" t="t" r="r" b="b"/>
            <a:pathLst>
              <a:path h="483235">
                <a:moveTo>
                  <a:pt x="0" y="0"/>
                </a:moveTo>
                <a:lnTo>
                  <a:pt x="0" y="482616"/>
                </a:lnTo>
              </a:path>
            </a:pathLst>
          </a:custGeom>
          <a:ln w="3175">
            <a:solidFill>
              <a:srgbClr val="000000"/>
            </a:solidFill>
            <a:prstDash val="sysDot"/>
          </a:ln>
        </p:spPr>
        <p:txBody>
          <a:bodyPr wrap="square" lIns="0" tIns="0" rIns="0" bIns="0" rtlCol="0"/>
          <a:lstStyle/>
          <a:p>
            <a:endParaRPr/>
          </a:p>
        </p:txBody>
      </p:sp>
      <p:sp>
        <p:nvSpPr>
          <p:cNvPr id="33" name="object 33"/>
          <p:cNvSpPr/>
          <p:nvPr/>
        </p:nvSpPr>
        <p:spPr>
          <a:xfrm>
            <a:off x="4042524" y="2047406"/>
            <a:ext cx="0" cy="167005"/>
          </a:xfrm>
          <a:custGeom>
            <a:avLst/>
            <a:gdLst/>
            <a:ahLst/>
            <a:cxnLst/>
            <a:rect l="l" t="t" r="r" b="b"/>
            <a:pathLst>
              <a:path h="167005">
                <a:moveTo>
                  <a:pt x="0" y="0"/>
                </a:moveTo>
                <a:lnTo>
                  <a:pt x="0" y="166742"/>
                </a:lnTo>
              </a:path>
            </a:pathLst>
          </a:custGeom>
          <a:ln w="85177">
            <a:solidFill>
              <a:srgbClr val="FFFFFF"/>
            </a:solidFill>
          </a:ln>
        </p:spPr>
        <p:txBody>
          <a:bodyPr wrap="square" lIns="0" tIns="0" rIns="0" bIns="0" rtlCol="0"/>
          <a:lstStyle/>
          <a:p>
            <a:endParaRPr/>
          </a:p>
        </p:txBody>
      </p:sp>
      <p:sp>
        <p:nvSpPr>
          <p:cNvPr id="34" name="object 34"/>
          <p:cNvSpPr/>
          <p:nvPr/>
        </p:nvSpPr>
        <p:spPr>
          <a:xfrm>
            <a:off x="3999935" y="2047406"/>
            <a:ext cx="85725" cy="167005"/>
          </a:xfrm>
          <a:custGeom>
            <a:avLst/>
            <a:gdLst/>
            <a:ahLst/>
            <a:cxnLst/>
            <a:rect l="l" t="t" r="r" b="b"/>
            <a:pathLst>
              <a:path w="85725" h="167005">
                <a:moveTo>
                  <a:pt x="0" y="166742"/>
                </a:moveTo>
                <a:lnTo>
                  <a:pt x="85177" y="166742"/>
                </a:lnTo>
                <a:lnTo>
                  <a:pt x="85177" y="0"/>
                </a:lnTo>
                <a:lnTo>
                  <a:pt x="0" y="0"/>
                </a:lnTo>
                <a:lnTo>
                  <a:pt x="0" y="166742"/>
                </a:lnTo>
                <a:close/>
              </a:path>
            </a:pathLst>
          </a:custGeom>
          <a:ln w="3175">
            <a:solidFill>
              <a:srgbClr val="000000"/>
            </a:solidFill>
          </a:ln>
        </p:spPr>
        <p:txBody>
          <a:bodyPr wrap="square" lIns="0" tIns="0" rIns="0" bIns="0" rtlCol="0"/>
          <a:lstStyle/>
          <a:p>
            <a:endParaRPr/>
          </a:p>
        </p:txBody>
      </p:sp>
      <p:sp>
        <p:nvSpPr>
          <p:cNvPr id="35" name="object 35"/>
          <p:cNvSpPr/>
          <p:nvPr/>
        </p:nvSpPr>
        <p:spPr>
          <a:xfrm>
            <a:off x="4042524" y="2553692"/>
            <a:ext cx="0" cy="550545"/>
          </a:xfrm>
          <a:custGeom>
            <a:avLst/>
            <a:gdLst/>
            <a:ahLst/>
            <a:cxnLst/>
            <a:rect l="l" t="t" r="r" b="b"/>
            <a:pathLst>
              <a:path h="550544">
                <a:moveTo>
                  <a:pt x="0" y="0"/>
                </a:moveTo>
                <a:lnTo>
                  <a:pt x="0" y="550432"/>
                </a:lnTo>
              </a:path>
            </a:pathLst>
          </a:custGeom>
          <a:ln w="85177">
            <a:solidFill>
              <a:srgbClr val="FFFFFF"/>
            </a:solidFill>
          </a:ln>
        </p:spPr>
        <p:txBody>
          <a:bodyPr wrap="square" lIns="0" tIns="0" rIns="0" bIns="0" rtlCol="0"/>
          <a:lstStyle/>
          <a:p>
            <a:endParaRPr/>
          </a:p>
        </p:txBody>
      </p:sp>
      <p:sp>
        <p:nvSpPr>
          <p:cNvPr id="36" name="object 36"/>
          <p:cNvSpPr/>
          <p:nvPr/>
        </p:nvSpPr>
        <p:spPr>
          <a:xfrm>
            <a:off x="3999935" y="2553692"/>
            <a:ext cx="85725" cy="550545"/>
          </a:xfrm>
          <a:custGeom>
            <a:avLst/>
            <a:gdLst/>
            <a:ahLst/>
            <a:cxnLst/>
            <a:rect l="l" t="t" r="r" b="b"/>
            <a:pathLst>
              <a:path w="85725" h="550544">
                <a:moveTo>
                  <a:pt x="0" y="550432"/>
                </a:moveTo>
                <a:lnTo>
                  <a:pt x="85177" y="550432"/>
                </a:lnTo>
                <a:lnTo>
                  <a:pt x="85177" y="0"/>
                </a:lnTo>
                <a:lnTo>
                  <a:pt x="0" y="0"/>
                </a:lnTo>
                <a:lnTo>
                  <a:pt x="0" y="550432"/>
                </a:lnTo>
                <a:close/>
              </a:path>
            </a:pathLst>
          </a:custGeom>
          <a:ln w="3175">
            <a:solidFill>
              <a:srgbClr val="990033"/>
            </a:solidFill>
          </a:ln>
        </p:spPr>
        <p:txBody>
          <a:bodyPr wrap="square" lIns="0" tIns="0" rIns="0" bIns="0" rtlCol="0"/>
          <a:lstStyle/>
          <a:p>
            <a:endParaRPr/>
          </a:p>
        </p:txBody>
      </p:sp>
      <p:sp>
        <p:nvSpPr>
          <p:cNvPr id="37" name="object 37"/>
          <p:cNvSpPr/>
          <p:nvPr/>
        </p:nvSpPr>
        <p:spPr>
          <a:xfrm>
            <a:off x="4944041" y="1693574"/>
            <a:ext cx="941069" cy="330200"/>
          </a:xfrm>
          <a:custGeom>
            <a:avLst/>
            <a:gdLst/>
            <a:ahLst/>
            <a:cxnLst/>
            <a:rect l="l" t="t" r="r" b="b"/>
            <a:pathLst>
              <a:path w="941070" h="330200">
                <a:moveTo>
                  <a:pt x="0" y="329629"/>
                </a:moveTo>
                <a:lnTo>
                  <a:pt x="941049" y="329629"/>
                </a:lnTo>
                <a:lnTo>
                  <a:pt x="941049" y="0"/>
                </a:lnTo>
                <a:lnTo>
                  <a:pt x="0" y="0"/>
                </a:lnTo>
                <a:lnTo>
                  <a:pt x="0" y="329629"/>
                </a:lnTo>
                <a:close/>
              </a:path>
            </a:pathLst>
          </a:custGeom>
          <a:solidFill>
            <a:srgbClr val="FFFFCC"/>
          </a:solidFill>
        </p:spPr>
        <p:txBody>
          <a:bodyPr wrap="square" lIns="0" tIns="0" rIns="0" bIns="0" rtlCol="0"/>
          <a:lstStyle/>
          <a:p>
            <a:endParaRPr/>
          </a:p>
        </p:txBody>
      </p:sp>
      <p:sp>
        <p:nvSpPr>
          <p:cNvPr id="38" name="object 38"/>
          <p:cNvSpPr/>
          <p:nvPr/>
        </p:nvSpPr>
        <p:spPr>
          <a:xfrm>
            <a:off x="4944041" y="1693574"/>
            <a:ext cx="941069" cy="330200"/>
          </a:xfrm>
          <a:custGeom>
            <a:avLst/>
            <a:gdLst/>
            <a:ahLst/>
            <a:cxnLst/>
            <a:rect l="l" t="t" r="r" b="b"/>
            <a:pathLst>
              <a:path w="941070" h="330200">
                <a:moveTo>
                  <a:pt x="0" y="329629"/>
                </a:moveTo>
                <a:lnTo>
                  <a:pt x="941049" y="329629"/>
                </a:lnTo>
                <a:lnTo>
                  <a:pt x="941049" y="0"/>
                </a:lnTo>
                <a:lnTo>
                  <a:pt x="0" y="0"/>
                </a:lnTo>
                <a:lnTo>
                  <a:pt x="0" y="329629"/>
                </a:lnTo>
                <a:close/>
              </a:path>
            </a:pathLst>
          </a:custGeom>
          <a:ln w="3175">
            <a:solidFill>
              <a:srgbClr val="990033"/>
            </a:solidFill>
          </a:ln>
        </p:spPr>
        <p:txBody>
          <a:bodyPr wrap="square" lIns="0" tIns="0" rIns="0" bIns="0" rtlCol="0"/>
          <a:lstStyle/>
          <a:p>
            <a:endParaRPr/>
          </a:p>
        </p:txBody>
      </p:sp>
      <p:sp>
        <p:nvSpPr>
          <p:cNvPr id="39" name="object 39"/>
          <p:cNvSpPr/>
          <p:nvPr/>
        </p:nvSpPr>
        <p:spPr>
          <a:xfrm>
            <a:off x="5421633" y="2214149"/>
            <a:ext cx="0" cy="1458595"/>
          </a:xfrm>
          <a:custGeom>
            <a:avLst/>
            <a:gdLst/>
            <a:ahLst/>
            <a:cxnLst/>
            <a:rect l="l" t="t" r="r" b="b"/>
            <a:pathLst>
              <a:path h="1458595">
                <a:moveTo>
                  <a:pt x="0" y="0"/>
                </a:moveTo>
                <a:lnTo>
                  <a:pt x="0" y="1458280"/>
                </a:lnTo>
              </a:path>
            </a:pathLst>
          </a:custGeom>
          <a:ln w="3175">
            <a:solidFill>
              <a:srgbClr val="000000"/>
            </a:solidFill>
            <a:prstDash val="sysDot"/>
          </a:ln>
        </p:spPr>
        <p:txBody>
          <a:bodyPr wrap="square" lIns="0" tIns="0" rIns="0" bIns="0" rtlCol="0"/>
          <a:lstStyle/>
          <a:p>
            <a:endParaRPr/>
          </a:p>
        </p:txBody>
      </p:sp>
      <p:sp>
        <p:nvSpPr>
          <p:cNvPr id="40" name="object 40"/>
          <p:cNvSpPr/>
          <p:nvPr/>
        </p:nvSpPr>
        <p:spPr>
          <a:xfrm>
            <a:off x="5421633" y="4422614"/>
            <a:ext cx="0" cy="2157095"/>
          </a:xfrm>
          <a:custGeom>
            <a:avLst/>
            <a:gdLst/>
            <a:ahLst/>
            <a:cxnLst/>
            <a:rect l="l" t="t" r="r" b="b"/>
            <a:pathLst>
              <a:path h="2157095">
                <a:moveTo>
                  <a:pt x="0" y="0"/>
                </a:moveTo>
                <a:lnTo>
                  <a:pt x="0" y="2156476"/>
                </a:lnTo>
              </a:path>
            </a:pathLst>
          </a:custGeom>
          <a:ln w="3175">
            <a:solidFill>
              <a:srgbClr val="000000"/>
            </a:solidFill>
            <a:prstDash val="sysDot"/>
          </a:ln>
        </p:spPr>
        <p:txBody>
          <a:bodyPr wrap="square" lIns="0" tIns="0" rIns="0" bIns="0" rtlCol="0"/>
          <a:lstStyle/>
          <a:p>
            <a:endParaRPr/>
          </a:p>
        </p:txBody>
      </p:sp>
      <p:sp>
        <p:nvSpPr>
          <p:cNvPr id="41" name="object 41"/>
          <p:cNvSpPr/>
          <p:nvPr/>
        </p:nvSpPr>
        <p:spPr>
          <a:xfrm>
            <a:off x="5415284" y="2047406"/>
            <a:ext cx="0" cy="167005"/>
          </a:xfrm>
          <a:custGeom>
            <a:avLst/>
            <a:gdLst/>
            <a:ahLst/>
            <a:cxnLst/>
            <a:rect l="l" t="t" r="r" b="b"/>
            <a:pathLst>
              <a:path h="167005">
                <a:moveTo>
                  <a:pt x="0" y="0"/>
                </a:moveTo>
                <a:lnTo>
                  <a:pt x="0" y="166742"/>
                </a:lnTo>
              </a:path>
            </a:pathLst>
          </a:custGeom>
          <a:ln w="85177">
            <a:solidFill>
              <a:srgbClr val="FFFFFF"/>
            </a:solidFill>
          </a:ln>
        </p:spPr>
        <p:txBody>
          <a:bodyPr wrap="square" lIns="0" tIns="0" rIns="0" bIns="0" rtlCol="0"/>
          <a:lstStyle/>
          <a:p>
            <a:endParaRPr/>
          </a:p>
        </p:txBody>
      </p:sp>
      <p:sp>
        <p:nvSpPr>
          <p:cNvPr id="42" name="object 42"/>
          <p:cNvSpPr/>
          <p:nvPr/>
        </p:nvSpPr>
        <p:spPr>
          <a:xfrm>
            <a:off x="5372696" y="2047406"/>
            <a:ext cx="85725" cy="167005"/>
          </a:xfrm>
          <a:custGeom>
            <a:avLst/>
            <a:gdLst/>
            <a:ahLst/>
            <a:cxnLst/>
            <a:rect l="l" t="t" r="r" b="b"/>
            <a:pathLst>
              <a:path w="85725" h="167005">
                <a:moveTo>
                  <a:pt x="0" y="166742"/>
                </a:moveTo>
                <a:lnTo>
                  <a:pt x="85177" y="166742"/>
                </a:lnTo>
                <a:lnTo>
                  <a:pt x="85177" y="0"/>
                </a:lnTo>
                <a:lnTo>
                  <a:pt x="0" y="0"/>
                </a:lnTo>
                <a:lnTo>
                  <a:pt x="0" y="166742"/>
                </a:lnTo>
                <a:close/>
              </a:path>
            </a:pathLst>
          </a:custGeom>
          <a:ln w="3175">
            <a:solidFill>
              <a:srgbClr val="000000"/>
            </a:solidFill>
          </a:ln>
        </p:spPr>
        <p:txBody>
          <a:bodyPr wrap="square" lIns="0" tIns="0" rIns="0" bIns="0" rtlCol="0"/>
          <a:lstStyle/>
          <a:p>
            <a:endParaRPr/>
          </a:p>
        </p:txBody>
      </p:sp>
      <p:sp>
        <p:nvSpPr>
          <p:cNvPr id="43" name="object 43"/>
          <p:cNvSpPr/>
          <p:nvPr/>
        </p:nvSpPr>
        <p:spPr>
          <a:xfrm>
            <a:off x="5415284" y="3672429"/>
            <a:ext cx="0" cy="750570"/>
          </a:xfrm>
          <a:custGeom>
            <a:avLst/>
            <a:gdLst/>
            <a:ahLst/>
            <a:cxnLst/>
            <a:rect l="l" t="t" r="r" b="b"/>
            <a:pathLst>
              <a:path h="750570">
                <a:moveTo>
                  <a:pt x="0" y="0"/>
                </a:moveTo>
                <a:lnTo>
                  <a:pt x="0" y="750184"/>
                </a:lnTo>
              </a:path>
            </a:pathLst>
          </a:custGeom>
          <a:ln w="85177">
            <a:solidFill>
              <a:srgbClr val="FFFFFF"/>
            </a:solidFill>
          </a:ln>
        </p:spPr>
        <p:txBody>
          <a:bodyPr wrap="square" lIns="0" tIns="0" rIns="0" bIns="0" rtlCol="0"/>
          <a:lstStyle/>
          <a:p>
            <a:endParaRPr/>
          </a:p>
        </p:txBody>
      </p:sp>
      <p:sp>
        <p:nvSpPr>
          <p:cNvPr id="44" name="object 44"/>
          <p:cNvSpPr/>
          <p:nvPr/>
        </p:nvSpPr>
        <p:spPr>
          <a:xfrm>
            <a:off x="5372696" y="3672429"/>
            <a:ext cx="85725" cy="750570"/>
          </a:xfrm>
          <a:custGeom>
            <a:avLst/>
            <a:gdLst/>
            <a:ahLst/>
            <a:cxnLst/>
            <a:rect l="l" t="t" r="r" b="b"/>
            <a:pathLst>
              <a:path w="85725" h="750570">
                <a:moveTo>
                  <a:pt x="0" y="750184"/>
                </a:moveTo>
                <a:lnTo>
                  <a:pt x="85177" y="750184"/>
                </a:lnTo>
                <a:lnTo>
                  <a:pt x="85177" y="0"/>
                </a:lnTo>
                <a:lnTo>
                  <a:pt x="0" y="0"/>
                </a:lnTo>
                <a:lnTo>
                  <a:pt x="0" y="750184"/>
                </a:lnTo>
                <a:close/>
              </a:path>
            </a:pathLst>
          </a:custGeom>
          <a:ln w="3175">
            <a:solidFill>
              <a:srgbClr val="990033"/>
            </a:solidFill>
          </a:ln>
        </p:spPr>
        <p:txBody>
          <a:bodyPr wrap="square" lIns="0" tIns="0" rIns="0" bIns="0" rtlCol="0"/>
          <a:lstStyle/>
          <a:p>
            <a:endParaRPr/>
          </a:p>
        </p:txBody>
      </p:sp>
      <p:sp>
        <p:nvSpPr>
          <p:cNvPr id="45" name="object 45"/>
          <p:cNvSpPr/>
          <p:nvPr/>
        </p:nvSpPr>
        <p:spPr>
          <a:xfrm>
            <a:off x="7610899" y="1693574"/>
            <a:ext cx="1099820" cy="330200"/>
          </a:xfrm>
          <a:custGeom>
            <a:avLst/>
            <a:gdLst/>
            <a:ahLst/>
            <a:cxnLst/>
            <a:rect l="l" t="t" r="r" b="b"/>
            <a:pathLst>
              <a:path w="1099820" h="330200">
                <a:moveTo>
                  <a:pt x="0" y="329629"/>
                </a:moveTo>
                <a:lnTo>
                  <a:pt x="1099778" y="329629"/>
                </a:lnTo>
                <a:lnTo>
                  <a:pt x="1099778" y="0"/>
                </a:lnTo>
                <a:lnTo>
                  <a:pt x="0" y="0"/>
                </a:lnTo>
                <a:lnTo>
                  <a:pt x="0" y="329629"/>
                </a:lnTo>
                <a:close/>
              </a:path>
            </a:pathLst>
          </a:custGeom>
          <a:solidFill>
            <a:srgbClr val="FFFFCC"/>
          </a:solidFill>
        </p:spPr>
        <p:txBody>
          <a:bodyPr wrap="square" lIns="0" tIns="0" rIns="0" bIns="0" rtlCol="0"/>
          <a:lstStyle/>
          <a:p>
            <a:endParaRPr/>
          </a:p>
        </p:txBody>
      </p:sp>
      <p:sp>
        <p:nvSpPr>
          <p:cNvPr id="46" name="object 46"/>
          <p:cNvSpPr txBox="1"/>
          <p:nvPr/>
        </p:nvSpPr>
        <p:spPr>
          <a:xfrm>
            <a:off x="7610899" y="1693574"/>
            <a:ext cx="1099820" cy="330200"/>
          </a:xfrm>
          <a:prstGeom prst="rect">
            <a:avLst/>
          </a:prstGeom>
          <a:ln w="3175">
            <a:solidFill>
              <a:srgbClr val="990033"/>
            </a:solidFill>
          </a:ln>
        </p:spPr>
        <p:txBody>
          <a:bodyPr vert="horz" wrap="square" lIns="0" tIns="17780" rIns="0" bIns="0" rtlCol="0">
            <a:spAutoFit/>
          </a:bodyPr>
          <a:lstStyle/>
          <a:p>
            <a:pPr marL="59055">
              <a:lnSpc>
                <a:spcPct val="100000"/>
              </a:lnSpc>
              <a:spcBef>
                <a:spcPts val="140"/>
              </a:spcBef>
            </a:pPr>
            <a:r>
              <a:rPr sz="900" u="sng" spc="-100" dirty="0">
                <a:uFill>
                  <a:solidFill>
                    <a:srgbClr val="000000"/>
                  </a:solidFill>
                </a:uFill>
                <a:latin typeface="Arial"/>
                <a:cs typeface="Arial"/>
              </a:rPr>
              <a:t> </a:t>
            </a:r>
            <a:r>
              <a:rPr sz="900" u="sng" spc="-10" dirty="0">
                <a:uFill>
                  <a:solidFill>
                    <a:srgbClr val="000000"/>
                  </a:solidFill>
                </a:uFill>
                <a:latin typeface="Arial"/>
                <a:cs typeface="Arial"/>
              </a:rPr>
              <a:t>:</a:t>
            </a:r>
            <a:r>
              <a:rPr sz="900" u="sng" spc="-45" dirty="0">
                <a:uFill>
                  <a:solidFill>
                    <a:srgbClr val="000000"/>
                  </a:solidFill>
                </a:uFill>
                <a:latin typeface="Arial"/>
                <a:cs typeface="Arial"/>
              </a:rPr>
              <a:t> </a:t>
            </a:r>
            <a:r>
              <a:rPr sz="900" u="sng" spc="5" dirty="0">
                <a:uFill>
                  <a:solidFill>
                    <a:srgbClr val="000000"/>
                  </a:solidFill>
                </a:uFill>
                <a:latin typeface="Arial"/>
                <a:cs typeface="Arial"/>
              </a:rPr>
              <a:t>Bo</a:t>
            </a:r>
            <a:r>
              <a:rPr sz="900" u="sng" spc="-120" dirty="0">
                <a:uFill>
                  <a:solidFill>
                    <a:srgbClr val="000000"/>
                  </a:solidFill>
                </a:uFill>
                <a:latin typeface="Arial"/>
                <a:cs typeface="Arial"/>
              </a:rPr>
              <a:t> </a:t>
            </a:r>
            <a:r>
              <a:rPr sz="900" u="sng" dirty="0">
                <a:uFill>
                  <a:solidFill>
                    <a:srgbClr val="000000"/>
                  </a:solidFill>
                </a:uFill>
                <a:latin typeface="Arial"/>
                <a:cs typeface="Arial"/>
              </a:rPr>
              <a:t>okedIte</a:t>
            </a:r>
            <a:r>
              <a:rPr sz="900" u="sng" spc="-114" dirty="0">
                <a:uFill>
                  <a:solidFill>
                    <a:srgbClr val="000000"/>
                  </a:solidFill>
                </a:uFill>
                <a:latin typeface="Arial"/>
                <a:cs typeface="Arial"/>
              </a:rPr>
              <a:t> </a:t>
            </a:r>
            <a:r>
              <a:rPr sz="900" u="sng" spc="5" dirty="0">
                <a:uFill>
                  <a:solidFill>
                    <a:srgbClr val="000000"/>
                  </a:solidFill>
                </a:uFill>
                <a:latin typeface="Arial"/>
                <a:cs typeface="Arial"/>
              </a:rPr>
              <a:t>ms</a:t>
            </a:r>
            <a:r>
              <a:rPr sz="900" u="sng" spc="-150" dirty="0">
                <a:uFill>
                  <a:solidFill>
                    <a:srgbClr val="000000"/>
                  </a:solidFill>
                </a:uFill>
                <a:latin typeface="Arial"/>
                <a:cs typeface="Arial"/>
              </a:rPr>
              <a:t> </a:t>
            </a:r>
            <a:r>
              <a:rPr sz="900" u="sng" spc="15" dirty="0">
                <a:uFill>
                  <a:solidFill>
                    <a:srgbClr val="000000"/>
                  </a:solidFill>
                </a:uFill>
                <a:latin typeface="Arial"/>
                <a:cs typeface="Arial"/>
              </a:rPr>
              <a:t>Li</a:t>
            </a:r>
            <a:r>
              <a:rPr sz="900" u="sng" spc="-135" dirty="0">
                <a:uFill>
                  <a:solidFill>
                    <a:srgbClr val="000000"/>
                  </a:solidFill>
                </a:uFill>
                <a:latin typeface="Arial"/>
                <a:cs typeface="Arial"/>
              </a:rPr>
              <a:t> </a:t>
            </a:r>
            <a:r>
              <a:rPr sz="900" u="sng" spc="5" dirty="0">
                <a:uFill>
                  <a:solidFill>
                    <a:srgbClr val="000000"/>
                  </a:solidFill>
                </a:uFill>
                <a:latin typeface="Arial"/>
                <a:cs typeface="Arial"/>
              </a:rPr>
              <a:t>st</a:t>
            </a:r>
            <a:endParaRPr sz="900">
              <a:latin typeface="Arial"/>
              <a:cs typeface="Arial"/>
            </a:endParaRPr>
          </a:p>
        </p:txBody>
      </p:sp>
      <p:sp>
        <p:nvSpPr>
          <p:cNvPr id="47" name="object 47"/>
          <p:cNvSpPr/>
          <p:nvPr/>
        </p:nvSpPr>
        <p:spPr>
          <a:xfrm>
            <a:off x="8167014" y="2214149"/>
            <a:ext cx="0" cy="2931795"/>
          </a:xfrm>
          <a:custGeom>
            <a:avLst/>
            <a:gdLst/>
            <a:ahLst/>
            <a:cxnLst/>
            <a:rect l="l" t="t" r="r" b="b"/>
            <a:pathLst>
              <a:path h="2931795">
                <a:moveTo>
                  <a:pt x="0" y="0"/>
                </a:moveTo>
                <a:lnTo>
                  <a:pt x="0" y="2931266"/>
                </a:lnTo>
              </a:path>
            </a:pathLst>
          </a:custGeom>
          <a:ln w="3175">
            <a:solidFill>
              <a:srgbClr val="000000"/>
            </a:solidFill>
            <a:prstDash val="sysDot"/>
          </a:ln>
        </p:spPr>
        <p:txBody>
          <a:bodyPr wrap="square" lIns="0" tIns="0" rIns="0" bIns="0" rtlCol="0"/>
          <a:lstStyle/>
          <a:p>
            <a:endParaRPr/>
          </a:p>
        </p:txBody>
      </p:sp>
      <p:sp>
        <p:nvSpPr>
          <p:cNvPr id="48" name="object 48"/>
          <p:cNvSpPr/>
          <p:nvPr/>
        </p:nvSpPr>
        <p:spPr>
          <a:xfrm>
            <a:off x="8167014" y="5885772"/>
            <a:ext cx="0" cy="693420"/>
          </a:xfrm>
          <a:custGeom>
            <a:avLst/>
            <a:gdLst/>
            <a:ahLst/>
            <a:cxnLst/>
            <a:rect l="l" t="t" r="r" b="b"/>
            <a:pathLst>
              <a:path h="693420">
                <a:moveTo>
                  <a:pt x="0" y="0"/>
                </a:moveTo>
                <a:lnTo>
                  <a:pt x="0" y="693318"/>
                </a:lnTo>
              </a:path>
            </a:pathLst>
          </a:custGeom>
          <a:ln w="3175">
            <a:solidFill>
              <a:srgbClr val="000000"/>
            </a:solidFill>
            <a:prstDash val="sysDot"/>
          </a:ln>
        </p:spPr>
        <p:txBody>
          <a:bodyPr wrap="square" lIns="0" tIns="0" rIns="0" bIns="0" rtlCol="0"/>
          <a:lstStyle/>
          <a:p>
            <a:endParaRPr/>
          </a:p>
        </p:txBody>
      </p:sp>
      <p:sp>
        <p:nvSpPr>
          <p:cNvPr id="49" name="object 49"/>
          <p:cNvSpPr/>
          <p:nvPr/>
        </p:nvSpPr>
        <p:spPr>
          <a:xfrm>
            <a:off x="8165551" y="2047406"/>
            <a:ext cx="0" cy="167005"/>
          </a:xfrm>
          <a:custGeom>
            <a:avLst/>
            <a:gdLst/>
            <a:ahLst/>
            <a:cxnLst/>
            <a:rect l="l" t="t" r="r" b="b"/>
            <a:pathLst>
              <a:path h="167005">
                <a:moveTo>
                  <a:pt x="0" y="0"/>
                </a:moveTo>
                <a:lnTo>
                  <a:pt x="0" y="166742"/>
                </a:lnTo>
              </a:path>
            </a:pathLst>
          </a:custGeom>
          <a:ln w="75598">
            <a:solidFill>
              <a:srgbClr val="FFFFFF"/>
            </a:solidFill>
          </a:ln>
        </p:spPr>
        <p:txBody>
          <a:bodyPr wrap="square" lIns="0" tIns="0" rIns="0" bIns="0" rtlCol="0"/>
          <a:lstStyle/>
          <a:p>
            <a:endParaRPr/>
          </a:p>
        </p:txBody>
      </p:sp>
      <p:sp>
        <p:nvSpPr>
          <p:cNvPr id="50" name="object 50"/>
          <p:cNvSpPr/>
          <p:nvPr/>
        </p:nvSpPr>
        <p:spPr>
          <a:xfrm>
            <a:off x="8127752" y="2047406"/>
            <a:ext cx="76200" cy="167005"/>
          </a:xfrm>
          <a:custGeom>
            <a:avLst/>
            <a:gdLst/>
            <a:ahLst/>
            <a:cxnLst/>
            <a:rect l="l" t="t" r="r" b="b"/>
            <a:pathLst>
              <a:path w="76200" h="167005">
                <a:moveTo>
                  <a:pt x="0" y="166742"/>
                </a:moveTo>
                <a:lnTo>
                  <a:pt x="75598" y="166742"/>
                </a:lnTo>
                <a:lnTo>
                  <a:pt x="75598" y="0"/>
                </a:lnTo>
                <a:lnTo>
                  <a:pt x="0" y="0"/>
                </a:lnTo>
                <a:lnTo>
                  <a:pt x="0" y="166742"/>
                </a:lnTo>
                <a:close/>
              </a:path>
            </a:pathLst>
          </a:custGeom>
          <a:ln w="3175">
            <a:solidFill>
              <a:srgbClr val="000000"/>
            </a:solidFill>
          </a:ln>
        </p:spPr>
        <p:txBody>
          <a:bodyPr wrap="square" lIns="0" tIns="0" rIns="0" bIns="0" rtlCol="0"/>
          <a:lstStyle/>
          <a:p>
            <a:endParaRPr/>
          </a:p>
        </p:txBody>
      </p:sp>
      <p:sp>
        <p:nvSpPr>
          <p:cNvPr id="51" name="object 51"/>
          <p:cNvSpPr/>
          <p:nvPr/>
        </p:nvSpPr>
        <p:spPr>
          <a:xfrm>
            <a:off x="8165551" y="5145415"/>
            <a:ext cx="0" cy="740410"/>
          </a:xfrm>
          <a:custGeom>
            <a:avLst/>
            <a:gdLst/>
            <a:ahLst/>
            <a:cxnLst/>
            <a:rect l="l" t="t" r="r" b="b"/>
            <a:pathLst>
              <a:path h="740410">
                <a:moveTo>
                  <a:pt x="0" y="0"/>
                </a:moveTo>
                <a:lnTo>
                  <a:pt x="0" y="740356"/>
                </a:lnTo>
              </a:path>
            </a:pathLst>
          </a:custGeom>
          <a:ln w="75598">
            <a:solidFill>
              <a:srgbClr val="FFFFFF"/>
            </a:solidFill>
          </a:ln>
        </p:spPr>
        <p:txBody>
          <a:bodyPr wrap="square" lIns="0" tIns="0" rIns="0" bIns="0" rtlCol="0"/>
          <a:lstStyle/>
          <a:p>
            <a:endParaRPr/>
          </a:p>
        </p:txBody>
      </p:sp>
      <p:sp>
        <p:nvSpPr>
          <p:cNvPr id="52" name="object 52"/>
          <p:cNvSpPr/>
          <p:nvPr/>
        </p:nvSpPr>
        <p:spPr>
          <a:xfrm>
            <a:off x="8127752" y="5145415"/>
            <a:ext cx="76200" cy="740410"/>
          </a:xfrm>
          <a:custGeom>
            <a:avLst/>
            <a:gdLst/>
            <a:ahLst/>
            <a:cxnLst/>
            <a:rect l="l" t="t" r="r" b="b"/>
            <a:pathLst>
              <a:path w="76200" h="740410">
                <a:moveTo>
                  <a:pt x="0" y="740356"/>
                </a:moveTo>
                <a:lnTo>
                  <a:pt x="75598" y="740356"/>
                </a:lnTo>
                <a:lnTo>
                  <a:pt x="75598" y="0"/>
                </a:lnTo>
                <a:lnTo>
                  <a:pt x="0" y="0"/>
                </a:lnTo>
                <a:lnTo>
                  <a:pt x="0" y="740356"/>
                </a:lnTo>
                <a:close/>
              </a:path>
            </a:pathLst>
          </a:custGeom>
          <a:ln w="3175">
            <a:solidFill>
              <a:srgbClr val="990033"/>
            </a:solidFill>
          </a:ln>
        </p:spPr>
        <p:txBody>
          <a:bodyPr wrap="square" lIns="0" tIns="0" rIns="0" bIns="0" rtlCol="0"/>
          <a:lstStyle/>
          <a:p>
            <a:endParaRPr/>
          </a:p>
        </p:txBody>
      </p:sp>
      <p:sp>
        <p:nvSpPr>
          <p:cNvPr id="53" name="object 53"/>
          <p:cNvSpPr/>
          <p:nvPr/>
        </p:nvSpPr>
        <p:spPr>
          <a:xfrm>
            <a:off x="6216965" y="1693574"/>
            <a:ext cx="1140460" cy="330200"/>
          </a:xfrm>
          <a:custGeom>
            <a:avLst/>
            <a:gdLst/>
            <a:ahLst/>
            <a:cxnLst/>
            <a:rect l="l" t="t" r="r" b="b"/>
            <a:pathLst>
              <a:path w="1140459" h="330200">
                <a:moveTo>
                  <a:pt x="0" y="329629"/>
                </a:moveTo>
                <a:lnTo>
                  <a:pt x="1140134" y="329629"/>
                </a:lnTo>
                <a:lnTo>
                  <a:pt x="1140134" y="0"/>
                </a:lnTo>
                <a:lnTo>
                  <a:pt x="0" y="0"/>
                </a:lnTo>
                <a:lnTo>
                  <a:pt x="0" y="329629"/>
                </a:lnTo>
                <a:close/>
              </a:path>
            </a:pathLst>
          </a:custGeom>
          <a:solidFill>
            <a:srgbClr val="FFFFCC"/>
          </a:solidFill>
        </p:spPr>
        <p:txBody>
          <a:bodyPr wrap="square" lIns="0" tIns="0" rIns="0" bIns="0" rtlCol="0"/>
          <a:lstStyle/>
          <a:p>
            <a:endParaRPr/>
          </a:p>
        </p:txBody>
      </p:sp>
      <p:sp>
        <p:nvSpPr>
          <p:cNvPr id="54" name="object 54"/>
          <p:cNvSpPr txBox="1"/>
          <p:nvPr/>
        </p:nvSpPr>
        <p:spPr>
          <a:xfrm>
            <a:off x="4944041" y="1698150"/>
            <a:ext cx="2413635" cy="163195"/>
          </a:xfrm>
          <a:prstGeom prst="rect">
            <a:avLst/>
          </a:prstGeom>
        </p:spPr>
        <p:txBody>
          <a:bodyPr vert="horz" wrap="square" lIns="0" tIns="12700" rIns="0" bIns="0" rtlCol="0">
            <a:spAutoFit/>
          </a:bodyPr>
          <a:lstStyle/>
          <a:p>
            <a:pPr marL="139065">
              <a:lnSpc>
                <a:spcPct val="100000"/>
              </a:lnSpc>
              <a:spcBef>
                <a:spcPts val="100"/>
              </a:spcBef>
              <a:tabLst>
                <a:tab pos="1303020" algn="l"/>
              </a:tabLst>
            </a:pPr>
            <a:r>
              <a:rPr sz="900" u="sng" spc="-25" dirty="0">
                <a:uFill>
                  <a:solidFill>
                    <a:srgbClr val="000000"/>
                  </a:solidFill>
                </a:uFill>
                <a:latin typeface="Arial"/>
                <a:cs typeface="Arial"/>
              </a:rPr>
              <a:t> </a:t>
            </a:r>
            <a:r>
              <a:rPr sz="900" u="sng" spc="-10" dirty="0">
                <a:uFill>
                  <a:solidFill>
                    <a:srgbClr val="000000"/>
                  </a:solidFill>
                </a:uFill>
                <a:latin typeface="Arial"/>
                <a:cs typeface="Arial"/>
              </a:rPr>
              <a:t>:</a:t>
            </a:r>
            <a:r>
              <a:rPr sz="900" u="sng" spc="-25" dirty="0">
                <a:uFill>
                  <a:solidFill>
                    <a:srgbClr val="000000"/>
                  </a:solidFill>
                </a:uFill>
                <a:latin typeface="Arial"/>
                <a:cs typeface="Arial"/>
              </a:rPr>
              <a:t> </a:t>
            </a:r>
            <a:r>
              <a:rPr sz="900" u="sng" spc="25" dirty="0">
                <a:uFill>
                  <a:solidFill>
                    <a:srgbClr val="000000"/>
                  </a:solidFill>
                </a:uFill>
                <a:latin typeface="Arial"/>
                <a:cs typeface="Arial"/>
              </a:rPr>
              <a:t>VideoCopy</a:t>
            </a:r>
            <a:r>
              <a:rPr sz="900" spc="25" dirty="0">
                <a:latin typeface="Arial"/>
                <a:cs typeface="Arial"/>
              </a:rPr>
              <a:t>	</a:t>
            </a:r>
            <a:r>
              <a:rPr sz="900" u="sng" spc="25" dirty="0">
                <a:uFill>
                  <a:solidFill>
                    <a:srgbClr val="000000"/>
                  </a:solidFill>
                </a:uFill>
                <a:latin typeface="Arial"/>
                <a:cs typeface="Arial"/>
              </a:rPr>
              <a:t> </a:t>
            </a:r>
            <a:r>
              <a:rPr sz="900" u="sng" spc="-10" dirty="0">
                <a:uFill>
                  <a:solidFill>
                    <a:srgbClr val="000000"/>
                  </a:solidFill>
                </a:uFill>
                <a:latin typeface="Arial"/>
                <a:cs typeface="Arial"/>
              </a:rPr>
              <a:t>:</a:t>
            </a:r>
            <a:r>
              <a:rPr sz="900" u="sng" spc="-60" dirty="0">
                <a:uFill>
                  <a:solidFill>
                    <a:srgbClr val="000000"/>
                  </a:solidFill>
                </a:uFill>
                <a:latin typeface="Arial"/>
                <a:cs typeface="Arial"/>
              </a:rPr>
              <a:t> </a:t>
            </a:r>
            <a:r>
              <a:rPr sz="900" u="sng" spc="20" dirty="0">
                <a:uFill>
                  <a:solidFill>
                    <a:srgbClr val="000000"/>
                  </a:solidFill>
                </a:uFill>
                <a:latin typeface="Arial"/>
                <a:cs typeface="Arial"/>
              </a:rPr>
              <a:t>VideoSpecification</a:t>
            </a:r>
            <a:endParaRPr sz="900">
              <a:latin typeface="Arial"/>
              <a:cs typeface="Arial"/>
            </a:endParaRPr>
          </a:p>
        </p:txBody>
      </p:sp>
      <p:sp>
        <p:nvSpPr>
          <p:cNvPr id="55" name="object 55"/>
          <p:cNvSpPr/>
          <p:nvPr/>
        </p:nvSpPr>
        <p:spPr>
          <a:xfrm>
            <a:off x="6794393" y="2214149"/>
            <a:ext cx="0" cy="1612265"/>
          </a:xfrm>
          <a:custGeom>
            <a:avLst/>
            <a:gdLst/>
            <a:ahLst/>
            <a:cxnLst/>
            <a:rect l="l" t="t" r="r" b="b"/>
            <a:pathLst>
              <a:path h="1612264">
                <a:moveTo>
                  <a:pt x="0" y="0"/>
                </a:moveTo>
                <a:lnTo>
                  <a:pt x="0" y="1611770"/>
                </a:lnTo>
              </a:path>
            </a:pathLst>
          </a:custGeom>
          <a:ln w="3175">
            <a:solidFill>
              <a:srgbClr val="000000"/>
            </a:solidFill>
            <a:prstDash val="sysDot"/>
          </a:ln>
        </p:spPr>
        <p:txBody>
          <a:bodyPr wrap="square" lIns="0" tIns="0" rIns="0" bIns="0" rtlCol="0"/>
          <a:lstStyle/>
          <a:p>
            <a:endParaRPr/>
          </a:p>
        </p:txBody>
      </p:sp>
      <p:sp>
        <p:nvSpPr>
          <p:cNvPr id="56" name="object 56"/>
          <p:cNvSpPr/>
          <p:nvPr/>
        </p:nvSpPr>
        <p:spPr>
          <a:xfrm>
            <a:off x="6794393" y="4327213"/>
            <a:ext cx="0" cy="2252345"/>
          </a:xfrm>
          <a:custGeom>
            <a:avLst/>
            <a:gdLst/>
            <a:ahLst/>
            <a:cxnLst/>
            <a:rect l="l" t="t" r="r" b="b"/>
            <a:pathLst>
              <a:path h="2252345">
                <a:moveTo>
                  <a:pt x="0" y="0"/>
                </a:moveTo>
                <a:lnTo>
                  <a:pt x="0" y="2251877"/>
                </a:lnTo>
              </a:path>
            </a:pathLst>
          </a:custGeom>
          <a:ln w="3175">
            <a:solidFill>
              <a:srgbClr val="000000"/>
            </a:solidFill>
            <a:prstDash val="sysDot"/>
          </a:ln>
        </p:spPr>
        <p:txBody>
          <a:bodyPr wrap="square" lIns="0" tIns="0" rIns="0" bIns="0" rtlCol="0"/>
          <a:lstStyle/>
          <a:p>
            <a:endParaRPr/>
          </a:p>
        </p:txBody>
      </p:sp>
      <p:sp>
        <p:nvSpPr>
          <p:cNvPr id="57" name="object 57"/>
          <p:cNvSpPr/>
          <p:nvPr/>
        </p:nvSpPr>
        <p:spPr>
          <a:xfrm>
            <a:off x="6788045" y="2047406"/>
            <a:ext cx="0" cy="167005"/>
          </a:xfrm>
          <a:custGeom>
            <a:avLst/>
            <a:gdLst/>
            <a:ahLst/>
            <a:cxnLst/>
            <a:rect l="l" t="t" r="r" b="b"/>
            <a:pathLst>
              <a:path h="167005">
                <a:moveTo>
                  <a:pt x="0" y="0"/>
                </a:moveTo>
                <a:lnTo>
                  <a:pt x="0" y="166742"/>
                </a:lnTo>
              </a:path>
            </a:pathLst>
          </a:custGeom>
          <a:ln w="85177">
            <a:solidFill>
              <a:srgbClr val="FFFFFF"/>
            </a:solidFill>
          </a:ln>
        </p:spPr>
        <p:txBody>
          <a:bodyPr wrap="square" lIns="0" tIns="0" rIns="0" bIns="0" rtlCol="0"/>
          <a:lstStyle/>
          <a:p>
            <a:endParaRPr/>
          </a:p>
        </p:txBody>
      </p:sp>
      <p:sp>
        <p:nvSpPr>
          <p:cNvPr id="58" name="object 58"/>
          <p:cNvSpPr/>
          <p:nvPr/>
        </p:nvSpPr>
        <p:spPr>
          <a:xfrm>
            <a:off x="6745457" y="2047406"/>
            <a:ext cx="85725" cy="167005"/>
          </a:xfrm>
          <a:custGeom>
            <a:avLst/>
            <a:gdLst/>
            <a:ahLst/>
            <a:cxnLst/>
            <a:rect l="l" t="t" r="r" b="b"/>
            <a:pathLst>
              <a:path w="85725" h="167005">
                <a:moveTo>
                  <a:pt x="0" y="166742"/>
                </a:moveTo>
                <a:lnTo>
                  <a:pt x="85177" y="166742"/>
                </a:lnTo>
                <a:lnTo>
                  <a:pt x="85177" y="0"/>
                </a:lnTo>
                <a:lnTo>
                  <a:pt x="0" y="0"/>
                </a:lnTo>
                <a:lnTo>
                  <a:pt x="0" y="166742"/>
                </a:lnTo>
                <a:close/>
              </a:path>
            </a:pathLst>
          </a:custGeom>
          <a:ln w="3175">
            <a:solidFill>
              <a:srgbClr val="000000"/>
            </a:solidFill>
          </a:ln>
        </p:spPr>
        <p:txBody>
          <a:bodyPr wrap="square" lIns="0" tIns="0" rIns="0" bIns="0" rtlCol="0"/>
          <a:lstStyle/>
          <a:p>
            <a:endParaRPr/>
          </a:p>
        </p:txBody>
      </p:sp>
      <p:sp>
        <p:nvSpPr>
          <p:cNvPr id="59" name="object 59"/>
          <p:cNvSpPr/>
          <p:nvPr/>
        </p:nvSpPr>
        <p:spPr>
          <a:xfrm>
            <a:off x="6788045" y="3825919"/>
            <a:ext cx="0" cy="501650"/>
          </a:xfrm>
          <a:custGeom>
            <a:avLst/>
            <a:gdLst/>
            <a:ahLst/>
            <a:cxnLst/>
            <a:rect l="l" t="t" r="r" b="b"/>
            <a:pathLst>
              <a:path h="501650">
                <a:moveTo>
                  <a:pt x="0" y="0"/>
                </a:moveTo>
                <a:lnTo>
                  <a:pt x="0" y="501293"/>
                </a:lnTo>
              </a:path>
            </a:pathLst>
          </a:custGeom>
          <a:ln w="85177">
            <a:solidFill>
              <a:srgbClr val="FFFFFF"/>
            </a:solidFill>
          </a:ln>
        </p:spPr>
        <p:txBody>
          <a:bodyPr wrap="square" lIns="0" tIns="0" rIns="0" bIns="0" rtlCol="0"/>
          <a:lstStyle/>
          <a:p>
            <a:endParaRPr/>
          </a:p>
        </p:txBody>
      </p:sp>
      <p:sp>
        <p:nvSpPr>
          <p:cNvPr id="60" name="object 60"/>
          <p:cNvSpPr/>
          <p:nvPr/>
        </p:nvSpPr>
        <p:spPr>
          <a:xfrm>
            <a:off x="6745457" y="3825919"/>
            <a:ext cx="85725" cy="501650"/>
          </a:xfrm>
          <a:custGeom>
            <a:avLst/>
            <a:gdLst/>
            <a:ahLst/>
            <a:cxnLst/>
            <a:rect l="l" t="t" r="r" b="b"/>
            <a:pathLst>
              <a:path w="85725" h="501650">
                <a:moveTo>
                  <a:pt x="0" y="501293"/>
                </a:moveTo>
                <a:lnTo>
                  <a:pt x="85177" y="501293"/>
                </a:lnTo>
                <a:lnTo>
                  <a:pt x="85177" y="0"/>
                </a:lnTo>
                <a:lnTo>
                  <a:pt x="0" y="0"/>
                </a:lnTo>
                <a:lnTo>
                  <a:pt x="0" y="501293"/>
                </a:lnTo>
                <a:close/>
              </a:path>
            </a:pathLst>
          </a:custGeom>
          <a:ln w="3175">
            <a:solidFill>
              <a:srgbClr val="990033"/>
            </a:solidFill>
          </a:ln>
        </p:spPr>
        <p:txBody>
          <a:bodyPr wrap="square" lIns="0" tIns="0" rIns="0" bIns="0" rtlCol="0"/>
          <a:lstStyle/>
          <a:p>
            <a:endParaRPr/>
          </a:p>
        </p:txBody>
      </p:sp>
      <p:sp>
        <p:nvSpPr>
          <p:cNvPr id="61" name="object 61"/>
          <p:cNvSpPr/>
          <p:nvPr/>
        </p:nvSpPr>
        <p:spPr>
          <a:xfrm>
            <a:off x="1041447" y="2465673"/>
            <a:ext cx="1383030" cy="0"/>
          </a:xfrm>
          <a:custGeom>
            <a:avLst/>
            <a:gdLst/>
            <a:ahLst/>
            <a:cxnLst/>
            <a:rect l="l" t="t" r="r" b="b"/>
            <a:pathLst>
              <a:path w="1383030">
                <a:moveTo>
                  <a:pt x="0" y="0"/>
                </a:moveTo>
                <a:lnTo>
                  <a:pt x="1382968" y="0"/>
                </a:lnTo>
              </a:path>
            </a:pathLst>
          </a:custGeom>
          <a:ln w="3175">
            <a:solidFill>
              <a:srgbClr val="990033"/>
            </a:solidFill>
          </a:ln>
        </p:spPr>
        <p:txBody>
          <a:bodyPr wrap="square" lIns="0" tIns="0" rIns="0" bIns="0" rtlCol="0"/>
          <a:lstStyle/>
          <a:p>
            <a:endParaRPr/>
          </a:p>
        </p:txBody>
      </p:sp>
      <p:sp>
        <p:nvSpPr>
          <p:cNvPr id="62" name="object 62"/>
          <p:cNvSpPr/>
          <p:nvPr/>
        </p:nvSpPr>
        <p:spPr>
          <a:xfrm>
            <a:off x="2298076" y="2458479"/>
            <a:ext cx="119380" cy="38735"/>
          </a:xfrm>
          <a:custGeom>
            <a:avLst/>
            <a:gdLst/>
            <a:ahLst/>
            <a:cxnLst/>
            <a:rect l="l" t="t" r="r" b="b"/>
            <a:pathLst>
              <a:path w="119380" h="38735">
                <a:moveTo>
                  <a:pt x="119327" y="0"/>
                </a:moveTo>
                <a:lnTo>
                  <a:pt x="0" y="38275"/>
                </a:lnTo>
              </a:path>
            </a:pathLst>
          </a:custGeom>
          <a:ln w="9805">
            <a:solidFill>
              <a:srgbClr val="990033"/>
            </a:solidFill>
          </a:ln>
        </p:spPr>
        <p:txBody>
          <a:bodyPr wrap="square" lIns="0" tIns="0" rIns="0" bIns="0" rtlCol="0"/>
          <a:lstStyle/>
          <a:p>
            <a:endParaRPr/>
          </a:p>
        </p:txBody>
      </p:sp>
      <p:sp>
        <p:nvSpPr>
          <p:cNvPr id="63" name="object 63"/>
          <p:cNvSpPr/>
          <p:nvPr/>
        </p:nvSpPr>
        <p:spPr>
          <a:xfrm>
            <a:off x="2298076" y="2410418"/>
            <a:ext cx="119380" cy="48260"/>
          </a:xfrm>
          <a:custGeom>
            <a:avLst/>
            <a:gdLst/>
            <a:ahLst/>
            <a:cxnLst/>
            <a:rect l="l" t="t" r="r" b="b"/>
            <a:pathLst>
              <a:path w="119380" h="48260">
                <a:moveTo>
                  <a:pt x="119327" y="48060"/>
                </a:moveTo>
                <a:lnTo>
                  <a:pt x="0" y="0"/>
                </a:lnTo>
              </a:path>
            </a:pathLst>
          </a:custGeom>
          <a:ln w="9794">
            <a:solidFill>
              <a:srgbClr val="990033"/>
            </a:solidFill>
          </a:ln>
        </p:spPr>
        <p:txBody>
          <a:bodyPr wrap="square" lIns="0" tIns="0" rIns="0" bIns="0" rtlCol="0"/>
          <a:lstStyle/>
          <a:p>
            <a:endParaRPr/>
          </a:p>
        </p:txBody>
      </p:sp>
      <p:sp>
        <p:nvSpPr>
          <p:cNvPr id="64" name="object 64"/>
          <p:cNvSpPr txBox="1"/>
          <p:nvPr/>
        </p:nvSpPr>
        <p:spPr>
          <a:xfrm>
            <a:off x="1369974" y="2272425"/>
            <a:ext cx="699135" cy="163195"/>
          </a:xfrm>
          <a:prstGeom prst="rect">
            <a:avLst/>
          </a:prstGeom>
        </p:spPr>
        <p:txBody>
          <a:bodyPr vert="horz" wrap="square" lIns="0" tIns="12700" rIns="0" bIns="0" rtlCol="0">
            <a:spAutoFit/>
          </a:bodyPr>
          <a:lstStyle/>
          <a:p>
            <a:pPr marL="12700">
              <a:lnSpc>
                <a:spcPct val="100000"/>
              </a:lnSpc>
              <a:spcBef>
                <a:spcPts val="100"/>
              </a:spcBef>
            </a:pPr>
            <a:r>
              <a:rPr sz="900" spc="15" dirty="0">
                <a:latin typeface="Arial"/>
                <a:cs typeface="Arial"/>
              </a:rPr>
              <a:t>lookFor(title)</a:t>
            </a:r>
            <a:endParaRPr sz="900">
              <a:latin typeface="Arial"/>
              <a:cs typeface="Arial"/>
            </a:endParaRPr>
          </a:p>
        </p:txBody>
      </p:sp>
      <p:sp>
        <p:nvSpPr>
          <p:cNvPr id="65" name="object 65"/>
          <p:cNvSpPr/>
          <p:nvPr/>
        </p:nvSpPr>
        <p:spPr>
          <a:xfrm>
            <a:off x="2523692" y="2561218"/>
            <a:ext cx="1483360" cy="0"/>
          </a:xfrm>
          <a:custGeom>
            <a:avLst/>
            <a:gdLst/>
            <a:ahLst/>
            <a:cxnLst/>
            <a:rect l="l" t="t" r="r" b="b"/>
            <a:pathLst>
              <a:path w="1483360">
                <a:moveTo>
                  <a:pt x="0" y="0"/>
                </a:moveTo>
                <a:lnTo>
                  <a:pt x="1482833" y="0"/>
                </a:lnTo>
              </a:path>
            </a:pathLst>
          </a:custGeom>
          <a:ln w="3175">
            <a:solidFill>
              <a:srgbClr val="990033"/>
            </a:solidFill>
          </a:ln>
        </p:spPr>
        <p:txBody>
          <a:bodyPr wrap="square" lIns="0" tIns="0" rIns="0" bIns="0" rtlCol="0"/>
          <a:lstStyle/>
          <a:p>
            <a:endParaRPr/>
          </a:p>
        </p:txBody>
      </p:sp>
      <p:sp>
        <p:nvSpPr>
          <p:cNvPr id="66" name="object 66"/>
          <p:cNvSpPr/>
          <p:nvPr/>
        </p:nvSpPr>
        <p:spPr>
          <a:xfrm>
            <a:off x="3880187" y="2554023"/>
            <a:ext cx="119380" cy="48260"/>
          </a:xfrm>
          <a:custGeom>
            <a:avLst/>
            <a:gdLst/>
            <a:ahLst/>
            <a:cxnLst/>
            <a:rect l="l" t="t" r="r" b="b"/>
            <a:pathLst>
              <a:path w="119379" h="48260">
                <a:moveTo>
                  <a:pt x="119327" y="0"/>
                </a:moveTo>
                <a:lnTo>
                  <a:pt x="0" y="47772"/>
                </a:lnTo>
              </a:path>
            </a:pathLst>
          </a:custGeom>
          <a:ln w="9794">
            <a:solidFill>
              <a:srgbClr val="990033"/>
            </a:solidFill>
          </a:ln>
        </p:spPr>
        <p:txBody>
          <a:bodyPr wrap="square" lIns="0" tIns="0" rIns="0" bIns="0" rtlCol="0"/>
          <a:lstStyle/>
          <a:p>
            <a:endParaRPr/>
          </a:p>
        </p:txBody>
      </p:sp>
      <p:sp>
        <p:nvSpPr>
          <p:cNvPr id="67" name="object 67"/>
          <p:cNvSpPr/>
          <p:nvPr/>
        </p:nvSpPr>
        <p:spPr>
          <a:xfrm>
            <a:off x="3880187" y="2506251"/>
            <a:ext cx="119380" cy="48260"/>
          </a:xfrm>
          <a:custGeom>
            <a:avLst/>
            <a:gdLst/>
            <a:ahLst/>
            <a:cxnLst/>
            <a:rect l="l" t="t" r="r" b="b"/>
            <a:pathLst>
              <a:path w="119379" h="48260">
                <a:moveTo>
                  <a:pt x="119327" y="47772"/>
                </a:moveTo>
                <a:lnTo>
                  <a:pt x="0" y="0"/>
                </a:lnTo>
              </a:path>
            </a:pathLst>
          </a:custGeom>
          <a:ln w="9794">
            <a:solidFill>
              <a:srgbClr val="990033"/>
            </a:solidFill>
          </a:ln>
        </p:spPr>
        <p:txBody>
          <a:bodyPr wrap="square" lIns="0" tIns="0" rIns="0" bIns="0" rtlCol="0"/>
          <a:lstStyle/>
          <a:p>
            <a:endParaRPr/>
          </a:p>
        </p:txBody>
      </p:sp>
      <p:sp>
        <p:nvSpPr>
          <p:cNvPr id="68" name="object 68"/>
          <p:cNvSpPr txBox="1"/>
          <p:nvPr/>
        </p:nvSpPr>
        <p:spPr>
          <a:xfrm>
            <a:off x="2842614" y="2329263"/>
            <a:ext cx="798195" cy="163195"/>
          </a:xfrm>
          <a:prstGeom prst="rect">
            <a:avLst/>
          </a:prstGeom>
        </p:spPr>
        <p:txBody>
          <a:bodyPr vert="horz" wrap="square" lIns="0" tIns="12700" rIns="0" bIns="0" rtlCol="0">
            <a:spAutoFit/>
          </a:bodyPr>
          <a:lstStyle/>
          <a:p>
            <a:pPr marL="12700">
              <a:lnSpc>
                <a:spcPct val="100000"/>
              </a:lnSpc>
              <a:spcBef>
                <a:spcPts val="100"/>
              </a:spcBef>
            </a:pPr>
            <a:r>
              <a:rPr sz="900" spc="15" dirty="0">
                <a:latin typeface="Arial"/>
                <a:cs typeface="Arial"/>
              </a:rPr>
              <a:t>che</a:t>
            </a:r>
            <a:r>
              <a:rPr sz="900" spc="-135" dirty="0">
                <a:latin typeface="Arial"/>
                <a:cs typeface="Arial"/>
              </a:rPr>
              <a:t> </a:t>
            </a:r>
            <a:r>
              <a:rPr sz="900" spc="-10" dirty="0">
                <a:latin typeface="Arial"/>
                <a:cs typeface="Arial"/>
              </a:rPr>
              <a:t>ckVali</a:t>
            </a:r>
            <a:r>
              <a:rPr sz="900" spc="-150" dirty="0">
                <a:latin typeface="Arial"/>
                <a:cs typeface="Arial"/>
              </a:rPr>
              <a:t> </a:t>
            </a:r>
            <a:r>
              <a:rPr sz="900" spc="-15" dirty="0">
                <a:latin typeface="Arial"/>
                <a:cs typeface="Arial"/>
              </a:rPr>
              <a:t>dity()</a:t>
            </a:r>
            <a:endParaRPr sz="900">
              <a:latin typeface="Arial"/>
              <a:cs typeface="Arial"/>
            </a:endParaRPr>
          </a:p>
        </p:txBody>
      </p:sp>
      <p:sp>
        <p:nvSpPr>
          <p:cNvPr id="69" name="object 69"/>
          <p:cNvSpPr/>
          <p:nvPr/>
        </p:nvSpPr>
        <p:spPr>
          <a:xfrm>
            <a:off x="2516681" y="2745401"/>
            <a:ext cx="1483360" cy="0"/>
          </a:xfrm>
          <a:custGeom>
            <a:avLst/>
            <a:gdLst/>
            <a:ahLst/>
            <a:cxnLst/>
            <a:rect l="l" t="t" r="r" b="b"/>
            <a:pathLst>
              <a:path w="1483360">
                <a:moveTo>
                  <a:pt x="1482833" y="0"/>
                </a:moveTo>
                <a:lnTo>
                  <a:pt x="0" y="0"/>
                </a:lnTo>
              </a:path>
            </a:pathLst>
          </a:custGeom>
          <a:ln w="3175">
            <a:solidFill>
              <a:srgbClr val="990033"/>
            </a:solidFill>
            <a:prstDash val="sysDot"/>
          </a:ln>
        </p:spPr>
        <p:txBody>
          <a:bodyPr wrap="square" lIns="0" tIns="0" rIns="0" bIns="0" rtlCol="0"/>
          <a:lstStyle/>
          <a:p>
            <a:endParaRPr/>
          </a:p>
        </p:txBody>
      </p:sp>
      <p:sp>
        <p:nvSpPr>
          <p:cNvPr id="70" name="object 70"/>
          <p:cNvSpPr/>
          <p:nvPr/>
        </p:nvSpPr>
        <p:spPr>
          <a:xfrm>
            <a:off x="2516681" y="2745401"/>
            <a:ext cx="120014" cy="47625"/>
          </a:xfrm>
          <a:custGeom>
            <a:avLst/>
            <a:gdLst/>
            <a:ahLst/>
            <a:cxnLst/>
            <a:rect l="l" t="t" r="r" b="b"/>
            <a:pathLst>
              <a:path w="120014" h="47625">
                <a:moveTo>
                  <a:pt x="0" y="0"/>
                </a:moveTo>
                <a:lnTo>
                  <a:pt x="119748" y="47628"/>
                </a:lnTo>
              </a:path>
            </a:pathLst>
          </a:custGeom>
          <a:ln w="9794">
            <a:solidFill>
              <a:srgbClr val="990033"/>
            </a:solidFill>
          </a:ln>
        </p:spPr>
        <p:txBody>
          <a:bodyPr wrap="square" lIns="0" tIns="0" rIns="0" bIns="0" rtlCol="0"/>
          <a:lstStyle/>
          <a:p>
            <a:endParaRPr/>
          </a:p>
        </p:txBody>
      </p:sp>
      <p:sp>
        <p:nvSpPr>
          <p:cNvPr id="71" name="object 71"/>
          <p:cNvSpPr/>
          <p:nvPr/>
        </p:nvSpPr>
        <p:spPr>
          <a:xfrm>
            <a:off x="2516681" y="2707125"/>
            <a:ext cx="120014" cy="38735"/>
          </a:xfrm>
          <a:custGeom>
            <a:avLst/>
            <a:gdLst/>
            <a:ahLst/>
            <a:cxnLst/>
            <a:rect l="l" t="t" r="r" b="b"/>
            <a:pathLst>
              <a:path w="120014" h="38735">
                <a:moveTo>
                  <a:pt x="0" y="38275"/>
                </a:moveTo>
                <a:lnTo>
                  <a:pt x="119748" y="0"/>
                </a:lnTo>
              </a:path>
            </a:pathLst>
          </a:custGeom>
          <a:ln w="9805">
            <a:solidFill>
              <a:srgbClr val="990033"/>
            </a:solidFill>
          </a:ln>
        </p:spPr>
        <p:txBody>
          <a:bodyPr wrap="square" lIns="0" tIns="0" rIns="0" bIns="0" rtlCol="0"/>
          <a:lstStyle/>
          <a:p>
            <a:endParaRPr/>
          </a:p>
        </p:txBody>
      </p:sp>
      <p:sp>
        <p:nvSpPr>
          <p:cNvPr id="72" name="object 72"/>
          <p:cNvSpPr/>
          <p:nvPr/>
        </p:nvSpPr>
        <p:spPr>
          <a:xfrm>
            <a:off x="2523692" y="3679983"/>
            <a:ext cx="2855595" cy="0"/>
          </a:xfrm>
          <a:custGeom>
            <a:avLst/>
            <a:gdLst/>
            <a:ahLst/>
            <a:cxnLst/>
            <a:rect l="l" t="t" r="r" b="b"/>
            <a:pathLst>
              <a:path w="2855595">
                <a:moveTo>
                  <a:pt x="0" y="0"/>
                </a:moveTo>
                <a:lnTo>
                  <a:pt x="2855594" y="0"/>
                </a:lnTo>
              </a:path>
            </a:pathLst>
          </a:custGeom>
          <a:ln w="3175">
            <a:solidFill>
              <a:srgbClr val="990033"/>
            </a:solidFill>
          </a:ln>
        </p:spPr>
        <p:txBody>
          <a:bodyPr wrap="square" lIns="0" tIns="0" rIns="0" bIns="0" rtlCol="0"/>
          <a:lstStyle/>
          <a:p>
            <a:endParaRPr/>
          </a:p>
        </p:txBody>
      </p:sp>
      <p:sp>
        <p:nvSpPr>
          <p:cNvPr id="73" name="object 73"/>
          <p:cNvSpPr/>
          <p:nvPr/>
        </p:nvSpPr>
        <p:spPr>
          <a:xfrm>
            <a:off x="5252947" y="3672789"/>
            <a:ext cx="119380" cy="48260"/>
          </a:xfrm>
          <a:custGeom>
            <a:avLst/>
            <a:gdLst/>
            <a:ahLst/>
            <a:cxnLst/>
            <a:rect l="l" t="t" r="r" b="b"/>
            <a:pathLst>
              <a:path w="119379" h="48260">
                <a:moveTo>
                  <a:pt x="119327" y="0"/>
                </a:moveTo>
                <a:lnTo>
                  <a:pt x="0" y="47772"/>
                </a:lnTo>
              </a:path>
            </a:pathLst>
          </a:custGeom>
          <a:ln w="9794">
            <a:solidFill>
              <a:srgbClr val="990033"/>
            </a:solidFill>
          </a:ln>
        </p:spPr>
        <p:txBody>
          <a:bodyPr wrap="square" lIns="0" tIns="0" rIns="0" bIns="0" rtlCol="0"/>
          <a:lstStyle/>
          <a:p>
            <a:endParaRPr/>
          </a:p>
        </p:txBody>
      </p:sp>
      <p:sp>
        <p:nvSpPr>
          <p:cNvPr id="74" name="object 74"/>
          <p:cNvSpPr/>
          <p:nvPr/>
        </p:nvSpPr>
        <p:spPr>
          <a:xfrm>
            <a:off x="5252947" y="3634513"/>
            <a:ext cx="119380" cy="38735"/>
          </a:xfrm>
          <a:custGeom>
            <a:avLst/>
            <a:gdLst/>
            <a:ahLst/>
            <a:cxnLst/>
            <a:rect l="l" t="t" r="r" b="b"/>
            <a:pathLst>
              <a:path w="119379" h="38735">
                <a:moveTo>
                  <a:pt x="119327" y="38275"/>
                </a:moveTo>
                <a:lnTo>
                  <a:pt x="0" y="0"/>
                </a:lnTo>
              </a:path>
            </a:pathLst>
          </a:custGeom>
          <a:ln w="9805">
            <a:solidFill>
              <a:srgbClr val="990033"/>
            </a:solidFill>
          </a:ln>
        </p:spPr>
        <p:txBody>
          <a:bodyPr wrap="square" lIns="0" tIns="0" rIns="0" bIns="0" rtlCol="0"/>
          <a:lstStyle/>
          <a:p>
            <a:endParaRPr/>
          </a:p>
        </p:txBody>
      </p:sp>
      <p:sp>
        <p:nvSpPr>
          <p:cNvPr id="75" name="object 75"/>
          <p:cNvSpPr txBox="1"/>
          <p:nvPr/>
        </p:nvSpPr>
        <p:spPr>
          <a:xfrm>
            <a:off x="3379378" y="3448028"/>
            <a:ext cx="1125220" cy="163195"/>
          </a:xfrm>
          <a:prstGeom prst="rect">
            <a:avLst/>
          </a:prstGeom>
        </p:spPr>
        <p:txBody>
          <a:bodyPr vert="horz" wrap="square" lIns="0" tIns="12700" rIns="0" bIns="0" rtlCol="0">
            <a:spAutoFit/>
          </a:bodyPr>
          <a:lstStyle/>
          <a:p>
            <a:pPr marL="12700">
              <a:lnSpc>
                <a:spcPct val="100000"/>
              </a:lnSpc>
              <a:spcBef>
                <a:spcPts val="100"/>
              </a:spcBef>
            </a:pPr>
            <a:r>
              <a:rPr sz="900" spc="10" dirty="0">
                <a:latin typeface="Arial"/>
                <a:cs typeface="Arial"/>
              </a:rPr>
              <a:t>checkAvailibility(title)</a:t>
            </a:r>
            <a:endParaRPr sz="900">
              <a:latin typeface="Arial"/>
              <a:cs typeface="Arial"/>
            </a:endParaRPr>
          </a:p>
        </p:txBody>
      </p:sp>
      <p:sp>
        <p:nvSpPr>
          <p:cNvPr id="76" name="object 76"/>
          <p:cNvSpPr/>
          <p:nvPr/>
        </p:nvSpPr>
        <p:spPr>
          <a:xfrm>
            <a:off x="2516681" y="4217998"/>
            <a:ext cx="2855595" cy="0"/>
          </a:xfrm>
          <a:custGeom>
            <a:avLst/>
            <a:gdLst/>
            <a:ahLst/>
            <a:cxnLst/>
            <a:rect l="l" t="t" r="r" b="b"/>
            <a:pathLst>
              <a:path w="2855595">
                <a:moveTo>
                  <a:pt x="2855594" y="0"/>
                </a:moveTo>
                <a:lnTo>
                  <a:pt x="0" y="0"/>
                </a:lnTo>
              </a:path>
            </a:pathLst>
          </a:custGeom>
          <a:ln w="3175">
            <a:solidFill>
              <a:srgbClr val="990033"/>
            </a:solidFill>
            <a:prstDash val="sysDot"/>
          </a:ln>
        </p:spPr>
        <p:txBody>
          <a:bodyPr wrap="square" lIns="0" tIns="0" rIns="0" bIns="0" rtlCol="0"/>
          <a:lstStyle/>
          <a:p>
            <a:endParaRPr/>
          </a:p>
        </p:txBody>
      </p:sp>
      <p:sp>
        <p:nvSpPr>
          <p:cNvPr id="77" name="object 77"/>
          <p:cNvSpPr/>
          <p:nvPr/>
        </p:nvSpPr>
        <p:spPr>
          <a:xfrm>
            <a:off x="2516681" y="4217998"/>
            <a:ext cx="120014" cy="48260"/>
          </a:xfrm>
          <a:custGeom>
            <a:avLst/>
            <a:gdLst/>
            <a:ahLst/>
            <a:cxnLst/>
            <a:rect l="l" t="t" r="r" b="b"/>
            <a:pathLst>
              <a:path w="120014" h="48260">
                <a:moveTo>
                  <a:pt x="0" y="0"/>
                </a:moveTo>
                <a:lnTo>
                  <a:pt x="119748" y="47772"/>
                </a:lnTo>
              </a:path>
            </a:pathLst>
          </a:custGeom>
          <a:ln w="9794">
            <a:solidFill>
              <a:srgbClr val="990033"/>
            </a:solidFill>
          </a:ln>
        </p:spPr>
        <p:txBody>
          <a:bodyPr wrap="square" lIns="0" tIns="0" rIns="0" bIns="0" rtlCol="0"/>
          <a:lstStyle/>
          <a:p>
            <a:endParaRPr/>
          </a:p>
        </p:txBody>
      </p:sp>
      <p:sp>
        <p:nvSpPr>
          <p:cNvPr id="78" name="object 78"/>
          <p:cNvSpPr/>
          <p:nvPr/>
        </p:nvSpPr>
        <p:spPr>
          <a:xfrm>
            <a:off x="2516681" y="4169938"/>
            <a:ext cx="120014" cy="48260"/>
          </a:xfrm>
          <a:custGeom>
            <a:avLst/>
            <a:gdLst/>
            <a:ahLst/>
            <a:cxnLst/>
            <a:rect l="l" t="t" r="r" b="b"/>
            <a:pathLst>
              <a:path w="120014" h="48260">
                <a:moveTo>
                  <a:pt x="0" y="48060"/>
                </a:moveTo>
                <a:lnTo>
                  <a:pt x="119748" y="0"/>
                </a:lnTo>
              </a:path>
            </a:pathLst>
          </a:custGeom>
          <a:ln w="9794">
            <a:solidFill>
              <a:srgbClr val="990033"/>
            </a:solidFill>
          </a:ln>
        </p:spPr>
        <p:txBody>
          <a:bodyPr wrap="square" lIns="0" tIns="0" rIns="0" bIns="0" rtlCol="0"/>
          <a:lstStyle/>
          <a:p>
            <a:endParaRPr/>
          </a:p>
        </p:txBody>
      </p:sp>
      <p:sp>
        <p:nvSpPr>
          <p:cNvPr id="79" name="object 79"/>
          <p:cNvSpPr/>
          <p:nvPr/>
        </p:nvSpPr>
        <p:spPr>
          <a:xfrm>
            <a:off x="2523692" y="4903791"/>
            <a:ext cx="477520" cy="0"/>
          </a:xfrm>
          <a:custGeom>
            <a:avLst/>
            <a:gdLst/>
            <a:ahLst/>
            <a:cxnLst/>
            <a:rect l="l" t="t" r="r" b="b"/>
            <a:pathLst>
              <a:path w="477519">
                <a:moveTo>
                  <a:pt x="0" y="0"/>
                </a:moveTo>
                <a:lnTo>
                  <a:pt x="477171" y="0"/>
                </a:lnTo>
              </a:path>
            </a:pathLst>
          </a:custGeom>
          <a:ln w="3175">
            <a:solidFill>
              <a:srgbClr val="990033"/>
            </a:solidFill>
          </a:ln>
        </p:spPr>
        <p:txBody>
          <a:bodyPr wrap="square" lIns="0" tIns="0" rIns="0" bIns="0" rtlCol="0"/>
          <a:lstStyle/>
          <a:p>
            <a:endParaRPr/>
          </a:p>
        </p:txBody>
      </p:sp>
      <p:sp>
        <p:nvSpPr>
          <p:cNvPr id="80" name="object 80"/>
          <p:cNvSpPr/>
          <p:nvPr/>
        </p:nvSpPr>
        <p:spPr>
          <a:xfrm>
            <a:off x="3001143" y="4903791"/>
            <a:ext cx="0" cy="95250"/>
          </a:xfrm>
          <a:custGeom>
            <a:avLst/>
            <a:gdLst/>
            <a:ahLst/>
            <a:cxnLst/>
            <a:rect l="l" t="t" r="r" b="b"/>
            <a:pathLst>
              <a:path h="95250">
                <a:moveTo>
                  <a:pt x="0" y="0"/>
                </a:moveTo>
                <a:lnTo>
                  <a:pt x="0" y="95113"/>
                </a:lnTo>
              </a:path>
            </a:pathLst>
          </a:custGeom>
          <a:ln w="3175">
            <a:solidFill>
              <a:srgbClr val="990033"/>
            </a:solidFill>
          </a:ln>
        </p:spPr>
        <p:txBody>
          <a:bodyPr wrap="square" lIns="0" tIns="0" rIns="0" bIns="0" rtlCol="0"/>
          <a:lstStyle/>
          <a:p>
            <a:endParaRPr/>
          </a:p>
        </p:txBody>
      </p:sp>
      <p:sp>
        <p:nvSpPr>
          <p:cNvPr id="81" name="object 81"/>
          <p:cNvSpPr/>
          <p:nvPr/>
        </p:nvSpPr>
        <p:spPr>
          <a:xfrm>
            <a:off x="2524393" y="4999192"/>
            <a:ext cx="476884" cy="0"/>
          </a:xfrm>
          <a:custGeom>
            <a:avLst/>
            <a:gdLst/>
            <a:ahLst/>
            <a:cxnLst/>
            <a:rect l="l" t="t" r="r" b="b"/>
            <a:pathLst>
              <a:path w="476885">
                <a:moveTo>
                  <a:pt x="476750" y="0"/>
                </a:moveTo>
                <a:lnTo>
                  <a:pt x="0" y="0"/>
                </a:lnTo>
              </a:path>
            </a:pathLst>
          </a:custGeom>
          <a:ln w="3175">
            <a:solidFill>
              <a:srgbClr val="990033"/>
            </a:solidFill>
          </a:ln>
        </p:spPr>
        <p:txBody>
          <a:bodyPr wrap="square" lIns="0" tIns="0" rIns="0" bIns="0" rtlCol="0"/>
          <a:lstStyle/>
          <a:p>
            <a:endParaRPr/>
          </a:p>
        </p:txBody>
      </p:sp>
      <p:sp>
        <p:nvSpPr>
          <p:cNvPr id="82" name="object 82"/>
          <p:cNvSpPr/>
          <p:nvPr/>
        </p:nvSpPr>
        <p:spPr>
          <a:xfrm>
            <a:off x="2516681" y="4991997"/>
            <a:ext cx="120014" cy="48260"/>
          </a:xfrm>
          <a:custGeom>
            <a:avLst/>
            <a:gdLst/>
            <a:ahLst/>
            <a:cxnLst/>
            <a:rect l="l" t="t" r="r" b="b"/>
            <a:pathLst>
              <a:path w="120014" h="48260">
                <a:moveTo>
                  <a:pt x="0" y="0"/>
                </a:moveTo>
                <a:lnTo>
                  <a:pt x="119748" y="47772"/>
                </a:lnTo>
              </a:path>
            </a:pathLst>
          </a:custGeom>
          <a:ln w="9794">
            <a:solidFill>
              <a:srgbClr val="990033"/>
            </a:solidFill>
          </a:ln>
        </p:spPr>
        <p:txBody>
          <a:bodyPr wrap="square" lIns="0" tIns="0" rIns="0" bIns="0" rtlCol="0"/>
          <a:lstStyle/>
          <a:p>
            <a:endParaRPr/>
          </a:p>
        </p:txBody>
      </p:sp>
      <p:sp>
        <p:nvSpPr>
          <p:cNvPr id="83" name="object 83"/>
          <p:cNvSpPr/>
          <p:nvPr/>
        </p:nvSpPr>
        <p:spPr>
          <a:xfrm>
            <a:off x="2516681" y="4944224"/>
            <a:ext cx="120014" cy="48260"/>
          </a:xfrm>
          <a:custGeom>
            <a:avLst/>
            <a:gdLst/>
            <a:ahLst/>
            <a:cxnLst/>
            <a:rect l="l" t="t" r="r" b="b"/>
            <a:pathLst>
              <a:path w="120014" h="48260">
                <a:moveTo>
                  <a:pt x="0" y="47772"/>
                </a:moveTo>
                <a:lnTo>
                  <a:pt x="119748" y="0"/>
                </a:lnTo>
              </a:path>
            </a:pathLst>
          </a:custGeom>
          <a:ln w="9794">
            <a:solidFill>
              <a:srgbClr val="990033"/>
            </a:solidFill>
          </a:ln>
        </p:spPr>
        <p:txBody>
          <a:bodyPr wrap="square" lIns="0" tIns="0" rIns="0" bIns="0" rtlCol="0"/>
          <a:lstStyle/>
          <a:p>
            <a:endParaRPr/>
          </a:p>
        </p:txBody>
      </p:sp>
      <p:sp>
        <p:nvSpPr>
          <p:cNvPr id="84" name="object 84"/>
          <p:cNvSpPr txBox="1"/>
          <p:nvPr/>
        </p:nvSpPr>
        <p:spPr>
          <a:xfrm>
            <a:off x="2056536" y="4671836"/>
            <a:ext cx="1396365" cy="163195"/>
          </a:xfrm>
          <a:prstGeom prst="rect">
            <a:avLst/>
          </a:prstGeom>
        </p:spPr>
        <p:txBody>
          <a:bodyPr vert="horz" wrap="square" lIns="0" tIns="12700" rIns="0" bIns="0" rtlCol="0">
            <a:spAutoFit/>
          </a:bodyPr>
          <a:lstStyle/>
          <a:p>
            <a:pPr marL="12700">
              <a:lnSpc>
                <a:spcPct val="100000"/>
              </a:lnSpc>
              <a:spcBef>
                <a:spcPts val="100"/>
              </a:spcBef>
            </a:pPr>
            <a:r>
              <a:rPr sz="900" spc="20" dirty="0">
                <a:latin typeface="Arial"/>
                <a:cs typeface="Arial"/>
              </a:rPr>
              <a:t>createBookedItem</a:t>
            </a:r>
            <a:r>
              <a:rPr sz="900" spc="-135" dirty="0">
                <a:latin typeface="Arial"/>
                <a:cs typeface="Arial"/>
              </a:rPr>
              <a:t> </a:t>
            </a:r>
            <a:r>
              <a:rPr sz="900" spc="-10" dirty="0">
                <a:latin typeface="Arial"/>
                <a:cs typeface="Arial"/>
              </a:rPr>
              <a:t>s</a:t>
            </a:r>
            <a:r>
              <a:rPr sz="900" spc="-155" dirty="0">
                <a:latin typeface="Arial"/>
                <a:cs typeface="Arial"/>
              </a:rPr>
              <a:t> </a:t>
            </a:r>
            <a:r>
              <a:rPr sz="900" spc="20" dirty="0">
                <a:latin typeface="Arial"/>
                <a:cs typeface="Arial"/>
              </a:rPr>
              <a:t>Lis</a:t>
            </a:r>
            <a:r>
              <a:rPr sz="900" spc="-150" dirty="0">
                <a:latin typeface="Arial"/>
                <a:cs typeface="Arial"/>
              </a:rPr>
              <a:t> </a:t>
            </a:r>
            <a:r>
              <a:rPr sz="900" spc="-15" dirty="0">
                <a:latin typeface="Arial"/>
                <a:cs typeface="Arial"/>
              </a:rPr>
              <a:t>t(</a:t>
            </a:r>
            <a:r>
              <a:rPr sz="900" spc="-20" dirty="0">
                <a:latin typeface="Arial"/>
                <a:cs typeface="Arial"/>
              </a:rPr>
              <a:t> </a:t>
            </a:r>
            <a:r>
              <a:rPr sz="900" spc="-10" dirty="0">
                <a:latin typeface="Arial"/>
                <a:cs typeface="Arial"/>
              </a:rPr>
              <a:t>)</a:t>
            </a:r>
            <a:endParaRPr sz="900">
              <a:latin typeface="Arial"/>
              <a:cs typeface="Arial"/>
            </a:endParaRPr>
          </a:p>
        </p:txBody>
      </p:sp>
      <p:sp>
        <p:nvSpPr>
          <p:cNvPr id="85" name="object 85"/>
          <p:cNvSpPr/>
          <p:nvPr/>
        </p:nvSpPr>
        <p:spPr>
          <a:xfrm>
            <a:off x="2523692" y="5152294"/>
            <a:ext cx="5601335" cy="0"/>
          </a:xfrm>
          <a:custGeom>
            <a:avLst/>
            <a:gdLst/>
            <a:ahLst/>
            <a:cxnLst/>
            <a:rect l="l" t="t" r="r" b="b"/>
            <a:pathLst>
              <a:path w="5601334">
                <a:moveTo>
                  <a:pt x="0" y="0"/>
                </a:moveTo>
                <a:lnTo>
                  <a:pt x="5600835" y="0"/>
                </a:lnTo>
              </a:path>
            </a:pathLst>
          </a:custGeom>
          <a:ln w="3175">
            <a:solidFill>
              <a:srgbClr val="990033"/>
            </a:solidFill>
          </a:ln>
        </p:spPr>
        <p:txBody>
          <a:bodyPr wrap="square" lIns="0" tIns="0" rIns="0" bIns="0" rtlCol="0"/>
          <a:lstStyle/>
          <a:p>
            <a:endParaRPr/>
          </a:p>
        </p:txBody>
      </p:sp>
      <p:sp>
        <p:nvSpPr>
          <p:cNvPr id="86" name="object 86"/>
          <p:cNvSpPr/>
          <p:nvPr/>
        </p:nvSpPr>
        <p:spPr>
          <a:xfrm>
            <a:off x="8008004" y="5145099"/>
            <a:ext cx="109855" cy="48260"/>
          </a:xfrm>
          <a:custGeom>
            <a:avLst/>
            <a:gdLst/>
            <a:ahLst/>
            <a:cxnLst/>
            <a:rect l="l" t="t" r="r" b="b"/>
            <a:pathLst>
              <a:path w="109854" h="48260">
                <a:moveTo>
                  <a:pt x="109792" y="0"/>
                </a:moveTo>
                <a:lnTo>
                  <a:pt x="0" y="47772"/>
                </a:lnTo>
              </a:path>
            </a:pathLst>
          </a:custGeom>
          <a:ln w="9789">
            <a:solidFill>
              <a:srgbClr val="990033"/>
            </a:solidFill>
          </a:ln>
        </p:spPr>
        <p:txBody>
          <a:bodyPr wrap="square" lIns="0" tIns="0" rIns="0" bIns="0" rtlCol="0"/>
          <a:lstStyle/>
          <a:p>
            <a:endParaRPr/>
          </a:p>
        </p:txBody>
      </p:sp>
      <p:sp>
        <p:nvSpPr>
          <p:cNvPr id="87" name="object 87"/>
          <p:cNvSpPr/>
          <p:nvPr/>
        </p:nvSpPr>
        <p:spPr>
          <a:xfrm>
            <a:off x="8008004" y="5097326"/>
            <a:ext cx="109855" cy="48260"/>
          </a:xfrm>
          <a:custGeom>
            <a:avLst/>
            <a:gdLst/>
            <a:ahLst/>
            <a:cxnLst/>
            <a:rect l="l" t="t" r="r" b="b"/>
            <a:pathLst>
              <a:path w="109854" h="48260">
                <a:moveTo>
                  <a:pt x="109792" y="47772"/>
                </a:moveTo>
                <a:lnTo>
                  <a:pt x="0" y="0"/>
                </a:lnTo>
              </a:path>
            </a:pathLst>
          </a:custGeom>
          <a:ln w="9789">
            <a:solidFill>
              <a:srgbClr val="990033"/>
            </a:solidFill>
          </a:ln>
        </p:spPr>
        <p:txBody>
          <a:bodyPr wrap="square" lIns="0" tIns="0" rIns="0" bIns="0" rtlCol="0"/>
          <a:lstStyle/>
          <a:p>
            <a:endParaRPr/>
          </a:p>
        </p:txBody>
      </p:sp>
      <p:sp>
        <p:nvSpPr>
          <p:cNvPr id="88" name="object 88"/>
          <p:cNvSpPr/>
          <p:nvPr/>
        </p:nvSpPr>
        <p:spPr>
          <a:xfrm>
            <a:off x="2523692" y="5448899"/>
            <a:ext cx="5601335" cy="0"/>
          </a:xfrm>
          <a:custGeom>
            <a:avLst/>
            <a:gdLst/>
            <a:ahLst/>
            <a:cxnLst/>
            <a:rect l="l" t="t" r="r" b="b"/>
            <a:pathLst>
              <a:path w="5601334">
                <a:moveTo>
                  <a:pt x="0" y="0"/>
                </a:moveTo>
                <a:lnTo>
                  <a:pt x="5600835" y="0"/>
                </a:lnTo>
              </a:path>
            </a:pathLst>
          </a:custGeom>
          <a:ln w="3175">
            <a:solidFill>
              <a:srgbClr val="990033"/>
            </a:solidFill>
          </a:ln>
        </p:spPr>
        <p:txBody>
          <a:bodyPr wrap="square" lIns="0" tIns="0" rIns="0" bIns="0" rtlCol="0"/>
          <a:lstStyle/>
          <a:p>
            <a:endParaRPr/>
          </a:p>
        </p:txBody>
      </p:sp>
      <p:sp>
        <p:nvSpPr>
          <p:cNvPr id="89" name="object 89"/>
          <p:cNvSpPr/>
          <p:nvPr/>
        </p:nvSpPr>
        <p:spPr>
          <a:xfrm>
            <a:off x="8008004" y="5441705"/>
            <a:ext cx="109855" cy="38100"/>
          </a:xfrm>
          <a:custGeom>
            <a:avLst/>
            <a:gdLst/>
            <a:ahLst/>
            <a:cxnLst/>
            <a:rect l="l" t="t" r="r" b="b"/>
            <a:pathLst>
              <a:path w="109854" h="38100">
                <a:moveTo>
                  <a:pt x="109792" y="0"/>
                </a:moveTo>
                <a:lnTo>
                  <a:pt x="0" y="37915"/>
                </a:lnTo>
              </a:path>
            </a:pathLst>
          </a:custGeom>
          <a:ln w="9802">
            <a:solidFill>
              <a:srgbClr val="990033"/>
            </a:solidFill>
          </a:ln>
        </p:spPr>
        <p:txBody>
          <a:bodyPr wrap="square" lIns="0" tIns="0" rIns="0" bIns="0" rtlCol="0"/>
          <a:lstStyle/>
          <a:p>
            <a:endParaRPr/>
          </a:p>
        </p:txBody>
      </p:sp>
      <p:sp>
        <p:nvSpPr>
          <p:cNvPr id="90" name="object 90"/>
          <p:cNvSpPr/>
          <p:nvPr/>
        </p:nvSpPr>
        <p:spPr>
          <a:xfrm>
            <a:off x="8008004" y="5393961"/>
            <a:ext cx="109855" cy="48260"/>
          </a:xfrm>
          <a:custGeom>
            <a:avLst/>
            <a:gdLst/>
            <a:ahLst/>
            <a:cxnLst/>
            <a:rect l="l" t="t" r="r" b="b"/>
            <a:pathLst>
              <a:path w="109854" h="48260">
                <a:moveTo>
                  <a:pt x="109792" y="47743"/>
                </a:moveTo>
                <a:lnTo>
                  <a:pt x="0" y="0"/>
                </a:lnTo>
              </a:path>
            </a:pathLst>
          </a:custGeom>
          <a:ln w="9789">
            <a:solidFill>
              <a:srgbClr val="990033"/>
            </a:solidFill>
          </a:ln>
        </p:spPr>
        <p:txBody>
          <a:bodyPr wrap="square" lIns="0" tIns="0" rIns="0" bIns="0" rtlCol="0"/>
          <a:lstStyle/>
          <a:p>
            <a:endParaRPr/>
          </a:p>
        </p:txBody>
      </p:sp>
      <p:sp>
        <p:nvSpPr>
          <p:cNvPr id="91" name="object 91"/>
          <p:cNvSpPr txBox="1"/>
          <p:nvPr/>
        </p:nvSpPr>
        <p:spPr>
          <a:xfrm>
            <a:off x="5080816" y="4910841"/>
            <a:ext cx="470534" cy="459740"/>
          </a:xfrm>
          <a:prstGeom prst="rect">
            <a:avLst/>
          </a:prstGeom>
        </p:spPr>
        <p:txBody>
          <a:bodyPr vert="horz" wrap="square" lIns="0" tIns="12700" rIns="0" bIns="0" rtlCol="0">
            <a:spAutoFit/>
          </a:bodyPr>
          <a:lstStyle/>
          <a:p>
            <a:pPr algn="ctr">
              <a:lnSpc>
                <a:spcPct val="100000"/>
              </a:lnSpc>
              <a:spcBef>
                <a:spcPts val="100"/>
              </a:spcBef>
            </a:pPr>
            <a:r>
              <a:rPr sz="900" spc="15" dirty="0">
                <a:latin typeface="Arial"/>
                <a:cs typeface="Arial"/>
              </a:rPr>
              <a:t>create(</a:t>
            </a:r>
            <a:r>
              <a:rPr sz="900" spc="-50" dirty="0">
                <a:latin typeface="Arial"/>
                <a:cs typeface="Arial"/>
              </a:rPr>
              <a:t> </a:t>
            </a:r>
            <a:r>
              <a:rPr sz="900" spc="-10" dirty="0">
                <a:latin typeface="Arial"/>
                <a:cs typeface="Arial"/>
              </a:rPr>
              <a:t>)</a:t>
            </a:r>
            <a:endParaRPr sz="900">
              <a:latin typeface="Arial"/>
              <a:cs typeface="Arial"/>
            </a:endParaRPr>
          </a:p>
          <a:p>
            <a:pPr>
              <a:lnSpc>
                <a:spcPct val="100000"/>
              </a:lnSpc>
              <a:spcBef>
                <a:spcPts val="45"/>
              </a:spcBef>
            </a:pPr>
            <a:endParaRPr sz="1050">
              <a:latin typeface="Times New Roman"/>
              <a:cs typeface="Times New Roman"/>
            </a:endParaRPr>
          </a:p>
          <a:p>
            <a:pPr algn="ctr">
              <a:lnSpc>
                <a:spcPct val="100000"/>
              </a:lnSpc>
              <a:spcBef>
                <a:spcPts val="5"/>
              </a:spcBef>
            </a:pPr>
            <a:r>
              <a:rPr sz="900" spc="25" dirty="0">
                <a:latin typeface="Arial"/>
                <a:cs typeface="Arial"/>
              </a:rPr>
              <a:t>add()</a:t>
            </a:r>
            <a:endParaRPr sz="900">
              <a:latin typeface="Arial"/>
              <a:cs typeface="Arial"/>
            </a:endParaRPr>
          </a:p>
        </p:txBody>
      </p:sp>
      <p:sp>
        <p:nvSpPr>
          <p:cNvPr id="92" name="object 92"/>
          <p:cNvSpPr/>
          <p:nvPr/>
        </p:nvSpPr>
        <p:spPr>
          <a:xfrm>
            <a:off x="3956327" y="3469325"/>
            <a:ext cx="189230" cy="182245"/>
          </a:xfrm>
          <a:custGeom>
            <a:avLst/>
            <a:gdLst/>
            <a:ahLst/>
            <a:cxnLst/>
            <a:rect l="l" t="t" r="r" b="b"/>
            <a:pathLst>
              <a:path w="189229" h="182245">
                <a:moveTo>
                  <a:pt x="0" y="0"/>
                </a:moveTo>
                <a:lnTo>
                  <a:pt x="188737" y="181880"/>
                </a:lnTo>
              </a:path>
            </a:pathLst>
          </a:custGeom>
          <a:ln w="3175">
            <a:solidFill>
              <a:srgbClr val="990033"/>
            </a:solidFill>
          </a:ln>
        </p:spPr>
        <p:txBody>
          <a:bodyPr wrap="square" lIns="0" tIns="0" rIns="0" bIns="0" rtlCol="0"/>
          <a:lstStyle/>
          <a:p>
            <a:endParaRPr/>
          </a:p>
        </p:txBody>
      </p:sp>
      <p:sp>
        <p:nvSpPr>
          <p:cNvPr id="93" name="object 93"/>
          <p:cNvSpPr/>
          <p:nvPr/>
        </p:nvSpPr>
        <p:spPr>
          <a:xfrm>
            <a:off x="3956327" y="3469756"/>
            <a:ext cx="189230" cy="181610"/>
          </a:xfrm>
          <a:custGeom>
            <a:avLst/>
            <a:gdLst/>
            <a:ahLst/>
            <a:cxnLst/>
            <a:rect l="l" t="t" r="r" b="b"/>
            <a:pathLst>
              <a:path w="189229" h="181610">
                <a:moveTo>
                  <a:pt x="0" y="181448"/>
                </a:moveTo>
                <a:lnTo>
                  <a:pt x="188737" y="0"/>
                </a:lnTo>
              </a:path>
            </a:pathLst>
          </a:custGeom>
          <a:ln w="3175">
            <a:solidFill>
              <a:srgbClr val="990033"/>
            </a:solidFill>
          </a:ln>
        </p:spPr>
        <p:txBody>
          <a:bodyPr wrap="square" lIns="0" tIns="0" rIns="0" bIns="0" rtlCol="0"/>
          <a:lstStyle/>
          <a:p>
            <a:endParaRPr/>
          </a:p>
        </p:txBody>
      </p:sp>
      <p:sp>
        <p:nvSpPr>
          <p:cNvPr id="94" name="object 94"/>
          <p:cNvSpPr/>
          <p:nvPr/>
        </p:nvSpPr>
        <p:spPr>
          <a:xfrm>
            <a:off x="5478562" y="3832654"/>
            <a:ext cx="1273810" cy="0"/>
          </a:xfrm>
          <a:custGeom>
            <a:avLst/>
            <a:gdLst/>
            <a:ahLst/>
            <a:cxnLst/>
            <a:rect l="l" t="t" r="r" b="b"/>
            <a:pathLst>
              <a:path w="1273809">
                <a:moveTo>
                  <a:pt x="0" y="0"/>
                </a:moveTo>
                <a:lnTo>
                  <a:pt x="1273203" y="0"/>
                </a:lnTo>
              </a:path>
            </a:pathLst>
          </a:custGeom>
          <a:ln w="3175">
            <a:solidFill>
              <a:srgbClr val="990033"/>
            </a:solidFill>
          </a:ln>
        </p:spPr>
        <p:txBody>
          <a:bodyPr wrap="square" lIns="0" tIns="0" rIns="0" bIns="0" rtlCol="0"/>
          <a:lstStyle/>
          <a:p>
            <a:endParaRPr/>
          </a:p>
        </p:txBody>
      </p:sp>
      <p:sp>
        <p:nvSpPr>
          <p:cNvPr id="95" name="object 95"/>
          <p:cNvSpPr/>
          <p:nvPr/>
        </p:nvSpPr>
        <p:spPr>
          <a:xfrm>
            <a:off x="6635243" y="3825459"/>
            <a:ext cx="109855" cy="48260"/>
          </a:xfrm>
          <a:custGeom>
            <a:avLst/>
            <a:gdLst/>
            <a:ahLst/>
            <a:cxnLst/>
            <a:rect l="l" t="t" r="r" b="b"/>
            <a:pathLst>
              <a:path w="109854" h="48260">
                <a:moveTo>
                  <a:pt x="109792" y="0"/>
                </a:moveTo>
                <a:lnTo>
                  <a:pt x="0" y="48204"/>
                </a:lnTo>
              </a:path>
            </a:pathLst>
          </a:custGeom>
          <a:ln w="9788">
            <a:solidFill>
              <a:srgbClr val="990033"/>
            </a:solidFill>
          </a:ln>
        </p:spPr>
        <p:txBody>
          <a:bodyPr wrap="square" lIns="0" tIns="0" rIns="0" bIns="0" rtlCol="0"/>
          <a:lstStyle/>
          <a:p>
            <a:endParaRPr/>
          </a:p>
        </p:txBody>
      </p:sp>
      <p:sp>
        <p:nvSpPr>
          <p:cNvPr id="96" name="object 96"/>
          <p:cNvSpPr/>
          <p:nvPr/>
        </p:nvSpPr>
        <p:spPr>
          <a:xfrm>
            <a:off x="6635243" y="3777687"/>
            <a:ext cx="109855" cy="48260"/>
          </a:xfrm>
          <a:custGeom>
            <a:avLst/>
            <a:gdLst/>
            <a:ahLst/>
            <a:cxnLst/>
            <a:rect l="l" t="t" r="r" b="b"/>
            <a:pathLst>
              <a:path w="109854" h="48260">
                <a:moveTo>
                  <a:pt x="109792" y="47772"/>
                </a:moveTo>
                <a:lnTo>
                  <a:pt x="0" y="0"/>
                </a:lnTo>
              </a:path>
            </a:pathLst>
          </a:custGeom>
          <a:ln w="9789">
            <a:solidFill>
              <a:srgbClr val="990033"/>
            </a:solidFill>
          </a:ln>
        </p:spPr>
        <p:txBody>
          <a:bodyPr wrap="square" lIns="0" tIns="0" rIns="0" bIns="0" rtlCol="0"/>
          <a:lstStyle/>
          <a:p>
            <a:endParaRPr/>
          </a:p>
        </p:txBody>
      </p:sp>
      <p:sp>
        <p:nvSpPr>
          <p:cNvPr id="97" name="object 97"/>
          <p:cNvSpPr txBox="1"/>
          <p:nvPr/>
        </p:nvSpPr>
        <p:spPr>
          <a:xfrm>
            <a:off x="5538216" y="3591345"/>
            <a:ext cx="1125855" cy="163195"/>
          </a:xfrm>
          <a:prstGeom prst="rect">
            <a:avLst/>
          </a:prstGeom>
        </p:spPr>
        <p:txBody>
          <a:bodyPr vert="horz" wrap="square" lIns="0" tIns="12700" rIns="0" bIns="0" rtlCol="0">
            <a:spAutoFit/>
          </a:bodyPr>
          <a:lstStyle/>
          <a:p>
            <a:pPr marL="12700">
              <a:lnSpc>
                <a:spcPct val="100000"/>
              </a:lnSpc>
              <a:spcBef>
                <a:spcPts val="100"/>
              </a:spcBef>
            </a:pPr>
            <a:r>
              <a:rPr sz="900" spc="15" dirty="0">
                <a:latin typeface="Arial"/>
                <a:cs typeface="Arial"/>
              </a:rPr>
              <a:t>che</a:t>
            </a:r>
            <a:r>
              <a:rPr sz="900" spc="-125" dirty="0">
                <a:latin typeface="Arial"/>
                <a:cs typeface="Arial"/>
              </a:rPr>
              <a:t> </a:t>
            </a:r>
            <a:r>
              <a:rPr sz="900" spc="-10" dirty="0">
                <a:latin typeface="Arial"/>
                <a:cs typeface="Arial"/>
              </a:rPr>
              <a:t>ckAvaili</a:t>
            </a:r>
            <a:r>
              <a:rPr sz="900" spc="-140" dirty="0">
                <a:latin typeface="Arial"/>
                <a:cs typeface="Arial"/>
              </a:rPr>
              <a:t> </a:t>
            </a:r>
            <a:r>
              <a:rPr sz="900" spc="5" dirty="0">
                <a:latin typeface="Arial"/>
                <a:cs typeface="Arial"/>
              </a:rPr>
              <a:t>bili</a:t>
            </a:r>
            <a:r>
              <a:rPr sz="900" spc="-145" dirty="0">
                <a:latin typeface="Arial"/>
                <a:cs typeface="Arial"/>
              </a:rPr>
              <a:t> </a:t>
            </a:r>
            <a:r>
              <a:rPr sz="900" spc="-25" dirty="0">
                <a:latin typeface="Arial"/>
                <a:cs typeface="Arial"/>
              </a:rPr>
              <a:t>ty(titl</a:t>
            </a:r>
            <a:r>
              <a:rPr sz="900" spc="-140" dirty="0">
                <a:latin typeface="Arial"/>
                <a:cs typeface="Arial"/>
              </a:rPr>
              <a:t> </a:t>
            </a:r>
            <a:r>
              <a:rPr sz="900" spc="-25" dirty="0">
                <a:latin typeface="Arial"/>
                <a:cs typeface="Arial"/>
              </a:rPr>
              <a:t>e)</a:t>
            </a:r>
            <a:endParaRPr sz="900">
              <a:latin typeface="Arial"/>
              <a:cs typeface="Arial"/>
            </a:endParaRPr>
          </a:p>
        </p:txBody>
      </p:sp>
      <p:sp>
        <p:nvSpPr>
          <p:cNvPr id="98" name="object 98"/>
          <p:cNvSpPr/>
          <p:nvPr/>
        </p:nvSpPr>
        <p:spPr>
          <a:xfrm>
            <a:off x="5471552" y="3969064"/>
            <a:ext cx="1273810" cy="0"/>
          </a:xfrm>
          <a:custGeom>
            <a:avLst/>
            <a:gdLst/>
            <a:ahLst/>
            <a:cxnLst/>
            <a:rect l="l" t="t" r="r" b="b"/>
            <a:pathLst>
              <a:path w="1273809">
                <a:moveTo>
                  <a:pt x="1273484" y="0"/>
                </a:moveTo>
                <a:lnTo>
                  <a:pt x="0" y="0"/>
                </a:lnTo>
              </a:path>
            </a:pathLst>
          </a:custGeom>
          <a:ln w="3175">
            <a:solidFill>
              <a:srgbClr val="990033"/>
            </a:solidFill>
            <a:prstDash val="sysDot"/>
          </a:ln>
        </p:spPr>
        <p:txBody>
          <a:bodyPr wrap="square" lIns="0" tIns="0" rIns="0" bIns="0" rtlCol="0"/>
          <a:lstStyle/>
          <a:p>
            <a:endParaRPr/>
          </a:p>
        </p:txBody>
      </p:sp>
      <p:sp>
        <p:nvSpPr>
          <p:cNvPr id="99" name="object 99"/>
          <p:cNvSpPr/>
          <p:nvPr/>
        </p:nvSpPr>
        <p:spPr>
          <a:xfrm>
            <a:off x="5471552" y="3969064"/>
            <a:ext cx="119380" cy="48260"/>
          </a:xfrm>
          <a:custGeom>
            <a:avLst/>
            <a:gdLst/>
            <a:ahLst/>
            <a:cxnLst/>
            <a:rect l="l" t="t" r="r" b="b"/>
            <a:pathLst>
              <a:path w="119379" h="48260">
                <a:moveTo>
                  <a:pt x="0" y="0"/>
                </a:moveTo>
                <a:lnTo>
                  <a:pt x="119327" y="47772"/>
                </a:lnTo>
              </a:path>
            </a:pathLst>
          </a:custGeom>
          <a:ln w="9794">
            <a:solidFill>
              <a:srgbClr val="990033"/>
            </a:solidFill>
          </a:ln>
        </p:spPr>
        <p:txBody>
          <a:bodyPr wrap="square" lIns="0" tIns="0" rIns="0" bIns="0" rtlCol="0"/>
          <a:lstStyle/>
          <a:p>
            <a:endParaRPr/>
          </a:p>
        </p:txBody>
      </p:sp>
      <p:sp>
        <p:nvSpPr>
          <p:cNvPr id="100" name="object 100"/>
          <p:cNvSpPr/>
          <p:nvPr/>
        </p:nvSpPr>
        <p:spPr>
          <a:xfrm>
            <a:off x="5471552" y="3921292"/>
            <a:ext cx="119380" cy="48260"/>
          </a:xfrm>
          <a:custGeom>
            <a:avLst/>
            <a:gdLst/>
            <a:ahLst/>
            <a:cxnLst/>
            <a:rect l="l" t="t" r="r" b="b"/>
            <a:pathLst>
              <a:path w="119379" h="48260">
                <a:moveTo>
                  <a:pt x="0" y="47772"/>
                </a:moveTo>
                <a:lnTo>
                  <a:pt x="119327" y="0"/>
                </a:lnTo>
              </a:path>
            </a:pathLst>
          </a:custGeom>
          <a:ln w="9794">
            <a:solidFill>
              <a:srgbClr val="990033"/>
            </a:solidFill>
          </a:ln>
        </p:spPr>
        <p:txBody>
          <a:bodyPr wrap="square" lIns="0" tIns="0" rIns="0" bIns="0" rtlCol="0"/>
          <a:lstStyle/>
          <a:p>
            <a:endParaRPr/>
          </a:p>
        </p:txBody>
      </p:sp>
      <p:sp>
        <p:nvSpPr>
          <p:cNvPr id="2" name="TextBox 1"/>
          <p:cNvSpPr txBox="1"/>
          <p:nvPr/>
        </p:nvSpPr>
        <p:spPr>
          <a:xfrm>
            <a:off x="4135017" y="2934796"/>
            <a:ext cx="1373780" cy="430887"/>
          </a:xfrm>
          <a:prstGeom prst="rect">
            <a:avLst/>
          </a:prstGeom>
          <a:noFill/>
        </p:spPr>
        <p:txBody>
          <a:bodyPr wrap="square" rtlCol="0">
            <a:spAutoFit/>
          </a:bodyPr>
          <a:lstStyle/>
          <a:p>
            <a:r>
              <a:rPr lang="en-US" sz="1100" b="1" dirty="0" smtClean="0"/>
              <a:t>Indicates explicit object destruction</a:t>
            </a:r>
            <a:endParaRPr lang="en-US" sz="1100" b="1" dirty="0"/>
          </a:p>
        </p:txBody>
      </p:sp>
      <p:cxnSp>
        <p:nvCxnSpPr>
          <p:cNvPr id="4" name="Straight Arrow Connector 3"/>
          <p:cNvCxnSpPr/>
          <p:nvPr/>
        </p:nvCxnSpPr>
        <p:spPr>
          <a:xfrm flipH="1">
            <a:off x="4103147" y="3251039"/>
            <a:ext cx="736247" cy="221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327406"/>
            <a:ext cx="6047740" cy="553998"/>
          </a:xfrm>
        </p:spPr>
        <p:txBody>
          <a:bodyPr/>
          <a:lstStyle/>
          <a:p>
            <a:r>
              <a:rPr lang="en-US" sz="3600" dirty="0" smtClean="0"/>
              <a:t>Generate Sequence Diagram</a:t>
            </a:r>
            <a:endParaRPr lang="en-US" sz="3600" dirty="0"/>
          </a:p>
        </p:txBody>
      </p:sp>
      <p:pic>
        <p:nvPicPr>
          <p:cNvPr id="4" name="Picture 3"/>
          <p:cNvPicPr>
            <a:picLocks noChangeAspect="1"/>
          </p:cNvPicPr>
          <p:nvPr/>
        </p:nvPicPr>
        <p:blipFill>
          <a:blip r:embed="rId2"/>
          <a:stretch>
            <a:fillRect/>
          </a:stretch>
        </p:blipFill>
        <p:spPr>
          <a:xfrm>
            <a:off x="304800" y="1749669"/>
            <a:ext cx="4203700" cy="4076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3"/>
          <a:stretch>
            <a:fillRect/>
          </a:stretch>
        </p:blipFill>
        <p:spPr>
          <a:xfrm>
            <a:off x="4648199" y="1749668"/>
            <a:ext cx="4321303" cy="40767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861368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20545" y="457200"/>
            <a:ext cx="6629400" cy="523220"/>
          </a:xfrm>
          <a:prstGeom prst="rect">
            <a:avLst/>
          </a:prstGeom>
          <a:noFill/>
        </p:spPr>
        <p:txBody>
          <a:bodyPr wrap="square" rtlCol="0">
            <a:spAutoFit/>
          </a:bodyPr>
          <a:lstStyle/>
          <a:p>
            <a:r>
              <a:rPr lang="en-US" sz="2800" b="1" dirty="0" smtClean="0"/>
              <a:t>Frames in UML Sequence Diagram:</a:t>
            </a:r>
            <a:endParaRPr lang="en-US" sz="2800" b="1" dirty="0"/>
          </a:p>
        </p:txBody>
      </p:sp>
      <p:pic>
        <p:nvPicPr>
          <p:cNvPr id="6" name="Picture 5"/>
          <p:cNvPicPr>
            <a:picLocks noChangeAspect="1"/>
          </p:cNvPicPr>
          <p:nvPr/>
        </p:nvPicPr>
        <p:blipFill rotWithShape="1">
          <a:blip r:embed="rId2"/>
          <a:srcRect l="2877" r="2174" b="56025"/>
          <a:stretch/>
        </p:blipFill>
        <p:spPr>
          <a:xfrm>
            <a:off x="505471" y="1463072"/>
            <a:ext cx="7543801" cy="1981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rotWithShape="1">
          <a:blip r:embed="rId2"/>
          <a:srcRect l="3230" t="48572" r="1223" b="39999"/>
          <a:stretch/>
        </p:blipFill>
        <p:spPr>
          <a:xfrm>
            <a:off x="505471" y="3444272"/>
            <a:ext cx="7543801" cy="6096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rotWithShape="1">
          <a:blip r:embed="rId2"/>
          <a:srcRect l="3536" t="72347" r="1848" b="11266"/>
          <a:stretch/>
        </p:blipFill>
        <p:spPr>
          <a:xfrm>
            <a:off x="505472" y="4083181"/>
            <a:ext cx="7543800" cy="838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880473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327406"/>
            <a:ext cx="6047740" cy="615553"/>
          </a:xfrm>
        </p:spPr>
        <p:txBody>
          <a:bodyPr/>
          <a:lstStyle/>
          <a:p>
            <a:r>
              <a:rPr lang="en-US" sz="4000" dirty="0" smtClean="0"/>
              <a:t>Alternatives: alt</a:t>
            </a:r>
            <a:endParaRPr lang="en-US" sz="4000" dirty="0"/>
          </a:p>
        </p:txBody>
      </p:sp>
      <p:pic>
        <p:nvPicPr>
          <p:cNvPr id="4" name="Picture 3"/>
          <p:cNvPicPr>
            <a:picLocks noChangeAspect="1"/>
          </p:cNvPicPr>
          <p:nvPr/>
        </p:nvPicPr>
        <p:blipFill>
          <a:blip r:embed="rId2"/>
          <a:stretch>
            <a:fillRect/>
          </a:stretch>
        </p:blipFill>
        <p:spPr>
          <a:xfrm>
            <a:off x="533400" y="1295400"/>
            <a:ext cx="7581900" cy="5219700"/>
          </a:xfrm>
          <a:prstGeom prst="rect">
            <a:avLst/>
          </a:prstGeom>
        </p:spPr>
      </p:pic>
    </p:spTree>
    <p:extLst>
      <p:ext uri="{BB962C8B-B14F-4D97-AF65-F5344CB8AC3E}">
        <p14:creationId xmlns:p14="http://schemas.microsoft.com/office/powerpoint/2010/main" val="1798964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66800" y="990600"/>
            <a:ext cx="6970248" cy="4648200"/>
          </a:xfrm>
          <a:prstGeom prst="rect">
            <a:avLst/>
          </a:prstGeom>
        </p:spPr>
      </p:pic>
    </p:spTree>
    <p:extLst>
      <p:ext uri="{BB962C8B-B14F-4D97-AF65-F5344CB8AC3E}">
        <p14:creationId xmlns:p14="http://schemas.microsoft.com/office/powerpoint/2010/main" val="2089976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44500" y="728853"/>
            <a:ext cx="6637020" cy="1083310"/>
          </a:xfrm>
          <a:prstGeom prst="rect">
            <a:avLst/>
          </a:prstGeom>
        </p:spPr>
        <p:txBody>
          <a:bodyPr vert="horz" wrap="square" lIns="0" tIns="62230" rIns="0" bIns="0" rtlCol="0">
            <a:spAutoFit/>
          </a:bodyPr>
          <a:lstStyle/>
          <a:p>
            <a:pPr marL="12700" marR="5080">
              <a:lnSpc>
                <a:spcPts val="4010"/>
              </a:lnSpc>
              <a:spcBef>
                <a:spcPts val="490"/>
              </a:spcBef>
            </a:pPr>
            <a:r>
              <a:rPr sz="3600" b="1" spc="-229" dirty="0">
                <a:latin typeface="Trebuchet MS"/>
                <a:cs typeface="Trebuchet MS"/>
              </a:rPr>
              <a:t>Sequence </a:t>
            </a:r>
            <a:r>
              <a:rPr sz="3600" b="1" spc="-170" dirty="0">
                <a:latin typeface="Trebuchet MS"/>
                <a:cs typeface="Trebuchet MS"/>
              </a:rPr>
              <a:t>diagrams </a:t>
            </a:r>
            <a:r>
              <a:rPr sz="3600" b="1" spc="-220" dirty="0">
                <a:latin typeface="Trebuchet MS"/>
                <a:cs typeface="Trebuchet MS"/>
              </a:rPr>
              <a:t>- </a:t>
            </a:r>
            <a:r>
              <a:rPr sz="3600" b="1" spc="-190" dirty="0">
                <a:latin typeface="Trebuchet MS"/>
                <a:cs typeface="Trebuchet MS"/>
              </a:rPr>
              <a:t>strengths</a:t>
            </a:r>
            <a:r>
              <a:rPr sz="3600" b="1" spc="-525" dirty="0">
                <a:latin typeface="Trebuchet MS"/>
                <a:cs typeface="Trebuchet MS"/>
              </a:rPr>
              <a:t> </a:t>
            </a:r>
            <a:r>
              <a:rPr sz="3600" b="1" spc="-165" dirty="0">
                <a:latin typeface="Trebuchet MS"/>
                <a:cs typeface="Trebuchet MS"/>
              </a:rPr>
              <a:t>and  </a:t>
            </a:r>
            <a:r>
              <a:rPr sz="3600" b="1" spc="-190" dirty="0">
                <a:latin typeface="Trebuchet MS"/>
                <a:cs typeface="Trebuchet MS"/>
              </a:rPr>
              <a:t>weaknesses</a:t>
            </a:r>
            <a:endParaRPr sz="3600">
              <a:latin typeface="Trebuchet MS"/>
              <a:cs typeface="Trebuchet MS"/>
            </a:endParaRPr>
          </a:p>
        </p:txBody>
      </p:sp>
      <p:sp>
        <p:nvSpPr>
          <p:cNvPr id="8" name="object 8"/>
          <p:cNvSpPr txBox="1"/>
          <p:nvPr/>
        </p:nvSpPr>
        <p:spPr>
          <a:xfrm>
            <a:off x="535940" y="2211984"/>
            <a:ext cx="8072755" cy="3747770"/>
          </a:xfrm>
          <a:prstGeom prst="rect">
            <a:avLst/>
          </a:prstGeom>
        </p:spPr>
        <p:txBody>
          <a:bodyPr vert="horz" wrap="square" lIns="0" tIns="97790" rIns="0" bIns="0" rtlCol="0">
            <a:spAutoFit/>
          </a:bodyPr>
          <a:lstStyle/>
          <a:p>
            <a:pPr marL="12700">
              <a:lnSpc>
                <a:spcPct val="100000"/>
              </a:lnSpc>
              <a:spcBef>
                <a:spcPts val="770"/>
              </a:spcBef>
            </a:pPr>
            <a:r>
              <a:rPr sz="2800" spc="90" dirty="0">
                <a:solidFill>
                  <a:srgbClr val="666699"/>
                </a:solidFill>
                <a:latin typeface="Times New Roman"/>
                <a:cs typeface="Times New Roman"/>
              </a:rPr>
              <a:t>Strengths:</a:t>
            </a:r>
            <a:endParaRPr sz="2800">
              <a:latin typeface="Times New Roman"/>
              <a:cs typeface="Times New Roman"/>
            </a:endParaRPr>
          </a:p>
          <a:p>
            <a:pPr marL="12700" marR="13970">
              <a:lnSpc>
                <a:spcPct val="100000"/>
              </a:lnSpc>
              <a:spcBef>
                <a:spcPts val="675"/>
              </a:spcBef>
              <a:buChar char="-"/>
              <a:tabLst>
                <a:tab pos="316865" algn="l"/>
                <a:tab pos="317500" algn="l"/>
                <a:tab pos="1158875" algn="l"/>
                <a:tab pos="2333625" algn="l"/>
                <a:tab pos="3300095" algn="l"/>
                <a:tab pos="4886960" algn="l"/>
                <a:tab pos="5379085" algn="l"/>
                <a:tab pos="6252210" algn="l"/>
                <a:tab pos="7747634" algn="l"/>
              </a:tabLst>
            </a:pPr>
            <a:r>
              <a:rPr sz="2800" spc="160" dirty="0">
                <a:latin typeface="Times New Roman"/>
                <a:cs typeface="Times New Roman"/>
              </a:rPr>
              <a:t>th</a:t>
            </a:r>
            <a:r>
              <a:rPr sz="2800" spc="204" dirty="0">
                <a:latin typeface="Times New Roman"/>
                <a:cs typeface="Times New Roman"/>
              </a:rPr>
              <a:t>e</a:t>
            </a:r>
            <a:r>
              <a:rPr sz="2800" spc="-55" dirty="0">
                <a:latin typeface="Times New Roman"/>
                <a:cs typeface="Times New Roman"/>
              </a:rPr>
              <a:t>y</a:t>
            </a:r>
            <a:r>
              <a:rPr sz="2800" dirty="0">
                <a:latin typeface="Times New Roman"/>
                <a:cs typeface="Times New Roman"/>
              </a:rPr>
              <a:t>	</a:t>
            </a:r>
            <a:r>
              <a:rPr sz="2800" spc="25" dirty="0">
                <a:latin typeface="Times New Roman"/>
                <a:cs typeface="Times New Roman"/>
              </a:rPr>
              <a:t>c</a:t>
            </a:r>
            <a:r>
              <a:rPr sz="2800" spc="30" dirty="0">
                <a:latin typeface="Times New Roman"/>
                <a:cs typeface="Times New Roman"/>
              </a:rPr>
              <a:t>l</a:t>
            </a:r>
            <a:r>
              <a:rPr sz="2800" spc="120" dirty="0">
                <a:latin typeface="Times New Roman"/>
                <a:cs typeface="Times New Roman"/>
              </a:rPr>
              <a:t>ea</a:t>
            </a:r>
            <a:r>
              <a:rPr sz="2800" spc="70" dirty="0">
                <a:latin typeface="Times New Roman"/>
                <a:cs typeface="Times New Roman"/>
              </a:rPr>
              <a:t>r</a:t>
            </a:r>
            <a:r>
              <a:rPr sz="2800" spc="-30" dirty="0">
                <a:latin typeface="Times New Roman"/>
                <a:cs typeface="Times New Roman"/>
              </a:rPr>
              <a:t>l</a:t>
            </a:r>
            <a:r>
              <a:rPr sz="2800" spc="-55" dirty="0">
                <a:latin typeface="Times New Roman"/>
                <a:cs typeface="Times New Roman"/>
              </a:rPr>
              <a:t>y</a:t>
            </a:r>
            <a:r>
              <a:rPr sz="2800" dirty="0">
                <a:latin typeface="Times New Roman"/>
                <a:cs typeface="Times New Roman"/>
              </a:rPr>
              <a:t>	</a:t>
            </a:r>
            <a:r>
              <a:rPr sz="2800" spc="114" dirty="0">
                <a:latin typeface="Times New Roman"/>
                <a:cs typeface="Times New Roman"/>
              </a:rPr>
              <a:t>sh</a:t>
            </a:r>
            <a:r>
              <a:rPr sz="2800" spc="90" dirty="0">
                <a:latin typeface="Times New Roman"/>
                <a:cs typeface="Times New Roman"/>
              </a:rPr>
              <a:t>o</a:t>
            </a:r>
            <a:r>
              <a:rPr sz="2800" spc="20" dirty="0">
                <a:latin typeface="Times New Roman"/>
                <a:cs typeface="Times New Roman"/>
              </a:rPr>
              <a:t>w</a:t>
            </a:r>
            <a:r>
              <a:rPr sz="2800" dirty="0">
                <a:latin typeface="Times New Roman"/>
                <a:cs typeface="Times New Roman"/>
              </a:rPr>
              <a:t>	</a:t>
            </a:r>
            <a:r>
              <a:rPr sz="2800" spc="114" dirty="0">
                <a:latin typeface="Times New Roman"/>
                <a:cs typeface="Times New Roman"/>
              </a:rPr>
              <a:t>seque</a:t>
            </a:r>
            <a:r>
              <a:rPr sz="2800" spc="140" dirty="0">
                <a:latin typeface="Times New Roman"/>
                <a:cs typeface="Times New Roman"/>
              </a:rPr>
              <a:t>n</a:t>
            </a:r>
            <a:r>
              <a:rPr sz="2800" spc="75" dirty="0">
                <a:latin typeface="Times New Roman"/>
                <a:cs typeface="Times New Roman"/>
              </a:rPr>
              <a:t>c</a:t>
            </a:r>
            <a:r>
              <a:rPr sz="2800" spc="95" dirty="0">
                <a:latin typeface="Times New Roman"/>
                <a:cs typeface="Times New Roman"/>
              </a:rPr>
              <a:t>e</a:t>
            </a:r>
            <a:r>
              <a:rPr sz="2800" dirty="0">
                <a:latin typeface="Times New Roman"/>
                <a:cs typeface="Times New Roman"/>
              </a:rPr>
              <a:t>	</a:t>
            </a:r>
            <a:r>
              <a:rPr sz="2800" spc="125" dirty="0">
                <a:latin typeface="Times New Roman"/>
                <a:cs typeface="Times New Roman"/>
              </a:rPr>
              <a:t>or</a:t>
            </a:r>
            <a:r>
              <a:rPr sz="2800" dirty="0">
                <a:latin typeface="Times New Roman"/>
                <a:cs typeface="Times New Roman"/>
              </a:rPr>
              <a:t>	</a:t>
            </a:r>
            <a:r>
              <a:rPr sz="2800" spc="90" dirty="0">
                <a:latin typeface="Times New Roman"/>
                <a:cs typeface="Times New Roman"/>
              </a:rPr>
              <a:t>ti</a:t>
            </a:r>
            <a:r>
              <a:rPr sz="2800" spc="275" dirty="0">
                <a:latin typeface="Times New Roman"/>
                <a:cs typeface="Times New Roman"/>
              </a:rPr>
              <a:t>m</a:t>
            </a:r>
            <a:r>
              <a:rPr sz="2800" spc="95" dirty="0">
                <a:latin typeface="Times New Roman"/>
                <a:cs typeface="Times New Roman"/>
              </a:rPr>
              <a:t>e</a:t>
            </a:r>
            <a:r>
              <a:rPr sz="2800" dirty="0">
                <a:latin typeface="Times New Roman"/>
                <a:cs typeface="Times New Roman"/>
              </a:rPr>
              <a:t>	</a:t>
            </a:r>
            <a:r>
              <a:rPr sz="2800" spc="150" dirty="0">
                <a:latin typeface="Times New Roman"/>
                <a:cs typeface="Times New Roman"/>
              </a:rPr>
              <a:t>o</a:t>
            </a:r>
            <a:r>
              <a:rPr sz="2800" spc="60" dirty="0">
                <a:latin typeface="Times New Roman"/>
                <a:cs typeface="Times New Roman"/>
              </a:rPr>
              <a:t>r</a:t>
            </a:r>
            <a:r>
              <a:rPr sz="2800" spc="100" dirty="0">
                <a:latin typeface="Times New Roman"/>
                <a:cs typeface="Times New Roman"/>
              </a:rPr>
              <a:t>derin</a:t>
            </a:r>
            <a:r>
              <a:rPr sz="2800" spc="130" dirty="0">
                <a:latin typeface="Times New Roman"/>
                <a:cs typeface="Times New Roman"/>
              </a:rPr>
              <a:t>g</a:t>
            </a:r>
            <a:r>
              <a:rPr sz="2800" dirty="0">
                <a:latin typeface="Times New Roman"/>
                <a:cs typeface="Times New Roman"/>
              </a:rPr>
              <a:t>	</a:t>
            </a:r>
            <a:r>
              <a:rPr sz="2800" spc="15" dirty="0">
                <a:latin typeface="Times New Roman"/>
                <a:cs typeface="Times New Roman"/>
              </a:rPr>
              <a:t>of  </a:t>
            </a:r>
            <a:r>
              <a:rPr sz="2800" spc="70" dirty="0">
                <a:latin typeface="Times New Roman"/>
                <a:cs typeface="Times New Roman"/>
              </a:rPr>
              <a:t>messages</a:t>
            </a:r>
            <a:endParaRPr sz="2800">
              <a:latin typeface="Times New Roman"/>
              <a:cs typeface="Times New Roman"/>
            </a:endParaRPr>
          </a:p>
          <a:p>
            <a:pPr marL="226060" indent="-213360">
              <a:lnSpc>
                <a:spcPct val="100000"/>
              </a:lnSpc>
              <a:spcBef>
                <a:spcPts val="675"/>
              </a:spcBef>
              <a:buChar char="-"/>
              <a:tabLst>
                <a:tab pos="226060" algn="l"/>
              </a:tabLst>
            </a:pPr>
            <a:r>
              <a:rPr sz="2800" spc="170" dirty="0">
                <a:latin typeface="Times New Roman"/>
                <a:cs typeface="Times New Roman"/>
              </a:rPr>
              <a:t>the</a:t>
            </a:r>
            <a:r>
              <a:rPr sz="2800" spc="-70" dirty="0">
                <a:latin typeface="Times New Roman"/>
                <a:cs typeface="Times New Roman"/>
              </a:rPr>
              <a:t> </a:t>
            </a:r>
            <a:r>
              <a:rPr sz="2800" spc="145" dirty="0">
                <a:latin typeface="Times New Roman"/>
                <a:cs typeface="Times New Roman"/>
              </a:rPr>
              <a:t>notation</a:t>
            </a:r>
            <a:r>
              <a:rPr sz="2800" spc="-35" dirty="0">
                <a:latin typeface="Times New Roman"/>
                <a:cs typeface="Times New Roman"/>
              </a:rPr>
              <a:t> </a:t>
            </a:r>
            <a:r>
              <a:rPr sz="2800" spc="25" dirty="0">
                <a:latin typeface="Times New Roman"/>
                <a:cs typeface="Times New Roman"/>
              </a:rPr>
              <a:t>is</a:t>
            </a:r>
            <a:r>
              <a:rPr sz="2800" spc="-90" dirty="0">
                <a:latin typeface="Times New Roman"/>
                <a:cs typeface="Times New Roman"/>
              </a:rPr>
              <a:t> </a:t>
            </a:r>
            <a:r>
              <a:rPr sz="2800" spc="140" dirty="0">
                <a:latin typeface="Times New Roman"/>
                <a:cs typeface="Times New Roman"/>
              </a:rPr>
              <a:t>rather</a:t>
            </a:r>
            <a:r>
              <a:rPr sz="2800" spc="-140" dirty="0">
                <a:latin typeface="Times New Roman"/>
                <a:cs typeface="Times New Roman"/>
              </a:rPr>
              <a:t> </a:t>
            </a:r>
            <a:r>
              <a:rPr sz="2800" spc="90" dirty="0">
                <a:latin typeface="Times New Roman"/>
                <a:cs typeface="Times New Roman"/>
              </a:rPr>
              <a:t>simple</a:t>
            </a:r>
            <a:endParaRPr sz="2800">
              <a:latin typeface="Times New Roman"/>
              <a:cs typeface="Times New Roman"/>
            </a:endParaRPr>
          </a:p>
          <a:p>
            <a:pPr>
              <a:lnSpc>
                <a:spcPct val="100000"/>
              </a:lnSpc>
              <a:spcBef>
                <a:spcPts val="45"/>
              </a:spcBef>
              <a:buFont typeface="Times New Roman"/>
              <a:buChar char="-"/>
            </a:pPr>
            <a:endParaRPr sz="2650">
              <a:latin typeface="Times New Roman"/>
              <a:cs typeface="Times New Roman"/>
            </a:endParaRPr>
          </a:p>
          <a:p>
            <a:pPr marL="12700">
              <a:lnSpc>
                <a:spcPct val="100000"/>
              </a:lnSpc>
            </a:pPr>
            <a:r>
              <a:rPr sz="2800" spc="70" dirty="0">
                <a:solidFill>
                  <a:srgbClr val="666699"/>
                </a:solidFill>
                <a:latin typeface="Times New Roman"/>
                <a:cs typeface="Times New Roman"/>
              </a:rPr>
              <a:t>Weaknesses:</a:t>
            </a:r>
            <a:endParaRPr sz="2800">
              <a:latin typeface="Times New Roman"/>
              <a:cs typeface="Times New Roman"/>
            </a:endParaRPr>
          </a:p>
          <a:p>
            <a:pPr marL="12700" marR="5080">
              <a:lnSpc>
                <a:spcPct val="100000"/>
              </a:lnSpc>
              <a:spcBef>
                <a:spcPts val="675"/>
              </a:spcBef>
              <a:buChar char="-"/>
              <a:tabLst>
                <a:tab pos="236854" algn="l"/>
              </a:tabLst>
            </a:pPr>
            <a:r>
              <a:rPr sz="2800" spc="65" dirty="0">
                <a:latin typeface="Times New Roman"/>
                <a:cs typeface="Times New Roman"/>
              </a:rPr>
              <a:t>forced</a:t>
            </a:r>
            <a:r>
              <a:rPr sz="2800" spc="60" dirty="0">
                <a:latin typeface="Times New Roman"/>
                <a:cs typeface="Times New Roman"/>
              </a:rPr>
              <a:t> </a:t>
            </a:r>
            <a:r>
              <a:rPr sz="2800" spc="145" dirty="0">
                <a:latin typeface="Times New Roman"/>
                <a:cs typeface="Times New Roman"/>
              </a:rPr>
              <a:t>to</a:t>
            </a:r>
            <a:r>
              <a:rPr sz="2800" spc="-25" dirty="0">
                <a:latin typeface="Times New Roman"/>
                <a:cs typeface="Times New Roman"/>
              </a:rPr>
              <a:t> </a:t>
            </a:r>
            <a:r>
              <a:rPr sz="2800" spc="120" dirty="0">
                <a:latin typeface="Times New Roman"/>
                <a:cs typeface="Times New Roman"/>
              </a:rPr>
              <a:t>extend</a:t>
            </a:r>
            <a:r>
              <a:rPr sz="2800" spc="55" dirty="0">
                <a:latin typeface="Times New Roman"/>
                <a:cs typeface="Times New Roman"/>
              </a:rPr>
              <a:t> </a:t>
            </a:r>
            <a:r>
              <a:rPr sz="2800" spc="145" dirty="0">
                <a:latin typeface="Times New Roman"/>
                <a:cs typeface="Times New Roman"/>
              </a:rPr>
              <a:t>to</a:t>
            </a:r>
            <a:r>
              <a:rPr sz="2800" spc="-10" dirty="0">
                <a:latin typeface="Times New Roman"/>
                <a:cs typeface="Times New Roman"/>
              </a:rPr>
              <a:t> </a:t>
            </a:r>
            <a:r>
              <a:rPr sz="2800" spc="110" dirty="0">
                <a:latin typeface="Times New Roman"/>
                <a:cs typeface="Times New Roman"/>
              </a:rPr>
              <a:t>right</a:t>
            </a:r>
            <a:r>
              <a:rPr sz="2800" spc="-20" dirty="0">
                <a:latin typeface="Times New Roman"/>
                <a:cs typeface="Times New Roman"/>
              </a:rPr>
              <a:t> </a:t>
            </a:r>
            <a:r>
              <a:rPr sz="2800" spc="140" dirty="0">
                <a:latin typeface="Times New Roman"/>
                <a:cs typeface="Times New Roman"/>
              </a:rPr>
              <a:t>when</a:t>
            </a:r>
            <a:r>
              <a:rPr sz="2800" spc="15" dirty="0">
                <a:latin typeface="Times New Roman"/>
                <a:cs typeface="Times New Roman"/>
              </a:rPr>
              <a:t> </a:t>
            </a:r>
            <a:r>
              <a:rPr sz="2800" spc="120" dirty="0">
                <a:latin typeface="Times New Roman"/>
                <a:cs typeface="Times New Roman"/>
              </a:rPr>
              <a:t>adding</a:t>
            </a:r>
            <a:r>
              <a:rPr sz="2800" spc="40" dirty="0">
                <a:latin typeface="Times New Roman"/>
                <a:cs typeface="Times New Roman"/>
              </a:rPr>
              <a:t> </a:t>
            </a:r>
            <a:r>
              <a:rPr sz="2800" spc="114" dirty="0">
                <a:latin typeface="Times New Roman"/>
                <a:cs typeface="Times New Roman"/>
              </a:rPr>
              <a:t>new</a:t>
            </a:r>
            <a:r>
              <a:rPr sz="2800" spc="-5" dirty="0">
                <a:latin typeface="Times New Roman"/>
                <a:cs typeface="Times New Roman"/>
              </a:rPr>
              <a:t> </a:t>
            </a:r>
            <a:r>
              <a:rPr sz="2800" spc="75" dirty="0">
                <a:latin typeface="Times New Roman"/>
                <a:cs typeface="Times New Roman"/>
              </a:rPr>
              <a:t>objects,  </a:t>
            </a:r>
            <a:r>
              <a:rPr sz="2800" spc="114" dirty="0">
                <a:latin typeface="Times New Roman"/>
                <a:cs typeface="Times New Roman"/>
              </a:rPr>
              <a:t>consumes</a:t>
            </a:r>
            <a:r>
              <a:rPr sz="2800" spc="-125" dirty="0">
                <a:latin typeface="Times New Roman"/>
                <a:cs typeface="Times New Roman"/>
              </a:rPr>
              <a:t> </a:t>
            </a:r>
            <a:r>
              <a:rPr sz="2800" spc="95" dirty="0">
                <a:latin typeface="Times New Roman"/>
                <a:cs typeface="Times New Roman"/>
              </a:rPr>
              <a:t>a</a:t>
            </a:r>
            <a:r>
              <a:rPr sz="2800" spc="-65" dirty="0">
                <a:latin typeface="Times New Roman"/>
                <a:cs typeface="Times New Roman"/>
              </a:rPr>
              <a:t> </a:t>
            </a:r>
            <a:r>
              <a:rPr sz="2800" spc="105" dirty="0">
                <a:latin typeface="Times New Roman"/>
                <a:cs typeface="Times New Roman"/>
              </a:rPr>
              <a:t>lot</a:t>
            </a:r>
            <a:r>
              <a:rPr sz="2800" spc="-135" dirty="0">
                <a:latin typeface="Times New Roman"/>
                <a:cs typeface="Times New Roman"/>
              </a:rPr>
              <a:t> </a:t>
            </a:r>
            <a:r>
              <a:rPr sz="2800" spc="20" dirty="0">
                <a:latin typeface="Times New Roman"/>
                <a:cs typeface="Times New Roman"/>
              </a:rPr>
              <a:t>of</a:t>
            </a:r>
            <a:r>
              <a:rPr sz="2800" spc="5" dirty="0">
                <a:latin typeface="Times New Roman"/>
                <a:cs typeface="Times New Roman"/>
              </a:rPr>
              <a:t> </a:t>
            </a:r>
            <a:r>
              <a:rPr sz="2800" spc="75" dirty="0">
                <a:latin typeface="Times New Roman"/>
                <a:cs typeface="Times New Roman"/>
              </a:rPr>
              <a:t>space</a:t>
            </a:r>
            <a:endParaRPr sz="2800">
              <a:latin typeface="Times New Roman"/>
              <a:cs typeface="Times New Roma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685800" y="685800"/>
            <a:ext cx="6553834" cy="391160"/>
          </a:xfrm>
          <a:prstGeom prst="rect">
            <a:avLst/>
          </a:prstGeom>
        </p:spPr>
        <p:txBody>
          <a:bodyPr vert="horz" wrap="square" lIns="0" tIns="12700" rIns="0" bIns="0" rtlCol="0">
            <a:spAutoFit/>
          </a:bodyPr>
          <a:lstStyle/>
          <a:p>
            <a:pPr marL="12700">
              <a:lnSpc>
                <a:spcPct val="100000"/>
              </a:lnSpc>
              <a:spcBef>
                <a:spcPts val="100"/>
              </a:spcBef>
            </a:pPr>
            <a:r>
              <a:rPr lang="en-US" sz="2400" b="1" spc="-125" dirty="0" smtClean="0">
                <a:latin typeface="Trebuchet MS"/>
                <a:cs typeface="Trebuchet MS"/>
              </a:rPr>
              <a:t>Interaction Diagram:</a:t>
            </a:r>
            <a:endParaRPr sz="2400" dirty="0">
              <a:latin typeface="Trebuchet MS"/>
              <a:cs typeface="Trebuchet MS"/>
            </a:endParaRPr>
          </a:p>
        </p:txBody>
      </p:sp>
      <p:sp>
        <p:nvSpPr>
          <p:cNvPr id="19" name="object 19"/>
          <p:cNvSpPr/>
          <p:nvPr/>
        </p:nvSpPr>
        <p:spPr>
          <a:xfrm>
            <a:off x="2290572" y="2456637"/>
            <a:ext cx="516470" cy="731316"/>
          </a:xfrm>
          <a:prstGeom prst="rect">
            <a:avLst/>
          </a:prstGeom>
          <a:blipFill>
            <a:blip r:embed="rId2" cstate="print"/>
            <a:stretch>
              <a:fillRect/>
            </a:stretch>
          </a:blipFill>
        </p:spPr>
        <p:txBody>
          <a:bodyPr wrap="square" lIns="0" tIns="0" rIns="0" bIns="0" rtlCol="0"/>
          <a:lstStyle/>
          <a:p>
            <a:endParaRPr/>
          </a:p>
        </p:txBody>
      </p:sp>
      <p:sp>
        <p:nvSpPr>
          <p:cNvPr id="58" name="object 58"/>
          <p:cNvSpPr/>
          <p:nvPr/>
        </p:nvSpPr>
        <p:spPr>
          <a:xfrm>
            <a:off x="7694676" y="4437837"/>
            <a:ext cx="516470" cy="731316"/>
          </a:xfrm>
          <a:prstGeom prst="rect">
            <a:avLst/>
          </a:prstGeom>
          <a:blipFill>
            <a:blip r:embed="rId2" cstate="print"/>
            <a:stretch>
              <a:fillRect/>
            </a:stretch>
          </a:blipFill>
        </p:spPr>
        <p:txBody>
          <a:bodyPr wrap="square" lIns="0" tIns="0" rIns="0" bIns="0" rtlCol="0"/>
          <a:lstStyle/>
          <a:p>
            <a:endParaRPr/>
          </a:p>
        </p:txBody>
      </p:sp>
      <p:sp>
        <p:nvSpPr>
          <p:cNvPr id="60" name="TextBox 59"/>
          <p:cNvSpPr txBox="1"/>
          <p:nvPr/>
        </p:nvSpPr>
        <p:spPr>
          <a:xfrm>
            <a:off x="537738" y="1667848"/>
            <a:ext cx="7162800" cy="2769989"/>
          </a:xfrm>
          <a:prstGeom prst="rect">
            <a:avLst/>
          </a:prstGeom>
          <a:noFill/>
        </p:spPr>
        <p:txBody>
          <a:bodyPr wrap="square" rtlCol="0">
            <a:spAutoFit/>
          </a:bodyPr>
          <a:lstStyle/>
          <a:p>
            <a:pPr marL="342900" indent="-342900">
              <a:buFont typeface="+mj-lt"/>
              <a:buAutoNum type="arabicPeriod"/>
            </a:pPr>
            <a:r>
              <a:rPr lang="en-US" dirty="0" smtClean="0"/>
              <a:t>Interaction diagram consisting of arcs and set of objects their relationships including messages that pass from object to another object.</a:t>
            </a:r>
          </a:p>
          <a:p>
            <a:pPr marL="342900" indent="-342900">
              <a:buFont typeface="+mj-lt"/>
              <a:buAutoNum type="arabicPeriod"/>
            </a:pPr>
            <a:r>
              <a:rPr lang="en-US" dirty="0" smtClean="0"/>
              <a:t>Addresses the dynamic view</a:t>
            </a:r>
          </a:p>
          <a:p>
            <a:pPr marL="342900" indent="-342900">
              <a:buFont typeface="+mj-lt"/>
              <a:buAutoNum type="arabicPeriod"/>
            </a:pPr>
            <a:r>
              <a:rPr lang="en-US" dirty="0" smtClean="0"/>
              <a:t>It has specialized types </a:t>
            </a:r>
          </a:p>
          <a:p>
            <a:endParaRPr lang="en-US" dirty="0" smtClean="0"/>
          </a:p>
          <a:p>
            <a:pPr marL="342900" indent="-342900" algn="ctr">
              <a:buFont typeface="+mj-lt"/>
              <a:buAutoNum type="arabicPeriod"/>
            </a:pPr>
            <a:endParaRPr lang="en-US" dirty="0"/>
          </a:p>
          <a:p>
            <a:pPr algn="ctr"/>
            <a:r>
              <a:rPr lang="en-US" sz="2400" b="1" dirty="0" smtClean="0"/>
              <a:t>Sequence Diagram</a:t>
            </a:r>
          </a:p>
          <a:p>
            <a:pPr algn="ctr"/>
            <a:r>
              <a:rPr lang="en-US" sz="2400" b="1" dirty="0" smtClean="0"/>
              <a:t>Collaboration Diagram</a:t>
            </a:r>
            <a:endParaRPr lang="en-US" sz="2400" b="1" dirty="0"/>
          </a:p>
        </p:txBody>
      </p:sp>
    </p:spTree>
    <p:extLst>
      <p:ext uri="{BB962C8B-B14F-4D97-AF65-F5344CB8AC3E}">
        <p14:creationId xmlns:p14="http://schemas.microsoft.com/office/powerpoint/2010/main" val="418841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09600" y="1629570"/>
            <a:ext cx="8001000" cy="3314754"/>
          </a:xfrm>
          <a:prstGeom prst="rect">
            <a:avLst/>
          </a:prstGeom>
        </p:spPr>
        <p:txBody>
          <a:bodyPr wrap="square">
            <a:spAutoFit/>
          </a:bodyPr>
          <a:lstStyle/>
          <a:p>
            <a:pPr marL="285115" marR="133350" indent="-272415">
              <a:lnSpc>
                <a:spcPct val="80000"/>
              </a:lnSpc>
              <a:spcBef>
                <a:spcPts val="770"/>
              </a:spcBef>
              <a:buClr>
                <a:srgbClr val="0AD0D9"/>
              </a:buClr>
              <a:buSzPct val="94642"/>
              <a:buFont typeface="Arial"/>
              <a:buChar char=""/>
              <a:tabLst>
                <a:tab pos="285750" algn="l"/>
              </a:tabLst>
            </a:pPr>
            <a:r>
              <a:rPr lang="en-US" sz="2400" spc="-140" dirty="0">
                <a:latin typeface="Times New Roman"/>
                <a:cs typeface="Times New Roman"/>
              </a:rPr>
              <a:t>A </a:t>
            </a:r>
            <a:r>
              <a:rPr lang="en-US" sz="2400" spc="90" dirty="0">
                <a:latin typeface="Times New Roman"/>
                <a:cs typeface="Times New Roman"/>
              </a:rPr>
              <a:t>collaboration </a:t>
            </a:r>
            <a:r>
              <a:rPr lang="en-US" sz="2400" spc="100" dirty="0">
                <a:latin typeface="Times New Roman"/>
                <a:cs typeface="Times New Roman"/>
              </a:rPr>
              <a:t>diagram </a:t>
            </a:r>
            <a:r>
              <a:rPr lang="en-US" sz="2400" spc="75" dirty="0">
                <a:latin typeface="Times New Roman"/>
                <a:cs typeface="Times New Roman"/>
              </a:rPr>
              <a:t>shows </a:t>
            </a:r>
            <a:r>
              <a:rPr lang="en-US" sz="2400" spc="170" dirty="0">
                <a:latin typeface="Times New Roman"/>
                <a:cs typeface="Times New Roman"/>
              </a:rPr>
              <a:t>the </a:t>
            </a:r>
            <a:r>
              <a:rPr lang="en-US" sz="2400" u="heavy" spc="105" dirty="0">
                <a:uFill>
                  <a:solidFill>
                    <a:srgbClr val="000000"/>
                  </a:solidFill>
                </a:uFill>
                <a:latin typeface="Times New Roman"/>
                <a:cs typeface="Times New Roman"/>
              </a:rPr>
              <a:t>relationship  </a:t>
            </a:r>
            <a:r>
              <a:rPr lang="en-US" sz="2400" u="heavy" spc="114" dirty="0">
                <a:uFill>
                  <a:solidFill>
                    <a:srgbClr val="000000"/>
                  </a:solidFill>
                </a:uFill>
                <a:latin typeface="Times New Roman"/>
                <a:cs typeface="Times New Roman"/>
              </a:rPr>
              <a:t>between</a:t>
            </a:r>
            <a:r>
              <a:rPr lang="en-US" sz="2400" u="heavy" spc="-120" dirty="0">
                <a:uFill>
                  <a:solidFill>
                    <a:srgbClr val="000000"/>
                  </a:solidFill>
                </a:uFill>
                <a:latin typeface="Times New Roman"/>
                <a:cs typeface="Times New Roman"/>
              </a:rPr>
              <a:t> </a:t>
            </a:r>
            <a:r>
              <a:rPr lang="en-US" sz="2400" u="heavy" spc="85" dirty="0">
                <a:uFill>
                  <a:solidFill>
                    <a:srgbClr val="000000"/>
                  </a:solidFill>
                </a:uFill>
                <a:latin typeface="Times New Roman"/>
                <a:cs typeface="Times New Roman"/>
              </a:rPr>
              <a:t>objects</a:t>
            </a:r>
            <a:r>
              <a:rPr lang="en-US" sz="2400" spc="-130" dirty="0">
                <a:latin typeface="Times New Roman"/>
                <a:cs typeface="Times New Roman"/>
              </a:rPr>
              <a:t> </a:t>
            </a:r>
            <a:r>
              <a:rPr lang="en-US" sz="2400" spc="170" dirty="0">
                <a:latin typeface="Times New Roman"/>
                <a:cs typeface="Times New Roman"/>
              </a:rPr>
              <a:t>and</a:t>
            </a:r>
            <a:r>
              <a:rPr lang="en-US" sz="2400" spc="-5" dirty="0">
                <a:latin typeface="Times New Roman"/>
                <a:cs typeface="Times New Roman"/>
              </a:rPr>
              <a:t> </a:t>
            </a:r>
            <a:r>
              <a:rPr lang="en-US" sz="2400" spc="170" dirty="0">
                <a:latin typeface="Times New Roman"/>
                <a:cs typeface="Times New Roman"/>
              </a:rPr>
              <a:t>the</a:t>
            </a:r>
            <a:r>
              <a:rPr lang="en-US" sz="2400" spc="-140" dirty="0">
                <a:latin typeface="Times New Roman"/>
                <a:cs typeface="Times New Roman"/>
              </a:rPr>
              <a:t> </a:t>
            </a:r>
            <a:r>
              <a:rPr lang="en-US" sz="2400" u="heavy" spc="120" dirty="0">
                <a:uFill>
                  <a:solidFill>
                    <a:srgbClr val="000000"/>
                  </a:solidFill>
                </a:uFill>
                <a:latin typeface="Times New Roman"/>
                <a:cs typeface="Times New Roman"/>
              </a:rPr>
              <a:t>order</a:t>
            </a:r>
            <a:r>
              <a:rPr lang="en-US" sz="2400" u="heavy" spc="-160" dirty="0">
                <a:uFill>
                  <a:solidFill>
                    <a:srgbClr val="000000"/>
                  </a:solidFill>
                </a:uFill>
                <a:latin typeface="Times New Roman"/>
                <a:cs typeface="Times New Roman"/>
              </a:rPr>
              <a:t> </a:t>
            </a:r>
            <a:r>
              <a:rPr lang="en-US" sz="2400" u="heavy" spc="20" dirty="0">
                <a:uFill>
                  <a:solidFill>
                    <a:srgbClr val="000000"/>
                  </a:solidFill>
                </a:uFill>
                <a:latin typeface="Times New Roman"/>
                <a:cs typeface="Times New Roman"/>
              </a:rPr>
              <a:t>of</a:t>
            </a:r>
            <a:r>
              <a:rPr lang="en-US" sz="2400" u="heavy" spc="75" dirty="0">
                <a:uFill>
                  <a:solidFill>
                    <a:srgbClr val="000000"/>
                  </a:solidFill>
                </a:uFill>
                <a:latin typeface="Times New Roman"/>
                <a:cs typeface="Times New Roman"/>
              </a:rPr>
              <a:t> </a:t>
            </a:r>
            <a:r>
              <a:rPr lang="en-US" sz="2400" u="heavy" spc="70" dirty="0">
                <a:uFill>
                  <a:solidFill>
                    <a:srgbClr val="000000"/>
                  </a:solidFill>
                </a:uFill>
                <a:latin typeface="Times New Roman"/>
                <a:cs typeface="Times New Roman"/>
              </a:rPr>
              <a:t>messages</a:t>
            </a:r>
            <a:r>
              <a:rPr lang="en-US" sz="2400" spc="-50" dirty="0">
                <a:latin typeface="Times New Roman"/>
                <a:cs typeface="Times New Roman"/>
              </a:rPr>
              <a:t> </a:t>
            </a:r>
            <a:r>
              <a:rPr lang="en-US" sz="2400" spc="100" dirty="0">
                <a:latin typeface="Times New Roman"/>
                <a:cs typeface="Times New Roman"/>
              </a:rPr>
              <a:t>passed  </a:t>
            </a:r>
            <a:r>
              <a:rPr lang="en-US" sz="2400" spc="114" dirty="0">
                <a:latin typeface="Times New Roman"/>
                <a:cs typeface="Times New Roman"/>
              </a:rPr>
              <a:t>between</a:t>
            </a:r>
            <a:r>
              <a:rPr lang="en-US" sz="2400" spc="-85" dirty="0">
                <a:latin typeface="Times New Roman"/>
                <a:cs typeface="Times New Roman"/>
              </a:rPr>
              <a:t> </a:t>
            </a:r>
            <a:r>
              <a:rPr lang="en-US" sz="2400" spc="150" dirty="0">
                <a:latin typeface="Times New Roman"/>
                <a:cs typeface="Times New Roman"/>
              </a:rPr>
              <a:t>them.</a:t>
            </a:r>
            <a:endParaRPr lang="en-US" sz="2400" dirty="0">
              <a:latin typeface="Times New Roman"/>
              <a:cs typeface="Times New Roman"/>
            </a:endParaRPr>
          </a:p>
          <a:p>
            <a:pPr marL="285115" marR="151130" indent="-272415">
              <a:lnSpc>
                <a:spcPts val="2690"/>
              </a:lnSpc>
              <a:spcBef>
                <a:spcPts val="1775"/>
              </a:spcBef>
              <a:buClr>
                <a:srgbClr val="0AD0D9"/>
              </a:buClr>
              <a:buSzPct val="94642"/>
              <a:buFont typeface="Arial"/>
              <a:buChar char=""/>
              <a:tabLst>
                <a:tab pos="285750" algn="l"/>
              </a:tabLst>
            </a:pPr>
            <a:r>
              <a:rPr lang="en-US" sz="2400" spc="105" dirty="0">
                <a:latin typeface="Times New Roman"/>
                <a:cs typeface="Times New Roman"/>
              </a:rPr>
              <a:t>The</a:t>
            </a:r>
            <a:r>
              <a:rPr lang="en-US" sz="2400" spc="-150" dirty="0">
                <a:latin typeface="Times New Roman"/>
                <a:cs typeface="Times New Roman"/>
              </a:rPr>
              <a:t> </a:t>
            </a:r>
            <a:r>
              <a:rPr lang="en-US" sz="2400" spc="90" dirty="0">
                <a:latin typeface="Times New Roman"/>
                <a:cs typeface="Times New Roman"/>
              </a:rPr>
              <a:t>objects</a:t>
            </a:r>
            <a:r>
              <a:rPr lang="en-US" sz="2400" spc="-135" dirty="0">
                <a:latin typeface="Times New Roman"/>
                <a:cs typeface="Times New Roman"/>
              </a:rPr>
              <a:t> </a:t>
            </a:r>
            <a:r>
              <a:rPr lang="en-US" sz="2400" spc="95" dirty="0">
                <a:latin typeface="Times New Roman"/>
                <a:cs typeface="Times New Roman"/>
              </a:rPr>
              <a:t>are</a:t>
            </a:r>
            <a:r>
              <a:rPr lang="en-US" sz="2400" spc="-65" dirty="0">
                <a:latin typeface="Times New Roman"/>
                <a:cs typeface="Times New Roman"/>
              </a:rPr>
              <a:t> </a:t>
            </a:r>
            <a:r>
              <a:rPr lang="en-US" sz="2400" spc="85" dirty="0">
                <a:latin typeface="Times New Roman"/>
                <a:cs typeface="Times New Roman"/>
              </a:rPr>
              <a:t>listed</a:t>
            </a:r>
            <a:r>
              <a:rPr lang="en-US" sz="2400" spc="-65" dirty="0">
                <a:latin typeface="Times New Roman"/>
                <a:cs typeface="Times New Roman"/>
              </a:rPr>
              <a:t> </a:t>
            </a:r>
            <a:r>
              <a:rPr lang="en-US" sz="2400" spc="70" dirty="0">
                <a:latin typeface="Times New Roman"/>
                <a:cs typeface="Times New Roman"/>
              </a:rPr>
              <a:t>as</a:t>
            </a:r>
            <a:r>
              <a:rPr lang="en-US" sz="2400" spc="-55" dirty="0">
                <a:latin typeface="Times New Roman"/>
                <a:cs typeface="Times New Roman"/>
              </a:rPr>
              <a:t> </a:t>
            </a:r>
            <a:r>
              <a:rPr lang="en-US" sz="2400" spc="75" dirty="0">
                <a:latin typeface="Times New Roman"/>
                <a:cs typeface="Times New Roman"/>
              </a:rPr>
              <a:t>icons</a:t>
            </a:r>
            <a:r>
              <a:rPr lang="en-US" sz="2400" spc="-125" dirty="0">
                <a:latin typeface="Times New Roman"/>
                <a:cs typeface="Times New Roman"/>
              </a:rPr>
              <a:t> </a:t>
            </a:r>
            <a:r>
              <a:rPr lang="en-US" sz="2400" spc="170" dirty="0">
                <a:latin typeface="Times New Roman"/>
                <a:cs typeface="Times New Roman"/>
              </a:rPr>
              <a:t>and</a:t>
            </a:r>
            <a:r>
              <a:rPr lang="en-US" sz="2400" spc="-60" dirty="0">
                <a:latin typeface="Times New Roman"/>
                <a:cs typeface="Times New Roman"/>
              </a:rPr>
              <a:t> </a:t>
            </a:r>
            <a:r>
              <a:rPr lang="en-US" sz="2400" spc="75" dirty="0">
                <a:latin typeface="Times New Roman"/>
                <a:cs typeface="Times New Roman"/>
              </a:rPr>
              <a:t>arrows</a:t>
            </a:r>
            <a:r>
              <a:rPr lang="en-US" sz="2400" spc="-30" dirty="0">
                <a:latin typeface="Times New Roman"/>
                <a:cs typeface="Times New Roman"/>
              </a:rPr>
              <a:t> </a:t>
            </a:r>
            <a:r>
              <a:rPr lang="en-US" sz="2400" spc="45" dirty="0">
                <a:latin typeface="Times New Roman"/>
                <a:cs typeface="Times New Roman"/>
              </a:rPr>
              <a:t>indicate  </a:t>
            </a:r>
            <a:r>
              <a:rPr lang="en-US" sz="2400" spc="170" dirty="0">
                <a:latin typeface="Times New Roman"/>
                <a:cs typeface="Times New Roman"/>
              </a:rPr>
              <a:t>the</a:t>
            </a:r>
            <a:r>
              <a:rPr lang="en-US" sz="2400" spc="-75" dirty="0">
                <a:latin typeface="Times New Roman"/>
                <a:cs typeface="Times New Roman"/>
              </a:rPr>
              <a:t> </a:t>
            </a:r>
            <a:r>
              <a:rPr lang="en-US" sz="2400" spc="75" dirty="0">
                <a:latin typeface="Times New Roman"/>
                <a:cs typeface="Times New Roman"/>
              </a:rPr>
              <a:t>messages</a:t>
            </a:r>
            <a:r>
              <a:rPr lang="en-US" sz="2400" spc="-20" dirty="0">
                <a:latin typeface="Times New Roman"/>
                <a:cs typeface="Times New Roman"/>
              </a:rPr>
              <a:t> </a:t>
            </a:r>
            <a:r>
              <a:rPr lang="en-US" sz="2400" spc="100" dirty="0">
                <a:latin typeface="Times New Roman"/>
                <a:cs typeface="Times New Roman"/>
              </a:rPr>
              <a:t>being</a:t>
            </a:r>
            <a:r>
              <a:rPr lang="en-US" sz="2400" spc="-50" dirty="0">
                <a:latin typeface="Times New Roman"/>
                <a:cs typeface="Times New Roman"/>
              </a:rPr>
              <a:t> </a:t>
            </a:r>
            <a:r>
              <a:rPr lang="en-US" sz="2400" spc="100" dirty="0">
                <a:latin typeface="Times New Roman"/>
                <a:cs typeface="Times New Roman"/>
              </a:rPr>
              <a:t>passed</a:t>
            </a:r>
            <a:r>
              <a:rPr lang="en-US" sz="2400" spc="20" dirty="0">
                <a:latin typeface="Times New Roman"/>
                <a:cs typeface="Times New Roman"/>
              </a:rPr>
              <a:t> </a:t>
            </a:r>
            <a:r>
              <a:rPr lang="en-US" sz="2400" spc="114" dirty="0">
                <a:latin typeface="Times New Roman"/>
                <a:cs typeface="Times New Roman"/>
              </a:rPr>
              <a:t>between</a:t>
            </a:r>
            <a:r>
              <a:rPr lang="en-US" sz="2400" spc="-80" dirty="0">
                <a:latin typeface="Times New Roman"/>
                <a:cs typeface="Times New Roman"/>
              </a:rPr>
              <a:t> </a:t>
            </a:r>
            <a:r>
              <a:rPr lang="en-US" sz="2400" spc="150" dirty="0">
                <a:latin typeface="Times New Roman"/>
                <a:cs typeface="Times New Roman"/>
              </a:rPr>
              <a:t>them.</a:t>
            </a:r>
            <a:endParaRPr lang="en-US" sz="2400" dirty="0">
              <a:latin typeface="Times New Roman"/>
              <a:cs typeface="Times New Roman"/>
            </a:endParaRPr>
          </a:p>
          <a:p>
            <a:pPr marL="285115" marR="5080" indent="-272415">
              <a:lnSpc>
                <a:spcPct val="80000"/>
              </a:lnSpc>
              <a:spcBef>
                <a:spcPts val="1820"/>
              </a:spcBef>
              <a:buClr>
                <a:srgbClr val="0AD0D9"/>
              </a:buClr>
              <a:buSzPct val="94642"/>
              <a:buFont typeface="Arial"/>
              <a:buChar char=""/>
              <a:tabLst>
                <a:tab pos="285750" algn="l"/>
              </a:tabLst>
            </a:pPr>
            <a:r>
              <a:rPr lang="en-US" sz="2400" spc="100" dirty="0">
                <a:latin typeface="Times New Roman"/>
                <a:cs typeface="Times New Roman"/>
              </a:rPr>
              <a:t>The </a:t>
            </a:r>
            <a:r>
              <a:rPr lang="en-US" sz="2400" spc="155" dirty="0">
                <a:latin typeface="Times New Roman"/>
                <a:cs typeface="Times New Roman"/>
              </a:rPr>
              <a:t>numbers </a:t>
            </a:r>
            <a:r>
              <a:rPr lang="en-US" sz="2400" spc="114" dirty="0">
                <a:latin typeface="Times New Roman"/>
                <a:cs typeface="Times New Roman"/>
              </a:rPr>
              <a:t>next </a:t>
            </a:r>
            <a:r>
              <a:rPr lang="en-US" sz="2400" spc="140" dirty="0">
                <a:latin typeface="Times New Roman"/>
                <a:cs typeface="Times New Roman"/>
              </a:rPr>
              <a:t>to </a:t>
            </a:r>
            <a:r>
              <a:rPr lang="en-US" sz="2400" spc="170" dirty="0">
                <a:latin typeface="Times New Roman"/>
                <a:cs typeface="Times New Roman"/>
              </a:rPr>
              <a:t>the </a:t>
            </a:r>
            <a:r>
              <a:rPr lang="en-US" sz="2400" spc="75" dirty="0">
                <a:latin typeface="Times New Roman"/>
                <a:cs typeface="Times New Roman"/>
              </a:rPr>
              <a:t>messages </a:t>
            </a:r>
            <a:r>
              <a:rPr lang="en-US" sz="2400" spc="95" dirty="0">
                <a:latin typeface="Times New Roman"/>
                <a:cs typeface="Times New Roman"/>
              </a:rPr>
              <a:t>are </a:t>
            </a:r>
            <a:r>
              <a:rPr lang="en-US" sz="2400" spc="70" dirty="0">
                <a:latin typeface="Times New Roman"/>
                <a:cs typeface="Times New Roman"/>
              </a:rPr>
              <a:t>called </a:t>
            </a:r>
            <a:r>
              <a:rPr lang="en-US" sz="2400" u="heavy" spc="70" dirty="0">
                <a:uFill>
                  <a:solidFill>
                    <a:srgbClr val="000000"/>
                  </a:solidFill>
                </a:uFill>
                <a:latin typeface="Times New Roman"/>
                <a:cs typeface="Times New Roman"/>
              </a:rPr>
              <a:t> </a:t>
            </a:r>
            <a:r>
              <a:rPr lang="en-US" sz="2400" u="heavy" spc="110" dirty="0">
                <a:uFill>
                  <a:solidFill>
                    <a:srgbClr val="000000"/>
                  </a:solidFill>
                </a:uFill>
                <a:latin typeface="Times New Roman"/>
                <a:cs typeface="Times New Roman"/>
              </a:rPr>
              <a:t>sequence</a:t>
            </a:r>
            <a:r>
              <a:rPr lang="en-US" sz="2400" u="heavy" spc="-90" dirty="0">
                <a:uFill>
                  <a:solidFill>
                    <a:srgbClr val="000000"/>
                  </a:solidFill>
                </a:uFill>
                <a:latin typeface="Times New Roman"/>
                <a:cs typeface="Times New Roman"/>
              </a:rPr>
              <a:t> </a:t>
            </a:r>
            <a:r>
              <a:rPr lang="en-US" sz="2400" u="heavy" spc="155" dirty="0">
                <a:uFill>
                  <a:solidFill>
                    <a:srgbClr val="000000"/>
                  </a:solidFill>
                </a:uFill>
                <a:latin typeface="Times New Roman"/>
                <a:cs typeface="Times New Roman"/>
              </a:rPr>
              <a:t>numbers</a:t>
            </a:r>
            <a:r>
              <a:rPr lang="en-US" sz="2400" spc="-120" dirty="0">
                <a:latin typeface="Times New Roman"/>
                <a:cs typeface="Times New Roman"/>
              </a:rPr>
              <a:t> </a:t>
            </a:r>
            <a:r>
              <a:rPr lang="en-US" sz="2400" spc="130" dirty="0">
                <a:latin typeface="Times New Roman"/>
                <a:cs typeface="Times New Roman"/>
              </a:rPr>
              <a:t>and,</a:t>
            </a:r>
            <a:r>
              <a:rPr lang="en-US" sz="2400" spc="-60" dirty="0">
                <a:latin typeface="Times New Roman"/>
                <a:cs typeface="Times New Roman"/>
              </a:rPr>
              <a:t> </a:t>
            </a:r>
            <a:r>
              <a:rPr lang="en-US" sz="2400" spc="70" dirty="0">
                <a:latin typeface="Times New Roman"/>
                <a:cs typeface="Times New Roman"/>
              </a:rPr>
              <a:t>as</a:t>
            </a:r>
            <a:r>
              <a:rPr lang="en-US" sz="2400" spc="-80" dirty="0">
                <a:latin typeface="Times New Roman"/>
                <a:cs typeface="Times New Roman"/>
              </a:rPr>
              <a:t> </a:t>
            </a:r>
            <a:r>
              <a:rPr lang="en-US" sz="2400" spc="170" dirty="0">
                <a:latin typeface="Times New Roman"/>
                <a:cs typeface="Times New Roman"/>
              </a:rPr>
              <a:t>the</a:t>
            </a:r>
            <a:r>
              <a:rPr lang="en-US" sz="2400" spc="-75" dirty="0">
                <a:latin typeface="Times New Roman"/>
                <a:cs typeface="Times New Roman"/>
              </a:rPr>
              <a:t> </a:t>
            </a:r>
            <a:r>
              <a:rPr lang="en-US" sz="2400" spc="165" dirty="0">
                <a:latin typeface="Times New Roman"/>
                <a:cs typeface="Times New Roman"/>
              </a:rPr>
              <a:t>name</a:t>
            </a:r>
            <a:r>
              <a:rPr lang="en-US" sz="2400" spc="-114" dirty="0">
                <a:latin typeface="Times New Roman"/>
                <a:cs typeface="Times New Roman"/>
              </a:rPr>
              <a:t> </a:t>
            </a:r>
            <a:r>
              <a:rPr lang="en-US" sz="2400" spc="60" dirty="0">
                <a:latin typeface="Times New Roman"/>
                <a:cs typeface="Times New Roman"/>
              </a:rPr>
              <a:t>suggests,</a:t>
            </a:r>
            <a:r>
              <a:rPr lang="en-US" sz="2400" spc="10" dirty="0">
                <a:latin typeface="Times New Roman"/>
                <a:cs typeface="Times New Roman"/>
              </a:rPr>
              <a:t> </a:t>
            </a:r>
            <a:r>
              <a:rPr lang="en-US" sz="2400" spc="110" dirty="0">
                <a:latin typeface="Times New Roman"/>
                <a:cs typeface="Times New Roman"/>
              </a:rPr>
              <a:t>they  </a:t>
            </a:r>
            <a:r>
              <a:rPr lang="en-US" sz="2400" spc="80" dirty="0">
                <a:latin typeface="Times New Roman"/>
                <a:cs typeface="Times New Roman"/>
              </a:rPr>
              <a:t>show </a:t>
            </a:r>
            <a:r>
              <a:rPr lang="en-US" sz="2400" spc="170" dirty="0">
                <a:latin typeface="Times New Roman"/>
                <a:cs typeface="Times New Roman"/>
              </a:rPr>
              <a:t>the </a:t>
            </a:r>
            <a:r>
              <a:rPr lang="en-US" sz="2400" spc="110" dirty="0">
                <a:latin typeface="Times New Roman"/>
                <a:cs typeface="Times New Roman"/>
              </a:rPr>
              <a:t>sequence </a:t>
            </a:r>
            <a:r>
              <a:rPr lang="en-US" sz="2400" spc="20" dirty="0">
                <a:latin typeface="Times New Roman"/>
                <a:cs typeface="Times New Roman"/>
              </a:rPr>
              <a:t>of </a:t>
            </a:r>
            <a:r>
              <a:rPr lang="en-US" sz="2400" spc="170" dirty="0">
                <a:latin typeface="Times New Roman"/>
                <a:cs typeface="Times New Roman"/>
              </a:rPr>
              <a:t>the </a:t>
            </a:r>
            <a:r>
              <a:rPr lang="en-US" sz="2400" spc="75" dirty="0">
                <a:latin typeface="Times New Roman"/>
                <a:cs typeface="Times New Roman"/>
              </a:rPr>
              <a:t>messages </a:t>
            </a:r>
            <a:r>
              <a:rPr lang="en-US" sz="2400" spc="70" dirty="0">
                <a:latin typeface="Times New Roman"/>
                <a:cs typeface="Times New Roman"/>
              </a:rPr>
              <a:t>as </a:t>
            </a:r>
            <a:r>
              <a:rPr lang="en-US" sz="2400" spc="114" dirty="0">
                <a:latin typeface="Times New Roman"/>
                <a:cs typeface="Times New Roman"/>
              </a:rPr>
              <a:t>they </a:t>
            </a:r>
            <a:r>
              <a:rPr lang="en-US" sz="2400" spc="95" dirty="0">
                <a:latin typeface="Times New Roman"/>
                <a:cs typeface="Times New Roman"/>
              </a:rPr>
              <a:t>are  </a:t>
            </a:r>
            <a:r>
              <a:rPr lang="en-US" sz="2400" spc="100" dirty="0">
                <a:latin typeface="Times New Roman"/>
                <a:cs typeface="Times New Roman"/>
              </a:rPr>
              <a:t>passed </a:t>
            </a:r>
            <a:r>
              <a:rPr lang="en-US" sz="2400" spc="114" dirty="0">
                <a:latin typeface="Times New Roman"/>
                <a:cs typeface="Times New Roman"/>
              </a:rPr>
              <a:t>between </a:t>
            </a:r>
            <a:r>
              <a:rPr lang="en-US" sz="2400" spc="170" dirty="0">
                <a:latin typeface="Times New Roman"/>
                <a:cs typeface="Times New Roman"/>
              </a:rPr>
              <a:t>the</a:t>
            </a:r>
            <a:r>
              <a:rPr lang="en-US" sz="2400" spc="-405" dirty="0">
                <a:latin typeface="Times New Roman"/>
                <a:cs typeface="Times New Roman"/>
              </a:rPr>
              <a:t> </a:t>
            </a:r>
            <a:r>
              <a:rPr lang="en-US" sz="2400" spc="70" dirty="0">
                <a:latin typeface="Times New Roman"/>
                <a:cs typeface="Times New Roman"/>
              </a:rPr>
              <a:t>objects.</a:t>
            </a:r>
            <a:endParaRPr lang="en-US" sz="2400" dirty="0">
              <a:latin typeface="Times New Roman"/>
              <a:cs typeface="Times New Roman"/>
            </a:endParaRPr>
          </a:p>
        </p:txBody>
      </p:sp>
      <p:sp>
        <p:nvSpPr>
          <p:cNvPr id="10" name="Rectangle 9"/>
          <p:cNvSpPr/>
          <p:nvPr/>
        </p:nvSpPr>
        <p:spPr>
          <a:xfrm>
            <a:off x="380999" y="228600"/>
            <a:ext cx="8686801" cy="646331"/>
          </a:xfrm>
          <a:prstGeom prst="rect">
            <a:avLst/>
          </a:prstGeom>
          <a:noFill/>
        </p:spPr>
        <p:txBody>
          <a:bodyPr wrap="square" lIns="91440" tIns="45720" rIns="91440" bIns="45720">
            <a:spAutoFit/>
          </a:bodyPr>
          <a:lstStyle/>
          <a:p>
            <a:pPr algn="ctr"/>
            <a:r>
              <a:rPr lang="en-US" sz="3600" b="1" dirty="0" smtClean="0">
                <a:ln w="9525">
                  <a:solidFill>
                    <a:schemeClr val="bg1"/>
                  </a:solidFill>
                  <a:prstDash val="solid"/>
                </a:ln>
                <a:effectLst>
                  <a:outerShdw blurRad="12700" dist="38100" dir="2700000" algn="tl" rotWithShape="0">
                    <a:schemeClr val="accent5">
                      <a:lumMod val="60000"/>
                      <a:lumOff val="40000"/>
                    </a:schemeClr>
                  </a:outerShdw>
                </a:effectLst>
              </a:rPr>
              <a:t>Collaboration/Communication</a:t>
            </a:r>
            <a:r>
              <a:rPr lang="en-US" sz="3600" dirty="0" smtClean="0">
                <a:ln w="0"/>
                <a:effectLst>
                  <a:outerShdw blurRad="38100" dist="25400" dir="5400000" algn="ctr" rotWithShape="0">
                    <a:srgbClr val="6E747A">
                      <a:alpha val="43000"/>
                    </a:srgbClr>
                  </a:outerShdw>
                </a:effectLst>
              </a:rPr>
              <a:t> </a:t>
            </a:r>
            <a:r>
              <a:rPr lang="en-US" sz="3600" b="1" dirty="0">
                <a:ln w="9525">
                  <a:solidFill>
                    <a:schemeClr val="bg1"/>
                  </a:solidFill>
                  <a:prstDash val="solid"/>
                </a:ln>
                <a:effectLst>
                  <a:outerShdw blurRad="12700" dist="38100" dir="2700000" algn="tl" rotWithShape="0">
                    <a:schemeClr val="accent5">
                      <a:lumMod val="60000"/>
                      <a:lumOff val="40000"/>
                    </a:schemeClr>
                  </a:outerShdw>
                </a:effectLst>
              </a:rPr>
              <a:t>Diagram</a:t>
            </a:r>
            <a:r>
              <a:rPr lang="en-US" sz="3600" dirty="0" smtClean="0">
                <a:ln w="0"/>
                <a:effectLst>
                  <a:outerShdw blurRad="38100" dist="25400" dir="5400000" algn="ctr" rotWithShape="0">
                    <a:srgbClr val="6E747A">
                      <a:alpha val="43000"/>
                    </a:srgbClr>
                  </a:outerShdw>
                </a:effectLst>
              </a:rPr>
              <a:t>:</a:t>
            </a:r>
            <a:endParaRPr lang="en-US" sz="3600" dirty="0">
              <a:ln w="0"/>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957415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27406"/>
            <a:ext cx="9067800" cy="615553"/>
          </a:xfrm>
        </p:spPr>
        <p:txBody>
          <a:bodyPr/>
          <a:lstStyle/>
          <a:p>
            <a:r>
              <a:rPr lang="en-US" sz="3200" spc="-135" dirty="0">
                <a:solidFill>
                  <a:schemeClr val="accent1">
                    <a:lumMod val="50000"/>
                  </a:schemeClr>
                </a:solidFill>
              </a:rPr>
              <a:t>Collaboration</a:t>
            </a:r>
            <a:r>
              <a:rPr lang="en-US" sz="4000" spc="-135" dirty="0">
                <a:solidFill>
                  <a:schemeClr val="accent1">
                    <a:lumMod val="50000"/>
                  </a:schemeClr>
                </a:solidFill>
              </a:rPr>
              <a:t> </a:t>
            </a:r>
            <a:r>
              <a:rPr lang="en-US" sz="4000" spc="-180" dirty="0">
                <a:solidFill>
                  <a:schemeClr val="accent1">
                    <a:lumMod val="50000"/>
                  </a:schemeClr>
                </a:solidFill>
              </a:rPr>
              <a:t>diagram </a:t>
            </a:r>
            <a:r>
              <a:rPr lang="en-US" sz="4000" spc="-235" dirty="0">
                <a:solidFill>
                  <a:schemeClr val="accent1">
                    <a:lumMod val="50000"/>
                  </a:schemeClr>
                </a:solidFill>
              </a:rPr>
              <a:t>– </a:t>
            </a:r>
            <a:r>
              <a:rPr lang="en-US" sz="4000" spc="-220" dirty="0">
                <a:solidFill>
                  <a:schemeClr val="accent1">
                    <a:lumMod val="50000"/>
                  </a:schemeClr>
                </a:solidFill>
              </a:rPr>
              <a:t>an</a:t>
            </a:r>
            <a:r>
              <a:rPr lang="en-US" sz="4000" spc="-315" dirty="0">
                <a:solidFill>
                  <a:schemeClr val="accent1">
                    <a:lumMod val="50000"/>
                  </a:schemeClr>
                </a:solidFill>
              </a:rPr>
              <a:t> </a:t>
            </a:r>
            <a:r>
              <a:rPr lang="en-US" sz="4000" spc="-204" dirty="0">
                <a:solidFill>
                  <a:schemeClr val="accent1">
                    <a:lumMod val="50000"/>
                  </a:schemeClr>
                </a:solidFill>
              </a:rPr>
              <a:t>example</a:t>
            </a:r>
            <a:endParaRPr lang="en-US" sz="4000" dirty="0">
              <a:solidFill>
                <a:schemeClr val="accent1">
                  <a:lumMod val="50000"/>
                </a:schemeClr>
              </a:solidFill>
            </a:endParaRPr>
          </a:p>
        </p:txBody>
      </p:sp>
      <p:pic>
        <p:nvPicPr>
          <p:cNvPr id="4" name="Picture 3"/>
          <p:cNvPicPr>
            <a:picLocks noChangeAspect="1"/>
          </p:cNvPicPr>
          <p:nvPr/>
        </p:nvPicPr>
        <p:blipFill>
          <a:blip r:embed="rId2"/>
          <a:stretch>
            <a:fillRect/>
          </a:stretch>
        </p:blipFill>
        <p:spPr>
          <a:xfrm>
            <a:off x="609600" y="2514600"/>
            <a:ext cx="7248772" cy="2767824"/>
          </a:xfrm>
          <a:prstGeom prst="rect">
            <a:avLst/>
          </a:prstGeom>
        </p:spPr>
      </p:pic>
    </p:spTree>
    <p:extLst>
      <p:ext uri="{BB962C8B-B14F-4D97-AF65-F5344CB8AC3E}">
        <p14:creationId xmlns:p14="http://schemas.microsoft.com/office/powerpoint/2010/main" val="912924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381000"/>
            <a:ext cx="7696200" cy="738664"/>
          </a:xfrm>
          <a:prstGeom prst="rect">
            <a:avLst/>
          </a:prstGeom>
        </p:spPr>
        <p:txBody>
          <a:bodyPr wrap="square">
            <a:spAutoFit/>
          </a:bodyPr>
          <a:lstStyle/>
          <a:p>
            <a:r>
              <a:rPr lang="en-US" sz="2400" b="1" dirty="0"/>
              <a:t>Example of Collaboration </a:t>
            </a:r>
            <a:r>
              <a:rPr lang="en-US" sz="2400" b="1" dirty="0" smtClean="0"/>
              <a:t>Diagram </a:t>
            </a:r>
            <a:r>
              <a:rPr lang="en-US" sz="2400" b="1" dirty="0">
                <a:solidFill>
                  <a:schemeClr val="accent2">
                    <a:lumMod val="60000"/>
                    <a:lumOff val="40000"/>
                  </a:schemeClr>
                </a:solidFill>
              </a:rPr>
              <a:t>“Make Payment”</a:t>
            </a:r>
          </a:p>
          <a:p>
            <a:r>
              <a:rPr lang="en-US" dirty="0" smtClean="0"/>
              <a:t> </a:t>
            </a:r>
            <a:endParaRPr lang="en-US" dirty="0"/>
          </a:p>
        </p:txBody>
      </p:sp>
      <p:pic>
        <p:nvPicPr>
          <p:cNvPr id="6" name="Picture 5"/>
          <p:cNvPicPr>
            <a:picLocks noChangeAspect="1"/>
          </p:cNvPicPr>
          <p:nvPr/>
        </p:nvPicPr>
        <p:blipFill>
          <a:blip r:embed="rId2"/>
          <a:stretch>
            <a:fillRect/>
          </a:stretch>
        </p:blipFill>
        <p:spPr>
          <a:xfrm>
            <a:off x="609599" y="1981200"/>
            <a:ext cx="7940707" cy="3810000"/>
          </a:xfrm>
          <a:prstGeom prst="rect">
            <a:avLst/>
          </a:prstGeom>
        </p:spPr>
      </p:pic>
    </p:spTree>
    <p:extLst>
      <p:ext uri="{BB962C8B-B14F-4D97-AF65-F5344CB8AC3E}">
        <p14:creationId xmlns:p14="http://schemas.microsoft.com/office/powerpoint/2010/main" val="3925321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457200"/>
            <a:ext cx="7315200" cy="461665"/>
          </a:xfrm>
          <a:prstGeom prst="rect">
            <a:avLst/>
          </a:prstGeom>
        </p:spPr>
        <p:txBody>
          <a:bodyPr wrap="square">
            <a:spAutoFit/>
          </a:bodyPr>
          <a:lstStyle/>
          <a:p>
            <a:r>
              <a:rPr lang="en-US" sz="2400" b="1" dirty="0"/>
              <a:t>How to read “Make Payment” Collaboration Diagram</a:t>
            </a:r>
          </a:p>
        </p:txBody>
      </p:sp>
      <p:pic>
        <p:nvPicPr>
          <p:cNvPr id="5" name="Picture 4"/>
          <p:cNvPicPr>
            <a:picLocks noChangeAspect="1"/>
          </p:cNvPicPr>
          <p:nvPr/>
        </p:nvPicPr>
        <p:blipFill>
          <a:blip r:embed="rId2"/>
          <a:stretch>
            <a:fillRect/>
          </a:stretch>
        </p:blipFill>
        <p:spPr>
          <a:xfrm>
            <a:off x="4724400" y="1905000"/>
            <a:ext cx="3733800" cy="4267200"/>
          </a:xfrm>
          <a:prstGeom prst="rect">
            <a:avLst/>
          </a:prstGeom>
        </p:spPr>
      </p:pic>
      <p:sp>
        <p:nvSpPr>
          <p:cNvPr id="6" name="Rectangle 5"/>
          <p:cNvSpPr/>
          <p:nvPr/>
        </p:nvSpPr>
        <p:spPr>
          <a:xfrm>
            <a:off x="152400" y="1896208"/>
            <a:ext cx="4572000" cy="3249351"/>
          </a:xfrm>
          <a:prstGeom prst="rect">
            <a:avLst/>
          </a:prstGeom>
        </p:spPr>
        <p:txBody>
          <a:bodyPr>
            <a:spAutoFit/>
          </a:bodyPr>
          <a:lstStyle/>
          <a:p>
            <a:pPr marL="292100" lvl="0" indent="-292100" algn="just" fontAlgn="base">
              <a:lnSpc>
                <a:spcPct val="110000"/>
              </a:lnSpc>
              <a:spcBef>
                <a:spcPct val="0"/>
              </a:spcBef>
              <a:spcAft>
                <a:spcPct val="0"/>
              </a:spcAft>
              <a:buClr>
                <a:srgbClr val="8CADAE">
                  <a:lumMod val="75000"/>
                </a:srgbClr>
              </a:buClr>
              <a:buSzPct val="70000"/>
              <a:buFont typeface="Wingdings 2" pitchFamily="18" charset="2"/>
              <a:buChar char="è"/>
              <a:defRPr/>
            </a:pPr>
            <a:r>
              <a:rPr lang="en-US" sz="1750" dirty="0">
                <a:solidFill>
                  <a:prstClr val="black"/>
                </a:solidFill>
                <a:cs typeface="Arial" charset="0"/>
              </a:rPr>
              <a:t>The message </a:t>
            </a:r>
            <a:r>
              <a:rPr lang="en-US" sz="1750" dirty="0" err="1">
                <a:solidFill>
                  <a:prstClr val="black"/>
                </a:solidFill>
                <a:cs typeface="Arial" charset="0"/>
              </a:rPr>
              <a:t>makePayment</a:t>
            </a:r>
            <a:r>
              <a:rPr lang="en-US" sz="1750" dirty="0">
                <a:solidFill>
                  <a:prstClr val="black"/>
                </a:solidFill>
                <a:cs typeface="Arial" charset="0"/>
              </a:rPr>
              <a:t> is sent to an instance of </a:t>
            </a:r>
            <a:r>
              <a:rPr lang="en-US" sz="1750" b="1" dirty="0">
                <a:solidFill>
                  <a:prstClr val="black"/>
                </a:solidFill>
                <a:cs typeface="Arial" charset="0"/>
              </a:rPr>
              <a:t>Register</a:t>
            </a:r>
            <a:r>
              <a:rPr lang="en-US" sz="1750" dirty="0">
                <a:solidFill>
                  <a:prstClr val="black"/>
                </a:solidFill>
                <a:cs typeface="Arial" charset="0"/>
              </a:rPr>
              <a:t>. The sender is not identified.</a:t>
            </a:r>
          </a:p>
          <a:p>
            <a:pPr lvl="0" algn="just" fontAlgn="base">
              <a:lnSpc>
                <a:spcPct val="110000"/>
              </a:lnSpc>
              <a:spcBef>
                <a:spcPct val="0"/>
              </a:spcBef>
              <a:spcAft>
                <a:spcPct val="0"/>
              </a:spcAft>
              <a:buClr>
                <a:srgbClr val="8CADAE">
                  <a:lumMod val="75000"/>
                </a:srgbClr>
              </a:buClr>
              <a:buSzPct val="70000"/>
              <a:defRPr/>
            </a:pPr>
            <a:endParaRPr lang="en-US" sz="3200" dirty="0">
              <a:solidFill>
                <a:prstClr val="black"/>
              </a:solidFill>
              <a:cs typeface="Arial" charset="0"/>
            </a:endParaRPr>
          </a:p>
          <a:p>
            <a:pPr marL="292100" lvl="0" indent="-292100" algn="just" fontAlgn="base">
              <a:lnSpc>
                <a:spcPct val="110000"/>
              </a:lnSpc>
              <a:spcBef>
                <a:spcPct val="0"/>
              </a:spcBef>
              <a:spcAft>
                <a:spcPct val="0"/>
              </a:spcAft>
              <a:buClr>
                <a:srgbClr val="8CADAE">
                  <a:lumMod val="75000"/>
                </a:srgbClr>
              </a:buClr>
              <a:buSzPct val="70000"/>
              <a:buFont typeface="Wingdings 2" pitchFamily="18" charset="2"/>
              <a:buChar char="è"/>
              <a:defRPr/>
            </a:pPr>
            <a:r>
              <a:rPr lang="en-US" sz="1750" dirty="0">
                <a:solidFill>
                  <a:prstClr val="black"/>
                </a:solidFill>
                <a:cs typeface="Arial" charset="0"/>
              </a:rPr>
              <a:t>The </a:t>
            </a:r>
            <a:r>
              <a:rPr lang="en-US" sz="1750" b="1" dirty="0">
                <a:solidFill>
                  <a:prstClr val="black"/>
                </a:solidFill>
                <a:cs typeface="Arial" charset="0"/>
              </a:rPr>
              <a:t>Register</a:t>
            </a:r>
            <a:r>
              <a:rPr lang="en-US" sz="1750" dirty="0">
                <a:solidFill>
                  <a:prstClr val="black"/>
                </a:solidFill>
                <a:cs typeface="Arial" charset="0"/>
              </a:rPr>
              <a:t> instance sends the </a:t>
            </a:r>
            <a:r>
              <a:rPr lang="en-US" sz="1750" dirty="0" err="1">
                <a:solidFill>
                  <a:prstClr val="black"/>
                </a:solidFill>
                <a:cs typeface="Arial" charset="0"/>
              </a:rPr>
              <a:t>makePayment</a:t>
            </a:r>
            <a:r>
              <a:rPr lang="en-US" sz="1750" dirty="0">
                <a:solidFill>
                  <a:prstClr val="black"/>
                </a:solidFill>
                <a:cs typeface="Arial" charset="0"/>
              </a:rPr>
              <a:t> message to a </a:t>
            </a:r>
            <a:r>
              <a:rPr lang="en-US" sz="1750" b="1" dirty="0">
                <a:solidFill>
                  <a:prstClr val="black"/>
                </a:solidFill>
                <a:cs typeface="Arial" charset="0"/>
              </a:rPr>
              <a:t>Sale</a:t>
            </a:r>
            <a:r>
              <a:rPr lang="en-US" sz="1750" dirty="0">
                <a:solidFill>
                  <a:prstClr val="black"/>
                </a:solidFill>
                <a:cs typeface="Arial" charset="0"/>
              </a:rPr>
              <a:t> instance.</a:t>
            </a:r>
          </a:p>
          <a:p>
            <a:pPr marL="292100" lvl="0" indent="-292100" algn="just" fontAlgn="base">
              <a:lnSpc>
                <a:spcPct val="110000"/>
              </a:lnSpc>
              <a:spcBef>
                <a:spcPct val="0"/>
              </a:spcBef>
              <a:spcAft>
                <a:spcPct val="0"/>
              </a:spcAft>
              <a:buClr>
                <a:srgbClr val="8CADAE">
                  <a:lumMod val="75000"/>
                </a:srgbClr>
              </a:buClr>
              <a:buSzPct val="70000"/>
              <a:buFont typeface="Wingdings 2" pitchFamily="18" charset="2"/>
              <a:buChar char="è"/>
              <a:defRPr/>
            </a:pPr>
            <a:endParaRPr lang="en-US" sz="3200" dirty="0">
              <a:solidFill>
                <a:prstClr val="black"/>
              </a:solidFill>
              <a:cs typeface="Arial" charset="0"/>
            </a:endParaRPr>
          </a:p>
          <a:p>
            <a:pPr marL="292100" lvl="0" indent="-292100" algn="just" fontAlgn="base">
              <a:lnSpc>
                <a:spcPct val="110000"/>
              </a:lnSpc>
              <a:spcBef>
                <a:spcPct val="0"/>
              </a:spcBef>
              <a:spcAft>
                <a:spcPct val="0"/>
              </a:spcAft>
              <a:buClr>
                <a:srgbClr val="8CADAE">
                  <a:lumMod val="75000"/>
                </a:srgbClr>
              </a:buClr>
              <a:buSzPct val="70000"/>
              <a:buFont typeface="Wingdings 2" pitchFamily="18" charset="2"/>
              <a:buChar char="è"/>
              <a:defRPr/>
            </a:pPr>
            <a:r>
              <a:rPr lang="en-US" sz="1750" dirty="0">
                <a:solidFill>
                  <a:prstClr val="black"/>
                </a:solidFill>
                <a:cs typeface="Arial" charset="0"/>
              </a:rPr>
              <a:t>The</a:t>
            </a:r>
            <a:r>
              <a:rPr lang="en-US" sz="1750" b="1" dirty="0">
                <a:solidFill>
                  <a:prstClr val="black"/>
                </a:solidFill>
                <a:cs typeface="Arial" charset="0"/>
              </a:rPr>
              <a:t> Sale </a:t>
            </a:r>
            <a:r>
              <a:rPr lang="en-US" sz="1750" dirty="0">
                <a:solidFill>
                  <a:prstClr val="black"/>
                </a:solidFill>
                <a:cs typeface="Arial" charset="0"/>
              </a:rPr>
              <a:t>instance creates an instance of a Payment.</a:t>
            </a:r>
          </a:p>
        </p:txBody>
      </p:sp>
    </p:spTree>
    <p:extLst>
      <p:ext uri="{BB962C8B-B14F-4D97-AF65-F5344CB8AC3E}">
        <p14:creationId xmlns:p14="http://schemas.microsoft.com/office/powerpoint/2010/main" val="4039034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5940" y="304800"/>
            <a:ext cx="7160260" cy="1107996"/>
          </a:xfrm>
          <a:prstGeom prst="rect">
            <a:avLst/>
          </a:prstGeom>
        </p:spPr>
        <p:txBody>
          <a:bodyPr wrap="square">
            <a:spAutoFit/>
          </a:bodyPr>
          <a:lstStyle/>
          <a:p>
            <a:r>
              <a:rPr lang="en-US" sz="2400" b="1" dirty="0"/>
              <a:t>Common Interaction Diagram </a:t>
            </a:r>
            <a:r>
              <a:rPr lang="en-US" sz="2400" b="1" dirty="0" smtClean="0"/>
              <a:t>Notation</a:t>
            </a:r>
          </a:p>
          <a:p>
            <a:r>
              <a:rPr lang="en-US" sz="2400" b="1" dirty="0"/>
              <a:t>Illustrating Classes and </a:t>
            </a:r>
            <a:r>
              <a:rPr lang="en-US" sz="2400" b="1" dirty="0" smtClean="0"/>
              <a:t>Instances:</a:t>
            </a:r>
            <a:endParaRPr lang="en-US" sz="2400" b="1" dirty="0"/>
          </a:p>
          <a:p>
            <a:endParaRPr lang="en-US" dirty="0"/>
          </a:p>
        </p:txBody>
      </p:sp>
      <p:pic>
        <p:nvPicPr>
          <p:cNvPr id="6" name="Picture 5"/>
          <p:cNvPicPr>
            <a:picLocks noChangeAspect="1"/>
          </p:cNvPicPr>
          <p:nvPr/>
        </p:nvPicPr>
        <p:blipFill>
          <a:blip r:embed="rId2"/>
          <a:stretch>
            <a:fillRect/>
          </a:stretch>
        </p:blipFill>
        <p:spPr>
          <a:xfrm>
            <a:off x="4953000" y="2362200"/>
            <a:ext cx="3694496" cy="2670279"/>
          </a:xfrm>
          <a:prstGeom prst="rect">
            <a:avLst/>
          </a:prstGeom>
        </p:spPr>
      </p:pic>
      <p:sp>
        <p:nvSpPr>
          <p:cNvPr id="7" name="Rectangle 6"/>
          <p:cNvSpPr/>
          <p:nvPr/>
        </p:nvSpPr>
        <p:spPr>
          <a:xfrm>
            <a:off x="76200" y="2133600"/>
            <a:ext cx="3886200" cy="3003899"/>
          </a:xfrm>
          <a:prstGeom prst="rect">
            <a:avLst/>
          </a:prstGeom>
        </p:spPr>
        <p:txBody>
          <a:bodyPr wrap="square">
            <a:spAutoFit/>
          </a:bodyPr>
          <a:lstStyle/>
          <a:p>
            <a:pPr marL="292100" lvl="0" indent="-292100" algn="just" fontAlgn="base">
              <a:lnSpc>
                <a:spcPct val="110000"/>
              </a:lnSpc>
              <a:spcBef>
                <a:spcPct val="0"/>
              </a:spcBef>
              <a:spcAft>
                <a:spcPct val="0"/>
              </a:spcAft>
              <a:buClr>
                <a:srgbClr val="8CADAE">
                  <a:lumMod val="75000"/>
                </a:srgbClr>
              </a:buClr>
              <a:buSzPct val="70000"/>
              <a:buFont typeface="Wingdings 2" pitchFamily="18" charset="2"/>
              <a:buChar char="è"/>
              <a:defRPr/>
            </a:pPr>
            <a:r>
              <a:rPr lang="en-US" sz="1750" dirty="0">
                <a:solidFill>
                  <a:prstClr val="black"/>
                </a:solidFill>
                <a:cs typeface="Arial" charset="0"/>
              </a:rPr>
              <a:t>To show an instance of a class, the regular class box graphic symbol is used, but the name is underlined. Additionally a class name should be preceded by a colon.</a:t>
            </a:r>
          </a:p>
          <a:p>
            <a:pPr marL="292100" lvl="0" indent="-292100" algn="just" fontAlgn="base">
              <a:lnSpc>
                <a:spcPct val="110000"/>
              </a:lnSpc>
              <a:spcBef>
                <a:spcPct val="0"/>
              </a:spcBef>
              <a:spcAft>
                <a:spcPct val="0"/>
              </a:spcAft>
              <a:buClr>
                <a:srgbClr val="8CADAE">
                  <a:lumMod val="75000"/>
                </a:srgbClr>
              </a:buClr>
              <a:buSzPct val="70000"/>
              <a:buFont typeface="Wingdings 2" pitchFamily="18" charset="2"/>
              <a:buChar char="è"/>
              <a:defRPr/>
            </a:pPr>
            <a:endParaRPr lang="en-US" sz="3200" dirty="0">
              <a:solidFill>
                <a:prstClr val="black"/>
              </a:solidFill>
              <a:cs typeface="Arial" charset="0"/>
            </a:endParaRPr>
          </a:p>
          <a:p>
            <a:pPr marL="292100" lvl="0" indent="-292100" algn="just" fontAlgn="base">
              <a:lnSpc>
                <a:spcPct val="110000"/>
              </a:lnSpc>
              <a:spcBef>
                <a:spcPct val="0"/>
              </a:spcBef>
              <a:spcAft>
                <a:spcPct val="0"/>
              </a:spcAft>
              <a:buClr>
                <a:srgbClr val="8CADAE">
                  <a:lumMod val="75000"/>
                </a:srgbClr>
              </a:buClr>
              <a:buSzPct val="70000"/>
              <a:buFont typeface="Wingdings 2" pitchFamily="18" charset="2"/>
              <a:buChar char="è"/>
              <a:defRPr/>
            </a:pPr>
            <a:endParaRPr lang="en-US" sz="1750" dirty="0">
              <a:solidFill>
                <a:prstClr val="black"/>
              </a:solidFill>
              <a:cs typeface="Arial" charset="0"/>
            </a:endParaRPr>
          </a:p>
          <a:p>
            <a:pPr marL="292100" lvl="0" indent="-292100" algn="just" fontAlgn="base">
              <a:lnSpc>
                <a:spcPct val="110000"/>
              </a:lnSpc>
              <a:spcBef>
                <a:spcPct val="0"/>
              </a:spcBef>
              <a:spcAft>
                <a:spcPct val="0"/>
              </a:spcAft>
              <a:buClr>
                <a:srgbClr val="8CADAE">
                  <a:lumMod val="75000"/>
                </a:srgbClr>
              </a:buClr>
              <a:buSzPct val="70000"/>
              <a:buFont typeface="Wingdings 2" pitchFamily="18" charset="2"/>
              <a:buChar char="è"/>
              <a:defRPr/>
            </a:pPr>
            <a:r>
              <a:rPr lang="en-US" sz="1750" dirty="0">
                <a:solidFill>
                  <a:prstClr val="black"/>
                </a:solidFill>
                <a:cs typeface="Arial" charset="0"/>
              </a:rPr>
              <a:t>An instance name can be used to uniquely identify the instance.</a:t>
            </a:r>
          </a:p>
        </p:txBody>
      </p:sp>
    </p:spTree>
    <p:extLst>
      <p:ext uri="{BB962C8B-B14F-4D97-AF65-F5344CB8AC3E}">
        <p14:creationId xmlns:p14="http://schemas.microsoft.com/office/powerpoint/2010/main" val="19387171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228600"/>
            <a:ext cx="7162800" cy="830997"/>
          </a:xfrm>
          <a:prstGeom prst="rect">
            <a:avLst/>
          </a:prstGeom>
        </p:spPr>
        <p:txBody>
          <a:bodyPr wrap="square">
            <a:spAutoFit/>
          </a:bodyPr>
          <a:lstStyle/>
          <a:p>
            <a:r>
              <a:rPr lang="en-US" sz="2400" b="1" dirty="0"/>
              <a:t>Collaboration Diagram </a:t>
            </a:r>
            <a:r>
              <a:rPr lang="en-US" sz="2400" b="1" dirty="0" smtClean="0"/>
              <a:t>Notation:</a:t>
            </a:r>
            <a:endParaRPr lang="en-US" sz="2400" b="1" dirty="0"/>
          </a:p>
          <a:p>
            <a:r>
              <a:rPr lang="en-US" sz="2400" b="1" dirty="0"/>
              <a:t>Links, Messages and Return Value</a:t>
            </a:r>
          </a:p>
        </p:txBody>
      </p:sp>
      <p:pic>
        <p:nvPicPr>
          <p:cNvPr id="5" name="Picture 4"/>
          <p:cNvPicPr>
            <a:picLocks noChangeAspect="1"/>
          </p:cNvPicPr>
          <p:nvPr/>
        </p:nvPicPr>
        <p:blipFill>
          <a:blip r:embed="rId2"/>
          <a:stretch>
            <a:fillRect/>
          </a:stretch>
        </p:blipFill>
        <p:spPr>
          <a:xfrm>
            <a:off x="1371600" y="2514600"/>
            <a:ext cx="5864860" cy="1700931"/>
          </a:xfrm>
          <a:prstGeom prst="rect">
            <a:avLst/>
          </a:prstGeom>
        </p:spPr>
      </p:pic>
    </p:spTree>
    <p:extLst>
      <p:ext uri="{BB962C8B-B14F-4D97-AF65-F5344CB8AC3E}">
        <p14:creationId xmlns:p14="http://schemas.microsoft.com/office/powerpoint/2010/main" val="28842603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2400" y="1600200"/>
            <a:ext cx="7004911" cy="1292464"/>
          </a:xfrm>
          <a:prstGeom prst="rect">
            <a:avLst/>
          </a:prstGeom>
        </p:spPr>
      </p:pic>
      <p:pic>
        <p:nvPicPr>
          <p:cNvPr id="5" name="Picture 4"/>
          <p:cNvPicPr>
            <a:picLocks noChangeAspect="1"/>
          </p:cNvPicPr>
          <p:nvPr/>
        </p:nvPicPr>
        <p:blipFill>
          <a:blip r:embed="rId3"/>
          <a:stretch>
            <a:fillRect/>
          </a:stretch>
        </p:blipFill>
        <p:spPr>
          <a:xfrm>
            <a:off x="2895600" y="3810000"/>
            <a:ext cx="2286000" cy="2481287"/>
          </a:xfrm>
          <a:prstGeom prst="rect">
            <a:avLst/>
          </a:prstGeom>
        </p:spPr>
      </p:pic>
      <p:sp>
        <p:nvSpPr>
          <p:cNvPr id="6" name="Rectangle 5"/>
          <p:cNvSpPr/>
          <p:nvPr/>
        </p:nvSpPr>
        <p:spPr>
          <a:xfrm>
            <a:off x="609600" y="228600"/>
            <a:ext cx="5715000" cy="954107"/>
          </a:xfrm>
          <a:prstGeom prst="rect">
            <a:avLst/>
          </a:prstGeom>
        </p:spPr>
        <p:txBody>
          <a:bodyPr wrap="square">
            <a:spAutoFit/>
          </a:bodyPr>
          <a:lstStyle/>
          <a:p>
            <a:r>
              <a:rPr lang="en-US" sz="2800" b="1" dirty="0"/>
              <a:t>Collaboration Diagram </a:t>
            </a:r>
            <a:r>
              <a:rPr lang="en-US" sz="2800" b="1" dirty="0" smtClean="0"/>
              <a:t>Notation:</a:t>
            </a:r>
            <a:endParaRPr lang="en-US" sz="2800" b="1" dirty="0"/>
          </a:p>
          <a:p>
            <a:r>
              <a:rPr lang="en-US" sz="2800" b="1" dirty="0"/>
              <a:t>Messages to “Self” or “This”</a:t>
            </a:r>
          </a:p>
        </p:txBody>
      </p:sp>
    </p:spTree>
    <p:extLst>
      <p:ext uri="{BB962C8B-B14F-4D97-AF65-F5344CB8AC3E}">
        <p14:creationId xmlns:p14="http://schemas.microsoft.com/office/powerpoint/2010/main" val="17937991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457200"/>
            <a:ext cx="5867400" cy="830997"/>
          </a:xfrm>
          <a:prstGeom prst="rect">
            <a:avLst/>
          </a:prstGeom>
        </p:spPr>
        <p:txBody>
          <a:bodyPr wrap="square">
            <a:spAutoFit/>
          </a:bodyPr>
          <a:lstStyle/>
          <a:p>
            <a:r>
              <a:rPr lang="en-US" sz="2400" b="1" dirty="0"/>
              <a:t>Collaboration Diagram </a:t>
            </a:r>
            <a:r>
              <a:rPr lang="en-US" sz="2400" b="1" dirty="0" smtClean="0"/>
              <a:t>Notation:</a:t>
            </a:r>
            <a:endParaRPr lang="en-US" sz="2400" b="1" dirty="0"/>
          </a:p>
          <a:p>
            <a:r>
              <a:rPr lang="en-US" sz="2400" b="1" dirty="0"/>
              <a:t>Message Number Sequencing </a:t>
            </a:r>
          </a:p>
        </p:txBody>
      </p:sp>
      <p:pic>
        <p:nvPicPr>
          <p:cNvPr id="6" name="Picture 5"/>
          <p:cNvPicPr>
            <a:picLocks noChangeAspect="1"/>
          </p:cNvPicPr>
          <p:nvPr/>
        </p:nvPicPr>
        <p:blipFill>
          <a:blip r:embed="rId2"/>
          <a:stretch>
            <a:fillRect/>
          </a:stretch>
        </p:blipFill>
        <p:spPr>
          <a:xfrm>
            <a:off x="228600" y="1600200"/>
            <a:ext cx="8364437" cy="1292464"/>
          </a:xfrm>
          <a:prstGeom prst="rect">
            <a:avLst/>
          </a:prstGeom>
        </p:spPr>
      </p:pic>
      <p:pic>
        <p:nvPicPr>
          <p:cNvPr id="7" name="Picture 6"/>
          <p:cNvPicPr>
            <a:picLocks noChangeAspect="1"/>
          </p:cNvPicPr>
          <p:nvPr/>
        </p:nvPicPr>
        <p:blipFill>
          <a:blip r:embed="rId3"/>
          <a:stretch>
            <a:fillRect/>
          </a:stretch>
        </p:blipFill>
        <p:spPr>
          <a:xfrm>
            <a:off x="914400" y="3657600"/>
            <a:ext cx="7175614" cy="2158171"/>
          </a:xfrm>
          <a:prstGeom prst="rect">
            <a:avLst/>
          </a:prstGeom>
        </p:spPr>
      </p:pic>
    </p:spTree>
    <p:extLst>
      <p:ext uri="{BB962C8B-B14F-4D97-AF65-F5344CB8AC3E}">
        <p14:creationId xmlns:p14="http://schemas.microsoft.com/office/powerpoint/2010/main" val="3132843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Continue…</a:t>
            </a:r>
            <a:endParaRPr lang="en-US" dirty="0">
              <a:solidFill>
                <a:schemeClr val="tx1"/>
              </a:solidFill>
            </a:endParaRPr>
          </a:p>
        </p:txBody>
      </p:sp>
      <p:pic>
        <p:nvPicPr>
          <p:cNvPr id="4" name="Picture 3"/>
          <p:cNvPicPr>
            <a:picLocks noChangeAspect="1"/>
          </p:cNvPicPr>
          <p:nvPr/>
        </p:nvPicPr>
        <p:blipFill>
          <a:blip r:embed="rId2"/>
          <a:stretch>
            <a:fillRect/>
          </a:stretch>
        </p:blipFill>
        <p:spPr>
          <a:xfrm>
            <a:off x="1143000" y="1981200"/>
            <a:ext cx="6401355" cy="4200508"/>
          </a:xfrm>
          <a:prstGeom prst="rect">
            <a:avLst/>
          </a:prstGeom>
        </p:spPr>
      </p:pic>
    </p:spTree>
    <p:extLst>
      <p:ext uri="{BB962C8B-B14F-4D97-AF65-F5344CB8AC3E}">
        <p14:creationId xmlns:p14="http://schemas.microsoft.com/office/powerpoint/2010/main" val="14360774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7946" y="1981200"/>
            <a:ext cx="4572000" cy="2411429"/>
          </a:xfrm>
          <a:prstGeom prst="rect">
            <a:avLst/>
          </a:prstGeom>
        </p:spPr>
        <p:txBody>
          <a:bodyPr>
            <a:spAutoFit/>
          </a:bodyPr>
          <a:lstStyle/>
          <a:p>
            <a:pPr marL="292100" marR="0" lvl="0" indent="-292100" algn="just" defTabSz="914400" eaLnBrk="1" fontAlgn="base" latinLnBrk="0" hangingPunct="1">
              <a:lnSpc>
                <a:spcPct val="110000"/>
              </a:lnSpc>
              <a:spcBef>
                <a:spcPct val="0"/>
              </a:spcBef>
              <a:spcAft>
                <a:spcPct val="0"/>
              </a:spcAft>
              <a:buClr>
                <a:srgbClr val="8CADAE">
                  <a:lumMod val="75000"/>
                </a:srgbClr>
              </a:buClr>
              <a:buSzPct val="70000"/>
              <a:buFont typeface="Wingdings 2" pitchFamily="18" charset="2"/>
              <a:buChar char="è"/>
              <a:tabLst/>
              <a:defRPr/>
            </a:pPr>
            <a:r>
              <a:rPr kumimoji="0" lang="en-US" sz="1750" b="0" i="0" u="none" strike="noStrike" kern="0" cap="none" spc="0" normalizeH="0" baseline="0" noProof="0" dirty="0">
                <a:ln>
                  <a:noFill/>
                </a:ln>
                <a:solidFill>
                  <a:prstClr val="black"/>
                </a:solidFill>
                <a:effectLst/>
                <a:uLnTx/>
                <a:uFillTx/>
                <a:cs typeface="Arial" charset="0"/>
              </a:rPr>
              <a:t>A conditional message is shown by following a sequence number with a conditional clause in square brackets, similar to the iteration clause.</a:t>
            </a:r>
          </a:p>
          <a:p>
            <a:pPr marL="292100" marR="0" lvl="0" indent="-292100" algn="just" defTabSz="914400" eaLnBrk="1" fontAlgn="base" latinLnBrk="0" hangingPunct="1">
              <a:lnSpc>
                <a:spcPct val="110000"/>
              </a:lnSpc>
              <a:spcBef>
                <a:spcPct val="0"/>
              </a:spcBef>
              <a:spcAft>
                <a:spcPct val="0"/>
              </a:spcAft>
              <a:buClr>
                <a:srgbClr val="8CADAE">
                  <a:lumMod val="75000"/>
                </a:srgbClr>
              </a:buClr>
              <a:buSzPct val="70000"/>
              <a:buFont typeface="Wingdings 2" pitchFamily="18" charset="2"/>
              <a:buChar char="è"/>
              <a:tabLst/>
              <a:defRPr/>
            </a:pPr>
            <a:endParaRPr kumimoji="0" lang="en-US" sz="3200" b="0" i="0" u="none" strike="noStrike" kern="0" cap="none" spc="0" normalizeH="0" baseline="0" noProof="0" dirty="0">
              <a:ln>
                <a:noFill/>
              </a:ln>
              <a:solidFill>
                <a:prstClr val="black"/>
              </a:solidFill>
              <a:effectLst/>
              <a:uLnTx/>
              <a:uFillTx/>
              <a:cs typeface="Arial" charset="0"/>
            </a:endParaRPr>
          </a:p>
          <a:p>
            <a:pPr marL="292100" marR="0" lvl="0" indent="-292100" algn="just" defTabSz="914400" eaLnBrk="1" fontAlgn="base" latinLnBrk="0" hangingPunct="1">
              <a:lnSpc>
                <a:spcPct val="110000"/>
              </a:lnSpc>
              <a:spcBef>
                <a:spcPct val="0"/>
              </a:spcBef>
              <a:spcAft>
                <a:spcPct val="0"/>
              </a:spcAft>
              <a:buClr>
                <a:srgbClr val="8CADAE">
                  <a:lumMod val="75000"/>
                </a:srgbClr>
              </a:buClr>
              <a:buSzPct val="70000"/>
              <a:buFont typeface="Wingdings 2" pitchFamily="18" charset="2"/>
              <a:buChar char="è"/>
              <a:tabLst/>
              <a:defRPr/>
            </a:pPr>
            <a:r>
              <a:rPr kumimoji="0" lang="en-US" sz="1750" b="0" i="0" u="none" strike="noStrike" kern="0" cap="none" spc="0" normalizeH="0" baseline="0" noProof="0" dirty="0">
                <a:ln>
                  <a:noFill/>
                </a:ln>
                <a:solidFill>
                  <a:prstClr val="black"/>
                </a:solidFill>
                <a:effectLst/>
                <a:uLnTx/>
                <a:uFillTx/>
                <a:cs typeface="Arial" charset="0"/>
              </a:rPr>
              <a:t>The message is sent only if the clause evaluates to true</a:t>
            </a:r>
            <a:endParaRPr kumimoji="0" lang="en-US" sz="1800" b="0" i="0" u="none" strike="noStrike" kern="0" cap="none" spc="0" normalizeH="0" baseline="0" noProof="0" dirty="0">
              <a:ln>
                <a:noFill/>
              </a:ln>
              <a:solidFill>
                <a:sysClr val="windowText" lastClr="000000"/>
              </a:solidFill>
              <a:effectLst/>
              <a:uLnTx/>
              <a:uFillTx/>
            </a:endParaRPr>
          </a:p>
        </p:txBody>
      </p:sp>
      <p:pic>
        <p:nvPicPr>
          <p:cNvPr id="5" name="Picture 4"/>
          <p:cNvPicPr>
            <a:picLocks noChangeAspect="1"/>
          </p:cNvPicPr>
          <p:nvPr/>
        </p:nvPicPr>
        <p:blipFill>
          <a:blip r:embed="rId2"/>
          <a:stretch>
            <a:fillRect/>
          </a:stretch>
        </p:blipFill>
        <p:spPr>
          <a:xfrm>
            <a:off x="656542" y="4886322"/>
            <a:ext cx="4383404" cy="1676545"/>
          </a:xfrm>
          <a:prstGeom prst="rect">
            <a:avLst/>
          </a:prstGeom>
        </p:spPr>
      </p:pic>
      <p:sp>
        <p:nvSpPr>
          <p:cNvPr id="6" name="Rectangle 5"/>
          <p:cNvSpPr/>
          <p:nvPr/>
        </p:nvSpPr>
        <p:spPr>
          <a:xfrm>
            <a:off x="685800" y="533400"/>
            <a:ext cx="6400800" cy="954107"/>
          </a:xfrm>
          <a:prstGeom prst="rect">
            <a:avLst/>
          </a:prstGeom>
        </p:spPr>
        <p:txBody>
          <a:bodyPr wrap="square">
            <a:spAutoFit/>
          </a:bodyPr>
          <a:lstStyle/>
          <a:p>
            <a:r>
              <a:rPr lang="fr-FR" sz="2800" b="1" dirty="0"/>
              <a:t>Collaboration </a:t>
            </a:r>
            <a:r>
              <a:rPr lang="fr-FR" sz="2800" b="1" dirty="0" err="1"/>
              <a:t>Diagram</a:t>
            </a:r>
            <a:r>
              <a:rPr lang="fr-FR" sz="2800" b="1" dirty="0"/>
              <a:t> </a:t>
            </a:r>
            <a:r>
              <a:rPr lang="fr-FR" sz="2800" b="1" dirty="0" smtClean="0"/>
              <a:t>Notation:</a:t>
            </a:r>
            <a:endParaRPr lang="fr-FR" sz="2800" b="1" dirty="0"/>
          </a:p>
          <a:p>
            <a:r>
              <a:rPr lang="fr-FR" sz="2800" b="1" dirty="0" err="1"/>
              <a:t>Conditional</a:t>
            </a:r>
            <a:r>
              <a:rPr lang="fr-FR" sz="2800" b="1" dirty="0"/>
              <a:t> Messages </a:t>
            </a:r>
          </a:p>
        </p:txBody>
      </p:sp>
    </p:spTree>
    <p:extLst>
      <p:ext uri="{BB962C8B-B14F-4D97-AF65-F5344CB8AC3E}">
        <p14:creationId xmlns:p14="http://schemas.microsoft.com/office/powerpoint/2010/main" val="3559075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0"/>
            <a:ext cx="4572000" cy="1077218"/>
          </a:xfrm>
          <a:prstGeom prst="rect">
            <a:avLst/>
          </a:prstGeom>
        </p:spPr>
        <p:txBody>
          <a:bodyPr>
            <a:spAutoFit/>
          </a:bodyPr>
          <a:lstStyle/>
          <a:p>
            <a:r>
              <a:rPr lang="en-US" sz="3200" b="1" kern="0" spc="-160" dirty="0">
                <a:solidFill>
                  <a:srgbClr val="04607A"/>
                </a:solidFill>
                <a:latin typeface="Trebuchet MS"/>
                <a:ea typeface="+mj-ea"/>
                <a:cs typeface="Trebuchet MS"/>
              </a:rPr>
              <a:t>Collaboration </a:t>
            </a:r>
            <a:r>
              <a:rPr lang="en-US" sz="3200" b="1" kern="0" spc="-145" dirty="0">
                <a:solidFill>
                  <a:srgbClr val="04607A"/>
                </a:solidFill>
                <a:latin typeface="Trebuchet MS"/>
                <a:ea typeface="+mj-ea"/>
                <a:cs typeface="Trebuchet MS"/>
              </a:rPr>
              <a:t>and </a:t>
            </a:r>
            <a:r>
              <a:rPr lang="en-US" sz="3200" b="1" kern="0" spc="-200" dirty="0">
                <a:solidFill>
                  <a:srgbClr val="04607A"/>
                </a:solidFill>
                <a:latin typeface="Trebuchet MS"/>
                <a:ea typeface="+mj-ea"/>
                <a:cs typeface="Trebuchet MS"/>
              </a:rPr>
              <a:t>sequence </a:t>
            </a:r>
            <a:r>
              <a:rPr lang="en-US" sz="3200" b="1" kern="0" spc="-195" dirty="0">
                <a:solidFill>
                  <a:srgbClr val="04607A"/>
                </a:solidFill>
                <a:latin typeface="Trebuchet MS"/>
                <a:ea typeface="+mj-ea"/>
                <a:cs typeface="Trebuchet MS"/>
              </a:rPr>
              <a:t>-</a:t>
            </a:r>
            <a:r>
              <a:rPr lang="en-US" sz="3200" b="1" kern="0" spc="-555" dirty="0">
                <a:solidFill>
                  <a:srgbClr val="04607A"/>
                </a:solidFill>
                <a:latin typeface="Trebuchet MS"/>
                <a:ea typeface="+mj-ea"/>
                <a:cs typeface="Trebuchet MS"/>
              </a:rPr>
              <a:t> </a:t>
            </a:r>
            <a:r>
              <a:rPr lang="en-US" sz="3200" b="1" kern="0" spc="-210" dirty="0">
                <a:solidFill>
                  <a:srgbClr val="04607A"/>
                </a:solidFill>
                <a:latin typeface="Trebuchet MS"/>
                <a:ea typeface="+mj-ea"/>
                <a:cs typeface="Trebuchet MS"/>
              </a:rPr>
              <a:t>differences</a:t>
            </a:r>
            <a:endParaRPr lang="en-US" dirty="0"/>
          </a:p>
        </p:txBody>
      </p:sp>
      <p:sp>
        <p:nvSpPr>
          <p:cNvPr id="6" name="Rectangle 5"/>
          <p:cNvSpPr/>
          <p:nvPr/>
        </p:nvSpPr>
        <p:spPr>
          <a:xfrm>
            <a:off x="533400" y="1640434"/>
            <a:ext cx="8229600" cy="3312958"/>
          </a:xfrm>
          <a:prstGeom prst="rect">
            <a:avLst/>
          </a:prstGeom>
        </p:spPr>
        <p:txBody>
          <a:bodyPr wrap="square">
            <a:spAutoFit/>
          </a:bodyPr>
          <a:lstStyle/>
          <a:p>
            <a:pPr marL="285115" marR="5080" indent="-272415">
              <a:lnSpc>
                <a:spcPct val="93100"/>
              </a:lnSpc>
              <a:spcBef>
                <a:spcPts val="295"/>
              </a:spcBef>
              <a:buClr>
                <a:srgbClr val="0AD0D9"/>
              </a:buClr>
              <a:buSzPct val="93750"/>
              <a:buFont typeface="Arial"/>
              <a:buChar char=""/>
              <a:tabLst>
                <a:tab pos="285750" algn="l"/>
              </a:tabLst>
            </a:pPr>
            <a:r>
              <a:rPr lang="en-US" sz="2400" spc="75" dirty="0">
                <a:solidFill>
                  <a:srgbClr val="666699"/>
                </a:solidFill>
                <a:latin typeface="Times New Roman"/>
                <a:cs typeface="Times New Roman"/>
              </a:rPr>
              <a:t>Collaboration </a:t>
            </a:r>
            <a:r>
              <a:rPr lang="en-US" sz="2400" spc="90" dirty="0">
                <a:solidFill>
                  <a:srgbClr val="666699"/>
                </a:solidFill>
                <a:latin typeface="Times New Roman"/>
                <a:cs typeface="Times New Roman"/>
              </a:rPr>
              <a:t>diagram </a:t>
            </a:r>
            <a:r>
              <a:rPr lang="en-US" sz="2400" spc="75" dirty="0">
                <a:latin typeface="Times New Roman"/>
                <a:cs typeface="Times New Roman"/>
              </a:rPr>
              <a:t>illustrates </a:t>
            </a:r>
            <a:r>
              <a:rPr lang="en-US" sz="2400" spc="80" dirty="0">
                <a:latin typeface="Times New Roman"/>
                <a:cs typeface="Times New Roman"/>
              </a:rPr>
              <a:t>object </a:t>
            </a:r>
            <a:r>
              <a:rPr lang="en-US" sz="2400" spc="95" dirty="0">
                <a:latin typeface="Times New Roman"/>
                <a:cs typeface="Times New Roman"/>
              </a:rPr>
              <a:t>interactions </a:t>
            </a:r>
            <a:r>
              <a:rPr lang="en-US" sz="2400" spc="100" dirty="0">
                <a:latin typeface="Times New Roman"/>
                <a:cs typeface="Times New Roman"/>
              </a:rPr>
              <a:t>in </a:t>
            </a:r>
            <a:r>
              <a:rPr lang="en-US" sz="2400" spc="85" dirty="0">
                <a:latin typeface="Times New Roman"/>
                <a:cs typeface="Times New Roman"/>
              </a:rPr>
              <a:t>a  </a:t>
            </a:r>
            <a:r>
              <a:rPr lang="en-US" sz="2400" spc="105" dirty="0">
                <a:latin typeface="Times New Roman"/>
                <a:cs typeface="Times New Roman"/>
              </a:rPr>
              <a:t>graph or </a:t>
            </a:r>
            <a:r>
              <a:rPr lang="en-US" sz="2400" spc="95" dirty="0">
                <a:latin typeface="Times New Roman"/>
                <a:cs typeface="Times New Roman"/>
              </a:rPr>
              <a:t>network </a:t>
            </a:r>
            <a:r>
              <a:rPr lang="en-US" sz="2400" spc="90" dirty="0">
                <a:latin typeface="Times New Roman"/>
                <a:cs typeface="Times New Roman"/>
              </a:rPr>
              <a:t>format, </a:t>
            </a:r>
            <a:r>
              <a:rPr lang="en-US" sz="2400" spc="100" dirty="0">
                <a:latin typeface="Times New Roman"/>
                <a:cs typeface="Times New Roman"/>
              </a:rPr>
              <a:t>in </a:t>
            </a:r>
            <a:r>
              <a:rPr lang="en-US" sz="2400" spc="85" dirty="0">
                <a:latin typeface="Times New Roman"/>
                <a:cs typeface="Times New Roman"/>
              </a:rPr>
              <a:t>which </a:t>
            </a:r>
            <a:r>
              <a:rPr lang="en-US" sz="2400" spc="70" dirty="0">
                <a:latin typeface="Times New Roman"/>
                <a:cs typeface="Times New Roman"/>
              </a:rPr>
              <a:t>objects </a:t>
            </a:r>
            <a:r>
              <a:rPr lang="en-US" sz="2400" spc="105" dirty="0">
                <a:latin typeface="Times New Roman"/>
                <a:cs typeface="Times New Roman"/>
              </a:rPr>
              <a:t>can be </a:t>
            </a:r>
            <a:r>
              <a:rPr lang="en-US" sz="2400" spc="75" dirty="0">
                <a:latin typeface="Times New Roman"/>
                <a:cs typeface="Times New Roman"/>
              </a:rPr>
              <a:t>placed  </a:t>
            </a:r>
            <a:r>
              <a:rPr lang="en-US" sz="2400" spc="85" dirty="0">
                <a:latin typeface="Times New Roman"/>
                <a:cs typeface="Times New Roman"/>
              </a:rPr>
              <a:t>anywhere</a:t>
            </a:r>
            <a:r>
              <a:rPr lang="en-US" sz="2400" spc="-110" dirty="0">
                <a:latin typeface="Times New Roman"/>
                <a:cs typeface="Times New Roman"/>
              </a:rPr>
              <a:t> </a:t>
            </a:r>
            <a:r>
              <a:rPr lang="en-US" sz="2400" spc="145" dirty="0">
                <a:latin typeface="Times New Roman"/>
                <a:cs typeface="Times New Roman"/>
              </a:rPr>
              <a:t>on</a:t>
            </a:r>
            <a:r>
              <a:rPr lang="en-US" sz="2400" spc="-55" dirty="0">
                <a:latin typeface="Times New Roman"/>
                <a:cs typeface="Times New Roman"/>
              </a:rPr>
              <a:t> </a:t>
            </a:r>
            <a:r>
              <a:rPr lang="en-US" sz="2400" spc="145" dirty="0">
                <a:latin typeface="Times New Roman"/>
                <a:cs typeface="Times New Roman"/>
              </a:rPr>
              <a:t>the</a:t>
            </a:r>
            <a:r>
              <a:rPr lang="en-US" sz="2400" spc="-110" dirty="0">
                <a:latin typeface="Times New Roman"/>
                <a:cs typeface="Times New Roman"/>
              </a:rPr>
              <a:t> </a:t>
            </a:r>
            <a:r>
              <a:rPr lang="en-US" sz="2400" spc="80" dirty="0">
                <a:latin typeface="Times New Roman"/>
                <a:cs typeface="Times New Roman"/>
              </a:rPr>
              <a:t>diagram.</a:t>
            </a:r>
            <a:r>
              <a:rPr lang="en-US" sz="2400" spc="-15" dirty="0">
                <a:latin typeface="Times New Roman"/>
                <a:cs typeface="Times New Roman"/>
              </a:rPr>
              <a:t> </a:t>
            </a:r>
            <a:r>
              <a:rPr lang="en-US" sz="2400" spc="65" dirty="0">
                <a:latin typeface="Times New Roman"/>
                <a:cs typeface="Times New Roman"/>
              </a:rPr>
              <a:t>It</a:t>
            </a:r>
            <a:r>
              <a:rPr lang="en-US" sz="2400" spc="-110" dirty="0">
                <a:latin typeface="Times New Roman"/>
                <a:cs typeface="Times New Roman"/>
              </a:rPr>
              <a:t> </a:t>
            </a:r>
            <a:r>
              <a:rPr lang="en-US" sz="2400" spc="110" dirty="0">
                <a:latin typeface="Times New Roman"/>
                <a:cs typeface="Times New Roman"/>
              </a:rPr>
              <a:t>demonstrates</a:t>
            </a:r>
            <a:r>
              <a:rPr lang="en-US" sz="2400" spc="-35" dirty="0">
                <a:latin typeface="Times New Roman"/>
                <a:cs typeface="Times New Roman"/>
              </a:rPr>
              <a:t> </a:t>
            </a:r>
            <a:r>
              <a:rPr lang="en-US" sz="2400" spc="85" dirty="0">
                <a:latin typeface="Times New Roman"/>
                <a:cs typeface="Times New Roman"/>
              </a:rPr>
              <a:t>how</a:t>
            </a:r>
            <a:r>
              <a:rPr lang="en-US" sz="2400" spc="-100" dirty="0">
                <a:latin typeface="Times New Roman"/>
                <a:cs typeface="Times New Roman"/>
              </a:rPr>
              <a:t> </a:t>
            </a:r>
            <a:r>
              <a:rPr lang="en-US" sz="2400" spc="75" dirty="0">
                <a:latin typeface="Times New Roman"/>
                <a:cs typeface="Times New Roman"/>
              </a:rPr>
              <a:t>objects</a:t>
            </a:r>
            <a:r>
              <a:rPr lang="en-US" sz="2400" spc="-80" dirty="0">
                <a:latin typeface="Times New Roman"/>
                <a:cs typeface="Times New Roman"/>
              </a:rPr>
              <a:t> </a:t>
            </a:r>
            <a:r>
              <a:rPr lang="en-US" sz="2400" spc="85" dirty="0">
                <a:latin typeface="Times New Roman"/>
                <a:cs typeface="Times New Roman"/>
              </a:rPr>
              <a:t>are  </a:t>
            </a:r>
            <a:r>
              <a:rPr lang="en-US" sz="2400" spc="55" dirty="0">
                <a:latin typeface="Times New Roman"/>
                <a:cs typeface="Times New Roman"/>
              </a:rPr>
              <a:t>statically</a:t>
            </a:r>
            <a:r>
              <a:rPr lang="en-US" sz="2400" spc="-130" dirty="0">
                <a:latin typeface="Times New Roman"/>
                <a:cs typeface="Times New Roman"/>
              </a:rPr>
              <a:t> </a:t>
            </a:r>
            <a:r>
              <a:rPr lang="en-US" sz="2400" spc="95" dirty="0">
                <a:latin typeface="Times New Roman"/>
                <a:cs typeface="Times New Roman"/>
              </a:rPr>
              <a:t>connected.</a:t>
            </a:r>
            <a:endParaRPr lang="en-US" sz="2400" dirty="0">
              <a:latin typeface="Times New Roman"/>
              <a:cs typeface="Times New Roman"/>
            </a:endParaRPr>
          </a:p>
          <a:p>
            <a:pPr>
              <a:lnSpc>
                <a:spcPct val="100000"/>
              </a:lnSpc>
              <a:buClr>
                <a:srgbClr val="0AD0D9"/>
              </a:buClr>
              <a:buFont typeface="Arial"/>
              <a:buChar char=""/>
            </a:pPr>
            <a:endParaRPr lang="en-US" sz="2400" dirty="0">
              <a:latin typeface="Times New Roman"/>
              <a:cs typeface="Times New Roman"/>
            </a:endParaRPr>
          </a:p>
          <a:p>
            <a:pPr>
              <a:lnSpc>
                <a:spcPct val="100000"/>
              </a:lnSpc>
              <a:spcBef>
                <a:spcPts val="15"/>
              </a:spcBef>
              <a:buClr>
                <a:srgbClr val="0AD0D9"/>
              </a:buClr>
              <a:buFont typeface="Arial"/>
              <a:buChar char=""/>
            </a:pPr>
            <a:endParaRPr lang="en-US" sz="2400" dirty="0">
              <a:latin typeface="Times New Roman"/>
              <a:cs typeface="Times New Roman"/>
            </a:endParaRPr>
          </a:p>
          <a:p>
            <a:pPr marL="285115" marR="33655" indent="-272415">
              <a:lnSpc>
                <a:spcPct val="100000"/>
              </a:lnSpc>
              <a:buClr>
                <a:srgbClr val="0AD0D9"/>
              </a:buClr>
              <a:buSzPct val="93750"/>
              <a:buFont typeface="Arial"/>
              <a:buChar char=""/>
              <a:tabLst>
                <a:tab pos="285750" algn="l"/>
              </a:tabLst>
            </a:pPr>
            <a:r>
              <a:rPr lang="en-US" sz="2400" spc="75" dirty="0">
                <a:solidFill>
                  <a:srgbClr val="666699"/>
                </a:solidFill>
                <a:latin typeface="Times New Roman"/>
                <a:cs typeface="Times New Roman"/>
              </a:rPr>
              <a:t>Sequence</a:t>
            </a:r>
            <a:r>
              <a:rPr lang="en-US" sz="2400" spc="-114" dirty="0">
                <a:solidFill>
                  <a:srgbClr val="666699"/>
                </a:solidFill>
                <a:latin typeface="Times New Roman"/>
                <a:cs typeface="Times New Roman"/>
              </a:rPr>
              <a:t> </a:t>
            </a:r>
            <a:r>
              <a:rPr lang="en-US" sz="2400" spc="90" dirty="0">
                <a:solidFill>
                  <a:srgbClr val="666699"/>
                </a:solidFill>
                <a:latin typeface="Times New Roman"/>
                <a:cs typeface="Times New Roman"/>
              </a:rPr>
              <a:t>diagram</a:t>
            </a:r>
            <a:r>
              <a:rPr lang="en-US" sz="2400" spc="-50" dirty="0">
                <a:solidFill>
                  <a:srgbClr val="666699"/>
                </a:solidFill>
                <a:latin typeface="Times New Roman"/>
                <a:cs typeface="Times New Roman"/>
              </a:rPr>
              <a:t> </a:t>
            </a:r>
            <a:r>
              <a:rPr lang="en-US" sz="2400" spc="75" dirty="0">
                <a:latin typeface="Times New Roman"/>
                <a:cs typeface="Times New Roman"/>
              </a:rPr>
              <a:t>illustrates</a:t>
            </a:r>
            <a:r>
              <a:rPr lang="en-US" sz="2400" spc="-55" dirty="0">
                <a:latin typeface="Times New Roman"/>
                <a:cs typeface="Times New Roman"/>
              </a:rPr>
              <a:t> </a:t>
            </a:r>
            <a:r>
              <a:rPr lang="en-US" sz="2400" spc="100" dirty="0">
                <a:latin typeface="Times New Roman"/>
                <a:cs typeface="Times New Roman"/>
              </a:rPr>
              <a:t>interaction</a:t>
            </a:r>
            <a:r>
              <a:rPr lang="en-US" sz="2400" spc="-40" dirty="0">
                <a:latin typeface="Times New Roman"/>
                <a:cs typeface="Times New Roman"/>
              </a:rPr>
              <a:t> </a:t>
            </a:r>
            <a:r>
              <a:rPr lang="en-US" sz="2400" spc="100" dirty="0">
                <a:latin typeface="Times New Roman"/>
                <a:cs typeface="Times New Roman"/>
              </a:rPr>
              <a:t>in</a:t>
            </a:r>
            <a:r>
              <a:rPr lang="en-US" sz="2400" spc="-85" dirty="0">
                <a:latin typeface="Times New Roman"/>
                <a:cs typeface="Times New Roman"/>
              </a:rPr>
              <a:t> </a:t>
            </a:r>
            <a:r>
              <a:rPr lang="en-US" sz="2400" spc="85" dirty="0">
                <a:latin typeface="Times New Roman"/>
                <a:cs typeface="Times New Roman"/>
              </a:rPr>
              <a:t>a</a:t>
            </a:r>
            <a:r>
              <a:rPr lang="en-US" sz="2400" spc="-55" dirty="0">
                <a:latin typeface="Times New Roman"/>
                <a:cs typeface="Times New Roman"/>
              </a:rPr>
              <a:t> </a:t>
            </a:r>
            <a:r>
              <a:rPr lang="en-US" sz="2400" spc="110" dirty="0">
                <a:latin typeface="Times New Roman"/>
                <a:cs typeface="Times New Roman"/>
              </a:rPr>
              <a:t>kind</a:t>
            </a:r>
            <a:r>
              <a:rPr lang="en-US" sz="2400" spc="-70" dirty="0">
                <a:latin typeface="Times New Roman"/>
                <a:cs typeface="Times New Roman"/>
              </a:rPr>
              <a:t> </a:t>
            </a:r>
            <a:r>
              <a:rPr lang="en-US" sz="2400" spc="20" dirty="0">
                <a:latin typeface="Times New Roman"/>
                <a:cs typeface="Times New Roman"/>
              </a:rPr>
              <a:t>of</a:t>
            </a:r>
            <a:r>
              <a:rPr lang="en-US" sz="2400" spc="50" dirty="0">
                <a:latin typeface="Times New Roman"/>
                <a:cs typeface="Times New Roman"/>
              </a:rPr>
              <a:t> </a:t>
            </a:r>
            <a:r>
              <a:rPr lang="en-US" sz="2400" spc="-15" dirty="0">
                <a:latin typeface="Times New Roman"/>
                <a:cs typeface="Times New Roman"/>
              </a:rPr>
              <a:t>fence  </a:t>
            </a:r>
            <a:r>
              <a:rPr lang="en-US" sz="2400" spc="90" dirty="0">
                <a:latin typeface="Times New Roman"/>
                <a:cs typeface="Times New Roman"/>
              </a:rPr>
              <a:t>format,</a:t>
            </a:r>
            <a:r>
              <a:rPr lang="en-US" sz="2400" spc="-15" dirty="0">
                <a:latin typeface="Times New Roman"/>
                <a:cs typeface="Times New Roman"/>
              </a:rPr>
              <a:t> </a:t>
            </a:r>
            <a:r>
              <a:rPr lang="en-US" sz="2400" spc="100" dirty="0">
                <a:latin typeface="Times New Roman"/>
                <a:cs typeface="Times New Roman"/>
              </a:rPr>
              <a:t>in</a:t>
            </a:r>
            <a:r>
              <a:rPr lang="en-US" sz="2400" spc="-100" dirty="0">
                <a:latin typeface="Times New Roman"/>
                <a:cs typeface="Times New Roman"/>
              </a:rPr>
              <a:t> </a:t>
            </a:r>
            <a:r>
              <a:rPr lang="en-US" sz="2400" spc="85" dirty="0">
                <a:latin typeface="Times New Roman"/>
                <a:cs typeface="Times New Roman"/>
              </a:rPr>
              <a:t>which</a:t>
            </a:r>
            <a:r>
              <a:rPr lang="en-US" sz="2400" spc="-85" dirty="0">
                <a:latin typeface="Times New Roman"/>
                <a:cs typeface="Times New Roman"/>
              </a:rPr>
              <a:t> </a:t>
            </a:r>
            <a:r>
              <a:rPr lang="en-US" sz="2400" spc="100" dirty="0">
                <a:latin typeface="Times New Roman"/>
                <a:cs typeface="Times New Roman"/>
              </a:rPr>
              <a:t>each</a:t>
            </a:r>
            <a:r>
              <a:rPr lang="en-US" sz="2400" spc="-35" dirty="0">
                <a:latin typeface="Times New Roman"/>
                <a:cs typeface="Times New Roman"/>
              </a:rPr>
              <a:t> </a:t>
            </a:r>
            <a:r>
              <a:rPr lang="en-US" sz="2400" spc="95" dirty="0">
                <a:latin typeface="Times New Roman"/>
                <a:cs typeface="Times New Roman"/>
              </a:rPr>
              <a:t>new</a:t>
            </a:r>
            <a:r>
              <a:rPr lang="en-US" sz="2400" spc="-100" dirty="0">
                <a:latin typeface="Times New Roman"/>
                <a:cs typeface="Times New Roman"/>
              </a:rPr>
              <a:t> </a:t>
            </a:r>
            <a:r>
              <a:rPr lang="en-US" sz="2400" spc="80" dirty="0">
                <a:latin typeface="Times New Roman"/>
                <a:cs typeface="Times New Roman"/>
              </a:rPr>
              <a:t>object</a:t>
            </a:r>
            <a:r>
              <a:rPr lang="en-US" sz="2400" spc="-35" dirty="0">
                <a:latin typeface="Times New Roman"/>
                <a:cs typeface="Times New Roman"/>
              </a:rPr>
              <a:t> </a:t>
            </a:r>
            <a:r>
              <a:rPr lang="en-US" sz="2400" spc="20" dirty="0">
                <a:latin typeface="Times New Roman"/>
                <a:cs typeface="Times New Roman"/>
              </a:rPr>
              <a:t>is</a:t>
            </a:r>
            <a:r>
              <a:rPr lang="en-US" sz="2400" spc="-120" dirty="0">
                <a:latin typeface="Times New Roman"/>
                <a:cs typeface="Times New Roman"/>
              </a:rPr>
              <a:t> </a:t>
            </a:r>
            <a:r>
              <a:rPr lang="en-US" sz="2400" spc="125" dirty="0">
                <a:latin typeface="Times New Roman"/>
                <a:cs typeface="Times New Roman"/>
              </a:rPr>
              <a:t>added</a:t>
            </a:r>
            <a:r>
              <a:rPr lang="en-US" sz="2400" dirty="0">
                <a:latin typeface="Times New Roman"/>
                <a:cs typeface="Times New Roman"/>
              </a:rPr>
              <a:t> </a:t>
            </a:r>
            <a:r>
              <a:rPr lang="en-US" sz="2400" spc="114" dirty="0">
                <a:latin typeface="Times New Roman"/>
                <a:cs typeface="Times New Roman"/>
              </a:rPr>
              <a:t>to</a:t>
            </a:r>
            <a:r>
              <a:rPr lang="en-US" sz="2400" spc="-90" dirty="0">
                <a:latin typeface="Times New Roman"/>
                <a:cs typeface="Times New Roman"/>
              </a:rPr>
              <a:t> </a:t>
            </a:r>
            <a:r>
              <a:rPr lang="en-US" sz="2400" spc="145" dirty="0">
                <a:latin typeface="Times New Roman"/>
                <a:cs typeface="Times New Roman"/>
              </a:rPr>
              <a:t>the</a:t>
            </a:r>
            <a:r>
              <a:rPr lang="en-US" sz="2400" spc="-90" dirty="0">
                <a:latin typeface="Times New Roman"/>
                <a:cs typeface="Times New Roman"/>
              </a:rPr>
              <a:t> </a:t>
            </a:r>
            <a:r>
              <a:rPr lang="en-US" sz="2400" spc="85" dirty="0">
                <a:latin typeface="Times New Roman"/>
                <a:cs typeface="Times New Roman"/>
              </a:rPr>
              <a:t>right.</a:t>
            </a:r>
            <a:r>
              <a:rPr lang="en-US" sz="2400" spc="-10" dirty="0">
                <a:latin typeface="Times New Roman"/>
                <a:cs typeface="Times New Roman"/>
              </a:rPr>
              <a:t> </a:t>
            </a:r>
            <a:r>
              <a:rPr lang="en-US" sz="2400" spc="65" dirty="0">
                <a:latin typeface="Times New Roman"/>
                <a:cs typeface="Times New Roman"/>
              </a:rPr>
              <a:t>It  </a:t>
            </a:r>
            <a:r>
              <a:rPr lang="en-US" sz="2400" spc="45" dirty="0">
                <a:latin typeface="Times New Roman"/>
                <a:cs typeface="Times New Roman"/>
              </a:rPr>
              <a:t>generally</a:t>
            </a:r>
            <a:r>
              <a:rPr lang="en-US" sz="2400" spc="-100" dirty="0">
                <a:latin typeface="Times New Roman"/>
                <a:cs typeface="Times New Roman"/>
              </a:rPr>
              <a:t> </a:t>
            </a:r>
            <a:r>
              <a:rPr lang="en-US" sz="2400" spc="65" dirty="0">
                <a:latin typeface="Times New Roman"/>
                <a:cs typeface="Times New Roman"/>
              </a:rPr>
              <a:t>shows</a:t>
            </a:r>
            <a:r>
              <a:rPr lang="en-US" sz="2400" spc="-65" dirty="0">
                <a:latin typeface="Times New Roman"/>
                <a:cs typeface="Times New Roman"/>
              </a:rPr>
              <a:t> </a:t>
            </a:r>
            <a:r>
              <a:rPr lang="en-US" sz="2400" spc="145" dirty="0">
                <a:latin typeface="Times New Roman"/>
                <a:cs typeface="Times New Roman"/>
              </a:rPr>
              <a:t>the</a:t>
            </a:r>
            <a:r>
              <a:rPr lang="en-US" sz="2400" spc="-105" dirty="0">
                <a:latin typeface="Times New Roman"/>
                <a:cs typeface="Times New Roman"/>
              </a:rPr>
              <a:t> </a:t>
            </a:r>
            <a:r>
              <a:rPr lang="en-US" sz="2400" spc="90" dirty="0">
                <a:latin typeface="Times New Roman"/>
                <a:cs typeface="Times New Roman"/>
              </a:rPr>
              <a:t>sequence</a:t>
            </a:r>
            <a:r>
              <a:rPr lang="en-US" sz="2400" spc="-114" dirty="0">
                <a:latin typeface="Times New Roman"/>
                <a:cs typeface="Times New Roman"/>
              </a:rPr>
              <a:t> </a:t>
            </a:r>
            <a:r>
              <a:rPr lang="en-US" sz="2400" spc="20" dirty="0">
                <a:latin typeface="Times New Roman"/>
                <a:cs typeface="Times New Roman"/>
              </a:rPr>
              <a:t>of</a:t>
            </a:r>
            <a:r>
              <a:rPr lang="en-US" sz="2400" spc="-5" dirty="0">
                <a:latin typeface="Times New Roman"/>
                <a:cs typeface="Times New Roman"/>
              </a:rPr>
              <a:t> </a:t>
            </a:r>
            <a:r>
              <a:rPr lang="en-US" sz="2400" spc="80" dirty="0">
                <a:latin typeface="Times New Roman"/>
                <a:cs typeface="Times New Roman"/>
              </a:rPr>
              <a:t>events</a:t>
            </a:r>
            <a:r>
              <a:rPr lang="en-US" sz="2400" spc="-70" dirty="0">
                <a:latin typeface="Times New Roman"/>
                <a:cs typeface="Times New Roman"/>
              </a:rPr>
              <a:t> </a:t>
            </a:r>
            <a:r>
              <a:rPr lang="en-US" sz="2400" spc="155" dirty="0">
                <a:latin typeface="Times New Roman"/>
                <a:cs typeface="Times New Roman"/>
              </a:rPr>
              <a:t>that</a:t>
            </a:r>
            <a:r>
              <a:rPr lang="en-US" sz="2400" spc="-114" dirty="0">
                <a:latin typeface="Times New Roman"/>
                <a:cs typeface="Times New Roman"/>
              </a:rPr>
              <a:t> </a:t>
            </a:r>
            <a:r>
              <a:rPr lang="en-US" sz="2400" spc="30" dirty="0">
                <a:latin typeface="Times New Roman"/>
                <a:cs typeface="Times New Roman"/>
              </a:rPr>
              <a:t>occur.</a:t>
            </a:r>
            <a:endParaRPr lang="en-US" sz="2400" dirty="0">
              <a:latin typeface="Times New Roman"/>
              <a:cs typeface="Times New Roman"/>
            </a:endParaRPr>
          </a:p>
        </p:txBody>
      </p:sp>
    </p:spTree>
    <p:extLst>
      <p:ext uri="{BB962C8B-B14F-4D97-AF65-F5344CB8AC3E}">
        <p14:creationId xmlns:p14="http://schemas.microsoft.com/office/powerpoint/2010/main" val="7496006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45931" y="2362200"/>
            <a:ext cx="6706181" cy="3822523"/>
          </a:xfrm>
          <a:prstGeom prst="rect">
            <a:avLst/>
          </a:prstGeom>
        </p:spPr>
      </p:pic>
      <p:sp>
        <p:nvSpPr>
          <p:cNvPr id="5" name="Rectangle 4"/>
          <p:cNvSpPr/>
          <p:nvPr/>
        </p:nvSpPr>
        <p:spPr>
          <a:xfrm>
            <a:off x="1143000" y="381000"/>
            <a:ext cx="6096000" cy="954107"/>
          </a:xfrm>
          <a:prstGeom prst="rect">
            <a:avLst/>
          </a:prstGeom>
        </p:spPr>
        <p:txBody>
          <a:bodyPr wrap="square">
            <a:spAutoFit/>
          </a:bodyPr>
          <a:lstStyle/>
          <a:p>
            <a:r>
              <a:rPr lang="en-US" sz="2800" b="1" dirty="0"/>
              <a:t>Collaboration Diagram </a:t>
            </a:r>
            <a:r>
              <a:rPr lang="en-US" sz="2800" b="1" dirty="0" smtClean="0"/>
              <a:t>Notation:</a:t>
            </a:r>
            <a:endParaRPr lang="en-US" sz="2800" b="1" dirty="0"/>
          </a:p>
          <a:p>
            <a:r>
              <a:rPr lang="en-US" sz="2800" b="1" dirty="0"/>
              <a:t>Mutually Exclusive Conditional Paths </a:t>
            </a:r>
          </a:p>
        </p:txBody>
      </p:sp>
    </p:spTree>
    <p:extLst>
      <p:ext uri="{BB962C8B-B14F-4D97-AF65-F5344CB8AC3E}">
        <p14:creationId xmlns:p14="http://schemas.microsoft.com/office/powerpoint/2010/main" val="38874554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7200" y="1676400"/>
            <a:ext cx="4648200" cy="2362200"/>
          </a:xfrm>
          <a:prstGeom prst="rect">
            <a:avLst/>
          </a:prstGeom>
        </p:spPr>
      </p:pic>
      <p:sp>
        <p:nvSpPr>
          <p:cNvPr id="5" name="Rectangle 4"/>
          <p:cNvSpPr/>
          <p:nvPr/>
        </p:nvSpPr>
        <p:spPr>
          <a:xfrm>
            <a:off x="597062" y="381000"/>
            <a:ext cx="6870538" cy="954107"/>
          </a:xfrm>
          <a:prstGeom prst="rect">
            <a:avLst/>
          </a:prstGeom>
        </p:spPr>
        <p:txBody>
          <a:bodyPr wrap="square">
            <a:spAutoFit/>
          </a:bodyPr>
          <a:lstStyle/>
          <a:p>
            <a:r>
              <a:rPr lang="en-US" sz="2800" b="1" dirty="0"/>
              <a:t>Collaboration Diagram </a:t>
            </a:r>
            <a:r>
              <a:rPr lang="en-US" sz="2800" b="1" dirty="0" smtClean="0"/>
              <a:t>Notation:</a:t>
            </a:r>
            <a:endParaRPr lang="en-US" sz="2800" b="1" dirty="0"/>
          </a:p>
          <a:p>
            <a:r>
              <a:rPr lang="en-US" sz="2800" b="1" dirty="0"/>
              <a:t>Iteration or Looping</a:t>
            </a:r>
          </a:p>
        </p:txBody>
      </p:sp>
      <p:pic>
        <p:nvPicPr>
          <p:cNvPr id="6" name="Picture 5"/>
          <p:cNvPicPr>
            <a:picLocks noChangeAspect="1"/>
          </p:cNvPicPr>
          <p:nvPr/>
        </p:nvPicPr>
        <p:blipFill>
          <a:blip r:embed="rId3"/>
          <a:stretch>
            <a:fillRect/>
          </a:stretch>
        </p:blipFill>
        <p:spPr>
          <a:xfrm>
            <a:off x="5257800" y="1335107"/>
            <a:ext cx="3737172" cy="3542083"/>
          </a:xfrm>
          <a:prstGeom prst="rect">
            <a:avLst/>
          </a:prstGeom>
        </p:spPr>
      </p:pic>
    </p:spTree>
    <p:extLst>
      <p:ext uri="{BB962C8B-B14F-4D97-AF65-F5344CB8AC3E}">
        <p14:creationId xmlns:p14="http://schemas.microsoft.com/office/powerpoint/2010/main" val="3704144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5940" y="1067838"/>
            <a:ext cx="7812405" cy="3583032"/>
          </a:xfrm>
        </p:spPr>
        <p:txBody>
          <a:bodyPr/>
          <a:lstStyle/>
          <a:p>
            <a:pPr marL="469900" marR="8890" lvl="0" indent="-457200" algn="just" defTabSz="914400" rtl="0" eaLnBrk="1" fontAlgn="auto" latinLnBrk="0" hangingPunct="1">
              <a:lnSpc>
                <a:spcPts val="2910"/>
              </a:lnSpc>
              <a:spcBef>
                <a:spcPts val="375"/>
              </a:spcBef>
              <a:spcAft>
                <a:spcPts val="0"/>
              </a:spcAft>
              <a:buClrTx/>
              <a:buSzTx/>
              <a:buFont typeface="Arial" panose="020B0604020202020204" pitchFamily="34" charset="0"/>
              <a:buChar char="•"/>
              <a:tabLst/>
              <a:defRPr/>
            </a:pPr>
            <a:r>
              <a:rPr lang="en-US" sz="2600" b="0" kern="1200" dirty="0">
                <a:solidFill>
                  <a:prstClr val="black"/>
                </a:solidFill>
              </a:rPr>
              <a:t>One of </a:t>
            </a:r>
            <a:r>
              <a:rPr lang="en-US" sz="2600" b="0" kern="1200" spc="-5" dirty="0">
                <a:solidFill>
                  <a:prstClr val="black"/>
                </a:solidFill>
              </a:rPr>
              <a:t>the greatest </a:t>
            </a:r>
            <a:r>
              <a:rPr lang="en-US" sz="2600" b="0" kern="1200" dirty="0">
                <a:solidFill>
                  <a:prstClr val="black"/>
                </a:solidFill>
              </a:rPr>
              <a:t>strengths of </a:t>
            </a:r>
            <a:r>
              <a:rPr lang="en-US" sz="2600" b="0" kern="1200" spc="-5" dirty="0">
                <a:solidFill>
                  <a:prstClr val="black"/>
                </a:solidFill>
              </a:rPr>
              <a:t>collaboration diagrams</a:t>
            </a:r>
            <a:r>
              <a:rPr lang="en-US" sz="2600" b="0" kern="1200" spc="434" dirty="0">
                <a:solidFill>
                  <a:prstClr val="black"/>
                </a:solidFill>
              </a:rPr>
              <a:t> </a:t>
            </a:r>
            <a:r>
              <a:rPr lang="en-US" sz="2600" b="0" kern="1200" spc="-5" dirty="0">
                <a:solidFill>
                  <a:prstClr val="black"/>
                </a:solidFill>
              </a:rPr>
              <a:t>is  </a:t>
            </a:r>
            <a:r>
              <a:rPr lang="en-US" sz="2600" b="0" kern="1200" dirty="0">
                <a:solidFill>
                  <a:prstClr val="black"/>
                </a:solidFill>
              </a:rPr>
              <a:t>their</a:t>
            </a:r>
            <a:r>
              <a:rPr lang="en-US" sz="2600" b="0" kern="1200" spc="-15" dirty="0">
                <a:solidFill>
                  <a:prstClr val="black"/>
                </a:solidFill>
              </a:rPr>
              <a:t> </a:t>
            </a:r>
            <a:r>
              <a:rPr lang="en-US" sz="2600" b="0" kern="1200" spc="-20" dirty="0">
                <a:solidFill>
                  <a:prstClr val="black"/>
                </a:solidFill>
              </a:rPr>
              <a:t>simplicity.</a:t>
            </a:r>
            <a:endParaRPr lang="en-US" sz="2600" b="0" kern="1200" dirty="0">
              <a:solidFill>
                <a:prstClr val="black"/>
              </a:solidFill>
            </a:endParaRPr>
          </a:p>
          <a:p>
            <a:pPr marL="457200" lvl="0" indent="-457200" algn="l" rtl="0">
              <a:spcBef>
                <a:spcPts val="10"/>
              </a:spcBef>
              <a:buFont typeface="Arial" panose="020B0604020202020204" pitchFamily="34" charset="0"/>
              <a:buChar char="•"/>
            </a:pPr>
            <a:endParaRPr lang="en-US" sz="2650" b="0" kern="1200" dirty="0">
              <a:solidFill>
                <a:prstClr val="black"/>
              </a:solidFill>
            </a:endParaRPr>
          </a:p>
          <a:p>
            <a:pPr marL="469900" marR="508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600" b="0" kern="1200" dirty="0">
                <a:solidFill>
                  <a:prstClr val="black"/>
                </a:solidFill>
              </a:rPr>
              <a:t>The </a:t>
            </a:r>
            <a:r>
              <a:rPr lang="en-US" sz="2600" b="0" kern="1200" spc="-5" dirty="0">
                <a:solidFill>
                  <a:prstClr val="black"/>
                </a:solidFill>
              </a:rPr>
              <a:t>principal weakness, </a:t>
            </a:r>
            <a:r>
              <a:rPr lang="en-US" sz="2600" b="0" kern="1200" spc="-20" dirty="0">
                <a:solidFill>
                  <a:prstClr val="black"/>
                </a:solidFill>
              </a:rPr>
              <a:t>however, </a:t>
            </a:r>
            <a:r>
              <a:rPr lang="en-US" sz="2600" b="0" kern="1200" spc="-5" dirty="0">
                <a:solidFill>
                  <a:prstClr val="black"/>
                </a:solidFill>
              </a:rPr>
              <a:t>is </a:t>
            </a:r>
            <a:r>
              <a:rPr lang="en-US" sz="2600" b="0" kern="1200" dirty="0">
                <a:solidFill>
                  <a:prstClr val="black"/>
                </a:solidFill>
              </a:rPr>
              <a:t>that although </a:t>
            </a:r>
            <a:r>
              <a:rPr lang="en-US" sz="2600" b="0" kern="1200" spc="-10" dirty="0">
                <a:solidFill>
                  <a:prstClr val="black"/>
                </a:solidFill>
              </a:rPr>
              <a:t>they </a:t>
            </a:r>
            <a:r>
              <a:rPr lang="en-US" sz="2600" b="0" kern="1200" dirty="0">
                <a:solidFill>
                  <a:prstClr val="black"/>
                </a:solidFill>
              </a:rPr>
              <a:t>are  </a:t>
            </a:r>
            <a:r>
              <a:rPr lang="en-US" sz="2600" b="0" kern="1200" spc="-5" dirty="0">
                <a:solidFill>
                  <a:prstClr val="black"/>
                </a:solidFill>
              </a:rPr>
              <a:t>good at </a:t>
            </a:r>
            <a:r>
              <a:rPr lang="en-US" sz="2600" b="0" kern="1200" dirty="0">
                <a:solidFill>
                  <a:prstClr val="black"/>
                </a:solidFill>
              </a:rPr>
              <a:t>describing </a:t>
            </a:r>
            <a:r>
              <a:rPr lang="en-US" sz="2600" b="0" kern="1200" spc="-15" dirty="0">
                <a:solidFill>
                  <a:prstClr val="black"/>
                </a:solidFill>
              </a:rPr>
              <a:t>behavior, </a:t>
            </a:r>
            <a:r>
              <a:rPr lang="en-US" sz="2600" b="0" kern="1200" dirty="0">
                <a:solidFill>
                  <a:prstClr val="black"/>
                </a:solidFill>
              </a:rPr>
              <a:t>they </a:t>
            </a:r>
            <a:r>
              <a:rPr lang="en-US" sz="2600" b="0" kern="1200" spc="-5" dirty="0">
                <a:solidFill>
                  <a:prstClr val="black"/>
                </a:solidFill>
              </a:rPr>
              <a:t>do </a:t>
            </a:r>
            <a:r>
              <a:rPr lang="en-US" sz="2600" b="0" kern="1200" dirty="0">
                <a:solidFill>
                  <a:prstClr val="black"/>
                </a:solidFill>
              </a:rPr>
              <a:t>not define </a:t>
            </a:r>
            <a:r>
              <a:rPr lang="en-US" sz="2600" b="0" kern="1200" spc="-5" dirty="0">
                <a:solidFill>
                  <a:prstClr val="black"/>
                </a:solidFill>
              </a:rPr>
              <a:t>it. They  typically do </a:t>
            </a:r>
            <a:r>
              <a:rPr lang="en-US" sz="2600" b="0" kern="1200" dirty="0">
                <a:solidFill>
                  <a:prstClr val="black"/>
                </a:solidFill>
              </a:rPr>
              <a:t>not show </a:t>
            </a:r>
            <a:r>
              <a:rPr lang="en-US" sz="2600" b="0" kern="1200" spc="-5" dirty="0">
                <a:solidFill>
                  <a:prstClr val="black"/>
                </a:solidFill>
              </a:rPr>
              <a:t>all </a:t>
            </a:r>
            <a:r>
              <a:rPr lang="en-US" sz="2600" b="0" kern="1200" dirty="0">
                <a:solidFill>
                  <a:prstClr val="black"/>
                </a:solidFill>
              </a:rPr>
              <a:t>the iteration </a:t>
            </a:r>
            <a:r>
              <a:rPr lang="en-US" sz="2600" b="0" kern="1200" spc="-5" dirty="0">
                <a:solidFill>
                  <a:prstClr val="black"/>
                </a:solidFill>
              </a:rPr>
              <a:t>and control </a:t>
            </a:r>
            <a:r>
              <a:rPr lang="en-US" sz="2600" b="0" kern="1200" dirty="0">
                <a:solidFill>
                  <a:prstClr val="black"/>
                </a:solidFill>
              </a:rPr>
              <a:t>that</a:t>
            </a:r>
            <a:r>
              <a:rPr lang="en-US" sz="2600" b="0" kern="1200" spc="434" dirty="0">
                <a:solidFill>
                  <a:prstClr val="black"/>
                </a:solidFill>
              </a:rPr>
              <a:t> </a:t>
            </a:r>
            <a:r>
              <a:rPr lang="en-US" sz="2600" b="0" kern="1200" spc="-5" dirty="0">
                <a:solidFill>
                  <a:prstClr val="black"/>
                </a:solidFill>
              </a:rPr>
              <a:t>is  </a:t>
            </a:r>
            <a:r>
              <a:rPr lang="en-US" sz="2600" b="0" kern="1200" dirty="0">
                <a:solidFill>
                  <a:prstClr val="black"/>
                </a:solidFill>
              </a:rPr>
              <a:t>needed </a:t>
            </a:r>
            <a:r>
              <a:rPr lang="en-US" sz="2600" b="0" kern="1200" spc="-5" dirty="0">
                <a:solidFill>
                  <a:prstClr val="black"/>
                </a:solidFill>
              </a:rPr>
              <a:t>to </a:t>
            </a:r>
            <a:r>
              <a:rPr lang="en-US" sz="2600" b="0" kern="1200" dirty="0">
                <a:solidFill>
                  <a:prstClr val="black"/>
                </a:solidFill>
              </a:rPr>
              <a:t>give </a:t>
            </a:r>
            <a:r>
              <a:rPr lang="en-US" sz="2600" b="0" kern="1200" spc="-5" dirty="0">
                <a:solidFill>
                  <a:prstClr val="black"/>
                </a:solidFill>
              </a:rPr>
              <a:t>an </a:t>
            </a:r>
            <a:r>
              <a:rPr lang="en-US" sz="2600" b="0" kern="1200" dirty="0">
                <a:solidFill>
                  <a:prstClr val="black"/>
                </a:solidFill>
              </a:rPr>
              <a:t>computationally complete</a:t>
            </a:r>
            <a:r>
              <a:rPr lang="en-US" sz="2600" b="0" kern="1200" spc="-85" dirty="0">
                <a:solidFill>
                  <a:prstClr val="black"/>
                </a:solidFill>
              </a:rPr>
              <a:t> </a:t>
            </a:r>
            <a:r>
              <a:rPr lang="en-US" sz="2600" b="0" kern="1200" dirty="0">
                <a:solidFill>
                  <a:prstClr val="black"/>
                </a:solidFill>
              </a:rPr>
              <a:t>description.</a:t>
            </a:r>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2"/>
          <a:stretch>
            <a:fillRect/>
          </a:stretch>
        </p:blipFill>
        <p:spPr>
          <a:xfrm>
            <a:off x="838200" y="152400"/>
            <a:ext cx="6858594" cy="640135"/>
          </a:xfrm>
          <a:prstGeom prst="rect">
            <a:avLst/>
          </a:prstGeom>
        </p:spPr>
      </p:pic>
    </p:spTree>
    <p:extLst>
      <p:ext uri="{BB962C8B-B14F-4D97-AF65-F5344CB8AC3E}">
        <p14:creationId xmlns:p14="http://schemas.microsoft.com/office/powerpoint/2010/main" val="459341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44500" y="1012901"/>
            <a:ext cx="5026660" cy="788670"/>
          </a:xfrm>
          <a:prstGeom prst="rect">
            <a:avLst/>
          </a:prstGeom>
        </p:spPr>
        <p:txBody>
          <a:bodyPr vert="horz" wrap="square" lIns="0" tIns="13335" rIns="0" bIns="0" rtlCol="0">
            <a:spAutoFit/>
          </a:bodyPr>
          <a:lstStyle/>
          <a:p>
            <a:pPr marL="12700">
              <a:lnSpc>
                <a:spcPct val="100000"/>
              </a:lnSpc>
              <a:spcBef>
                <a:spcPts val="105"/>
              </a:spcBef>
            </a:pPr>
            <a:r>
              <a:rPr spc="-350" dirty="0"/>
              <a:t>Sequence</a:t>
            </a:r>
            <a:r>
              <a:rPr spc="-340" dirty="0"/>
              <a:t> </a:t>
            </a:r>
            <a:r>
              <a:rPr spc="-260" dirty="0"/>
              <a:t>diagrams</a:t>
            </a:r>
          </a:p>
        </p:txBody>
      </p:sp>
      <p:sp>
        <p:nvSpPr>
          <p:cNvPr id="8" name="object 8"/>
          <p:cNvSpPr txBox="1"/>
          <p:nvPr/>
        </p:nvSpPr>
        <p:spPr>
          <a:xfrm>
            <a:off x="535940" y="1915109"/>
            <a:ext cx="8019415" cy="3792220"/>
          </a:xfrm>
          <a:prstGeom prst="rect">
            <a:avLst/>
          </a:prstGeom>
        </p:spPr>
        <p:txBody>
          <a:bodyPr vert="horz" wrap="square" lIns="0" tIns="94615" rIns="0" bIns="0" rtlCol="0">
            <a:spAutoFit/>
          </a:bodyPr>
          <a:lstStyle/>
          <a:p>
            <a:pPr marL="285115" marR="846455" indent="-272415">
              <a:lnSpc>
                <a:spcPts val="2690"/>
              </a:lnSpc>
              <a:spcBef>
                <a:spcPts val="745"/>
              </a:spcBef>
              <a:buClr>
                <a:srgbClr val="0AD0D9"/>
              </a:buClr>
              <a:buSzPct val="94642"/>
              <a:buFont typeface="Arial"/>
              <a:buChar char=""/>
              <a:tabLst>
                <a:tab pos="285750" algn="l"/>
              </a:tabLst>
            </a:pPr>
            <a:r>
              <a:rPr sz="2800" spc="-140" dirty="0">
                <a:latin typeface="Times New Roman"/>
                <a:cs typeface="Times New Roman"/>
              </a:rPr>
              <a:t>A</a:t>
            </a:r>
            <a:r>
              <a:rPr sz="2800" spc="-85" dirty="0">
                <a:latin typeface="Times New Roman"/>
                <a:cs typeface="Times New Roman"/>
              </a:rPr>
              <a:t> </a:t>
            </a:r>
            <a:r>
              <a:rPr sz="2800" spc="110" dirty="0">
                <a:latin typeface="Times New Roman"/>
                <a:cs typeface="Times New Roman"/>
              </a:rPr>
              <a:t>sequence</a:t>
            </a:r>
            <a:r>
              <a:rPr sz="2800" spc="-150" dirty="0">
                <a:latin typeface="Times New Roman"/>
                <a:cs typeface="Times New Roman"/>
              </a:rPr>
              <a:t> </a:t>
            </a:r>
            <a:r>
              <a:rPr sz="2800" spc="100" dirty="0">
                <a:latin typeface="Times New Roman"/>
                <a:cs typeface="Times New Roman"/>
              </a:rPr>
              <a:t>diagram</a:t>
            </a:r>
            <a:r>
              <a:rPr sz="2800" spc="-60" dirty="0">
                <a:latin typeface="Times New Roman"/>
                <a:cs typeface="Times New Roman"/>
              </a:rPr>
              <a:t> </a:t>
            </a:r>
            <a:r>
              <a:rPr sz="2800" spc="75" dirty="0">
                <a:latin typeface="Times New Roman"/>
                <a:cs typeface="Times New Roman"/>
              </a:rPr>
              <a:t>shows</a:t>
            </a:r>
            <a:r>
              <a:rPr sz="2800" spc="-75" dirty="0">
                <a:latin typeface="Times New Roman"/>
                <a:cs typeface="Times New Roman"/>
              </a:rPr>
              <a:t> </a:t>
            </a:r>
            <a:r>
              <a:rPr sz="2800" spc="100" dirty="0">
                <a:solidFill>
                  <a:srgbClr val="666699"/>
                </a:solidFill>
                <a:latin typeface="Times New Roman"/>
                <a:cs typeface="Times New Roman"/>
              </a:rPr>
              <a:t>relations</a:t>
            </a:r>
            <a:r>
              <a:rPr sz="2800" spc="-55" dirty="0">
                <a:solidFill>
                  <a:srgbClr val="666699"/>
                </a:solidFill>
                <a:latin typeface="Times New Roman"/>
                <a:cs typeface="Times New Roman"/>
              </a:rPr>
              <a:t> </a:t>
            </a:r>
            <a:r>
              <a:rPr sz="2800" spc="65" dirty="0">
                <a:latin typeface="Times New Roman"/>
                <a:cs typeface="Times New Roman"/>
              </a:rPr>
              <a:t>between  </a:t>
            </a:r>
            <a:r>
              <a:rPr sz="2800" spc="70" dirty="0">
                <a:latin typeface="Times New Roman"/>
                <a:cs typeface="Times New Roman"/>
              </a:rPr>
              <a:t>objects.</a:t>
            </a:r>
            <a:endParaRPr sz="2800">
              <a:latin typeface="Times New Roman"/>
              <a:cs typeface="Times New Roman"/>
            </a:endParaRPr>
          </a:p>
          <a:p>
            <a:pPr marL="285115" marR="71755" indent="-272415">
              <a:lnSpc>
                <a:spcPts val="2690"/>
              </a:lnSpc>
              <a:spcBef>
                <a:spcPts val="695"/>
              </a:spcBef>
              <a:buClr>
                <a:srgbClr val="0AD0D9"/>
              </a:buClr>
              <a:buSzPct val="94642"/>
              <a:buFont typeface="Arial"/>
              <a:buChar char=""/>
              <a:tabLst>
                <a:tab pos="285750" algn="l"/>
              </a:tabLst>
            </a:pPr>
            <a:r>
              <a:rPr sz="2800" spc="70" dirty="0">
                <a:latin typeface="Times New Roman"/>
                <a:cs typeface="Times New Roman"/>
              </a:rPr>
              <a:t>It</a:t>
            </a:r>
            <a:r>
              <a:rPr sz="2800" spc="-125" dirty="0">
                <a:latin typeface="Times New Roman"/>
                <a:cs typeface="Times New Roman"/>
              </a:rPr>
              <a:t> </a:t>
            </a:r>
            <a:r>
              <a:rPr sz="2800" spc="125" dirty="0">
                <a:latin typeface="Times New Roman"/>
                <a:cs typeface="Times New Roman"/>
              </a:rPr>
              <a:t>should</a:t>
            </a:r>
            <a:r>
              <a:rPr sz="2800" spc="25" dirty="0">
                <a:latin typeface="Times New Roman"/>
                <a:cs typeface="Times New Roman"/>
              </a:rPr>
              <a:t> </a:t>
            </a:r>
            <a:r>
              <a:rPr sz="2800" spc="120" dirty="0">
                <a:latin typeface="Times New Roman"/>
                <a:cs typeface="Times New Roman"/>
              </a:rPr>
              <a:t>be</a:t>
            </a:r>
            <a:r>
              <a:rPr sz="2800" spc="-105" dirty="0">
                <a:latin typeface="Times New Roman"/>
                <a:cs typeface="Times New Roman"/>
              </a:rPr>
              <a:t> </a:t>
            </a:r>
            <a:r>
              <a:rPr sz="2800" spc="120" dirty="0">
                <a:latin typeface="Times New Roman"/>
                <a:cs typeface="Times New Roman"/>
              </a:rPr>
              <a:t>read</a:t>
            </a:r>
            <a:r>
              <a:rPr sz="2800" spc="-10" dirty="0">
                <a:latin typeface="Times New Roman"/>
                <a:cs typeface="Times New Roman"/>
              </a:rPr>
              <a:t> </a:t>
            </a:r>
            <a:r>
              <a:rPr sz="2800" spc="95" dirty="0">
                <a:latin typeface="Times New Roman"/>
                <a:cs typeface="Times New Roman"/>
              </a:rPr>
              <a:t>from</a:t>
            </a:r>
            <a:r>
              <a:rPr sz="2800" spc="-30" dirty="0">
                <a:latin typeface="Times New Roman"/>
                <a:cs typeface="Times New Roman"/>
              </a:rPr>
              <a:t> </a:t>
            </a:r>
            <a:r>
              <a:rPr sz="2800" spc="55" dirty="0">
                <a:latin typeface="Times New Roman"/>
                <a:cs typeface="Times New Roman"/>
              </a:rPr>
              <a:t>left</a:t>
            </a:r>
            <a:r>
              <a:rPr sz="2800" spc="-90" dirty="0">
                <a:latin typeface="Times New Roman"/>
                <a:cs typeface="Times New Roman"/>
              </a:rPr>
              <a:t> </a:t>
            </a:r>
            <a:r>
              <a:rPr sz="2800" spc="140" dirty="0">
                <a:latin typeface="Times New Roman"/>
                <a:cs typeface="Times New Roman"/>
              </a:rPr>
              <a:t>to</a:t>
            </a:r>
            <a:r>
              <a:rPr sz="2800" spc="-114" dirty="0">
                <a:latin typeface="Times New Roman"/>
                <a:cs typeface="Times New Roman"/>
              </a:rPr>
              <a:t> </a:t>
            </a:r>
            <a:r>
              <a:rPr sz="2800" spc="110" dirty="0">
                <a:latin typeface="Times New Roman"/>
                <a:cs typeface="Times New Roman"/>
              </a:rPr>
              <a:t>right</a:t>
            </a:r>
            <a:r>
              <a:rPr sz="2800" spc="-130" dirty="0">
                <a:latin typeface="Times New Roman"/>
                <a:cs typeface="Times New Roman"/>
              </a:rPr>
              <a:t> </a:t>
            </a:r>
            <a:r>
              <a:rPr sz="2800" spc="170" dirty="0">
                <a:latin typeface="Times New Roman"/>
                <a:cs typeface="Times New Roman"/>
              </a:rPr>
              <a:t>and</a:t>
            </a:r>
            <a:r>
              <a:rPr sz="2800" spc="-5" dirty="0">
                <a:latin typeface="Times New Roman"/>
                <a:cs typeface="Times New Roman"/>
              </a:rPr>
              <a:t> </a:t>
            </a:r>
            <a:r>
              <a:rPr sz="2800" spc="90" dirty="0">
                <a:latin typeface="Times New Roman"/>
                <a:cs typeface="Times New Roman"/>
              </a:rPr>
              <a:t>from</a:t>
            </a:r>
            <a:r>
              <a:rPr sz="2800" spc="-75" dirty="0">
                <a:latin typeface="Times New Roman"/>
                <a:cs typeface="Times New Roman"/>
              </a:rPr>
              <a:t> </a:t>
            </a:r>
            <a:r>
              <a:rPr sz="2800" spc="145" dirty="0">
                <a:latin typeface="Times New Roman"/>
                <a:cs typeface="Times New Roman"/>
              </a:rPr>
              <a:t>top</a:t>
            </a:r>
            <a:r>
              <a:rPr sz="2800" spc="-95" dirty="0">
                <a:latin typeface="Times New Roman"/>
                <a:cs typeface="Times New Roman"/>
              </a:rPr>
              <a:t> </a:t>
            </a:r>
            <a:r>
              <a:rPr sz="2800" spc="-85" dirty="0">
                <a:latin typeface="Times New Roman"/>
                <a:cs typeface="Times New Roman"/>
              </a:rPr>
              <a:t>to  </a:t>
            </a:r>
            <a:r>
              <a:rPr sz="2800" spc="135" dirty="0">
                <a:latin typeface="Times New Roman"/>
                <a:cs typeface="Times New Roman"/>
              </a:rPr>
              <a:t>bottom.</a:t>
            </a:r>
            <a:endParaRPr sz="2800">
              <a:latin typeface="Times New Roman"/>
              <a:cs typeface="Times New Roman"/>
            </a:endParaRPr>
          </a:p>
          <a:p>
            <a:pPr marL="285115" marR="5080" indent="-272415" algn="just">
              <a:lnSpc>
                <a:spcPct val="80000"/>
              </a:lnSpc>
              <a:spcBef>
                <a:spcPts val="730"/>
              </a:spcBef>
              <a:buClr>
                <a:srgbClr val="0AD0D9"/>
              </a:buClr>
              <a:buSzPct val="94642"/>
              <a:buFont typeface="Arial"/>
              <a:buChar char=""/>
              <a:tabLst>
                <a:tab pos="285750" algn="l"/>
              </a:tabLst>
            </a:pPr>
            <a:r>
              <a:rPr sz="2800" spc="35" dirty="0">
                <a:latin typeface="Times New Roman"/>
                <a:cs typeface="Times New Roman"/>
              </a:rPr>
              <a:t>At</a:t>
            </a:r>
            <a:r>
              <a:rPr sz="2800" spc="-95" dirty="0">
                <a:latin typeface="Times New Roman"/>
                <a:cs typeface="Times New Roman"/>
              </a:rPr>
              <a:t> </a:t>
            </a:r>
            <a:r>
              <a:rPr sz="2800" spc="170" dirty="0">
                <a:latin typeface="Times New Roman"/>
                <a:cs typeface="Times New Roman"/>
              </a:rPr>
              <a:t>the</a:t>
            </a:r>
            <a:r>
              <a:rPr sz="2800" spc="-105" dirty="0">
                <a:latin typeface="Times New Roman"/>
                <a:cs typeface="Times New Roman"/>
              </a:rPr>
              <a:t> </a:t>
            </a:r>
            <a:r>
              <a:rPr sz="2800" spc="145" dirty="0">
                <a:latin typeface="Times New Roman"/>
                <a:cs typeface="Times New Roman"/>
              </a:rPr>
              <a:t>top</a:t>
            </a:r>
            <a:r>
              <a:rPr sz="2800" spc="-140" dirty="0">
                <a:latin typeface="Times New Roman"/>
                <a:cs typeface="Times New Roman"/>
              </a:rPr>
              <a:t> </a:t>
            </a:r>
            <a:r>
              <a:rPr sz="2800" spc="20" dirty="0">
                <a:latin typeface="Times New Roman"/>
                <a:cs typeface="Times New Roman"/>
              </a:rPr>
              <a:t>of</a:t>
            </a:r>
            <a:r>
              <a:rPr sz="2800" spc="35" dirty="0">
                <a:latin typeface="Times New Roman"/>
                <a:cs typeface="Times New Roman"/>
              </a:rPr>
              <a:t> </a:t>
            </a:r>
            <a:r>
              <a:rPr sz="2800" spc="170" dirty="0">
                <a:latin typeface="Times New Roman"/>
                <a:cs typeface="Times New Roman"/>
              </a:rPr>
              <a:t>the</a:t>
            </a:r>
            <a:r>
              <a:rPr sz="2800" spc="-140" dirty="0">
                <a:latin typeface="Times New Roman"/>
                <a:cs typeface="Times New Roman"/>
              </a:rPr>
              <a:t> </a:t>
            </a:r>
            <a:r>
              <a:rPr sz="2800" spc="100" dirty="0">
                <a:latin typeface="Times New Roman"/>
                <a:cs typeface="Times New Roman"/>
              </a:rPr>
              <a:t>diagram</a:t>
            </a:r>
            <a:r>
              <a:rPr sz="2800" spc="-70" dirty="0">
                <a:latin typeface="Times New Roman"/>
                <a:cs typeface="Times New Roman"/>
              </a:rPr>
              <a:t> </a:t>
            </a:r>
            <a:r>
              <a:rPr sz="2800" spc="95" dirty="0">
                <a:latin typeface="Times New Roman"/>
                <a:cs typeface="Times New Roman"/>
              </a:rPr>
              <a:t>are</a:t>
            </a:r>
            <a:r>
              <a:rPr sz="2800" spc="-65" dirty="0">
                <a:latin typeface="Times New Roman"/>
                <a:cs typeface="Times New Roman"/>
              </a:rPr>
              <a:t> </a:t>
            </a:r>
            <a:r>
              <a:rPr sz="2800" spc="140" dirty="0">
                <a:latin typeface="Times New Roman"/>
                <a:cs typeface="Times New Roman"/>
              </a:rPr>
              <a:t>names</a:t>
            </a:r>
            <a:r>
              <a:rPr sz="2800" spc="-120" dirty="0">
                <a:latin typeface="Times New Roman"/>
                <a:cs typeface="Times New Roman"/>
              </a:rPr>
              <a:t> </a:t>
            </a:r>
            <a:r>
              <a:rPr sz="2800" spc="20" dirty="0">
                <a:latin typeface="Times New Roman"/>
                <a:cs typeface="Times New Roman"/>
              </a:rPr>
              <a:t>of</a:t>
            </a:r>
            <a:r>
              <a:rPr sz="2800" spc="-15" dirty="0">
                <a:latin typeface="Times New Roman"/>
                <a:cs typeface="Times New Roman"/>
              </a:rPr>
              <a:t> </a:t>
            </a:r>
            <a:r>
              <a:rPr sz="2800" spc="90" dirty="0">
                <a:latin typeface="Times New Roman"/>
                <a:cs typeface="Times New Roman"/>
              </a:rPr>
              <a:t>objects</a:t>
            </a:r>
            <a:r>
              <a:rPr sz="2800" spc="-100" dirty="0">
                <a:latin typeface="Times New Roman"/>
                <a:cs typeface="Times New Roman"/>
              </a:rPr>
              <a:t> </a:t>
            </a:r>
            <a:r>
              <a:rPr sz="2800" spc="-240" dirty="0">
                <a:latin typeface="Times New Roman"/>
                <a:cs typeface="Times New Roman"/>
              </a:rPr>
              <a:t>that  </a:t>
            </a:r>
            <a:r>
              <a:rPr sz="2800" spc="114" dirty="0">
                <a:latin typeface="Times New Roman"/>
                <a:cs typeface="Times New Roman"/>
              </a:rPr>
              <a:t>interact</a:t>
            </a:r>
            <a:r>
              <a:rPr sz="2800" spc="-160" dirty="0">
                <a:latin typeface="Times New Roman"/>
                <a:cs typeface="Times New Roman"/>
              </a:rPr>
              <a:t> </a:t>
            </a:r>
            <a:r>
              <a:rPr sz="2800" spc="114" dirty="0">
                <a:latin typeface="Times New Roman"/>
                <a:cs typeface="Times New Roman"/>
              </a:rPr>
              <a:t>with</a:t>
            </a:r>
            <a:r>
              <a:rPr sz="2800" spc="-120" dirty="0">
                <a:latin typeface="Times New Roman"/>
                <a:cs typeface="Times New Roman"/>
              </a:rPr>
              <a:t> </a:t>
            </a:r>
            <a:r>
              <a:rPr sz="2800" spc="114" dirty="0">
                <a:latin typeface="Times New Roman"/>
                <a:cs typeface="Times New Roman"/>
              </a:rPr>
              <a:t>each</a:t>
            </a:r>
            <a:r>
              <a:rPr sz="2800" spc="-114" dirty="0">
                <a:latin typeface="Times New Roman"/>
                <a:cs typeface="Times New Roman"/>
              </a:rPr>
              <a:t> </a:t>
            </a:r>
            <a:r>
              <a:rPr sz="2800" spc="90" dirty="0">
                <a:latin typeface="Times New Roman"/>
                <a:cs typeface="Times New Roman"/>
              </a:rPr>
              <a:t>other.</a:t>
            </a:r>
            <a:r>
              <a:rPr sz="2800" spc="-50" dirty="0">
                <a:latin typeface="Times New Roman"/>
                <a:cs typeface="Times New Roman"/>
              </a:rPr>
              <a:t> </a:t>
            </a:r>
            <a:r>
              <a:rPr sz="2800" spc="90" dirty="0">
                <a:latin typeface="Times New Roman"/>
                <a:cs typeface="Times New Roman"/>
              </a:rPr>
              <a:t>These</a:t>
            </a:r>
            <a:r>
              <a:rPr sz="2800" spc="-155" dirty="0">
                <a:latin typeface="Times New Roman"/>
                <a:cs typeface="Times New Roman"/>
              </a:rPr>
              <a:t> </a:t>
            </a:r>
            <a:r>
              <a:rPr sz="2800" spc="95" dirty="0">
                <a:latin typeface="Times New Roman"/>
                <a:cs typeface="Times New Roman"/>
              </a:rPr>
              <a:t>are</a:t>
            </a:r>
            <a:r>
              <a:rPr sz="2800" spc="-85" dirty="0">
                <a:latin typeface="Times New Roman"/>
                <a:cs typeface="Times New Roman"/>
              </a:rPr>
              <a:t> </a:t>
            </a:r>
            <a:r>
              <a:rPr sz="2800" spc="170" dirty="0">
                <a:latin typeface="Times New Roman"/>
                <a:cs typeface="Times New Roman"/>
              </a:rPr>
              <a:t>the</a:t>
            </a:r>
            <a:r>
              <a:rPr sz="2800" spc="-140" dirty="0">
                <a:latin typeface="Times New Roman"/>
                <a:cs typeface="Times New Roman"/>
              </a:rPr>
              <a:t> </a:t>
            </a:r>
            <a:r>
              <a:rPr sz="2800" spc="105" dirty="0">
                <a:latin typeface="Times New Roman"/>
                <a:cs typeface="Times New Roman"/>
              </a:rPr>
              <a:t>concepts</a:t>
            </a:r>
            <a:r>
              <a:rPr sz="2800" spc="-70" dirty="0">
                <a:latin typeface="Times New Roman"/>
                <a:cs typeface="Times New Roman"/>
              </a:rPr>
              <a:t> </a:t>
            </a:r>
            <a:r>
              <a:rPr sz="2800" spc="114" dirty="0">
                <a:latin typeface="Times New Roman"/>
                <a:cs typeface="Times New Roman"/>
              </a:rPr>
              <a:t>in  </a:t>
            </a:r>
            <a:r>
              <a:rPr sz="2800" spc="170" dirty="0">
                <a:latin typeface="Times New Roman"/>
                <a:cs typeface="Times New Roman"/>
              </a:rPr>
              <a:t>the </a:t>
            </a:r>
            <a:r>
              <a:rPr sz="2800" spc="105" dirty="0">
                <a:latin typeface="Times New Roman"/>
                <a:cs typeface="Times New Roman"/>
              </a:rPr>
              <a:t>conceptual</a:t>
            </a:r>
            <a:r>
              <a:rPr sz="2800" spc="-315" dirty="0">
                <a:latin typeface="Times New Roman"/>
                <a:cs typeface="Times New Roman"/>
              </a:rPr>
              <a:t> </a:t>
            </a:r>
            <a:r>
              <a:rPr sz="2800" spc="110" dirty="0">
                <a:latin typeface="Times New Roman"/>
                <a:cs typeface="Times New Roman"/>
              </a:rPr>
              <a:t>model.</a:t>
            </a:r>
            <a:endParaRPr sz="2800">
              <a:latin typeface="Times New Roman"/>
              <a:cs typeface="Times New Roman"/>
            </a:endParaRPr>
          </a:p>
          <a:p>
            <a:pPr marL="285115" marR="216535" indent="-272415">
              <a:lnSpc>
                <a:spcPct val="80000"/>
              </a:lnSpc>
              <a:spcBef>
                <a:spcPts val="695"/>
              </a:spcBef>
              <a:buClr>
                <a:srgbClr val="0AD0D9"/>
              </a:buClr>
              <a:buSzPct val="94642"/>
              <a:buFont typeface="Arial"/>
              <a:buChar char=""/>
              <a:tabLst>
                <a:tab pos="285750" algn="l"/>
              </a:tabLst>
            </a:pPr>
            <a:r>
              <a:rPr sz="2800" spc="185" dirty="0">
                <a:latin typeface="Times New Roman"/>
                <a:cs typeface="Times New Roman"/>
              </a:rPr>
              <a:t>When</a:t>
            </a:r>
            <a:r>
              <a:rPr sz="2800" spc="-80" dirty="0">
                <a:latin typeface="Times New Roman"/>
                <a:cs typeface="Times New Roman"/>
              </a:rPr>
              <a:t> </a:t>
            </a:r>
            <a:r>
              <a:rPr sz="2800" spc="170" dirty="0">
                <a:latin typeface="Times New Roman"/>
                <a:cs typeface="Times New Roman"/>
              </a:rPr>
              <a:t>the</a:t>
            </a:r>
            <a:r>
              <a:rPr sz="2800" spc="-125" dirty="0">
                <a:latin typeface="Times New Roman"/>
                <a:cs typeface="Times New Roman"/>
              </a:rPr>
              <a:t> </a:t>
            </a:r>
            <a:r>
              <a:rPr sz="2800" spc="95" dirty="0">
                <a:latin typeface="Times New Roman"/>
                <a:cs typeface="Times New Roman"/>
              </a:rPr>
              <a:t>course</a:t>
            </a:r>
            <a:r>
              <a:rPr sz="2800" spc="-135" dirty="0">
                <a:latin typeface="Times New Roman"/>
                <a:cs typeface="Times New Roman"/>
              </a:rPr>
              <a:t> </a:t>
            </a:r>
            <a:r>
              <a:rPr sz="2800" spc="20" dirty="0">
                <a:latin typeface="Times New Roman"/>
                <a:cs typeface="Times New Roman"/>
              </a:rPr>
              <a:t>of</a:t>
            </a:r>
            <a:r>
              <a:rPr sz="2800" dirty="0">
                <a:latin typeface="Times New Roman"/>
                <a:cs typeface="Times New Roman"/>
              </a:rPr>
              <a:t> </a:t>
            </a:r>
            <a:r>
              <a:rPr sz="2800" spc="90" dirty="0">
                <a:latin typeface="Times New Roman"/>
                <a:cs typeface="Times New Roman"/>
              </a:rPr>
              <a:t>events</a:t>
            </a:r>
            <a:r>
              <a:rPr sz="2800" spc="-70" dirty="0">
                <a:latin typeface="Times New Roman"/>
                <a:cs typeface="Times New Roman"/>
              </a:rPr>
              <a:t> </a:t>
            </a:r>
            <a:r>
              <a:rPr sz="2800" spc="25" dirty="0">
                <a:latin typeface="Times New Roman"/>
                <a:cs typeface="Times New Roman"/>
              </a:rPr>
              <a:t>is</a:t>
            </a:r>
            <a:r>
              <a:rPr sz="2800" spc="-70" dirty="0">
                <a:latin typeface="Times New Roman"/>
                <a:cs typeface="Times New Roman"/>
              </a:rPr>
              <a:t> </a:t>
            </a:r>
            <a:r>
              <a:rPr sz="2800" spc="110" dirty="0">
                <a:latin typeface="Times New Roman"/>
                <a:cs typeface="Times New Roman"/>
              </a:rPr>
              <a:t>initiated</a:t>
            </a:r>
            <a:r>
              <a:rPr sz="2800" spc="-10" dirty="0">
                <a:latin typeface="Times New Roman"/>
                <a:cs typeface="Times New Roman"/>
              </a:rPr>
              <a:t> </a:t>
            </a:r>
            <a:r>
              <a:rPr sz="2800" spc="40" dirty="0">
                <a:latin typeface="Times New Roman"/>
                <a:cs typeface="Times New Roman"/>
              </a:rPr>
              <a:t>by</a:t>
            </a:r>
            <a:r>
              <a:rPr sz="2800" spc="-140" dirty="0">
                <a:latin typeface="Times New Roman"/>
                <a:cs typeface="Times New Roman"/>
              </a:rPr>
              <a:t> </a:t>
            </a:r>
            <a:r>
              <a:rPr sz="2800" spc="160" dirty="0">
                <a:latin typeface="Times New Roman"/>
                <a:cs typeface="Times New Roman"/>
              </a:rPr>
              <a:t>an</a:t>
            </a:r>
            <a:r>
              <a:rPr sz="2800" spc="-100" dirty="0">
                <a:latin typeface="Times New Roman"/>
                <a:cs typeface="Times New Roman"/>
              </a:rPr>
              <a:t> </a:t>
            </a:r>
            <a:r>
              <a:rPr sz="2800" spc="40" dirty="0">
                <a:latin typeface="Times New Roman"/>
                <a:cs typeface="Times New Roman"/>
              </a:rPr>
              <a:t>actor  </a:t>
            </a:r>
            <a:r>
              <a:rPr sz="2800" spc="170" dirty="0">
                <a:latin typeface="Times New Roman"/>
                <a:cs typeface="Times New Roman"/>
              </a:rPr>
              <a:t>the </a:t>
            </a:r>
            <a:r>
              <a:rPr sz="2800" spc="114" dirty="0">
                <a:latin typeface="Times New Roman"/>
                <a:cs typeface="Times New Roman"/>
              </a:rPr>
              <a:t>actor </a:t>
            </a:r>
            <a:r>
              <a:rPr sz="2800" spc="85" dirty="0">
                <a:latin typeface="Times New Roman"/>
                <a:cs typeface="Times New Roman"/>
              </a:rPr>
              <a:t>symbol </a:t>
            </a:r>
            <a:r>
              <a:rPr sz="2800" spc="25" dirty="0">
                <a:latin typeface="Times New Roman"/>
                <a:cs typeface="Times New Roman"/>
              </a:rPr>
              <a:t>is </a:t>
            </a:r>
            <a:r>
              <a:rPr sz="2800" spc="60" dirty="0">
                <a:latin typeface="Times New Roman"/>
                <a:cs typeface="Times New Roman"/>
              </a:rPr>
              <a:t>displayed </a:t>
            </a:r>
            <a:r>
              <a:rPr sz="2800" spc="70" dirty="0">
                <a:latin typeface="Times New Roman"/>
                <a:cs typeface="Times New Roman"/>
              </a:rPr>
              <a:t>as </a:t>
            </a:r>
            <a:r>
              <a:rPr sz="2800" spc="170" dirty="0">
                <a:latin typeface="Times New Roman"/>
                <a:cs typeface="Times New Roman"/>
              </a:rPr>
              <a:t>the </a:t>
            </a:r>
            <a:r>
              <a:rPr sz="2800" spc="105" dirty="0">
                <a:latin typeface="Times New Roman"/>
                <a:cs typeface="Times New Roman"/>
              </a:rPr>
              <a:t>leftmost  </a:t>
            </a:r>
            <a:r>
              <a:rPr sz="2800" spc="80" dirty="0">
                <a:latin typeface="Times New Roman"/>
                <a:cs typeface="Times New Roman"/>
              </a:rPr>
              <a:t>object.</a:t>
            </a:r>
            <a:endParaRPr sz="2800">
              <a:latin typeface="Times New Roman"/>
              <a:cs typeface="Times New Roman"/>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44500" y="1101978"/>
            <a:ext cx="5325110" cy="513715"/>
          </a:xfrm>
          <a:prstGeom prst="rect">
            <a:avLst/>
          </a:prstGeom>
        </p:spPr>
        <p:txBody>
          <a:bodyPr vert="horz" wrap="square" lIns="0" tIns="13335" rIns="0" bIns="0" rtlCol="0">
            <a:spAutoFit/>
          </a:bodyPr>
          <a:lstStyle/>
          <a:p>
            <a:pPr marL="12700">
              <a:lnSpc>
                <a:spcPct val="100000"/>
              </a:lnSpc>
              <a:spcBef>
                <a:spcPts val="105"/>
              </a:spcBef>
            </a:pPr>
            <a:r>
              <a:rPr sz="3200" spc="-225" dirty="0"/>
              <a:t>Sequence </a:t>
            </a:r>
            <a:r>
              <a:rPr sz="3200" spc="-150" dirty="0"/>
              <a:t>diagrams: </a:t>
            </a:r>
            <a:r>
              <a:rPr sz="3200" spc="-175" dirty="0"/>
              <a:t>an</a:t>
            </a:r>
            <a:r>
              <a:rPr sz="3200" spc="-195" dirty="0"/>
              <a:t> </a:t>
            </a:r>
            <a:r>
              <a:rPr sz="3200" spc="-160" dirty="0"/>
              <a:t>example</a:t>
            </a:r>
            <a:endParaRPr sz="3200"/>
          </a:p>
        </p:txBody>
      </p:sp>
      <p:sp>
        <p:nvSpPr>
          <p:cNvPr id="8" name="object 8"/>
          <p:cNvSpPr/>
          <p:nvPr/>
        </p:nvSpPr>
        <p:spPr>
          <a:xfrm>
            <a:off x="1616091" y="2139014"/>
            <a:ext cx="201543" cy="421557"/>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1562978" y="2414498"/>
            <a:ext cx="318770" cy="0"/>
          </a:xfrm>
          <a:custGeom>
            <a:avLst/>
            <a:gdLst/>
            <a:ahLst/>
            <a:cxnLst/>
            <a:rect l="l" t="t" r="r" b="b"/>
            <a:pathLst>
              <a:path w="318769">
                <a:moveTo>
                  <a:pt x="0" y="0"/>
                </a:moveTo>
                <a:lnTo>
                  <a:pt x="318234" y="0"/>
                </a:lnTo>
              </a:path>
            </a:pathLst>
          </a:custGeom>
          <a:ln w="3175">
            <a:solidFill>
              <a:srgbClr val="990033"/>
            </a:solidFill>
          </a:ln>
        </p:spPr>
        <p:txBody>
          <a:bodyPr wrap="square" lIns="0" tIns="0" rIns="0" bIns="0" rtlCol="0"/>
          <a:lstStyle/>
          <a:p>
            <a:endParaRPr/>
          </a:p>
        </p:txBody>
      </p:sp>
      <p:sp>
        <p:nvSpPr>
          <p:cNvPr id="10" name="object 10"/>
          <p:cNvSpPr/>
          <p:nvPr/>
        </p:nvSpPr>
        <p:spPr>
          <a:xfrm>
            <a:off x="1499170" y="2561165"/>
            <a:ext cx="229235" cy="224154"/>
          </a:xfrm>
          <a:custGeom>
            <a:avLst/>
            <a:gdLst/>
            <a:ahLst/>
            <a:cxnLst/>
            <a:rect l="l" t="t" r="r" b="b"/>
            <a:pathLst>
              <a:path w="229235" h="224155">
                <a:moveTo>
                  <a:pt x="0" y="224151"/>
                </a:moveTo>
                <a:lnTo>
                  <a:pt x="229053" y="0"/>
                </a:lnTo>
              </a:path>
            </a:pathLst>
          </a:custGeom>
          <a:ln w="3175">
            <a:solidFill>
              <a:srgbClr val="990033"/>
            </a:solidFill>
          </a:ln>
        </p:spPr>
        <p:txBody>
          <a:bodyPr wrap="square" lIns="0" tIns="0" rIns="0" bIns="0" rtlCol="0"/>
          <a:lstStyle/>
          <a:p>
            <a:endParaRPr/>
          </a:p>
        </p:txBody>
      </p:sp>
      <p:sp>
        <p:nvSpPr>
          <p:cNvPr id="11" name="object 11"/>
          <p:cNvSpPr/>
          <p:nvPr/>
        </p:nvSpPr>
        <p:spPr>
          <a:xfrm>
            <a:off x="1729102" y="2560572"/>
            <a:ext cx="215900" cy="224790"/>
          </a:xfrm>
          <a:custGeom>
            <a:avLst/>
            <a:gdLst/>
            <a:ahLst/>
            <a:cxnLst/>
            <a:rect l="l" t="t" r="r" b="b"/>
            <a:pathLst>
              <a:path w="215900" h="224789">
                <a:moveTo>
                  <a:pt x="0" y="0"/>
                </a:moveTo>
                <a:lnTo>
                  <a:pt x="215507" y="224348"/>
                </a:lnTo>
              </a:path>
            </a:pathLst>
          </a:custGeom>
          <a:ln w="3175">
            <a:solidFill>
              <a:srgbClr val="990033"/>
            </a:solidFill>
          </a:ln>
        </p:spPr>
        <p:txBody>
          <a:bodyPr wrap="square" lIns="0" tIns="0" rIns="0" bIns="0" rtlCol="0"/>
          <a:lstStyle/>
          <a:p>
            <a:endParaRPr/>
          </a:p>
        </p:txBody>
      </p:sp>
      <p:sp>
        <p:nvSpPr>
          <p:cNvPr id="12" name="object 12"/>
          <p:cNvSpPr txBox="1"/>
          <p:nvPr/>
        </p:nvSpPr>
        <p:spPr>
          <a:xfrm>
            <a:off x="1108315" y="2806278"/>
            <a:ext cx="1267460" cy="311150"/>
          </a:xfrm>
          <a:prstGeom prst="rect">
            <a:avLst/>
          </a:prstGeom>
        </p:spPr>
        <p:txBody>
          <a:bodyPr vert="horz" wrap="square" lIns="0" tIns="15240" rIns="0" bIns="0" rtlCol="0">
            <a:spAutoFit/>
          </a:bodyPr>
          <a:lstStyle/>
          <a:p>
            <a:pPr marL="12700">
              <a:lnSpc>
                <a:spcPct val="100000"/>
              </a:lnSpc>
              <a:spcBef>
                <a:spcPts val="120"/>
              </a:spcBef>
            </a:pPr>
            <a:r>
              <a:rPr sz="1850" b="1" spc="-55" dirty="0">
                <a:latin typeface="Arial"/>
                <a:cs typeface="Arial"/>
              </a:rPr>
              <a:t>: </a:t>
            </a:r>
            <a:r>
              <a:rPr sz="1850" b="1" spc="-50" dirty="0">
                <a:latin typeface="Arial"/>
                <a:cs typeface="Arial"/>
              </a:rPr>
              <a:t>Custom</a:t>
            </a:r>
            <a:r>
              <a:rPr sz="1850" b="1" spc="-210" dirty="0">
                <a:latin typeface="Arial"/>
                <a:cs typeface="Arial"/>
              </a:rPr>
              <a:t> </a:t>
            </a:r>
            <a:r>
              <a:rPr sz="1850" b="1" dirty="0">
                <a:latin typeface="Arial"/>
                <a:cs typeface="Arial"/>
              </a:rPr>
              <a:t>er</a:t>
            </a:r>
            <a:endParaRPr sz="1850">
              <a:latin typeface="Arial"/>
              <a:cs typeface="Arial"/>
            </a:endParaRPr>
          </a:p>
        </p:txBody>
      </p:sp>
      <p:sp>
        <p:nvSpPr>
          <p:cNvPr id="13" name="object 13"/>
          <p:cNvSpPr/>
          <p:nvPr/>
        </p:nvSpPr>
        <p:spPr>
          <a:xfrm>
            <a:off x="1720142" y="3290941"/>
            <a:ext cx="0" cy="26670"/>
          </a:xfrm>
          <a:custGeom>
            <a:avLst/>
            <a:gdLst/>
            <a:ahLst/>
            <a:cxnLst/>
            <a:rect l="l" t="t" r="r" b="b"/>
            <a:pathLst>
              <a:path h="26670">
                <a:moveTo>
                  <a:pt x="0" y="0"/>
                </a:moveTo>
                <a:lnTo>
                  <a:pt x="0" y="26091"/>
                </a:lnTo>
              </a:path>
            </a:pathLst>
          </a:custGeom>
          <a:ln w="3175">
            <a:solidFill>
              <a:srgbClr val="000000"/>
            </a:solidFill>
            <a:prstDash val="sysDot"/>
          </a:ln>
        </p:spPr>
        <p:txBody>
          <a:bodyPr wrap="square" lIns="0" tIns="0" rIns="0" bIns="0" rtlCol="0"/>
          <a:lstStyle/>
          <a:p>
            <a:endParaRPr/>
          </a:p>
        </p:txBody>
      </p:sp>
      <p:sp>
        <p:nvSpPr>
          <p:cNvPr id="14" name="object 14"/>
          <p:cNvSpPr/>
          <p:nvPr/>
        </p:nvSpPr>
        <p:spPr>
          <a:xfrm>
            <a:off x="1720142" y="5202057"/>
            <a:ext cx="0" cy="998219"/>
          </a:xfrm>
          <a:custGeom>
            <a:avLst/>
            <a:gdLst/>
            <a:ahLst/>
            <a:cxnLst/>
            <a:rect l="l" t="t" r="r" b="b"/>
            <a:pathLst>
              <a:path h="998220">
                <a:moveTo>
                  <a:pt x="0" y="0"/>
                </a:moveTo>
                <a:lnTo>
                  <a:pt x="0" y="997727"/>
                </a:lnTo>
              </a:path>
            </a:pathLst>
          </a:custGeom>
          <a:ln w="3175">
            <a:solidFill>
              <a:srgbClr val="000000"/>
            </a:solidFill>
            <a:prstDash val="sysDot"/>
          </a:ln>
        </p:spPr>
        <p:txBody>
          <a:bodyPr wrap="square" lIns="0" tIns="0" rIns="0" bIns="0" rtlCol="0"/>
          <a:lstStyle/>
          <a:p>
            <a:endParaRPr/>
          </a:p>
        </p:txBody>
      </p:sp>
      <p:sp>
        <p:nvSpPr>
          <p:cNvPr id="15" name="object 15"/>
          <p:cNvSpPr/>
          <p:nvPr/>
        </p:nvSpPr>
        <p:spPr>
          <a:xfrm>
            <a:off x="1655868" y="3317033"/>
            <a:ext cx="109220" cy="1885314"/>
          </a:xfrm>
          <a:custGeom>
            <a:avLst/>
            <a:gdLst/>
            <a:ahLst/>
            <a:cxnLst/>
            <a:rect l="l" t="t" r="r" b="b"/>
            <a:pathLst>
              <a:path w="109219" h="1885314">
                <a:moveTo>
                  <a:pt x="0" y="1885024"/>
                </a:moveTo>
                <a:lnTo>
                  <a:pt x="108846" y="1885024"/>
                </a:lnTo>
                <a:lnTo>
                  <a:pt x="108846" y="0"/>
                </a:lnTo>
                <a:lnTo>
                  <a:pt x="0" y="0"/>
                </a:lnTo>
                <a:lnTo>
                  <a:pt x="0" y="1885024"/>
                </a:lnTo>
                <a:close/>
              </a:path>
            </a:pathLst>
          </a:custGeom>
          <a:solidFill>
            <a:srgbClr val="FFFFFF"/>
          </a:solidFill>
        </p:spPr>
        <p:txBody>
          <a:bodyPr wrap="square" lIns="0" tIns="0" rIns="0" bIns="0" rtlCol="0"/>
          <a:lstStyle/>
          <a:p>
            <a:endParaRPr/>
          </a:p>
        </p:txBody>
      </p:sp>
      <p:sp>
        <p:nvSpPr>
          <p:cNvPr id="16" name="object 16"/>
          <p:cNvSpPr/>
          <p:nvPr/>
        </p:nvSpPr>
        <p:spPr>
          <a:xfrm>
            <a:off x="1655868" y="3317033"/>
            <a:ext cx="109220" cy="1885314"/>
          </a:xfrm>
          <a:custGeom>
            <a:avLst/>
            <a:gdLst/>
            <a:ahLst/>
            <a:cxnLst/>
            <a:rect l="l" t="t" r="r" b="b"/>
            <a:pathLst>
              <a:path w="109219" h="1885314">
                <a:moveTo>
                  <a:pt x="0" y="1885024"/>
                </a:moveTo>
                <a:lnTo>
                  <a:pt x="108846" y="1885024"/>
                </a:lnTo>
                <a:lnTo>
                  <a:pt x="108846" y="0"/>
                </a:lnTo>
                <a:lnTo>
                  <a:pt x="0" y="0"/>
                </a:lnTo>
                <a:lnTo>
                  <a:pt x="0" y="1885024"/>
                </a:lnTo>
                <a:close/>
              </a:path>
            </a:pathLst>
          </a:custGeom>
          <a:ln w="3175">
            <a:solidFill>
              <a:srgbClr val="990033"/>
            </a:solidFill>
          </a:ln>
        </p:spPr>
        <p:txBody>
          <a:bodyPr wrap="square" lIns="0" tIns="0" rIns="0" bIns="0" rtlCol="0"/>
          <a:lstStyle/>
          <a:p>
            <a:endParaRPr/>
          </a:p>
        </p:txBody>
      </p:sp>
      <p:sp>
        <p:nvSpPr>
          <p:cNvPr id="17" name="object 17"/>
          <p:cNvSpPr txBox="1"/>
          <p:nvPr/>
        </p:nvSpPr>
        <p:spPr>
          <a:xfrm>
            <a:off x="2891625" y="2180444"/>
            <a:ext cx="1409700" cy="303929"/>
          </a:xfrm>
          <a:prstGeom prst="rect">
            <a:avLst/>
          </a:prstGeom>
          <a:solidFill>
            <a:srgbClr val="FFFFCC"/>
          </a:solidFill>
          <a:ln w="3175">
            <a:solidFill>
              <a:srgbClr val="990033"/>
            </a:solidFill>
          </a:ln>
        </p:spPr>
        <p:txBody>
          <a:bodyPr vert="horz" wrap="square" lIns="0" tIns="19050" rIns="0" bIns="0" rtlCol="0">
            <a:spAutoFit/>
          </a:bodyPr>
          <a:lstStyle/>
          <a:p>
            <a:pPr marL="203200">
              <a:lnSpc>
                <a:spcPct val="100000"/>
              </a:lnSpc>
              <a:spcBef>
                <a:spcPts val="150"/>
              </a:spcBef>
            </a:pPr>
            <a:r>
              <a:rPr lang="en-US" sz="1850" b="1" u="heavy" spc="-20" dirty="0" smtClean="0">
                <a:uFill>
                  <a:solidFill>
                    <a:srgbClr val="000000"/>
                  </a:solidFill>
                </a:uFill>
                <a:latin typeface="Arial"/>
                <a:cs typeface="Arial"/>
              </a:rPr>
              <a:t>d</a:t>
            </a:r>
            <a:r>
              <a:rPr sz="1850" b="1" u="heavy" spc="-20" dirty="0" smtClean="0">
                <a:uFill>
                  <a:solidFill>
                    <a:srgbClr val="000000"/>
                  </a:solidFill>
                </a:uFill>
                <a:latin typeface="Arial"/>
                <a:cs typeface="Arial"/>
              </a:rPr>
              <a:t> </a:t>
            </a:r>
            <a:r>
              <a:rPr sz="1850" b="1" u="heavy" spc="-55" dirty="0">
                <a:uFill>
                  <a:solidFill>
                    <a:srgbClr val="000000"/>
                  </a:solidFill>
                </a:uFill>
                <a:latin typeface="Arial"/>
                <a:cs typeface="Arial"/>
              </a:rPr>
              <a:t>:</a:t>
            </a:r>
            <a:r>
              <a:rPr sz="1850" b="1" u="heavy" spc="90" dirty="0">
                <a:uFill>
                  <a:solidFill>
                    <a:srgbClr val="000000"/>
                  </a:solidFill>
                </a:uFill>
                <a:latin typeface="Arial"/>
                <a:cs typeface="Arial"/>
              </a:rPr>
              <a:t> </a:t>
            </a:r>
            <a:r>
              <a:rPr lang="en-US" sz="1850" b="1" u="heavy" spc="-20" dirty="0" smtClean="0">
                <a:uFill>
                  <a:solidFill>
                    <a:srgbClr val="000000"/>
                  </a:solidFill>
                </a:uFill>
                <a:latin typeface="Arial"/>
                <a:cs typeface="Arial"/>
              </a:rPr>
              <a:t>class</a:t>
            </a:r>
            <a:endParaRPr sz="1850" dirty="0">
              <a:latin typeface="Arial"/>
              <a:cs typeface="Arial"/>
            </a:endParaRPr>
          </a:p>
        </p:txBody>
      </p:sp>
      <p:sp>
        <p:nvSpPr>
          <p:cNvPr id="18" name="object 18"/>
          <p:cNvSpPr/>
          <p:nvPr/>
        </p:nvSpPr>
        <p:spPr>
          <a:xfrm>
            <a:off x="3605145" y="2828012"/>
            <a:ext cx="0" cy="14604"/>
          </a:xfrm>
          <a:custGeom>
            <a:avLst/>
            <a:gdLst/>
            <a:ahLst/>
            <a:cxnLst/>
            <a:rect l="l" t="t" r="r" b="b"/>
            <a:pathLst>
              <a:path h="14605">
                <a:moveTo>
                  <a:pt x="0" y="0"/>
                </a:moveTo>
                <a:lnTo>
                  <a:pt x="0" y="14073"/>
                </a:lnTo>
              </a:path>
            </a:pathLst>
          </a:custGeom>
          <a:ln w="3175">
            <a:solidFill>
              <a:srgbClr val="000000"/>
            </a:solidFill>
            <a:prstDash val="sysDot"/>
          </a:ln>
        </p:spPr>
        <p:txBody>
          <a:bodyPr wrap="square" lIns="0" tIns="0" rIns="0" bIns="0" rtlCol="0"/>
          <a:lstStyle/>
          <a:p>
            <a:endParaRPr/>
          </a:p>
        </p:txBody>
      </p:sp>
      <p:sp>
        <p:nvSpPr>
          <p:cNvPr id="19" name="object 19"/>
          <p:cNvSpPr/>
          <p:nvPr/>
        </p:nvSpPr>
        <p:spPr>
          <a:xfrm>
            <a:off x="3605145" y="4976858"/>
            <a:ext cx="0" cy="1223010"/>
          </a:xfrm>
          <a:custGeom>
            <a:avLst/>
            <a:gdLst/>
            <a:ahLst/>
            <a:cxnLst/>
            <a:rect l="l" t="t" r="r" b="b"/>
            <a:pathLst>
              <a:path h="1223010">
                <a:moveTo>
                  <a:pt x="0" y="0"/>
                </a:moveTo>
                <a:lnTo>
                  <a:pt x="0" y="1222926"/>
                </a:lnTo>
              </a:path>
            </a:pathLst>
          </a:custGeom>
          <a:ln w="3175">
            <a:solidFill>
              <a:srgbClr val="000000"/>
            </a:solidFill>
            <a:prstDash val="sysDot"/>
          </a:ln>
        </p:spPr>
        <p:txBody>
          <a:bodyPr wrap="square" lIns="0" tIns="0" rIns="0" bIns="0" rtlCol="0"/>
          <a:lstStyle/>
          <a:p>
            <a:endParaRPr/>
          </a:p>
        </p:txBody>
      </p:sp>
      <p:sp>
        <p:nvSpPr>
          <p:cNvPr id="20" name="object 20"/>
          <p:cNvSpPr/>
          <p:nvPr/>
        </p:nvSpPr>
        <p:spPr>
          <a:xfrm>
            <a:off x="3541713" y="2842085"/>
            <a:ext cx="110489" cy="2134870"/>
          </a:xfrm>
          <a:custGeom>
            <a:avLst/>
            <a:gdLst/>
            <a:ahLst/>
            <a:cxnLst/>
            <a:rect l="l" t="t" r="r" b="b"/>
            <a:pathLst>
              <a:path w="110489" h="2134870">
                <a:moveTo>
                  <a:pt x="0" y="2134773"/>
                </a:moveTo>
                <a:lnTo>
                  <a:pt x="110158" y="2134773"/>
                </a:lnTo>
                <a:lnTo>
                  <a:pt x="110158" y="0"/>
                </a:lnTo>
                <a:lnTo>
                  <a:pt x="0" y="0"/>
                </a:lnTo>
                <a:lnTo>
                  <a:pt x="0" y="2134773"/>
                </a:lnTo>
                <a:close/>
              </a:path>
            </a:pathLst>
          </a:custGeom>
          <a:solidFill>
            <a:srgbClr val="FFFFFF"/>
          </a:solidFill>
        </p:spPr>
        <p:txBody>
          <a:bodyPr wrap="square" lIns="0" tIns="0" rIns="0" bIns="0" rtlCol="0"/>
          <a:lstStyle/>
          <a:p>
            <a:endParaRPr/>
          </a:p>
        </p:txBody>
      </p:sp>
      <p:sp>
        <p:nvSpPr>
          <p:cNvPr id="21" name="object 21"/>
          <p:cNvSpPr/>
          <p:nvPr/>
        </p:nvSpPr>
        <p:spPr>
          <a:xfrm>
            <a:off x="3541713" y="2842085"/>
            <a:ext cx="110489" cy="2134870"/>
          </a:xfrm>
          <a:custGeom>
            <a:avLst/>
            <a:gdLst/>
            <a:ahLst/>
            <a:cxnLst/>
            <a:rect l="l" t="t" r="r" b="b"/>
            <a:pathLst>
              <a:path w="110489" h="2134870">
                <a:moveTo>
                  <a:pt x="0" y="2134773"/>
                </a:moveTo>
                <a:lnTo>
                  <a:pt x="110158" y="2134773"/>
                </a:lnTo>
                <a:lnTo>
                  <a:pt x="110158" y="0"/>
                </a:lnTo>
                <a:lnTo>
                  <a:pt x="0" y="0"/>
                </a:lnTo>
                <a:lnTo>
                  <a:pt x="0" y="2134773"/>
                </a:lnTo>
                <a:close/>
              </a:path>
            </a:pathLst>
          </a:custGeom>
          <a:ln w="3175">
            <a:solidFill>
              <a:srgbClr val="990033"/>
            </a:solidFill>
          </a:ln>
        </p:spPr>
        <p:txBody>
          <a:bodyPr wrap="square" lIns="0" tIns="0" rIns="0" bIns="0" rtlCol="0"/>
          <a:lstStyle/>
          <a:p>
            <a:endParaRPr/>
          </a:p>
        </p:txBody>
      </p:sp>
      <p:sp>
        <p:nvSpPr>
          <p:cNvPr id="22" name="object 22"/>
          <p:cNvSpPr txBox="1"/>
          <p:nvPr/>
        </p:nvSpPr>
        <p:spPr>
          <a:xfrm>
            <a:off x="4891522" y="2180444"/>
            <a:ext cx="1334135" cy="614680"/>
          </a:xfrm>
          <a:prstGeom prst="rect">
            <a:avLst/>
          </a:prstGeom>
          <a:solidFill>
            <a:srgbClr val="FFFFCC"/>
          </a:solidFill>
          <a:ln w="3175">
            <a:solidFill>
              <a:srgbClr val="990033"/>
            </a:solidFill>
          </a:ln>
        </p:spPr>
        <p:txBody>
          <a:bodyPr vert="horz" wrap="square" lIns="0" tIns="19050" rIns="0" bIns="0" rtlCol="0">
            <a:spAutoFit/>
          </a:bodyPr>
          <a:lstStyle/>
          <a:p>
            <a:pPr marL="152400">
              <a:lnSpc>
                <a:spcPct val="100000"/>
              </a:lnSpc>
              <a:spcBef>
                <a:spcPts val="150"/>
              </a:spcBef>
            </a:pPr>
            <a:r>
              <a:rPr sz="1850" b="1" u="heavy" spc="80" dirty="0">
                <a:uFill>
                  <a:solidFill>
                    <a:srgbClr val="000000"/>
                  </a:solidFill>
                </a:uFill>
                <a:latin typeface="Arial"/>
                <a:cs typeface="Arial"/>
              </a:rPr>
              <a:t> </a:t>
            </a:r>
            <a:r>
              <a:rPr sz="1850" b="1" u="heavy" spc="-55" dirty="0">
                <a:uFill>
                  <a:solidFill>
                    <a:srgbClr val="000000"/>
                  </a:solidFill>
                </a:uFill>
                <a:latin typeface="Arial"/>
                <a:cs typeface="Arial"/>
              </a:rPr>
              <a:t>: </a:t>
            </a:r>
            <a:r>
              <a:rPr sz="1850" b="1" u="heavy" spc="-95" dirty="0">
                <a:uFill>
                  <a:solidFill>
                    <a:srgbClr val="000000"/>
                  </a:solidFill>
                </a:uFill>
                <a:latin typeface="Arial"/>
                <a:cs typeface="Arial"/>
              </a:rPr>
              <a:t>o</a:t>
            </a:r>
            <a:r>
              <a:rPr sz="1850" b="1" u="heavy" spc="-300" dirty="0">
                <a:uFill>
                  <a:solidFill>
                    <a:srgbClr val="000000"/>
                  </a:solidFill>
                </a:uFill>
                <a:latin typeface="Arial"/>
                <a:cs typeface="Arial"/>
              </a:rPr>
              <a:t> </a:t>
            </a:r>
            <a:r>
              <a:rPr sz="1850" b="1" u="heavy" spc="-40" dirty="0">
                <a:uFill>
                  <a:solidFill>
                    <a:srgbClr val="000000"/>
                  </a:solidFill>
                </a:uFill>
                <a:latin typeface="Arial"/>
                <a:cs typeface="Arial"/>
              </a:rPr>
              <a:t>bject2</a:t>
            </a:r>
            <a:endParaRPr sz="1850">
              <a:latin typeface="Arial"/>
              <a:cs typeface="Arial"/>
            </a:endParaRPr>
          </a:p>
        </p:txBody>
      </p:sp>
      <p:sp>
        <p:nvSpPr>
          <p:cNvPr id="23" name="object 23"/>
          <p:cNvSpPr/>
          <p:nvPr/>
        </p:nvSpPr>
        <p:spPr>
          <a:xfrm>
            <a:off x="5567412" y="2828012"/>
            <a:ext cx="0" cy="14604"/>
          </a:xfrm>
          <a:custGeom>
            <a:avLst/>
            <a:gdLst/>
            <a:ahLst/>
            <a:cxnLst/>
            <a:rect l="l" t="t" r="r" b="b"/>
            <a:pathLst>
              <a:path h="14605">
                <a:moveTo>
                  <a:pt x="0" y="0"/>
                </a:moveTo>
                <a:lnTo>
                  <a:pt x="0" y="14034"/>
                </a:lnTo>
              </a:path>
            </a:pathLst>
          </a:custGeom>
          <a:ln w="3175">
            <a:solidFill>
              <a:srgbClr val="000000"/>
            </a:solidFill>
            <a:prstDash val="sysDot"/>
          </a:ln>
        </p:spPr>
        <p:txBody>
          <a:bodyPr wrap="square" lIns="0" tIns="0" rIns="0" bIns="0" rtlCol="0"/>
          <a:lstStyle/>
          <a:p>
            <a:endParaRPr/>
          </a:p>
        </p:txBody>
      </p:sp>
      <p:sp>
        <p:nvSpPr>
          <p:cNvPr id="24" name="object 24"/>
          <p:cNvSpPr/>
          <p:nvPr/>
        </p:nvSpPr>
        <p:spPr>
          <a:xfrm>
            <a:off x="5567412" y="3073510"/>
            <a:ext cx="0" cy="706120"/>
          </a:xfrm>
          <a:custGeom>
            <a:avLst/>
            <a:gdLst/>
            <a:ahLst/>
            <a:cxnLst/>
            <a:rect l="l" t="t" r="r" b="b"/>
            <a:pathLst>
              <a:path h="706120">
                <a:moveTo>
                  <a:pt x="0" y="0"/>
                </a:moveTo>
                <a:lnTo>
                  <a:pt x="0" y="705977"/>
                </a:lnTo>
              </a:path>
            </a:pathLst>
          </a:custGeom>
          <a:ln w="3175">
            <a:solidFill>
              <a:srgbClr val="000000"/>
            </a:solidFill>
            <a:prstDash val="sysDot"/>
          </a:ln>
        </p:spPr>
        <p:txBody>
          <a:bodyPr wrap="square" lIns="0" tIns="0" rIns="0" bIns="0" rtlCol="0"/>
          <a:lstStyle/>
          <a:p>
            <a:endParaRPr/>
          </a:p>
        </p:txBody>
      </p:sp>
      <p:sp>
        <p:nvSpPr>
          <p:cNvPr id="25" name="object 25"/>
          <p:cNvSpPr/>
          <p:nvPr/>
        </p:nvSpPr>
        <p:spPr>
          <a:xfrm>
            <a:off x="5567412" y="4976858"/>
            <a:ext cx="0" cy="1223010"/>
          </a:xfrm>
          <a:custGeom>
            <a:avLst/>
            <a:gdLst/>
            <a:ahLst/>
            <a:cxnLst/>
            <a:rect l="l" t="t" r="r" b="b"/>
            <a:pathLst>
              <a:path h="1223010">
                <a:moveTo>
                  <a:pt x="0" y="0"/>
                </a:moveTo>
                <a:lnTo>
                  <a:pt x="0" y="1222926"/>
                </a:lnTo>
              </a:path>
            </a:pathLst>
          </a:custGeom>
          <a:ln w="3175">
            <a:solidFill>
              <a:srgbClr val="000000"/>
            </a:solidFill>
            <a:prstDash val="sysDot"/>
          </a:ln>
        </p:spPr>
        <p:txBody>
          <a:bodyPr wrap="square" lIns="0" tIns="0" rIns="0" bIns="0" rtlCol="0"/>
          <a:lstStyle/>
          <a:p>
            <a:endParaRPr/>
          </a:p>
        </p:txBody>
      </p:sp>
      <p:sp>
        <p:nvSpPr>
          <p:cNvPr id="26" name="object 26"/>
          <p:cNvSpPr/>
          <p:nvPr/>
        </p:nvSpPr>
        <p:spPr>
          <a:xfrm>
            <a:off x="5502726" y="2842046"/>
            <a:ext cx="110489" cy="231775"/>
          </a:xfrm>
          <a:custGeom>
            <a:avLst/>
            <a:gdLst/>
            <a:ahLst/>
            <a:cxnLst/>
            <a:rect l="l" t="t" r="r" b="b"/>
            <a:pathLst>
              <a:path w="110489" h="231775">
                <a:moveTo>
                  <a:pt x="0" y="231464"/>
                </a:moveTo>
                <a:lnTo>
                  <a:pt x="110158" y="231464"/>
                </a:lnTo>
                <a:lnTo>
                  <a:pt x="110158" y="0"/>
                </a:lnTo>
                <a:lnTo>
                  <a:pt x="0" y="0"/>
                </a:lnTo>
                <a:lnTo>
                  <a:pt x="0" y="231464"/>
                </a:lnTo>
                <a:close/>
              </a:path>
            </a:pathLst>
          </a:custGeom>
          <a:solidFill>
            <a:srgbClr val="FFFFFF"/>
          </a:solidFill>
        </p:spPr>
        <p:txBody>
          <a:bodyPr wrap="square" lIns="0" tIns="0" rIns="0" bIns="0" rtlCol="0"/>
          <a:lstStyle/>
          <a:p>
            <a:endParaRPr/>
          </a:p>
        </p:txBody>
      </p:sp>
      <p:sp>
        <p:nvSpPr>
          <p:cNvPr id="27" name="object 27"/>
          <p:cNvSpPr/>
          <p:nvPr/>
        </p:nvSpPr>
        <p:spPr>
          <a:xfrm>
            <a:off x="5502726" y="2842046"/>
            <a:ext cx="110489" cy="231775"/>
          </a:xfrm>
          <a:custGeom>
            <a:avLst/>
            <a:gdLst/>
            <a:ahLst/>
            <a:cxnLst/>
            <a:rect l="l" t="t" r="r" b="b"/>
            <a:pathLst>
              <a:path w="110489" h="231775">
                <a:moveTo>
                  <a:pt x="0" y="231464"/>
                </a:moveTo>
                <a:lnTo>
                  <a:pt x="110158" y="231464"/>
                </a:lnTo>
                <a:lnTo>
                  <a:pt x="110158" y="0"/>
                </a:lnTo>
                <a:lnTo>
                  <a:pt x="0" y="0"/>
                </a:lnTo>
                <a:lnTo>
                  <a:pt x="0" y="231464"/>
                </a:lnTo>
                <a:close/>
              </a:path>
            </a:pathLst>
          </a:custGeom>
          <a:ln w="3175">
            <a:solidFill>
              <a:srgbClr val="990033"/>
            </a:solidFill>
          </a:ln>
        </p:spPr>
        <p:txBody>
          <a:bodyPr wrap="square" lIns="0" tIns="0" rIns="0" bIns="0" rtlCol="0"/>
          <a:lstStyle/>
          <a:p>
            <a:endParaRPr/>
          </a:p>
        </p:txBody>
      </p:sp>
      <p:sp>
        <p:nvSpPr>
          <p:cNvPr id="28" name="object 28"/>
          <p:cNvSpPr/>
          <p:nvPr/>
        </p:nvSpPr>
        <p:spPr>
          <a:xfrm>
            <a:off x="5502726" y="3779488"/>
            <a:ext cx="110489" cy="1197610"/>
          </a:xfrm>
          <a:custGeom>
            <a:avLst/>
            <a:gdLst/>
            <a:ahLst/>
            <a:cxnLst/>
            <a:rect l="l" t="t" r="r" b="b"/>
            <a:pathLst>
              <a:path w="110489" h="1197610">
                <a:moveTo>
                  <a:pt x="0" y="1197370"/>
                </a:moveTo>
                <a:lnTo>
                  <a:pt x="110158" y="1197370"/>
                </a:lnTo>
                <a:lnTo>
                  <a:pt x="110158" y="0"/>
                </a:lnTo>
                <a:lnTo>
                  <a:pt x="0" y="0"/>
                </a:lnTo>
                <a:lnTo>
                  <a:pt x="0" y="1197370"/>
                </a:lnTo>
                <a:close/>
              </a:path>
            </a:pathLst>
          </a:custGeom>
          <a:solidFill>
            <a:srgbClr val="FFFFFF"/>
          </a:solidFill>
        </p:spPr>
        <p:txBody>
          <a:bodyPr wrap="square" lIns="0" tIns="0" rIns="0" bIns="0" rtlCol="0"/>
          <a:lstStyle/>
          <a:p>
            <a:endParaRPr/>
          </a:p>
        </p:txBody>
      </p:sp>
      <p:sp>
        <p:nvSpPr>
          <p:cNvPr id="29" name="object 29"/>
          <p:cNvSpPr/>
          <p:nvPr/>
        </p:nvSpPr>
        <p:spPr>
          <a:xfrm>
            <a:off x="5502726" y="3779488"/>
            <a:ext cx="110489" cy="1197610"/>
          </a:xfrm>
          <a:custGeom>
            <a:avLst/>
            <a:gdLst/>
            <a:ahLst/>
            <a:cxnLst/>
            <a:rect l="l" t="t" r="r" b="b"/>
            <a:pathLst>
              <a:path w="110489" h="1197610">
                <a:moveTo>
                  <a:pt x="0" y="1197370"/>
                </a:moveTo>
                <a:lnTo>
                  <a:pt x="110158" y="1197370"/>
                </a:lnTo>
                <a:lnTo>
                  <a:pt x="110158" y="0"/>
                </a:lnTo>
                <a:lnTo>
                  <a:pt x="0" y="0"/>
                </a:lnTo>
                <a:lnTo>
                  <a:pt x="0" y="1197370"/>
                </a:lnTo>
                <a:close/>
              </a:path>
            </a:pathLst>
          </a:custGeom>
          <a:ln w="3175">
            <a:solidFill>
              <a:srgbClr val="990033"/>
            </a:solidFill>
          </a:ln>
        </p:spPr>
        <p:txBody>
          <a:bodyPr wrap="square" lIns="0" tIns="0" rIns="0" bIns="0" rtlCol="0"/>
          <a:lstStyle/>
          <a:p>
            <a:endParaRPr/>
          </a:p>
        </p:txBody>
      </p:sp>
      <p:sp>
        <p:nvSpPr>
          <p:cNvPr id="30" name="object 30"/>
          <p:cNvSpPr txBox="1"/>
          <p:nvPr/>
        </p:nvSpPr>
        <p:spPr>
          <a:xfrm>
            <a:off x="6918117" y="2180444"/>
            <a:ext cx="1447800" cy="614680"/>
          </a:xfrm>
          <a:prstGeom prst="rect">
            <a:avLst/>
          </a:prstGeom>
          <a:solidFill>
            <a:srgbClr val="FFFFCC"/>
          </a:solidFill>
          <a:ln w="3175">
            <a:solidFill>
              <a:srgbClr val="990033"/>
            </a:solidFill>
          </a:ln>
        </p:spPr>
        <p:txBody>
          <a:bodyPr vert="horz" wrap="square" lIns="0" tIns="19050" rIns="0" bIns="0" rtlCol="0">
            <a:spAutoFit/>
          </a:bodyPr>
          <a:lstStyle/>
          <a:p>
            <a:pPr marL="215900">
              <a:lnSpc>
                <a:spcPct val="100000"/>
              </a:lnSpc>
              <a:spcBef>
                <a:spcPts val="150"/>
              </a:spcBef>
            </a:pPr>
            <a:r>
              <a:rPr sz="1850" b="1" u="heavy" spc="-20" dirty="0">
                <a:uFill>
                  <a:solidFill>
                    <a:srgbClr val="000000"/>
                  </a:solidFill>
                </a:uFill>
                <a:latin typeface="Arial"/>
                <a:cs typeface="Arial"/>
              </a:rPr>
              <a:t> </a:t>
            </a:r>
            <a:r>
              <a:rPr sz="1850" b="1" u="heavy" spc="-55" dirty="0">
                <a:uFill>
                  <a:solidFill>
                    <a:srgbClr val="000000"/>
                  </a:solidFill>
                </a:uFill>
                <a:latin typeface="Arial"/>
                <a:cs typeface="Arial"/>
              </a:rPr>
              <a:t>:</a:t>
            </a:r>
            <a:r>
              <a:rPr sz="1850" b="1" u="heavy" spc="95" dirty="0">
                <a:uFill>
                  <a:solidFill>
                    <a:srgbClr val="000000"/>
                  </a:solidFill>
                </a:uFill>
                <a:latin typeface="Arial"/>
                <a:cs typeface="Arial"/>
              </a:rPr>
              <a:t> </a:t>
            </a:r>
            <a:r>
              <a:rPr sz="1850" b="1" u="heavy" spc="-20" dirty="0">
                <a:uFill>
                  <a:solidFill>
                    <a:srgbClr val="000000"/>
                  </a:solidFill>
                </a:uFill>
                <a:latin typeface="Arial"/>
                <a:cs typeface="Arial"/>
              </a:rPr>
              <a:t>object3</a:t>
            </a:r>
            <a:endParaRPr sz="1850">
              <a:latin typeface="Arial"/>
              <a:cs typeface="Arial"/>
            </a:endParaRPr>
          </a:p>
        </p:txBody>
      </p:sp>
      <p:sp>
        <p:nvSpPr>
          <p:cNvPr id="31" name="object 31"/>
          <p:cNvSpPr/>
          <p:nvPr/>
        </p:nvSpPr>
        <p:spPr>
          <a:xfrm>
            <a:off x="7656364" y="2828012"/>
            <a:ext cx="0" cy="14604"/>
          </a:xfrm>
          <a:custGeom>
            <a:avLst/>
            <a:gdLst/>
            <a:ahLst/>
            <a:cxnLst/>
            <a:rect l="l" t="t" r="r" b="b"/>
            <a:pathLst>
              <a:path h="14605">
                <a:moveTo>
                  <a:pt x="0" y="0"/>
                </a:moveTo>
                <a:lnTo>
                  <a:pt x="0" y="14034"/>
                </a:lnTo>
              </a:path>
            </a:pathLst>
          </a:custGeom>
          <a:ln w="3175">
            <a:solidFill>
              <a:srgbClr val="000000"/>
            </a:solidFill>
            <a:prstDash val="sysDot"/>
          </a:ln>
        </p:spPr>
        <p:txBody>
          <a:bodyPr wrap="square" lIns="0" tIns="0" rIns="0" bIns="0" rtlCol="0"/>
          <a:lstStyle/>
          <a:p>
            <a:endParaRPr/>
          </a:p>
        </p:txBody>
      </p:sp>
      <p:sp>
        <p:nvSpPr>
          <p:cNvPr id="32" name="object 32"/>
          <p:cNvSpPr/>
          <p:nvPr/>
        </p:nvSpPr>
        <p:spPr>
          <a:xfrm>
            <a:off x="7656364" y="3073510"/>
            <a:ext cx="0" cy="984885"/>
          </a:xfrm>
          <a:custGeom>
            <a:avLst/>
            <a:gdLst/>
            <a:ahLst/>
            <a:cxnLst/>
            <a:rect l="l" t="t" r="r" b="b"/>
            <a:pathLst>
              <a:path h="984885">
                <a:moveTo>
                  <a:pt x="0" y="0"/>
                </a:moveTo>
                <a:lnTo>
                  <a:pt x="0" y="984703"/>
                </a:lnTo>
              </a:path>
            </a:pathLst>
          </a:custGeom>
          <a:ln w="3175">
            <a:solidFill>
              <a:srgbClr val="000000"/>
            </a:solidFill>
            <a:prstDash val="sysDot"/>
          </a:ln>
        </p:spPr>
        <p:txBody>
          <a:bodyPr wrap="square" lIns="0" tIns="0" rIns="0" bIns="0" rtlCol="0"/>
          <a:lstStyle/>
          <a:p>
            <a:endParaRPr/>
          </a:p>
        </p:txBody>
      </p:sp>
      <p:sp>
        <p:nvSpPr>
          <p:cNvPr id="33" name="object 33"/>
          <p:cNvSpPr/>
          <p:nvPr/>
        </p:nvSpPr>
        <p:spPr>
          <a:xfrm>
            <a:off x="7656364" y="4963358"/>
            <a:ext cx="0" cy="1236980"/>
          </a:xfrm>
          <a:custGeom>
            <a:avLst/>
            <a:gdLst/>
            <a:ahLst/>
            <a:cxnLst/>
            <a:rect l="l" t="t" r="r" b="b"/>
            <a:pathLst>
              <a:path h="1236979">
                <a:moveTo>
                  <a:pt x="0" y="0"/>
                </a:moveTo>
                <a:lnTo>
                  <a:pt x="0" y="1236426"/>
                </a:lnTo>
              </a:path>
            </a:pathLst>
          </a:custGeom>
          <a:ln w="3175">
            <a:solidFill>
              <a:srgbClr val="000000"/>
            </a:solidFill>
            <a:prstDash val="sysDot"/>
          </a:ln>
        </p:spPr>
        <p:txBody>
          <a:bodyPr wrap="square" lIns="0" tIns="0" rIns="0" bIns="0" rtlCol="0"/>
          <a:lstStyle/>
          <a:p>
            <a:endParaRPr/>
          </a:p>
        </p:txBody>
      </p:sp>
      <p:sp>
        <p:nvSpPr>
          <p:cNvPr id="34" name="object 34"/>
          <p:cNvSpPr/>
          <p:nvPr/>
        </p:nvSpPr>
        <p:spPr>
          <a:xfrm>
            <a:off x="7593111" y="2842046"/>
            <a:ext cx="97155" cy="231775"/>
          </a:xfrm>
          <a:custGeom>
            <a:avLst/>
            <a:gdLst/>
            <a:ahLst/>
            <a:cxnLst/>
            <a:rect l="l" t="t" r="r" b="b"/>
            <a:pathLst>
              <a:path w="97154" h="231775">
                <a:moveTo>
                  <a:pt x="0" y="231464"/>
                </a:moveTo>
                <a:lnTo>
                  <a:pt x="96606" y="231464"/>
                </a:lnTo>
                <a:lnTo>
                  <a:pt x="96606" y="0"/>
                </a:lnTo>
                <a:lnTo>
                  <a:pt x="0" y="0"/>
                </a:lnTo>
                <a:lnTo>
                  <a:pt x="0" y="231464"/>
                </a:lnTo>
                <a:close/>
              </a:path>
            </a:pathLst>
          </a:custGeom>
          <a:solidFill>
            <a:srgbClr val="FFFFFF"/>
          </a:solidFill>
        </p:spPr>
        <p:txBody>
          <a:bodyPr wrap="square" lIns="0" tIns="0" rIns="0" bIns="0" rtlCol="0"/>
          <a:lstStyle/>
          <a:p>
            <a:endParaRPr/>
          </a:p>
        </p:txBody>
      </p:sp>
      <p:sp>
        <p:nvSpPr>
          <p:cNvPr id="35" name="object 35"/>
          <p:cNvSpPr/>
          <p:nvPr/>
        </p:nvSpPr>
        <p:spPr>
          <a:xfrm>
            <a:off x="7593111" y="2842046"/>
            <a:ext cx="97155" cy="231775"/>
          </a:xfrm>
          <a:custGeom>
            <a:avLst/>
            <a:gdLst/>
            <a:ahLst/>
            <a:cxnLst/>
            <a:rect l="l" t="t" r="r" b="b"/>
            <a:pathLst>
              <a:path w="97154" h="231775">
                <a:moveTo>
                  <a:pt x="0" y="231464"/>
                </a:moveTo>
                <a:lnTo>
                  <a:pt x="96606" y="231464"/>
                </a:lnTo>
                <a:lnTo>
                  <a:pt x="96606" y="0"/>
                </a:lnTo>
                <a:lnTo>
                  <a:pt x="0" y="0"/>
                </a:lnTo>
                <a:lnTo>
                  <a:pt x="0" y="231464"/>
                </a:lnTo>
                <a:close/>
              </a:path>
            </a:pathLst>
          </a:custGeom>
          <a:ln w="3175">
            <a:solidFill>
              <a:srgbClr val="990033"/>
            </a:solidFill>
          </a:ln>
        </p:spPr>
        <p:txBody>
          <a:bodyPr wrap="square" lIns="0" tIns="0" rIns="0" bIns="0" rtlCol="0"/>
          <a:lstStyle/>
          <a:p>
            <a:endParaRPr/>
          </a:p>
        </p:txBody>
      </p:sp>
      <p:sp>
        <p:nvSpPr>
          <p:cNvPr id="36" name="object 36"/>
          <p:cNvSpPr/>
          <p:nvPr/>
        </p:nvSpPr>
        <p:spPr>
          <a:xfrm>
            <a:off x="7593111" y="4058214"/>
            <a:ext cx="97155" cy="905510"/>
          </a:xfrm>
          <a:custGeom>
            <a:avLst/>
            <a:gdLst/>
            <a:ahLst/>
            <a:cxnLst/>
            <a:rect l="l" t="t" r="r" b="b"/>
            <a:pathLst>
              <a:path w="97154" h="905510">
                <a:moveTo>
                  <a:pt x="0" y="905143"/>
                </a:moveTo>
                <a:lnTo>
                  <a:pt x="96606" y="905143"/>
                </a:lnTo>
                <a:lnTo>
                  <a:pt x="96606" y="0"/>
                </a:lnTo>
                <a:lnTo>
                  <a:pt x="0" y="0"/>
                </a:lnTo>
                <a:lnTo>
                  <a:pt x="0" y="905143"/>
                </a:lnTo>
                <a:close/>
              </a:path>
            </a:pathLst>
          </a:custGeom>
          <a:solidFill>
            <a:srgbClr val="FFFFFF"/>
          </a:solidFill>
        </p:spPr>
        <p:txBody>
          <a:bodyPr wrap="square" lIns="0" tIns="0" rIns="0" bIns="0" rtlCol="0"/>
          <a:lstStyle/>
          <a:p>
            <a:endParaRPr/>
          </a:p>
        </p:txBody>
      </p:sp>
      <p:sp>
        <p:nvSpPr>
          <p:cNvPr id="37" name="object 37"/>
          <p:cNvSpPr/>
          <p:nvPr/>
        </p:nvSpPr>
        <p:spPr>
          <a:xfrm>
            <a:off x="7593111" y="4058214"/>
            <a:ext cx="97155" cy="905510"/>
          </a:xfrm>
          <a:custGeom>
            <a:avLst/>
            <a:gdLst/>
            <a:ahLst/>
            <a:cxnLst/>
            <a:rect l="l" t="t" r="r" b="b"/>
            <a:pathLst>
              <a:path w="97154" h="905510">
                <a:moveTo>
                  <a:pt x="0" y="905143"/>
                </a:moveTo>
                <a:lnTo>
                  <a:pt x="96606" y="905143"/>
                </a:lnTo>
                <a:lnTo>
                  <a:pt x="96606" y="0"/>
                </a:lnTo>
                <a:lnTo>
                  <a:pt x="0" y="0"/>
                </a:lnTo>
                <a:lnTo>
                  <a:pt x="0" y="905143"/>
                </a:lnTo>
                <a:close/>
              </a:path>
            </a:pathLst>
          </a:custGeom>
          <a:ln w="3175">
            <a:solidFill>
              <a:srgbClr val="990033"/>
            </a:solidFill>
          </a:ln>
        </p:spPr>
        <p:txBody>
          <a:bodyPr wrap="square" lIns="0" tIns="0" rIns="0" bIns="0" rtlCol="0"/>
          <a:lstStyle/>
          <a:p>
            <a:endParaRPr/>
          </a:p>
        </p:txBody>
      </p:sp>
      <p:sp>
        <p:nvSpPr>
          <p:cNvPr id="38" name="object 38"/>
          <p:cNvSpPr/>
          <p:nvPr/>
        </p:nvSpPr>
        <p:spPr>
          <a:xfrm>
            <a:off x="1792050" y="3525568"/>
            <a:ext cx="1758314" cy="0"/>
          </a:xfrm>
          <a:custGeom>
            <a:avLst/>
            <a:gdLst/>
            <a:ahLst/>
            <a:cxnLst/>
            <a:rect l="l" t="t" r="r" b="b"/>
            <a:pathLst>
              <a:path w="1758314">
                <a:moveTo>
                  <a:pt x="0" y="0"/>
                </a:moveTo>
                <a:lnTo>
                  <a:pt x="1758084" y="0"/>
                </a:lnTo>
              </a:path>
            </a:pathLst>
          </a:custGeom>
          <a:ln w="3175">
            <a:solidFill>
              <a:srgbClr val="990033"/>
            </a:solidFill>
          </a:ln>
        </p:spPr>
        <p:txBody>
          <a:bodyPr wrap="square" lIns="0" tIns="0" rIns="0" bIns="0" rtlCol="0"/>
          <a:lstStyle/>
          <a:p>
            <a:endParaRPr/>
          </a:p>
        </p:txBody>
      </p:sp>
      <p:sp>
        <p:nvSpPr>
          <p:cNvPr id="39" name="object 39"/>
          <p:cNvSpPr/>
          <p:nvPr/>
        </p:nvSpPr>
        <p:spPr>
          <a:xfrm>
            <a:off x="3400873" y="3515685"/>
            <a:ext cx="140970" cy="66040"/>
          </a:xfrm>
          <a:custGeom>
            <a:avLst/>
            <a:gdLst/>
            <a:ahLst/>
            <a:cxnLst/>
            <a:rect l="l" t="t" r="r" b="b"/>
            <a:pathLst>
              <a:path w="140970" h="66039">
                <a:moveTo>
                  <a:pt x="140840" y="0"/>
                </a:moveTo>
                <a:lnTo>
                  <a:pt x="0" y="66019"/>
                </a:lnTo>
              </a:path>
            </a:pathLst>
          </a:custGeom>
          <a:ln w="12800">
            <a:solidFill>
              <a:srgbClr val="990033"/>
            </a:solidFill>
          </a:ln>
        </p:spPr>
        <p:txBody>
          <a:bodyPr wrap="square" lIns="0" tIns="0" rIns="0" bIns="0" rtlCol="0"/>
          <a:lstStyle/>
          <a:p>
            <a:endParaRPr/>
          </a:p>
        </p:txBody>
      </p:sp>
      <p:sp>
        <p:nvSpPr>
          <p:cNvPr id="40" name="object 40"/>
          <p:cNvSpPr/>
          <p:nvPr/>
        </p:nvSpPr>
        <p:spPr>
          <a:xfrm>
            <a:off x="3400873" y="3449665"/>
            <a:ext cx="140970" cy="66040"/>
          </a:xfrm>
          <a:custGeom>
            <a:avLst/>
            <a:gdLst/>
            <a:ahLst/>
            <a:cxnLst/>
            <a:rect l="l" t="t" r="r" b="b"/>
            <a:pathLst>
              <a:path w="140970" h="66039">
                <a:moveTo>
                  <a:pt x="140840" y="66019"/>
                </a:moveTo>
                <a:lnTo>
                  <a:pt x="0" y="0"/>
                </a:lnTo>
              </a:path>
            </a:pathLst>
          </a:custGeom>
          <a:ln w="12800">
            <a:solidFill>
              <a:srgbClr val="990033"/>
            </a:solidFill>
          </a:ln>
        </p:spPr>
        <p:txBody>
          <a:bodyPr wrap="square" lIns="0" tIns="0" rIns="0" bIns="0" rtlCol="0"/>
          <a:lstStyle/>
          <a:p>
            <a:endParaRPr/>
          </a:p>
        </p:txBody>
      </p:sp>
      <p:sp>
        <p:nvSpPr>
          <p:cNvPr id="41" name="object 41"/>
          <p:cNvSpPr/>
          <p:nvPr/>
        </p:nvSpPr>
        <p:spPr>
          <a:xfrm>
            <a:off x="3677356" y="3789845"/>
            <a:ext cx="1834514" cy="0"/>
          </a:xfrm>
          <a:custGeom>
            <a:avLst/>
            <a:gdLst/>
            <a:ahLst/>
            <a:cxnLst/>
            <a:rect l="l" t="t" r="r" b="b"/>
            <a:pathLst>
              <a:path w="1834514">
                <a:moveTo>
                  <a:pt x="0" y="0"/>
                </a:moveTo>
                <a:lnTo>
                  <a:pt x="1834328" y="0"/>
                </a:lnTo>
              </a:path>
            </a:pathLst>
          </a:custGeom>
          <a:ln w="3175">
            <a:solidFill>
              <a:srgbClr val="990033"/>
            </a:solidFill>
          </a:ln>
        </p:spPr>
        <p:txBody>
          <a:bodyPr wrap="square" lIns="0" tIns="0" rIns="0" bIns="0" rtlCol="0"/>
          <a:lstStyle/>
          <a:p>
            <a:endParaRPr/>
          </a:p>
        </p:txBody>
      </p:sp>
      <p:sp>
        <p:nvSpPr>
          <p:cNvPr id="42" name="object 42"/>
          <p:cNvSpPr/>
          <p:nvPr/>
        </p:nvSpPr>
        <p:spPr>
          <a:xfrm>
            <a:off x="5350059" y="3779962"/>
            <a:ext cx="153035" cy="66675"/>
          </a:xfrm>
          <a:custGeom>
            <a:avLst/>
            <a:gdLst/>
            <a:ahLst/>
            <a:cxnLst/>
            <a:rect l="l" t="t" r="r" b="b"/>
            <a:pathLst>
              <a:path w="153035" h="66675">
                <a:moveTo>
                  <a:pt x="153024" y="0"/>
                </a:moveTo>
                <a:lnTo>
                  <a:pt x="0" y="66612"/>
                </a:lnTo>
              </a:path>
            </a:pathLst>
          </a:custGeom>
          <a:ln w="12825">
            <a:solidFill>
              <a:srgbClr val="990033"/>
            </a:solidFill>
          </a:ln>
        </p:spPr>
        <p:txBody>
          <a:bodyPr wrap="square" lIns="0" tIns="0" rIns="0" bIns="0" rtlCol="0"/>
          <a:lstStyle/>
          <a:p>
            <a:endParaRPr/>
          </a:p>
        </p:txBody>
      </p:sp>
      <p:sp>
        <p:nvSpPr>
          <p:cNvPr id="43" name="object 43"/>
          <p:cNvSpPr/>
          <p:nvPr/>
        </p:nvSpPr>
        <p:spPr>
          <a:xfrm>
            <a:off x="5350059" y="3727977"/>
            <a:ext cx="153035" cy="52069"/>
          </a:xfrm>
          <a:custGeom>
            <a:avLst/>
            <a:gdLst/>
            <a:ahLst/>
            <a:cxnLst/>
            <a:rect l="l" t="t" r="r" b="b"/>
            <a:pathLst>
              <a:path w="153035" h="52070">
                <a:moveTo>
                  <a:pt x="153024" y="51985"/>
                </a:moveTo>
                <a:lnTo>
                  <a:pt x="0" y="0"/>
                </a:lnTo>
              </a:path>
            </a:pathLst>
          </a:custGeom>
          <a:ln w="12893">
            <a:solidFill>
              <a:srgbClr val="990033"/>
            </a:solidFill>
          </a:ln>
        </p:spPr>
        <p:txBody>
          <a:bodyPr wrap="square" lIns="0" tIns="0" rIns="0" bIns="0" rtlCol="0"/>
          <a:lstStyle/>
          <a:p>
            <a:endParaRPr/>
          </a:p>
        </p:txBody>
      </p:sp>
      <p:sp>
        <p:nvSpPr>
          <p:cNvPr id="44" name="object 44"/>
          <p:cNvSpPr/>
          <p:nvPr/>
        </p:nvSpPr>
        <p:spPr>
          <a:xfrm>
            <a:off x="5639265" y="4068157"/>
            <a:ext cx="1950085" cy="0"/>
          </a:xfrm>
          <a:custGeom>
            <a:avLst/>
            <a:gdLst/>
            <a:ahLst/>
            <a:cxnLst/>
            <a:rect l="l" t="t" r="r" b="b"/>
            <a:pathLst>
              <a:path w="1950084">
                <a:moveTo>
                  <a:pt x="0" y="0"/>
                </a:moveTo>
                <a:lnTo>
                  <a:pt x="1950082" y="0"/>
                </a:lnTo>
              </a:path>
            </a:pathLst>
          </a:custGeom>
          <a:ln w="3175">
            <a:solidFill>
              <a:srgbClr val="990033"/>
            </a:solidFill>
          </a:ln>
        </p:spPr>
        <p:txBody>
          <a:bodyPr wrap="square" lIns="0" tIns="0" rIns="0" bIns="0" rtlCol="0"/>
          <a:lstStyle/>
          <a:p>
            <a:endParaRPr/>
          </a:p>
        </p:txBody>
      </p:sp>
      <p:sp>
        <p:nvSpPr>
          <p:cNvPr id="45" name="object 45"/>
          <p:cNvSpPr/>
          <p:nvPr/>
        </p:nvSpPr>
        <p:spPr>
          <a:xfrm>
            <a:off x="7440086" y="4058273"/>
            <a:ext cx="140335" cy="66040"/>
          </a:xfrm>
          <a:custGeom>
            <a:avLst/>
            <a:gdLst/>
            <a:ahLst/>
            <a:cxnLst/>
            <a:rect l="l" t="t" r="r" b="b"/>
            <a:pathLst>
              <a:path w="140334" h="66039">
                <a:moveTo>
                  <a:pt x="140302" y="0"/>
                </a:moveTo>
                <a:lnTo>
                  <a:pt x="0" y="66019"/>
                </a:lnTo>
              </a:path>
            </a:pathLst>
          </a:custGeom>
          <a:ln w="12799">
            <a:solidFill>
              <a:srgbClr val="990033"/>
            </a:solidFill>
          </a:ln>
        </p:spPr>
        <p:txBody>
          <a:bodyPr wrap="square" lIns="0" tIns="0" rIns="0" bIns="0" rtlCol="0"/>
          <a:lstStyle/>
          <a:p>
            <a:endParaRPr/>
          </a:p>
        </p:txBody>
      </p:sp>
      <p:sp>
        <p:nvSpPr>
          <p:cNvPr id="46" name="object 46"/>
          <p:cNvSpPr/>
          <p:nvPr/>
        </p:nvSpPr>
        <p:spPr>
          <a:xfrm>
            <a:off x="7440086" y="3991661"/>
            <a:ext cx="140335" cy="66675"/>
          </a:xfrm>
          <a:custGeom>
            <a:avLst/>
            <a:gdLst/>
            <a:ahLst/>
            <a:cxnLst/>
            <a:rect l="l" t="t" r="r" b="b"/>
            <a:pathLst>
              <a:path w="140334" h="66675">
                <a:moveTo>
                  <a:pt x="140302" y="66612"/>
                </a:moveTo>
                <a:lnTo>
                  <a:pt x="0" y="0"/>
                </a:lnTo>
              </a:path>
            </a:pathLst>
          </a:custGeom>
          <a:ln w="12795">
            <a:solidFill>
              <a:srgbClr val="990033"/>
            </a:solidFill>
          </a:ln>
        </p:spPr>
        <p:txBody>
          <a:bodyPr wrap="square" lIns="0" tIns="0" rIns="0" bIns="0" rtlCol="0"/>
          <a:lstStyle/>
          <a:p>
            <a:endParaRPr/>
          </a:p>
        </p:txBody>
      </p:sp>
      <p:sp>
        <p:nvSpPr>
          <p:cNvPr id="47" name="object 47"/>
          <p:cNvSpPr/>
          <p:nvPr/>
        </p:nvSpPr>
        <p:spPr>
          <a:xfrm>
            <a:off x="3677356" y="4477519"/>
            <a:ext cx="3912235" cy="0"/>
          </a:xfrm>
          <a:custGeom>
            <a:avLst/>
            <a:gdLst/>
            <a:ahLst/>
            <a:cxnLst/>
            <a:rect l="l" t="t" r="r" b="b"/>
            <a:pathLst>
              <a:path w="3912234">
                <a:moveTo>
                  <a:pt x="0" y="0"/>
                </a:moveTo>
                <a:lnTo>
                  <a:pt x="3911991" y="0"/>
                </a:lnTo>
              </a:path>
            </a:pathLst>
          </a:custGeom>
          <a:ln w="3175">
            <a:solidFill>
              <a:srgbClr val="990033"/>
            </a:solidFill>
          </a:ln>
        </p:spPr>
        <p:txBody>
          <a:bodyPr wrap="square" lIns="0" tIns="0" rIns="0" bIns="0" rtlCol="0"/>
          <a:lstStyle/>
          <a:p>
            <a:endParaRPr/>
          </a:p>
        </p:txBody>
      </p:sp>
      <p:sp>
        <p:nvSpPr>
          <p:cNvPr id="48" name="object 48"/>
          <p:cNvSpPr/>
          <p:nvPr/>
        </p:nvSpPr>
        <p:spPr>
          <a:xfrm>
            <a:off x="7440086" y="4467636"/>
            <a:ext cx="140335" cy="53340"/>
          </a:xfrm>
          <a:custGeom>
            <a:avLst/>
            <a:gdLst/>
            <a:ahLst/>
            <a:cxnLst/>
            <a:rect l="l" t="t" r="r" b="b"/>
            <a:pathLst>
              <a:path w="140334" h="53339">
                <a:moveTo>
                  <a:pt x="140302" y="0"/>
                </a:moveTo>
                <a:lnTo>
                  <a:pt x="0" y="53033"/>
                </a:lnTo>
              </a:path>
            </a:pathLst>
          </a:custGeom>
          <a:ln w="12867">
            <a:solidFill>
              <a:srgbClr val="990033"/>
            </a:solidFill>
          </a:ln>
        </p:spPr>
        <p:txBody>
          <a:bodyPr wrap="square" lIns="0" tIns="0" rIns="0" bIns="0" rtlCol="0"/>
          <a:lstStyle/>
          <a:p>
            <a:endParaRPr/>
          </a:p>
        </p:txBody>
      </p:sp>
      <p:sp>
        <p:nvSpPr>
          <p:cNvPr id="49" name="object 49"/>
          <p:cNvSpPr/>
          <p:nvPr/>
        </p:nvSpPr>
        <p:spPr>
          <a:xfrm>
            <a:off x="7440086" y="4401557"/>
            <a:ext cx="140335" cy="66675"/>
          </a:xfrm>
          <a:custGeom>
            <a:avLst/>
            <a:gdLst/>
            <a:ahLst/>
            <a:cxnLst/>
            <a:rect l="l" t="t" r="r" b="b"/>
            <a:pathLst>
              <a:path w="140334" h="66675">
                <a:moveTo>
                  <a:pt x="140302" y="66079"/>
                </a:moveTo>
                <a:lnTo>
                  <a:pt x="0" y="0"/>
                </a:lnTo>
              </a:path>
            </a:pathLst>
          </a:custGeom>
          <a:ln w="12798">
            <a:solidFill>
              <a:srgbClr val="990033"/>
            </a:solidFill>
          </a:ln>
        </p:spPr>
        <p:txBody>
          <a:bodyPr wrap="square" lIns="0" tIns="0" rIns="0" bIns="0" rtlCol="0"/>
          <a:lstStyle/>
          <a:p>
            <a:endParaRPr/>
          </a:p>
        </p:txBody>
      </p:sp>
      <p:sp>
        <p:nvSpPr>
          <p:cNvPr id="50" name="object 50"/>
          <p:cNvSpPr/>
          <p:nvPr/>
        </p:nvSpPr>
        <p:spPr>
          <a:xfrm>
            <a:off x="303275" y="4091990"/>
            <a:ext cx="917270" cy="565226"/>
          </a:xfrm>
          <a:prstGeom prst="rect">
            <a:avLst/>
          </a:prstGeom>
          <a:blipFill>
            <a:blip r:embed="rId3" cstate="print"/>
            <a:stretch>
              <a:fillRect/>
            </a:stretch>
          </a:blipFill>
        </p:spPr>
        <p:txBody>
          <a:bodyPr wrap="square" lIns="0" tIns="0" rIns="0" bIns="0" rtlCol="0"/>
          <a:lstStyle/>
          <a:p>
            <a:endParaRPr/>
          </a:p>
        </p:txBody>
      </p:sp>
      <p:sp>
        <p:nvSpPr>
          <p:cNvPr id="51" name="object 51"/>
          <p:cNvSpPr txBox="1"/>
          <p:nvPr/>
        </p:nvSpPr>
        <p:spPr>
          <a:xfrm>
            <a:off x="449986" y="4154170"/>
            <a:ext cx="605155" cy="330835"/>
          </a:xfrm>
          <a:prstGeom prst="rect">
            <a:avLst/>
          </a:prstGeom>
        </p:spPr>
        <p:txBody>
          <a:bodyPr vert="horz" wrap="square" lIns="0" tIns="12700" rIns="0" bIns="0" rtlCol="0">
            <a:spAutoFit/>
          </a:bodyPr>
          <a:lstStyle/>
          <a:p>
            <a:pPr marL="12700">
              <a:lnSpc>
                <a:spcPct val="100000"/>
              </a:lnSpc>
              <a:spcBef>
                <a:spcPts val="100"/>
              </a:spcBef>
            </a:pPr>
            <a:r>
              <a:rPr sz="2000" dirty="0">
                <a:latin typeface="Times New Roman"/>
                <a:cs typeface="Times New Roman"/>
              </a:rPr>
              <a:t>Actor</a:t>
            </a:r>
            <a:endParaRPr sz="2000">
              <a:latin typeface="Times New Roman"/>
              <a:cs typeface="Times New Roman"/>
            </a:endParaRPr>
          </a:p>
        </p:txBody>
      </p:sp>
      <p:sp>
        <p:nvSpPr>
          <p:cNvPr id="52" name="object 52"/>
          <p:cNvSpPr/>
          <p:nvPr/>
        </p:nvSpPr>
        <p:spPr>
          <a:xfrm>
            <a:off x="4140708" y="5084064"/>
            <a:ext cx="1224280" cy="655320"/>
          </a:xfrm>
          <a:custGeom>
            <a:avLst/>
            <a:gdLst/>
            <a:ahLst/>
            <a:cxnLst/>
            <a:rect l="l" t="t" r="r" b="b"/>
            <a:pathLst>
              <a:path w="1224279" h="655320">
                <a:moveTo>
                  <a:pt x="0" y="1524"/>
                </a:moveTo>
                <a:lnTo>
                  <a:pt x="0" y="762"/>
                </a:lnTo>
                <a:lnTo>
                  <a:pt x="762" y="0"/>
                </a:lnTo>
                <a:lnTo>
                  <a:pt x="1524" y="0"/>
                </a:lnTo>
                <a:lnTo>
                  <a:pt x="1222247" y="0"/>
                </a:lnTo>
                <a:lnTo>
                  <a:pt x="1223009" y="0"/>
                </a:lnTo>
                <a:lnTo>
                  <a:pt x="1223771" y="762"/>
                </a:lnTo>
                <a:lnTo>
                  <a:pt x="1223771" y="1524"/>
                </a:lnTo>
                <a:lnTo>
                  <a:pt x="1223771" y="653745"/>
                </a:lnTo>
                <a:lnTo>
                  <a:pt x="1223771" y="654608"/>
                </a:lnTo>
                <a:lnTo>
                  <a:pt x="1223009" y="655320"/>
                </a:lnTo>
                <a:lnTo>
                  <a:pt x="1222247" y="655320"/>
                </a:lnTo>
                <a:lnTo>
                  <a:pt x="1524" y="655320"/>
                </a:lnTo>
                <a:lnTo>
                  <a:pt x="762" y="655320"/>
                </a:lnTo>
                <a:lnTo>
                  <a:pt x="0" y="654608"/>
                </a:lnTo>
                <a:lnTo>
                  <a:pt x="0" y="653745"/>
                </a:lnTo>
                <a:lnTo>
                  <a:pt x="0" y="1524"/>
                </a:lnTo>
                <a:close/>
              </a:path>
            </a:pathLst>
          </a:custGeom>
          <a:ln w="12192">
            <a:solidFill>
              <a:srgbClr val="000000"/>
            </a:solidFill>
          </a:ln>
        </p:spPr>
        <p:txBody>
          <a:bodyPr wrap="square" lIns="0" tIns="0" rIns="0" bIns="0" rtlCol="0"/>
          <a:lstStyle/>
          <a:p>
            <a:endParaRPr/>
          </a:p>
        </p:txBody>
      </p:sp>
      <p:sp>
        <p:nvSpPr>
          <p:cNvPr id="53" name="object 53"/>
          <p:cNvSpPr txBox="1"/>
          <p:nvPr/>
        </p:nvSpPr>
        <p:spPr>
          <a:xfrm>
            <a:off x="4146803" y="5090159"/>
            <a:ext cx="1211580" cy="643255"/>
          </a:xfrm>
          <a:prstGeom prst="rect">
            <a:avLst/>
          </a:prstGeom>
          <a:solidFill>
            <a:srgbClr val="CCFFCC"/>
          </a:solidFill>
        </p:spPr>
        <p:txBody>
          <a:bodyPr vert="horz" wrap="square" lIns="0" tIns="12065" rIns="0" bIns="0" rtlCol="0">
            <a:spAutoFit/>
          </a:bodyPr>
          <a:lstStyle/>
          <a:p>
            <a:pPr marL="83820">
              <a:lnSpc>
                <a:spcPts val="2315"/>
              </a:lnSpc>
              <a:spcBef>
                <a:spcPts val="95"/>
              </a:spcBef>
            </a:pPr>
            <a:r>
              <a:rPr sz="2000" dirty="0">
                <a:latin typeface="Times New Roman"/>
                <a:cs typeface="Times New Roman"/>
              </a:rPr>
              <a:t>Instances</a:t>
            </a:r>
            <a:endParaRPr sz="2000">
              <a:latin typeface="Times New Roman"/>
              <a:cs typeface="Times New Roman"/>
            </a:endParaRPr>
          </a:p>
          <a:p>
            <a:pPr marL="83820">
              <a:lnSpc>
                <a:spcPts val="2315"/>
              </a:lnSpc>
            </a:pPr>
            <a:r>
              <a:rPr sz="2000" dirty="0">
                <a:latin typeface="Times New Roman"/>
                <a:cs typeface="Times New Roman"/>
              </a:rPr>
              <a:t>of</a:t>
            </a:r>
            <a:r>
              <a:rPr sz="2000" spc="-45" dirty="0">
                <a:latin typeface="Times New Roman"/>
                <a:cs typeface="Times New Roman"/>
              </a:rPr>
              <a:t> </a:t>
            </a:r>
            <a:r>
              <a:rPr sz="2000" dirty="0">
                <a:latin typeface="Times New Roman"/>
                <a:cs typeface="Times New Roman"/>
              </a:rPr>
              <a:t>classes</a:t>
            </a:r>
            <a:endParaRPr sz="2000">
              <a:latin typeface="Times New Roman"/>
              <a:cs typeface="Times New Roman"/>
            </a:endParaRPr>
          </a:p>
        </p:txBody>
      </p:sp>
      <p:sp>
        <p:nvSpPr>
          <p:cNvPr id="54" name="object 54"/>
          <p:cNvSpPr/>
          <p:nvPr/>
        </p:nvSpPr>
        <p:spPr>
          <a:xfrm>
            <a:off x="3832986" y="2852166"/>
            <a:ext cx="683895" cy="2240280"/>
          </a:xfrm>
          <a:custGeom>
            <a:avLst/>
            <a:gdLst/>
            <a:ahLst/>
            <a:cxnLst/>
            <a:rect l="l" t="t" r="r" b="b"/>
            <a:pathLst>
              <a:path w="683895" h="2240279">
                <a:moveTo>
                  <a:pt x="55625" y="79332"/>
                </a:moveTo>
                <a:lnTo>
                  <a:pt x="27801" y="87421"/>
                </a:lnTo>
                <a:lnTo>
                  <a:pt x="655827" y="2239772"/>
                </a:lnTo>
                <a:lnTo>
                  <a:pt x="683513" y="2231644"/>
                </a:lnTo>
                <a:lnTo>
                  <a:pt x="55625" y="79332"/>
                </a:lnTo>
                <a:close/>
              </a:path>
              <a:path w="683895" h="2240279">
                <a:moveTo>
                  <a:pt x="17399" y="0"/>
                </a:moveTo>
                <a:lnTo>
                  <a:pt x="0" y="95504"/>
                </a:lnTo>
                <a:lnTo>
                  <a:pt x="27801" y="87421"/>
                </a:lnTo>
                <a:lnTo>
                  <a:pt x="23749" y="73533"/>
                </a:lnTo>
                <a:lnTo>
                  <a:pt x="51562" y="65405"/>
                </a:lnTo>
                <a:lnTo>
                  <a:pt x="78023" y="65405"/>
                </a:lnTo>
                <a:lnTo>
                  <a:pt x="17399" y="0"/>
                </a:lnTo>
                <a:close/>
              </a:path>
              <a:path w="683895" h="2240279">
                <a:moveTo>
                  <a:pt x="51562" y="65405"/>
                </a:moveTo>
                <a:lnTo>
                  <a:pt x="23749" y="73533"/>
                </a:lnTo>
                <a:lnTo>
                  <a:pt x="27801" y="87421"/>
                </a:lnTo>
                <a:lnTo>
                  <a:pt x="55625" y="79332"/>
                </a:lnTo>
                <a:lnTo>
                  <a:pt x="51562" y="65405"/>
                </a:lnTo>
                <a:close/>
              </a:path>
              <a:path w="683895" h="2240279">
                <a:moveTo>
                  <a:pt x="78023" y="65405"/>
                </a:moveTo>
                <a:lnTo>
                  <a:pt x="51562" y="65405"/>
                </a:lnTo>
                <a:lnTo>
                  <a:pt x="55625" y="79332"/>
                </a:lnTo>
                <a:lnTo>
                  <a:pt x="83438" y="71247"/>
                </a:lnTo>
                <a:lnTo>
                  <a:pt x="78023" y="65405"/>
                </a:lnTo>
                <a:close/>
              </a:path>
            </a:pathLst>
          </a:custGeom>
          <a:solidFill>
            <a:srgbClr val="000000"/>
          </a:solidFill>
        </p:spPr>
        <p:txBody>
          <a:bodyPr wrap="square" lIns="0" tIns="0" rIns="0" bIns="0" rtlCol="0"/>
          <a:lstStyle/>
          <a:p>
            <a:endParaRPr/>
          </a:p>
        </p:txBody>
      </p:sp>
      <p:sp>
        <p:nvSpPr>
          <p:cNvPr id="55" name="object 55"/>
          <p:cNvSpPr/>
          <p:nvPr/>
        </p:nvSpPr>
        <p:spPr>
          <a:xfrm>
            <a:off x="4775072" y="2852166"/>
            <a:ext cx="542290" cy="2239010"/>
          </a:xfrm>
          <a:custGeom>
            <a:avLst/>
            <a:gdLst/>
            <a:ahLst/>
            <a:cxnLst/>
            <a:rect l="l" t="t" r="r" b="b"/>
            <a:pathLst>
              <a:path w="542289" h="2239010">
                <a:moveTo>
                  <a:pt x="485254" y="81564"/>
                </a:moveTo>
                <a:lnTo>
                  <a:pt x="0" y="2232533"/>
                </a:lnTo>
                <a:lnTo>
                  <a:pt x="28193" y="2238883"/>
                </a:lnTo>
                <a:lnTo>
                  <a:pt x="513561" y="87972"/>
                </a:lnTo>
                <a:lnTo>
                  <a:pt x="485254" y="81564"/>
                </a:lnTo>
                <a:close/>
              </a:path>
              <a:path w="542289" h="2239010">
                <a:moveTo>
                  <a:pt x="535150" y="67437"/>
                </a:moveTo>
                <a:lnTo>
                  <a:pt x="488441" y="67437"/>
                </a:lnTo>
                <a:lnTo>
                  <a:pt x="516763" y="73787"/>
                </a:lnTo>
                <a:lnTo>
                  <a:pt x="513561" y="87972"/>
                </a:lnTo>
                <a:lnTo>
                  <a:pt x="541781" y="94361"/>
                </a:lnTo>
                <a:lnTo>
                  <a:pt x="535150" y="67437"/>
                </a:lnTo>
                <a:close/>
              </a:path>
              <a:path w="542289" h="2239010">
                <a:moveTo>
                  <a:pt x="488441" y="67437"/>
                </a:moveTo>
                <a:lnTo>
                  <a:pt x="485254" y="81564"/>
                </a:lnTo>
                <a:lnTo>
                  <a:pt x="513561" y="87972"/>
                </a:lnTo>
                <a:lnTo>
                  <a:pt x="516763" y="73787"/>
                </a:lnTo>
                <a:lnTo>
                  <a:pt x="488441" y="67437"/>
                </a:lnTo>
                <a:close/>
              </a:path>
              <a:path w="542289" h="2239010">
                <a:moveTo>
                  <a:pt x="518540" y="0"/>
                </a:moveTo>
                <a:lnTo>
                  <a:pt x="457073" y="75184"/>
                </a:lnTo>
                <a:lnTo>
                  <a:pt x="485254" y="81564"/>
                </a:lnTo>
                <a:lnTo>
                  <a:pt x="488441" y="67437"/>
                </a:lnTo>
                <a:lnTo>
                  <a:pt x="535150" y="67437"/>
                </a:lnTo>
                <a:lnTo>
                  <a:pt x="518540" y="0"/>
                </a:lnTo>
                <a:close/>
              </a:path>
            </a:pathLst>
          </a:custGeom>
          <a:solidFill>
            <a:srgbClr val="000000"/>
          </a:solidFill>
        </p:spPr>
        <p:txBody>
          <a:bodyPr wrap="square" lIns="0" tIns="0" rIns="0" bIns="0" rtlCol="0"/>
          <a:lstStyle/>
          <a:p>
            <a:endParaRPr/>
          </a:p>
        </p:txBody>
      </p:sp>
      <p:sp>
        <p:nvSpPr>
          <p:cNvPr id="56" name="object 56"/>
          <p:cNvSpPr/>
          <p:nvPr/>
        </p:nvSpPr>
        <p:spPr>
          <a:xfrm>
            <a:off x="4921884" y="2780538"/>
            <a:ext cx="2171700" cy="2317750"/>
          </a:xfrm>
          <a:custGeom>
            <a:avLst/>
            <a:gdLst/>
            <a:ahLst/>
            <a:cxnLst/>
            <a:rect l="l" t="t" r="r" b="b"/>
            <a:pathLst>
              <a:path w="2171700" h="2317750">
                <a:moveTo>
                  <a:pt x="2101633" y="53462"/>
                </a:moveTo>
                <a:lnTo>
                  <a:pt x="0" y="2297430"/>
                </a:lnTo>
                <a:lnTo>
                  <a:pt x="21081" y="2317242"/>
                </a:lnTo>
                <a:lnTo>
                  <a:pt x="2122802" y="73316"/>
                </a:lnTo>
                <a:lnTo>
                  <a:pt x="2101633" y="53462"/>
                </a:lnTo>
                <a:close/>
              </a:path>
              <a:path w="2171700" h="2317750">
                <a:moveTo>
                  <a:pt x="2158806" y="42925"/>
                </a:moveTo>
                <a:lnTo>
                  <a:pt x="2111501" y="42925"/>
                </a:lnTo>
                <a:lnTo>
                  <a:pt x="2132711" y="62737"/>
                </a:lnTo>
                <a:lnTo>
                  <a:pt x="2122802" y="73316"/>
                </a:lnTo>
                <a:lnTo>
                  <a:pt x="2143887" y="93090"/>
                </a:lnTo>
                <a:lnTo>
                  <a:pt x="2158806" y="42925"/>
                </a:lnTo>
                <a:close/>
              </a:path>
              <a:path w="2171700" h="2317750">
                <a:moveTo>
                  <a:pt x="2111501" y="42925"/>
                </a:moveTo>
                <a:lnTo>
                  <a:pt x="2101633" y="53462"/>
                </a:lnTo>
                <a:lnTo>
                  <a:pt x="2122802" y="73316"/>
                </a:lnTo>
                <a:lnTo>
                  <a:pt x="2132711" y="62737"/>
                </a:lnTo>
                <a:lnTo>
                  <a:pt x="2111501" y="42925"/>
                </a:lnTo>
                <a:close/>
              </a:path>
              <a:path w="2171700" h="2317750">
                <a:moveTo>
                  <a:pt x="2171572" y="0"/>
                </a:moveTo>
                <a:lnTo>
                  <a:pt x="2080514" y="33654"/>
                </a:lnTo>
                <a:lnTo>
                  <a:pt x="2101633" y="53462"/>
                </a:lnTo>
                <a:lnTo>
                  <a:pt x="2111501" y="42925"/>
                </a:lnTo>
                <a:lnTo>
                  <a:pt x="2158806" y="42925"/>
                </a:lnTo>
                <a:lnTo>
                  <a:pt x="2171572" y="0"/>
                </a:lnTo>
                <a:close/>
              </a:path>
            </a:pathLst>
          </a:custGeom>
          <a:solidFill>
            <a:srgbClr val="000000"/>
          </a:solidFill>
        </p:spPr>
        <p:txBody>
          <a:bodyPr wrap="square" lIns="0" tIns="0" rIns="0" bIns="0" rtlCol="0"/>
          <a:lstStyle/>
          <a:p>
            <a:endParaRPr/>
          </a:p>
        </p:txBody>
      </p:sp>
      <p:sp>
        <p:nvSpPr>
          <p:cNvPr id="57" name="object 57"/>
          <p:cNvSpPr/>
          <p:nvPr/>
        </p:nvSpPr>
        <p:spPr>
          <a:xfrm>
            <a:off x="528459" y="3140201"/>
            <a:ext cx="731520" cy="1020444"/>
          </a:xfrm>
          <a:custGeom>
            <a:avLst/>
            <a:gdLst/>
            <a:ahLst/>
            <a:cxnLst/>
            <a:rect l="l" t="t" r="r" b="b"/>
            <a:pathLst>
              <a:path w="731519" h="1020445">
                <a:moveTo>
                  <a:pt x="669029" y="62419"/>
                </a:moveTo>
                <a:lnTo>
                  <a:pt x="0" y="1003554"/>
                </a:lnTo>
                <a:lnTo>
                  <a:pt x="23596" y="1020318"/>
                </a:lnTo>
                <a:lnTo>
                  <a:pt x="692616" y="79215"/>
                </a:lnTo>
                <a:lnTo>
                  <a:pt x="669029" y="62419"/>
                </a:lnTo>
                <a:close/>
              </a:path>
              <a:path w="731519" h="1020445">
                <a:moveTo>
                  <a:pt x="723250" y="50673"/>
                </a:moveTo>
                <a:lnTo>
                  <a:pt x="677379" y="50673"/>
                </a:lnTo>
                <a:lnTo>
                  <a:pt x="700989" y="67437"/>
                </a:lnTo>
                <a:lnTo>
                  <a:pt x="692616" y="79215"/>
                </a:lnTo>
                <a:lnTo>
                  <a:pt x="716203" y="96012"/>
                </a:lnTo>
                <a:lnTo>
                  <a:pt x="723250" y="50673"/>
                </a:lnTo>
                <a:close/>
              </a:path>
              <a:path w="731519" h="1020445">
                <a:moveTo>
                  <a:pt x="677379" y="50673"/>
                </a:moveTo>
                <a:lnTo>
                  <a:pt x="669029" y="62419"/>
                </a:lnTo>
                <a:lnTo>
                  <a:pt x="692616" y="79215"/>
                </a:lnTo>
                <a:lnTo>
                  <a:pt x="700989" y="67437"/>
                </a:lnTo>
                <a:lnTo>
                  <a:pt x="677379" y="50673"/>
                </a:lnTo>
                <a:close/>
              </a:path>
              <a:path w="731519" h="1020445">
                <a:moveTo>
                  <a:pt x="731126" y="0"/>
                </a:moveTo>
                <a:lnTo>
                  <a:pt x="645401" y="45593"/>
                </a:lnTo>
                <a:lnTo>
                  <a:pt x="669029" y="62419"/>
                </a:lnTo>
                <a:lnTo>
                  <a:pt x="677379" y="50673"/>
                </a:lnTo>
                <a:lnTo>
                  <a:pt x="723250" y="50673"/>
                </a:lnTo>
                <a:lnTo>
                  <a:pt x="731126" y="0"/>
                </a:lnTo>
                <a:close/>
              </a:path>
            </a:pathLst>
          </a:custGeom>
          <a:solidFill>
            <a:srgbClr val="000000"/>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444500" y="880363"/>
            <a:ext cx="4062095" cy="452120"/>
          </a:xfrm>
          <a:prstGeom prst="rect">
            <a:avLst/>
          </a:prstGeom>
        </p:spPr>
        <p:txBody>
          <a:bodyPr vert="horz" wrap="square" lIns="0" tIns="12065" rIns="0" bIns="0" rtlCol="0">
            <a:spAutoFit/>
          </a:bodyPr>
          <a:lstStyle/>
          <a:p>
            <a:pPr marL="12700">
              <a:lnSpc>
                <a:spcPct val="100000"/>
              </a:lnSpc>
              <a:spcBef>
                <a:spcPts val="95"/>
              </a:spcBef>
            </a:pPr>
            <a:r>
              <a:rPr sz="2800" spc="-204" dirty="0">
                <a:solidFill>
                  <a:srgbClr val="04607A"/>
                </a:solidFill>
                <a:latin typeface="Arial"/>
                <a:cs typeface="Arial"/>
              </a:rPr>
              <a:t>Sequence </a:t>
            </a:r>
            <a:r>
              <a:rPr sz="2800" spc="-145" dirty="0">
                <a:solidFill>
                  <a:srgbClr val="04607A"/>
                </a:solidFill>
                <a:latin typeface="Arial"/>
                <a:cs typeface="Arial"/>
              </a:rPr>
              <a:t>Diagram:</a:t>
            </a:r>
            <a:r>
              <a:rPr sz="2800" spc="-45" dirty="0">
                <a:solidFill>
                  <a:srgbClr val="04607A"/>
                </a:solidFill>
                <a:latin typeface="Arial"/>
                <a:cs typeface="Arial"/>
              </a:rPr>
              <a:t> </a:t>
            </a:r>
            <a:r>
              <a:rPr sz="2800" spc="-125" dirty="0">
                <a:solidFill>
                  <a:srgbClr val="04607A"/>
                </a:solidFill>
                <a:latin typeface="Arial"/>
                <a:cs typeface="Arial"/>
              </a:rPr>
              <a:t>Lifelines</a:t>
            </a:r>
            <a:endParaRPr sz="2800">
              <a:latin typeface="Arial"/>
              <a:cs typeface="Arial"/>
            </a:endParaRPr>
          </a:p>
        </p:txBody>
      </p:sp>
      <p:sp>
        <p:nvSpPr>
          <p:cNvPr id="8" name="object 8"/>
          <p:cNvSpPr/>
          <p:nvPr/>
        </p:nvSpPr>
        <p:spPr>
          <a:xfrm>
            <a:off x="694944" y="1214627"/>
            <a:ext cx="199644" cy="201168"/>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813816" y="1459991"/>
            <a:ext cx="1905" cy="169545"/>
          </a:xfrm>
          <a:custGeom>
            <a:avLst/>
            <a:gdLst/>
            <a:ahLst/>
            <a:cxnLst/>
            <a:rect l="l" t="t" r="r" b="b"/>
            <a:pathLst>
              <a:path w="1905" h="169544">
                <a:moveTo>
                  <a:pt x="0" y="0"/>
                </a:moveTo>
                <a:lnTo>
                  <a:pt x="1524" y="169163"/>
                </a:lnTo>
              </a:path>
            </a:pathLst>
          </a:custGeom>
          <a:ln w="9144">
            <a:solidFill>
              <a:srgbClr val="990033"/>
            </a:solidFill>
          </a:ln>
        </p:spPr>
        <p:txBody>
          <a:bodyPr wrap="square" lIns="0" tIns="0" rIns="0" bIns="0" rtlCol="0"/>
          <a:lstStyle/>
          <a:p>
            <a:endParaRPr/>
          </a:p>
        </p:txBody>
      </p:sp>
      <p:sp>
        <p:nvSpPr>
          <p:cNvPr id="10" name="object 10"/>
          <p:cNvSpPr/>
          <p:nvPr/>
        </p:nvSpPr>
        <p:spPr>
          <a:xfrm>
            <a:off x="679704" y="1505711"/>
            <a:ext cx="280670" cy="1905"/>
          </a:xfrm>
          <a:custGeom>
            <a:avLst/>
            <a:gdLst/>
            <a:ahLst/>
            <a:cxnLst/>
            <a:rect l="l" t="t" r="r" b="b"/>
            <a:pathLst>
              <a:path w="280669" h="1905">
                <a:moveTo>
                  <a:pt x="0" y="0"/>
                </a:moveTo>
                <a:lnTo>
                  <a:pt x="280415" y="1524"/>
                </a:lnTo>
              </a:path>
            </a:pathLst>
          </a:custGeom>
          <a:ln w="9143">
            <a:solidFill>
              <a:srgbClr val="990033"/>
            </a:solidFill>
          </a:ln>
        </p:spPr>
        <p:txBody>
          <a:bodyPr wrap="square" lIns="0" tIns="0" rIns="0" bIns="0" rtlCol="0"/>
          <a:lstStyle/>
          <a:p>
            <a:endParaRPr/>
          </a:p>
        </p:txBody>
      </p:sp>
      <p:sp>
        <p:nvSpPr>
          <p:cNvPr id="11" name="object 11"/>
          <p:cNvSpPr/>
          <p:nvPr/>
        </p:nvSpPr>
        <p:spPr>
          <a:xfrm>
            <a:off x="623316" y="1629155"/>
            <a:ext cx="382270" cy="191770"/>
          </a:xfrm>
          <a:custGeom>
            <a:avLst/>
            <a:gdLst/>
            <a:ahLst/>
            <a:cxnLst/>
            <a:rect l="l" t="t" r="r" b="b"/>
            <a:pathLst>
              <a:path w="382269" h="191769">
                <a:moveTo>
                  <a:pt x="0" y="191643"/>
                </a:moveTo>
                <a:lnTo>
                  <a:pt x="190906" y="0"/>
                </a:lnTo>
                <a:lnTo>
                  <a:pt x="382168" y="191643"/>
                </a:lnTo>
              </a:path>
            </a:pathLst>
          </a:custGeom>
          <a:ln w="9144">
            <a:solidFill>
              <a:srgbClr val="990033"/>
            </a:solidFill>
          </a:ln>
        </p:spPr>
        <p:txBody>
          <a:bodyPr wrap="square" lIns="0" tIns="0" rIns="0" bIns="0" rtlCol="0"/>
          <a:lstStyle/>
          <a:p>
            <a:endParaRPr/>
          </a:p>
        </p:txBody>
      </p:sp>
      <p:sp>
        <p:nvSpPr>
          <p:cNvPr id="12" name="object 12"/>
          <p:cNvSpPr txBox="1"/>
          <p:nvPr/>
        </p:nvSpPr>
        <p:spPr>
          <a:xfrm>
            <a:off x="473760" y="1870709"/>
            <a:ext cx="693420" cy="345440"/>
          </a:xfrm>
          <a:prstGeom prst="rect">
            <a:avLst/>
          </a:prstGeom>
        </p:spPr>
        <p:txBody>
          <a:bodyPr vert="horz" wrap="square" lIns="0" tIns="12700" rIns="0" bIns="0" rtlCol="0">
            <a:spAutoFit/>
          </a:bodyPr>
          <a:lstStyle/>
          <a:p>
            <a:pPr marL="12700">
              <a:lnSpc>
                <a:spcPct val="100000"/>
              </a:lnSpc>
              <a:spcBef>
                <a:spcPts val="100"/>
              </a:spcBef>
            </a:pPr>
            <a:r>
              <a:rPr sz="2100" u="heavy" dirty="0">
                <a:uFill>
                  <a:solidFill>
                    <a:srgbClr val="000000"/>
                  </a:solidFill>
                </a:uFill>
                <a:latin typeface="Arial"/>
                <a:cs typeface="Arial"/>
              </a:rPr>
              <a:t>:actor</a:t>
            </a:r>
            <a:endParaRPr sz="2100">
              <a:latin typeface="Arial"/>
              <a:cs typeface="Arial"/>
            </a:endParaRPr>
          </a:p>
        </p:txBody>
      </p:sp>
      <p:sp>
        <p:nvSpPr>
          <p:cNvPr id="13" name="object 13"/>
          <p:cNvSpPr/>
          <p:nvPr/>
        </p:nvSpPr>
        <p:spPr>
          <a:xfrm>
            <a:off x="320040" y="1802930"/>
            <a:ext cx="1019390" cy="592670"/>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2875788" y="2292985"/>
            <a:ext cx="920750" cy="0"/>
          </a:xfrm>
          <a:custGeom>
            <a:avLst/>
            <a:gdLst/>
            <a:ahLst/>
            <a:cxnLst/>
            <a:rect l="l" t="t" r="r" b="b"/>
            <a:pathLst>
              <a:path w="920750">
                <a:moveTo>
                  <a:pt x="0" y="0"/>
                </a:moveTo>
                <a:lnTo>
                  <a:pt x="920369" y="0"/>
                </a:lnTo>
              </a:path>
            </a:pathLst>
          </a:custGeom>
          <a:ln w="3175">
            <a:solidFill>
              <a:srgbClr val="FFFFCC"/>
            </a:solidFill>
          </a:ln>
        </p:spPr>
        <p:txBody>
          <a:bodyPr wrap="square" lIns="0" tIns="0" rIns="0" bIns="0" rtlCol="0"/>
          <a:lstStyle/>
          <a:p>
            <a:endParaRPr/>
          </a:p>
        </p:txBody>
      </p:sp>
      <p:sp>
        <p:nvSpPr>
          <p:cNvPr id="15" name="object 15"/>
          <p:cNvSpPr/>
          <p:nvPr/>
        </p:nvSpPr>
        <p:spPr>
          <a:xfrm>
            <a:off x="1871598" y="2292985"/>
            <a:ext cx="946785" cy="0"/>
          </a:xfrm>
          <a:custGeom>
            <a:avLst/>
            <a:gdLst/>
            <a:ahLst/>
            <a:cxnLst/>
            <a:rect l="l" t="t" r="r" b="b"/>
            <a:pathLst>
              <a:path w="946785">
                <a:moveTo>
                  <a:pt x="0" y="0"/>
                </a:moveTo>
                <a:lnTo>
                  <a:pt x="946277" y="0"/>
                </a:lnTo>
              </a:path>
            </a:pathLst>
          </a:custGeom>
          <a:ln w="3175">
            <a:solidFill>
              <a:srgbClr val="FFFFCC"/>
            </a:solidFill>
          </a:ln>
        </p:spPr>
        <p:txBody>
          <a:bodyPr wrap="square" lIns="0" tIns="0" rIns="0" bIns="0" rtlCol="0"/>
          <a:lstStyle/>
          <a:p>
            <a:endParaRPr/>
          </a:p>
        </p:txBody>
      </p:sp>
      <p:sp>
        <p:nvSpPr>
          <p:cNvPr id="16" name="object 16"/>
          <p:cNvSpPr/>
          <p:nvPr/>
        </p:nvSpPr>
        <p:spPr>
          <a:xfrm>
            <a:off x="1871472" y="1629410"/>
            <a:ext cx="1925320" cy="662940"/>
          </a:xfrm>
          <a:custGeom>
            <a:avLst/>
            <a:gdLst/>
            <a:ahLst/>
            <a:cxnLst/>
            <a:rect l="l" t="t" r="r" b="b"/>
            <a:pathLst>
              <a:path w="1925320" h="662939">
                <a:moveTo>
                  <a:pt x="0" y="662940"/>
                </a:moveTo>
                <a:lnTo>
                  <a:pt x="1924812" y="662940"/>
                </a:lnTo>
                <a:lnTo>
                  <a:pt x="1924812" y="0"/>
                </a:lnTo>
                <a:lnTo>
                  <a:pt x="0" y="0"/>
                </a:lnTo>
                <a:lnTo>
                  <a:pt x="0" y="662940"/>
                </a:lnTo>
                <a:close/>
              </a:path>
            </a:pathLst>
          </a:custGeom>
          <a:solidFill>
            <a:srgbClr val="FFFFCC"/>
          </a:solidFill>
        </p:spPr>
        <p:txBody>
          <a:bodyPr wrap="square" lIns="0" tIns="0" rIns="0" bIns="0" rtlCol="0"/>
          <a:lstStyle/>
          <a:p>
            <a:endParaRPr/>
          </a:p>
        </p:txBody>
      </p:sp>
      <p:sp>
        <p:nvSpPr>
          <p:cNvPr id="17" name="object 17"/>
          <p:cNvSpPr/>
          <p:nvPr/>
        </p:nvSpPr>
        <p:spPr>
          <a:xfrm>
            <a:off x="1871472" y="1629155"/>
            <a:ext cx="1925320" cy="664845"/>
          </a:xfrm>
          <a:custGeom>
            <a:avLst/>
            <a:gdLst/>
            <a:ahLst/>
            <a:cxnLst/>
            <a:rect l="l" t="t" r="r" b="b"/>
            <a:pathLst>
              <a:path w="1925320" h="664844">
                <a:moveTo>
                  <a:pt x="0" y="1524"/>
                </a:moveTo>
                <a:lnTo>
                  <a:pt x="0" y="762"/>
                </a:lnTo>
                <a:lnTo>
                  <a:pt x="761" y="0"/>
                </a:lnTo>
                <a:lnTo>
                  <a:pt x="1523" y="0"/>
                </a:lnTo>
                <a:lnTo>
                  <a:pt x="1923288" y="0"/>
                </a:lnTo>
                <a:lnTo>
                  <a:pt x="1924050" y="0"/>
                </a:lnTo>
                <a:lnTo>
                  <a:pt x="1924812" y="762"/>
                </a:lnTo>
                <a:lnTo>
                  <a:pt x="1924812" y="1524"/>
                </a:lnTo>
                <a:lnTo>
                  <a:pt x="1924812" y="662940"/>
                </a:lnTo>
                <a:lnTo>
                  <a:pt x="1924812" y="663702"/>
                </a:lnTo>
                <a:lnTo>
                  <a:pt x="1924050" y="664464"/>
                </a:lnTo>
                <a:lnTo>
                  <a:pt x="1923288" y="664464"/>
                </a:lnTo>
                <a:lnTo>
                  <a:pt x="1523" y="664464"/>
                </a:lnTo>
                <a:lnTo>
                  <a:pt x="761" y="664464"/>
                </a:lnTo>
                <a:lnTo>
                  <a:pt x="0" y="663702"/>
                </a:lnTo>
                <a:lnTo>
                  <a:pt x="0" y="662940"/>
                </a:lnTo>
                <a:lnTo>
                  <a:pt x="0" y="1524"/>
                </a:lnTo>
                <a:close/>
              </a:path>
            </a:pathLst>
          </a:custGeom>
          <a:ln w="9144">
            <a:solidFill>
              <a:srgbClr val="CCCCE6"/>
            </a:solidFill>
          </a:ln>
        </p:spPr>
        <p:txBody>
          <a:bodyPr wrap="square" lIns="0" tIns="0" rIns="0" bIns="0" rtlCol="0"/>
          <a:lstStyle/>
          <a:p>
            <a:endParaRPr/>
          </a:p>
        </p:txBody>
      </p:sp>
      <p:sp>
        <p:nvSpPr>
          <p:cNvPr id="18" name="object 18"/>
          <p:cNvSpPr/>
          <p:nvPr/>
        </p:nvSpPr>
        <p:spPr>
          <a:xfrm>
            <a:off x="1708404" y="1511858"/>
            <a:ext cx="1996186" cy="897458"/>
          </a:xfrm>
          <a:prstGeom prst="rect">
            <a:avLst/>
          </a:prstGeom>
          <a:blipFill>
            <a:blip r:embed="rId4" cstate="print"/>
            <a:stretch>
              <a:fillRect/>
            </a:stretch>
          </a:blipFill>
        </p:spPr>
        <p:txBody>
          <a:bodyPr wrap="square" lIns="0" tIns="0" rIns="0" bIns="0" rtlCol="0"/>
          <a:lstStyle/>
          <a:p>
            <a:endParaRPr/>
          </a:p>
        </p:txBody>
      </p:sp>
      <p:sp>
        <p:nvSpPr>
          <p:cNvPr id="19" name="object 19"/>
          <p:cNvSpPr/>
          <p:nvPr/>
        </p:nvSpPr>
        <p:spPr>
          <a:xfrm>
            <a:off x="1952244" y="2071084"/>
            <a:ext cx="1508633" cy="70008"/>
          </a:xfrm>
          <a:prstGeom prst="rect">
            <a:avLst/>
          </a:prstGeom>
          <a:blipFill>
            <a:blip r:embed="rId5" cstate="print"/>
            <a:stretch>
              <a:fillRect/>
            </a:stretch>
          </a:blipFill>
        </p:spPr>
        <p:txBody>
          <a:bodyPr wrap="square" lIns="0" tIns="0" rIns="0" bIns="0" rtlCol="0"/>
          <a:lstStyle/>
          <a:p>
            <a:endParaRPr/>
          </a:p>
        </p:txBody>
      </p:sp>
      <p:sp>
        <p:nvSpPr>
          <p:cNvPr id="20" name="object 20"/>
          <p:cNvSpPr/>
          <p:nvPr/>
        </p:nvSpPr>
        <p:spPr>
          <a:xfrm>
            <a:off x="5173979" y="2292985"/>
            <a:ext cx="995044" cy="0"/>
          </a:xfrm>
          <a:custGeom>
            <a:avLst/>
            <a:gdLst/>
            <a:ahLst/>
            <a:cxnLst/>
            <a:rect l="l" t="t" r="r" b="b"/>
            <a:pathLst>
              <a:path w="995045">
                <a:moveTo>
                  <a:pt x="0" y="0"/>
                </a:moveTo>
                <a:lnTo>
                  <a:pt x="995045" y="0"/>
                </a:lnTo>
              </a:path>
            </a:pathLst>
          </a:custGeom>
          <a:ln w="3175">
            <a:solidFill>
              <a:srgbClr val="FFFFCC"/>
            </a:solidFill>
          </a:ln>
        </p:spPr>
        <p:txBody>
          <a:bodyPr wrap="square" lIns="0" tIns="0" rIns="0" bIns="0" rtlCol="0"/>
          <a:lstStyle/>
          <a:p>
            <a:endParaRPr/>
          </a:p>
        </p:txBody>
      </p:sp>
      <p:sp>
        <p:nvSpPr>
          <p:cNvPr id="21" name="object 21"/>
          <p:cNvSpPr/>
          <p:nvPr/>
        </p:nvSpPr>
        <p:spPr>
          <a:xfrm>
            <a:off x="4212463" y="2292985"/>
            <a:ext cx="897890" cy="0"/>
          </a:xfrm>
          <a:custGeom>
            <a:avLst/>
            <a:gdLst/>
            <a:ahLst/>
            <a:cxnLst/>
            <a:rect l="l" t="t" r="r" b="b"/>
            <a:pathLst>
              <a:path w="897889">
                <a:moveTo>
                  <a:pt x="0" y="0"/>
                </a:moveTo>
                <a:lnTo>
                  <a:pt x="897509" y="0"/>
                </a:lnTo>
              </a:path>
            </a:pathLst>
          </a:custGeom>
          <a:ln w="3175">
            <a:solidFill>
              <a:srgbClr val="FFFFCC"/>
            </a:solidFill>
          </a:ln>
        </p:spPr>
        <p:txBody>
          <a:bodyPr wrap="square" lIns="0" tIns="0" rIns="0" bIns="0" rtlCol="0"/>
          <a:lstStyle/>
          <a:p>
            <a:endParaRPr/>
          </a:p>
        </p:txBody>
      </p:sp>
      <p:sp>
        <p:nvSpPr>
          <p:cNvPr id="22" name="object 22"/>
          <p:cNvSpPr/>
          <p:nvPr/>
        </p:nvSpPr>
        <p:spPr>
          <a:xfrm>
            <a:off x="4212335" y="1629410"/>
            <a:ext cx="1957070" cy="662940"/>
          </a:xfrm>
          <a:custGeom>
            <a:avLst/>
            <a:gdLst/>
            <a:ahLst/>
            <a:cxnLst/>
            <a:rect l="l" t="t" r="r" b="b"/>
            <a:pathLst>
              <a:path w="1957070" h="662939">
                <a:moveTo>
                  <a:pt x="0" y="662940"/>
                </a:moveTo>
                <a:lnTo>
                  <a:pt x="1956815" y="662940"/>
                </a:lnTo>
                <a:lnTo>
                  <a:pt x="1956815" y="0"/>
                </a:lnTo>
                <a:lnTo>
                  <a:pt x="0" y="0"/>
                </a:lnTo>
                <a:lnTo>
                  <a:pt x="0" y="662940"/>
                </a:lnTo>
                <a:close/>
              </a:path>
            </a:pathLst>
          </a:custGeom>
          <a:solidFill>
            <a:srgbClr val="FFFFCC"/>
          </a:solidFill>
        </p:spPr>
        <p:txBody>
          <a:bodyPr wrap="square" lIns="0" tIns="0" rIns="0" bIns="0" rtlCol="0"/>
          <a:lstStyle/>
          <a:p>
            <a:endParaRPr/>
          </a:p>
        </p:txBody>
      </p:sp>
      <p:sp>
        <p:nvSpPr>
          <p:cNvPr id="23" name="object 23"/>
          <p:cNvSpPr/>
          <p:nvPr/>
        </p:nvSpPr>
        <p:spPr>
          <a:xfrm>
            <a:off x="4212335" y="1629155"/>
            <a:ext cx="1957070" cy="664845"/>
          </a:xfrm>
          <a:custGeom>
            <a:avLst/>
            <a:gdLst/>
            <a:ahLst/>
            <a:cxnLst/>
            <a:rect l="l" t="t" r="r" b="b"/>
            <a:pathLst>
              <a:path w="1957070" h="664844">
                <a:moveTo>
                  <a:pt x="0" y="1524"/>
                </a:moveTo>
                <a:lnTo>
                  <a:pt x="0" y="762"/>
                </a:lnTo>
                <a:lnTo>
                  <a:pt x="762" y="0"/>
                </a:lnTo>
                <a:lnTo>
                  <a:pt x="1524" y="0"/>
                </a:lnTo>
                <a:lnTo>
                  <a:pt x="1955291" y="0"/>
                </a:lnTo>
                <a:lnTo>
                  <a:pt x="1956053" y="0"/>
                </a:lnTo>
                <a:lnTo>
                  <a:pt x="1956815" y="762"/>
                </a:lnTo>
                <a:lnTo>
                  <a:pt x="1956815" y="1524"/>
                </a:lnTo>
                <a:lnTo>
                  <a:pt x="1956815" y="662940"/>
                </a:lnTo>
                <a:lnTo>
                  <a:pt x="1956815" y="663702"/>
                </a:lnTo>
                <a:lnTo>
                  <a:pt x="1956053" y="664464"/>
                </a:lnTo>
                <a:lnTo>
                  <a:pt x="1955291" y="664464"/>
                </a:lnTo>
                <a:lnTo>
                  <a:pt x="1524" y="664464"/>
                </a:lnTo>
                <a:lnTo>
                  <a:pt x="762" y="664464"/>
                </a:lnTo>
                <a:lnTo>
                  <a:pt x="0" y="663702"/>
                </a:lnTo>
                <a:lnTo>
                  <a:pt x="0" y="662940"/>
                </a:lnTo>
                <a:lnTo>
                  <a:pt x="0" y="1524"/>
                </a:lnTo>
                <a:close/>
              </a:path>
            </a:pathLst>
          </a:custGeom>
          <a:ln w="9144">
            <a:solidFill>
              <a:srgbClr val="CCCCE6"/>
            </a:solidFill>
          </a:ln>
        </p:spPr>
        <p:txBody>
          <a:bodyPr wrap="square" lIns="0" tIns="0" rIns="0" bIns="0" rtlCol="0"/>
          <a:lstStyle/>
          <a:p>
            <a:endParaRPr/>
          </a:p>
        </p:txBody>
      </p:sp>
      <p:sp>
        <p:nvSpPr>
          <p:cNvPr id="24" name="object 24"/>
          <p:cNvSpPr/>
          <p:nvPr/>
        </p:nvSpPr>
        <p:spPr>
          <a:xfrm>
            <a:off x="4049267" y="1511858"/>
            <a:ext cx="1996186" cy="897458"/>
          </a:xfrm>
          <a:prstGeom prst="rect">
            <a:avLst/>
          </a:prstGeom>
          <a:blipFill>
            <a:blip r:embed="rId6" cstate="print"/>
            <a:stretch>
              <a:fillRect/>
            </a:stretch>
          </a:blipFill>
        </p:spPr>
        <p:txBody>
          <a:bodyPr wrap="square" lIns="0" tIns="0" rIns="0" bIns="0" rtlCol="0"/>
          <a:lstStyle/>
          <a:p>
            <a:endParaRPr/>
          </a:p>
        </p:txBody>
      </p:sp>
      <p:sp>
        <p:nvSpPr>
          <p:cNvPr id="25" name="object 25"/>
          <p:cNvSpPr txBox="1"/>
          <p:nvPr/>
        </p:nvSpPr>
        <p:spPr>
          <a:xfrm>
            <a:off x="1949323" y="1626870"/>
            <a:ext cx="3832225" cy="513715"/>
          </a:xfrm>
          <a:prstGeom prst="rect">
            <a:avLst/>
          </a:prstGeom>
        </p:spPr>
        <p:txBody>
          <a:bodyPr vert="horz" wrap="square" lIns="0" tIns="13335" rIns="0" bIns="0" rtlCol="0">
            <a:spAutoFit/>
          </a:bodyPr>
          <a:lstStyle/>
          <a:p>
            <a:pPr marL="12700">
              <a:lnSpc>
                <a:spcPct val="100000"/>
              </a:lnSpc>
              <a:spcBef>
                <a:spcPts val="105"/>
              </a:spcBef>
              <a:tabLst>
                <a:tab pos="2352675" algn="l"/>
              </a:tabLst>
            </a:pPr>
            <a:r>
              <a:rPr sz="3200" u="heavy" dirty="0">
                <a:uFill>
                  <a:solidFill>
                    <a:srgbClr val="000000"/>
                  </a:solidFill>
                </a:uFill>
                <a:latin typeface="Tahoma"/>
                <a:cs typeface="Tahoma"/>
              </a:rPr>
              <a:t>:object1</a:t>
            </a:r>
            <a:r>
              <a:rPr sz="3200" dirty="0">
                <a:latin typeface="Tahoma"/>
                <a:cs typeface="Tahoma"/>
              </a:rPr>
              <a:t>	</a:t>
            </a:r>
            <a:r>
              <a:rPr sz="3200" u="heavy" dirty="0">
                <a:uFill>
                  <a:solidFill>
                    <a:srgbClr val="000000"/>
                  </a:solidFill>
                </a:uFill>
                <a:latin typeface="Tahoma"/>
                <a:cs typeface="Tahoma"/>
              </a:rPr>
              <a:t>:object2</a:t>
            </a:r>
            <a:endParaRPr sz="3200">
              <a:latin typeface="Tahoma"/>
              <a:cs typeface="Tahoma"/>
            </a:endParaRPr>
          </a:p>
        </p:txBody>
      </p:sp>
      <p:sp>
        <p:nvSpPr>
          <p:cNvPr id="26" name="object 26"/>
          <p:cNvSpPr/>
          <p:nvPr/>
        </p:nvSpPr>
        <p:spPr>
          <a:xfrm>
            <a:off x="4293108" y="2071084"/>
            <a:ext cx="1508633" cy="70008"/>
          </a:xfrm>
          <a:prstGeom prst="rect">
            <a:avLst/>
          </a:prstGeom>
          <a:blipFill>
            <a:blip r:embed="rId5" cstate="print"/>
            <a:stretch>
              <a:fillRect/>
            </a:stretch>
          </a:blipFill>
        </p:spPr>
        <p:txBody>
          <a:bodyPr wrap="square" lIns="0" tIns="0" rIns="0" bIns="0" rtlCol="0"/>
          <a:lstStyle/>
          <a:p>
            <a:endParaRPr/>
          </a:p>
        </p:txBody>
      </p:sp>
      <p:sp>
        <p:nvSpPr>
          <p:cNvPr id="27" name="object 27"/>
          <p:cNvSpPr/>
          <p:nvPr/>
        </p:nvSpPr>
        <p:spPr>
          <a:xfrm>
            <a:off x="2843022" y="2294382"/>
            <a:ext cx="7620" cy="3728085"/>
          </a:xfrm>
          <a:custGeom>
            <a:avLst/>
            <a:gdLst/>
            <a:ahLst/>
            <a:cxnLst/>
            <a:rect l="l" t="t" r="r" b="b"/>
            <a:pathLst>
              <a:path w="7619" h="3728085">
                <a:moveTo>
                  <a:pt x="7619" y="0"/>
                </a:moveTo>
                <a:lnTo>
                  <a:pt x="0" y="3727704"/>
                </a:lnTo>
              </a:path>
            </a:pathLst>
          </a:custGeom>
          <a:ln w="50292">
            <a:solidFill>
              <a:srgbClr val="CCCCE6"/>
            </a:solidFill>
            <a:prstDash val="lgDash"/>
          </a:ln>
        </p:spPr>
        <p:txBody>
          <a:bodyPr wrap="square" lIns="0" tIns="0" rIns="0" bIns="0" rtlCol="0"/>
          <a:lstStyle/>
          <a:p>
            <a:endParaRPr/>
          </a:p>
        </p:txBody>
      </p:sp>
      <p:sp>
        <p:nvSpPr>
          <p:cNvPr id="28" name="object 28"/>
          <p:cNvSpPr/>
          <p:nvPr/>
        </p:nvSpPr>
        <p:spPr>
          <a:xfrm>
            <a:off x="5141976" y="2269235"/>
            <a:ext cx="0" cy="2616835"/>
          </a:xfrm>
          <a:custGeom>
            <a:avLst/>
            <a:gdLst/>
            <a:ahLst/>
            <a:cxnLst/>
            <a:rect l="l" t="t" r="r" b="b"/>
            <a:pathLst>
              <a:path h="2616835">
                <a:moveTo>
                  <a:pt x="0" y="0"/>
                </a:moveTo>
                <a:lnTo>
                  <a:pt x="0" y="2616454"/>
                </a:lnTo>
              </a:path>
            </a:pathLst>
          </a:custGeom>
          <a:ln w="16509">
            <a:solidFill>
              <a:srgbClr val="CCCCE6"/>
            </a:solidFill>
            <a:prstDash val="lgDash"/>
          </a:ln>
        </p:spPr>
        <p:txBody>
          <a:bodyPr wrap="square" lIns="0" tIns="0" rIns="0" bIns="0" rtlCol="0"/>
          <a:lstStyle/>
          <a:p>
            <a:endParaRPr/>
          </a:p>
        </p:txBody>
      </p:sp>
      <p:sp>
        <p:nvSpPr>
          <p:cNvPr id="29" name="object 29"/>
          <p:cNvSpPr/>
          <p:nvPr/>
        </p:nvSpPr>
        <p:spPr>
          <a:xfrm>
            <a:off x="5109971" y="6110604"/>
            <a:ext cx="64135" cy="0"/>
          </a:xfrm>
          <a:custGeom>
            <a:avLst/>
            <a:gdLst/>
            <a:ahLst/>
            <a:cxnLst/>
            <a:rect l="l" t="t" r="r" b="b"/>
            <a:pathLst>
              <a:path w="64135">
                <a:moveTo>
                  <a:pt x="0" y="0"/>
                </a:moveTo>
                <a:lnTo>
                  <a:pt x="64008" y="0"/>
                </a:lnTo>
              </a:path>
            </a:pathLst>
          </a:custGeom>
          <a:ln w="16509">
            <a:solidFill>
              <a:srgbClr val="CCCCE6"/>
            </a:solidFill>
            <a:prstDash val="lgDash"/>
          </a:ln>
        </p:spPr>
        <p:txBody>
          <a:bodyPr wrap="square" lIns="0" tIns="0" rIns="0" bIns="0" rtlCol="0"/>
          <a:lstStyle/>
          <a:p>
            <a:endParaRPr/>
          </a:p>
        </p:txBody>
      </p:sp>
      <p:sp>
        <p:nvSpPr>
          <p:cNvPr id="30" name="object 30"/>
          <p:cNvSpPr/>
          <p:nvPr/>
        </p:nvSpPr>
        <p:spPr>
          <a:xfrm>
            <a:off x="7451597" y="2277617"/>
            <a:ext cx="40005" cy="3889375"/>
          </a:xfrm>
          <a:custGeom>
            <a:avLst/>
            <a:gdLst/>
            <a:ahLst/>
            <a:cxnLst/>
            <a:rect l="l" t="t" r="r" b="b"/>
            <a:pathLst>
              <a:path w="40004" h="3889375">
                <a:moveTo>
                  <a:pt x="39624" y="0"/>
                </a:moveTo>
                <a:lnTo>
                  <a:pt x="0" y="3889248"/>
                </a:lnTo>
              </a:path>
            </a:pathLst>
          </a:custGeom>
          <a:ln w="50291">
            <a:solidFill>
              <a:srgbClr val="CCCCE6"/>
            </a:solidFill>
            <a:prstDash val="lgDash"/>
          </a:ln>
        </p:spPr>
        <p:txBody>
          <a:bodyPr wrap="square" lIns="0" tIns="0" rIns="0" bIns="0" rtlCol="0"/>
          <a:lstStyle/>
          <a:p>
            <a:endParaRPr/>
          </a:p>
        </p:txBody>
      </p:sp>
      <p:sp>
        <p:nvSpPr>
          <p:cNvPr id="31" name="object 31"/>
          <p:cNvSpPr/>
          <p:nvPr/>
        </p:nvSpPr>
        <p:spPr>
          <a:xfrm>
            <a:off x="3000837" y="6102984"/>
            <a:ext cx="5257800" cy="0"/>
          </a:xfrm>
          <a:custGeom>
            <a:avLst/>
            <a:gdLst/>
            <a:ahLst/>
            <a:cxnLst/>
            <a:rect l="l" t="t" r="r" b="b"/>
            <a:pathLst>
              <a:path w="5257800">
                <a:moveTo>
                  <a:pt x="0" y="0"/>
                </a:moveTo>
                <a:lnTo>
                  <a:pt x="5257636" y="0"/>
                </a:lnTo>
              </a:path>
            </a:pathLst>
          </a:custGeom>
          <a:ln w="3175">
            <a:solidFill>
              <a:srgbClr val="CCFFCC"/>
            </a:solidFill>
          </a:ln>
        </p:spPr>
        <p:txBody>
          <a:bodyPr wrap="square" lIns="0" tIns="0" rIns="0" bIns="0" rtlCol="0"/>
          <a:lstStyle/>
          <a:p>
            <a:endParaRPr/>
          </a:p>
        </p:txBody>
      </p:sp>
      <p:sp>
        <p:nvSpPr>
          <p:cNvPr id="32" name="object 32"/>
          <p:cNvSpPr/>
          <p:nvPr/>
        </p:nvSpPr>
        <p:spPr>
          <a:xfrm>
            <a:off x="3000755" y="4885690"/>
            <a:ext cx="5257800" cy="1216660"/>
          </a:xfrm>
          <a:custGeom>
            <a:avLst/>
            <a:gdLst/>
            <a:ahLst/>
            <a:cxnLst/>
            <a:rect l="l" t="t" r="r" b="b"/>
            <a:pathLst>
              <a:path w="5257800" h="1216660">
                <a:moveTo>
                  <a:pt x="0" y="1216660"/>
                </a:moveTo>
                <a:lnTo>
                  <a:pt x="5257800" y="1216660"/>
                </a:lnTo>
                <a:lnTo>
                  <a:pt x="5257800" y="0"/>
                </a:lnTo>
                <a:lnTo>
                  <a:pt x="0" y="0"/>
                </a:lnTo>
                <a:lnTo>
                  <a:pt x="0" y="1216660"/>
                </a:lnTo>
                <a:close/>
              </a:path>
            </a:pathLst>
          </a:custGeom>
          <a:solidFill>
            <a:srgbClr val="CCFFCC"/>
          </a:solidFill>
        </p:spPr>
        <p:txBody>
          <a:bodyPr wrap="square" lIns="0" tIns="0" rIns="0" bIns="0" rtlCol="0"/>
          <a:lstStyle/>
          <a:p>
            <a:endParaRPr/>
          </a:p>
        </p:txBody>
      </p:sp>
      <p:sp>
        <p:nvSpPr>
          <p:cNvPr id="33" name="object 33"/>
          <p:cNvSpPr/>
          <p:nvPr/>
        </p:nvSpPr>
        <p:spPr>
          <a:xfrm>
            <a:off x="3000882" y="4885054"/>
            <a:ext cx="5257800" cy="0"/>
          </a:xfrm>
          <a:custGeom>
            <a:avLst/>
            <a:gdLst/>
            <a:ahLst/>
            <a:cxnLst/>
            <a:rect l="l" t="t" r="r" b="b"/>
            <a:pathLst>
              <a:path w="5257800">
                <a:moveTo>
                  <a:pt x="0" y="0"/>
                </a:moveTo>
                <a:lnTo>
                  <a:pt x="5257545" y="0"/>
                </a:lnTo>
              </a:path>
            </a:pathLst>
          </a:custGeom>
          <a:ln w="3175">
            <a:solidFill>
              <a:srgbClr val="CCFFCC"/>
            </a:solidFill>
          </a:ln>
        </p:spPr>
        <p:txBody>
          <a:bodyPr wrap="square" lIns="0" tIns="0" rIns="0" bIns="0" rtlCol="0"/>
          <a:lstStyle/>
          <a:p>
            <a:endParaRPr/>
          </a:p>
        </p:txBody>
      </p:sp>
      <p:sp>
        <p:nvSpPr>
          <p:cNvPr id="34" name="object 34"/>
          <p:cNvSpPr/>
          <p:nvPr/>
        </p:nvSpPr>
        <p:spPr>
          <a:xfrm>
            <a:off x="3000755" y="4884420"/>
            <a:ext cx="5257800" cy="1219200"/>
          </a:xfrm>
          <a:custGeom>
            <a:avLst/>
            <a:gdLst/>
            <a:ahLst/>
            <a:cxnLst/>
            <a:rect l="l" t="t" r="r" b="b"/>
            <a:pathLst>
              <a:path w="5257800" h="1219200">
                <a:moveTo>
                  <a:pt x="0" y="1523"/>
                </a:moveTo>
                <a:lnTo>
                  <a:pt x="0" y="761"/>
                </a:lnTo>
                <a:lnTo>
                  <a:pt x="762" y="0"/>
                </a:lnTo>
                <a:lnTo>
                  <a:pt x="1524" y="0"/>
                </a:lnTo>
                <a:lnTo>
                  <a:pt x="5256149" y="0"/>
                </a:lnTo>
                <a:lnTo>
                  <a:pt x="5257038" y="0"/>
                </a:lnTo>
                <a:lnTo>
                  <a:pt x="5257800" y="761"/>
                </a:lnTo>
                <a:lnTo>
                  <a:pt x="5257800" y="1523"/>
                </a:lnTo>
                <a:lnTo>
                  <a:pt x="5257800" y="1217612"/>
                </a:lnTo>
                <a:lnTo>
                  <a:pt x="5257800" y="1218488"/>
                </a:lnTo>
                <a:lnTo>
                  <a:pt x="5257038" y="1219199"/>
                </a:lnTo>
                <a:lnTo>
                  <a:pt x="5256149" y="1219199"/>
                </a:lnTo>
                <a:lnTo>
                  <a:pt x="1524" y="1219199"/>
                </a:lnTo>
                <a:lnTo>
                  <a:pt x="762" y="1219199"/>
                </a:lnTo>
                <a:lnTo>
                  <a:pt x="0" y="1218488"/>
                </a:lnTo>
                <a:lnTo>
                  <a:pt x="0" y="1217612"/>
                </a:lnTo>
                <a:lnTo>
                  <a:pt x="0" y="1523"/>
                </a:lnTo>
                <a:close/>
              </a:path>
            </a:pathLst>
          </a:custGeom>
          <a:ln w="9144">
            <a:solidFill>
              <a:srgbClr val="CCCCE6"/>
            </a:solidFill>
          </a:ln>
        </p:spPr>
        <p:txBody>
          <a:bodyPr wrap="square" lIns="0" tIns="0" rIns="0" bIns="0" rtlCol="0"/>
          <a:lstStyle/>
          <a:p>
            <a:endParaRPr/>
          </a:p>
        </p:txBody>
      </p:sp>
      <p:sp>
        <p:nvSpPr>
          <p:cNvPr id="35" name="object 35"/>
          <p:cNvSpPr/>
          <p:nvPr/>
        </p:nvSpPr>
        <p:spPr>
          <a:xfrm>
            <a:off x="2869692" y="4786934"/>
            <a:ext cx="2938145" cy="784682"/>
          </a:xfrm>
          <a:prstGeom prst="rect">
            <a:avLst/>
          </a:prstGeom>
          <a:blipFill>
            <a:blip r:embed="rId7" cstate="print"/>
            <a:stretch>
              <a:fillRect/>
            </a:stretch>
          </a:blipFill>
        </p:spPr>
        <p:txBody>
          <a:bodyPr wrap="square" lIns="0" tIns="0" rIns="0" bIns="0" rtlCol="0"/>
          <a:lstStyle/>
          <a:p>
            <a:endParaRPr/>
          </a:p>
        </p:txBody>
      </p:sp>
      <p:sp>
        <p:nvSpPr>
          <p:cNvPr id="36" name="object 36"/>
          <p:cNvSpPr/>
          <p:nvPr/>
        </p:nvSpPr>
        <p:spPr>
          <a:xfrm>
            <a:off x="5431535" y="4786934"/>
            <a:ext cx="1471930" cy="784682"/>
          </a:xfrm>
          <a:prstGeom prst="rect">
            <a:avLst/>
          </a:prstGeom>
          <a:blipFill>
            <a:blip r:embed="rId8" cstate="print"/>
            <a:stretch>
              <a:fillRect/>
            </a:stretch>
          </a:blipFill>
        </p:spPr>
        <p:txBody>
          <a:bodyPr wrap="square" lIns="0" tIns="0" rIns="0" bIns="0" rtlCol="0"/>
          <a:lstStyle/>
          <a:p>
            <a:endParaRPr/>
          </a:p>
        </p:txBody>
      </p:sp>
      <p:sp>
        <p:nvSpPr>
          <p:cNvPr id="37" name="object 37"/>
          <p:cNvSpPr/>
          <p:nvPr/>
        </p:nvSpPr>
        <p:spPr>
          <a:xfrm>
            <a:off x="6438900" y="4786934"/>
            <a:ext cx="639914" cy="784682"/>
          </a:xfrm>
          <a:prstGeom prst="rect">
            <a:avLst/>
          </a:prstGeom>
          <a:blipFill>
            <a:blip r:embed="rId9" cstate="print"/>
            <a:stretch>
              <a:fillRect/>
            </a:stretch>
          </a:blipFill>
        </p:spPr>
        <p:txBody>
          <a:bodyPr wrap="square" lIns="0" tIns="0" rIns="0" bIns="0" rtlCol="0"/>
          <a:lstStyle/>
          <a:p>
            <a:endParaRPr/>
          </a:p>
        </p:txBody>
      </p:sp>
      <p:sp>
        <p:nvSpPr>
          <p:cNvPr id="38" name="object 38"/>
          <p:cNvSpPr/>
          <p:nvPr/>
        </p:nvSpPr>
        <p:spPr>
          <a:xfrm>
            <a:off x="2869692" y="5301996"/>
            <a:ext cx="4827778" cy="784682"/>
          </a:xfrm>
          <a:prstGeom prst="rect">
            <a:avLst/>
          </a:prstGeom>
          <a:blipFill>
            <a:blip r:embed="rId10" cstate="print"/>
            <a:stretch>
              <a:fillRect/>
            </a:stretch>
          </a:blipFill>
        </p:spPr>
        <p:txBody>
          <a:bodyPr wrap="square" lIns="0" tIns="0" rIns="0" bIns="0" rtlCol="0"/>
          <a:lstStyle/>
          <a:p>
            <a:endParaRPr/>
          </a:p>
        </p:txBody>
      </p:sp>
      <p:sp>
        <p:nvSpPr>
          <p:cNvPr id="39" name="object 39"/>
          <p:cNvSpPr txBox="1"/>
          <p:nvPr/>
        </p:nvSpPr>
        <p:spPr>
          <a:xfrm>
            <a:off x="3078226" y="4790058"/>
            <a:ext cx="4297680" cy="1055370"/>
          </a:xfrm>
          <a:prstGeom prst="rect">
            <a:avLst/>
          </a:prstGeom>
        </p:spPr>
        <p:txBody>
          <a:bodyPr vert="horz" wrap="square" lIns="0" tIns="12065" rIns="0" bIns="0" rtlCol="0">
            <a:spAutoFit/>
          </a:bodyPr>
          <a:lstStyle/>
          <a:p>
            <a:pPr marL="12700" marR="5080">
              <a:lnSpc>
                <a:spcPct val="120700"/>
              </a:lnSpc>
              <a:spcBef>
                <a:spcPts val="95"/>
              </a:spcBef>
            </a:pPr>
            <a:r>
              <a:rPr sz="2800" spc="-5" dirty="0">
                <a:latin typeface="Times New Roman"/>
                <a:cs typeface="Times New Roman"/>
              </a:rPr>
              <a:t>Each object has a </a:t>
            </a:r>
            <a:r>
              <a:rPr sz="2800" spc="-5" dirty="0">
                <a:solidFill>
                  <a:srgbClr val="666699"/>
                </a:solidFill>
                <a:latin typeface="Times New Roman"/>
                <a:cs typeface="Times New Roman"/>
              </a:rPr>
              <a:t>lifeline</a:t>
            </a:r>
            <a:r>
              <a:rPr sz="2800" spc="-5" dirty="0">
                <a:latin typeface="Times New Roman"/>
                <a:cs typeface="Times New Roman"/>
              </a:rPr>
              <a:t>.  </a:t>
            </a:r>
            <a:r>
              <a:rPr sz="2800" spc="-35" dirty="0">
                <a:latin typeface="Times New Roman"/>
                <a:cs typeface="Times New Roman"/>
              </a:rPr>
              <a:t>Time </a:t>
            </a:r>
            <a:r>
              <a:rPr sz="2800" dirty="0">
                <a:latin typeface="Times New Roman"/>
                <a:cs typeface="Times New Roman"/>
              </a:rPr>
              <a:t>flows from </a:t>
            </a:r>
            <a:r>
              <a:rPr sz="2800" spc="-5" dirty="0">
                <a:latin typeface="Times New Roman"/>
                <a:cs typeface="Times New Roman"/>
              </a:rPr>
              <a:t>top to</a:t>
            </a:r>
            <a:r>
              <a:rPr sz="2800" spc="-40" dirty="0">
                <a:latin typeface="Times New Roman"/>
                <a:cs typeface="Times New Roman"/>
              </a:rPr>
              <a:t> </a:t>
            </a:r>
            <a:r>
              <a:rPr sz="2800" dirty="0">
                <a:latin typeface="Times New Roman"/>
                <a:cs typeface="Times New Roman"/>
              </a:rPr>
              <a:t>down.</a:t>
            </a:r>
            <a:endParaRPr sz="2800">
              <a:latin typeface="Times New Roman"/>
              <a:cs typeface="Times New Roman"/>
            </a:endParaRPr>
          </a:p>
        </p:txBody>
      </p:sp>
      <p:sp>
        <p:nvSpPr>
          <p:cNvPr id="40" name="object 40"/>
          <p:cNvSpPr/>
          <p:nvPr/>
        </p:nvSpPr>
        <p:spPr>
          <a:xfrm>
            <a:off x="867917" y="2446782"/>
            <a:ext cx="33655" cy="3647440"/>
          </a:xfrm>
          <a:custGeom>
            <a:avLst/>
            <a:gdLst/>
            <a:ahLst/>
            <a:cxnLst/>
            <a:rect l="l" t="t" r="r" b="b"/>
            <a:pathLst>
              <a:path w="33655" h="3647440">
                <a:moveTo>
                  <a:pt x="0" y="0"/>
                </a:moveTo>
                <a:lnTo>
                  <a:pt x="33528" y="3646931"/>
                </a:lnTo>
              </a:path>
            </a:pathLst>
          </a:custGeom>
          <a:ln w="50292">
            <a:solidFill>
              <a:srgbClr val="CCCCE6"/>
            </a:solidFill>
            <a:prstDash val="lgDash"/>
          </a:ln>
        </p:spPr>
        <p:txBody>
          <a:bodyPr wrap="square" lIns="0" tIns="0" rIns="0" bIns="0" rtlCol="0"/>
          <a:lstStyle/>
          <a:p>
            <a:endParaRPr/>
          </a:p>
        </p:txBody>
      </p:sp>
      <p:sp>
        <p:nvSpPr>
          <p:cNvPr id="41" name="object 41"/>
          <p:cNvSpPr/>
          <p:nvPr/>
        </p:nvSpPr>
        <p:spPr>
          <a:xfrm>
            <a:off x="1575688" y="2637282"/>
            <a:ext cx="379730" cy="3276600"/>
          </a:xfrm>
          <a:custGeom>
            <a:avLst/>
            <a:gdLst/>
            <a:ahLst/>
            <a:cxnLst/>
            <a:rect l="l" t="t" r="r" b="b"/>
            <a:pathLst>
              <a:path w="379730" h="3276600">
                <a:moveTo>
                  <a:pt x="126462" y="2897166"/>
                </a:moveTo>
                <a:lnTo>
                  <a:pt x="0" y="2897251"/>
                </a:lnTo>
                <a:lnTo>
                  <a:pt x="189865" y="3276600"/>
                </a:lnTo>
                <a:lnTo>
                  <a:pt x="347808" y="2960395"/>
                </a:lnTo>
                <a:lnTo>
                  <a:pt x="126492" y="2960395"/>
                </a:lnTo>
                <a:lnTo>
                  <a:pt x="126462" y="2897166"/>
                </a:lnTo>
                <a:close/>
              </a:path>
              <a:path w="379730" h="3276600">
                <a:moveTo>
                  <a:pt x="379475" y="2896996"/>
                </a:moveTo>
                <a:lnTo>
                  <a:pt x="126462" y="2897166"/>
                </a:lnTo>
                <a:lnTo>
                  <a:pt x="126492" y="2960395"/>
                </a:lnTo>
                <a:lnTo>
                  <a:pt x="252984" y="2960344"/>
                </a:lnTo>
                <a:lnTo>
                  <a:pt x="252954" y="2897081"/>
                </a:lnTo>
                <a:lnTo>
                  <a:pt x="379433" y="2897081"/>
                </a:lnTo>
                <a:close/>
              </a:path>
              <a:path w="379730" h="3276600">
                <a:moveTo>
                  <a:pt x="379433" y="2897081"/>
                </a:moveTo>
                <a:lnTo>
                  <a:pt x="252954" y="2897081"/>
                </a:lnTo>
                <a:lnTo>
                  <a:pt x="252984" y="2960344"/>
                </a:lnTo>
                <a:lnTo>
                  <a:pt x="126492" y="2960395"/>
                </a:lnTo>
                <a:lnTo>
                  <a:pt x="347808" y="2960395"/>
                </a:lnTo>
                <a:lnTo>
                  <a:pt x="379433" y="2897081"/>
                </a:lnTo>
                <a:close/>
              </a:path>
              <a:path w="379730" h="3276600">
                <a:moveTo>
                  <a:pt x="251587" y="0"/>
                </a:moveTo>
                <a:lnTo>
                  <a:pt x="125094" y="0"/>
                </a:lnTo>
                <a:lnTo>
                  <a:pt x="126462" y="2897166"/>
                </a:lnTo>
                <a:lnTo>
                  <a:pt x="252954" y="2897081"/>
                </a:lnTo>
                <a:lnTo>
                  <a:pt x="251587" y="0"/>
                </a:lnTo>
                <a:close/>
              </a:path>
            </a:pathLst>
          </a:custGeom>
          <a:solidFill>
            <a:srgbClr val="666699"/>
          </a:solidFill>
        </p:spPr>
        <p:txBody>
          <a:bodyPr wrap="square" lIns="0" tIns="0" rIns="0" bIns="0" rtlCol="0"/>
          <a:lstStyle/>
          <a:p>
            <a:endParaRPr/>
          </a:p>
        </p:txBody>
      </p:sp>
      <p:sp>
        <p:nvSpPr>
          <p:cNvPr id="42" name="object 42"/>
          <p:cNvSpPr/>
          <p:nvPr/>
        </p:nvSpPr>
        <p:spPr>
          <a:xfrm>
            <a:off x="1572767" y="3276600"/>
            <a:ext cx="1116914" cy="1764664"/>
          </a:xfrm>
          <a:prstGeom prst="rect">
            <a:avLst/>
          </a:prstGeom>
          <a:blipFill>
            <a:blip r:embed="rId11" cstate="print"/>
            <a:stretch>
              <a:fillRect/>
            </a:stretch>
          </a:blipFill>
        </p:spPr>
        <p:txBody>
          <a:bodyPr wrap="square" lIns="0" tIns="0" rIns="0" bIns="0" rtlCol="0"/>
          <a:lstStyle/>
          <a:p>
            <a:endParaRPr/>
          </a:p>
        </p:txBody>
      </p:sp>
      <p:sp>
        <p:nvSpPr>
          <p:cNvPr id="43" name="object 43"/>
          <p:cNvSpPr txBox="1"/>
          <p:nvPr/>
        </p:nvSpPr>
        <p:spPr>
          <a:xfrm>
            <a:off x="1910670" y="3578733"/>
            <a:ext cx="638175" cy="1131570"/>
          </a:xfrm>
          <a:prstGeom prst="rect">
            <a:avLst/>
          </a:prstGeom>
        </p:spPr>
        <p:txBody>
          <a:bodyPr vert="vert" wrap="square" lIns="0" tIns="12065" rIns="0" bIns="0" rtlCol="0">
            <a:spAutoFit/>
          </a:bodyPr>
          <a:lstStyle/>
          <a:p>
            <a:pPr marL="12700">
              <a:lnSpc>
                <a:spcPct val="100000"/>
              </a:lnSpc>
              <a:spcBef>
                <a:spcPts val="95"/>
              </a:spcBef>
            </a:pPr>
            <a:r>
              <a:rPr sz="4000" dirty="0">
                <a:solidFill>
                  <a:srgbClr val="666699"/>
                </a:solidFill>
                <a:latin typeface="Tahoma"/>
                <a:cs typeface="Tahoma"/>
              </a:rPr>
              <a:t>Time</a:t>
            </a:r>
            <a:endParaRPr sz="4000">
              <a:latin typeface="Tahoma"/>
              <a:cs typeface="Tahoma"/>
            </a:endParaRPr>
          </a:p>
        </p:txBody>
      </p:sp>
      <p:sp>
        <p:nvSpPr>
          <p:cNvPr id="44" name="object 44"/>
          <p:cNvSpPr/>
          <p:nvPr/>
        </p:nvSpPr>
        <p:spPr>
          <a:xfrm>
            <a:off x="6596253" y="2276475"/>
            <a:ext cx="1799589" cy="0"/>
          </a:xfrm>
          <a:custGeom>
            <a:avLst/>
            <a:gdLst/>
            <a:ahLst/>
            <a:cxnLst/>
            <a:rect l="l" t="t" r="r" b="b"/>
            <a:pathLst>
              <a:path w="1799590">
                <a:moveTo>
                  <a:pt x="0" y="0"/>
                </a:moveTo>
                <a:lnTo>
                  <a:pt x="1799081" y="0"/>
                </a:lnTo>
              </a:path>
            </a:pathLst>
          </a:custGeom>
          <a:ln w="3175">
            <a:solidFill>
              <a:srgbClr val="FFFFCC"/>
            </a:solidFill>
          </a:ln>
        </p:spPr>
        <p:txBody>
          <a:bodyPr wrap="square" lIns="0" tIns="0" rIns="0" bIns="0" rtlCol="0"/>
          <a:lstStyle/>
          <a:p>
            <a:endParaRPr/>
          </a:p>
        </p:txBody>
      </p:sp>
      <p:sp>
        <p:nvSpPr>
          <p:cNvPr id="45" name="object 45"/>
          <p:cNvSpPr/>
          <p:nvPr/>
        </p:nvSpPr>
        <p:spPr>
          <a:xfrm>
            <a:off x="6595871" y="1611630"/>
            <a:ext cx="1800225" cy="664210"/>
          </a:xfrm>
          <a:custGeom>
            <a:avLst/>
            <a:gdLst/>
            <a:ahLst/>
            <a:cxnLst/>
            <a:rect l="l" t="t" r="r" b="b"/>
            <a:pathLst>
              <a:path w="1800225" h="664210">
                <a:moveTo>
                  <a:pt x="0" y="664210"/>
                </a:moveTo>
                <a:lnTo>
                  <a:pt x="1799844" y="664210"/>
                </a:lnTo>
                <a:lnTo>
                  <a:pt x="1799844" y="0"/>
                </a:lnTo>
                <a:lnTo>
                  <a:pt x="0" y="0"/>
                </a:lnTo>
                <a:lnTo>
                  <a:pt x="0" y="664210"/>
                </a:lnTo>
                <a:close/>
              </a:path>
            </a:pathLst>
          </a:custGeom>
          <a:solidFill>
            <a:srgbClr val="FFFFCC"/>
          </a:solidFill>
        </p:spPr>
        <p:txBody>
          <a:bodyPr wrap="square" lIns="0" tIns="0" rIns="0" bIns="0" rtlCol="0"/>
          <a:lstStyle/>
          <a:p>
            <a:endParaRPr/>
          </a:p>
        </p:txBody>
      </p:sp>
      <p:sp>
        <p:nvSpPr>
          <p:cNvPr id="46" name="object 46"/>
          <p:cNvSpPr/>
          <p:nvPr/>
        </p:nvSpPr>
        <p:spPr>
          <a:xfrm>
            <a:off x="6596506" y="1610994"/>
            <a:ext cx="1798955" cy="0"/>
          </a:xfrm>
          <a:custGeom>
            <a:avLst/>
            <a:gdLst/>
            <a:ahLst/>
            <a:cxnLst/>
            <a:rect l="l" t="t" r="r" b="b"/>
            <a:pathLst>
              <a:path w="1798954">
                <a:moveTo>
                  <a:pt x="0" y="0"/>
                </a:moveTo>
                <a:lnTo>
                  <a:pt x="1798574" y="0"/>
                </a:lnTo>
              </a:path>
            </a:pathLst>
          </a:custGeom>
          <a:ln w="3175">
            <a:solidFill>
              <a:srgbClr val="FFFFCC"/>
            </a:solidFill>
          </a:ln>
        </p:spPr>
        <p:txBody>
          <a:bodyPr wrap="square" lIns="0" tIns="0" rIns="0" bIns="0" rtlCol="0"/>
          <a:lstStyle/>
          <a:p>
            <a:endParaRPr/>
          </a:p>
        </p:txBody>
      </p:sp>
      <p:sp>
        <p:nvSpPr>
          <p:cNvPr id="47" name="object 47"/>
          <p:cNvSpPr/>
          <p:nvPr/>
        </p:nvSpPr>
        <p:spPr>
          <a:xfrm>
            <a:off x="6595871" y="1610867"/>
            <a:ext cx="1800225" cy="666115"/>
          </a:xfrm>
          <a:custGeom>
            <a:avLst/>
            <a:gdLst/>
            <a:ahLst/>
            <a:cxnLst/>
            <a:rect l="l" t="t" r="r" b="b"/>
            <a:pathLst>
              <a:path w="1800225" h="666114">
                <a:moveTo>
                  <a:pt x="0" y="1524"/>
                </a:moveTo>
                <a:lnTo>
                  <a:pt x="0" y="762"/>
                </a:lnTo>
                <a:lnTo>
                  <a:pt x="761" y="0"/>
                </a:lnTo>
                <a:lnTo>
                  <a:pt x="1524" y="0"/>
                </a:lnTo>
                <a:lnTo>
                  <a:pt x="1798320" y="0"/>
                </a:lnTo>
                <a:lnTo>
                  <a:pt x="1799081" y="0"/>
                </a:lnTo>
                <a:lnTo>
                  <a:pt x="1799844" y="762"/>
                </a:lnTo>
                <a:lnTo>
                  <a:pt x="1799844" y="1524"/>
                </a:lnTo>
                <a:lnTo>
                  <a:pt x="1799844" y="664464"/>
                </a:lnTo>
                <a:lnTo>
                  <a:pt x="1799844" y="665226"/>
                </a:lnTo>
                <a:lnTo>
                  <a:pt x="1799081" y="665988"/>
                </a:lnTo>
                <a:lnTo>
                  <a:pt x="1798320" y="665988"/>
                </a:lnTo>
                <a:lnTo>
                  <a:pt x="1524" y="665988"/>
                </a:lnTo>
                <a:lnTo>
                  <a:pt x="761" y="665988"/>
                </a:lnTo>
                <a:lnTo>
                  <a:pt x="0" y="665226"/>
                </a:lnTo>
                <a:lnTo>
                  <a:pt x="0" y="664464"/>
                </a:lnTo>
                <a:lnTo>
                  <a:pt x="0" y="1524"/>
                </a:lnTo>
                <a:close/>
              </a:path>
            </a:pathLst>
          </a:custGeom>
          <a:ln w="9143">
            <a:solidFill>
              <a:srgbClr val="CCCCE6"/>
            </a:solidFill>
          </a:ln>
        </p:spPr>
        <p:txBody>
          <a:bodyPr wrap="square" lIns="0" tIns="0" rIns="0" bIns="0" rtlCol="0"/>
          <a:lstStyle/>
          <a:p>
            <a:endParaRPr/>
          </a:p>
        </p:txBody>
      </p:sp>
      <p:sp>
        <p:nvSpPr>
          <p:cNvPr id="48" name="object 48"/>
          <p:cNvSpPr/>
          <p:nvPr/>
        </p:nvSpPr>
        <p:spPr>
          <a:xfrm>
            <a:off x="6432803" y="1493570"/>
            <a:ext cx="1996186" cy="897458"/>
          </a:xfrm>
          <a:prstGeom prst="rect">
            <a:avLst/>
          </a:prstGeom>
          <a:blipFill>
            <a:blip r:embed="rId12" cstate="print"/>
            <a:stretch>
              <a:fillRect/>
            </a:stretch>
          </a:blipFill>
        </p:spPr>
        <p:txBody>
          <a:bodyPr wrap="square" lIns="0" tIns="0" rIns="0" bIns="0" rtlCol="0"/>
          <a:lstStyle/>
          <a:p>
            <a:endParaRPr/>
          </a:p>
        </p:txBody>
      </p:sp>
      <p:sp>
        <p:nvSpPr>
          <p:cNvPr id="49" name="object 49"/>
          <p:cNvSpPr txBox="1">
            <a:spLocks noGrp="1"/>
          </p:cNvSpPr>
          <p:nvPr>
            <p:ph type="title"/>
          </p:nvPr>
        </p:nvSpPr>
        <p:spPr>
          <a:xfrm>
            <a:off x="6600443" y="1608785"/>
            <a:ext cx="1790700" cy="514350"/>
          </a:xfrm>
          <a:prstGeom prst="rect">
            <a:avLst/>
          </a:prstGeom>
        </p:spPr>
        <p:txBody>
          <a:bodyPr vert="horz" wrap="square" lIns="0" tIns="13335" rIns="0" bIns="0" rtlCol="0">
            <a:spAutoFit/>
          </a:bodyPr>
          <a:lstStyle/>
          <a:p>
            <a:pPr marL="86360">
              <a:lnSpc>
                <a:spcPct val="100000"/>
              </a:lnSpc>
              <a:spcBef>
                <a:spcPts val="105"/>
              </a:spcBef>
            </a:pPr>
            <a:r>
              <a:rPr sz="3200" u="heavy" dirty="0">
                <a:solidFill>
                  <a:srgbClr val="000000"/>
                </a:solidFill>
                <a:uFill>
                  <a:solidFill>
                    <a:srgbClr val="000000"/>
                  </a:solidFill>
                </a:uFill>
                <a:latin typeface="Tahoma"/>
                <a:cs typeface="Tahoma"/>
              </a:rPr>
              <a:t>:object3</a:t>
            </a:r>
            <a:endParaRPr sz="3200">
              <a:latin typeface="Tahoma"/>
              <a:cs typeface="Tahoma"/>
            </a:endParaRPr>
          </a:p>
        </p:txBody>
      </p:sp>
      <p:sp>
        <p:nvSpPr>
          <p:cNvPr id="50" name="object 50"/>
          <p:cNvSpPr/>
          <p:nvPr/>
        </p:nvSpPr>
        <p:spPr>
          <a:xfrm>
            <a:off x="6676643" y="2052796"/>
            <a:ext cx="1508632" cy="70008"/>
          </a:xfrm>
          <a:prstGeom prst="rect">
            <a:avLst/>
          </a:prstGeom>
          <a:blipFill>
            <a:blip r:embed="rId5" cstate="print"/>
            <a:stretch>
              <a:fillRect/>
            </a:stretch>
          </a:blipFill>
        </p:spPr>
        <p:txBody>
          <a:bodyPr wrap="square" lIns="0" tIns="0" rIns="0" bIns="0" rtlCol="0"/>
          <a:lstStyle/>
          <a:p>
            <a:endParaRPr/>
          </a:p>
        </p:txBody>
      </p:sp>
      <p:sp>
        <p:nvSpPr>
          <p:cNvPr id="51" name="object 51"/>
          <p:cNvSpPr/>
          <p:nvPr/>
        </p:nvSpPr>
        <p:spPr>
          <a:xfrm>
            <a:off x="2916173" y="3787902"/>
            <a:ext cx="1163955" cy="1096010"/>
          </a:xfrm>
          <a:custGeom>
            <a:avLst/>
            <a:gdLst/>
            <a:ahLst/>
            <a:cxnLst/>
            <a:rect l="l" t="t" r="r" b="b"/>
            <a:pathLst>
              <a:path w="1163954" h="1096010">
                <a:moveTo>
                  <a:pt x="73255" y="49001"/>
                </a:moveTo>
                <a:lnTo>
                  <a:pt x="53358" y="70129"/>
                </a:lnTo>
                <a:lnTo>
                  <a:pt x="1143762" y="1095629"/>
                </a:lnTo>
                <a:lnTo>
                  <a:pt x="1163574" y="1074547"/>
                </a:lnTo>
                <a:lnTo>
                  <a:pt x="73255" y="49001"/>
                </a:lnTo>
                <a:close/>
              </a:path>
              <a:path w="1163954" h="1096010">
                <a:moveTo>
                  <a:pt x="0" y="0"/>
                </a:moveTo>
                <a:lnTo>
                  <a:pt x="33527" y="91186"/>
                </a:lnTo>
                <a:lnTo>
                  <a:pt x="53358" y="70129"/>
                </a:lnTo>
                <a:lnTo>
                  <a:pt x="42799" y="60198"/>
                </a:lnTo>
                <a:lnTo>
                  <a:pt x="62611" y="38989"/>
                </a:lnTo>
                <a:lnTo>
                  <a:pt x="82685" y="38989"/>
                </a:lnTo>
                <a:lnTo>
                  <a:pt x="93090" y="27940"/>
                </a:lnTo>
                <a:lnTo>
                  <a:pt x="0" y="0"/>
                </a:lnTo>
                <a:close/>
              </a:path>
              <a:path w="1163954" h="1096010">
                <a:moveTo>
                  <a:pt x="62611" y="38989"/>
                </a:moveTo>
                <a:lnTo>
                  <a:pt x="42799" y="60198"/>
                </a:lnTo>
                <a:lnTo>
                  <a:pt x="53358" y="70129"/>
                </a:lnTo>
                <a:lnTo>
                  <a:pt x="73255" y="49001"/>
                </a:lnTo>
                <a:lnTo>
                  <a:pt x="62611" y="38989"/>
                </a:lnTo>
                <a:close/>
              </a:path>
              <a:path w="1163954" h="1096010">
                <a:moveTo>
                  <a:pt x="82685" y="38989"/>
                </a:moveTo>
                <a:lnTo>
                  <a:pt x="62611" y="38989"/>
                </a:lnTo>
                <a:lnTo>
                  <a:pt x="73255" y="49001"/>
                </a:lnTo>
                <a:lnTo>
                  <a:pt x="82685" y="38989"/>
                </a:lnTo>
                <a:close/>
              </a:path>
            </a:pathLst>
          </a:custGeom>
          <a:solidFill>
            <a:srgbClr val="000000"/>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p:nvPr/>
        </p:nvSpPr>
        <p:spPr>
          <a:xfrm>
            <a:off x="801623" y="1459991"/>
            <a:ext cx="1905" cy="169545"/>
          </a:xfrm>
          <a:custGeom>
            <a:avLst/>
            <a:gdLst/>
            <a:ahLst/>
            <a:cxnLst/>
            <a:rect l="l" t="t" r="r" b="b"/>
            <a:pathLst>
              <a:path w="1904" h="169544">
                <a:moveTo>
                  <a:pt x="0" y="0"/>
                </a:moveTo>
                <a:lnTo>
                  <a:pt x="1524" y="169163"/>
                </a:lnTo>
              </a:path>
            </a:pathLst>
          </a:custGeom>
          <a:ln w="9144">
            <a:solidFill>
              <a:srgbClr val="990033"/>
            </a:solidFill>
          </a:ln>
        </p:spPr>
        <p:txBody>
          <a:bodyPr wrap="square" lIns="0" tIns="0" rIns="0" bIns="0" rtlCol="0"/>
          <a:lstStyle/>
          <a:p>
            <a:endParaRPr/>
          </a:p>
        </p:txBody>
      </p:sp>
      <p:sp>
        <p:nvSpPr>
          <p:cNvPr id="8" name="object 8"/>
          <p:cNvSpPr/>
          <p:nvPr/>
        </p:nvSpPr>
        <p:spPr>
          <a:xfrm>
            <a:off x="667512" y="1505711"/>
            <a:ext cx="280670" cy="1905"/>
          </a:xfrm>
          <a:custGeom>
            <a:avLst/>
            <a:gdLst/>
            <a:ahLst/>
            <a:cxnLst/>
            <a:rect l="l" t="t" r="r" b="b"/>
            <a:pathLst>
              <a:path w="280669" h="1905">
                <a:moveTo>
                  <a:pt x="0" y="0"/>
                </a:moveTo>
                <a:lnTo>
                  <a:pt x="280416" y="1524"/>
                </a:lnTo>
              </a:path>
            </a:pathLst>
          </a:custGeom>
          <a:ln w="9143">
            <a:solidFill>
              <a:srgbClr val="990033"/>
            </a:solidFill>
          </a:ln>
        </p:spPr>
        <p:txBody>
          <a:bodyPr wrap="square" lIns="0" tIns="0" rIns="0" bIns="0" rtlCol="0"/>
          <a:lstStyle/>
          <a:p>
            <a:endParaRPr/>
          </a:p>
        </p:txBody>
      </p:sp>
      <p:sp>
        <p:nvSpPr>
          <p:cNvPr id="9" name="object 9"/>
          <p:cNvSpPr txBox="1"/>
          <p:nvPr/>
        </p:nvSpPr>
        <p:spPr>
          <a:xfrm>
            <a:off x="437184" y="1799335"/>
            <a:ext cx="693420" cy="345440"/>
          </a:xfrm>
          <a:prstGeom prst="rect">
            <a:avLst/>
          </a:prstGeom>
        </p:spPr>
        <p:txBody>
          <a:bodyPr vert="horz" wrap="square" lIns="0" tIns="12700" rIns="0" bIns="0" rtlCol="0">
            <a:spAutoFit/>
          </a:bodyPr>
          <a:lstStyle/>
          <a:p>
            <a:pPr marL="12700">
              <a:lnSpc>
                <a:spcPct val="100000"/>
              </a:lnSpc>
              <a:spcBef>
                <a:spcPts val="100"/>
              </a:spcBef>
            </a:pPr>
            <a:r>
              <a:rPr sz="2100" u="heavy" dirty="0">
                <a:uFill>
                  <a:solidFill>
                    <a:srgbClr val="000000"/>
                  </a:solidFill>
                </a:uFill>
                <a:latin typeface="Arial"/>
                <a:cs typeface="Arial"/>
              </a:rPr>
              <a:t>:actor</a:t>
            </a:r>
            <a:endParaRPr sz="2100">
              <a:latin typeface="Arial"/>
              <a:cs typeface="Arial"/>
            </a:endParaRPr>
          </a:p>
        </p:txBody>
      </p:sp>
      <p:sp>
        <p:nvSpPr>
          <p:cNvPr id="10" name="object 10"/>
          <p:cNvSpPr/>
          <p:nvPr/>
        </p:nvSpPr>
        <p:spPr>
          <a:xfrm>
            <a:off x="283463" y="1732813"/>
            <a:ext cx="1019390" cy="591159"/>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2839211" y="2221864"/>
            <a:ext cx="920115" cy="0"/>
          </a:xfrm>
          <a:custGeom>
            <a:avLst/>
            <a:gdLst/>
            <a:ahLst/>
            <a:cxnLst/>
            <a:rect l="l" t="t" r="r" b="b"/>
            <a:pathLst>
              <a:path w="920114">
                <a:moveTo>
                  <a:pt x="0" y="0"/>
                </a:moveTo>
                <a:lnTo>
                  <a:pt x="919861" y="0"/>
                </a:lnTo>
              </a:path>
            </a:pathLst>
          </a:custGeom>
          <a:ln w="3175">
            <a:solidFill>
              <a:srgbClr val="FFFFCC"/>
            </a:solidFill>
          </a:ln>
        </p:spPr>
        <p:txBody>
          <a:bodyPr wrap="square" lIns="0" tIns="0" rIns="0" bIns="0" rtlCol="0"/>
          <a:lstStyle/>
          <a:p>
            <a:endParaRPr/>
          </a:p>
        </p:txBody>
      </p:sp>
      <p:sp>
        <p:nvSpPr>
          <p:cNvPr id="12" name="object 12"/>
          <p:cNvSpPr/>
          <p:nvPr/>
        </p:nvSpPr>
        <p:spPr>
          <a:xfrm>
            <a:off x="1835530" y="2221864"/>
            <a:ext cx="951865" cy="0"/>
          </a:xfrm>
          <a:custGeom>
            <a:avLst/>
            <a:gdLst/>
            <a:ahLst/>
            <a:cxnLst/>
            <a:rect l="l" t="t" r="r" b="b"/>
            <a:pathLst>
              <a:path w="951864">
                <a:moveTo>
                  <a:pt x="0" y="0"/>
                </a:moveTo>
                <a:lnTo>
                  <a:pt x="951865" y="0"/>
                </a:lnTo>
              </a:path>
            </a:pathLst>
          </a:custGeom>
          <a:ln w="3175">
            <a:solidFill>
              <a:srgbClr val="FFFFCC"/>
            </a:solidFill>
          </a:ln>
        </p:spPr>
        <p:txBody>
          <a:bodyPr wrap="square" lIns="0" tIns="0" rIns="0" bIns="0" rtlCol="0"/>
          <a:lstStyle/>
          <a:p>
            <a:endParaRPr/>
          </a:p>
        </p:txBody>
      </p:sp>
      <p:sp>
        <p:nvSpPr>
          <p:cNvPr id="13" name="object 13"/>
          <p:cNvSpPr/>
          <p:nvPr/>
        </p:nvSpPr>
        <p:spPr>
          <a:xfrm>
            <a:off x="1834895" y="1558289"/>
            <a:ext cx="1925320" cy="662940"/>
          </a:xfrm>
          <a:custGeom>
            <a:avLst/>
            <a:gdLst/>
            <a:ahLst/>
            <a:cxnLst/>
            <a:rect l="l" t="t" r="r" b="b"/>
            <a:pathLst>
              <a:path w="1925320" h="662939">
                <a:moveTo>
                  <a:pt x="0" y="662939"/>
                </a:moveTo>
                <a:lnTo>
                  <a:pt x="1924812" y="662939"/>
                </a:lnTo>
                <a:lnTo>
                  <a:pt x="1924812" y="0"/>
                </a:lnTo>
                <a:lnTo>
                  <a:pt x="0" y="0"/>
                </a:lnTo>
                <a:lnTo>
                  <a:pt x="0" y="662939"/>
                </a:lnTo>
                <a:close/>
              </a:path>
            </a:pathLst>
          </a:custGeom>
          <a:solidFill>
            <a:srgbClr val="FFFFCC"/>
          </a:solidFill>
        </p:spPr>
        <p:txBody>
          <a:bodyPr wrap="square" lIns="0" tIns="0" rIns="0" bIns="0" rtlCol="0"/>
          <a:lstStyle/>
          <a:p>
            <a:endParaRPr/>
          </a:p>
        </p:txBody>
      </p:sp>
      <p:sp>
        <p:nvSpPr>
          <p:cNvPr id="14" name="object 14"/>
          <p:cNvSpPr/>
          <p:nvPr/>
        </p:nvSpPr>
        <p:spPr>
          <a:xfrm>
            <a:off x="1835530" y="1557655"/>
            <a:ext cx="1924050" cy="0"/>
          </a:xfrm>
          <a:custGeom>
            <a:avLst/>
            <a:gdLst/>
            <a:ahLst/>
            <a:cxnLst/>
            <a:rect l="l" t="t" r="r" b="b"/>
            <a:pathLst>
              <a:path w="1924050">
                <a:moveTo>
                  <a:pt x="0" y="0"/>
                </a:moveTo>
                <a:lnTo>
                  <a:pt x="1923542" y="0"/>
                </a:lnTo>
              </a:path>
            </a:pathLst>
          </a:custGeom>
          <a:ln w="3175">
            <a:solidFill>
              <a:srgbClr val="FFFFCC"/>
            </a:solidFill>
          </a:ln>
        </p:spPr>
        <p:txBody>
          <a:bodyPr wrap="square" lIns="0" tIns="0" rIns="0" bIns="0" rtlCol="0"/>
          <a:lstStyle/>
          <a:p>
            <a:endParaRPr/>
          </a:p>
        </p:txBody>
      </p:sp>
      <p:sp>
        <p:nvSpPr>
          <p:cNvPr id="15" name="object 15"/>
          <p:cNvSpPr/>
          <p:nvPr/>
        </p:nvSpPr>
        <p:spPr>
          <a:xfrm>
            <a:off x="1834895" y="1557527"/>
            <a:ext cx="1925320" cy="664845"/>
          </a:xfrm>
          <a:custGeom>
            <a:avLst/>
            <a:gdLst/>
            <a:ahLst/>
            <a:cxnLst/>
            <a:rect l="l" t="t" r="r" b="b"/>
            <a:pathLst>
              <a:path w="1925320" h="664844">
                <a:moveTo>
                  <a:pt x="0" y="1524"/>
                </a:moveTo>
                <a:lnTo>
                  <a:pt x="0" y="762"/>
                </a:lnTo>
                <a:lnTo>
                  <a:pt x="762" y="0"/>
                </a:lnTo>
                <a:lnTo>
                  <a:pt x="1524" y="0"/>
                </a:lnTo>
                <a:lnTo>
                  <a:pt x="1923288" y="0"/>
                </a:lnTo>
                <a:lnTo>
                  <a:pt x="1924050" y="0"/>
                </a:lnTo>
                <a:lnTo>
                  <a:pt x="1924812" y="762"/>
                </a:lnTo>
                <a:lnTo>
                  <a:pt x="1924812" y="1524"/>
                </a:lnTo>
                <a:lnTo>
                  <a:pt x="1924812" y="662939"/>
                </a:lnTo>
                <a:lnTo>
                  <a:pt x="1924812" y="663701"/>
                </a:lnTo>
                <a:lnTo>
                  <a:pt x="1924050" y="664463"/>
                </a:lnTo>
                <a:lnTo>
                  <a:pt x="1923288" y="664463"/>
                </a:lnTo>
                <a:lnTo>
                  <a:pt x="1524" y="664463"/>
                </a:lnTo>
                <a:lnTo>
                  <a:pt x="762" y="664463"/>
                </a:lnTo>
                <a:lnTo>
                  <a:pt x="0" y="663701"/>
                </a:lnTo>
                <a:lnTo>
                  <a:pt x="0" y="662939"/>
                </a:lnTo>
                <a:lnTo>
                  <a:pt x="0" y="1524"/>
                </a:lnTo>
                <a:close/>
              </a:path>
            </a:pathLst>
          </a:custGeom>
          <a:ln w="9144">
            <a:solidFill>
              <a:srgbClr val="CCCCE6"/>
            </a:solidFill>
          </a:ln>
        </p:spPr>
        <p:txBody>
          <a:bodyPr wrap="square" lIns="0" tIns="0" rIns="0" bIns="0" rtlCol="0"/>
          <a:lstStyle/>
          <a:p>
            <a:endParaRPr/>
          </a:p>
        </p:txBody>
      </p:sp>
      <p:sp>
        <p:nvSpPr>
          <p:cNvPr id="16" name="object 16"/>
          <p:cNvSpPr/>
          <p:nvPr/>
        </p:nvSpPr>
        <p:spPr>
          <a:xfrm>
            <a:off x="1671827" y="1440230"/>
            <a:ext cx="1996186" cy="897458"/>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1915667" y="1999456"/>
            <a:ext cx="1508633" cy="70008"/>
          </a:xfrm>
          <a:prstGeom prst="rect">
            <a:avLst/>
          </a:prstGeom>
          <a:blipFill>
            <a:blip r:embed="rId4" cstate="print"/>
            <a:stretch>
              <a:fillRect/>
            </a:stretch>
          </a:blipFill>
        </p:spPr>
        <p:txBody>
          <a:bodyPr wrap="square" lIns="0" tIns="0" rIns="0" bIns="0" rtlCol="0"/>
          <a:lstStyle/>
          <a:p>
            <a:endParaRPr/>
          </a:p>
        </p:txBody>
      </p:sp>
      <p:sp>
        <p:nvSpPr>
          <p:cNvPr id="18" name="object 18"/>
          <p:cNvSpPr/>
          <p:nvPr/>
        </p:nvSpPr>
        <p:spPr>
          <a:xfrm>
            <a:off x="5125211" y="2221864"/>
            <a:ext cx="1007110" cy="0"/>
          </a:xfrm>
          <a:custGeom>
            <a:avLst/>
            <a:gdLst/>
            <a:ahLst/>
            <a:cxnLst/>
            <a:rect l="l" t="t" r="r" b="b"/>
            <a:pathLst>
              <a:path w="1007110">
                <a:moveTo>
                  <a:pt x="0" y="0"/>
                </a:moveTo>
                <a:lnTo>
                  <a:pt x="1006728" y="0"/>
                </a:lnTo>
              </a:path>
            </a:pathLst>
          </a:custGeom>
          <a:ln w="3175">
            <a:solidFill>
              <a:srgbClr val="FFFFCC"/>
            </a:solidFill>
          </a:ln>
        </p:spPr>
        <p:txBody>
          <a:bodyPr wrap="square" lIns="0" tIns="0" rIns="0" bIns="0" rtlCol="0"/>
          <a:lstStyle/>
          <a:p>
            <a:endParaRPr/>
          </a:p>
        </p:txBody>
      </p:sp>
      <p:sp>
        <p:nvSpPr>
          <p:cNvPr id="19" name="object 19"/>
          <p:cNvSpPr/>
          <p:nvPr/>
        </p:nvSpPr>
        <p:spPr>
          <a:xfrm>
            <a:off x="4176395" y="2221864"/>
            <a:ext cx="897255" cy="0"/>
          </a:xfrm>
          <a:custGeom>
            <a:avLst/>
            <a:gdLst/>
            <a:ahLst/>
            <a:cxnLst/>
            <a:rect l="l" t="t" r="r" b="b"/>
            <a:pathLst>
              <a:path w="897254">
                <a:moveTo>
                  <a:pt x="0" y="0"/>
                </a:moveTo>
                <a:lnTo>
                  <a:pt x="897000" y="0"/>
                </a:lnTo>
              </a:path>
            </a:pathLst>
          </a:custGeom>
          <a:ln w="3175">
            <a:solidFill>
              <a:srgbClr val="FFFFCC"/>
            </a:solidFill>
          </a:ln>
        </p:spPr>
        <p:txBody>
          <a:bodyPr wrap="square" lIns="0" tIns="0" rIns="0" bIns="0" rtlCol="0"/>
          <a:lstStyle/>
          <a:p>
            <a:endParaRPr/>
          </a:p>
        </p:txBody>
      </p:sp>
      <p:sp>
        <p:nvSpPr>
          <p:cNvPr id="20" name="object 20"/>
          <p:cNvSpPr/>
          <p:nvPr/>
        </p:nvSpPr>
        <p:spPr>
          <a:xfrm>
            <a:off x="4175759" y="1558289"/>
            <a:ext cx="1957070" cy="662940"/>
          </a:xfrm>
          <a:custGeom>
            <a:avLst/>
            <a:gdLst/>
            <a:ahLst/>
            <a:cxnLst/>
            <a:rect l="l" t="t" r="r" b="b"/>
            <a:pathLst>
              <a:path w="1957070" h="662939">
                <a:moveTo>
                  <a:pt x="0" y="662939"/>
                </a:moveTo>
                <a:lnTo>
                  <a:pt x="1956815" y="662939"/>
                </a:lnTo>
                <a:lnTo>
                  <a:pt x="1956815" y="0"/>
                </a:lnTo>
                <a:lnTo>
                  <a:pt x="0" y="0"/>
                </a:lnTo>
                <a:lnTo>
                  <a:pt x="0" y="662939"/>
                </a:lnTo>
                <a:close/>
              </a:path>
            </a:pathLst>
          </a:custGeom>
          <a:solidFill>
            <a:srgbClr val="FFFFCC"/>
          </a:solidFill>
        </p:spPr>
        <p:txBody>
          <a:bodyPr wrap="square" lIns="0" tIns="0" rIns="0" bIns="0" rtlCol="0"/>
          <a:lstStyle/>
          <a:p>
            <a:endParaRPr/>
          </a:p>
        </p:txBody>
      </p:sp>
      <p:sp>
        <p:nvSpPr>
          <p:cNvPr id="21" name="object 21"/>
          <p:cNvSpPr/>
          <p:nvPr/>
        </p:nvSpPr>
        <p:spPr>
          <a:xfrm>
            <a:off x="4176395" y="1557655"/>
            <a:ext cx="1955800" cy="0"/>
          </a:xfrm>
          <a:custGeom>
            <a:avLst/>
            <a:gdLst/>
            <a:ahLst/>
            <a:cxnLst/>
            <a:rect l="l" t="t" r="r" b="b"/>
            <a:pathLst>
              <a:path w="1955800">
                <a:moveTo>
                  <a:pt x="0" y="0"/>
                </a:moveTo>
                <a:lnTo>
                  <a:pt x="1955545" y="0"/>
                </a:lnTo>
              </a:path>
            </a:pathLst>
          </a:custGeom>
          <a:ln w="3175">
            <a:solidFill>
              <a:srgbClr val="FFFFCC"/>
            </a:solidFill>
          </a:ln>
        </p:spPr>
        <p:txBody>
          <a:bodyPr wrap="square" lIns="0" tIns="0" rIns="0" bIns="0" rtlCol="0"/>
          <a:lstStyle/>
          <a:p>
            <a:endParaRPr/>
          </a:p>
        </p:txBody>
      </p:sp>
      <p:sp>
        <p:nvSpPr>
          <p:cNvPr id="22" name="object 22"/>
          <p:cNvSpPr/>
          <p:nvPr/>
        </p:nvSpPr>
        <p:spPr>
          <a:xfrm>
            <a:off x="4175759" y="1557527"/>
            <a:ext cx="1957070" cy="664845"/>
          </a:xfrm>
          <a:custGeom>
            <a:avLst/>
            <a:gdLst/>
            <a:ahLst/>
            <a:cxnLst/>
            <a:rect l="l" t="t" r="r" b="b"/>
            <a:pathLst>
              <a:path w="1957070" h="664844">
                <a:moveTo>
                  <a:pt x="0" y="1524"/>
                </a:moveTo>
                <a:lnTo>
                  <a:pt x="0" y="762"/>
                </a:lnTo>
                <a:lnTo>
                  <a:pt x="762" y="0"/>
                </a:lnTo>
                <a:lnTo>
                  <a:pt x="1524" y="0"/>
                </a:lnTo>
                <a:lnTo>
                  <a:pt x="1955291" y="0"/>
                </a:lnTo>
                <a:lnTo>
                  <a:pt x="1956053" y="0"/>
                </a:lnTo>
                <a:lnTo>
                  <a:pt x="1956815" y="762"/>
                </a:lnTo>
                <a:lnTo>
                  <a:pt x="1956815" y="1524"/>
                </a:lnTo>
                <a:lnTo>
                  <a:pt x="1956815" y="662939"/>
                </a:lnTo>
                <a:lnTo>
                  <a:pt x="1956815" y="663701"/>
                </a:lnTo>
                <a:lnTo>
                  <a:pt x="1956053" y="664463"/>
                </a:lnTo>
                <a:lnTo>
                  <a:pt x="1955291" y="664463"/>
                </a:lnTo>
                <a:lnTo>
                  <a:pt x="1524" y="664463"/>
                </a:lnTo>
                <a:lnTo>
                  <a:pt x="762" y="664463"/>
                </a:lnTo>
                <a:lnTo>
                  <a:pt x="0" y="663701"/>
                </a:lnTo>
                <a:lnTo>
                  <a:pt x="0" y="662939"/>
                </a:lnTo>
                <a:lnTo>
                  <a:pt x="0" y="1524"/>
                </a:lnTo>
                <a:close/>
              </a:path>
            </a:pathLst>
          </a:custGeom>
          <a:ln w="9144">
            <a:solidFill>
              <a:srgbClr val="CCCCE6"/>
            </a:solidFill>
          </a:ln>
        </p:spPr>
        <p:txBody>
          <a:bodyPr wrap="square" lIns="0" tIns="0" rIns="0" bIns="0" rtlCol="0"/>
          <a:lstStyle/>
          <a:p>
            <a:endParaRPr/>
          </a:p>
        </p:txBody>
      </p:sp>
      <p:sp>
        <p:nvSpPr>
          <p:cNvPr id="23" name="object 23"/>
          <p:cNvSpPr/>
          <p:nvPr/>
        </p:nvSpPr>
        <p:spPr>
          <a:xfrm>
            <a:off x="4012691" y="1440230"/>
            <a:ext cx="1996186" cy="897458"/>
          </a:xfrm>
          <a:prstGeom prst="rect">
            <a:avLst/>
          </a:prstGeom>
          <a:blipFill>
            <a:blip r:embed="rId5" cstate="print"/>
            <a:stretch>
              <a:fillRect/>
            </a:stretch>
          </a:blipFill>
        </p:spPr>
        <p:txBody>
          <a:bodyPr wrap="square" lIns="0" tIns="0" rIns="0" bIns="0" rtlCol="0"/>
          <a:lstStyle/>
          <a:p>
            <a:endParaRPr/>
          </a:p>
        </p:txBody>
      </p:sp>
      <p:sp>
        <p:nvSpPr>
          <p:cNvPr id="24" name="object 24"/>
          <p:cNvSpPr txBox="1"/>
          <p:nvPr/>
        </p:nvSpPr>
        <p:spPr>
          <a:xfrm>
            <a:off x="1912747" y="1555241"/>
            <a:ext cx="3832225" cy="513715"/>
          </a:xfrm>
          <a:prstGeom prst="rect">
            <a:avLst/>
          </a:prstGeom>
        </p:spPr>
        <p:txBody>
          <a:bodyPr vert="horz" wrap="square" lIns="0" tIns="13335" rIns="0" bIns="0" rtlCol="0">
            <a:spAutoFit/>
          </a:bodyPr>
          <a:lstStyle/>
          <a:p>
            <a:pPr marL="12700">
              <a:lnSpc>
                <a:spcPct val="100000"/>
              </a:lnSpc>
              <a:spcBef>
                <a:spcPts val="105"/>
              </a:spcBef>
              <a:tabLst>
                <a:tab pos="2352675" algn="l"/>
              </a:tabLst>
            </a:pPr>
            <a:r>
              <a:rPr sz="3200" u="heavy" dirty="0">
                <a:uFill>
                  <a:solidFill>
                    <a:srgbClr val="000000"/>
                  </a:solidFill>
                </a:uFill>
                <a:latin typeface="Tahoma"/>
                <a:cs typeface="Tahoma"/>
              </a:rPr>
              <a:t>:object1</a:t>
            </a:r>
            <a:r>
              <a:rPr sz="3200" dirty="0">
                <a:latin typeface="Tahoma"/>
                <a:cs typeface="Tahoma"/>
              </a:rPr>
              <a:t>	</a:t>
            </a:r>
            <a:r>
              <a:rPr sz="3200" u="heavy" dirty="0">
                <a:uFill>
                  <a:solidFill>
                    <a:srgbClr val="000000"/>
                  </a:solidFill>
                </a:uFill>
                <a:latin typeface="Tahoma"/>
                <a:cs typeface="Tahoma"/>
              </a:rPr>
              <a:t>:object2</a:t>
            </a:r>
            <a:endParaRPr sz="3200">
              <a:latin typeface="Tahoma"/>
              <a:cs typeface="Tahoma"/>
            </a:endParaRPr>
          </a:p>
        </p:txBody>
      </p:sp>
      <p:sp>
        <p:nvSpPr>
          <p:cNvPr id="25" name="object 25"/>
          <p:cNvSpPr/>
          <p:nvPr/>
        </p:nvSpPr>
        <p:spPr>
          <a:xfrm>
            <a:off x="4256532" y="1999456"/>
            <a:ext cx="1508633" cy="70008"/>
          </a:xfrm>
          <a:prstGeom prst="rect">
            <a:avLst/>
          </a:prstGeom>
          <a:blipFill>
            <a:blip r:embed="rId4" cstate="print"/>
            <a:stretch>
              <a:fillRect/>
            </a:stretch>
          </a:blipFill>
        </p:spPr>
        <p:txBody>
          <a:bodyPr wrap="square" lIns="0" tIns="0" rIns="0" bIns="0" rtlCol="0"/>
          <a:lstStyle/>
          <a:p>
            <a:endParaRPr/>
          </a:p>
        </p:txBody>
      </p:sp>
      <p:sp>
        <p:nvSpPr>
          <p:cNvPr id="26" name="object 26"/>
          <p:cNvSpPr/>
          <p:nvPr/>
        </p:nvSpPr>
        <p:spPr>
          <a:xfrm>
            <a:off x="2813304" y="2197607"/>
            <a:ext cx="0" cy="483870"/>
          </a:xfrm>
          <a:custGeom>
            <a:avLst/>
            <a:gdLst/>
            <a:ahLst/>
            <a:cxnLst/>
            <a:rect l="l" t="t" r="r" b="b"/>
            <a:pathLst>
              <a:path h="483869">
                <a:moveTo>
                  <a:pt x="0" y="0"/>
                </a:moveTo>
                <a:lnTo>
                  <a:pt x="0" y="483362"/>
                </a:lnTo>
              </a:path>
            </a:pathLst>
          </a:custGeom>
          <a:ln w="51815">
            <a:solidFill>
              <a:srgbClr val="CCCCE6"/>
            </a:solidFill>
            <a:prstDash val="lgDash"/>
          </a:ln>
        </p:spPr>
        <p:txBody>
          <a:bodyPr wrap="square" lIns="0" tIns="0" rIns="0" bIns="0" rtlCol="0"/>
          <a:lstStyle/>
          <a:p>
            <a:endParaRPr/>
          </a:p>
        </p:txBody>
      </p:sp>
      <p:sp>
        <p:nvSpPr>
          <p:cNvPr id="27" name="object 27"/>
          <p:cNvSpPr/>
          <p:nvPr/>
        </p:nvSpPr>
        <p:spPr>
          <a:xfrm>
            <a:off x="2813304" y="4432300"/>
            <a:ext cx="0" cy="365760"/>
          </a:xfrm>
          <a:custGeom>
            <a:avLst/>
            <a:gdLst/>
            <a:ahLst/>
            <a:cxnLst/>
            <a:rect l="l" t="t" r="r" b="b"/>
            <a:pathLst>
              <a:path h="365760">
                <a:moveTo>
                  <a:pt x="0" y="0"/>
                </a:moveTo>
                <a:lnTo>
                  <a:pt x="0" y="365251"/>
                </a:lnTo>
              </a:path>
            </a:pathLst>
          </a:custGeom>
          <a:ln w="51815">
            <a:solidFill>
              <a:srgbClr val="CCCCE6"/>
            </a:solidFill>
            <a:prstDash val="lgDash"/>
          </a:ln>
        </p:spPr>
        <p:txBody>
          <a:bodyPr wrap="square" lIns="0" tIns="0" rIns="0" bIns="0" rtlCol="0"/>
          <a:lstStyle/>
          <a:p>
            <a:endParaRPr/>
          </a:p>
        </p:txBody>
      </p:sp>
      <p:sp>
        <p:nvSpPr>
          <p:cNvPr id="28" name="object 28"/>
          <p:cNvSpPr/>
          <p:nvPr/>
        </p:nvSpPr>
        <p:spPr>
          <a:xfrm>
            <a:off x="2813304" y="5876544"/>
            <a:ext cx="0" cy="410209"/>
          </a:xfrm>
          <a:custGeom>
            <a:avLst/>
            <a:gdLst/>
            <a:ahLst/>
            <a:cxnLst/>
            <a:rect l="l" t="t" r="r" b="b"/>
            <a:pathLst>
              <a:path h="410210">
                <a:moveTo>
                  <a:pt x="0" y="0"/>
                </a:moveTo>
                <a:lnTo>
                  <a:pt x="0" y="409955"/>
                </a:lnTo>
              </a:path>
            </a:pathLst>
          </a:custGeom>
          <a:ln w="51815">
            <a:solidFill>
              <a:srgbClr val="CCCCE6"/>
            </a:solidFill>
            <a:prstDash val="lgDash"/>
          </a:ln>
        </p:spPr>
        <p:txBody>
          <a:bodyPr wrap="square" lIns="0" tIns="0" rIns="0" bIns="0" rtlCol="0"/>
          <a:lstStyle/>
          <a:p>
            <a:endParaRPr/>
          </a:p>
        </p:txBody>
      </p:sp>
      <p:sp>
        <p:nvSpPr>
          <p:cNvPr id="29" name="object 29"/>
          <p:cNvSpPr/>
          <p:nvPr/>
        </p:nvSpPr>
        <p:spPr>
          <a:xfrm>
            <a:off x="5099303" y="2197607"/>
            <a:ext cx="0" cy="483870"/>
          </a:xfrm>
          <a:custGeom>
            <a:avLst/>
            <a:gdLst/>
            <a:ahLst/>
            <a:cxnLst/>
            <a:rect l="l" t="t" r="r" b="b"/>
            <a:pathLst>
              <a:path h="483869">
                <a:moveTo>
                  <a:pt x="0" y="0"/>
                </a:moveTo>
                <a:lnTo>
                  <a:pt x="0" y="483362"/>
                </a:lnTo>
              </a:path>
            </a:pathLst>
          </a:custGeom>
          <a:ln w="51816">
            <a:solidFill>
              <a:srgbClr val="CCCCE6"/>
            </a:solidFill>
            <a:prstDash val="lgDash"/>
          </a:ln>
        </p:spPr>
        <p:txBody>
          <a:bodyPr wrap="square" lIns="0" tIns="0" rIns="0" bIns="0" rtlCol="0"/>
          <a:lstStyle/>
          <a:p>
            <a:endParaRPr/>
          </a:p>
        </p:txBody>
      </p:sp>
      <p:sp>
        <p:nvSpPr>
          <p:cNvPr id="30" name="object 30"/>
          <p:cNvSpPr/>
          <p:nvPr/>
        </p:nvSpPr>
        <p:spPr>
          <a:xfrm>
            <a:off x="5099303" y="4356100"/>
            <a:ext cx="0" cy="441959"/>
          </a:xfrm>
          <a:custGeom>
            <a:avLst/>
            <a:gdLst/>
            <a:ahLst/>
            <a:cxnLst/>
            <a:rect l="l" t="t" r="r" b="b"/>
            <a:pathLst>
              <a:path h="441960">
                <a:moveTo>
                  <a:pt x="0" y="0"/>
                </a:moveTo>
                <a:lnTo>
                  <a:pt x="0" y="441451"/>
                </a:lnTo>
              </a:path>
            </a:pathLst>
          </a:custGeom>
          <a:ln w="51816">
            <a:solidFill>
              <a:srgbClr val="CCCCE6"/>
            </a:solidFill>
            <a:prstDash val="lgDash"/>
          </a:ln>
        </p:spPr>
        <p:txBody>
          <a:bodyPr wrap="square" lIns="0" tIns="0" rIns="0" bIns="0" rtlCol="0"/>
          <a:lstStyle/>
          <a:p>
            <a:endParaRPr/>
          </a:p>
        </p:txBody>
      </p:sp>
      <p:sp>
        <p:nvSpPr>
          <p:cNvPr id="31" name="object 31"/>
          <p:cNvSpPr/>
          <p:nvPr/>
        </p:nvSpPr>
        <p:spPr>
          <a:xfrm>
            <a:off x="5099303" y="5876544"/>
            <a:ext cx="0" cy="410209"/>
          </a:xfrm>
          <a:custGeom>
            <a:avLst/>
            <a:gdLst/>
            <a:ahLst/>
            <a:cxnLst/>
            <a:rect l="l" t="t" r="r" b="b"/>
            <a:pathLst>
              <a:path h="410210">
                <a:moveTo>
                  <a:pt x="0" y="0"/>
                </a:moveTo>
                <a:lnTo>
                  <a:pt x="0" y="409955"/>
                </a:lnTo>
              </a:path>
            </a:pathLst>
          </a:custGeom>
          <a:ln w="51816">
            <a:solidFill>
              <a:srgbClr val="CCCCE6"/>
            </a:solidFill>
            <a:prstDash val="lgDash"/>
          </a:ln>
        </p:spPr>
        <p:txBody>
          <a:bodyPr wrap="square" lIns="0" tIns="0" rIns="0" bIns="0" rtlCol="0"/>
          <a:lstStyle/>
          <a:p>
            <a:endParaRPr/>
          </a:p>
        </p:txBody>
      </p:sp>
      <p:sp>
        <p:nvSpPr>
          <p:cNvPr id="32" name="object 32"/>
          <p:cNvSpPr/>
          <p:nvPr/>
        </p:nvSpPr>
        <p:spPr>
          <a:xfrm>
            <a:off x="7453883" y="2242820"/>
            <a:ext cx="0" cy="612140"/>
          </a:xfrm>
          <a:custGeom>
            <a:avLst/>
            <a:gdLst/>
            <a:ahLst/>
            <a:cxnLst/>
            <a:rect l="l" t="t" r="r" b="b"/>
            <a:pathLst>
              <a:path h="612139">
                <a:moveTo>
                  <a:pt x="0" y="0"/>
                </a:moveTo>
                <a:lnTo>
                  <a:pt x="0" y="612139"/>
                </a:lnTo>
              </a:path>
            </a:pathLst>
          </a:custGeom>
          <a:ln w="51815">
            <a:solidFill>
              <a:srgbClr val="CCCCE6"/>
            </a:solidFill>
            <a:prstDash val="lgDash"/>
          </a:ln>
        </p:spPr>
        <p:txBody>
          <a:bodyPr wrap="square" lIns="0" tIns="0" rIns="0" bIns="0" rtlCol="0"/>
          <a:lstStyle/>
          <a:p>
            <a:endParaRPr/>
          </a:p>
        </p:txBody>
      </p:sp>
      <p:sp>
        <p:nvSpPr>
          <p:cNvPr id="33" name="object 33"/>
          <p:cNvSpPr/>
          <p:nvPr/>
        </p:nvSpPr>
        <p:spPr>
          <a:xfrm>
            <a:off x="7453883" y="4224020"/>
            <a:ext cx="0" cy="574040"/>
          </a:xfrm>
          <a:custGeom>
            <a:avLst/>
            <a:gdLst/>
            <a:ahLst/>
            <a:cxnLst/>
            <a:rect l="l" t="t" r="r" b="b"/>
            <a:pathLst>
              <a:path h="574039">
                <a:moveTo>
                  <a:pt x="0" y="0"/>
                </a:moveTo>
                <a:lnTo>
                  <a:pt x="0" y="573531"/>
                </a:lnTo>
              </a:path>
            </a:pathLst>
          </a:custGeom>
          <a:ln w="51815">
            <a:solidFill>
              <a:srgbClr val="CCCCE6"/>
            </a:solidFill>
            <a:prstDash val="lgDash"/>
          </a:ln>
        </p:spPr>
        <p:txBody>
          <a:bodyPr wrap="square" lIns="0" tIns="0" rIns="0" bIns="0" rtlCol="0"/>
          <a:lstStyle/>
          <a:p>
            <a:endParaRPr/>
          </a:p>
        </p:txBody>
      </p:sp>
      <p:sp>
        <p:nvSpPr>
          <p:cNvPr id="34" name="object 34"/>
          <p:cNvSpPr/>
          <p:nvPr/>
        </p:nvSpPr>
        <p:spPr>
          <a:xfrm>
            <a:off x="7453883" y="5876544"/>
            <a:ext cx="0" cy="393700"/>
          </a:xfrm>
          <a:custGeom>
            <a:avLst/>
            <a:gdLst/>
            <a:ahLst/>
            <a:cxnLst/>
            <a:rect l="l" t="t" r="r" b="b"/>
            <a:pathLst>
              <a:path h="393700">
                <a:moveTo>
                  <a:pt x="0" y="0"/>
                </a:moveTo>
                <a:lnTo>
                  <a:pt x="0" y="393191"/>
                </a:lnTo>
              </a:path>
            </a:pathLst>
          </a:custGeom>
          <a:ln w="51816">
            <a:solidFill>
              <a:srgbClr val="CCCCE6"/>
            </a:solidFill>
            <a:prstDash val="lgDash"/>
          </a:ln>
        </p:spPr>
        <p:txBody>
          <a:bodyPr wrap="square" lIns="0" tIns="0" rIns="0" bIns="0" rtlCol="0"/>
          <a:lstStyle/>
          <a:p>
            <a:endParaRPr/>
          </a:p>
        </p:txBody>
      </p:sp>
      <p:sp>
        <p:nvSpPr>
          <p:cNvPr id="35" name="object 35"/>
          <p:cNvSpPr/>
          <p:nvPr/>
        </p:nvSpPr>
        <p:spPr>
          <a:xfrm>
            <a:off x="2627376" y="4797552"/>
            <a:ext cx="5847715" cy="1079500"/>
          </a:xfrm>
          <a:custGeom>
            <a:avLst/>
            <a:gdLst/>
            <a:ahLst/>
            <a:cxnLst/>
            <a:rect l="l" t="t" r="r" b="b"/>
            <a:pathLst>
              <a:path w="5847715" h="1079500">
                <a:moveTo>
                  <a:pt x="0" y="1078992"/>
                </a:moveTo>
                <a:lnTo>
                  <a:pt x="5847587" y="1078992"/>
                </a:lnTo>
                <a:lnTo>
                  <a:pt x="5847587" y="0"/>
                </a:lnTo>
                <a:lnTo>
                  <a:pt x="0" y="0"/>
                </a:lnTo>
                <a:lnTo>
                  <a:pt x="0" y="1078992"/>
                </a:lnTo>
                <a:close/>
              </a:path>
            </a:pathLst>
          </a:custGeom>
          <a:solidFill>
            <a:srgbClr val="CCFFCC"/>
          </a:solidFill>
        </p:spPr>
        <p:txBody>
          <a:bodyPr wrap="square" lIns="0" tIns="0" rIns="0" bIns="0" rtlCol="0"/>
          <a:lstStyle/>
          <a:p>
            <a:endParaRPr/>
          </a:p>
        </p:txBody>
      </p:sp>
      <p:sp>
        <p:nvSpPr>
          <p:cNvPr id="36" name="object 36"/>
          <p:cNvSpPr/>
          <p:nvPr/>
        </p:nvSpPr>
        <p:spPr>
          <a:xfrm>
            <a:off x="2627376" y="4797552"/>
            <a:ext cx="5847715" cy="1079500"/>
          </a:xfrm>
          <a:custGeom>
            <a:avLst/>
            <a:gdLst/>
            <a:ahLst/>
            <a:cxnLst/>
            <a:rect l="l" t="t" r="r" b="b"/>
            <a:pathLst>
              <a:path w="5847715" h="1079500">
                <a:moveTo>
                  <a:pt x="0" y="1078992"/>
                </a:moveTo>
                <a:lnTo>
                  <a:pt x="5847587" y="1078992"/>
                </a:lnTo>
                <a:lnTo>
                  <a:pt x="5847587" y="0"/>
                </a:lnTo>
                <a:lnTo>
                  <a:pt x="0" y="0"/>
                </a:lnTo>
                <a:lnTo>
                  <a:pt x="0" y="1078992"/>
                </a:lnTo>
                <a:close/>
              </a:path>
            </a:pathLst>
          </a:custGeom>
          <a:ln w="9144">
            <a:solidFill>
              <a:srgbClr val="CCCCE6"/>
            </a:solidFill>
          </a:ln>
        </p:spPr>
        <p:txBody>
          <a:bodyPr wrap="square" lIns="0" tIns="0" rIns="0" bIns="0" rtlCol="0"/>
          <a:lstStyle/>
          <a:p>
            <a:endParaRPr/>
          </a:p>
        </p:txBody>
      </p:sp>
      <p:sp>
        <p:nvSpPr>
          <p:cNvPr id="37" name="object 37"/>
          <p:cNvSpPr txBox="1"/>
          <p:nvPr/>
        </p:nvSpPr>
        <p:spPr>
          <a:xfrm>
            <a:off x="2706370" y="4782692"/>
            <a:ext cx="4787265" cy="789940"/>
          </a:xfrm>
          <a:prstGeom prst="rect">
            <a:avLst/>
          </a:prstGeom>
        </p:spPr>
        <p:txBody>
          <a:bodyPr vert="horz" wrap="square" lIns="0" tIns="49530" rIns="0" bIns="0" rtlCol="0">
            <a:spAutoFit/>
          </a:bodyPr>
          <a:lstStyle/>
          <a:p>
            <a:pPr marL="285115" marR="5080" indent="-273050">
              <a:lnSpc>
                <a:spcPts val="2890"/>
              </a:lnSpc>
              <a:spcBef>
                <a:spcPts val="390"/>
              </a:spcBef>
            </a:pPr>
            <a:r>
              <a:rPr sz="2600" spc="65" dirty="0">
                <a:latin typeface="Times New Roman"/>
                <a:cs typeface="Times New Roman"/>
              </a:rPr>
              <a:t>Rectangles</a:t>
            </a:r>
            <a:r>
              <a:rPr sz="2600" spc="-114" dirty="0">
                <a:latin typeface="Times New Roman"/>
                <a:cs typeface="Times New Roman"/>
              </a:rPr>
              <a:t> </a:t>
            </a:r>
            <a:r>
              <a:rPr sz="2600" spc="60" dirty="0">
                <a:latin typeface="Times New Roman"/>
                <a:cs typeface="Times New Roman"/>
              </a:rPr>
              <a:t>refer</a:t>
            </a:r>
            <a:r>
              <a:rPr sz="2600" spc="-120" dirty="0">
                <a:latin typeface="Times New Roman"/>
                <a:cs typeface="Times New Roman"/>
              </a:rPr>
              <a:t> </a:t>
            </a:r>
            <a:r>
              <a:rPr sz="2600" spc="130" dirty="0">
                <a:latin typeface="Times New Roman"/>
                <a:cs typeface="Times New Roman"/>
              </a:rPr>
              <a:t>to</a:t>
            </a:r>
            <a:r>
              <a:rPr sz="2600" spc="-140" dirty="0">
                <a:latin typeface="Times New Roman"/>
                <a:cs typeface="Times New Roman"/>
              </a:rPr>
              <a:t> </a:t>
            </a:r>
            <a:r>
              <a:rPr sz="2600" spc="85" dirty="0">
                <a:latin typeface="Times New Roman"/>
                <a:cs typeface="Times New Roman"/>
              </a:rPr>
              <a:t>events</a:t>
            </a:r>
            <a:r>
              <a:rPr sz="2600" spc="-114" dirty="0">
                <a:latin typeface="Times New Roman"/>
                <a:cs typeface="Times New Roman"/>
              </a:rPr>
              <a:t> </a:t>
            </a:r>
            <a:r>
              <a:rPr sz="2600" spc="170" dirty="0">
                <a:latin typeface="Times New Roman"/>
                <a:cs typeface="Times New Roman"/>
              </a:rPr>
              <a:t>that</a:t>
            </a:r>
            <a:r>
              <a:rPr sz="2600" spc="-135" dirty="0">
                <a:latin typeface="Times New Roman"/>
                <a:cs typeface="Times New Roman"/>
              </a:rPr>
              <a:t> </a:t>
            </a:r>
            <a:r>
              <a:rPr sz="2600" spc="90" dirty="0">
                <a:latin typeface="Times New Roman"/>
                <a:cs typeface="Times New Roman"/>
              </a:rPr>
              <a:t>are  </a:t>
            </a:r>
            <a:r>
              <a:rPr sz="2600" spc="100" dirty="0">
                <a:latin typeface="Times New Roman"/>
                <a:cs typeface="Times New Roman"/>
              </a:rPr>
              <a:t>related</a:t>
            </a:r>
            <a:r>
              <a:rPr sz="2600" spc="-45" dirty="0">
                <a:latin typeface="Times New Roman"/>
                <a:cs typeface="Times New Roman"/>
              </a:rPr>
              <a:t> </a:t>
            </a:r>
            <a:r>
              <a:rPr sz="2600" spc="130" dirty="0">
                <a:latin typeface="Times New Roman"/>
                <a:cs typeface="Times New Roman"/>
              </a:rPr>
              <a:t>to</a:t>
            </a:r>
            <a:r>
              <a:rPr sz="2600" spc="-150" dirty="0">
                <a:latin typeface="Times New Roman"/>
                <a:cs typeface="Times New Roman"/>
              </a:rPr>
              <a:t> </a:t>
            </a:r>
            <a:r>
              <a:rPr sz="2600" spc="110" dirty="0">
                <a:latin typeface="Times New Roman"/>
                <a:cs typeface="Times New Roman"/>
              </a:rPr>
              <a:t>each</a:t>
            </a:r>
            <a:r>
              <a:rPr sz="2600" spc="-105" dirty="0">
                <a:latin typeface="Times New Roman"/>
                <a:cs typeface="Times New Roman"/>
              </a:rPr>
              <a:t> </a:t>
            </a:r>
            <a:r>
              <a:rPr sz="2600" spc="85" dirty="0">
                <a:latin typeface="Times New Roman"/>
                <a:cs typeface="Times New Roman"/>
              </a:rPr>
              <a:t>other.</a:t>
            </a:r>
            <a:endParaRPr sz="2600">
              <a:latin typeface="Times New Roman"/>
              <a:cs typeface="Times New Roman"/>
            </a:endParaRPr>
          </a:p>
        </p:txBody>
      </p:sp>
      <p:sp>
        <p:nvSpPr>
          <p:cNvPr id="38" name="object 38"/>
          <p:cNvSpPr/>
          <p:nvPr/>
        </p:nvSpPr>
        <p:spPr>
          <a:xfrm>
            <a:off x="829817" y="2350007"/>
            <a:ext cx="0" cy="407670"/>
          </a:xfrm>
          <a:custGeom>
            <a:avLst/>
            <a:gdLst/>
            <a:ahLst/>
            <a:cxnLst/>
            <a:rect l="l" t="t" r="r" b="b"/>
            <a:pathLst>
              <a:path h="407669">
                <a:moveTo>
                  <a:pt x="0" y="0"/>
                </a:moveTo>
                <a:lnTo>
                  <a:pt x="0" y="407162"/>
                </a:lnTo>
              </a:path>
            </a:pathLst>
          </a:custGeom>
          <a:ln w="56388">
            <a:solidFill>
              <a:srgbClr val="CCCCE6"/>
            </a:solidFill>
            <a:prstDash val="lgDash"/>
          </a:ln>
        </p:spPr>
        <p:txBody>
          <a:bodyPr wrap="square" lIns="0" tIns="0" rIns="0" bIns="0" rtlCol="0"/>
          <a:lstStyle/>
          <a:p>
            <a:endParaRPr/>
          </a:p>
        </p:txBody>
      </p:sp>
      <p:sp>
        <p:nvSpPr>
          <p:cNvPr id="39" name="object 39"/>
          <p:cNvSpPr/>
          <p:nvPr/>
        </p:nvSpPr>
        <p:spPr>
          <a:xfrm>
            <a:off x="829817" y="4737100"/>
            <a:ext cx="0" cy="1526540"/>
          </a:xfrm>
          <a:custGeom>
            <a:avLst/>
            <a:gdLst/>
            <a:ahLst/>
            <a:cxnLst/>
            <a:rect l="l" t="t" r="r" b="b"/>
            <a:pathLst>
              <a:path h="1526539">
                <a:moveTo>
                  <a:pt x="0" y="0"/>
                </a:moveTo>
                <a:lnTo>
                  <a:pt x="0" y="1526539"/>
                </a:lnTo>
              </a:path>
            </a:pathLst>
          </a:custGeom>
          <a:ln w="56388">
            <a:solidFill>
              <a:srgbClr val="CCCCE6"/>
            </a:solidFill>
            <a:prstDash val="lgDash"/>
          </a:ln>
        </p:spPr>
        <p:txBody>
          <a:bodyPr wrap="square" lIns="0" tIns="0" rIns="0" bIns="0" rtlCol="0"/>
          <a:lstStyle/>
          <a:p>
            <a:endParaRPr/>
          </a:p>
        </p:txBody>
      </p:sp>
      <p:sp>
        <p:nvSpPr>
          <p:cNvPr id="40" name="object 40"/>
          <p:cNvSpPr/>
          <p:nvPr/>
        </p:nvSpPr>
        <p:spPr>
          <a:xfrm>
            <a:off x="1557400" y="2908554"/>
            <a:ext cx="379730" cy="3276600"/>
          </a:xfrm>
          <a:custGeom>
            <a:avLst/>
            <a:gdLst/>
            <a:ahLst/>
            <a:cxnLst/>
            <a:rect l="l" t="t" r="r" b="b"/>
            <a:pathLst>
              <a:path w="379730" h="3276600">
                <a:moveTo>
                  <a:pt x="126462" y="2897153"/>
                </a:moveTo>
                <a:lnTo>
                  <a:pt x="0" y="2897212"/>
                </a:lnTo>
                <a:lnTo>
                  <a:pt x="189865" y="3276600"/>
                </a:lnTo>
                <a:lnTo>
                  <a:pt x="347824" y="2960395"/>
                </a:lnTo>
                <a:lnTo>
                  <a:pt x="126492" y="2960395"/>
                </a:lnTo>
                <a:lnTo>
                  <a:pt x="126462" y="2897153"/>
                </a:lnTo>
                <a:close/>
              </a:path>
              <a:path w="379730" h="3276600">
                <a:moveTo>
                  <a:pt x="252954" y="2897094"/>
                </a:moveTo>
                <a:lnTo>
                  <a:pt x="126462" y="2897153"/>
                </a:lnTo>
                <a:lnTo>
                  <a:pt x="126492" y="2960395"/>
                </a:lnTo>
                <a:lnTo>
                  <a:pt x="252984" y="2960344"/>
                </a:lnTo>
                <a:lnTo>
                  <a:pt x="252954" y="2897094"/>
                </a:lnTo>
                <a:close/>
              </a:path>
              <a:path w="379730" h="3276600">
                <a:moveTo>
                  <a:pt x="379475" y="2897035"/>
                </a:moveTo>
                <a:lnTo>
                  <a:pt x="252954" y="2897094"/>
                </a:lnTo>
                <a:lnTo>
                  <a:pt x="252984" y="2960344"/>
                </a:lnTo>
                <a:lnTo>
                  <a:pt x="126492" y="2960395"/>
                </a:lnTo>
                <a:lnTo>
                  <a:pt x="347824" y="2960395"/>
                </a:lnTo>
                <a:lnTo>
                  <a:pt x="379475" y="2897035"/>
                </a:lnTo>
                <a:close/>
              </a:path>
              <a:path w="379730" h="3276600">
                <a:moveTo>
                  <a:pt x="251587" y="0"/>
                </a:moveTo>
                <a:lnTo>
                  <a:pt x="125094" y="0"/>
                </a:lnTo>
                <a:lnTo>
                  <a:pt x="126462" y="2897153"/>
                </a:lnTo>
                <a:lnTo>
                  <a:pt x="252954" y="2897094"/>
                </a:lnTo>
                <a:lnTo>
                  <a:pt x="251587" y="0"/>
                </a:lnTo>
                <a:close/>
              </a:path>
            </a:pathLst>
          </a:custGeom>
          <a:solidFill>
            <a:srgbClr val="666699"/>
          </a:solidFill>
        </p:spPr>
        <p:txBody>
          <a:bodyPr wrap="square" lIns="0" tIns="0" rIns="0" bIns="0" rtlCol="0"/>
          <a:lstStyle/>
          <a:p>
            <a:endParaRPr/>
          </a:p>
        </p:txBody>
      </p:sp>
      <p:sp>
        <p:nvSpPr>
          <p:cNvPr id="41" name="object 41"/>
          <p:cNvSpPr/>
          <p:nvPr/>
        </p:nvSpPr>
        <p:spPr>
          <a:xfrm>
            <a:off x="1557527" y="3369564"/>
            <a:ext cx="1116914" cy="1764664"/>
          </a:xfrm>
          <a:prstGeom prst="rect">
            <a:avLst/>
          </a:prstGeom>
          <a:blipFill>
            <a:blip r:embed="rId6" cstate="print"/>
            <a:stretch>
              <a:fillRect/>
            </a:stretch>
          </a:blipFill>
        </p:spPr>
        <p:txBody>
          <a:bodyPr wrap="square" lIns="0" tIns="0" rIns="0" bIns="0" rtlCol="0"/>
          <a:lstStyle/>
          <a:p>
            <a:endParaRPr/>
          </a:p>
        </p:txBody>
      </p:sp>
      <p:sp>
        <p:nvSpPr>
          <p:cNvPr id="42" name="object 42"/>
          <p:cNvSpPr txBox="1"/>
          <p:nvPr/>
        </p:nvSpPr>
        <p:spPr>
          <a:xfrm>
            <a:off x="1896320" y="3672585"/>
            <a:ext cx="638175" cy="1131570"/>
          </a:xfrm>
          <a:prstGeom prst="rect">
            <a:avLst/>
          </a:prstGeom>
        </p:spPr>
        <p:txBody>
          <a:bodyPr vert="vert" wrap="square" lIns="0" tIns="12065" rIns="0" bIns="0" rtlCol="0">
            <a:spAutoFit/>
          </a:bodyPr>
          <a:lstStyle/>
          <a:p>
            <a:pPr marL="12700">
              <a:lnSpc>
                <a:spcPct val="100000"/>
              </a:lnSpc>
              <a:spcBef>
                <a:spcPts val="95"/>
              </a:spcBef>
            </a:pPr>
            <a:r>
              <a:rPr sz="4000" dirty="0">
                <a:solidFill>
                  <a:srgbClr val="666699"/>
                </a:solidFill>
                <a:latin typeface="Tahoma"/>
                <a:cs typeface="Tahoma"/>
              </a:rPr>
              <a:t>Time</a:t>
            </a:r>
            <a:endParaRPr sz="4000">
              <a:latin typeface="Tahoma"/>
              <a:cs typeface="Tahoma"/>
            </a:endParaRPr>
          </a:p>
        </p:txBody>
      </p:sp>
      <p:sp>
        <p:nvSpPr>
          <p:cNvPr id="43" name="object 43"/>
          <p:cNvSpPr/>
          <p:nvPr/>
        </p:nvSpPr>
        <p:spPr>
          <a:xfrm>
            <a:off x="5022341" y="2680970"/>
            <a:ext cx="152400" cy="1675130"/>
          </a:xfrm>
          <a:custGeom>
            <a:avLst/>
            <a:gdLst/>
            <a:ahLst/>
            <a:cxnLst/>
            <a:rect l="l" t="t" r="r" b="b"/>
            <a:pathLst>
              <a:path w="152400" h="1675129">
                <a:moveTo>
                  <a:pt x="0" y="1675130"/>
                </a:moveTo>
                <a:lnTo>
                  <a:pt x="152400" y="1675130"/>
                </a:lnTo>
                <a:lnTo>
                  <a:pt x="152400" y="0"/>
                </a:lnTo>
                <a:lnTo>
                  <a:pt x="0" y="0"/>
                </a:lnTo>
                <a:lnTo>
                  <a:pt x="0" y="1675130"/>
                </a:lnTo>
                <a:close/>
              </a:path>
            </a:pathLst>
          </a:custGeom>
          <a:solidFill>
            <a:srgbClr val="FFFFFF"/>
          </a:solidFill>
        </p:spPr>
        <p:txBody>
          <a:bodyPr wrap="square" lIns="0" tIns="0" rIns="0" bIns="0" rtlCol="0"/>
          <a:lstStyle/>
          <a:p>
            <a:endParaRPr/>
          </a:p>
        </p:txBody>
      </p:sp>
      <p:sp>
        <p:nvSpPr>
          <p:cNvPr id="44" name="object 44"/>
          <p:cNvSpPr/>
          <p:nvPr/>
        </p:nvSpPr>
        <p:spPr>
          <a:xfrm>
            <a:off x="5022722" y="2680335"/>
            <a:ext cx="151765" cy="0"/>
          </a:xfrm>
          <a:custGeom>
            <a:avLst/>
            <a:gdLst/>
            <a:ahLst/>
            <a:cxnLst/>
            <a:rect l="l" t="t" r="r" b="b"/>
            <a:pathLst>
              <a:path w="151764">
                <a:moveTo>
                  <a:pt x="0" y="0"/>
                </a:moveTo>
                <a:lnTo>
                  <a:pt x="151637" y="0"/>
                </a:lnTo>
              </a:path>
            </a:pathLst>
          </a:custGeom>
          <a:ln w="3175">
            <a:solidFill>
              <a:srgbClr val="FFFFFF"/>
            </a:solidFill>
          </a:ln>
        </p:spPr>
        <p:txBody>
          <a:bodyPr wrap="square" lIns="0" tIns="0" rIns="0" bIns="0" rtlCol="0"/>
          <a:lstStyle/>
          <a:p>
            <a:endParaRPr/>
          </a:p>
        </p:txBody>
      </p:sp>
      <p:sp>
        <p:nvSpPr>
          <p:cNvPr id="45" name="object 45"/>
          <p:cNvSpPr/>
          <p:nvPr/>
        </p:nvSpPr>
        <p:spPr>
          <a:xfrm>
            <a:off x="5022341" y="2679954"/>
            <a:ext cx="152400" cy="1676400"/>
          </a:xfrm>
          <a:custGeom>
            <a:avLst/>
            <a:gdLst/>
            <a:ahLst/>
            <a:cxnLst/>
            <a:rect l="l" t="t" r="r" b="b"/>
            <a:pathLst>
              <a:path w="152400" h="1676400">
                <a:moveTo>
                  <a:pt x="0" y="1650"/>
                </a:moveTo>
                <a:lnTo>
                  <a:pt x="0" y="762"/>
                </a:lnTo>
                <a:lnTo>
                  <a:pt x="762" y="0"/>
                </a:lnTo>
                <a:lnTo>
                  <a:pt x="1524" y="0"/>
                </a:lnTo>
                <a:lnTo>
                  <a:pt x="150749" y="0"/>
                </a:lnTo>
                <a:lnTo>
                  <a:pt x="151637" y="0"/>
                </a:lnTo>
                <a:lnTo>
                  <a:pt x="152400" y="762"/>
                </a:lnTo>
                <a:lnTo>
                  <a:pt x="152400" y="1650"/>
                </a:lnTo>
                <a:lnTo>
                  <a:pt x="152400" y="1674749"/>
                </a:lnTo>
                <a:lnTo>
                  <a:pt x="152400" y="1675638"/>
                </a:lnTo>
                <a:lnTo>
                  <a:pt x="151637" y="1676400"/>
                </a:lnTo>
                <a:lnTo>
                  <a:pt x="150749" y="1676400"/>
                </a:lnTo>
                <a:lnTo>
                  <a:pt x="1524" y="1676400"/>
                </a:lnTo>
                <a:lnTo>
                  <a:pt x="762" y="1676400"/>
                </a:lnTo>
                <a:lnTo>
                  <a:pt x="0" y="1675638"/>
                </a:lnTo>
                <a:lnTo>
                  <a:pt x="0" y="1674749"/>
                </a:lnTo>
                <a:lnTo>
                  <a:pt x="0" y="1650"/>
                </a:lnTo>
                <a:close/>
              </a:path>
            </a:pathLst>
          </a:custGeom>
          <a:ln w="25908">
            <a:solidFill>
              <a:srgbClr val="CCCCE6"/>
            </a:solidFill>
          </a:ln>
        </p:spPr>
        <p:txBody>
          <a:bodyPr wrap="square" lIns="0" tIns="0" rIns="0" bIns="0" rtlCol="0"/>
          <a:lstStyle/>
          <a:p>
            <a:endParaRPr/>
          </a:p>
        </p:txBody>
      </p:sp>
      <p:sp>
        <p:nvSpPr>
          <p:cNvPr id="46" name="object 46"/>
          <p:cNvSpPr/>
          <p:nvPr/>
        </p:nvSpPr>
        <p:spPr>
          <a:xfrm>
            <a:off x="2736342" y="2680970"/>
            <a:ext cx="152400" cy="1751330"/>
          </a:xfrm>
          <a:custGeom>
            <a:avLst/>
            <a:gdLst/>
            <a:ahLst/>
            <a:cxnLst/>
            <a:rect l="l" t="t" r="r" b="b"/>
            <a:pathLst>
              <a:path w="152400" h="1751329">
                <a:moveTo>
                  <a:pt x="0" y="1751330"/>
                </a:moveTo>
                <a:lnTo>
                  <a:pt x="152400" y="1751330"/>
                </a:lnTo>
                <a:lnTo>
                  <a:pt x="152400" y="0"/>
                </a:lnTo>
                <a:lnTo>
                  <a:pt x="0" y="0"/>
                </a:lnTo>
                <a:lnTo>
                  <a:pt x="0" y="1751330"/>
                </a:lnTo>
                <a:close/>
              </a:path>
            </a:pathLst>
          </a:custGeom>
          <a:solidFill>
            <a:srgbClr val="FFFFFF"/>
          </a:solidFill>
        </p:spPr>
        <p:txBody>
          <a:bodyPr wrap="square" lIns="0" tIns="0" rIns="0" bIns="0" rtlCol="0"/>
          <a:lstStyle/>
          <a:p>
            <a:endParaRPr/>
          </a:p>
        </p:txBody>
      </p:sp>
      <p:sp>
        <p:nvSpPr>
          <p:cNvPr id="47" name="object 47"/>
          <p:cNvSpPr/>
          <p:nvPr/>
        </p:nvSpPr>
        <p:spPr>
          <a:xfrm>
            <a:off x="2736723" y="2680335"/>
            <a:ext cx="151765" cy="0"/>
          </a:xfrm>
          <a:custGeom>
            <a:avLst/>
            <a:gdLst/>
            <a:ahLst/>
            <a:cxnLst/>
            <a:rect l="l" t="t" r="r" b="b"/>
            <a:pathLst>
              <a:path w="151764">
                <a:moveTo>
                  <a:pt x="0" y="0"/>
                </a:moveTo>
                <a:lnTo>
                  <a:pt x="151637" y="0"/>
                </a:lnTo>
              </a:path>
            </a:pathLst>
          </a:custGeom>
          <a:ln w="3175">
            <a:solidFill>
              <a:srgbClr val="FFFFFF"/>
            </a:solidFill>
          </a:ln>
        </p:spPr>
        <p:txBody>
          <a:bodyPr wrap="square" lIns="0" tIns="0" rIns="0" bIns="0" rtlCol="0"/>
          <a:lstStyle/>
          <a:p>
            <a:endParaRPr/>
          </a:p>
        </p:txBody>
      </p:sp>
      <p:sp>
        <p:nvSpPr>
          <p:cNvPr id="48" name="object 48"/>
          <p:cNvSpPr/>
          <p:nvPr/>
        </p:nvSpPr>
        <p:spPr>
          <a:xfrm>
            <a:off x="2736342" y="2679954"/>
            <a:ext cx="152400" cy="1752600"/>
          </a:xfrm>
          <a:custGeom>
            <a:avLst/>
            <a:gdLst/>
            <a:ahLst/>
            <a:cxnLst/>
            <a:rect l="l" t="t" r="r" b="b"/>
            <a:pathLst>
              <a:path w="152400" h="1752600">
                <a:moveTo>
                  <a:pt x="0" y="1650"/>
                </a:moveTo>
                <a:lnTo>
                  <a:pt x="0" y="762"/>
                </a:lnTo>
                <a:lnTo>
                  <a:pt x="762" y="0"/>
                </a:lnTo>
                <a:lnTo>
                  <a:pt x="1650" y="0"/>
                </a:lnTo>
                <a:lnTo>
                  <a:pt x="150749" y="0"/>
                </a:lnTo>
                <a:lnTo>
                  <a:pt x="151637" y="0"/>
                </a:lnTo>
                <a:lnTo>
                  <a:pt x="152400" y="762"/>
                </a:lnTo>
                <a:lnTo>
                  <a:pt x="152400" y="1650"/>
                </a:lnTo>
                <a:lnTo>
                  <a:pt x="152400" y="1750949"/>
                </a:lnTo>
                <a:lnTo>
                  <a:pt x="152400" y="1751838"/>
                </a:lnTo>
                <a:lnTo>
                  <a:pt x="151637" y="1752600"/>
                </a:lnTo>
                <a:lnTo>
                  <a:pt x="150749" y="1752600"/>
                </a:lnTo>
                <a:lnTo>
                  <a:pt x="1650" y="1752600"/>
                </a:lnTo>
                <a:lnTo>
                  <a:pt x="762" y="1752600"/>
                </a:lnTo>
                <a:lnTo>
                  <a:pt x="0" y="1751838"/>
                </a:lnTo>
                <a:lnTo>
                  <a:pt x="0" y="1750949"/>
                </a:lnTo>
                <a:lnTo>
                  <a:pt x="0" y="1650"/>
                </a:lnTo>
                <a:close/>
              </a:path>
            </a:pathLst>
          </a:custGeom>
          <a:ln w="25908">
            <a:solidFill>
              <a:srgbClr val="CCCCE6"/>
            </a:solidFill>
          </a:ln>
        </p:spPr>
        <p:txBody>
          <a:bodyPr wrap="square" lIns="0" tIns="0" rIns="0" bIns="0" rtlCol="0"/>
          <a:lstStyle/>
          <a:p>
            <a:endParaRPr/>
          </a:p>
        </p:txBody>
      </p:sp>
      <p:sp>
        <p:nvSpPr>
          <p:cNvPr id="49" name="object 49"/>
          <p:cNvSpPr/>
          <p:nvPr/>
        </p:nvSpPr>
        <p:spPr>
          <a:xfrm>
            <a:off x="7381620" y="4224654"/>
            <a:ext cx="152400" cy="0"/>
          </a:xfrm>
          <a:custGeom>
            <a:avLst/>
            <a:gdLst/>
            <a:ahLst/>
            <a:cxnLst/>
            <a:rect l="l" t="t" r="r" b="b"/>
            <a:pathLst>
              <a:path w="152400">
                <a:moveTo>
                  <a:pt x="0" y="0"/>
                </a:moveTo>
                <a:lnTo>
                  <a:pt x="152146" y="0"/>
                </a:lnTo>
              </a:path>
            </a:pathLst>
          </a:custGeom>
          <a:ln w="3175">
            <a:solidFill>
              <a:srgbClr val="FFFFFF"/>
            </a:solidFill>
          </a:ln>
        </p:spPr>
        <p:txBody>
          <a:bodyPr wrap="square" lIns="0" tIns="0" rIns="0" bIns="0" rtlCol="0"/>
          <a:lstStyle/>
          <a:p>
            <a:endParaRPr/>
          </a:p>
        </p:txBody>
      </p:sp>
      <p:sp>
        <p:nvSpPr>
          <p:cNvPr id="50" name="object 50"/>
          <p:cNvSpPr/>
          <p:nvPr/>
        </p:nvSpPr>
        <p:spPr>
          <a:xfrm>
            <a:off x="7381493" y="2854960"/>
            <a:ext cx="152400" cy="1369060"/>
          </a:xfrm>
          <a:custGeom>
            <a:avLst/>
            <a:gdLst/>
            <a:ahLst/>
            <a:cxnLst/>
            <a:rect l="l" t="t" r="r" b="b"/>
            <a:pathLst>
              <a:path w="152400" h="1369060">
                <a:moveTo>
                  <a:pt x="0" y="1369060"/>
                </a:moveTo>
                <a:lnTo>
                  <a:pt x="152400" y="1369060"/>
                </a:lnTo>
                <a:lnTo>
                  <a:pt x="152400" y="0"/>
                </a:lnTo>
                <a:lnTo>
                  <a:pt x="0" y="0"/>
                </a:lnTo>
                <a:lnTo>
                  <a:pt x="0" y="1369060"/>
                </a:lnTo>
                <a:close/>
              </a:path>
            </a:pathLst>
          </a:custGeom>
          <a:solidFill>
            <a:srgbClr val="FFFFFF"/>
          </a:solidFill>
        </p:spPr>
        <p:txBody>
          <a:bodyPr wrap="square" lIns="0" tIns="0" rIns="0" bIns="0" rtlCol="0"/>
          <a:lstStyle/>
          <a:p>
            <a:endParaRPr/>
          </a:p>
        </p:txBody>
      </p:sp>
      <p:sp>
        <p:nvSpPr>
          <p:cNvPr id="51" name="object 51"/>
          <p:cNvSpPr/>
          <p:nvPr/>
        </p:nvSpPr>
        <p:spPr>
          <a:xfrm>
            <a:off x="7381620" y="2854325"/>
            <a:ext cx="152400" cy="0"/>
          </a:xfrm>
          <a:custGeom>
            <a:avLst/>
            <a:gdLst/>
            <a:ahLst/>
            <a:cxnLst/>
            <a:rect l="l" t="t" r="r" b="b"/>
            <a:pathLst>
              <a:path w="152400">
                <a:moveTo>
                  <a:pt x="0" y="0"/>
                </a:moveTo>
                <a:lnTo>
                  <a:pt x="152146" y="0"/>
                </a:lnTo>
              </a:path>
            </a:pathLst>
          </a:custGeom>
          <a:ln w="3175">
            <a:solidFill>
              <a:srgbClr val="FFFFFF"/>
            </a:solidFill>
          </a:ln>
        </p:spPr>
        <p:txBody>
          <a:bodyPr wrap="square" lIns="0" tIns="0" rIns="0" bIns="0" rtlCol="0"/>
          <a:lstStyle/>
          <a:p>
            <a:endParaRPr/>
          </a:p>
        </p:txBody>
      </p:sp>
      <p:sp>
        <p:nvSpPr>
          <p:cNvPr id="52" name="object 52"/>
          <p:cNvSpPr/>
          <p:nvPr/>
        </p:nvSpPr>
        <p:spPr>
          <a:xfrm>
            <a:off x="7381493" y="2853689"/>
            <a:ext cx="152400" cy="1371600"/>
          </a:xfrm>
          <a:custGeom>
            <a:avLst/>
            <a:gdLst/>
            <a:ahLst/>
            <a:cxnLst/>
            <a:rect l="l" t="t" r="r" b="b"/>
            <a:pathLst>
              <a:path w="152400" h="1371600">
                <a:moveTo>
                  <a:pt x="0" y="1650"/>
                </a:moveTo>
                <a:lnTo>
                  <a:pt x="0" y="762"/>
                </a:lnTo>
                <a:lnTo>
                  <a:pt x="761" y="0"/>
                </a:lnTo>
                <a:lnTo>
                  <a:pt x="1650" y="0"/>
                </a:lnTo>
                <a:lnTo>
                  <a:pt x="150749" y="0"/>
                </a:lnTo>
                <a:lnTo>
                  <a:pt x="151637" y="0"/>
                </a:lnTo>
                <a:lnTo>
                  <a:pt x="152400" y="762"/>
                </a:lnTo>
                <a:lnTo>
                  <a:pt x="152400" y="1650"/>
                </a:lnTo>
                <a:lnTo>
                  <a:pt x="152400" y="1369949"/>
                </a:lnTo>
                <a:lnTo>
                  <a:pt x="152400" y="1370838"/>
                </a:lnTo>
                <a:lnTo>
                  <a:pt x="151637" y="1371600"/>
                </a:lnTo>
                <a:lnTo>
                  <a:pt x="150749" y="1371600"/>
                </a:lnTo>
                <a:lnTo>
                  <a:pt x="1650" y="1371600"/>
                </a:lnTo>
                <a:lnTo>
                  <a:pt x="761" y="1371600"/>
                </a:lnTo>
                <a:lnTo>
                  <a:pt x="0" y="1370838"/>
                </a:lnTo>
                <a:lnTo>
                  <a:pt x="0" y="1369949"/>
                </a:lnTo>
                <a:lnTo>
                  <a:pt x="0" y="1650"/>
                </a:lnTo>
                <a:close/>
              </a:path>
            </a:pathLst>
          </a:custGeom>
          <a:ln w="25908">
            <a:solidFill>
              <a:srgbClr val="CCCCE6"/>
            </a:solidFill>
          </a:ln>
        </p:spPr>
        <p:txBody>
          <a:bodyPr wrap="square" lIns="0" tIns="0" rIns="0" bIns="0" rtlCol="0"/>
          <a:lstStyle/>
          <a:p>
            <a:endParaRPr/>
          </a:p>
        </p:txBody>
      </p:sp>
      <p:sp>
        <p:nvSpPr>
          <p:cNvPr id="53" name="object 53"/>
          <p:cNvSpPr/>
          <p:nvPr/>
        </p:nvSpPr>
        <p:spPr>
          <a:xfrm>
            <a:off x="755141" y="2757170"/>
            <a:ext cx="152400" cy="1979930"/>
          </a:xfrm>
          <a:custGeom>
            <a:avLst/>
            <a:gdLst/>
            <a:ahLst/>
            <a:cxnLst/>
            <a:rect l="l" t="t" r="r" b="b"/>
            <a:pathLst>
              <a:path w="152400" h="1979929">
                <a:moveTo>
                  <a:pt x="0" y="1979930"/>
                </a:moveTo>
                <a:lnTo>
                  <a:pt x="152399" y="1979930"/>
                </a:lnTo>
                <a:lnTo>
                  <a:pt x="152399" y="0"/>
                </a:lnTo>
                <a:lnTo>
                  <a:pt x="0" y="0"/>
                </a:lnTo>
                <a:lnTo>
                  <a:pt x="0" y="1979930"/>
                </a:lnTo>
                <a:close/>
              </a:path>
            </a:pathLst>
          </a:custGeom>
          <a:solidFill>
            <a:srgbClr val="FFFFFF"/>
          </a:solidFill>
        </p:spPr>
        <p:txBody>
          <a:bodyPr wrap="square" lIns="0" tIns="0" rIns="0" bIns="0" rtlCol="0"/>
          <a:lstStyle/>
          <a:p>
            <a:endParaRPr/>
          </a:p>
        </p:txBody>
      </p:sp>
      <p:sp>
        <p:nvSpPr>
          <p:cNvPr id="54" name="object 54"/>
          <p:cNvSpPr/>
          <p:nvPr/>
        </p:nvSpPr>
        <p:spPr>
          <a:xfrm>
            <a:off x="755497" y="2756535"/>
            <a:ext cx="151765" cy="0"/>
          </a:xfrm>
          <a:custGeom>
            <a:avLst/>
            <a:gdLst/>
            <a:ahLst/>
            <a:cxnLst/>
            <a:rect l="l" t="t" r="r" b="b"/>
            <a:pathLst>
              <a:path w="151765">
                <a:moveTo>
                  <a:pt x="0" y="0"/>
                </a:moveTo>
                <a:lnTo>
                  <a:pt x="151688" y="0"/>
                </a:lnTo>
              </a:path>
            </a:pathLst>
          </a:custGeom>
          <a:ln w="3175">
            <a:solidFill>
              <a:srgbClr val="FFFFFF"/>
            </a:solidFill>
          </a:ln>
        </p:spPr>
        <p:txBody>
          <a:bodyPr wrap="square" lIns="0" tIns="0" rIns="0" bIns="0" rtlCol="0"/>
          <a:lstStyle/>
          <a:p>
            <a:endParaRPr/>
          </a:p>
        </p:txBody>
      </p:sp>
      <p:sp>
        <p:nvSpPr>
          <p:cNvPr id="55" name="object 55"/>
          <p:cNvSpPr/>
          <p:nvPr/>
        </p:nvSpPr>
        <p:spPr>
          <a:xfrm>
            <a:off x="755141" y="2756154"/>
            <a:ext cx="152400" cy="1981200"/>
          </a:xfrm>
          <a:custGeom>
            <a:avLst/>
            <a:gdLst/>
            <a:ahLst/>
            <a:cxnLst/>
            <a:rect l="l" t="t" r="r" b="b"/>
            <a:pathLst>
              <a:path w="152400" h="1981200">
                <a:moveTo>
                  <a:pt x="0" y="1650"/>
                </a:moveTo>
                <a:lnTo>
                  <a:pt x="0" y="762"/>
                </a:lnTo>
                <a:lnTo>
                  <a:pt x="711" y="0"/>
                </a:lnTo>
                <a:lnTo>
                  <a:pt x="1587" y="0"/>
                </a:lnTo>
                <a:lnTo>
                  <a:pt x="150812" y="0"/>
                </a:lnTo>
                <a:lnTo>
                  <a:pt x="151688" y="0"/>
                </a:lnTo>
                <a:lnTo>
                  <a:pt x="152399" y="762"/>
                </a:lnTo>
                <a:lnTo>
                  <a:pt x="152399" y="1650"/>
                </a:lnTo>
                <a:lnTo>
                  <a:pt x="152399" y="1979549"/>
                </a:lnTo>
                <a:lnTo>
                  <a:pt x="152399" y="1980438"/>
                </a:lnTo>
                <a:lnTo>
                  <a:pt x="151688" y="1981200"/>
                </a:lnTo>
                <a:lnTo>
                  <a:pt x="150812" y="1981200"/>
                </a:lnTo>
                <a:lnTo>
                  <a:pt x="1587" y="1981200"/>
                </a:lnTo>
                <a:lnTo>
                  <a:pt x="711" y="1981200"/>
                </a:lnTo>
                <a:lnTo>
                  <a:pt x="0" y="1980438"/>
                </a:lnTo>
                <a:lnTo>
                  <a:pt x="0" y="1979549"/>
                </a:lnTo>
                <a:lnTo>
                  <a:pt x="0" y="1650"/>
                </a:lnTo>
                <a:close/>
              </a:path>
            </a:pathLst>
          </a:custGeom>
          <a:ln w="25908">
            <a:solidFill>
              <a:srgbClr val="CCCCE6"/>
            </a:solidFill>
          </a:ln>
        </p:spPr>
        <p:txBody>
          <a:bodyPr wrap="square" lIns="0" tIns="0" rIns="0" bIns="0" rtlCol="0"/>
          <a:lstStyle/>
          <a:p>
            <a:endParaRPr/>
          </a:p>
        </p:txBody>
      </p:sp>
      <p:sp>
        <p:nvSpPr>
          <p:cNvPr id="56" name="object 56"/>
          <p:cNvSpPr/>
          <p:nvPr/>
        </p:nvSpPr>
        <p:spPr>
          <a:xfrm>
            <a:off x="6492240" y="1578610"/>
            <a:ext cx="1873250" cy="664210"/>
          </a:xfrm>
          <a:custGeom>
            <a:avLst/>
            <a:gdLst/>
            <a:ahLst/>
            <a:cxnLst/>
            <a:rect l="l" t="t" r="r" b="b"/>
            <a:pathLst>
              <a:path w="1873250" h="664210">
                <a:moveTo>
                  <a:pt x="0" y="664210"/>
                </a:moveTo>
                <a:lnTo>
                  <a:pt x="1872995" y="664210"/>
                </a:lnTo>
                <a:lnTo>
                  <a:pt x="1872995" y="0"/>
                </a:lnTo>
                <a:lnTo>
                  <a:pt x="0" y="0"/>
                </a:lnTo>
                <a:lnTo>
                  <a:pt x="0" y="664210"/>
                </a:lnTo>
                <a:close/>
              </a:path>
            </a:pathLst>
          </a:custGeom>
          <a:solidFill>
            <a:srgbClr val="FFFFCC"/>
          </a:solidFill>
        </p:spPr>
        <p:txBody>
          <a:bodyPr wrap="square" lIns="0" tIns="0" rIns="0" bIns="0" rtlCol="0"/>
          <a:lstStyle/>
          <a:p>
            <a:endParaRPr/>
          </a:p>
        </p:txBody>
      </p:sp>
      <p:sp>
        <p:nvSpPr>
          <p:cNvPr id="57" name="object 57"/>
          <p:cNvSpPr/>
          <p:nvPr/>
        </p:nvSpPr>
        <p:spPr>
          <a:xfrm>
            <a:off x="6492366" y="1577975"/>
            <a:ext cx="1873250" cy="0"/>
          </a:xfrm>
          <a:custGeom>
            <a:avLst/>
            <a:gdLst/>
            <a:ahLst/>
            <a:cxnLst/>
            <a:rect l="l" t="t" r="r" b="b"/>
            <a:pathLst>
              <a:path w="1873250">
                <a:moveTo>
                  <a:pt x="0" y="0"/>
                </a:moveTo>
                <a:lnTo>
                  <a:pt x="1872741" y="0"/>
                </a:lnTo>
              </a:path>
            </a:pathLst>
          </a:custGeom>
          <a:ln w="3175">
            <a:solidFill>
              <a:srgbClr val="FFFFCC"/>
            </a:solidFill>
          </a:ln>
        </p:spPr>
        <p:txBody>
          <a:bodyPr wrap="square" lIns="0" tIns="0" rIns="0" bIns="0" rtlCol="0"/>
          <a:lstStyle/>
          <a:p>
            <a:endParaRPr/>
          </a:p>
        </p:txBody>
      </p:sp>
      <p:sp>
        <p:nvSpPr>
          <p:cNvPr id="58" name="object 58"/>
          <p:cNvSpPr/>
          <p:nvPr/>
        </p:nvSpPr>
        <p:spPr>
          <a:xfrm>
            <a:off x="6492240" y="1577339"/>
            <a:ext cx="1873250" cy="666115"/>
          </a:xfrm>
          <a:custGeom>
            <a:avLst/>
            <a:gdLst/>
            <a:ahLst/>
            <a:cxnLst/>
            <a:rect l="l" t="t" r="r" b="b"/>
            <a:pathLst>
              <a:path w="1873250" h="666114">
                <a:moveTo>
                  <a:pt x="0" y="1524"/>
                </a:moveTo>
                <a:lnTo>
                  <a:pt x="0" y="762"/>
                </a:lnTo>
                <a:lnTo>
                  <a:pt x="762" y="0"/>
                </a:lnTo>
                <a:lnTo>
                  <a:pt x="1524" y="0"/>
                </a:lnTo>
                <a:lnTo>
                  <a:pt x="1871471" y="0"/>
                </a:lnTo>
                <a:lnTo>
                  <a:pt x="1872234" y="0"/>
                </a:lnTo>
                <a:lnTo>
                  <a:pt x="1872995" y="762"/>
                </a:lnTo>
                <a:lnTo>
                  <a:pt x="1872995" y="1524"/>
                </a:lnTo>
                <a:lnTo>
                  <a:pt x="1872995" y="664463"/>
                </a:lnTo>
                <a:lnTo>
                  <a:pt x="1872995" y="665226"/>
                </a:lnTo>
                <a:lnTo>
                  <a:pt x="1872234" y="665988"/>
                </a:lnTo>
                <a:lnTo>
                  <a:pt x="1871471" y="665988"/>
                </a:lnTo>
                <a:lnTo>
                  <a:pt x="1524" y="665988"/>
                </a:lnTo>
                <a:lnTo>
                  <a:pt x="762" y="665988"/>
                </a:lnTo>
                <a:lnTo>
                  <a:pt x="0" y="665226"/>
                </a:lnTo>
                <a:lnTo>
                  <a:pt x="0" y="664463"/>
                </a:lnTo>
                <a:lnTo>
                  <a:pt x="0" y="1524"/>
                </a:lnTo>
                <a:close/>
              </a:path>
            </a:pathLst>
          </a:custGeom>
          <a:ln w="9144">
            <a:solidFill>
              <a:srgbClr val="CCCCE6"/>
            </a:solidFill>
          </a:ln>
        </p:spPr>
        <p:txBody>
          <a:bodyPr wrap="square" lIns="0" tIns="0" rIns="0" bIns="0" rtlCol="0"/>
          <a:lstStyle/>
          <a:p>
            <a:endParaRPr/>
          </a:p>
        </p:txBody>
      </p:sp>
      <p:sp>
        <p:nvSpPr>
          <p:cNvPr id="59" name="object 59"/>
          <p:cNvSpPr/>
          <p:nvPr/>
        </p:nvSpPr>
        <p:spPr>
          <a:xfrm>
            <a:off x="6330696" y="1460042"/>
            <a:ext cx="1996186" cy="897458"/>
          </a:xfrm>
          <a:prstGeom prst="rect">
            <a:avLst/>
          </a:prstGeom>
          <a:blipFill>
            <a:blip r:embed="rId7" cstate="print"/>
            <a:stretch>
              <a:fillRect/>
            </a:stretch>
          </a:blipFill>
        </p:spPr>
        <p:txBody>
          <a:bodyPr wrap="square" lIns="0" tIns="0" rIns="0" bIns="0" rtlCol="0"/>
          <a:lstStyle/>
          <a:p>
            <a:endParaRPr/>
          </a:p>
        </p:txBody>
      </p:sp>
      <p:sp>
        <p:nvSpPr>
          <p:cNvPr id="60" name="object 60"/>
          <p:cNvSpPr txBox="1"/>
          <p:nvPr/>
        </p:nvSpPr>
        <p:spPr>
          <a:xfrm>
            <a:off x="6571233" y="1575943"/>
            <a:ext cx="1491615" cy="513715"/>
          </a:xfrm>
          <a:prstGeom prst="rect">
            <a:avLst/>
          </a:prstGeom>
        </p:spPr>
        <p:txBody>
          <a:bodyPr vert="horz" wrap="square" lIns="0" tIns="13335" rIns="0" bIns="0" rtlCol="0">
            <a:spAutoFit/>
          </a:bodyPr>
          <a:lstStyle/>
          <a:p>
            <a:pPr marL="12700">
              <a:lnSpc>
                <a:spcPct val="100000"/>
              </a:lnSpc>
              <a:spcBef>
                <a:spcPts val="105"/>
              </a:spcBef>
            </a:pPr>
            <a:r>
              <a:rPr sz="3200" u="heavy" dirty="0">
                <a:uFill>
                  <a:solidFill>
                    <a:srgbClr val="000000"/>
                  </a:solidFill>
                </a:uFill>
                <a:latin typeface="Tahoma"/>
                <a:cs typeface="Tahoma"/>
              </a:rPr>
              <a:t>:object3</a:t>
            </a:r>
            <a:endParaRPr sz="3200">
              <a:latin typeface="Tahoma"/>
              <a:cs typeface="Tahoma"/>
            </a:endParaRPr>
          </a:p>
        </p:txBody>
      </p:sp>
      <p:sp>
        <p:nvSpPr>
          <p:cNvPr id="61" name="object 61"/>
          <p:cNvSpPr/>
          <p:nvPr/>
        </p:nvSpPr>
        <p:spPr>
          <a:xfrm>
            <a:off x="6574535" y="2019268"/>
            <a:ext cx="1508632" cy="70008"/>
          </a:xfrm>
          <a:prstGeom prst="rect">
            <a:avLst/>
          </a:prstGeom>
          <a:blipFill>
            <a:blip r:embed="rId8" cstate="print"/>
            <a:stretch>
              <a:fillRect/>
            </a:stretch>
          </a:blipFill>
        </p:spPr>
        <p:txBody>
          <a:bodyPr wrap="square" lIns="0" tIns="0" rIns="0" bIns="0" rtlCol="0"/>
          <a:lstStyle/>
          <a:p>
            <a:endParaRPr/>
          </a:p>
        </p:txBody>
      </p:sp>
      <p:sp>
        <p:nvSpPr>
          <p:cNvPr id="62" name="object 62"/>
          <p:cNvSpPr/>
          <p:nvPr/>
        </p:nvSpPr>
        <p:spPr>
          <a:xfrm>
            <a:off x="611123" y="1629155"/>
            <a:ext cx="382270" cy="191770"/>
          </a:xfrm>
          <a:custGeom>
            <a:avLst/>
            <a:gdLst/>
            <a:ahLst/>
            <a:cxnLst/>
            <a:rect l="l" t="t" r="r" b="b"/>
            <a:pathLst>
              <a:path w="382269" h="191769">
                <a:moveTo>
                  <a:pt x="0" y="191643"/>
                </a:moveTo>
                <a:lnTo>
                  <a:pt x="190906" y="0"/>
                </a:lnTo>
                <a:lnTo>
                  <a:pt x="382168" y="191643"/>
                </a:lnTo>
              </a:path>
            </a:pathLst>
          </a:custGeom>
          <a:ln w="9144">
            <a:solidFill>
              <a:srgbClr val="990033"/>
            </a:solidFill>
          </a:ln>
        </p:spPr>
        <p:txBody>
          <a:bodyPr wrap="square" lIns="0" tIns="0" rIns="0" bIns="0" rtlCol="0"/>
          <a:lstStyle/>
          <a:p>
            <a:endParaRPr/>
          </a:p>
        </p:txBody>
      </p:sp>
      <p:sp>
        <p:nvSpPr>
          <p:cNvPr id="63" name="object 63"/>
          <p:cNvSpPr/>
          <p:nvPr/>
        </p:nvSpPr>
        <p:spPr>
          <a:xfrm>
            <a:off x="704087" y="1191767"/>
            <a:ext cx="199644" cy="201168"/>
          </a:xfrm>
          <a:prstGeom prst="rect">
            <a:avLst/>
          </a:prstGeom>
          <a:blipFill>
            <a:blip r:embed="rId9" cstate="print"/>
            <a:stretch>
              <a:fillRect/>
            </a:stretch>
          </a:blipFill>
        </p:spPr>
        <p:txBody>
          <a:bodyPr wrap="square" lIns="0" tIns="0" rIns="0" bIns="0" rtlCol="0"/>
          <a:lstStyle/>
          <a:p>
            <a:endParaRPr/>
          </a:p>
        </p:txBody>
      </p:sp>
      <p:sp>
        <p:nvSpPr>
          <p:cNvPr id="64" name="object 64"/>
          <p:cNvSpPr txBox="1">
            <a:spLocks noGrp="1"/>
          </p:cNvSpPr>
          <p:nvPr>
            <p:ph type="title"/>
          </p:nvPr>
        </p:nvSpPr>
        <p:spPr>
          <a:xfrm>
            <a:off x="444500" y="807211"/>
            <a:ext cx="4483735" cy="452120"/>
          </a:xfrm>
          <a:prstGeom prst="rect">
            <a:avLst/>
          </a:prstGeom>
        </p:spPr>
        <p:txBody>
          <a:bodyPr vert="horz" wrap="square" lIns="0" tIns="12065" rIns="0" bIns="0" rtlCol="0">
            <a:spAutoFit/>
          </a:bodyPr>
          <a:lstStyle/>
          <a:p>
            <a:pPr marL="12700">
              <a:lnSpc>
                <a:spcPct val="100000"/>
              </a:lnSpc>
              <a:spcBef>
                <a:spcPts val="95"/>
              </a:spcBef>
            </a:pPr>
            <a:r>
              <a:rPr sz="2800" spc="-204" dirty="0"/>
              <a:t>Sequence </a:t>
            </a:r>
            <a:r>
              <a:rPr sz="2800" spc="-140" dirty="0"/>
              <a:t>diagrams:</a:t>
            </a:r>
            <a:r>
              <a:rPr sz="2800" spc="-15" dirty="0"/>
              <a:t> </a:t>
            </a:r>
            <a:r>
              <a:rPr sz="2800" spc="-130" dirty="0"/>
              <a:t>rectangles</a:t>
            </a:r>
            <a:endParaRPr sz="2800"/>
          </a:p>
        </p:txBody>
      </p:sp>
      <p:sp>
        <p:nvSpPr>
          <p:cNvPr id="65" name="object 65"/>
          <p:cNvSpPr/>
          <p:nvPr/>
        </p:nvSpPr>
        <p:spPr>
          <a:xfrm>
            <a:off x="2916173" y="3716273"/>
            <a:ext cx="1163955" cy="1094105"/>
          </a:xfrm>
          <a:custGeom>
            <a:avLst/>
            <a:gdLst/>
            <a:ahLst/>
            <a:cxnLst/>
            <a:rect l="l" t="t" r="r" b="b"/>
            <a:pathLst>
              <a:path w="1163954" h="1094104">
                <a:moveTo>
                  <a:pt x="73279" y="48891"/>
                </a:moveTo>
                <a:lnTo>
                  <a:pt x="53407" y="70034"/>
                </a:lnTo>
                <a:lnTo>
                  <a:pt x="1143762" y="1094105"/>
                </a:lnTo>
                <a:lnTo>
                  <a:pt x="1163574" y="1073023"/>
                </a:lnTo>
                <a:lnTo>
                  <a:pt x="73279" y="48891"/>
                </a:lnTo>
                <a:close/>
              </a:path>
              <a:path w="1163954" h="1094104">
                <a:moveTo>
                  <a:pt x="0" y="0"/>
                </a:moveTo>
                <a:lnTo>
                  <a:pt x="33527" y="91186"/>
                </a:lnTo>
                <a:lnTo>
                  <a:pt x="53407" y="70034"/>
                </a:lnTo>
                <a:lnTo>
                  <a:pt x="42799" y="60070"/>
                </a:lnTo>
                <a:lnTo>
                  <a:pt x="62737" y="38988"/>
                </a:lnTo>
                <a:lnTo>
                  <a:pt x="82586" y="38988"/>
                </a:lnTo>
                <a:lnTo>
                  <a:pt x="93090" y="27812"/>
                </a:lnTo>
                <a:lnTo>
                  <a:pt x="0" y="0"/>
                </a:lnTo>
                <a:close/>
              </a:path>
              <a:path w="1163954" h="1094104">
                <a:moveTo>
                  <a:pt x="62737" y="38988"/>
                </a:moveTo>
                <a:lnTo>
                  <a:pt x="42799" y="60070"/>
                </a:lnTo>
                <a:lnTo>
                  <a:pt x="53407" y="70034"/>
                </a:lnTo>
                <a:lnTo>
                  <a:pt x="73279" y="48891"/>
                </a:lnTo>
                <a:lnTo>
                  <a:pt x="62737" y="38988"/>
                </a:lnTo>
                <a:close/>
              </a:path>
              <a:path w="1163954" h="1094104">
                <a:moveTo>
                  <a:pt x="82586" y="38988"/>
                </a:moveTo>
                <a:lnTo>
                  <a:pt x="62737" y="38988"/>
                </a:lnTo>
                <a:lnTo>
                  <a:pt x="73279" y="48891"/>
                </a:lnTo>
                <a:lnTo>
                  <a:pt x="82586" y="38988"/>
                </a:lnTo>
                <a:close/>
              </a:path>
            </a:pathLst>
          </a:custGeom>
          <a:solidFill>
            <a:srgbClr val="000000"/>
          </a:solidFill>
        </p:spPr>
        <p:txBody>
          <a:bodyPr wrap="square" lIns="0" tIns="0" rIns="0" bIns="0" rtlCol="0"/>
          <a:lstStyle/>
          <a:p>
            <a:endParaRPr/>
          </a:p>
        </p:txBody>
      </p:sp>
      <p:sp>
        <p:nvSpPr>
          <p:cNvPr id="66" name="object 66"/>
          <p:cNvSpPr/>
          <p:nvPr/>
        </p:nvSpPr>
        <p:spPr>
          <a:xfrm>
            <a:off x="4773676" y="4004309"/>
            <a:ext cx="249554" cy="799465"/>
          </a:xfrm>
          <a:custGeom>
            <a:avLst/>
            <a:gdLst/>
            <a:ahLst/>
            <a:cxnLst/>
            <a:rect l="l" t="t" r="r" b="b"/>
            <a:pathLst>
              <a:path w="249554" h="799464">
                <a:moveTo>
                  <a:pt x="193557" y="80012"/>
                </a:moveTo>
                <a:lnTo>
                  <a:pt x="0" y="791717"/>
                </a:lnTo>
                <a:lnTo>
                  <a:pt x="27939" y="799338"/>
                </a:lnTo>
                <a:lnTo>
                  <a:pt x="221497" y="87632"/>
                </a:lnTo>
                <a:lnTo>
                  <a:pt x="193557" y="80012"/>
                </a:lnTo>
                <a:close/>
              </a:path>
              <a:path w="249554" h="799464">
                <a:moveTo>
                  <a:pt x="243586" y="66039"/>
                </a:moveTo>
                <a:lnTo>
                  <a:pt x="197358" y="66039"/>
                </a:lnTo>
                <a:lnTo>
                  <a:pt x="225298" y="73659"/>
                </a:lnTo>
                <a:lnTo>
                  <a:pt x="221497" y="87632"/>
                </a:lnTo>
                <a:lnTo>
                  <a:pt x="249427" y="95250"/>
                </a:lnTo>
                <a:lnTo>
                  <a:pt x="243586" y="66039"/>
                </a:lnTo>
                <a:close/>
              </a:path>
              <a:path w="249554" h="799464">
                <a:moveTo>
                  <a:pt x="197358" y="66039"/>
                </a:moveTo>
                <a:lnTo>
                  <a:pt x="193557" y="80012"/>
                </a:lnTo>
                <a:lnTo>
                  <a:pt x="221497" y="87632"/>
                </a:lnTo>
                <a:lnTo>
                  <a:pt x="225298" y="73659"/>
                </a:lnTo>
                <a:lnTo>
                  <a:pt x="197358" y="66039"/>
                </a:lnTo>
                <a:close/>
              </a:path>
              <a:path w="249554" h="799464">
                <a:moveTo>
                  <a:pt x="230377" y="0"/>
                </a:moveTo>
                <a:lnTo>
                  <a:pt x="165608" y="72389"/>
                </a:lnTo>
                <a:lnTo>
                  <a:pt x="193557" y="80012"/>
                </a:lnTo>
                <a:lnTo>
                  <a:pt x="197358" y="66039"/>
                </a:lnTo>
                <a:lnTo>
                  <a:pt x="243586" y="66039"/>
                </a:lnTo>
                <a:lnTo>
                  <a:pt x="230377" y="0"/>
                </a:lnTo>
                <a:close/>
              </a:path>
            </a:pathLst>
          </a:custGeom>
          <a:solidFill>
            <a:srgbClr val="000000"/>
          </a:solidFill>
        </p:spPr>
        <p:txBody>
          <a:bodyPr wrap="square" lIns="0" tIns="0" rIns="0" bIns="0" rtlCol="0"/>
          <a:lstStyle/>
          <a:p>
            <a:endParaRPr/>
          </a:p>
        </p:txBody>
      </p:sp>
      <p:sp>
        <p:nvSpPr>
          <p:cNvPr id="67" name="object 67"/>
          <p:cNvSpPr/>
          <p:nvPr/>
        </p:nvSpPr>
        <p:spPr>
          <a:xfrm>
            <a:off x="6575425" y="3716273"/>
            <a:ext cx="734695" cy="1091565"/>
          </a:xfrm>
          <a:custGeom>
            <a:avLst/>
            <a:gdLst/>
            <a:ahLst/>
            <a:cxnLst/>
            <a:rect l="l" t="t" r="r" b="b"/>
            <a:pathLst>
              <a:path w="734695" h="1091564">
                <a:moveTo>
                  <a:pt x="674220" y="64232"/>
                </a:moveTo>
                <a:lnTo>
                  <a:pt x="0" y="1075563"/>
                </a:lnTo>
                <a:lnTo>
                  <a:pt x="24129" y="1091564"/>
                </a:lnTo>
                <a:lnTo>
                  <a:pt x="698355" y="80351"/>
                </a:lnTo>
                <a:lnTo>
                  <a:pt x="674220" y="64232"/>
                </a:lnTo>
                <a:close/>
              </a:path>
              <a:path w="734695" h="1091564">
                <a:moveTo>
                  <a:pt x="727907" y="52196"/>
                </a:moveTo>
                <a:lnTo>
                  <a:pt x="682244" y="52196"/>
                </a:lnTo>
                <a:lnTo>
                  <a:pt x="706374" y="68325"/>
                </a:lnTo>
                <a:lnTo>
                  <a:pt x="698355" y="80351"/>
                </a:lnTo>
                <a:lnTo>
                  <a:pt x="722376" y="96393"/>
                </a:lnTo>
                <a:lnTo>
                  <a:pt x="727907" y="52196"/>
                </a:lnTo>
                <a:close/>
              </a:path>
              <a:path w="734695" h="1091564">
                <a:moveTo>
                  <a:pt x="682244" y="52196"/>
                </a:moveTo>
                <a:lnTo>
                  <a:pt x="674220" y="64232"/>
                </a:lnTo>
                <a:lnTo>
                  <a:pt x="698355" y="80351"/>
                </a:lnTo>
                <a:lnTo>
                  <a:pt x="706374" y="68325"/>
                </a:lnTo>
                <a:lnTo>
                  <a:pt x="682244" y="52196"/>
                </a:lnTo>
                <a:close/>
              </a:path>
              <a:path w="734695" h="1091564">
                <a:moveTo>
                  <a:pt x="734441" y="0"/>
                </a:moveTo>
                <a:lnTo>
                  <a:pt x="650113" y="48132"/>
                </a:lnTo>
                <a:lnTo>
                  <a:pt x="674220" y="64232"/>
                </a:lnTo>
                <a:lnTo>
                  <a:pt x="682244" y="52196"/>
                </a:lnTo>
                <a:lnTo>
                  <a:pt x="727907" y="52196"/>
                </a:lnTo>
                <a:lnTo>
                  <a:pt x="734441" y="0"/>
                </a:lnTo>
                <a:close/>
              </a:path>
            </a:pathLst>
          </a:custGeom>
          <a:solidFill>
            <a:srgbClr val="000000"/>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44500" y="1023366"/>
            <a:ext cx="4390390" cy="452120"/>
          </a:xfrm>
          <a:prstGeom prst="rect">
            <a:avLst/>
          </a:prstGeom>
        </p:spPr>
        <p:txBody>
          <a:bodyPr vert="horz" wrap="square" lIns="0" tIns="12065" rIns="0" bIns="0" rtlCol="0">
            <a:spAutoFit/>
          </a:bodyPr>
          <a:lstStyle/>
          <a:p>
            <a:pPr marL="12700">
              <a:lnSpc>
                <a:spcPct val="100000"/>
              </a:lnSpc>
              <a:spcBef>
                <a:spcPts val="95"/>
              </a:spcBef>
            </a:pPr>
            <a:r>
              <a:rPr sz="2800" spc="-204" dirty="0"/>
              <a:t>Sequence </a:t>
            </a:r>
            <a:r>
              <a:rPr sz="2800" spc="-140" dirty="0"/>
              <a:t>diagrams:</a:t>
            </a:r>
            <a:r>
              <a:rPr sz="2800" spc="-50" dirty="0"/>
              <a:t> </a:t>
            </a:r>
            <a:r>
              <a:rPr sz="2800" spc="-229" dirty="0"/>
              <a:t>messages</a:t>
            </a:r>
            <a:endParaRPr sz="2800"/>
          </a:p>
        </p:txBody>
      </p:sp>
      <p:sp>
        <p:nvSpPr>
          <p:cNvPr id="8" name="object 8"/>
          <p:cNvSpPr/>
          <p:nvPr/>
        </p:nvSpPr>
        <p:spPr>
          <a:xfrm>
            <a:off x="6870192" y="1701800"/>
            <a:ext cx="2071370" cy="662940"/>
          </a:xfrm>
          <a:custGeom>
            <a:avLst/>
            <a:gdLst/>
            <a:ahLst/>
            <a:cxnLst/>
            <a:rect l="l" t="t" r="r" b="b"/>
            <a:pathLst>
              <a:path w="2071370" h="662939">
                <a:moveTo>
                  <a:pt x="0" y="662939"/>
                </a:moveTo>
                <a:lnTo>
                  <a:pt x="2071115" y="662939"/>
                </a:lnTo>
                <a:lnTo>
                  <a:pt x="2071115" y="0"/>
                </a:lnTo>
                <a:lnTo>
                  <a:pt x="0" y="0"/>
                </a:lnTo>
                <a:lnTo>
                  <a:pt x="0" y="662939"/>
                </a:lnTo>
                <a:close/>
              </a:path>
            </a:pathLst>
          </a:custGeom>
          <a:solidFill>
            <a:srgbClr val="FFFFCC"/>
          </a:solidFill>
        </p:spPr>
        <p:txBody>
          <a:bodyPr wrap="square" lIns="0" tIns="0" rIns="0" bIns="0" rtlCol="0"/>
          <a:lstStyle/>
          <a:p>
            <a:endParaRPr/>
          </a:p>
        </p:txBody>
      </p:sp>
      <p:sp>
        <p:nvSpPr>
          <p:cNvPr id="9" name="object 9"/>
          <p:cNvSpPr/>
          <p:nvPr/>
        </p:nvSpPr>
        <p:spPr>
          <a:xfrm>
            <a:off x="6870572" y="1701164"/>
            <a:ext cx="2070735" cy="0"/>
          </a:xfrm>
          <a:custGeom>
            <a:avLst/>
            <a:gdLst/>
            <a:ahLst/>
            <a:cxnLst/>
            <a:rect l="l" t="t" r="r" b="b"/>
            <a:pathLst>
              <a:path w="2070734">
                <a:moveTo>
                  <a:pt x="0" y="0"/>
                </a:moveTo>
                <a:lnTo>
                  <a:pt x="2070353" y="0"/>
                </a:lnTo>
              </a:path>
            </a:pathLst>
          </a:custGeom>
          <a:ln w="3175">
            <a:solidFill>
              <a:srgbClr val="FFFFCC"/>
            </a:solidFill>
          </a:ln>
        </p:spPr>
        <p:txBody>
          <a:bodyPr wrap="square" lIns="0" tIns="0" rIns="0" bIns="0" rtlCol="0"/>
          <a:lstStyle/>
          <a:p>
            <a:endParaRPr/>
          </a:p>
        </p:txBody>
      </p:sp>
      <p:sp>
        <p:nvSpPr>
          <p:cNvPr id="10" name="object 10"/>
          <p:cNvSpPr/>
          <p:nvPr/>
        </p:nvSpPr>
        <p:spPr>
          <a:xfrm>
            <a:off x="6870192" y="1700783"/>
            <a:ext cx="2071370" cy="664845"/>
          </a:xfrm>
          <a:custGeom>
            <a:avLst/>
            <a:gdLst/>
            <a:ahLst/>
            <a:cxnLst/>
            <a:rect l="l" t="t" r="r" b="b"/>
            <a:pathLst>
              <a:path w="2071370" h="664844">
                <a:moveTo>
                  <a:pt x="0" y="1524"/>
                </a:moveTo>
                <a:lnTo>
                  <a:pt x="0" y="762"/>
                </a:lnTo>
                <a:lnTo>
                  <a:pt x="761" y="0"/>
                </a:lnTo>
                <a:lnTo>
                  <a:pt x="1524" y="0"/>
                </a:lnTo>
                <a:lnTo>
                  <a:pt x="2069591" y="0"/>
                </a:lnTo>
                <a:lnTo>
                  <a:pt x="2070353" y="0"/>
                </a:lnTo>
                <a:lnTo>
                  <a:pt x="2071115" y="762"/>
                </a:lnTo>
                <a:lnTo>
                  <a:pt x="2071115" y="1524"/>
                </a:lnTo>
                <a:lnTo>
                  <a:pt x="2071115" y="662939"/>
                </a:lnTo>
                <a:lnTo>
                  <a:pt x="2071115" y="663701"/>
                </a:lnTo>
                <a:lnTo>
                  <a:pt x="2070353" y="664463"/>
                </a:lnTo>
                <a:lnTo>
                  <a:pt x="2069591" y="664463"/>
                </a:lnTo>
                <a:lnTo>
                  <a:pt x="1524" y="664463"/>
                </a:lnTo>
                <a:lnTo>
                  <a:pt x="761" y="664463"/>
                </a:lnTo>
                <a:lnTo>
                  <a:pt x="0" y="663701"/>
                </a:lnTo>
                <a:lnTo>
                  <a:pt x="0" y="662939"/>
                </a:lnTo>
                <a:lnTo>
                  <a:pt x="0" y="1524"/>
                </a:lnTo>
                <a:close/>
              </a:path>
            </a:pathLst>
          </a:custGeom>
          <a:ln w="9144">
            <a:solidFill>
              <a:srgbClr val="CCCCE6"/>
            </a:solidFill>
          </a:ln>
        </p:spPr>
        <p:txBody>
          <a:bodyPr wrap="square" lIns="0" tIns="0" rIns="0" bIns="0" rtlCol="0"/>
          <a:lstStyle/>
          <a:p>
            <a:endParaRPr/>
          </a:p>
        </p:txBody>
      </p:sp>
      <p:sp>
        <p:nvSpPr>
          <p:cNvPr id="11" name="object 11"/>
          <p:cNvSpPr/>
          <p:nvPr/>
        </p:nvSpPr>
        <p:spPr>
          <a:xfrm>
            <a:off x="6707123" y="1581962"/>
            <a:ext cx="1996185" cy="897458"/>
          </a:xfrm>
          <a:prstGeom prst="rect">
            <a:avLst/>
          </a:prstGeom>
          <a:blipFill>
            <a:blip r:embed="rId2" cstate="print"/>
            <a:stretch>
              <a:fillRect/>
            </a:stretch>
          </a:blipFill>
        </p:spPr>
        <p:txBody>
          <a:bodyPr wrap="square" lIns="0" tIns="0" rIns="0" bIns="0" rtlCol="0"/>
          <a:lstStyle/>
          <a:p>
            <a:endParaRPr/>
          </a:p>
        </p:txBody>
      </p:sp>
      <p:sp>
        <p:nvSpPr>
          <p:cNvPr id="12" name="object 12"/>
          <p:cNvSpPr txBox="1"/>
          <p:nvPr/>
        </p:nvSpPr>
        <p:spPr>
          <a:xfrm>
            <a:off x="6948931" y="1698117"/>
            <a:ext cx="1491615" cy="513715"/>
          </a:xfrm>
          <a:prstGeom prst="rect">
            <a:avLst/>
          </a:prstGeom>
        </p:spPr>
        <p:txBody>
          <a:bodyPr vert="horz" wrap="square" lIns="0" tIns="13335" rIns="0" bIns="0" rtlCol="0">
            <a:spAutoFit/>
          </a:bodyPr>
          <a:lstStyle/>
          <a:p>
            <a:pPr marL="12700">
              <a:lnSpc>
                <a:spcPct val="100000"/>
              </a:lnSpc>
              <a:spcBef>
                <a:spcPts val="105"/>
              </a:spcBef>
            </a:pPr>
            <a:r>
              <a:rPr sz="3200" u="heavy" dirty="0">
                <a:uFill>
                  <a:solidFill>
                    <a:srgbClr val="000000"/>
                  </a:solidFill>
                </a:uFill>
                <a:latin typeface="Tahoma"/>
                <a:cs typeface="Tahoma"/>
              </a:rPr>
              <a:t>:object3</a:t>
            </a:r>
            <a:endParaRPr sz="3200">
              <a:latin typeface="Tahoma"/>
              <a:cs typeface="Tahoma"/>
            </a:endParaRPr>
          </a:p>
        </p:txBody>
      </p:sp>
      <p:sp>
        <p:nvSpPr>
          <p:cNvPr id="13" name="object 13"/>
          <p:cNvSpPr/>
          <p:nvPr/>
        </p:nvSpPr>
        <p:spPr>
          <a:xfrm>
            <a:off x="6950964" y="2141188"/>
            <a:ext cx="1508632" cy="70008"/>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624840" y="1357883"/>
            <a:ext cx="199644" cy="347472"/>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571500" y="1575816"/>
            <a:ext cx="280670" cy="1905"/>
          </a:xfrm>
          <a:custGeom>
            <a:avLst/>
            <a:gdLst/>
            <a:ahLst/>
            <a:cxnLst/>
            <a:rect l="l" t="t" r="r" b="b"/>
            <a:pathLst>
              <a:path w="280669" h="1905">
                <a:moveTo>
                  <a:pt x="0" y="0"/>
                </a:moveTo>
                <a:lnTo>
                  <a:pt x="280416" y="1524"/>
                </a:lnTo>
              </a:path>
            </a:pathLst>
          </a:custGeom>
          <a:ln w="9143">
            <a:solidFill>
              <a:srgbClr val="990033"/>
            </a:solidFill>
          </a:ln>
        </p:spPr>
        <p:txBody>
          <a:bodyPr wrap="square" lIns="0" tIns="0" rIns="0" bIns="0" rtlCol="0"/>
          <a:lstStyle/>
          <a:p>
            <a:endParaRPr/>
          </a:p>
        </p:txBody>
      </p:sp>
      <p:sp>
        <p:nvSpPr>
          <p:cNvPr id="16" name="object 16"/>
          <p:cNvSpPr/>
          <p:nvPr/>
        </p:nvSpPr>
        <p:spPr>
          <a:xfrm>
            <a:off x="516636" y="1700783"/>
            <a:ext cx="382270" cy="191770"/>
          </a:xfrm>
          <a:custGeom>
            <a:avLst/>
            <a:gdLst/>
            <a:ahLst/>
            <a:cxnLst/>
            <a:rect l="l" t="t" r="r" b="b"/>
            <a:pathLst>
              <a:path w="382269" h="191769">
                <a:moveTo>
                  <a:pt x="0" y="191642"/>
                </a:moveTo>
                <a:lnTo>
                  <a:pt x="190906" y="0"/>
                </a:lnTo>
                <a:lnTo>
                  <a:pt x="382168" y="191642"/>
                </a:lnTo>
              </a:path>
            </a:pathLst>
          </a:custGeom>
          <a:ln w="9144">
            <a:solidFill>
              <a:srgbClr val="990033"/>
            </a:solidFill>
          </a:ln>
        </p:spPr>
        <p:txBody>
          <a:bodyPr wrap="square" lIns="0" tIns="0" rIns="0" bIns="0" rtlCol="0"/>
          <a:lstStyle/>
          <a:p>
            <a:endParaRPr/>
          </a:p>
        </p:txBody>
      </p:sp>
      <p:sp>
        <p:nvSpPr>
          <p:cNvPr id="17" name="object 17"/>
          <p:cNvSpPr txBox="1"/>
          <p:nvPr/>
        </p:nvSpPr>
        <p:spPr>
          <a:xfrm>
            <a:off x="365556" y="1941652"/>
            <a:ext cx="694055" cy="346075"/>
          </a:xfrm>
          <a:prstGeom prst="rect">
            <a:avLst/>
          </a:prstGeom>
        </p:spPr>
        <p:txBody>
          <a:bodyPr vert="horz" wrap="square" lIns="0" tIns="12700" rIns="0" bIns="0" rtlCol="0">
            <a:spAutoFit/>
          </a:bodyPr>
          <a:lstStyle/>
          <a:p>
            <a:pPr marL="12700">
              <a:lnSpc>
                <a:spcPct val="100000"/>
              </a:lnSpc>
              <a:spcBef>
                <a:spcPts val="100"/>
              </a:spcBef>
            </a:pPr>
            <a:r>
              <a:rPr sz="2100" u="heavy" dirty="0">
                <a:uFill>
                  <a:solidFill>
                    <a:srgbClr val="000000"/>
                  </a:solidFill>
                </a:uFill>
                <a:latin typeface="Arial"/>
                <a:cs typeface="Arial"/>
              </a:rPr>
              <a:t>:actor</a:t>
            </a:r>
            <a:endParaRPr sz="2100">
              <a:latin typeface="Arial"/>
              <a:cs typeface="Arial"/>
            </a:endParaRPr>
          </a:p>
        </p:txBody>
      </p:sp>
      <p:sp>
        <p:nvSpPr>
          <p:cNvPr id="18" name="object 18"/>
          <p:cNvSpPr/>
          <p:nvPr/>
        </p:nvSpPr>
        <p:spPr>
          <a:xfrm>
            <a:off x="211836" y="1874558"/>
            <a:ext cx="1019390" cy="592670"/>
          </a:xfrm>
          <a:prstGeom prst="rect">
            <a:avLst/>
          </a:prstGeom>
          <a:blipFill>
            <a:blip r:embed="rId5" cstate="print"/>
            <a:stretch>
              <a:fillRect/>
            </a:stretch>
          </a:blipFill>
        </p:spPr>
        <p:txBody>
          <a:bodyPr wrap="square" lIns="0" tIns="0" rIns="0" bIns="0" rtlCol="0"/>
          <a:lstStyle/>
          <a:p>
            <a:endParaRPr/>
          </a:p>
        </p:txBody>
      </p:sp>
      <p:sp>
        <p:nvSpPr>
          <p:cNvPr id="19" name="object 19"/>
          <p:cNvSpPr/>
          <p:nvPr/>
        </p:nvSpPr>
        <p:spPr>
          <a:xfrm>
            <a:off x="1763267" y="1701800"/>
            <a:ext cx="1925320" cy="662940"/>
          </a:xfrm>
          <a:custGeom>
            <a:avLst/>
            <a:gdLst/>
            <a:ahLst/>
            <a:cxnLst/>
            <a:rect l="l" t="t" r="r" b="b"/>
            <a:pathLst>
              <a:path w="1925320" h="662939">
                <a:moveTo>
                  <a:pt x="0" y="662939"/>
                </a:moveTo>
                <a:lnTo>
                  <a:pt x="1924811" y="662939"/>
                </a:lnTo>
                <a:lnTo>
                  <a:pt x="1924811" y="0"/>
                </a:lnTo>
                <a:lnTo>
                  <a:pt x="0" y="0"/>
                </a:lnTo>
                <a:lnTo>
                  <a:pt x="0" y="662939"/>
                </a:lnTo>
                <a:close/>
              </a:path>
            </a:pathLst>
          </a:custGeom>
          <a:solidFill>
            <a:srgbClr val="FFFFCC"/>
          </a:solidFill>
        </p:spPr>
        <p:txBody>
          <a:bodyPr wrap="square" lIns="0" tIns="0" rIns="0" bIns="0" rtlCol="0"/>
          <a:lstStyle/>
          <a:p>
            <a:endParaRPr/>
          </a:p>
        </p:txBody>
      </p:sp>
      <p:sp>
        <p:nvSpPr>
          <p:cNvPr id="20" name="object 20"/>
          <p:cNvSpPr/>
          <p:nvPr/>
        </p:nvSpPr>
        <p:spPr>
          <a:xfrm>
            <a:off x="1763648" y="1701164"/>
            <a:ext cx="1924050" cy="0"/>
          </a:xfrm>
          <a:custGeom>
            <a:avLst/>
            <a:gdLst/>
            <a:ahLst/>
            <a:cxnLst/>
            <a:rect l="l" t="t" r="r" b="b"/>
            <a:pathLst>
              <a:path w="1924050">
                <a:moveTo>
                  <a:pt x="0" y="0"/>
                </a:moveTo>
                <a:lnTo>
                  <a:pt x="1924049" y="0"/>
                </a:lnTo>
              </a:path>
            </a:pathLst>
          </a:custGeom>
          <a:ln w="3175">
            <a:solidFill>
              <a:srgbClr val="FFFFCC"/>
            </a:solidFill>
          </a:ln>
        </p:spPr>
        <p:txBody>
          <a:bodyPr wrap="square" lIns="0" tIns="0" rIns="0" bIns="0" rtlCol="0"/>
          <a:lstStyle/>
          <a:p>
            <a:endParaRPr/>
          </a:p>
        </p:txBody>
      </p:sp>
      <p:sp>
        <p:nvSpPr>
          <p:cNvPr id="21" name="object 21"/>
          <p:cNvSpPr/>
          <p:nvPr/>
        </p:nvSpPr>
        <p:spPr>
          <a:xfrm>
            <a:off x="1763267" y="1700783"/>
            <a:ext cx="1925320" cy="664845"/>
          </a:xfrm>
          <a:custGeom>
            <a:avLst/>
            <a:gdLst/>
            <a:ahLst/>
            <a:cxnLst/>
            <a:rect l="l" t="t" r="r" b="b"/>
            <a:pathLst>
              <a:path w="1925320" h="664844">
                <a:moveTo>
                  <a:pt x="0" y="1524"/>
                </a:moveTo>
                <a:lnTo>
                  <a:pt x="0" y="762"/>
                </a:lnTo>
                <a:lnTo>
                  <a:pt x="762" y="0"/>
                </a:lnTo>
                <a:lnTo>
                  <a:pt x="1524" y="0"/>
                </a:lnTo>
                <a:lnTo>
                  <a:pt x="1923287" y="0"/>
                </a:lnTo>
                <a:lnTo>
                  <a:pt x="1924049" y="0"/>
                </a:lnTo>
                <a:lnTo>
                  <a:pt x="1924811" y="762"/>
                </a:lnTo>
                <a:lnTo>
                  <a:pt x="1924811" y="1524"/>
                </a:lnTo>
                <a:lnTo>
                  <a:pt x="1924811" y="662939"/>
                </a:lnTo>
                <a:lnTo>
                  <a:pt x="1924811" y="663701"/>
                </a:lnTo>
                <a:lnTo>
                  <a:pt x="1924049" y="664463"/>
                </a:lnTo>
                <a:lnTo>
                  <a:pt x="1923287" y="664463"/>
                </a:lnTo>
                <a:lnTo>
                  <a:pt x="1524" y="664463"/>
                </a:lnTo>
                <a:lnTo>
                  <a:pt x="762" y="664463"/>
                </a:lnTo>
                <a:lnTo>
                  <a:pt x="0" y="663701"/>
                </a:lnTo>
                <a:lnTo>
                  <a:pt x="0" y="662939"/>
                </a:lnTo>
                <a:lnTo>
                  <a:pt x="0" y="1524"/>
                </a:lnTo>
                <a:close/>
              </a:path>
            </a:pathLst>
          </a:custGeom>
          <a:ln w="9144">
            <a:solidFill>
              <a:srgbClr val="CCCCE6"/>
            </a:solidFill>
          </a:ln>
        </p:spPr>
        <p:txBody>
          <a:bodyPr wrap="square" lIns="0" tIns="0" rIns="0" bIns="0" rtlCol="0"/>
          <a:lstStyle/>
          <a:p>
            <a:endParaRPr/>
          </a:p>
        </p:txBody>
      </p:sp>
      <p:sp>
        <p:nvSpPr>
          <p:cNvPr id="22" name="object 22"/>
          <p:cNvSpPr/>
          <p:nvPr/>
        </p:nvSpPr>
        <p:spPr>
          <a:xfrm>
            <a:off x="1600200" y="1581962"/>
            <a:ext cx="1996186" cy="897458"/>
          </a:xfrm>
          <a:prstGeom prst="rect">
            <a:avLst/>
          </a:prstGeom>
          <a:blipFill>
            <a:blip r:embed="rId6" cstate="print"/>
            <a:stretch>
              <a:fillRect/>
            </a:stretch>
          </a:blipFill>
        </p:spPr>
        <p:txBody>
          <a:bodyPr wrap="square" lIns="0" tIns="0" rIns="0" bIns="0" rtlCol="0"/>
          <a:lstStyle/>
          <a:p>
            <a:endParaRPr/>
          </a:p>
        </p:txBody>
      </p:sp>
      <p:sp>
        <p:nvSpPr>
          <p:cNvPr id="23" name="object 23"/>
          <p:cNvSpPr/>
          <p:nvPr/>
        </p:nvSpPr>
        <p:spPr>
          <a:xfrm>
            <a:off x="1844039" y="2141188"/>
            <a:ext cx="1508633" cy="70008"/>
          </a:xfrm>
          <a:prstGeom prst="rect">
            <a:avLst/>
          </a:prstGeom>
          <a:blipFill>
            <a:blip r:embed="rId3" cstate="print"/>
            <a:stretch>
              <a:fillRect/>
            </a:stretch>
          </a:blipFill>
        </p:spPr>
        <p:txBody>
          <a:bodyPr wrap="square" lIns="0" tIns="0" rIns="0" bIns="0" rtlCol="0"/>
          <a:lstStyle/>
          <a:p>
            <a:endParaRPr/>
          </a:p>
        </p:txBody>
      </p:sp>
      <p:sp>
        <p:nvSpPr>
          <p:cNvPr id="24" name="object 24"/>
          <p:cNvSpPr/>
          <p:nvPr/>
        </p:nvSpPr>
        <p:spPr>
          <a:xfrm>
            <a:off x="4104132" y="1701800"/>
            <a:ext cx="1957070" cy="662940"/>
          </a:xfrm>
          <a:custGeom>
            <a:avLst/>
            <a:gdLst/>
            <a:ahLst/>
            <a:cxnLst/>
            <a:rect l="l" t="t" r="r" b="b"/>
            <a:pathLst>
              <a:path w="1957070" h="662939">
                <a:moveTo>
                  <a:pt x="0" y="662939"/>
                </a:moveTo>
                <a:lnTo>
                  <a:pt x="1956815" y="662939"/>
                </a:lnTo>
                <a:lnTo>
                  <a:pt x="1956815" y="0"/>
                </a:lnTo>
                <a:lnTo>
                  <a:pt x="0" y="0"/>
                </a:lnTo>
                <a:lnTo>
                  <a:pt x="0" y="662939"/>
                </a:lnTo>
                <a:close/>
              </a:path>
            </a:pathLst>
          </a:custGeom>
          <a:solidFill>
            <a:srgbClr val="FFFFCC"/>
          </a:solidFill>
        </p:spPr>
        <p:txBody>
          <a:bodyPr wrap="square" lIns="0" tIns="0" rIns="0" bIns="0" rtlCol="0"/>
          <a:lstStyle/>
          <a:p>
            <a:endParaRPr/>
          </a:p>
        </p:txBody>
      </p:sp>
      <p:sp>
        <p:nvSpPr>
          <p:cNvPr id="25" name="object 25"/>
          <p:cNvSpPr/>
          <p:nvPr/>
        </p:nvSpPr>
        <p:spPr>
          <a:xfrm>
            <a:off x="4104513" y="1701164"/>
            <a:ext cx="1956435" cy="0"/>
          </a:xfrm>
          <a:custGeom>
            <a:avLst/>
            <a:gdLst/>
            <a:ahLst/>
            <a:cxnLst/>
            <a:rect l="l" t="t" r="r" b="b"/>
            <a:pathLst>
              <a:path w="1956435">
                <a:moveTo>
                  <a:pt x="0" y="0"/>
                </a:moveTo>
                <a:lnTo>
                  <a:pt x="1956053" y="0"/>
                </a:lnTo>
              </a:path>
            </a:pathLst>
          </a:custGeom>
          <a:ln w="3175">
            <a:solidFill>
              <a:srgbClr val="FFFFCC"/>
            </a:solidFill>
          </a:ln>
        </p:spPr>
        <p:txBody>
          <a:bodyPr wrap="square" lIns="0" tIns="0" rIns="0" bIns="0" rtlCol="0"/>
          <a:lstStyle/>
          <a:p>
            <a:endParaRPr/>
          </a:p>
        </p:txBody>
      </p:sp>
      <p:sp>
        <p:nvSpPr>
          <p:cNvPr id="26" name="object 26"/>
          <p:cNvSpPr/>
          <p:nvPr/>
        </p:nvSpPr>
        <p:spPr>
          <a:xfrm>
            <a:off x="4104132" y="1700783"/>
            <a:ext cx="1957070" cy="664845"/>
          </a:xfrm>
          <a:custGeom>
            <a:avLst/>
            <a:gdLst/>
            <a:ahLst/>
            <a:cxnLst/>
            <a:rect l="l" t="t" r="r" b="b"/>
            <a:pathLst>
              <a:path w="1957070" h="664844">
                <a:moveTo>
                  <a:pt x="0" y="1524"/>
                </a:moveTo>
                <a:lnTo>
                  <a:pt x="0" y="762"/>
                </a:lnTo>
                <a:lnTo>
                  <a:pt x="762" y="0"/>
                </a:lnTo>
                <a:lnTo>
                  <a:pt x="1523" y="0"/>
                </a:lnTo>
                <a:lnTo>
                  <a:pt x="1955291" y="0"/>
                </a:lnTo>
                <a:lnTo>
                  <a:pt x="1956053" y="0"/>
                </a:lnTo>
                <a:lnTo>
                  <a:pt x="1956815" y="762"/>
                </a:lnTo>
                <a:lnTo>
                  <a:pt x="1956815" y="1524"/>
                </a:lnTo>
                <a:lnTo>
                  <a:pt x="1956815" y="662939"/>
                </a:lnTo>
                <a:lnTo>
                  <a:pt x="1956815" y="663701"/>
                </a:lnTo>
                <a:lnTo>
                  <a:pt x="1956053" y="664463"/>
                </a:lnTo>
                <a:lnTo>
                  <a:pt x="1955291" y="664463"/>
                </a:lnTo>
                <a:lnTo>
                  <a:pt x="1523" y="664463"/>
                </a:lnTo>
                <a:lnTo>
                  <a:pt x="762" y="664463"/>
                </a:lnTo>
                <a:lnTo>
                  <a:pt x="0" y="663701"/>
                </a:lnTo>
                <a:lnTo>
                  <a:pt x="0" y="662939"/>
                </a:lnTo>
                <a:lnTo>
                  <a:pt x="0" y="1524"/>
                </a:lnTo>
                <a:close/>
              </a:path>
            </a:pathLst>
          </a:custGeom>
          <a:ln w="9144">
            <a:solidFill>
              <a:srgbClr val="CCCCE6"/>
            </a:solidFill>
          </a:ln>
        </p:spPr>
        <p:txBody>
          <a:bodyPr wrap="square" lIns="0" tIns="0" rIns="0" bIns="0" rtlCol="0"/>
          <a:lstStyle/>
          <a:p>
            <a:endParaRPr/>
          </a:p>
        </p:txBody>
      </p:sp>
      <p:sp>
        <p:nvSpPr>
          <p:cNvPr id="27" name="object 27"/>
          <p:cNvSpPr/>
          <p:nvPr/>
        </p:nvSpPr>
        <p:spPr>
          <a:xfrm>
            <a:off x="3941064" y="1581962"/>
            <a:ext cx="1996186" cy="897458"/>
          </a:xfrm>
          <a:prstGeom prst="rect">
            <a:avLst/>
          </a:prstGeom>
          <a:blipFill>
            <a:blip r:embed="rId7" cstate="print"/>
            <a:stretch>
              <a:fillRect/>
            </a:stretch>
          </a:blipFill>
        </p:spPr>
        <p:txBody>
          <a:bodyPr wrap="square" lIns="0" tIns="0" rIns="0" bIns="0" rtlCol="0"/>
          <a:lstStyle/>
          <a:p>
            <a:endParaRPr/>
          </a:p>
        </p:txBody>
      </p:sp>
      <p:sp>
        <p:nvSpPr>
          <p:cNvPr id="28" name="object 28"/>
          <p:cNvSpPr txBox="1"/>
          <p:nvPr/>
        </p:nvSpPr>
        <p:spPr>
          <a:xfrm>
            <a:off x="1841373" y="1698117"/>
            <a:ext cx="3832225" cy="513715"/>
          </a:xfrm>
          <a:prstGeom prst="rect">
            <a:avLst/>
          </a:prstGeom>
        </p:spPr>
        <p:txBody>
          <a:bodyPr vert="horz" wrap="square" lIns="0" tIns="13335" rIns="0" bIns="0" rtlCol="0">
            <a:spAutoFit/>
          </a:bodyPr>
          <a:lstStyle/>
          <a:p>
            <a:pPr marL="12700">
              <a:lnSpc>
                <a:spcPct val="100000"/>
              </a:lnSpc>
              <a:spcBef>
                <a:spcPts val="105"/>
              </a:spcBef>
              <a:tabLst>
                <a:tab pos="2352675" algn="l"/>
              </a:tabLst>
            </a:pPr>
            <a:r>
              <a:rPr sz="3200" u="heavy" dirty="0">
                <a:uFill>
                  <a:solidFill>
                    <a:srgbClr val="000000"/>
                  </a:solidFill>
                </a:uFill>
                <a:latin typeface="Tahoma"/>
                <a:cs typeface="Tahoma"/>
              </a:rPr>
              <a:t>:object1</a:t>
            </a:r>
            <a:r>
              <a:rPr sz="3200" dirty="0">
                <a:latin typeface="Tahoma"/>
                <a:cs typeface="Tahoma"/>
              </a:rPr>
              <a:t>	</a:t>
            </a:r>
            <a:r>
              <a:rPr sz="3200" u="heavy" dirty="0">
                <a:uFill>
                  <a:solidFill>
                    <a:srgbClr val="000000"/>
                  </a:solidFill>
                </a:uFill>
                <a:latin typeface="Tahoma"/>
                <a:cs typeface="Tahoma"/>
              </a:rPr>
              <a:t>:object2</a:t>
            </a:r>
            <a:endParaRPr sz="3200">
              <a:latin typeface="Tahoma"/>
              <a:cs typeface="Tahoma"/>
            </a:endParaRPr>
          </a:p>
        </p:txBody>
      </p:sp>
      <p:sp>
        <p:nvSpPr>
          <p:cNvPr id="29" name="object 29"/>
          <p:cNvSpPr/>
          <p:nvPr/>
        </p:nvSpPr>
        <p:spPr>
          <a:xfrm>
            <a:off x="4184903" y="2141188"/>
            <a:ext cx="1508633" cy="70008"/>
          </a:xfrm>
          <a:prstGeom prst="rect">
            <a:avLst/>
          </a:prstGeom>
          <a:blipFill>
            <a:blip r:embed="rId8" cstate="print"/>
            <a:stretch>
              <a:fillRect/>
            </a:stretch>
          </a:blipFill>
        </p:spPr>
        <p:txBody>
          <a:bodyPr wrap="square" lIns="0" tIns="0" rIns="0" bIns="0" rtlCol="0"/>
          <a:lstStyle/>
          <a:p>
            <a:endParaRPr/>
          </a:p>
        </p:txBody>
      </p:sp>
      <p:sp>
        <p:nvSpPr>
          <p:cNvPr id="30" name="object 30"/>
          <p:cNvSpPr/>
          <p:nvPr/>
        </p:nvSpPr>
        <p:spPr>
          <a:xfrm>
            <a:off x="2741676" y="2340864"/>
            <a:ext cx="0" cy="483870"/>
          </a:xfrm>
          <a:custGeom>
            <a:avLst/>
            <a:gdLst/>
            <a:ahLst/>
            <a:cxnLst/>
            <a:rect l="l" t="t" r="r" b="b"/>
            <a:pathLst>
              <a:path h="483869">
                <a:moveTo>
                  <a:pt x="0" y="0"/>
                </a:moveTo>
                <a:lnTo>
                  <a:pt x="0" y="483615"/>
                </a:lnTo>
              </a:path>
            </a:pathLst>
          </a:custGeom>
          <a:ln w="51815">
            <a:solidFill>
              <a:srgbClr val="CCCCE6"/>
            </a:solidFill>
            <a:prstDash val="lgDash"/>
          </a:ln>
        </p:spPr>
        <p:txBody>
          <a:bodyPr wrap="square" lIns="0" tIns="0" rIns="0" bIns="0" rtlCol="0"/>
          <a:lstStyle/>
          <a:p>
            <a:endParaRPr/>
          </a:p>
        </p:txBody>
      </p:sp>
      <p:sp>
        <p:nvSpPr>
          <p:cNvPr id="31" name="object 31"/>
          <p:cNvSpPr/>
          <p:nvPr/>
        </p:nvSpPr>
        <p:spPr>
          <a:xfrm>
            <a:off x="2741676" y="4574540"/>
            <a:ext cx="0" cy="368300"/>
          </a:xfrm>
          <a:custGeom>
            <a:avLst/>
            <a:gdLst/>
            <a:ahLst/>
            <a:cxnLst/>
            <a:rect l="l" t="t" r="r" b="b"/>
            <a:pathLst>
              <a:path h="368300">
                <a:moveTo>
                  <a:pt x="0" y="0"/>
                </a:moveTo>
                <a:lnTo>
                  <a:pt x="0" y="367792"/>
                </a:lnTo>
              </a:path>
            </a:pathLst>
          </a:custGeom>
          <a:ln w="51815">
            <a:solidFill>
              <a:srgbClr val="CCCCE6"/>
            </a:solidFill>
            <a:prstDash val="lgDash"/>
          </a:ln>
        </p:spPr>
        <p:txBody>
          <a:bodyPr wrap="square" lIns="0" tIns="0" rIns="0" bIns="0" rtlCol="0"/>
          <a:lstStyle/>
          <a:p>
            <a:endParaRPr/>
          </a:p>
        </p:txBody>
      </p:sp>
      <p:sp>
        <p:nvSpPr>
          <p:cNvPr id="32" name="object 32"/>
          <p:cNvSpPr/>
          <p:nvPr/>
        </p:nvSpPr>
        <p:spPr>
          <a:xfrm>
            <a:off x="5027676" y="2340864"/>
            <a:ext cx="0" cy="483870"/>
          </a:xfrm>
          <a:custGeom>
            <a:avLst/>
            <a:gdLst/>
            <a:ahLst/>
            <a:cxnLst/>
            <a:rect l="l" t="t" r="r" b="b"/>
            <a:pathLst>
              <a:path h="483869">
                <a:moveTo>
                  <a:pt x="0" y="0"/>
                </a:moveTo>
                <a:lnTo>
                  <a:pt x="0" y="483615"/>
                </a:lnTo>
              </a:path>
            </a:pathLst>
          </a:custGeom>
          <a:ln w="51816">
            <a:solidFill>
              <a:srgbClr val="CCCCE6"/>
            </a:solidFill>
            <a:prstDash val="lgDash"/>
          </a:ln>
        </p:spPr>
        <p:txBody>
          <a:bodyPr wrap="square" lIns="0" tIns="0" rIns="0" bIns="0" rtlCol="0"/>
          <a:lstStyle/>
          <a:p>
            <a:endParaRPr/>
          </a:p>
        </p:txBody>
      </p:sp>
      <p:sp>
        <p:nvSpPr>
          <p:cNvPr id="33" name="object 33"/>
          <p:cNvSpPr/>
          <p:nvPr/>
        </p:nvSpPr>
        <p:spPr>
          <a:xfrm>
            <a:off x="5027676" y="4498340"/>
            <a:ext cx="0" cy="444500"/>
          </a:xfrm>
          <a:custGeom>
            <a:avLst/>
            <a:gdLst/>
            <a:ahLst/>
            <a:cxnLst/>
            <a:rect l="l" t="t" r="r" b="b"/>
            <a:pathLst>
              <a:path h="444500">
                <a:moveTo>
                  <a:pt x="0" y="0"/>
                </a:moveTo>
                <a:lnTo>
                  <a:pt x="0" y="443992"/>
                </a:lnTo>
              </a:path>
            </a:pathLst>
          </a:custGeom>
          <a:ln w="51816">
            <a:solidFill>
              <a:srgbClr val="CCCCE6"/>
            </a:solidFill>
            <a:prstDash val="lgDash"/>
          </a:ln>
        </p:spPr>
        <p:txBody>
          <a:bodyPr wrap="square" lIns="0" tIns="0" rIns="0" bIns="0" rtlCol="0"/>
          <a:lstStyle/>
          <a:p>
            <a:endParaRPr/>
          </a:p>
        </p:txBody>
      </p:sp>
      <p:sp>
        <p:nvSpPr>
          <p:cNvPr id="34" name="object 34"/>
          <p:cNvSpPr/>
          <p:nvPr/>
        </p:nvSpPr>
        <p:spPr>
          <a:xfrm>
            <a:off x="7770876" y="2340864"/>
            <a:ext cx="0" cy="636270"/>
          </a:xfrm>
          <a:custGeom>
            <a:avLst/>
            <a:gdLst/>
            <a:ahLst/>
            <a:cxnLst/>
            <a:rect l="l" t="t" r="r" b="b"/>
            <a:pathLst>
              <a:path h="636269">
                <a:moveTo>
                  <a:pt x="0" y="0"/>
                </a:moveTo>
                <a:lnTo>
                  <a:pt x="0" y="636015"/>
                </a:lnTo>
              </a:path>
            </a:pathLst>
          </a:custGeom>
          <a:ln w="51815">
            <a:solidFill>
              <a:srgbClr val="CCCCE6"/>
            </a:solidFill>
            <a:prstDash val="lgDash"/>
          </a:ln>
        </p:spPr>
        <p:txBody>
          <a:bodyPr wrap="square" lIns="0" tIns="0" rIns="0" bIns="0" rtlCol="0"/>
          <a:lstStyle/>
          <a:p>
            <a:endParaRPr/>
          </a:p>
        </p:txBody>
      </p:sp>
      <p:sp>
        <p:nvSpPr>
          <p:cNvPr id="35" name="object 35"/>
          <p:cNvSpPr/>
          <p:nvPr/>
        </p:nvSpPr>
        <p:spPr>
          <a:xfrm>
            <a:off x="7770876" y="4345940"/>
            <a:ext cx="0" cy="596900"/>
          </a:xfrm>
          <a:custGeom>
            <a:avLst/>
            <a:gdLst/>
            <a:ahLst/>
            <a:cxnLst/>
            <a:rect l="l" t="t" r="r" b="b"/>
            <a:pathLst>
              <a:path h="596900">
                <a:moveTo>
                  <a:pt x="0" y="0"/>
                </a:moveTo>
                <a:lnTo>
                  <a:pt x="0" y="596392"/>
                </a:lnTo>
              </a:path>
            </a:pathLst>
          </a:custGeom>
          <a:ln w="51815">
            <a:solidFill>
              <a:srgbClr val="CCCCE6"/>
            </a:solidFill>
            <a:prstDash val="lgDash"/>
          </a:ln>
        </p:spPr>
        <p:txBody>
          <a:bodyPr wrap="square" lIns="0" tIns="0" rIns="0" bIns="0" rtlCol="0"/>
          <a:lstStyle/>
          <a:p>
            <a:endParaRPr/>
          </a:p>
        </p:txBody>
      </p:sp>
      <p:sp>
        <p:nvSpPr>
          <p:cNvPr id="36" name="object 36"/>
          <p:cNvSpPr/>
          <p:nvPr/>
        </p:nvSpPr>
        <p:spPr>
          <a:xfrm>
            <a:off x="2410967" y="4942332"/>
            <a:ext cx="6248400" cy="1525905"/>
          </a:xfrm>
          <a:custGeom>
            <a:avLst/>
            <a:gdLst/>
            <a:ahLst/>
            <a:cxnLst/>
            <a:rect l="l" t="t" r="r" b="b"/>
            <a:pathLst>
              <a:path w="6248400" h="1525904">
                <a:moveTo>
                  <a:pt x="0" y="1525524"/>
                </a:moveTo>
                <a:lnTo>
                  <a:pt x="6248400" y="1525524"/>
                </a:lnTo>
                <a:lnTo>
                  <a:pt x="6248400" y="0"/>
                </a:lnTo>
                <a:lnTo>
                  <a:pt x="0" y="0"/>
                </a:lnTo>
                <a:lnTo>
                  <a:pt x="0" y="1525524"/>
                </a:lnTo>
                <a:close/>
              </a:path>
            </a:pathLst>
          </a:custGeom>
          <a:solidFill>
            <a:srgbClr val="CCFFCC"/>
          </a:solidFill>
        </p:spPr>
        <p:txBody>
          <a:bodyPr wrap="square" lIns="0" tIns="0" rIns="0" bIns="0" rtlCol="0"/>
          <a:lstStyle/>
          <a:p>
            <a:endParaRPr/>
          </a:p>
        </p:txBody>
      </p:sp>
      <p:sp>
        <p:nvSpPr>
          <p:cNvPr id="37" name="object 37"/>
          <p:cNvSpPr/>
          <p:nvPr/>
        </p:nvSpPr>
        <p:spPr>
          <a:xfrm>
            <a:off x="2410967" y="4942332"/>
            <a:ext cx="6248400" cy="1525905"/>
          </a:xfrm>
          <a:custGeom>
            <a:avLst/>
            <a:gdLst/>
            <a:ahLst/>
            <a:cxnLst/>
            <a:rect l="l" t="t" r="r" b="b"/>
            <a:pathLst>
              <a:path w="6248400" h="1525904">
                <a:moveTo>
                  <a:pt x="0" y="1525524"/>
                </a:moveTo>
                <a:lnTo>
                  <a:pt x="6248400" y="1525524"/>
                </a:lnTo>
                <a:lnTo>
                  <a:pt x="6248400" y="0"/>
                </a:lnTo>
                <a:lnTo>
                  <a:pt x="0" y="0"/>
                </a:lnTo>
                <a:lnTo>
                  <a:pt x="0" y="1525524"/>
                </a:lnTo>
                <a:close/>
              </a:path>
            </a:pathLst>
          </a:custGeom>
          <a:ln w="9144">
            <a:solidFill>
              <a:srgbClr val="CCCCE6"/>
            </a:solidFill>
          </a:ln>
        </p:spPr>
        <p:txBody>
          <a:bodyPr wrap="square" lIns="0" tIns="0" rIns="0" bIns="0" rtlCol="0"/>
          <a:lstStyle/>
          <a:p>
            <a:endParaRPr/>
          </a:p>
        </p:txBody>
      </p:sp>
      <p:sp>
        <p:nvSpPr>
          <p:cNvPr id="38" name="object 38"/>
          <p:cNvSpPr txBox="1"/>
          <p:nvPr/>
        </p:nvSpPr>
        <p:spPr>
          <a:xfrm>
            <a:off x="2490597" y="4927219"/>
            <a:ext cx="5494655" cy="789940"/>
          </a:xfrm>
          <a:prstGeom prst="rect">
            <a:avLst/>
          </a:prstGeom>
        </p:spPr>
        <p:txBody>
          <a:bodyPr vert="horz" wrap="square" lIns="0" tIns="49530" rIns="0" bIns="0" rtlCol="0">
            <a:spAutoFit/>
          </a:bodyPr>
          <a:lstStyle/>
          <a:p>
            <a:pPr marL="285115" marR="5080" indent="-273050">
              <a:lnSpc>
                <a:spcPts val="2890"/>
              </a:lnSpc>
              <a:spcBef>
                <a:spcPts val="390"/>
              </a:spcBef>
            </a:pPr>
            <a:r>
              <a:rPr sz="2600" spc="35" dirty="0">
                <a:latin typeface="Times New Roman"/>
                <a:cs typeface="Times New Roman"/>
              </a:rPr>
              <a:t>Arrows</a:t>
            </a:r>
            <a:r>
              <a:rPr sz="2600" spc="-80" dirty="0">
                <a:latin typeface="Times New Roman"/>
                <a:cs typeface="Times New Roman"/>
              </a:rPr>
              <a:t> </a:t>
            </a:r>
            <a:r>
              <a:rPr sz="2600" spc="95" dirty="0">
                <a:latin typeface="Times New Roman"/>
                <a:cs typeface="Times New Roman"/>
              </a:rPr>
              <a:t>indicate</a:t>
            </a:r>
            <a:r>
              <a:rPr sz="2600" spc="-70" dirty="0">
                <a:latin typeface="Times New Roman"/>
                <a:cs typeface="Times New Roman"/>
              </a:rPr>
              <a:t> </a:t>
            </a:r>
            <a:r>
              <a:rPr sz="2600" spc="70" dirty="0">
                <a:latin typeface="Times New Roman"/>
                <a:cs typeface="Times New Roman"/>
              </a:rPr>
              <a:t>messages</a:t>
            </a:r>
            <a:r>
              <a:rPr sz="2600" spc="-95" dirty="0">
                <a:latin typeface="Times New Roman"/>
                <a:cs typeface="Times New Roman"/>
              </a:rPr>
              <a:t> </a:t>
            </a:r>
            <a:r>
              <a:rPr sz="2600" spc="170" dirty="0">
                <a:latin typeface="Times New Roman"/>
                <a:cs typeface="Times New Roman"/>
              </a:rPr>
              <a:t>that</a:t>
            </a:r>
            <a:r>
              <a:rPr sz="2600" spc="-145" dirty="0">
                <a:latin typeface="Times New Roman"/>
                <a:cs typeface="Times New Roman"/>
              </a:rPr>
              <a:t> </a:t>
            </a:r>
            <a:r>
              <a:rPr sz="2600" spc="90" dirty="0">
                <a:latin typeface="Times New Roman"/>
                <a:cs typeface="Times New Roman"/>
              </a:rPr>
              <a:t>are</a:t>
            </a:r>
            <a:r>
              <a:rPr sz="2600" spc="-125" dirty="0">
                <a:latin typeface="Times New Roman"/>
                <a:cs typeface="Times New Roman"/>
              </a:rPr>
              <a:t> </a:t>
            </a:r>
            <a:r>
              <a:rPr sz="2600" spc="135" dirty="0">
                <a:latin typeface="Times New Roman"/>
                <a:cs typeface="Times New Roman"/>
              </a:rPr>
              <a:t>sent  </a:t>
            </a:r>
            <a:r>
              <a:rPr sz="2600" spc="90" dirty="0">
                <a:latin typeface="Times New Roman"/>
                <a:cs typeface="Times New Roman"/>
              </a:rPr>
              <a:t>from</a:t>
            </a:r>
            <a:r>
              <a:rPr sz="2600" spc="-120" dirty="0">
                <a:latin typeface="Times New Roman"/>
                <a:cs typeface="Times New Roman"/>
              </a:rPr>
              <a:t> </a:t>
            </a:r>
            <a:r>
              <a:rPr sz="2600" spc="135" dirty="0">
                <a:latin typeface="Times New Roman"/>
                <a:cs typeface="Times New Roman"/>
              </a:rPr>
              <a:t>one</a:t>
            </a:r>
            <a:r>
              <a:rPr sz="2600" spc="-135" dirty="0">
                <a:latin typeface="Times New Roman"/>
                <a:cs typeface="Times New Roman"/>
              </a:rPr>
              <a:t> </a:t>
            </a:r>
            <a:r>
              <a:rPr sz="2600" spc="90" dirty="0">
                <a:latin typeface="Times New Roman"/>
                <a:cs typeface="Times New Roman"/>
              </a:rPr>
              <a:t>object</a:t>
            </a:r>
            <a:r>
              <a:rPr sz="2600" spc="-110" dirty="0">
                <a:latin typeface="Times New Roman"/>
                <a:cs typeface="Times New Roman"/>
              </a:rPr>
              <a:t> </a:t>
            </a:r>
            <a:r>
              <a:rPr sz="2600" spc="130" dirty="0">
                <a:latin typeface="Times New Roman"/>
                <a:cs typeface="Times New Roman"/>
              </a:rPr>
              <a:t>to</a:t>
            </a:r>
            <a:r>
              <a:rPr sz="2600" spc="-150" dirty="0">
                <a:latin typeface="Times New Roman"/>
                <a:cs typeface="Times New Roman"/>
              </a:rPr>
              <a:t> </a:t>
            </a:r>
            <a:r>
              <a:rPr sz="2600" spc="100" dirty="0">
                <a:latin typeface="Times New Roman"/>
                <a:cs typeface="Times New Roman"/>
              </a:rPr>
              <a:t>another.</a:t>
            </a:r>
            <a:endParaRPr sz="2600">
              <a:latin typeface="Times New Roman"/>
              <a:cs typeface="Times New Roman"/>
            </a:endParaRPr>
          </a:p>
        </p:txBody>
      </p:sp>
      <p:sp>
        <p:nvSpPr>
          <p:cNvPr id="39" name="object 39"/>
          <p:cNvSpPr/>
          <p:nvPr/>
        </p:nvSpPr>
        <p:spPr>
          <a:xfrm>
            <a:off x="760476" y="2493264"/>
            <a:ext cx="0" cy="407670"/>
          </a:xfrm>
          <a:custGeom>
            <a:avLst/>
            <a:gdLst/>
            <a:ahLst/>
            <a:cxnLst/>
            <a:rect l="l" t="t" r="r" b="b"/>
            <a:pathLst>
              <a:path h="407669">
                <a:moveTo>
                  <a:pt x="0" y="0"/>
                </a:moveTo>
                <a:lnTo>
                  <a:pt x="0" y="407415"/>
                </a:lnTo>
              </a:path>
            </a:pathLst>
          </a:custGeom>
          <a:ln w="51815">
            <a:solidFill>
              <a:srgbClr val="CCCCE6"/>
            </a:solidFill>
            <a:prstDash val="lgDash"/>
          </a:ln>
        </p:spPr>
        <p:txBody>
          <a:bodyPr wrap="square" lIns="0" tIns="0" rIns="0" bIns="0" rtlCol="0"/>
          <a:lstStyle/>
          <a:p>
            <a:endParaRPr/>
          </a:p>
        </p:txBody>
      </p:sp>
      <p:sp>
        <p:nvSpPr>
          <p:cNvPr id="40" name="object 40"/>
          <p:cNvSpPr/>
          <p:nvPr/>
        </p:nvSpPr>
        <p:spPr>
          <a:xfrm>
            <a:off x="760476" y="4879340"/>
            <a:ext cx="0" cy="1703070"/>
          </a:xfrm>
          <a:custGeom>
            <a:avLst/>
            <a:gdLst/>
            <a:ahLst/>
            <a:cxnLst/>
            <a:rect l="l" t="t" r="r" b="b"/>
            <a:pathLst>
              <a:path h="1703070">
                <a:moveTo>
                  <a:pt x="0" y="0"/>
                </a:moveTo>
                <a:lnTo>
                  <a:pt x="0" y="1702816"/>
                </a:lnTo>
              </a:path>
            </a:pathLst>
          </a:custGeom>
          <a:ln w="51815">
            <a:solidFill>
              <a:srgbClr val="CCCCE6"/>
            </a:solidFill>
            <a:prstDash val="lgDash"/>
          </a:ln>
        </p:spPr>
        <p:txBody>
          <a:bodyPr wrap="square" lIns="0" tIns="0" rIns="0" bIns="0" rtlCol="0"/>
          <a:lstStyle/>
          <a:p>
            <a:endParaRPr/>
          </a:p>
        </p:txBody>
      </p:sp>
      <p:sp>
        <p:nvSpPr>
          <p:cNvPr id="41" name="object 41"/>
          <p:cNvSpPr/>
          <p:nvPr/>
        </p:nvSpPr>
        <p:spPr>
          <a:xfrm>
            <a:off x="1485772" y="3051810"/>
            <a:ext cx="379730" cy="3276600"/>
          </a:xfrm>
          <a:custGeom>
            <a:avLst/>
            <a:gdLst/>
            <a:ahLst/>
            <a:cxnLst/>
            <a:rect l="l" t="t" r="r" b="b"/>
            <a:pathLst>
              <a:path w="379730" h="3276600">
                <a:moveTo>
                  <a:pt x="126462" y="2897153"/>
                </a:moveTo>
                <a:lnTo>
                  <a:pt x="0" y="2897212"/>
                </a:lnTo>
                <a:lnTo>
                  <a:pt x="189865" y="3276600"/>
                </a:lnTo>
                <a:lnTo>
                  <a:pt x="347824" y="2960395"/>
                </a:lnTo>
                <a:lnTo>
                  <a:pt x="126492" y="2960395"/>
                </a:lnTo>
                <a:lnTo>
                  <a:pt x="126462" y="2897153"/>
                </a:lnTo>
                <a:close/>
              </a:path>
              <a:path w="379730" h="3276600">
                <a:moveTo>
                  <a:pt x="252954" y="2897094"/>
                </a:moveTo>
                <a:lnTo>
                  <a:pt x="126462" y="2897153"/>
                </a:lnTo>
                <a:lnTo>
                  <a:pt x="126492" y="2960395"/>
                </a:lnTo>
                <a:lnTo>
                  <a:pt x="252984" y="2960344"/>
                </a:lnTo>
                <a:lnTo>
                  <a:pt x="252954" y="2897094"/>
                </a:lnTo>
                <a:close/>
              </a:path>
              <a:path w="379730" h="3276600">
                <a:moveTo>
                  <a:pt x="379476" y="2897035"/>
                </a:moveTo>
                <a:lnTo>
                  <a:pt x="252954" y="2897094"/>
                </a:lnTo>
                <a:lnTo>
                  <a:pt x="252984" y="2960344"/>
                </a:lnTo>
                <a:lnTo>
                  <a:pt x="126492" y="2960395"/>
                </a:lnTo>
                <a:lnTo>
                  <a:pt x="347824" y="2960395"/>
                </a:lnTo>
                <a:lnTo>
                  <a:pt x="379476" y="2897035"/>
                </a:lnTo>
                <a:close/>
              </a:path>
              <a:path w="379730" h="3276600">
                <a:moveTo>
                  <a:pt x="251587" y="0"/>
                </a:moveTo>
                <a:lnTo>
                  <a:pt x="125095" y="0"/>
                </a:lnTo>
                <a:lnTo>
                  <a:pt x="126462" y="2897153"/>
                </a:lnTo>
                <a:lnTo>
                  <a:pt x="252954" y="2897094"/>
                </a:lnTo>
                <a:lnTo>
                  <a:pt x="251587" y="0"/>
                </a:lnTo>
                <a:close/>
              </a:path>
            </a:pathLst>
          </a:custGeom>
          <a:solidFill>
            <a:srgbClr val="666699"/>
          </a:solidFill>
        </p:spPr>
        <p:txBody>
          <a:bodyPr wrap="square" lIns="0" tIns="0" rIns="0" bIns="0" rtlCol="0"/>
          <a:lstStyle/>
          <a:p>
            <a:endParaRPr/>
          </a:p>
        </p:txBody>
      </p:sp>
      <p:sp>
        <p:nvSpPr>
          <p:cNvPr id="42" name="object 42"/>
          <p:cNvSpPr/>
          <p:nvPr/>
        </p:nvSpPr>
        <p:spPr>
          <a:xfrm>
            <a:off x="1487424" y="3512820"/>
            <a:ext cx="1116914" cy="1764664"/>
          </a:xfrm>
          <a:prstGeom prst="rect">
            <a:avLst/>
          </a:prstGeom>
          <a:blipFill>
            <a:blip r:embed="rId9" cstate="print"/>
            <a:stretch>
              <a:fillRect/>
            </a:stretch>
          </a:blipFill>
        </p:spPr>
        <p:txBody>
          <a:bodyPr wrap="square" lIns="0" tIns="0" rIns="0" bIns="0" rtlCol="0"/>
          <a:lstStyle/>
          <a:p>
            <a:endParaRPr/>
          </a:p>
        </p:txBody>
      </p:sp>
      <p:sp>
        <p:nvSpPr>
          <p:cNvPr id="43" name="object 43"/>
          <p:cNvSpPr txBox="1"/>
          <p:nvPr/>
        </p:nvSpPr>
        <p:spPr>
          <a:xfrm>
            <a:off x="1824945" y="3815588"/>
            <a:ext cx="638175" cy="1131570"/>
          </a:xfrm>
          <a:prstGeom prst="rect">
            <a:avLst/>
          </a:prstGeom>
        </p:spPr>
        <p:txBody>
          <a:bodyPr vert="vert" wrap="square" lIns="0" tIns="12065" rIns="0" bIns="0" rtlCol="0">
            <a:spAutoFit/>
          </a:bodyPr>
          <a:lstStyle/>
          <a:p>
            <a:pPr marL="12700">
              <a:lnSpc>
                <a:spcPct val="100000"/>
              </a:lnSpc>
              <a:spcBef>
                <a:spcPts val="95"/>
              </a:spcBef>
            </a:pPr>
            <a:r>
              <a:rPr sz="4000" dirty="0">
                <a:solidFill>
                  <a:srgbClr val="666699"/>
                </a:solidFill>
                <a:latin typeface="Tahoma"/>
                <a:cs typeface="Tahoma"/>
              </a:rPr>
              <a:t>Time</a:t>
            </a:r>
            <a:endParaRPr sz="4000">
              <a:latin typeface="Tahoma"/>
              <a:cs typeface="Tahoma"/>
            </a:endParaRPr>
          </a:p>
        </p:txBody>
      </p:sp>
      <p:sp>
        <p:nvSpPr>
          <p:cNvPr id="44" name="object 44"/>
          <p:cNvSpPr/>
          <p:nvPr/>
        </p:nvSpPr>
        <p:spPr>
          <a:xfrm>
            <a:off x="4950840" y="4498975"/>
            <a:ext cx="152400" cy="0"/>
          </a:xfrm>
          <a:custGeom>
            <a:avLst/>
            <a:gdLst/>
            <a:ahLst/>
            <a:cxnLst/>
            <a:rect l="l" t="t" r="r" b="b"/>
            <a:pathLst>
              <a:path w="152400">
                <a:moveTo>
                  <a:pt x="0" y="0"/>
                </a:moveTo>
                <a:lnTo>
                  <a:pt x="152146" y="0"/>
                </a:lnTo>
              </a:path>
            </a:pathLst>
          </a:custGeom>
          <a:ln w="3175">
            <a:solidFill>
              <a:srgbClr val="FFFFFF"/>
            </a:solidFill>
          </a:ln>
        </p:spPr>
        <p:txBody>
          <a:bodyPr wrap="square" lIns="0" tIns="0" rIns="0" bIns="0" rtlCol="0"/>
          <a:lstStyle/>
          <a:p>
            <a:endParaRPr/>
          </a:p>
        </p:txBody>
      </p:sp>
      <p:sp>
        <p:nvSpPr>
          <p:cNvPr id="45" name="object 45"/>
          <p:cNvSpPr/>
          <p:nvPr/>
        </p:nvSpPr>
        <p:spPr>
          <a:xfrm>
            <a:off x="4950714" y="2824479"/>
            <a:ext cx="152400" cy="1673860"/>
          </a:xfrm>
          <a:custGeom>
            <a:avLst/>
            <a:gdLst/>
            <a:ahLst/>
            <a:cxnLst/>
            <a:rect l="l" t="t" r="r" b="b"/>
            <a:pathLst>
              <a:path w="152400" h="1673860">
                <a:moveTo>
                  <a:pt x="0" y="1673860"/>
                </a:moveTo>
                <a:lnTo>
                  <a:pt x="152400" y="1673860"/>
                </a:lnTo>
                <a:lnTo>
                  <a:pt x="152400" y="0"/>
                </a:lnTo>
                <a:lnTo>
                  <a:pt x="0" y="0"/>
                </a:lnTo>
                <a:lnTo>
                  <a:pt x="0" y="1673860"/>
                </a:lnTo>
                <a:close/>
              </a:path>
            </a:pathLst>
          </a:custGeom>
          <a:solidFill>
            <a:srgbClr val="FFFFFF"/>
          </a:solidFill>
        </p:spPr>
        <p:txBody>
          <a:bodyPr wrap="square" lIns="0" tIns="0" rIns="0" bIns="0" rtlCol="0"/>
          <a:lstStyle/>
          <a:p>
            <a:endParaRPr/>
          </a:p>
        </p:txBody>
      </p:sp>
      <p:sp>
        <p:nvSpPr>
          <p:cNvPr id="46" name="object 46"/>
          <p:cNvSpPr/>
          <p:nvPr/>
        </p:nvSpPr>
        <p:spPr>
          <a:xfrm>
            <a:off x="4950840" y="2823845"/>
            <a:ext cx="152400" cy="0"/>
          </a:xfrm>
          <a:custGeom>
            <a:avLst/>
            <a:gdLst/>
            <a:ahLst/>
            <a:cxnLst/>
            <a:rect l="l" t="t" r="r" b="b"/>
            <a:pathLst>
              <a:path w="152400">
                <a:moveTo>
                  <a:pt x="0" y="0"/>
                </a:moveTo>
                <a:lnTo>
                  <a:pt x="152145" y="0"/>
                </a:lnTo>
              </a:path>
            </a:pathLst>
          </a:custGeom>
          <a:ln w="3175">
            <a:solidFill>
              <a:srgbClr val="FFFFFF"/>
            </a:solidFill>
          </a:ln>
        </p:spPr>
        <p:txBody>
          <a:bodyPr wrap="square" lIns="0" tIns="0" rIns="0" bIns="0" rtlCol="0"/>
          <a:lstStyle/>
          <a:p>
            <a:endParaRPr/>
          </a:p>
        </p:txBody>
      </p:sp>
      <p:sp>
        <p:nvSpPr>
          <p:cNvPr id="47" name="object 47"/>
          <p:cNvSpPr/>
          <p:nvPr/>
        </p:nvSpPr>
        <p:spPr>
          <a:xfrm>
            <a:off x="4950714" y="2823210"/>
            <a:ext cx="152400" cy="1676400"/>
          </a:xfrm>
          <a:custGeom>
            <a:avLst/>
            <a:gdLst/>
            <a:ahLst/>
            <a:cxnLst/>
            <a:rect l="l" t="t" r="r" b="b"/>
            <a:pathLst>
              <a:path w="152400" h="1676400">
                <a:moveTo>
                  <a:pt x="0" y="1524"/>
                </a:moveTo>
                <a:lnTo>
                  <a:pt x="0" y="762"/>
                </a:lnTo>
                <a:lnTo>
                  <a:pt x="762" y="0"/>
                </a:lnTo>
                <a:lnTo>
                  <a:pt x="1524" y="0"/>
                </a:lnTo>
                <a:lnTo>
                  <a:pt x="150749" y="0"/>
                </a:lnTo>
                <a:lnTo>
                  <a:pt x="151637" y="0"/>
                </a:lnTo>
                <a:lnTo>
                  <a:pt x="152400" y="762"/>
                </a:lnTo>
                <a:lnTo>
                  <a:pt x="152400" y="1524"/>
                </a:lnTo>
                <a:lnTo>
                  <a:pt x="152400" y="1674748"/>
                </a:lnTo>
                <a:lnTo>
                  <a:pt x="152400" y="1675638"/>
                </a:lnTo>
                <a:lnTo>
                  <a:pt x="151637" y="1676400"/>
                </a:lnTo>
                <a:lnTo>
                  <a:pt x="150749" y="1676400"/>
                </a:lnTo>
                <a:lnTo>
                  <a:pt x="1524" y="1676400"/>
                </a:lnTo>
                <a:lnTo>
                  <a:pt x="762" y="1676400"/>
                </a:lnTo>
                <a:lnTo>
                  <a:pt x="0" y="1675638"/>
                </a:lnTo>
                <a:lnTo>
                  <a:pt x="0" y="1674748"/>
                </a:lnTo>
                <a:lnTo>
                  <a:pt x="0" y="1524"/>
                </a:lnTo>
                <a:close/>
              </a:path>
            </a:pathLst>
          </a:custGeom>
          <a:ln w="25908">
            <a:solidFill>
              <a:srgbClr val="CCCCE6"/>
            </a:solidFill>
          </a:ln>
        </p:spPr>
        <p:txBody>
          <a:bodyPr wrap="square" lIns="0" tIns="0" rIns="0" bIns="0" rtlCol="0"/>
          <a:lstStyle/>
          <a:p>
            <a:endParaRPr/>
          </a:p>
        </p:txBody>
      </p:sp>
      <p:sp>
        <p:nvSpPr>
          <p:cNvPr id="48" name="object 48"/>
          <p:cNvSpPr/>
          <p:nvPr/>
        </p:nvSpPr>
        <p:spPr>
          <a:xfrm>
            <a:off x="2664841" y="4575175"/>
            <a:ext cx="152400" cy="0"/>
          </a:xfrm>
          <a:custGeom>
            <a:avLst/>
            <a:gdLst/>
            <a:ahLst/>
            <a:cxnLst/>
            <a:rect l="l" t="t" r="r" b="b"/>
            <a:pathLst>
              <a:path w="152400">
                <a:moveTo>
                  <a:pt x="0" y="0"/>
                </a:moveTo>
                <a:lnTo>
                  <a:pt x="152146" y="0"/>
                </a:lnTo>
              </a:path>
            </a:pathLst>
          </a:custGeom>
          <a:ln w="3175">
            <a:solidFill>
              <a:srgbClr val="FFFFFF"/>
            </a:solidFill>
          </a:ln>
        </p:spPr>
        <p:txBody>
          <a:bodyPr wrap="square" lIns="0" tIns="0" rIns="0" bIns="0" rtlCol="0"/>
          <a:lstStyle/>
          <a:p>
            <a:endParaRPr/>
          </a:p>
        </p:txBody>
      </p:sp>
      <p:sp>
        <p:nvSpPr>
          <p:cNvPr id="49" name="object 49"/>
          <p:cNvSpPr/>
          <p:nvPr/>
        </p:nvSpPr>
        <p:spPr>
          <a:xfrm>
            <a:off x="2664714" y="2824479"/>
            <a:ext cx="152400" cy="1750060"/>
          </a:xfrm>
          <a:custGeom>
            <a:avLst/>
            <a:gdLst/>
            <a:ahLst/>
            <a:cxnLst/>
            <a:rect l="l" t="t" r="r" b="b"/>
            <a:pathLst>
              <a:path w="152400" h="1750060">
                <a:moveTo>
                  <a:pt x="0" y="1750060"/>
                </a:moveTo>
                <a:lnTo>
                  <a:pt x="152400" y="1750060"/>
                </a:lnTo>
                <a:lnTo>
                  <a:pt x="152400" y="0"/>
                </a:lnTo>
                <a:lnTo>
                  <a:pt x="0" y="0"/>
                </a:lnTo>
                <a:lnTo>
                  <a:pt x="0" y="1750060"/>
                </a:lnTo>
                <a:close/>
              </a:path>
            </a:pathLst>
          </a:custGeom>
          <a:solidFill>
            <a:srgbClr val="FFFFFF"/>
          </a:solidFill>
        </p:spPr>
        <p:txBody>
          <a:bodyPr wrap="square" lIns="0" tIns="0" rIns="0" bIns="0" rtlCol="0"/>
          <a:lstStyle/>
          <a:p>
            <a:endParaRPr/>
          </a:p>
        </p:txBody>
      </p:sp>
      <p:sp>
        <p:nvSpPr>
          <p:cNvPr id="50" name="object 50"/>
          <p:cNvSpPr/>
          <p:nvPr/>
        </p:nvSpPr>
        <p:spPr>
          <a:xfrm>
            <a:off x="2664841" y="2823845"/>
            <a:ext cx="152400" cy="0"/>
          </a:xfrm>
          <a:custGeom>
            <a:avLst/>
            <a:gdLst/>
            <a:ahLst/>
            <a:cxnLst/>
            <a:rect l="l" t="t" r="r" b="b"/>
            <a:pathLst>
              <a:path w="152400">
                <a:moveTo>
                  <a:pt x="0" y="0"/>
                </a:moveTo>
                <a:lnTo>
                  <a:pt x="152145" y="0"/>
                </a:lnTo>
              </a:path>
            </a:pathLst>
          </a:custGeom>
          <a:ln w="3175">
            <a:solidFill>
              <a:srgbClr val="FFFFFF"/>
            </a:solidFill>
          </a:ln>
        </p:spPr>
        <p:txBody>
          <a:bodyPr wrap="square" lIns="0" tIns="0" rIns="0" bIns="0" rtlCol="0"/>
          <a:lstStyle/>
          <a:p>
            <a:endParaRPr/>
          </a:p>
        </p:txBody>
      </p:sp>
      <p:sp>
        <p:nvSpPr>
          <p:cNvPr id="51" name="object 51"/>
          <p:cNvSpPr/>
          <p:nvPr/>
        </p:nvSpPr>
        <p:spPr>
          <a:xfrm>
            <a:off x="2664714" y="2823210"/>
            <a:ext cx="152400" cy="1752600"/>
          </a:xfrm>
          <a:custGeom>
            <a:avLst/>
            <a:gdLst/>
            <a:ahLst/>
            <a:cxnLst/>
            <a:rect l="l" t="t" r="r" b="b"/>
            <a:pathLst>
              <a:path w="152400" h="1752600">
                <a:moveTo>
                  <a:pt x="0" y="1650"/>
                </a:moveTo>
                <a:lnTo>
                  <a:pt x="0" y="762"/>
                </a:lnTo>
                <a:lnTo>
                  <a:pt x="762" y="0"/>
                </a:lnTo>
                <a:lnTo>
                  <a:pt x="1650" y="0"/>
                </a:lnTo>
                <a:lnTo>
                  <a:pt x="150749" y="0"/>
                </a:lnTo>
                <a:lnTo>
                  <a:pt x="151637" y="0"/>
                </a:lnTo>
                <a:lnTo>
                  <a:pt x="152400" y="762"/>
                </a:lnTo>
                <a:lnTo>
                  <a:pt x="152400" y="1650"/>
                </a:lnTo>
                <a:lnTo>
                  <a:pt x="152400" y="1750948"/>
                </a:lnTo>
                <a:lnTo>
                  <a:pt x="152400" y="1751838"/>
                </a:lnTo>
                <a:lnTo>
                  <a:pt x="151637" y="1752600"/>
                </a:lnTo>
                <a:lnTo>
                  <a:pt x="150749" y="1752600"/>
                </a:lnTo>
                <a:lnTo>
                  <a:pt x="1650" y="1752600"/>
                </a:lnTo>
                <a:lnTo>
                  <a:pt x="762" y="1752600"/>
                </a:lnTo>
                <a:lnTo>
                  <a:pt x="0" y="1751838"/>
                </a:lnTo>
                <a:lnTo>
                  <a:pt x="0" y="1750948"/>
                </a:lnTo>
                <a:lnTo>
                  <a:pt x="0" y="1650"/>
                </a:lnTo>
                <a:close/>
              </a:path>
            </a:pathLst>
          </a:custGeom>
          <a:ln w="25908">
            <a:solidFill>
              <a:srgbClr val="CCCCE6"/>
            </a:solidFill>
          </a:ln>
        </p:spPr>
        <p:txBody>
          <a:bodyPr wrap="square" lIns="0" tIns="0" rIns="0" bIns="0" rtlCol="0"/>
          <a:lstStyle/>
          <a:p>
            <a:endParaRPr/>
          </a:p>
        </p:txBody>
      </p:sp>
      <p:sp>
        <p:nvSpPr>
          <p:cNvPr id="52" name="object 52"/>
          <p:cNvSpPr/>
          <p:nvPr/>
        </p:nvSpPr>
        <p:spPr>
          <a:xfrm>
            <a:off x="7694041" y="4346575"/>
            <a:ext cx="152400" cy="0"/>
          </a:xfrm>
          <a:custGeom>
            <a:avLst/>
            <a:gdLst/>
            <a:ahLst/>
            <a:cxnLst/>
            <a:rect l="l" t="t" r="r" b="b"/>
            <a:pathLst>
              <a:path w="152400">
                <a:moveTo>
                  <a:pt x="0" y="0"/>
                </a:moveTo>
                <a:lnTo>
                  <a:pt x="152146" y="0"/>
                </a:lnTo>
              </a:path>
            </a:pathLst>
          </a:custGeom>
          <a:ln w="3175">
            <a:solidFill>
              <a:srgbClr val="FFFFFF"/>
            </a:solidFill>
          </a:ln>
        </p:spPr>
        <p:txBody>
          <a:bodyPr wrap="square" lIns="0" tIns="0" rIns="0" bIns="0" rtlCol="0"/>
          <a:lstStyle/>
          <a:p>
            <a:endParaRPr/>
          </a:p>
        </p:txBody>
      </p:sp>
      <p:sp>
        <p:nvSpPr>
          <p:cNvPr id="53" name="object 53"/>
          <p:cNvSpPr/>
          <p:nvPr/>
        </p:nvSpPr>
        <p:spPr>
          <a:xfrm>
            <a:off x="7693914" y="2976879"/>
            <a:ext cx="152400" cy="1369060"/>
          </a:xfrm>
          <a:custGeom>
            <a:avLst/>
            <a:gdLst/>
            <a:ahLst/>
            <a:cxnLst/>
            <a:rect l="l" t="t" r="r" b="b"/>
            <a:pathLst>
              <a:path w="152400" h="1369060">
                <a:moveTo>
                  <a:pt x="0" y="1369060"/>
                </a:moveTo>
                <a:lnTo>
                  <a:pt x="152400" y="1369060"/>
                </a:lnTo>
                <a:lnTo>
                  <a:pt x="152400" y="0"/>
                </a:lnTo>
                <a:lnTo>
                  <a:pt x="0" y="0"/>
                </a:lnTo>
                <a:lnTo>
                  <a:pt x="0" y="1369060"/>
                </a:lnTo>
                <a:close/>
              </a:path>
            </a:pathLst>
          </a:custGeom>
          <a:solidFill>
            <a:srgbClr val="FFFFFF"/>
          </a:solidFill>
        </p:spPr>
        <p:txBody>
          <a:bodyPr wrap="square" lIns="0" tIns="0" rIns="0" bIns="0" rtlCol="0"/>
          <a:lstStyle/>
          <a:p>
            <a:endParaRPr/>
          </a:p>
        </p:txBody>
      </p:sp>
      <p:sp>
        <p:nvSpPr>
          <p:cNvPr id="54" name="object 54"/>
          <p:cNvSpPr/>
          <p:nvPr/>
        </p:nvSpPr>
        <p:spPr>
          <a:xfrm>
            <a:off x="7694041" y="2976245"/>
            <a:ext cx="152400" cy="0"/>
          </a:xfrm>
          <a:custGeom>
            <a:avLst/>
            <a:gdLst/>
            <a:ahLst/>
            <a:cxnLst/>
            <a:rect l="l" t="t" r="r" b="b"/>
            <a:pathLst>
              <a:path w="152400">
                <a:moveTo>
                  <a:pt x="0" y="0"/>
                </a:moveTo>
                <a:lnTo>
                  <a:pt x="152146" y="0"/>
                </a:lnTo>
              </a:path>
            </a:pathLst>
          </a:custGeom>
          <a:ln w="3175">
            <a:solidFill>
              <a:srgbClr val="FFFFFF"/>
            </a:solidFill>
          </a:ln>
        </p:spPr>
        <p:txBody>
          <a:bodyPr wrap="square" lIns="0" tIns="0" rIns="0" bIns="0" rtlCol="0"/>
          <a:lstStyle/>
          <a:p>
            <a:endParaRPr/>
          </a:p>
        </p:txBody>
      </p:sp>
      <p:sp>
        <p:nvSpPr>
          <p:cNvPr id="55" name="object 55"/>
          <p:cNvSpPr/>
          <p:nvPr/>
        </p:nvSpPr>
        <p:spPr>
          <a:xfrm>
            <a:off x="7693914" y="2975610"/>
            <a:ext cx="152400" cy="1371600"/>
          </a:xfrm>
          <a:custGeom>
            <a:avLst/>
            <a:gdLst/>
            <a:ahLst/>
            <a:cxnLst/>
            <a:rect l="l" t="t" r="r" b="b"/>
            <a:pathLst>
              <a:path w="152400" h="1371600">
                <a:moveTo>
                  <a:pt x="0" y="1650"/>
                </a:moveTo>
                <a:lnTo>
                  <a:pt x="0" y="762"/>
                </a:lnTo>
                <a:lnTo>
                  <a:pt x="761" y="0"/>
                </a:lnTo>
                <a:lnTo>
                  <a:pt x="1650" y="0"/>
                </a:lnTo>
                <a:lnTo>
                  <a:pt x="150749" y="0"/>
                </a:lnTo>
                <a:lnTo>
                  <a:pt x="151637" y="0"/>
                </a:lnTo>
                <a:lnTo>
                  <a:pt x="152400" y="762"/>
                </a:lnTo>
                <a:lnTo>
                  <a:pt x="152400" y="1650"/>
                </a:lnTo>
                <a:lnTo>
                  <a:pt x="152400" y="1369948"/>
                </a:lnTo>
                <a:lnTo>
                  <a:pt x="152400" y="1370838"/>
                </a:lnTo>
                <a:lnTo>
                  <a:pt x="151637" y="1371600"/>
                </a:lnTo>
                <a:lnTo>
                  <a:pt x="150749" y="1371600"/>
                </a:lnTo>
                <a:lnTo>
                  <a:pt x="1650" y="1371600"/>
                </a:lnTo>
                <a:lnTo>
                  <a:pt x="761" y="1371600"/>
                </a:lnTo>
                <a:lnTo>
                  <a:pt x="0" y="1370838"/>
                </a:lnTo>
                <a:lnTo>
                  <a:pt x="0" y="1369948"/>
                </a:lnTo>
                <a:lnTo>
                  <a:pt x="0" y="1650"/>
                </a:lnTo>
                <a:close/>
              </a:path>
            </a:pathLst>
          </a:custGeom>
          <a:ln w="25908">
            <a:solidFill>
              <a:srgbClr val="CCCCE6"/>
            </a:solidFill>
          </a:ln>
        </p:spPr>
        <p:txBody>
          <a:bodyPr wrap="square" lIns="0" tIns="0" rIns="0" bIns="0" rtlCol="0"/>
          <a:lstStyle/>
          <a:p>
            <a:endParaRPr/>
          </a:p>
        </p:txBody>
      </p:sp>
      <p:sp>
        <p:nvSpPr>
          <p:cNvPr id="56" name="object 56"/>
          <p:cNvSpPr/>
          <p:nvPr/>
        </p:nvSpPr>
        <p:spPr>
          <a:xfrm>
            <a:off x="683632" y="4879975"/>
            <a:ext cx="152400" cy="0"/>
          </a:xfrm>
          <a:custGeom>
            <a:avLst/>
            <a:gdLst/>
            <a:ahLst/>
            <a:cxnLst/>
            <a:rect l="l" t="t" r="r" b="b"/>
            <a:pathLst>
              <a:path w="152400">
                <a:moveTo>
                  <a:pt x="0" y="0"/>
                </a:moveTo>
                <a:lnTo>
                  <a:pt x="152162" y="0"/>
                </a:lnTo>
              </a:path>
            </a:pathLst>
          </a:custGeom>
          <a:ln w="3175">
            <a:solidFill>
              <a:srgbClr val="FFFFFF"/>
            </a:solidFill>
          </a:ln>
        </p:spPr>
        <p:txBody>
          <a:bodyPr wrap="square" lIns="0" tIns="0" rIns="0" bIns="0" rtlCol="0"/>
          <a:lstStyle/>
          <a:p>
            <a:endParaRPr/>
          </a:p>
        </p:txBody>
      </p:sp>
      <p:sp>
        <p:nvSpPr>
          <p:cNvPr id="57" name="object 57"/>
          <p:cNvSpPr/>
          <p:nvPr/>
        </p:nvSpPr>
        <p:spPr>
          <a:xfrm>
            <a:off x="683513" y="2900679"/>
            <a:ext cx="152400" cy="1978660"/>
          </a:xfrm>
          <a:custGeom>
            <a:avLst/>
            <a:gdLst/>
            <a:ahLst/>
            <a:cxnLst/>
            <a:rect l="l" t="t" r="r" b="b"/>
            <a:pathLst>
              <a:path w="152400" h="1978660">
                <a:moveTo>
                  <a:pt x="0" y="1978660"/>
                </a:moveTo>
                <a:lnTo>
                  <a:pt x="152399" y="1978660"/>
                </a:lnTo>
                <a:lnTo>
                  <a:pt x="152399" y="0"/>
                </a:lnTo>
                <a:lnTo>
                  <a:pt x="0" y="0"/>
                </a:lnTo>
                <a:lnTo>
                  <a:pt x="0" y="1978660"/>
                </a:lnTo>
                <a:close/>
              </a:path>
            </a:pathLst>
          </a:custGeom>
          <a:solidFill>
            <a:srgbClr val="FFFFFF"/>
          </a:solidFill>
        </p:spPr>
        <p:txBody>
          <a:bodyPr wrap="square" lIns="0" tIns="0" rIns="0" bIns="0" rtlCol="0"/>
          <a:lstStyle/>
          <a:p>
            <a:endParaRPr/>
          </a:p>
        </p:txBody>
      </p:sp>
      <p:sp>
        <p:nvSpPr>
          <p:cNvPr id="58" name="object 58"/>
          <p:cNvSpPr/>
          <p:nvPr/>
        </p:nvSpPr>
        <p:spPr>
          <a:xfrm>
            <a:off x="683632" y="2900045"/>
            <a:ext cx="152400" cy="0"/>
          </a:xfrm>
          <a:custGeom>
            <a:avLst/>
            <a:gdLst/>
            <a:ahLst/>
            <a:cxnLst/>
            <a:rect l="l" t="t" r="r" b="b"/>
            <a:pathLst>
              <a:path w="152400">
                <a:moveTo>
                  <a:pt x="0" y="0"/>
                </a:moveTo>
                <a:lnTo>
                  <a:pt x="152162" y="0"/>
                </a:lnTo>
              </a:path>
            </a:pathLst>
          </a:custGeom>
          <a:ln w="3175">
            <a:solidFill>
              <a:srgbClr val="FFFFFF"/>
            </a:solidFill>
          </a:ln>
        </p:spPr>
        <p:txBody>
          <a:bodyPr wrap="square" lIns="0" tIns="0" rIns="0" bIns="0" rtlCol="0"/>
          <a:lstStyle/>
          <a:p>
            <a:endParaRPr/>
          </a:p>
        </p:txBody>
      </p:sp>
      <p:sp>
        <p:nvSpPr>
          <p:cNvPr id="59" name="object 59"/>
          <p:cNvSpPr/>
          <p:nvPr/>
        </p:nvSpPr>
        <p:spPr>
          <a:xfrm>
            <a:off x="683513" y="2899410"/>
            <a:ext cx="152400" cy="1981200"/>
          </a:xfrm>
          <a:custGeom>
            <a:avLst/>
            <a:gdLst/>
            <a:ahLst/>
            <a:cxnLst/>
            <a:rect l="l" t="t" r="r" b="b"/>
            <a:pathLst>
              <a:path w="152400" h="1981200">
                <a:moveTo>
                  <a:pt x="0" y="1650"/>
                </a:moveTo>
                <a:lnTo>
                  <a:pt x="0" y="762"/>
                </a:lnTo>
                <a:lnTo>
                  <a:pt x="711" y="0"/>
                </a:lnTo>
                <a:lnTo>
                  <a:pt x="1587" y="0"/>
                </a:lnTo>
                <a:lnTo>
                  <a:pt x="150812" y="0"/>
                </a:lnTo>
                <a:lnTo>
                  <a:pt x="151688" y="0"/>
                </a:lnTo>
                <a:lnTo>
                  <a:pt x="152399" y="762"/>
                </a:lnTo>
                <a:lnTo>
                  <a:pt x="152399" y="1650"/>
                </a:lnTo>
                <a:lnTo>
                  <a:pt x="152399" y="1979548"/>
                </a:lnTo>
                <a:lnTo>
                  <a:pt x="152399" y="1980438"/>
                </a:lnTo>
                <a:lnTo>
                  <a:pt x="151688" y="1981200"/>
                </a:lnTo>
                <a:lnTo>
                  <a:pt x="150812" y="1981200"/>
                </a:lnTo>
                <a:lnTo>
                  <a:pt x="1587" y="1981200"/>
                </a:lnTo>
                <a:lnTo>
                  <a:pt x="711" y="1981200"/>
                </a:lnTo>
                <a:lnTo>
                  <a:pt x="0" y="1980438"/>
                </a:lnTo>
                <a:lnTo>
                  <a:pt x="0" y="1979548"/>
                </a:lnTo>
                <a:lnTo>
                  <a:pt x="0" y="1650"/>
                </a:lnTo>
                <a:close/>
              </a:path>
            </a:pathLst>
          </a:custGeom>
          <a:ln w="25908">
            <a:solidFill>
              <a:srgbClr val="CCCCE6"/>
            </a:solidFill>
          </a:ln>
        </p:spPr>
        <p:txBody>
          <a:bodyPr wrap="square" lIns="0" tIns="0" rIns="0" bIns="0" rtlCol="0"/>
          <a:lstStyle/>
          <a:p>
            <a:endParaRPr/>
          </a:p>
        </p:txBody>
      </p:sp>
      <p:sp>
        <p:nvSpPr>
          <p:cNvPr id="60" name="object 60"/>
          <p:cNvSpPr/>
          <p:nvPr/>
        </p:nvSpPr>
        <p:spPr>
          <a:xfrm>
            <a:off x="835888" y="3053969"/>
            <a:ext cx="1829435" cy="151130"/>
          </a:xfrm>
          <a:custGeom>
            <a:avLst/>
            <a:gdLst/>
            <a:ahLst/>
            <a:cxnLst/>
            <a:rect l="l" t="t" r="r" b="b"/>
            <a:pathLst>
              <a:path w="1829435" h="151130">
                <a:moveTo>
                  <a:pt x="1677864" y="100563"/>
                </a:moveTo>
                <a:lnTo>
                  <a:pt x="1677822" y="150875"/>
                </a:lnTo>
                <a:lnTo>
                  <a:pt x="1778660" y="100583"/>
                </a:lnTo>
                <a:lnTo>
                  <a:pt x="1703095" y="100583"/>
                </a:lnTo>
                <a:lnTo>
                  <a:pt x="1677864" y="100563"/>
                </a:lnTo>
                <a:close/>
              </a:path>
              <a:path w="1829435" h="151130">
                <a:moveTo>
                  <a:pt x="1677907" y="50271"/>
                </a:moveTo>
                <a:lnTo>
                  <a:pt x="1677864" y="100563"/>
                </a:lnTo>
                <a:lnTo>
                  <a:pt x="1703095" y="100583"/>
                </a:lnTo>
                <a:lnTo>
                  <a:pt x="1703095" y="50291"/>
                </a:lnTo>
                <a:lnTo>
                  <a:pt x="1677907" y="50271"/>
                </a:lnTo>
                <a:close/>
              </a:path>
              <a:path w="1829435" h="151130">
                <a:moveTo>
                  <a:pt x="1677949" y="0"/>
                </a:moveTo>
                <a:lnTo>
                  <a:pt x="1677907" y="50271"/>
                </a:lnTo>
                <a:lnTo>
                  <a:pt x="1703095" y="50291"/>
                </a:lnTo>
                <a:lnTo>
                  <a:pt x="1703095" y="100583"/>
                </a:lnTo>
                <a:lnTo>
                  <a:pt x="1778660" y="100583"/>
                </a:lnTo>
                <a:lnTo>
                  <a:pt x="1828825" y="75564"/>
                </a:lnTo>
                <a:lnTo>
                  <a:pt x="1677949" y="0"/>
                </a:lnTo>
                <a:close/>
              </a:path>
              <a:path w="1829435" h="151130">
                <a:moveTo>
                  <a:pt x="50" y="48894"/>
                </a:moveTo>
                <a:lnTo>
                  <a:pt x="0" y="99186"/>
                </a:lnTo>
                <a:lnTo>
                  <a:pt x="1677864" y="100563"/>
                </a:lnTo>
                <a:lnTo>
                  <a:pt x="1677907" y="50271"/>
                </a:lnTo>
                <a:lnTo>
                  <a:pt x="50" y="48894"/>
                </a:lnTo>
                <a:close/>
              </a:path>
            </a:pathLst>
          </a:custGeom>
          <a:solidFill>
            <a:srgbClr val="CCCCE6"/>
          </a:solidFill>
        </p:spPr>
        <p:txBody>
          <a:bodyPr wrap="square" lIns="0" tIns="0" rIns="0" bIns="0" rtlCol="0"/>
          <a:lstStyle/>
          <a:p>
            <a:endParaRPr/>
          </a:p>
        </p:txBody>
      </p:sp>
      <p:sp>
        <p:nvSpPr>
          <p:cNvPr id="61" name="object 61"/>
          <p:cNvSpPr/>
          <p:nvPr/>
        </p:nvSpPr>
        <p:spPr>
          <a:xfrm>
            <a:off x="2817114" y="3434969"/>
            <a:ext cx="2133600" cy="151130"/>
          </a:xfrm>
          <a:custGeom>
            <a:avLst/>
            <a:gdLst/>
            <a:ahLst/>
            <a:cxnLst/>
            <a:rect l="l" t="t" r="r" b="b"/>
            <a:pathLst>
              <a:path w="2133600" h="151129">
                <a:moveTo>
                  <a:pt x="1982724" y="100566"/>
                </a:moveTo>
                <a:lnTo>
                  <a:pt x="1982724" y="150875"/>
                </a:lnTo>
                <a:lnTo>
                  <a:pt x="2083477" y="100583"/>
                </a:lnTo>
                <a:lnTo>
                  <a:pt x="2007870" y="100583"/>
                </a:lnTo>
                <a:lnTo>
                  <a:pt x="1982724" y="100566"/>
                </a:lnTo>
                <a:close/>
              </a:path>
              <a:path w="2133600" h="151129">
                <a:moveTo>
                  <a:pt x="1982724" y="50274"/>
                </a:moveTo>
                <a:lnTo>
                  <a:pt x="1982724" y="100566"/>
                </a:lnTo>
                <a:lnTo>
                  <a:pt x="2007870" y="100583"/>
                </a:lnTo>
                <a:lnTo>
                  <a:pt x="2007870" y="50291"/>
                </a:lnTo>
                <a:lnTo>
                  <a:pt x="1982724" y="50274"/>
                </a:lnTo>
                <a:close/>
              </a:path>
              <a:path w="2133600" h="151129">
                <a:moveTo>
                  <a:pt x="1982724" y="0"/>
                </a:moveTo>
                <a:lnTo>
                  <a:pt x="1982724" y="50274"/>
                </a:lnTo>
                <a:lnTo>
                  <a:pt x="2007870" y="50291"/>
                </a:lnTo>
                <a:lnTo>
                  <a:pt x="2007870" y="100583"/>
                </a:lnTo>
                <a:lnTo>
                  <a:pt x="2083477" y="100583"/>
                </a:lnTo>
                <a:lnTo>
                  <a:pt x="2133600" y="75564"/>
                </a:lnTo>
                <a:lnTo>
                  <a:pt x="1982724" y="0"/>
                </a:lnTo>
                <a:close/>
              </a:path>
              <a:path w="2133600" h="151129">
                <a:moveTo>
                  <a:pt x="0" y="48894"/>
                </a:moveTo>
                <a:lnTo>
                  <a:pt x="0" y="99186"/>
                </a:lnTo>
                <a:lnTo>
                  <a:pt x="1982724" y="100566"/>
                </a:lnTo>
                <a:lnTo>
                  <a:pt x="1982724" y="50274"/>
                </a:lnTo>
                <a:lnTo>
                  <a:pt x="0" y="48894"/>
                </a:lnTo>
                <a:close/>
              </a:path>
            </a:pathLst>
          </a:custGeom>
          <a:solidFill>
            <a:srgbClr val="CCCCE6"/>
          </a:solidFill>
        </p:spPr>
        <p:txBody>
          <a:bodyPr wrap="square" lIns="0" tIns="0" rIns="0" bIns="0" rtlCol="0"/>
          <a:lstStyle/>
          <a:p>
            <a:endParaRPr/>
          </a:p>
        </p:txBody>
      </p:sp>
      <p:sp>
        <p:nvSpPr>
          <p:cNvPr id="62" name="object 62"/>
          <p:cNvSpPr/>
          <p:nvPr/>
        </p:nvSpPr>
        <p:spPr>
          <a:xfrm>
            <a:off x="5103114" y="3663569"/>
            <a:ext cx="2590800" cy="151130"/>
          </a:xfrm>
          <a:custGeom>
            <a:avLst/>
            <a:gdLst/>
            <a:ahLst/>
            <a:cxnLst/>
            <a:rect l="l" t="t" r="r" b="b"/>
            <a:pathLst>
              <a:path w="2590800" h="151129">
                <a:moveTo>
                  <a:pt x="2439924" y="100569"/>
                </a:moveTo>
                <a:lnTo>
                  <a:pt x="2439924" y="150875"/>
                </a:lnTo>
                <a:lnTo>
                  <a:pt x="2540677" y="100583"/>
                </a:lnTo>
                <a:lnTo>
                  <a:pt x="2439924" y="100569"/>
                </a:lnTo>
                <a:close/>
              </a:path>
              <a:path w="2590800" h="151129">
                <a:moveTo>
                  <a:pt x="2439924" y="50277"/>
                </a:moveTo>
                <a:lnTo>
                  <a:pt x="2439924" y="100569"/>
                </a:lnTo>
                <a:lnTo>
                  <a:pt x="2465069" y="100583"/>
                </a:lnTo>
                <a:lnTo>
                  <a:pt x="2465069" y="50291"/>
                </a:lnTo>
                <a:lnTo>
                  <a:pt x="2439924" y="50277"/>
                </a:lnTo>
                <a:close/>
              </a:path>
              <a:path w="2590800" h="151129">
                <a:moveTo>
                  <a:pt x="2439924" y="0"/>
                </a:moveTo>
                <a:lnTo>
                  <a:pt x="2439924" y="50277"/>
                </a:lnTo>
                <a:lnTo>
                  <a:pt x="2465069" y="50291"/>
                </a:lnTo>
                <a:lnTo>
                  <a:pt x="2465069" y="100583"/>
                </a:lnTo>
                <a:lnTo>
                  <a:pt x="2540677" y="100583"/>
                </a:lnTo>
                <a:lnTo>
                  <a:pt x="2590800" y="75564"/>
                </a:lnTo>
                <a:lnTo>
                  <a:pt x="2439924" y="0"/>
                </a:lnTo>
                <a:close/>
              </a:path>
              <a:path w="2590800" h="151129">
                <a:moveTo>
                  <a:pt x="0" y="48894"/>
                </a:moveTo>
                <a:lnTo>
                  <a:pt x="0" y="99186"/>
                </a:lnTo>
                <a:lnTo>
                  <a:pt x="2439924" y="100569"/>
                </a:lnTo>
                <a:lnTo>
                  <a:pt x="2439924" y="50277"/>
                </a:lnTo>
                <a:lnTo>
                  <a:pt x="0" y="48894"/>
                </a:lnTo>
                <a:close/>
              </a:path>
            </a:pathLst>
          </a:custGeom>
          <a:solidFill>
            <a:srgbClr val="CCCCE6"/>
          </a:solidFill>
        </p:spPr>
        <p:txBody>
          <a:bodyPr wrap="square" lIns="0" tIns="0" rIns="0" bIns="0" rtlCol="0"/>
          <a:lstStyle/>
          <a:p>
            <a:endParaRPr/>
          </a:p>
        </p:txBody>
      </p:sp>
      <p:sp>
        <p:nvSpPr>
          <p:cNvPr id="63" name="object 63"/>
          <p:cNvSpPr/>
          <p:nvPr/>
        </p:nvSpPr>
        <p:spPr>
          <a:xfrm>
            <a:off x="2817114" y="4120896"/>
            <a:ext cx="4876800" cy="151130"/>
          </a:xfrm>
          <a:custGeom>
            <a:avLst/>
            <a:gdLst/>
            <a:ahLst/>
            <a:cxnLst/>
            <a:rect l="l" t="t" r="r" b="b"/>
            <a:pathLst>
              <a:path w="4876800" h="151129">
                <a:moveTo>
                  <a:pt x="4725924" y="100575"/>
                </a:moveTo>
                <a:lnTo>
                  <a:pt x="4725924" y="150875"/>
                </a:lnTo>
                <a:lnTo>
                  <a:pt x="4826508" y="100583"/>
                </a:lnTo>
                <a:lnTo>
                  <a:pt x="4725924" y="100575"/>
                </a:lnTo>
                <a:close/>
              </a:path>
              <a:path w="4876800" h="151129">
                <a:moveTo>
                  <a:pt x="4725924" y="50283"/>
                </a:moveTo>
                <a:lnTo>
                  <a:pt x="4725924" y="100575"/>
                </a:lnTo>
                <a:lnTo>
                  <a:pt x="4751070" y="100583"/>
                </a:lnTo>
                <a:lnTo>
                  <a:pt x="4751070" y="50291"/>
                </a:lnTo>
                <a:lnTo>
                  <a:pt x="4725924" y="50283"/>
                </a:lnTo>
                <a:close/>
              </a:path>
              <a:path w="4876800" h="151129">
                <a:moveTo>
                  <a:pt x="4725924" y="0"/>
                </a:moveTo>
                <a:lnTo>
                  <a:pt x="4725924" y="50283"/>
                </a:lnTo>
                <a:lnTo>
                  <a:pt x="4751070" y="50291"/>
                </a:lnTo>
                <a:lnTo>
                  <a:pt x="4751070" y="100583"/>
                </a:lnTo>
                <a:lnTo>
                  <a:pt x="4826524" y="100575"/>
                </a:lnTo>
                <a:lnTo>
                  <a:pt x="4876800" y="75437"/>
                </a:lnTo>
                <a:lnTo>
                  <a:pt x="4725924" y="0"/>
                </a:lnTo>
                <a:close/>
              </a:path>
              <a:path w="4876800" h="151129">
                <a:moveTo>
                  <a:pt x="0" y="48767"/>
                </a:moveTo>
                <a:lnTo>
                  <a:pt x="0" y="99059"/>
                </a:lnTo>
                <a:lnTo>
                  <a:pt x="4725924" y="100575"/>
                </a:lnTo>
                <a:lnTo>
                  <a:pt x="4725924" y="50283"/>
                </a:lnTo>
                <a:lnTo>
                  <a:pt x="0" y="48767"/>
                </a:lnTo>
                <a:close/>
              </a:path>
            </a:pathLst>
          </a:custGeom>
          <a:solidFill>
            <a:srgbClr val="CCCCE6"/>
          </a:solidFill>
        </p:spPr>
        <p:txBody>
          <a:bodyPr wrap="square" lIns="0" tIns="0" rIns="0" bIns="0" rtlCol="0"/>
          <a:lstStyle/>
          <a:p>
            <a:endParaRPr/>
          </a:p>
        </p:txBody>
      </p:sp>
      <p:sp>
        <p:nvSpPr>
          <p:cNvPr id="64" name="object 64"/>
          <p:cNvSpPr/>
          <p:nvPr/>
        </p:nvSpPr>
        <p:spPr>
          <a:xfrm>
            <a:off x="3697351" y="4220717"/>
            <a:ext cx="587375" cy="733425"/>
          </a:xfrm>
          <a:custGeom>
            <a:avLst/>
            <a:gdLst/>
            <a:ahLst/>
            <a:cxnLst/>
            <a:rect l="l" t="t" r="r" b="b"/>
            <a:pathLst>
              <a:path w="587375" h="733425">
                <a:moveTo>
                  <a:pt x="521967" y="58959"/>
                </a:moveTo>
                <a:lnTo>
                  <a:pt x="0" y="714882"/>
                </a:lnTo>
                <a:lnTo>
                  <a:pt x="22606" y="732916"/>
                </a:lnTo>
                <a:lnTo>
                  <a:pt x="544606" y="76952"/>
                </a:lnTo>
                <a:lnTo>
                  <a:pt x="521967" y="58959"/>
                </a:lnTo>
                <a:close/>
              </a:path>
              <a:path w="587375" h="733425">
                <a:moveTo>
                  <a:pt x="577315" y="47624"/>
                </a:moveTo>
                <a:lnTo>
                  <a:pt x="530987" y="47624"/>
                </a:lnTo>
                <a:lnTo>
                  <a:pt x="553593" y="65658"/>
                </a:lnTo>
                <a:lnTo>
                  <a:pt x="544606" y="76952"/>
                </a:lnTo>
                <a:lnTo>
                  <a:pt x="567309" y="94995"/>
                </a:lnTo>
                <a:lnTo>
                  <a:pt x="577315" y="47624"/>
                </a:lnTo>
                <a:close/>
              </a:path>
              <a:path w="587375" h="733425">
                <a:moveTo>
                  <a:pt x="530987" y="47624"/>
                </a:moveTo>
                <a:lnTo>
                  <a:pt x="521967" y="58959"/>
                </a:lnTo>
                <a:lnTo>
                  <a:pt x="544606" y="76952"/>
                </a:lnTo>
                <a:lnTo>
                  <a:pt x="553593" y="65658"/>
                </a:lnTo>
                <a:lnTo>
                  <a:pt x="530987" y="47624"/>
                </a:lnTo>
                <a:close/>
              </a:path>
              <a:path w="587375" h="733425">
                <a:moveTo>
                  <a:pt x="587375" y="0"/>
                </a:moveTo>
                <a:lnTo>
                  <a:pt x="499237" y="40893"/>
                </a:lnTo>
                <a:lnTo>
                  <a:pt x="521967" y="58959"/>
                </a:lnTo>
                <a:lnTo>
                  <a:pt x="530987" y="47624"/>
                </a:lnTo>
                <a:lnTo>
                  <a:pt x="577315" y="47624"/>
                </a:lnTo>
                <a:lnTo>
                  <a:pt x="587375" y="0"/>
                </a:lnTo>
                <a:close/>
              </a:path>
            </a:pathLst>
          </a:custGeom>
          <a:solidFill>
            <a:srgbClr val="000000"/>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7200" y="1143000"/>
            <a:ext cx="8171531" cy="4224337"/>
          </a:xfrm>
          <a:prstGeom prst="rect">
            <a:avLst/>
          </a:prstGeom>
        </p:spPr>
      </p:pic>
    </p:spTree>
    <p:extLst>
      <p:ext uri="{BB962C8B-B14F-4D97-AF65-F5344CB8AC3E}">
        <p14:creationId xmlns:p14="http://schemas.microsoft.com/office/powerpoint/2010/main" val="3143064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642</TotalTime>
  <Words>928</Words>
  <Application>Microsoft Office PowerPoint</Application>
  <PresentationFormat>On-screen Show (4:3)</PresentationFormat>
  <Paragraphs>135</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Tahoma</vt:lpstr>
      <vt:lpstr>Times New Roman</vt:lpstr>
      <vt:lpstr>Trebuchet MS</vt:lpstr>
      <vt:lpstr>Wingdings 2</vt:lpstr>
      <vt:lpstr>Office Theme</vt:lpstr>
      <vt:lpstr>Sequence and collaboration diagrams</vt:lpstr>
      <vt:lpstr>Interaction Diagram:</vt:lpstr>
      <vt:lpstr>PowerPoint Presentation</vt:lpstr>
      <vt:lpstr>Sequence diagrams</vt:lpstr>
      <vt:lpstr>Sequence diagrams: an example</vt:lpstr>
      <vt:lpstr>:object3</vt:lpstr>
      <vt:lpstr>Sequence diagrams: rectangles</vt:lpstr>
      <vt:lpstr>Sequence diagrams: messages</vt:lpstr>
      <vt:lpstr>PowerPoint Presentation</vt:lpstr>
      <vt:lpstr>PowerPoint Presentation</vt:lpstr>
      <vt:lpstr>Sequence diagrams - different types of messages</vt:lpstr>
      <vt:lpstr>Sequence diagrams: endpoints</vt:lpstr>
      <vt:lpstr>Sequence Diagram:</vt:lpstr>
      <vt:lpstr>Sequence diagram: a more complex example</vt:lpstr>
      <vt:lpstr>Generate Sequence Diagram</vt:lpstr>
      <vt:lpstr>PowerPoint Presentation</vt:lpstr>
      <vt:lpstr>Alternatives: alt</vt:lpstr>
      <vt:lpstr>PowerPoint Presentation</vt:lpstr>
      <vt:lpstr>Sequence diagrams - strengths and  weaknesses</vt:lpstr>
      <vt:lpstr>PowerPoint Presentation</vt:lpstr>
      <vt:lpstr>Collaboration diagram – an example</vt:lpstr>
      <vt:lpstr>PowerPoint Presentation</vt:lpstr>
      <vt:lpstr>PowerPoint Presentation</vt:lpstr>
      <vt:lpstr>PowerPoint Presentation</vt:lpstr>
      <vt:lpstr>PowerPoint Presentation</vt:lpstr>
      <vt:lpstr>PowerPoint Presentation</vt:lpstr>
      <vt:lpstr>PowerPoint Presentation</vt:lpstr>
      <vt:lpstr>Continue…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Lee Cottrell</dc:creator>
  <cp:lastModifiedBy>Fast</cp:lastModifiedBy>
  <cp:revision>50</cp:revision>
  <dcterms:created xsi:type="dcterms:W3CDTF">2018-08-02T09:13:53Z</dcterms:created>
  <dcterms:modified xsi:type="dcterms:W3CDTF">2023-10-24T05:02:47Z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2017-03-26T00:00:00Z</vt:filetime>
  </property>
  <property fmtid="{D5CDD505-2E9C-101B-9397-08002B2CF9AE}" pid="3" name="Creator">
    <vt:lpwstr>Microsoft® PowerPoint® 2016</vt:lpwstr>
  </property>
  <property fmtid="{D5CDD505-2E9C-101B-9397-08002B2CF9AE}" pid="4" name="LastSaved">
    <vt:filetime>2018-08-02T00:00:00Z</vt:filetime>
  </property>
</Properties>
</file>