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6"/>
  </p:notesMasterIdLst>
  <p:sldIdLst>
    <p:sldId id="256" r:id="rId2"/>
    <p:sldId id="288" r:id="rId3"/>
    <p:sldId id="289" r:id="rId4"/>
    <p:sldId id="281" r:id="rId5"/>
    <p:sldId id="282" r:id="rId6"/>
    <p:sldId id="283" r:id="rId7"/>
    <p:sldId id="284" r:id="rId8"/>
    <p:sldId id="285" r:id="rId9"/>
    <p:sldId id="286" r:id="rId10"/>
    <p:sldId id="287" r:id="rId11"/>
    <p:sldId id="257" r:id="rId12"/>
    <p:sldId id="258" r:id="rId13"/>
    <p:sldId id="259" r:id="rId14"/>
    <p:sldId id="260" r:id="rId15"/>
    <p:sldId id="261" r:id="rId16"/>
    <p:sldId id="262" r:id="rId17"/>
    <p:sldId id="263" r:id="rId18"/>
    <p:sldId id="264" r:id="rId19"/>
    <p:sldId id="265" r:id="rId20"/>
    <p:sldId id="266" r:id="rId21"/>
    <p:sldId id="267" r:id="rId22"/>
    <p:sldId id="268" r:id="rId23"/>
    <p:sldId id="269" r:id="rId24"/>
    <p:sldId id="270" r:id="rId25"/>
    <p:sldId id="271" r:id="rId26"/>
    <p:sldId id="272" r:id="rId27"/>
    <p:sldId id="273" r:id="rId28"/>
    <p:sldId id="274" r:id="rId29"/>
    <p:sldId id="275" r:id="rId30"/>
    <p:sldId id="276" r:id="rId31"/>
    <p:sldId id="277" r:id="rId32"/>
    <p:sldId id="278" r:id="rId33"/>
    <p:sldId id="279" r:id="rId34"/>
    <p:sldId id="280" r:id="rId35"/>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9" d="100"/>
          <a:sy n="109" d="100"/>
        </p:scale>
        <p:origin x="1056" y="108"/>
      </p:cViewPr>
      <p:guideLst>
        <p:guide orient="horz" pos="2160"/>
        <p:guide pos="2880"/>
      </p:guideLst>
    </p:cSldViewPr>
  </p:slideViewPr>
  <p:notesTextViewPr>
    <p:cViewPr>
      <p:scale>
        <a:sx n="1" d="1"/>
        <a:sy n="1" d="1"/>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2"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7" name="Google Shape;7;n"/>
          <p:cNvSpPr txBox="1">
            <a:spLocks noGrp="1"/>
          </p:cNvSpPr>
          <p:nvPr>
            <p:ph type="ftr" idx="11"/>
          </p:nvPr>
        </p:nvSpPr>
        <p:spPr>
          <a:xfrm>
            <a:off x="0" y="8685212"/>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a:t>
            </a:fld>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1</a:t>
            </a:fld>
            <a:endParaRPr/>
          </a:p>
        </p:txBody>
      </p:sp>
      <p:sp>
        <p:nvSpPr>
          <p:cNvPr id="86" name="Google Shape;86;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87" name="Google Shape;87;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10: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t>19</a:t>
            </a:fld>
            <a:endParaRPr/>
          </a:p>
        </p:txBody>
      </p:sp>
      <p:sp>
        <p:nvSpPr>
          <p:cNvPr id="147" name="Google Shape;147;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48" name="Google Shape;148;p1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11: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t>20</a:t>
            </a:fld>
            <a:endParaRPr/>
          </a:p>
        </p:txBody>
      </p:sp>
      <p:sp>
        <p:nvSpPr>
          <p:cNvPr id="155" name="Google Shape;155;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56" name="Google Shape;156;p1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12: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t>21</a:t>
            </a:fld>
            <a:endParaRPr/>
          </a:p>
        </p:txBody>
      </p:sp>
      <p:sp>
        <p:nvSpPr>
          <p:cNvPr id="162" name="Google Shape;162;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63" name="Google Shape;163;p1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13: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t>22</a:t>
            </a:fld>
            <a:endParaRPr/>
          </a:p>
        </p:txBody>
      </p:sp>
      <p:sp>
        <p:nvSpPr>
          <p:cNvPr id="169" name="Google Shape;169;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70" name="Google Shape;170;p1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14: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t>23</a:t>
            </a:fld>
            <a:endParaRPr/>
          </a:p>
        </p:txBody>
      </p:sp>
      <p:sp>
        <p:nvSpPr>
          <p:cNvPr id="176" name="Google Shape;176;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77" name="Google Shape;177;p1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15: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t>24</a:t>
            </a:fld>
            <a:endParaRPr/>
          </a:p>
        </p:txBody>
      </p:sp>
      <p:sp>
        <p:nvSpPr>
          <p:cNvPr id="183" name="Google Shape;183;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4" name="Google Shape;184;p1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1" name="Google Shape;191;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17: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t>26</a:t>
            </a:fld>
            <a:endParaRPr/>
          </a:p>
        </p:txBody>
      </p:sp>
      <p:sp>
        <p:nvSpPr>
          <p:cNvPr id="197" name="Google Shape;197;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98" name="Google Shape;198;p1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p18: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t>27</a:t>
            </a:fld>
            <a:endParaRPr/>
          </a:p>
        </p:txBody>
      </p:sp>
      <p:sp>
        <p:nvSpPr>
          <p:cNvPr id="205" name="Google Shape;205;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06" name="Google Shape;206;p1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p19: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t>28</a:t>
            </a:fld>
            <a:endParaRPr/>
          </a:p>
        </p:txBody>
      </p:sp>
      <p:sp>
        <p:nvSpPr>
          <p:cNvPr id="212" name="Google Shape;212;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13" name="Google Shape;213;p1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2: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t>11</a:t>
            </a:fld>
            <a:endParaRPr/>
          </a:p>
        </p:txBody>
      </p:sp>
      <p:sp>
        <p:nvSpPr>
          <p:cNvPr id="93" name="Google Shape;93;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4" name="Google Shape;94;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p20: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t>29</a:t>
            </a:fld>
            <a:endParaRPr/>
          </a:p>
        </p:txBody>
      </p:sp>
      <p:sp>
        <p:nvSpPr>
          <p:cNvPr id="219" name="Google Shape;219;p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20" name="Google Shape;220;p2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p21: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t>30</a:t>
            </a:fld>
            <a:endParaRPr/>
          </a:p>
        </p:txBody>
      </p:sp>
      <p:sp>
        <p:nvSpPr>
          <p:cNvPr id="226" name="Google Shape;226;p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27" name="Google Shape;227;p2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p22: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t>31</a:t>
            </a:fld>
            <a:endParaRPr/>
          </a:p>
        </p:txBody>
      </p:sp>
      <p:sp>
        <p:nvSpPr>
          <p:cNvPr id="233" name="Google Shape;233;p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34" name="Google Shape;234;p2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p23: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t>32</a:t>
            </a:fld>
            <a:endParaRPr/>
          </a:p>
        </p:txBody>
      </p:sp>
      <p:sp>
        <p:nvSpPr>
          <p:cNvPr id="240" name="Google Shape;240;p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41" name="Google Shape;241;p2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p24: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t>33</a:t>
            </a:fld>
            <a:endParaRPr/>
          </a:p>
        </p:txBody>
      </p:sp>
      <p:sp>
        <p:nvSpPr>
          <p:cNvPr id="247" name="Google Shape;247;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48" name="Google Shape;248;p2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p25: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t>34</a:t>
            </a:fld>
            <a:endParaRPr/>
          </a:p>
        </p:txBody>
      </p:sp>
      <p:sp>
        <p:nvSpPr>
          <p:cNvPr id="254" name="Google Shape;254;p2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55" name="Google Shape;255;p2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3: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t>12</a:t>
            </a:fld>
            <a:endParaRPr/>
          </a:p>
        </p:txBody>
      </p:sp>
      <p:sp>
        <p:nvSpPr>
          <p:cNvPr id="100" name="Google Shape;100;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01" name="Google Shape;101;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4: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t>13</a:t>
            </a:fld>
            <a:endParaRPr/>
          </a:p>
        </p:txBody>
      </p:sp>
      <p:sp>
        <p:nvSpPr>
          <p:cNvPr id="107" name="Google Shape;107;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08" name="Google Shape;108;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5: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t>14</a:t>
            </a:fld>
            <a:endParaRPr/>
          </a:p>
        </p:txBody>
      </p:sp>
      <p:sp>
        <p:nvSpPr>
          <p:cNvPr id="114" name="Google Shape;114;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15" name="Google Shape;115;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6: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t>15</a:t>
            </a:fld>
            <a:endParaRPr/>
          </a:p>
        </p:txBody>
      </p:sp>
      <p:sp>
        <p:nvSpPr>
          <p:cNvPr id="121" name="Google Shape;121;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22" name="Google Shape;122;p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7: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t>16</a:t>
            </a:fld>
            <a:endParaRPr/>
          </a:p>
        </p:txBody>
      </p:sp>
      <p:sp>
        <p:nvSpPr>
          <p:cNvPr id="128" name="Google Shape;128;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29" name="Google Shape;129;p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8: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t>17</a:t>
            </a:fld>
            <a:endParaRPr/>
          </a:p>
        </p:txBody>
      </p:sp>
      <p:sp>
        <p:nvSpPr>
          <p:cNvPr id="135" name="Google Shape;135;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36" name="Google Shape;136;p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9: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t>18</a:t>
            </a:fld>
            <a:endParaRPr/>
          </a:p>
        </p:txBody>
      </p:sp>
      <p:sp>
        <p:nvSpPr>
          <p:cNvPr id="141" name="Google Shape;141;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42" name="Google Shape;142;p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1143000" y="1122363"/>
            <a:ext cx="6858000" cy="238760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sz="6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7" name="Google Shape;17;p2"/>
          <p:cNvSpPr txBox="1">
            <a:spLocks noGrp="1"/>
          </p:cNvSpPr>
          <p:nvPr>
            <p:ph type="subTitle" idx="1"/>
          </p:nvPr>
        </p:nvSpPr>
        <p:spPr>
          <a:xfrm>
            <a:off x="1143000" y="3602038"/>
            <a:ext cx="6858000" cy="1655762"/>
          </a:xfrm>
          <a:prstGeom prst="rect">
            <a:avLst/>
          </a:prstGeom>
          <a:noFill/>
          <a:ln>
            <a:noFill/>
          </a:ln>
        </p:spPr>
        <p:txBody>
          <a:bodyPr spcFirstLastPara="1" wrap="square" lIns="91425" tIns="45700" rIns="91425" bIns="45700" anchor="t" anchorCtr="0">
            <a:noAutofit/>
          </a:bodyPr>
          <a:lstStyle>
            <a:lvl1pPr lvl="0" algn="ctr">
              <a:spcBef>
                <a:spcPts val="480"/>
              </a:spcBef>
              <a:spcAft>
                <a:spcPts val="0"/>
              </a:spcAft>
              <a:buClr>
                <a:schemeClr val="dk1"/>
              </a:buClr>
              <a:buSzPts val="2400"/>
              <a:buFont typeface="Arial"/>
              <a:buNone/>
              <a:defRPr sz="2400"/>
            </a:lvl1pPr>
            <a:lvl2pPr lvl="1" algn="ctr">
              <a:spcBef>
                <a:spcPts val="400"/>
              </a:spcBef>
              <a:spcAft>
                <a:spcPts val="0"/>
              </a:spcAft>
              <a:buClr>
                <a:schemeClr val="dk1"/>
              </a:buClr>
              <a:buSzPts val="2000"/>
              <a:buFont typeface="Arial"/>
              <a:buNone/>
              <a:defRPr sz="2000"/>
            </a:lvl2pPr>
            <a:lvl3pPr lvl="2" algn="ctr">
              <a:spcBef>
                <a:spcPts val="360"/>
              </a:spcBef>
              <a:spcAft>
                <a:spcPts val="0"/>
              </a:spcAft>
              <a:buClr>
                <a:schemeClr val="dk1"/>
              </a:buClr>
              <a:buSzPts val="1800"/>
              <a:buFont typeface="Arial"/>
              <a:buNone/>
              <a:defRPr sz="1800"/>
            </a:lvl3pPr>
            <a:lvl4pPr lvl="3" algn="ctr">
              <a:spcBef>
                <a:spcPts val="320"/>
              </a:spcBef>
              <a:spcAft>
                <a:spcPts val="0"/>
              </a:spcAft>
              <a:buClr>
                <a:schemeClr val="dk1"/>
              </a:buClr>
              <a:buSzPts val="1600"/>
              <a:buFont typeface="Arial"/>
              <a:buNone/>
              <a:defRPr sz="1600"/>
            </a:lvl4pPr>
            <a:lvl5pPr lvl="4" algn="ctr">
              <a:spcBef>
                <a:spcPts val="320"/>
              </a:spcBef>
              <a:spcAft>
                <a:spcPts val="0"/>
              </a:spcAft>
              <a:buClr>
                <a:schemeClr val="dk1"/>
              </a:buClr>
              <a:buSzPts val="1600"/>
              <a:buFont typeface="Arial"/>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2"/>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2"/>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2"/>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71"/>
        <p:cNvGrpSpPr/>
        <p:nvPr/>
      </p:nvGrpSpPr>
      <p:grpSpPr>
        <a:xfrm>
          <a:off x="0" y="0"/>
          <a:ext cx="0" cy="0"/>
          <a:chOff x="0" y="0"/>
          <a:chExt cx="0" cy="0"/>
        </a:xfrm>
      </p:grpSpPr>
      <p:sp>
        <p:nvSpPr>
          <p:cNvPr id="72" name="Google Shape;72;p11"/>
          <p:cNvSpPr txBox="1">
            <a:spLocks noGrp="1"/>
          </p:cNvSpPr>
          <p:nvPr>
            <p:ph type="title"/>
          </p:nvPr>
        </p:nvSpPr>
        <p:spPr>
          <a:xfrm>
            <a:off x="457200" y="274637"/>
            <a:ext cx="8229600" cy="715962"/>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73" name="Google Shape;73;p11"/>
          <p:cNvSpPr txBox="1">
            <a:spLocks noGrp="1"/>
          </p:cNvSpPr>
          <p:nvPr>
            <p:ph type="body" idx="1"/>
          </p:nvPr>
        </p:nvSpPr>
        <p:spPr>
          <a:xfrm>
            <a:off x="457200" y="1066800"/>
            <a:ext cx="4038600" cy="5059363"/>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4" name="Google Shape;74;p11"/>
          <p:cNvSpPr txBox="1">
            <a:spLocks noGrp="1"/>
          </p:cNvSpPr>
          <p:nvPr>
            <p:ph type="body" idx="2"/>
          </p:nvPr>
        </p:nvSpPr>
        <p:spPr>
          <a:xfrm>
            <a:off x="4648200" y="1066800"/>
            <a:ext cx="4038600" cy="5059363"/>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11"/>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1pPr>
            <a:lvl2pPr marL="0" marR="0" lvl="1"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2pPr>
            <a:lvl3pPr marL="0" marR="0" lvl="2"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3pPr>
            <a:lvl4pPr marL="0" marR="0" lvl="3"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4pPr>
            <a:lvl5pPr marL="0" marR="0" lvl="4"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5pPr>
            <a:lvl6pPr marL="0" marR="0" lvl="5"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6pPr>
            <a:lvl7pPr marL="0" marR="0" lvl="6"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7pPr>
            <a:lvl8pPr marL="0" marR="0" lvl="7"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8pPr>
            <a:lvl9pPr marL="0" marR="0" lvl="8"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a:off x="623888" y="1709738"/>
            <a:ext cx="7886700" cy="2852737"/>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sz="6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80" name="Google Shape;80;p12"/>
          <p:cNvSpPr txBox="1">
            <a:spLocks noGrp="1"/>
          </p:cNvSpPr>
          <p:nvPr>
            <p:ph type="body" idx="1"/>
          </p:nvPr>
        </p:nvSpPr>
        <p:spPr>
          <a:xfrm>
            <a:off x="623888" y="4589463"/>
            <a:ext cx="7886700" cy="1500187"/>
          </a:xfrm>
          <a:prstGeom prst="rect">
            <a:avLst/>
          </a:prstGeom>
          <a:noFill/>
          <a:ln>
            <a:noFill/>
          </a:ln>
        </p:spPr>
        <p:txBody>
          <a:bodyPr spcFirstLastPara="1" wrap="square" lIns="91425" tIns="45700" rIns="91425" bIns="45700" anchor="t" anchorCtr="0">
            <a:noAutofit/>
          </a:bodyPr>
          <a:lstStyle>
            <a:lvl1pPr marL="457200" lvl="0" indent="-228600" algn="l">
              <a:spcBef>
                <a:spcPts val="480"/>
              </a:spcBef>
              <a:spcAft>
                <a:spcPts val="0"/>
              </a:spcAft>
              <a:buClr>
                <a:schemeClr val="dk1"/>
              </a:buClr>
              <a:buSzPts val="2400"/>
              <a:buFont typeface="Arial"/>
              <a:buNone/>
              <a:defRPr sz="2400"/>
            </a:lvl1pPr>
            <a:lvl2pPr marL="914400" lvl="1" indent="-228600" algn="l">
              <a:spcBef>
                <a:spcPts val="400"/>
              </a:spcBef>
              <a:spcAft>
                <a:spcPts val="0"/>
              </a:spcAft>
              <a:buClr>
                <a:schemeClr val="dk1"/>
              </a:buClr>
              <a:buSzPts val="2000"/>
              <a:buFont typeface="Arial"/>
              <a:buNone/>
              <a:defRPr sz="2000"/>
            </a:lvl2pPr>
            <a:lvl3pPr marL="1371600" lvl="2" indent="-228600" algn="l">
              <a:spcBef>
                <a:spcPts val="360"/>
              </a:spcBef>
              <a:spcAft>
                <a:spcPts val="0"/>
              </a:spcAft>
              <a:buClr>
                <a:schemeClr val="dk1"/>
              </a:buClr>
              <a:buSzPts val="1800"/>
              <a:buFont typeface="Arial"/>
              <a:buNone/>
              <a:defRPr sz="1800"/>
            </a:lvl3pPr>
            <a:lvl4pPr marL="1828800" lvl="3" indent="-228600" algn="l">
              <a:spcBef>
                <a:spcPts val="320"/>
              </a:spcBef>
              <a:spcAft>
                <a:spcPts val="0"/>
              </a:spcAft>
              <a:buClr>
                <a:schemeClr val="dk1"/>
              </a:buClr>
              <a:buSzPts val="1600"/>
              <a:buFont typeface="Arial"/>
              <a:buNone/>
              <a:defRPr sz="1600"/>
            </a:lvl4pPr>
            <a:lvl5pPr marL="2286000" lvl="4" indent="-228600" algn="l">
              <a:spcBef>
                <a:spcPts val="320"/>
              </a:spcBef>
              <a:spcAft>
                <a:spcPts val="0"/>
              </a:spcAft>
              <a:buClr>
                <a:schemeClr val="dk1"/>
              </a:buClr>
              <a:buSzPts val="1600"/>
              <a:buFont typeface="Arial"/>
              <a:buNone/>
              <a:defRPr sz="1600"/>
            </a:lvl5pPr>
            <a:lvl6pPr marL="2743200" lvl="5" indent="-228600" algn="l">
              <a:lnSpc>
                <a:spcPct val="90000"/>
              </a:lnSpc>
              <a:spcBef>
                <a:spcPts val="500"/>
              </a:spcBef>
              <a:spcAft>
                <a:spcPts val="0"/>
              </a:spcAft>
              <a:buClr>
                <a:schemeClr val="dk1"/>
              </a:buClr>
              <a:buSzPts val="1600"/>
              <a:buNone/>
              <a:defRPr sz="1600"/>
            </a:lvl6pPr>
            <a:lvl7pPr marL="3200400" lvl="6" indent="-228600" algn="l">
              <a:lnSpc>
                <a:spcPct val="90000"/>
              </a:lnSpc>
              <a:spcBef>
                <a:spcPts val="500"/>
              </a:spcBef>
              <a:spcAft>
                <a:spcPts val="0"/>
              </a:spcAft>
              <a:buClr>
                <a:schemeClr val="dk1"/>
              </a:buClr>
              <a:buSzPts val="1600"/>
              <a:buNone/>
              <a:defRPr sz="1600"/>
            </a:lvl7pPr>
            <a:lvl8pPr marL="3657600" lvl="7" indent="-228600" algn="l">
              <a:lnSpc>
                <a:spcPct val="90000"/>
              </a:lnSpc>
              <a:spcBef>
                <a:spcPts val="500"/>
              </a:spcBef>
              <a:spcAft>
                <a:spcPts val="0"/>
              </a:spcAft>
              <a:buClr>
                <a:schemeClr val="dk1"/>
              </a:buClr>
              <a:buSzPts val="1600"/>
              <a:buNone/>
              <a:defRPr sz="1600"/>
            </a:lvl8pPr>
            <a:lvl9pPr marL="4114800" lvl="8" indent="-228600" algn="l">
              <a:lnSpc>
                <a:spcPct val="90000"/>
              </a:lnSpc>
              <a:spcBef>
                <a:spcPts val="500"/>
              </a:spcBef>
              <a:spcAft>
                <a:spcPts val="0"/>
              </a:spcAft>
              <a:buClr>
                <a:schemeClr val="dk1"/>
              </a:buClr>
              <a:buSzPts val="1600"/>
              <a:buNone/>
              <a:defRPr sz="1600"/>
            </a:lvl9pPr>
          </a:lstStyle>
          <a:p>
            <a:endParaRPr/>
          </a:p>
        </p:txBody>
      </p:sp>
      <p:sp>
        <p:nvSpPr>
          <p:cNvPr id="81" name="Google Shape;81;p12"/>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1pPr>
            <a:lvl2pPr marL="0" marR="0" lvl="1"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2pPr>
            <a:lvl3pPr marL="0" marR="0" lvl="2"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3pPr>
            <a:lvl4pPr marL="0" marR="0" lvl="3"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4pPr>
            <a:lvl5pPr marL="0" marR="0" lvl="4"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5pPr>
            <a:lvl6pPr marL="0" marR="0" lvl="5"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6pPr>
            <a:lvl7pPr marL="0" marR="0" lvl="6"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7pPr>
            <a:lvl8pPr marL="0" marR="0" lvl="7"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8pPr>
            <a:lvl9pPr marL="0" marR="0" lvl="8"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457200" y="274637"/>
            <a:ext cx="8229600" cy="715962"/>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3" name="Google Shape;23;p3"/>
          <p:cNvSpPr txBox="1">
            <a:spLocks noGrp="1"/>
          </p:cNvSpPr>
          <p:nvPr>
            <p:ph type="body" idx="1"/>
          </p:nvPr>
        </p:nvSpPr>
        <p:spPr>
          <a:xfrm>
            <a:off x="457200" y="1066800"/>
            <a:ext cx="8229600" cy="5059362"/>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3"/>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3"/>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3"/>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
        <p:cNvGrpSpPr/>
        <p:nvPr/>
      </p:nvGrpSpPr>
      <p:grpSpPr>
        <a:xfrm>
          <a:off x="0" y="0"/>
          <a:ext cx="0" cy="0"/>
          <a:chOff x="0" y="0"/>
          <a:chExt cx="0" cy="0"/>
        </a:xfrm>
      </p:grpSpPr>
      <p:sp>
        <p:nvSpPr>
          <p:cNvPr id="28" name="Google Shape;28;p4"/>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4"/>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4"/>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1pPr>
            <a:lvl2pPr marL="0" marR="0" lvl="1"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2pPr>
            <a:lvl3pPr marL="0" marR="0" lvl="2"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3pPr>
            <a:lvl4pPr marL="0" marR="0" lvl="3"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4pPr>
            <a:lvl5pPr marL="0" marR="0" lvl="4"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5pPr>
            <a:lvl6pPr marL="0" marR="0" lvl="5"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6pPr>
            <a:lvl7pPr marL="0" marR="0" lvl="6"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7pPr>
            <a:lvl8pPr marL="0" marR="0" lvl="7"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8pPr>
            <a:lvl9pPr marL="0" marR="0" lvl="8"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457200" y="274637"/>
            <a:ext cx="8229600" cy="715962"/>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3" name="Google Shape;33;p5"/>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5"/>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5"/>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1pPr>
            <a:lvl2pPr marL="0" marR="0" lvl="1"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2pPr>
            <a:lvl3pPr marL="0" marR="0" lvl="2"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3pPr>
            <a:lvl4pPr marL="0" marR="0" lvl="3"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4pPr>
            <a:lvl5pPr marL="0" marR="0" lvl="4"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5pPr>
            <a:lvl6pPr marL="0" marR="0" lvl="5"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6pPr>
            <a:lvl7pPr marL="0" marR="0" lvl="6"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7pPr>
            <a:lvl8pPr marL="0" marR="0" lvl="7"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8pPr>
            <a:lvl9pPr marL="0" marR="0" lvl="8"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8" name="Google Shape;38;p6"/>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9" name="Google Shape;39;p6"/>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6"/>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6"/>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1pPr>
            <a:lvl2pPr marL="0" marR="0" lvl="1"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2pPr>
            <a:lvl3pPr marL="0" marR="0" lvl="2"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3pPr>
            <a:lvl4pPr marL="0" marR="0" lvl="3"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4pPr>
            <a:lvl5pPr marL="0" marR="0" lvl="4"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5pPr>
            <a:lvl6pPr marL="0" marR="0" lvl="5"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6pPr>
            <a:lvl7pPr marL="0" marR="0" lvl="6"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7pPr>
            <a:lvl8pPr marL="0" marR="0" lvl="7"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8pPr>
            <a:lvl9pPr marL="0" marR="0" lvl="8"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42"/>
        <p:cNvGrpSpPr/>
        <p:nvPr/>
      </p:nvGrpSpPr>
      <p:grpSpPr>
        <a:xfrm>
          <a:off x="0" y="0"/>
          <a:ext cx="0" cy="0"/>
          <a:chOff x="0" y="0"/>
          <a:chExt cx="0" cy="0"/>
        </a:xfrm>
      </p:grpSpPr>
      <p:sp>
        <p:nvSpPr>
          <p:cNvPr id="43" name="Google Shape;43;p7"/>
          <p:cNvSpPr txBox="1">
            <a:spLocks noGrp="1"/>
          </p:cNvSpPr>
          <p:nvPr>
            <p:ph type="title"/>
          </p:nvPr>
        </p:nvSpPr>
        <p:spPr>
          <a:xfrm>
            <a:off x="457200" y="274637"/>
            <a:ext cx="8229600" cy="715962"/>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44" name="Google Shape;44;p7"/>
          <p:cNvSpPr txBox="1">
            <a:spLocks noGrp="1"/>
          </p:cNvSpPr>
          <p:nvPr>
            <p:ph type="body" idx="1"/>
          </p:nvPr>
        </p:nvSpPr>
        <p:spPr>
          <a:xfrm rot="5400000">
            <a:off x="2042319" y="-518319"/>
            <a:ext cx="5059362" cy="82296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5" name="Google Shape;45;p7"/>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7"/>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7"/>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1pPr>
            <a:lvl2pPr marL="0" marR="0" lvl="1"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2pPr>
            <a:lvl3pPr marL="0" marR="0" lvl="2"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3pPr>
            <a:lvl4pPr marL="0" marR="0" lvl="3"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4pPr>
            <a:lvl5pPr marL="0" marR="0" lvl="4"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5pPr>
            <a:lvl6pPr marL="0" marR="0" lvl="5"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6pPr>
            <a:lvl7pPr marL="0" marR="0" lvl="6"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7pPr>
            <a:lvl8pPr marL="0" marR="0" lvl="7"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8pPr>
            <a:lvl9pPr marL="0" marR="0" lvl="8"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48"/>
        <p:cNvGrpSpPr/>
        <p:nvPr/>
      </p:nvGrpSpPr>
      <p:grpSpPr>
        <a:xfrm>
          <a:off x="0" y="0"/>
          <a:ext cx="0" cy="0"/>
          <a:chOff x="0" y="0"/>
          <a:chExt cx="0" cy="0"/>
        </a:xfrm>
      </p:grpSpPr>
      <p:sp>
        <p:nvSpPr>
          <p:cNvPr id="49" name="Google Shape;49;p8"/>
          <p:cNvSpPr txBox="1">
            <a:spLocks noGrp="1"/>
          </p:cNvSpPr>
          <p:nvPr>
            <p:ph type="title"/>
          </p:nvPr>
        </p:nvSpPr>
        <p:spPr>
          <a:xfrm>
            <a:off x="630238" y="457200"/>
            <a:ext cx="2949575" cy="160020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sz="32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50" name="Google Shape;50;p8"/>
          <p:cNvSpPr>
            <a:spLocks noGrp="1"/>
          </p:cNvSpPr>
          <p:nvPr>
            <p:ph type="pic" idx="2"/>
          </p:nvPr>
        </p:nvSpPr>
        <p:spPr>
          <a:xfrm>
            <a:off x="3887788" y="987425"/>
            <a:ext cx="4629150" cy="4873625"/>
          </a:xfrm>
          <a:prstGeom prst="rect">
            <a:avLst/>
          </a:prstGeom>
          <a:noFill/>
          <a:ln>
            <a:noFill/>
          </a:ln>
        </p:spPr>
      </p:sp>
      <p:sp>
        <p:nvSpPr>
          <p:cNvPr id="51" name="Google Shape;51;p8"/>
          <p:cNvSpPr txBox="1">
            <a:spLocks noGrp="1"/>
          </p:cNvSpPr>
          <p:nvPr>
            <p:ph type="body" idx="1"/>
          </p:nvPr>
        </p:nvSpPr>
        <p:spPr>
          <a:xfrm>
            <a:off x="630238" y="2057400"/>
            <a:ext cx="2949575" cy="3811588"/>
          </a:xfrm>
          <a:prstGeom prst="rect">
            <a:avLst/>
          </a:prstGeom>
          <a:noFill/>
          <a:ln>
            <a:noFill/>
          </a:ln>
        </p:spPr>
        <p:txBody>
          <a:bodyPr spcFirstLastPara="1" wrap="square" lIns="91425" tIns="45700" rIns="91425" bIns="45700" anchor="t" anchorCtr="0">
            <a:noAutofit/>
          </a:bodyPr>
          <a:lstStyle>
            <a:lvl1pPr marL="457200" lvl="0" indent="-228600" algn="l">
              <a:spcBef>
                <a:spcPts val="320"/>
              </a:spcBef>
              <a:spcAft>
                <a:spcPts val="0"/>
              </a:spcAft>
              <a:buClr>
                <a:schemeClr val="dk1"/>
              </a:buClr>
              <a:buSzPts val="1600"/>
              <a:buFont typeface="Arial"/>
              <a:buNone/>
              <a:defRPr sz="1600"/>
            </a:lvl1pPr>
            <a:lvl2pPr marL="914400" lvl="1" indent="-228600" algn="l">
              <a:spcBef>
                <a:spcPts val="280"/>
              </a:spcBef>
              <a:spcAft>
                <a:spcPts val="0"/>
              </a:spcAft>
              <a:buClr>
                <a:schemeClr val="dk1"/>
              </a:buClr>
              <a:buSzPts val="1400"/>
              <a:buFont typeface="Arial"/>
              <a:buNone/>
              <a:defRPr sz="1400"/>
            </a:lvl2pPr>
            <a:lvl3pPr marL="1371600" lvl="2" indent="-228600" algn="l">
              <a:spcBef>
                <a:spcPts val="240"/>
              </a:spcBef>
              <a:spcAft>
                <a:spcPts val="0"/>
              </a:spcAft>
              <a:buClr>
                <a:schemeClr val="dk1"/>
              </a:buClr>
              <a:buSzPts val="1200"/>
              <a:buFont typeface="Arial"/>
              <a:buNone/>
              <a:defRPr sz="1200"/>
            </a:lvl3pPr>
            <a:lvl4pPr marL="1828800" lvl="3" indent="-228600" algn="l">
              <a:spcBef>
                <a:spcPts val="200"/>
              </a:spcBef>
              <a:spcAft>
                <a:spcPts val="0"/>
              </a:spcAft>
              <a:buClr>
                <a:schemeClr val="dk1"/>
              </a:buClr>
              <a:buSzPts val="1000"/>
              <a:buFont typeface="Arial"/>
              <a:buNone/>
              <a:defRPr sz="1000"/>
            </a:lvl4pPr>
            <a:lvl5pPr marL="2286000" lvl="4" indent="-228600" algn="l">
              <a:spcBef>
                <a:spcPts val="200"/>
              </a:spcBef>
              <a:spcAft>
                <a:spcPts val="0"/>
              </a:spcAft>
              <a:buClr>
                <a:schemeClr val="dk1"/>
              </a:buClr>
              <a:buSzPts val="1000"/>
              <a:buFont typeface="Arial"/>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2" name="Google Shape;52;p8"/>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8"/>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8"/>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1pPr>
            <a:lvl2pPr marL="0" marR="0" lvl="1"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2pPr>
            <a:lvl3pPr marL="0" marR="0" lvl="2"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3pPr>
            <a:lvl4pPr marL="0" marR="0" lvl="3"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4pPr>
            <a:lvl5pPr marL="0" marR="0" lvl="4"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5pPr>
            <a:lvl6pPr marL="0" marR="0" lvl="5"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6pPr>
            <a:lvl7pPr marL="0" marR="0" lvl="6"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7pPr>
            <a:lvl8pPr marL="0" marR="0" lvl="7"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8pPr>
            <a:lvl9pPr marL="0" marR="0" lvl="8"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5"/>
        <p:cNvGrpSpPr/>
        <p:nvPr/>
      </p:nvGrpSpPr>
      <p:grpSpPr>
        <a:xfrm>
          <a:off x="0" y="0"/>
          <a:ext cx="0" cy="0"/>
          <a:chOff x="0" y="0"/>
          <a:chExt cx="0" cy="0"/>
        </a:xfrm>
      </p:grpSpPr>
      <p:sp>
        <p:nvSpPr>
          <p:cNvPr id="56" name="Google Shape;56;p9"/>
          <p:cNvSpPr txBox="1">
            <a:spLocks noGrp="1"/>
          </p:cNvSpPr>
          <p:nvPr>
            <p:ph type="title"/>
          </p:nvPr>
        </p:nvSpPr>
        <p:spPr>
          <a:xfrm>
            <a:off x="630238" y="457200"/>
            <a:ext cx="2949575" cy="160020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sz="32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57" name="Google Shape;57;p9"/>
          <p:cNvSpPr txBox="1">
            <a:spLocks noGrp="1"/>
          </p:cNvSpPr>
          <p:nvPr>
            <p:ph type="body" idx="1"/>
          </p:nvPr>
        </p:nvSpPr>
        <p:spPr>
          <a:xfrm>
            <a:off x="3887788" y="987425"/>
            <a:ext cx="4629150" cy="4873625"/>
          </a:xfrm>
          <a:prstGeom prst="rect">
            <a:avLst/>
          </a:prstGeom>
          <a:noFill/>
          <a:ln>
            <a:noFill/>
          </a:ln>
        </p:spPr>
        <p:txBody>
          <a:bodyPr spcFirstLastPara="1" wrap="square" lIns="91425" tIns="45700" rIns="91425" bIns="45700" anchor="t" anchorCtr="0">
            <a:noAutofit/>
          </a:bodyPr>
          <a:lstStyle>
            <a:lvl1pPr marL="457200" lvl="0" indent="-431800" algn="l">
              <a:spcBef>
                <a:spcPts val="640"/>
              </a:spcBef>
              <a:spcAft>
                <a:spcPts val="0"/>
              </a:spcAft>
              <a:buClr>
                <a:schemeClr val="dk1"/>
              </a:buClr>
              <a:buSzPts val="3200"/>
              <a:buFont typeface="Arial"/>
              <a:buChar char="•"/>
              <a:defRPr sz="3200"/>
            </a:lvl1pPr>
            <a:lvl2pPr marL="914400" lvl="1" indent="-406400" algn="l">
              <a:spcBef>
                <a:spcPts val="560"/>
              </a:spcBef>
              <a:spcAft>
                <a:spcPts val="0"/>
              </a:spcAft>
              <a:buClr>
                <a:schemeClr val="dk1"/>
              </a:buClr>
              <a:buSzPts val="2800"/>
              <a:buFont typeface="Arial"/>
              <a:buChar char="–"/>
              <a:defRPr sz="2800"/>
            </a:lvl2pPr>
            <a:lvl3pPr marL="1371600" lvl="2" indent="-381000" algn="l">
              <a:spcBef>
                <a:spcPts val="480"/>
              </a:spcBef>
              <a:spcAft>
                <a:spcPts val="0"/>
              </a:spcAft>
              <a:buClr>
                <a:schemeClr val="dk1"/>
              </a:buClr>
              <a:buSzPts val="2400"/>
              <a:buFont typeface="Arial"/>
              <a:buChar char="•"/>
              <a:defRPr sz="2400"/>
            </a:lvl3pPr>
            <a:lvl4pPr marL="1828800" lvl="3" indent="-355600" algn="l">
              <a:spcBef>
                <a:spcPts val="400"/>
              </a:spcBef>
              <a:spcAft>
                <a:spcPts val="0"/>
              </a:spcAft>
              <a:buClr>
                <a:schemeClr val="dk1"/>
              </a:buClr>
              <a:buSzPts val="2000"/>
              <a:buFont typeface="Arial"/>
              <a:buChar char="–"/>
              <a:defRPr sz="2000"/>
            </a:lvl4pPr>
            <a:lvl5pPr marL="2286000" lvl="4" indent="-355600" algn="l">
              <a:spcBef>
                <a:spcPts val="400"/>
              </a:spcBef>
              <a:spcAft>
                <a:spcPts val="0"/>
              </a:spcAft>
              <a:buClr>
                <a:schemeClr val="dk1"/>
              </a:buClr>
              <a:buSzPts val="2000"/>
              <a:buFont typeface="Arial"/>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8" name="Google Shape;58;p9"/>
          <p:cNvSpPr txBox="1">
            <a:spLocks noGrp="1"/>
          </p:cNvSpPr>
          <p:nvPr>
            <p:ph type="body" idx="2"/>
          </p:nvPr>
        </p:nvSpPr>
        <p:spPr>
          <a:xfrm>
            <a:off x="630238" y="2057400"/>
            <a:ext cx="2949575" cy="3811588"/>
          </a:xfrm>
          <a:prstGeom prst="rect">
            <a:avLst/>
          </a:prstGeom>
          <a:noFill/>
          <a:ln>
            <a:noFill/>
          </a:ln>
        </p:spPr>
        <p:txBody>
          <a:bodyPr spcFirstLastPara="1" wrap="square" lIns="91425" tIns="45700" rIns="91425" bIns="45700" anchor="t" anchorCtr="0">
            <a:noAutofit/>
          </a:bodyPr>
          <a:lstStyle>
            <a:lvl1pPr marL="457200" lvl="0" indent="-228600" algn="l">
              <a:spcBef>
                <a:spcPts val="320"/>
              </a:spcBef>
              <a:spcAft>
                <a:spcPts val="0"/>
              </a:spcAft>
              <a:buClr>
                <a:schemeClr val="dk1"/>
              </a:buClr>
              <a:buSzPts val="1600"/>
              <a:buFont typeface="Arial"/>
              <a:buNone/>
              <a:defRPr sz="1600"/>
            </a:lvl1pPr>
            <a:lvl2pPr marL="914400" lvl="1" indent="-228600" algn="l">
              <a:spcBef>
                <a:spcPts val="280"/>
              </a:spcBef>
              <a:spcAft>
                <a:spcPts val="0"/>
              </a:spcAft>
              <a:buClr>
                <a:schemeClr val="dk1"/>
              </a:buClr>
              <a:buSzPts val="1400"/>
              <a:buFont typeface="Arial"/>
              <a:buNone/>
              <a:defRPr sz="1400"/>
            </a:lvl2pPr>
            <a:lvl3pPr marL="1371600" lvl="2" indent="-228600" algn="l">
              <a:spcBef>
                <a:spcPts val="240"/>
              </a:spcBef>
              <a:spcAft>
                <a:spcPts val="0"/>
              </a:spcAft>
              <a:buClr>
                <a:schemeClr val="dk1"/>
              </a:buClr>
              <a:buSzPts val="1200"/>
              <a:buFont typeface="Arial"/>
              <a:buNone/>
              <a:defRPr sz="1200"/>
            </a:lvl3pPr>
            <a:lvl4pPr marL="1828800" lvl="3" indent="-228600" algn="l">
              <a:spcBef>
                <a:spcPts val="200"/>
              </a:spcBef>
              <a:spcAft>
                <a:spcPts val="0"/>
              </a:spcAft>
              <a:buClr>
                <a:schemeClr val="dk1"/>
              </a:buClr>
              <a:buSzPts val="1000"/>
              <a:buFont typeface="Arial"/>
              <a:buNone/>
              <a:defRPr sz="1000"/>
            </a:lvl4pPr>
            <a:lvl5pPr marL="2286000" lvl="4" indent="-228600" algn="l">
              <a:spcBef>
                <a:spcPts val="200"/>
              </a:spcBef>
              <a:spcAft>
                <a:spcPts val="0"/>
              </a:spcAft>
              <a:buClr>
                <a:schemeClr val="dk1"/>
              </a:buClr>
              <a:buSzPts val="1000"/>
              <a:buFont typeface="Arial"/>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9" name="Google Shape;59;p9"/>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9"/>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9"/>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1pPr>
            <a:lvl2pPr marL="0" marR="0" lvl="1"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2pPr>
            <a:lvl3pPr marL="0" marR="0" lvl="2"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3pPr>
            <a:lvl4pPr marL="0" marR="0" lvl="3"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4pPr>
            <a:lvl5pPr marL="0" marR="0" lvl="4"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5pPr>
            <a:lvl6pPr marL="0" marR="0" lvl="5"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6pPr>
            <a:lvl7pPr marL="0" marR="0" lvl="6"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7pPr>
            <a:lvl8pPr marL="0" marR="0" lvl="7"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8pPr>
            <a:lvl9pPr marL="0" marR="0" lvl="8"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62"/>
        <p:cNvGrpSpPr/>
        <p:nvPr/>
      </p:nvGrpSpPr>
      <p:grpSpPr>
        <a:xfrm>
          <a:off x="0" y="0"/>
          <a:ext cx="0" cy="0"/>
          <a:chOff x="0" y="0"/>
          <a:chExt cx="0" cy="0"/>
        </a:xfrm>
      </p:grpSpPr>
      <p:sp>
        <p:nvSpPr>
          <p:cNvPr id="63" name="Google Shape;63;p10"/>
          <p:cNvSpPr txBox="1">
            <a:spLocks noGrp="1"/>
          </p:cNvSpPr>
          <p:nvPr>
            <p:ph type="title"/>
          </p:nvPr>
        </p:nvSpPr>
        <p:spPr>
          <a:xfrm>
            <a:off x="630238" y="365125"/>
            <a:ext cx="7886700" cy="1325563"/>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64" name="Google Shape;64;p10"/>
          <p:cNvSpPr txBox="1">
            <a:spLocks noGrp="1"/>
          </p:cNvSpPr>
          <p:nvPr>
            <p:ph type="body" idx="1"/>
          </p:nvPr>
        </p:nvSpPr>
        <p:spPr>
          <a:xfrm>
            <a:off x="630238" y="1681163"/>
            <a:ext cx="3868737" cy="82391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Font typeface="Arial"/>
              <a:buNone/>
              <a:defRPr sz="2400" b="1"/>
            </a:lvl1pPr>
            <a:lvl2pPr marL="914400" lvl="1" indent="-228600" algn="l">
              <a:spcBef>
                <a:spcPts val="400"/>
              </a:spcBef>
              <a:spcAft>
                <a:spcPts val="0"/>
              </a:spcAft>
              <a:buClr>
                <a:schemeClr val="dk1"/>
              </a:buClr>
              <a:buSzPts val="2000"/>
              <a:buFont typeface="Arial"/>
              <a:buNone/>
              <a:defRPr sz="2000" b="1"/>
            </a:lvl2pPr>
            <a:lvl3pPr marL="1371600" lvl="2" indent="-228600" algn="l">
              <a:spcBef>
                <a:spcPts val="360"/>
              </a:spcBef>
              <a:spcAft>
                <a:spcPts val="0"/>
              </a:spcAft>
              <a:buClr>
                <a:schemeClr val="dk1"/>
              </a:buClr>
              <a:buSzPts val="1800"/>
              <a:buFont typeface="Arial"/>
              <a:buNone/>
              <a:defRPr sz="1800" b="1"/>
            </a:lvl3pPr>
            <a:lvl4pPr marL="1828800" lvl="3" indent="-228600" algn="l">
              <a:spcBef>
                <a:spcPts val="320"/>
              </a:spcBef>
              <a:spcAft>
                <a:spcPts val="0"/>
              </a:spcAft>
              <a:buClr>
                <a:schemeClr val="dk1"/>
              </a:buClr>
              <a:buSzPts val="1600"/>
              <a:buFont typeface="Arial"/>
              <a:buNone/>
              <a:defRPr sz="1600" b="1"/>
            </a:lvl4pPr>
            <a:lvl5pPr marL="2286000" lvl="4" indent="-228600" algn="l">
              <a:spcBef>
                <a:spcPts val="320"/>
              </a:spcBef>
              <a:spcAft>
                <a:spcPts val="0"/>
              </a:spcAft>
              <a:buClr>
                <a:schemeClr val="dk1"/>
              </a:buClr>
              <a:buSzPts val="1600"/>
              <a:buFont typeface="Arial"/>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5" name="Google Shape;65;p10"/>
          <p:cNvSpPr txBox="1">
            <a:spLocks noGrp="1"/>
          </p:cNvSpPr>
          <p:nvPr>
            <p:ph type="body" idx="2"/>
          </p:nvPr>
        </p:nvSpPr>
        <p:spPr>
          <a:xfrm>
            <a:off x="630238" y="2505075"/>
            <a:ext cx="3868737" cy="3684588"/>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6" name="Google Shape;66;p10"/>
          <p:cNvSpPr txBox="1">
            <a:spLocks noGrp="1"/>
          </p:cNvSpPr>
          <p:nvPr>
            <p:ph type="body" idx="3"/>
          </p:nvPr>
        </p:nvSpPr>
        <p:spPr>
          <a:xfrm>
            <a:off x="4629150" y="1681163"/>
            <a:ext cx="3887788" cy="82391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Font typeface="Arial"/>
              <a:buNone/>
              <a:defRPr sz="2400" b="1"/>
            </a:lvl1pPr>
            <a:lvl2pPr marL="914400" lvl="1" indent="-228600" algn="l">
              <a:spcBef>
                <a:spcPts val="400"/>
              </a:spcBef>
              <a:spcAft>
                <a:spcPts val="0"/>
              </a:spcAft>
              <a:buClr>
                <a:schemeClr val="dk1"/>
              </a:buClr>
              <a:buSzPts val="2000"/>
              <a:buFont typeface="Arial"/>
              <a:buNone/>
              <a:defRPr sz="2000" b="1"/>
            </a:lvl2pPr>
            <a:lvl3pPr marL="1371600" lvl="2" indent="-228600" algn="l">
              <a:spcBef>
                <a:spcPts val="360"/>
              </a:spcBef>
              <a:spcAft>
                <a:spcPts val="0"/>
              </a:spcAft>
              <a:buClr>
                <a:schemeClr val="dk1"/>
              </a:buClr>
              <a:buSzPts val="1800"/>
              <a:buFont typeface="Arial"/>
              <a:buNone/>
              <a:defRPr sz="1800" b="1"/>
            </a:lvl3pPr>
            <a:lvl4pPr marL="1828800" lvl="3" indent="-228600" algn="l">
              <a:spcBef>
                <a:spcPts val="320"/>
              </a:spcBef>
              <a:spcAft>
                <a:spcPts val="0"/>
              </a:spcAft>
              <a:buClr>
                <a:schemeClr val="dk1"/>
              </a:buClr>
              <a:buSzPts val="1600"/>
              <a:buFont typeface="Arial"/>
              <a:buNone/>
              <a:defRPr sz="1600" b="1"/>
            </a:lvl4pPr>
            <a:lvl5pPr marL="2286000" lvl="4" indent="-228600" algn="l">
              <a:spcBef>
                <a:spcPts val="320"/>
              </a:spcBef>
              <a:spcAft>
                <a:spcPts val="0"/>
              </a:spcAft>
              <a:buClr>
                <a:schemeClr val="dk1"/>
              </a:buClr>
              <a:buSzPts val="1600"/>
              <a:buFont typeface="Arial"/>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7" name="Google Shape;67;p10"/>
          <p:cNvSpPr txBox="1">
            <a:spLocks noGrp="1"/>
          </p:cNvSpPr>
          <p:nvPr>
            <p:ph type="body" idx="4"/>
          </p:nvPr>
        </p:nvSpPr>
        <p:spPr>
          <a:xfrm>
            <a:off x="4629150" y="2505075"/>
            <a:ext cx="3887788" cy="3684588"/>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8" name="Google Shape;68;p10"/>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10"/>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10"/>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1pPr>
            <a:lvl2pPr marL="0" marR="0" lvl="1"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2pPr>
            <a:lvl3pPr marL="0" marR="0" lvl="2"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3pPr>
            <a:lvl4pPr marL="0" marR="0" lvl="3"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4pPr>
            <a:lvl5pPr marL="0" marR="0" lvl="4"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5pPr>
            <a:lvl6pPr marL="0" marR="0" lvl="5"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6pPr>
            <a:lvl7pPr marL="0" marR="0" lvl="6"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7pPr>
            <a:lvl8pPr marL="0" marR="0" lvl="7"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8pPr>
            <a:lvl9pPr marL="0" marR="0" lvl="8"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457200" y="274637"/>
            <a:ext cx="8229600" cy="715962"/>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2400" b="1" i="0" u="none" strike="noStrike" cap="none">
                <a:solidFill>
                  <a:schemeClr val="dk2"/>
                </a:solidFill>
                <a:latin typeface="Arial"/>
                <a:ea typeface="Arial"/>
                <a:cs typeface="Arial"/>
                <a:sym typeface="Arial"/>
              </a:defRPr>
            </a:lvl1pPr>
            <a:lvl2pPr marR="0" lvl="1" algn="ctr" rtl="0">
              <a:spcBef>
                <a:spcPts val="0"/>
              </a:spcBef>
              <a:spcAft>
                <a:spcPts val="0"/>
              </a:spcAft>
              <a:buSzPts val="1400"/>
              <a:buNone/>
              <a:defRPr sz="2400" b="1" i="0" u="none" strike="noStrike" cap="none">
                <a:solidFill>
                  <a:schemeClr val="dk2"/>
                </a:solidFill>
                <a:latin typeface="Arial"/>
                <a:ea typeface="Arial"/>
                <a:cs typeface="Arial"/>
                <a:sym typeface="Arial"/>
              </a:defRPr>
            </a:lvl2pPr>
            <a:lvl3pPr marR="0" lvl="2" algn="ctr" rtl="0">
              <a:spcBef>
                <a:spcPts val="0"/>
              </a:spcBef>
              <a:spcAft>
                <a:spcPts val="0"/>
              </a:spcAft>
              <a:buSzPts val="1400"/>
              <a:buNone/>
              <a:defRPr sz="2400" b="1" i="0" u="none" strike="noStrike" cap="none">
                <a:solidFill>
                  <a:schemeClr val="dk2"/>
                </a:solidFill>
                <a:latin typeface="Arial"/>
                <a:ea typeface="Arial"/>
                <a:cs typeface="Arial"/>
                <a:sym typeface="Arial"/>
              </a:defRPr>
            </a:lvl3pPr>
            <a:lvl4pPr marR="0" lvl="3" algn="ctr" rtl="0">
              <a:spcBef>
                <a:spcPts val="0"/>
              </a:spcBef>
              <a:spcAft>
                <a:spcPts val="0"/>
              </a:spcAft>
              <a:buSzPts val="1400"/>
              <a:buNone/>
              <a:defRPr sz="2400" b="1" i="0" u="none" strike="noStrike" cap="none">
                <a:solidFill>
                  <a:schemeClr val="dk2"/>
                </a:solidFill>
                <a:latin typeface="Arial"/>
                <a:ea typeface="Arial"/>
                <a:cs typeface="Arial"/>
                <a:sym typeface="Arial"/>
              </a:defRPr>
            </a:lvl4pPr>
            <a:lvl5pPr marR="0" lvl="4" algn="ctr" rtl="0">
              <a:spcBef>
                <a:spcPts val="0"/>
              </a:spcBef>
              <a:spcAft>
                <a:spcPts val="0"/>
              </a:spcAft>
              <a:buSzPts val="1400"/>
              <a:buNone/>
              <a:defRPr sz="2400" b="1" i="0" u="none" strike="noStrike" cap="none">
                <a:solidFill>
                  <a:schemeClr val="dk2"/>
                </a:solidFill>
                <a:latin typeface="Arial"/>
                <a:ea typeface="Arial"/>
                <a:cs typeface="Arial"/>
                <a:sym typeface="Arial"/>
              </a:defRPr>
            </a:lvl5pPr>
            <a:lvl6pPr marR="0" lvl="5" algn="ctr" rtl="0">
              <a:spcBef>
                <a:spcPts val="0"/>
              </a:spcBef>
              <a:spcAft>
                <a:spcPts val="0"/>
              </a:spcAft>
              <a:buSzPts val="1400"/>
              <a:buNone/>
              <a:defRPr sz="2400" b="1" i="0" u="none" strike="noStrike" cap="none">
                <a:solidFill>
                  <a:schemeClr val="dk2"/>
                </a:solidFill>
                <a:latin typeface="Arial"/>
                <a:ea typeface="Arial"/>
                <a:cs typeface="Arial"/>
                <a:sym typeface="Arial"/>
              </a:defRPr>
            </a:lvl6pPr>
            <a:lvl7pPr marR="0" lvl="6" algn="ctr" rtl="0">
              <a:spcBef>
                <a:spcPts val="0"/>
              </a:spcBef>
              <a:spcAft>
                <a:spcPts val="0"/>
              </a:spcAft>
              <a:buSzPts val="1400"/>
              <a:buNone/>
              <a:defRPr sz="2400" b="1" i="0" u="none" strike="noStrike" cap="none">
                <a:solidFill>
                  <a:schemeClr val="dk2"/>
                </a:solidFill>
                <a:latin typeface="Arial"/>
                <a:ea typeface="Arial"/>
                <a:cs typeface="Arial"/>
                <a:sym typeface="Arial"/>
              </a:defRPr>
            </a:lvl7pPr>
            <a:lvl8pPr marR="0" lvl="7" algn="ctr" rtl="0">
              <a:spcBef>
                <a:spcPts val="0"/>
              </a:spcBef>
              <a:spcAft>
                <a:spcPts val="0"/>
              </a:spcAft>
              <a:buSzPts val="1400"/>
              <a:buNone/>
              <a:defRPr sz="2400" b="1" i="0" u="none" strike="noStrike" cap="none">
                <a:solidFill>
                  <a:schemeClr val="dk2"/>
                </a:solidFill>
                <a:latin typeface="Arial"/>
                <a:ea typeface="Arial"/>
                <a:cs typeface="Arial"/>
                <a:sym typeface="Arial"/>
              </a:defRPr>
            </a:lvl8pPr>
            <a:lvl9pPr marR="0" lvl="8" algn="ctr" rtl="0">
              <a:spcBef>
                <a:spcPts val="0"/>
              </a:spcBef>
              <a:spcAft>
                <a:spcPts val="0"/>
              </a:spcAft>
              <a:buSzPts val="1400"/>
              <a:buNone/>
              <a:defRPr sz="2400" b="1" i="0" u="none" strike="noStrike" cap="none">
                <a:solidFill>
                  <a:schemeClr val="dk2"/>
                </a:solidFill>
                <a:latin typeface="Arial"/>
                <a:ea typeface="Arial"/>
                <a:cs typeface="Arial"/>
                <a:sym typeface="Arial"/>
              </a:defRPr>
            </a:lvl9pPr>
          </a:lstStyle>
          <a:p>
            <a:endParaRPr/>
          </a:p>
        </p:txBody>
      </p:sp>
      <p:sp>
        <p:nvSpPr>
          <p:cNvPr id="11" name="Google Shape;11;p1"/>
          <p:cNvSpPr txBox="1">
            <a:spLocks noGrp="1"/>
          </p:cNvSpPr>
          <p:nvPr>
            <p:ph type="body" idx="1"/>
          </p:nvPr>
        </p:nvSpPr>
        <p:spPr>
          <a:xfrm>
            <a:off x="457200" y="1066800"/>
            <a:ext cx="8229600" cy="5059362"/>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2" name="Google Shape;12;p1"/>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3" name="Google Shape;13;p1"/>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4" name="Google Shape;14;p1"/>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solidFill>
                <a:srgbClr val="000000"/>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3"/>
          <p:cNvSpPr txBox="1">
            <a:spLocks noGrp="1"/>
          </p:cNvSpPr>
          <p:nvPr>
            <p:ph type="subTitle" idx="1"/>
          </p:nvPr>
        </p:nvSpPr>
        <p:spPr>
          <a:xfrm>
            <a:off x="1143000" y="3352800"/>
            <a:ext cx="6400800" cy="22098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Course</a:t>
            </a:r>
            <a:r>
              <a:rPr lang="en-US" sz="2400" b="0" i="0" u="none">
                <a:solidFill>
                  <a:schemeClr val="dk1"/>
                </a:solidFill>
                <a:latin typeface="Arial"/>
                <a:ea typeface="Arial"/>
                <a:cs typeface="Arial"/>
                <a:sym typeface="Arial"/>
              </a:rPr>
              <a:t> </a:t>
            </a:r>
            <a:r>
              <a:rPr lang="en-US" sz="2000" b="0" i="0" u="none">
                <a:solidFill>
                  <a:schemeClr val="dk1"/>
                </a:solidFill>
                <a:latin typeface="Arial"/>
                <a:ea typeface="Arial"/>
                <a:cs typeface="Arial"/>
                <a:sym typeface="Arial"/>
              </a:rPr>
              <a:t>Instructor</a:t>
            </a:r>
            <a:r>
              <a:rPr lang="en-US" sz="2400" b="0" i="0" u="none">
                <a:solidFill>
                  <a:schemeClr val="dk1"/>
                </a:solidFill>
                <a:latin typeface="Arial"/>
                <a:ea typeface="Arial"/>
                <a:cs typeface="Arial"/>
                <a:sym typeface="Arial"/>
              </a:rPr>
              <a:t>: </a:t>
            </a:r>
            <a:r>
              <a:rPr lang="en-US" sz="2000" b="0" i="0" u="none">
                <a:solidFill>
                  <a:schemeClr val="dk1"/>
                </a:solidFill>
                <a:latin typeface="Arial"/>
                <a:ea typeface="Arial"/>
                <a:cs typeface="Arial"/>
                <a:sym typeface="Arial"/>
              </a:rPr>
              <a:t>Romasha Khurshid</a:t>
            </a:r>
            <a:endParaRPr/>
          </a:p>
          <a:p>
            <a:pPr marL="0" lvl="0" indent="0" algn="ctr" rtl="0">
              <a:lnSpc>
                <a:spcPct val="100000"/>
              </a:lnSpc>
              <a:spcBef>
                <a:spcPts val="36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Email Address: Romasha.Khurshid@nu.edu.pk</a:t>
            </a:r>
            <a:endParaRPr sz="2000" b="0" i="0" u="none">
              <a:solidFill>
                <a:schemeClr val="dk1"/>
              </a:solidFill>
              <a:latin typeface="Arial"/>
              <a:ea typeface="Arial"/>
              <a:cs typeface="Arial"/>
              <a:sym typeface="Arial"/>
            </a:endParaRPr>
          </a:p>
          <a:p>
            <a:pPr marL="0" lvl="0" indent="0" algn="ctr" rtl="0">
              <a:lnSpc>
                <a:spcPct val="100000"/>
              </a:lnSpc>
              <a:spcBef>
                <a:spcPts val="360"/>
              </a:spcBef>
              <a:spcAft>
                <a:spcPts val="0"/>
              </a:spcAft>
              <a:buClr>
                <a:schemeClr val="dk1"/>
              </a:buClr>
              <a:buSzPts val="1800"/>
              <a:buFont typeface="Arial"/>
              <a:buNone/>
            </a:pPr>
            <a:endParaRPr sz="1800" b="1" i="0" u="none">
              <a:solidFill>
                <a:schemeClr val="dk1"/>
              </a:solidFill>
              <a:latin typeface="Arial"/>
              <a:ea typeface="Arial"/>
              <a:cs typeface="Arial"/>
              <a:sym typeface="Arial"/>
            </a:endParaRPr>
          </a:p>
          <a:p>
            <a:pPr marL="0" lvl="0" indent="0" algn="ctr" rtl="0">
              <a:lnSpc>
                <a:spcPct val="100000"/>
              </a:lnSpc>
              <a:spcBef>
                <a:spcPts val="360"/>
              </a:spcBef>
              <a:spcAft>
                <a:spcPts val="0"/>
              </a:spcAft>
              <a:buClr>
                <a:schemeClr val="dk1"/>
              </a:buClr>
              <a:buSzPts val="1800"/>
              <a:buFont typeface="Arial"/>
              <a:buNone/>
            </a:pPr>
            <a:r>
              <a:rPr lang="en-US" sz="1800" b="1" i="0" u="none">
                <a:solidFill>
                  <a:schemeClr val="dk1"/>
                </a:solidFill>
                <a:latin typeface="Arial"/>
                <a:ea typeface="Arial"/>
                <a:cs typeface="Arial"/>
                <a:sym typeface="Arial"/>
              </a:rPr>
              <a:t>Reference Book</a:t>
            </a:r>
            <a:r>
              <a:rPr lang="en-US" sz="1800" b="0" i="0" u="none">
                <a:solidFill>
                  <a:schemeClr val="dk1"/>
                </a:solidFill>
                <a:latin typeface="Arial"/>
                <a:ea typeface="Arial"/>
                <a:cs typeface="Arial"/>
                <a:sym typeface="Arial"/>
              </a:rPr>
              <a:t>: Applying UML and Patterns (An introduction to Object-Oriented Analysis and Design And Iterative Development) </a:t>
            </a:r>
            <a:endParaRPr/>
          </a:p>
          <a:p>
            <a:pPr marL="0" lvl="0" indent="0" algn="ctr" rtl="0">
              <a:lnSpc>
                <a:spcPct val="100000"/>
              </a:lnSpc>
              <a:spcBef>
                <a:spcPts val="36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BY Craig Larman</a:t>
            </a:r>
            <a:endParaRPr/>
          </a:p>
          <a:p>
            <a:pPr marL="0" lvl="0" indent="0" algn="ctr" rtl="0">
              <a:lnSpc>
                <a:spcPct val="100000"/>
              </a:lnSpc>
              <a:spcBef>
                <a:spcPts val="36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Third Edition</a:t>
            </a:r>
            <a:endParaRPr/>
          </a:p>
        </p:txBody>
      </p:sp>
      <p:sp>
        <p:nvSpPr>
          <p:cNvPr id="90" name="Google Shape;90;p13"/>
          <p:cNvSpPr txBox="1">
            <a:spLocks noGrp="1"/>
          </p:cNvSpPr>
          <p:nvPr>
            <p:ph type="ctrTitle"/>
          </p:nvPr>
        </p:nvSpPr>
        <p:spPr>
          <a:xfrm>
            <a:off x="990600" y="3276600"/>
            <a:ext cx="6858000" cy="995362"/>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chemeClr val="dk2"/>
              </a:buClr>
              <a:buSzPts val="3200"/>
              <a:buFont typeface="Arial"/>
              <a:buNone/>
            </a:pPr>
            <a:r>
              <a:rPr lang="en-US" sz="3200" b="1" i="0" u="none" dirty="0">
                <a:solidFill>
                  <a:schemeClr val="dk2"/>
                </a:solidFill>
                <a:latin typeface="Arial"/>
                <a:ea typeface="Arial"/>
                <a:cs typeface="Arial"/>
                <a:sym typeface="Arial"/>
              </a:rPr>
              <a:t>Software Design and Architecture(SE:2002)</a:t>
            </a:r>
            <a:br>
              <a:rPr lang="en-US" sz="3200" b="1" i="0" u="none" dirty="0">
                <a:solidFill>
                  <a:schemeClr val="dk2"/>
                </a:solidFill>
                <a:latin typeface="Arial"/>
                <a:ea typeface="Arial"/>
                <a:cs typeface="Arial"/>
                <a:sym typeface="Arial"/>
              </a:rPr>
            </a:br>
            <a:r>
              <a:rPr lang="en-US" sz="3200" b="1" i="0" u="none" dirty="0" smtClean="0">
                <a:solidFill>
                  <a:schemeClr val="dk2"/>
                </a:solidFill>
                <a:latin typeface="Arial"/>
                <a:ea typeface="Arial"/>
                <a:cs typeface="Arial"/>
                <a:sym typeface="Arial"/>
              </a:rPr>
              <a:t>Use-Case</a:t>
            </a:r>
            <a:r>
              <a:rPr lang="en-US" sz="3200" b="1" i="0" u="none" dirty="0">
                <a:solidFill>
                  <a:schemeClr val="dk2"/>
                </a:solidFill>
                <a:latin typeface="Arial"/>
                <a:ea typeface="Arial"/>
                <a:cs typeface="Arial"/>
                <a:sym typeface="Arial"/>
              </a:rPr>
              <a:t/>
            </a:r>
            <a:br>
              <a:rPr lang="en-US" sz="3200" b="1" i="0" u="none" dirty="0">
                <a:solidFill>
                  <a:schemeClr val="dk2"/>
                </a:solidFill>
                <a:latin typeface="Arial"/>
                <a:ea typeface="Arial"/>
                <a:cs typeface="Arial"/>
                <a:sym typeface="Arial"/>
              </a:rPr>
            </a:br>
            <a:r>
              <a:rPr lang="en-US" sz="3200" b="1" i="0" u="none" dirty="0">
                <a:solidFill>
                  <a:schemeClr val="dk2"/>
                </a:solidFill>
                <a:latin typeface="Arial"/>
                <a:ea typeface="Arial"/>
                <a:cs typeface="Arial"/>
                <a:sym typeface="Arial"/>
              </a:rPr>
              <a:t>Domain Models</a:t>
            </a:r>
            <a:r>
              <a:rPr lang="en-US" sz="4000" b="1" i="0" u="none" dirty="0">
                <a:solidFill>
                  <a:schemeClr val="dk2"/>
                </a:solidFill>
                <a:latin typeface="Arial"/>
                <a:ea typeface="Arial"/>
                <a:cs typeface="Arial"/>
                <a:sym typeface="Arial"/>
              </a:rPr>
              <a:t/>
            </a:r>
            <a:br>
              <a:rPr lang="en-US" sz="4000" b="1" i="0" u="none" dirty="0">
                <a:solidFill>
                  <a:schemeClr val="dk2"/>
                </a:solidFill>
                <a:latin typeface="Arial"/>
                <a:ea typeface="Arial"/>
                <a:cs typeface="Arial"/>
                <a:sym typeface="Arial"/>
              </a:rPr>
            </a:br>
            <a:r>
              <a:rPr lang="en-US" sz="4000" b="1" i="0" u="none" dirty="0">
                <a:solidFill>
                  <a:schemeClr val="dk2"/>
                </a:solidFill>
                <a:latin typeface="Arial"/>
                <a:ea typeface="Arial"/>
                <a:cs typeface="Arial"/>
                <a:sym typeface="Arial"/>
              </a:rPr>
              <a:t/>
            </a:r>
            <a:br>
              <a:rPr lang="en-US" sz="4000" b="1" i="0" u="none" dirty="0">
                <a:solidFill>
                  <a:schemeClr val="dk2"/>
                </a:solidFill>
                <a:latin typeface="Arial"/>
                <a:ea typeface="Arial"/>
                <a:cs typeface="Arial"/>
                <a:sym typeface="Arial"/>
              </a:rPr>
            </a:b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8917" y="1131094"/>
            <a:ext cx="7506433" cy="994172"/>
          </a:xfrm>
        </p:spPr>
        <p:txBody>
          <a:bodyPr>
            <a:noAutofit/>
          </a:bodyPr>
          <a:lstStyle/>
          <a:p>
            <a:r>
              <a:rPr lang="en-US" dirty="0">
                <a:solidFill>
                  <a:schemeClr val="accent1"/>
                </a:solidFill>
              </a:rPr>
              <a:t>Exercise….</a:t>
            </a:r>
            <a:r>
              <a:rPr lang="en-US" dirty="0"/>
              <a:t> </a:t>
            </a:r>
            <a:br>
              <a:rPr lang="en-US" dirty="0"/>
            </a:br>
            <a:r>
              <a:rPr lang="en-US" sz="2100" dirty="0"/>
              <a:t>Write a narrative Use case for </a:t>
            </a:r>
            <a:r>
              <a:rPr lang="en-US" sz="2100" dirty="0" smtClean="0"/>
              <a:t>“booking </a:t>
            </a:r>
            <a:r>
              <a:rPr lang="en-US" sz="2100" dirty="0"/>
              <a:t>a </a:t>
            </a:r>
            <a:r>
              <a:rPr lang="en-US" sz="2100" dirty="0" smtClean="0"/>
              <a:t>flight” </a:t>
            </a:r>
            <a:r>
              <a:rPr lang="en-US" sz="2100" dirty="0"/>
              <a:t>using </a:t>
            </a:r>
            <a:r>
              <a:rPr lang="en-US" sz="2100" dirty="0" err="1"/>
              <a:t>UACAir</a:t>
            </a:r>
            <a:r>
              <a:rPr lang="en-US" sz="2100" dirty="0"/>
              <a:t> app.:</a:t>
            </a:r>
            <a:endParaRPr lang="en-US" dirty="0">
              <a:solidFill>
                <a:schemeClr val="accent1"/>
              </a:solidFill>
            </a:endParaRPr>
          </a:p>
        </p:txBody>
      </p:sp>
      <p:sp>
        <p:nvSpPr>
          <p:cNvPr id="3" name="Content Placeholder 2"/>
          <p:cNvSpPr>
            <a:spLocks noGrp="1"/>
          </p:cNvSpPr>
          <p:nvPr>
            <p:ph idx="1"/>
          </p:nvPr>
        </p:nvSpPr>
        <p:spPr>
          <a:xfrm>
            <a:off x="527537" y="2125266"/>
            <a:ext cx="8519747" cy="4029349"/>
          </a:xfrm>
        </p:spPr>
        <p:txBody>
          <a:bodyPr>
            <a:noAutofit/>
          </a:bodyPr>
          <a:lstStyle/>
          <a:p>
            <a:pPr lvl="1"/>
            <a:r>
              <a:rPr lang="en-US" sz="1350" b="1" dirty="0" err="1"/>
              <a:t>UACAir</a:t>
            </a:r>
            <a:r>
              <a:rPr lang="en-US" sz="1350" b="1" dirty="0"/>
              <a:t> allows passenger to select their domestic travel route. On entering their departure city, </a:t>
            </a:r>
            <a:r>
              <a:rPr lang="en-US" sz="1350" b="1" dirty="0" err="1"/>
              <a:t>UACAir</a:t>
            </a:r>
            <a:r>
              <a:rPr lang="en-US" sz="1350" b="1" dirty="0"/>
              <a:t> app populates options of arrival cities accordingly.</a:t>
            </a:r>
          </a:p>
          <a:p>
            <a:pPr lvl="1"/>
            <a:r>
              <a:rPr lang="en-US" sz="1350" b="1" dirty="0"/>
              <a:t> This tab takes departure and arrival airport details and then asks the passenger the number </a:t>
            </a:r>
            <a:r>
              <a:rPr lang="en-US" sz="1350" b="1" dirty="0" smtClean="0"/>
              <a:t>of </a:t>
            </a:r>
            <a:r>
              <a:rPr lang="en-US" sz="1350" b="1" dirty="0"/>
              <a:t>adult and child tickets, if it’s a round trip or one way trip.</a:t>
            </a:r>
          </a:p>
          <a:p>
            <a:pPr lvl="1"/>
            <a:r>
              <a:rPr lang="en-US" sz="1350" b="1" dirty="0"/>
              <a:t> If it’s a round way trip, the passenger then selects the departure and return dates. (</a:t>
            </a:r>
            <a:r>
              <a:rPr lang="en-US" sz="1350" b="1" dirty="0" err="1"/>
              <a:t>UACAir</a:t>
            </a:r>
            <a:r>
              <a:rPr lang="en-US" sz="1350" b="1" dirty="0"/>
              <a:t> </a:t>
            </a:r>
            <a:r>
              <a:rPr lang="en-US" sz="1350" b="1" dirty="0" smtClean="0"/>
              <a:t>throws </a:t>
            </a:r>
            <a:r>
              <a:rPr lang="en-US" sz="1350" b="1" dirty="0"/>
              <a:t>error if return date is smaller than departure date).</a:t>
            </a:r>
          </a:p>
          <a:p>
            <a:pPr lvl="1"/>
            <a:r>
              <a:rPr lang="en-US" sz="1350" b="1" dirty="0"/>
              <a:t> On pressing ok, all available flight schedules and details including airline details, price, </a:t>
            </a:r>
            <a:r>
              <a:rPr lang="en-US" sz="1350" b="1" dirty="0" smtClean="0"/>
              <a:t>departure </a:t>
            </a:r>
            <a:r>
              <a:rPr lang="en-US" sz="1350" b="1" dirty="0"/>
              <a:t>and arrival date time along with a confirmation button is shown.</a:t>
            </a:r>
          </a:p>
          <a:p>
            <a:pPr lvl="1"/>
            <a:r>
              <a:rPr lang="en-US" sz="1350" b="1" dirty="0"/>
              <a:t> The passenger then choose his desired flight(s).</a:t>
            </a:r>
          </a:p>
          <a:p>
            <a:pPr lvl="1"/>
            <a:r>
              <a:rPr lang="en-US" sz="1350" b="1" dirty="0"/>
              <a:t>The passenger then enters all passengers’ details based on the number of tickets chosen.</a:t>
            </a:r>
          </a:p>
          <a:p>
            <a:pPr lvl="1"/>
            <a:r>
              <a:rPr lang="en-US" sz="1350" b="1" dirty="0"/>
              <a:t>The confirmation button, </a:t>
            </a:r>
            <a:r>
              <a:rPr lang="en-US" sz="1350" b="1" dirty="0" err="1"/>
              <a:t>UACAir</a:t>
            </a:r>
            <a:r>
              <a:rPr lang="en-US" sz="1350" b="1" dirty="0"/>
              <a:t> app redirects passenger to payment section for the ticket(s</a:t>
            </a:r>
            <a:r>
              <a:rPr lang="en-US" sz="1350" b="1" dirty="0" smtClean="0"/>
              <a:t>) </a:t>
            </a:r>
            <a:r>
              <a:rPr lang="en-US" sz="1350" b="1" dirty="0"/>
              <a:t>purchase. </a:t>
            </a:r>
            <a:r>
              <a:rPr lang="en-US" sz="1350" b="1" dirty="0" err="1"/>
              <a:t>UACAir</a:t>
            </a:r>
            <a:r>
              <a:rPr lang="en-US" sz="1350" b="1" dirty="0"/>
              <a:t> only accepts payment through credit/debit card.</a:t>
            </a:r>
          </a:p>
          <a:p>
            <a:pPr lvl="1"/>
            <a:r>
              <a:rPr lang="en-US" sz="1350" b="1" dirty="0"/>
              <a:t>Once the payment has been done the itinerary will appear on </a:t>
            </a:r>
            <a:r>
              <a:rPr lang="en-US" sz="1350" b="1" dirty="0" err="1"/>
              <a:t>UACAir</a:t>
            </a:r>
            <a:r>
              <a:rPr lang="en-US" sz="1350" b="1" dirty="0"/>
              <a:t> my itinerary tab with </a:t>
            </a:r>
            <a:r>
              <a:rPr lang="en-US" sz="1350" b="1" dirty="0" smtClean="0"/>
              <a:t>the </a:t>
            </a:r>
            <a:r>
              <a:rPr lang="en-US" sz="1350" b="1" dirty="0"/>
              <a:t>travel plan details. The passenger can view their itinerary and itinerary will remain there till </a:t>
            </a:r>
            <a:r>
              <a:rPr lang="en-US" sz="1350" b="1" dirty="0" smtClean="0"/>
              <a:t>the  </a:t>
            </a:r>
            <a:r>
              <a:rPr lang="en-US" sz="1350" b="1" dirty="0"/>
              <a:t>travelled date and time has passed.</a:t>
            </a:r>
          </a:p>
        </p:txBody>
      </p:sp>
    </p:spTree>
    <p:extLst>
      <p:ext uri="{BB962C8B-B14F-4D97-AF65-F5344CB8AC3E}">
        <p14:creationId xmlns:p14="http://schemas.microsoft.com/office/powerpoint/2010/main" val="1391005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457200" y="274637"/>
            <a:ext cx="8229600" cy="715962"/>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2400"/>
              <a:buFont typeface="Arial"/>
              <a:buNone/>
            </a:pPr>
            <a:r>
              <a:rPr lang="en-US" sz="2400" b="1" i="0" u="none">
                <a:solidFill>
                  <a:schemeClr val="dk2"/>
                </a:solidFill>
                <a:latin typeface="Arial"/>
                <a:ea typeface="Arial"/>
                <a:cs typeface="Arial"/>
                <a:sym typeface="Arial"/>
              </a:rPr>
              <a:t>Draw a Domain Model of given scenario:</a:t>
            </a:r>
            <a:endParaRPr/>
          </a:p>
        </p:txBody>
      </p:sp>
      <p:sp>
        <p:nvSpPr>
          <p:cNvPr id="97" name="Google Shape;97;p14"/>
          <p:cNvSpPr txBox="1"/>
          <p:nvPr/>
        </p:nvSpPr>
        <p:spPr>
          <a:xfrm>
            <a:off x="76200" y="1295400"/>
            <a:ext cx="8686800" cy="3652837"/>
          </a:xfrm>
          <a:prstGeom prst="rect">
            <a:avLst/>
          </a:prstGeom>
          <a:noFill/>
          <a:ln>
            <a:noFill/>
          </a:ln>
        </p:spPr>
        <p:txBody>
          <a:bodyPr spcFirstLastPara="1" wrap="square" lIns="91425" tIns="45700" rIns="91425" bIns="45700" anchor="t" anchorCtr="0">
            <a:spAutoFit/>
          </a:bodyPr>
          <a:lstStyle/>
          <a:p>
            <a:pPr marL="457200" marR="0" lvl="0" indent="0" algn="just" rtl="0">
              <a:lnSpc>
                <a:spcPct val="100000"/>
              </a:lnSpc>
              <a:spcBef>
                <a:spcPts val="0"/>
              </a:spcBef>
              <a:spcAft>
                <a:spcPts val="0"/>
              </a:spcAft>
              <a:buClr>
                <a:srgbClr val="000000"/>
              </a:buClr>
              <a:buSzPts val="1800"/>
              <a:buFont typeface="Times New Roman"/>
              <a:buNone/>
            </a:pPr>
            <a:r>
              <a:rPr lang="en-US" sz="1800" b="0" i="0" u="none" strike="noStrike" cap="none">
                <a:solidFill>
                  <a:srgbClr val="000000"/>
                </a:solidFill>
                <a:latin typeface="Times New Roman"/>
                <a:ea typeface="Times New Roman"/>
                <a:cs typeface="Times New Roman"/>
                <a:sym typeface="Times New Roman"/>
              </a:rPr>
              <a:t>FAST maintains a record of all the students and offers courses. Well-defined syllabus</a:t>
            </a:r>
            <a:endParaRPr sz="2000" b="0" i="0" u="none" strike="noStrike" cap="none">
              <a:solidFill>
                <a:schemeClr val="dk1"/>
              </a:solidFill>
              <a:latin typeface="Times New Roman"/>
              <a:ea typeface="Times New Roman"/>
              <a:cs typeface="Times New Roman"/>
              <a:sym typeface="Times New Roman"/>
            </a:endParaRPr>
          </a:p>
          <a:p>
            <a:pPr marL="457200" marR="0" lvl="0" indent="0" algn="just" rtl="0">
              <a:lnSpc>
                <a:spcPct val="100000"/>
              </a:lnSpc>
              <a:spcBef>
                <a:spcPts val="0"/>
              </a:spcBef>
              <a:spcAft>
                <a:spcPts val="0"/>
              </a:spcAft>
              <a:buClr>
                <a:srgbClr val="000000"/>
              </a:buClr>
              <a:buSzPts val="1800"/>
              <a:buFont typeface="Times New Roman"/>
              <a:buNone/>
            </a:pPr>
            <a:r>
              <a:rPr lang="en-US" sz="1800" b="0" i="0" u="none" strike="noStrike" cap="none">
                <a:solidFill>
                  <a:srgbClr val="000000"/>
                </a:solidFill>
                <a:latin typeface="Times New Roman"/>
                <a:ea typeface="Times New Roman"/>
                <a:cs typeface="Times New Roman"/>
                <a:sym typeface="Times New Roman"/>
              </a:rPr>
              <a:t>is maintained for all the courses with a predefined list of subjects that are offered in each semester. Students are allowed to enroll in five courses each semester. Instructors in the FAST are assigned courses to teach, three courses according to the area that is specialized in and their availability. The students are allowed to take an exam for all the regular subjects offered in a specific semester. FAST prepares transcripts of the students based on the grades of all the subjects in which students appeared for the exam. Any student having greater than four backlogs in a year is detained and cannot appear for regular subjects in the next one year.  There is a group of Course Administrators in the FAST to manage the courses including course content, assign courses to instructors and define the course schedule.</a:t>
            </a:r>
            <a:endParaRPr sz="20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2000" b="0" i="0" u="none">
              <a:solidFill>
                <a:schemeClr val="dk1"/>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5"/>
          <p:cNvSpPr txBox="1">
            <a:spLocks noGrp="1"/>
          </p:cNvSpPr>
          <p:nvPr>
            <p:ph type="title"/>
          </p:nvPr>
        </p:nvSpPr>
        <p:spPr>
          <a:xfrm>
            <a:off x="457200" y="274637"/>
            <a:ext cx="8229600" cy="715962"/>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2400"/>
              <a:buFont typeface="Arial"/>
              <a:buNone/>
            </a:pPr>
            <a:r>
              <a:rPr lang="en-US" sz="2400" b="1" i="0" u="none">
                <a:solidFill>
                  <a:schemeClr val="dk2"/>
                </a:solidFill>
                <a:latin typeface="Arial"/>
                <a:ea typeface="Arial"/>
                <a:cs typeface="Arial"/>
                <a:sym typeface="Arial"/>
              </a:rPr>
              <a:t>Domain Models</a:t>
            </a:r>
            <a:endParaRPr/>
          </a:p>
        </p:txBody>
      </p:sp>
      <p:sp>
        <p:nvSpPr>
          <p:cNvPr id="104" name="Google Shape;104;p15"/>
          <p:cNvSpPr txBox="1">
            <a:spLocks noGrp="1"/>
          </p:cNvSpPr>
          <p:nvPr>
            <p:ph type="body" idx="1"/>
          </p:nvPr>
        </p:nvSpPr>
        <p:spPr>
          <a:xfrm>
            <a:off x="457200" y="1066800"/>
            <a:ext cx="8229600" cy="5059362"/>
          </a:xfrm>
          <a:prstGeom prst="rect">
            <a:avLst/>
          </a:prstGeom>
          <a:noFill/>
          <a:ln>
            <a:noFill/>
          </a:ln>
        </p:spPr>
        <p:txBody>
          <a:bodyPr spcFirstLastPara="1" wrap="square" lIns="91425" tIns="45700" rIns="91425" bIns="45700" anchor="t" anchorCtr="0">
            <a:noAutofit/>
          </a:bodyPr>
          <a:lstStyle/>
          <a:p>
            <a:pPr marL="342900" lvl="0" indent="-342900" algn="l" rtl="0">
              <a:lnSpc>
                <a:spcPct val="80000"/>
              </a:lnSpc>
              <a:spcBef>
                <a:spcPts val="0"/>
              </a:spcBef>
              <a:spcAft>
                <a:spcPts val="0"/>
              </a:spcAft>
              <a:buClr>
                <a:schemeClr val="dk1"/>
              </a:buClr>
              <a:buSzPts val="2800"/>
              <a:buFont typeface="Arial"/>
              <a:buChar char="•"/>
            </a:pPr>
            <a:r>
              <a:rPr lang="en-US" sz="2800" b="0" i="0" u="none">
                <a:solidFill>
                  <a:schemeClr val="dk1"/>
                </a:solidFill>
                <a:latin typeface="Arial"/>
                <a:ea typeface="Arial"/>
                <a:cs typeface="Arial"/>
                <a:sym typeface="Arial"/>
              </a:rPr>
              <a:t>Key object-oriented analysis step: Decompose domain into noteworthy concepts or objects</a:t>
            </a:r>
            <a:endParaRPr/>
          </a:p>
          <a:p>
            <a:pPr marL="342900" lvl="0" indent="-342900" algn="l" rtl="0">
              <a:lnSpc>
                <a:spcPct val="80000"/>
              </a:lnSpc>
              <a:spcBef>
                <a:spcPts val="560"/>
              </a:spcBef>
              <a:spcAft>
                <a:spcPts val="0"/>
              </a:spcAft>
              <a:buClr>
                <a:schemeClr val="dk1"/>
              </a:buClr>
              <a:buSzPts val="2800"/>
              <a:buFont typeface="Arial"/>
              <a:buChar char="•"/>
            </a:pPr>
            <a:r>
              <a:rPr lang="en-US" sz="2800" b="0" i="0" u="none">
                <a:solidFill>
                  <a:schemeClr val="dk1"/>
                </a:solidFill>
                <a:latin typeface="Arial"/>
                <a:ea typeface="Arial"/>
                <a:cs typeface="Arial"/>
                <a:sym typeface="Arial"/>
              </a:rPr>
              <a:t>UML class diagrams used to draw domain models</a:t>
            </a:r>
            <a:endParaRPr/>
          </a:p>
          <a:p>
            <a:pPr marL="742950" lvl="1" indent="-285750" algn="l" rtl="0">
              <a:lnSpc>
                <a:spcPct val="80000"/>
              </a:lnSpc>
              <a:spcBef>
                <a:spcPts val="480"/>
              </a:spcBef>
              <a:spcAft>
                <a:spcPts val="0"/>
              </a:spcAft>
              <a:buClr>
                <a:schemeClr val="dk1"/>
              </a:buClr>
              <a:buSzPts val="2400"/>
              <a:buFont typeface="Arial"/>
              <a:buChar char="–"/>
            </a:pPr>
            <a:r>
              <a:rPr lang="en-US" sz="2400" b="0" i="0" u="none">
                <a:solidFill>
                  <a:schemeClr val="dk1"/>
                </a:solidFill>
                <a:latin typeface="Arial"/>
                <a:ea typeface="Arial"/>
                <a:cs typeface="Arial"/>
                <a:sym typeface="Arial"/>
              </a:rPr>
              <a:t>Conceptual perspective. Shows:</a:t>
            </a:r>
            <a:endParaRPr/>
          </a:p>
          <a:p>
            <a:pPr marL="1143000" lvl="2" indent="-228600" algn="l" rtl="0">
              <a:lnSpc>
                <a:spcPct val="80000"/>
              </a:lnSpc>
              <a:spcBef>
                <a:spcPts val="400"/>
              </a:spcBef>
              <a:spcAft>
                <a:spcPts val="0"/>
              </a:spcAft>
              <a:buClr>
                <a:schemeClr val="dk1"/>
              </a:buClr>
              <a:buSzPts val="2000"/>
              <a:buFont typeface="Arial"/>
              <a:buChar char="•"/>
            </a:pPr>
            <a:r>
              <a:rPr lang="en-US" sz="2000" b="0" i="0" u="none">
                <a:solidFill>
                  <a:schemeClr val="dk1"/>
                </a:solidFill>
                <a:latin typeface="Arial"/>
                <a:ea typeface="Arial"/>
                <a:cs typeface="Arial"/>
                <a:sym typeface="Arial"/>
              </a:rPr>
              <a:t>Domain objects (conceptual classes)</a:t>
            </a:r>
            <a:endParaRPr/>
          </a:p>
          <a:p>
            <a:pPr marL="1143000" lvl="2" indent="-228600" algn="l" rtl="0">
              <a:lnSpc>
                <a:spcPct val="80000"/>
              </a:lnSpc>
              <a:spcBef>
                <a:spcPts val="400"/>
              </a:spcBef>
              <a:spcAft>
                <a:spcPts val="0"/>
              </a:spcAft>
              <a:buClr>
                <a:schemeClr val="dk1"/>
              </a:buClr>
              <a:buSzPts val="2000"/>
              <a:buFont typeface="Arial"/>
              <a:buChar char="•"/>
            </a:pPr>
            <a:r>
              <a:rPr lang="en-US" sz="2000" b="0" i="0" u="none">
                <a:solidFill>
                  <a:schemeClr val="dk1"/>
                </a:solidFill>
                <a:latin typeface="Arial"/>
                <a:ea typeface="Arial"/>
                <a:cs typeface="Arial"/>
                <a:sym typeface="Arial"/>
              </a:rPr>
              <a:t>Associations between domain objects</a:t>
            </a:r>
            <a:endParaRPr/>
          </a:p>
          <a:p>
            <a:pPr marL="1143000" lvl="2" indent="-228600" algn="l" rtl="0">
              <a:lnSpc>
                <a:spcPct val="80000"/>
              </a:lnSpc>
              <a:spcBef>
                <a:spcPts val="400"/>
              </a:spcBef>
              <a:spcAft>
                <a:spcPts val="0"/>
              </a:spcAft>
              <a:buClr>
                <a:schemeClr val="dk1"/>
              </a:buClr>
              <a:buSzPts val="2000"/>
              <a:buFont typeface="Arial"/>
              <a:buChar char="•"/>
            </a:pPr>
            <a:r>
              <a:rPr lang="en-US" sz="2000" b="0" i="0" u="none">
                <a:solidFill>
                  <a:schemeClr val="dk1"/>
                </a:solidFill>
                <a:latin typeface="Arial"/>
                <a:ea typeface="Arial"/>
                <a:cs typeface="Arial"/>
                <a:sym typeface="Arial"/>
              </a:rPr>
              <a:t>Attributes of conceptual classes</a:t>
            </a:r>
            <a:endParaRPr/>
          </a:p>
          <a:p>
            <a:pPr marL="342900" lvl="0" indent="-342900" algn="l" rtl="0">
              <a:lnSpc>
                <a:spcPct val="80000"/>
              </a:lnSpc>
              <a:spcBef>
                <a:spcPts val="560"/>
              </a:spcBef>
              <a:spcAft>
                <a:spcPts val="0"/>
              </a:spcAft>
              <a:buClr>
                <a:schemeClr val="dk1"/>
              </a:buClr>
              <a:buSzPts val="2800"/>
              <a:buFont typeface="Arial"/>
              <a:buChar char="•"/>
            </a:pPr>
            <a:r>
              <a:rPr lang="en-US" sz="2800" b="0" i="0" u="none">
                <a:solidFill>
                  <a:schemeClr val="dk1"/>
                </a:solidFill>
                <a:latin typeface="Arial"/>
                <a:ea typeface="Arial"/>
                <a:cs typeface="Arial"/>
                <a:sym typeface="Arial"/>
              </a:rPr>
              <a:t>Domain model is NOT a model of software objects or our design</a:t>
            </a:r>
            <a:endParaRPr/>
          </a:p>
          <a:p>
            <a:pPr marL="342900" lvl="0" indent="-342900" algn="l" rtl="0">
              <a:lnSpc>
                <a:spcPct val="80000"/>
              </a:lnSpc>
              <a:spcBef>
                <a:spcPts val="560"/>
              </a:spcBef>
              <a:spcAft>
                <a:spcPts val="0"/>
              </a:spcAft>
              <a:buClr>
                <a:schemeClr val="dk1"/>
              </a:buClr>
              <a:buSzPts val="2800"/>
              <a:buFont typeface="Arial"/>
              <a:buChar char="•"/>
            </a:pPr>
            <a:r>
              <a:rPr lang="en-US" sz="2800" b="0" i="0" u="none">
                <a:solidFill>
                  <a:schemeClr val="dk1"/>
                </a:solidFill>
                <a:latin typeface="Arial"/>
                <a:ea typeface="Arial"/>
                <a:cs typeface="Arial"/>
                <a:sym typeface="Arial"/>
              </a:rPr>
              <a:t>The following should NOT be in a domain model</a:t>
            </a:r>
            <a:endParaRPr/>
          </a:p>
          <a:p>
            <a:pPr marL="742950" lvl="1" indent="-285750" algn="l" rtl="0">
              <a:lnSpc>
                <a:spcPct val="80000"/>
              </a:lnSpc>
              <a:spcBef>
                <a:spcPts val="480"/>
              </a:spcBef>
              <a:spcAft>
                <a:spcPts val="0"/>
              </a:spcAft>
              <a:buClr>
                <a:schemeClr val="dk1"/>
              </a:buClr>
              <a:buSzPts val="2400"/>
              <a:buFont typeface="Arial"/>
              <a:buChar char="–"/>
            </a:pPr>
            <a:r>
              <a:rPr lang="en-US" sz="2400" b="0" i="0" u="none">
                <a:solidFill>
                  <a:schemeClr val="dk1"/>
                </a:solidFill>
                <a:latin typeface="Arial"/>
                <a:ea typeface="Arial"/>
                <a:cs typeface="Arial"/>
                <a:sym typeface="Arial"/>
              </a:rPr>
              <a:t>Software artifacts: Window, database, …</a:t>
            </a:r>
            <a:endParaRPr/>
          </a:p>
          <a:p>
            <a:pPr marL="742950" lvl="1" indent="-285750" algn="l" rtl="0">
              <a:lnSpc>
                <a:spcPct val="80000"/>
              </a:lnSpc>
              <a:spcBef>
                <a:spcPts val="480"/>
              </a:spcBef>
              <a:spcAft>
                <a:spcPts val="0"/>
              </a:spcAft>
              <a:buClr>
                <a:schemeClr val="dk1"/>
              </a:buClr>
              <a:buSzPts val="2400"/>
              <a:buFont typeface="Arial"/>
              <a:buChar char="–"/>
            </a:pPr>
            <a:r>
              <a:rPr lang="en-US" sz="2400" b="0" i="0" u="none">
                <a:solidFill>
                  <a:schemeClr val="dk1"/>
                </a:solidFill>
                <a:latin typeface="Arial"/>
                <a:ea typeface="Arial"/>
                <a:cs typeface="Arial"/>
                <a:sym typeface="Arial"/>
              </a:rPr>
              <a:t>Responsibilities or methods</a:t>
            </a:r>
            <a:endParaRPr/>
          </a:p>
          <a:p>
            <a:pPr marL="342900" lvl="0" indent="-190500" algn="l" rtl="0">
              <a:spcBef>
                <a:spcPts val="480"/>
              </a:spcBef>
              <a:spcAft>
                <a:spcPts val="0"/>
              </a:spcAft>
              <a:buClr>
                <a:schemeClr val="dk1"/>
              </a:buClr>
              <a:buSzPts val="2400"/>
              <a:buFont typeface="Arial"/>
              <a:buNone/>
            </a:pPr>
            <a:endParaRPr sz="2400" b="0" i="0" u="none">
              <a:solidFill>
                <a:schemeClr val="dk1"/>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6"/>
          <p:cNvSpPr txBox="1">
            <a:spLocks noGrp="1"/>
          </p:cNvSpPr>
          <p:nvPr>
            <p:ph type="title"/>
          </p:nvPr>
        </p:nvSpPr>
        <p:spPr>
          <a:xfrm>
            <a:off x="457200" y="274637"/>
            <a:ext cx="8229600" cy="715962"/>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2400"/>
              <a:buFont typeface="Arial"/>
              <a:buNone/>
            </a:pPr>
            <a:r>
              <a:rPr lang="en-US" sz="2400" b="1" i="0" u="none">
                <a:solidFill>
                  <a:schemeClr val="dk2"/>
                </a:solidFill>
                <a:latin typeface="Arial"/>
                <a:ea typeface="Arial"/>
                <a:cs typeface="Arial"/>
                <a:sym typeface="Arial"/>
              </a:rPr>
              <a:t>Fig. 9.3</a:t>
            </a:r>
            <a:endParaRPr/>
          </a:p>
        </p:txBody>
      </p:sp>
      <p:pic>
        <p:nvPicPr>
          <p:cNvPr id="111" name="Google Shape;111;p16"/>
          <p:cNvPicPr preferRelativeResize="0">
            <a:picLocks noGrp="1"/>
          </p:cNvPicPr>
          <p:nvPr>
            <p:ph type="body" idx="1"/>
          </p:nvPr>
        </p:nvPicPr>
        <p:blipFill rotWithShape="1">
          <a:blip r:embed="rId3">
            <a:alphaModFix/>
          </a:blip>
          <a:srcRect/>
          <a:stretch/>
        </p:blipFill>
        <p:spPr>
          <a:xfrm>
            <a:off x="457200" y="2667000"/>
            <a:ext cx="8229600" cy="1427162"/>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7"/>
          <p:cNvSpPr txBox="1">
            <a:spLocks noGrp="1"/>
          </p:cNvSpPr>
          <p:nvPr>
            <p:ph type="title"/>
          </p:nvPr>
        </p:nvSpPr>
        <p:spPr>
          <a:xfrm>
            <a:off x="457200" y="274637"/>
            <a:ext cx="8229600" cy="715962"/>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2400"/>
              <a:buFont typeface="Arial"/>
              <a:buNone/>
            </a:pPr>
            <a:r>
              <a:rPr lang="en-US" sz="2400" b="1" i="0" u="none">
                <a:solidFill>
                  <a:schemeClr val="dk2"/>
                </a:solidFill>
                <a:latin typeface="Arial"/>
                <a:ea typeface="Arial"/>
                <a:cs typeface="Arial"/>
                <a:sym typeface="Arial"/>
              </a:rPr>
              <a:t>Fig. 9.4</a:t>
            </a:r>
            <a:endParaRPr/>
          </a:p>
        </p:txBody>
      </p:sp>
      <p:pic>
        <p:nvPicPr>
          <p:cNvPr id="118" name="Google Shape;118;p17"/>
          <p:cNvPicPr preferRelativeResize="0">
            <a:picLocks noGrp="1"/>
          </p:cNvPicPr>
          <p:nvPr>
            <p:ph type="body" idx="1"/>
          </p:nvPr>
        </p:nvPicPr>
        <p:blipFill rotWithShape="1">
          <a:blip r:embed="rId3">
            <a:alphaModFix/>
          </a:blip>
          <a:srcRect/>
          <a:stretch/>
        </p:blipFill>
        <p:spPr>
          <a:xfrm>
            <a:off x="457200" y="1651000"/>
            <a:ext cx="8229600" cy="35306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8"/>
          <p:cNvSpPr txBox="1">
            <a:spLocks noGrp="1"/>
          </p:cNvSpPr>
          <p:nvPr>
            <p:ph type="title"/>
          </p:nvPr>
        </p:nvSpPr>
        <p:spPr>
          <a:xfrm>
            <a:off x="457200" y="274637"/>
            <a:ext cx="8229600" cy="715962"/>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2000"/>
              <a:buFont typeface="Arial"/>
              <a:buNone/>
            </a:pPr>
            <a:r>
              <a:rPr lang="en-US" sz="2000" b="1" i="0" u="none">
                <a:solidFill>
                  <a:schemeClr val="dk2"/>
                </a:solidFill>
                <a:latin typeface="Arial"/>
                <a:ea typeface="Arial"/>
                <a:cs typeface="Arial"/>
                <a:sym typeface="Arial"/>
              </a:rPr>
              <a:t>Software Class Names Inspired by Domain Model Objects</a:t>
            </a:r>
            <a:endParaRPr/>
          </a:p>
        </p:txBody>
      </p:sp>
      <p:pic>
        <p:nvPicPr>
          <p:cNvPr id="125" name="Google Shape;125;p18"/>
          <p:cNvPicPr preferRelativeResize="0">
            <a:picLocks noGrp="1"/>
          </p:cNvPicPr>
          <p:nvPr>
            <p:ph type="body" idx="1"/>
          </p:nvPr>
        </p:nvPicPr>
        <p:blipFill rotWithShape="1">
          <a:blip r:embed="rId3">
            <a:alphaModFix/>
          </a:blip>
          <a:srcRect/>
          <a:stretch/>
        </p:blipFill>
        <p:spPr>
          <a:xfrm>
            <a:off x="0" y="914400"/>
            <a:ext cx="8991600" cy="5929312"/>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19"/>
          <p:cNvSpPr txBox="1">
            <a:spLocks noGrp="1"/>
          </p:cNvSpPr>
          <p:nvPr>
            <p:ph type="title"/>
          </p:nvPr>
        </p:nvSpPr>
        <p:spPr>
          <a:xfrm>
            <a:off x="457200" y="274637"/>
            <a:ext cx="8229600" cy="715962"/>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2400"/>
              <a:buFont typeface="Arial"/>
              <a:buNone/>
            </a:pPr>
            <a:r>
              <a:rPr lang="en-US" sz="2400" b="1" i="0" u="none">
                <a:solidFill>
                  <a:schemeClr val="dk2"/>
                </a:solidFill>
                <a:latin typeface="Arial"/>
                <a:ea typeface="Arial"/>
                <a:cs typeface="Arial"/>
                <a:sym typeface="Arial"/>
              </a:rPr>
              <a:t>How to create a domain model?</a:t>
            </a:r>
            <a:endParaRPr/>
          </a:p>
        </p:txBody>
      </p:sp>
      <p:sp>
        <p:nvSpPr>
          <p:cNvPr id="132" name="Google Shape;132;p19"/>
          <p:cNvSpPr txBox="1">
            <a:spLocks noGrp="1"/>
          </p:cNvSpPr>
          <p:nvPr>
            <p:ph type="body" idx="1"/>
          </p:nvPr>
        </p:nvSpPr>
        <p:spPr>
          <a:xfrm>
            <a:off x="457200" y="1066800"/>
            <a:ext cx="8229600" cy="5059362"/>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dk1"/>
              </a:buClr>
              <a:buSzPts val="3200"/>
              <a:buFont typeface="Arial"/>
              <a:buChar char="•"/>
            </a:pPr>
            <a:r>
              <a:rPr lang="en-US" sz="3200" b="0" i="0" u="none">
                <a:solidFill>
                  <a:schemeClr val="dk1"/>
                </a:solidFill>
                <a:latin typeface="Arial"/>
                <a:ea typeface="Arial"/>
                <a:cs typeface="Arial"/>
                <a:sym typeface="Arial"/>
              </a:rPr>
              <a:t>Find conceptual classes</a:t>
            </a:r>
            <a:endParaRPr/>
          </a:p>
          <a:p>
            <a:pPr marL="742950" lvl="1" indent="-285750" algn="l" rtl="0">
              <a:lnSpc>
                <a:spcPct val="100000"/>
              </a:lnSpc>
              <a:spcBef>
                <a:spcPts val="560"/>
              </a:spcBef>
              <a:spcAft>
                <a:spcPts val="0"/>
              </a:spcAft>
              <a:buClr>
                <a:schemeClr val="dk1"/>
              </a:buClr>
              <a:buSzPts val="2800"/>
              <a:buFont typeface="Arial"/>
              <a:buChar char="–"/>
            </a:pPr>
            <a:r>
              <a:rPr lang="en-US" sz="2800" b="0" i="0" u="none">
                <a:solidFill>
                  <a:schemeClr val="dk1"/>
                </a:solidFill>
                <a:latin typeface="Arial"/>
                <a:ea typeface="Arial"/>
                <a:cs typeface="Arial"/>
                <a:sym typeface="Arial"/>
              </a:rPr>
              <a:t>How?</a:t>
            </a:r>
            <a:endParaRPr/>
          </a:p>
          <a:p>
            <a:pPr marL="1143000" lvl="2" indent="-228600" algn="l" rtl="0">
              <a:lnSpc>
                <a:spcPct val="100000"/>
              </a:lnSpc>
              <a:spcBef>
                <a:spcPts val="480"/>
              </a:spcBef>
              <a:spcAft>
                <a:spcPts val="0"/>
              </a:spcAft>
              <a:buClr>
                <a:schemeClr val="dk1"/>
              </a:buClr>
              <a:buSzPts val="2400"/>
              <a:buFont typeface="Arial"/>
              <a:buChar char="•"/>
            </a:pPr>
            <a:r>
              <a:rPr lang="en-US" sz="2400" b="0" i="0" u="none">
                <a:solidFill>
                  <a:schemeClr val="dk1"/>
                </a:solidFill>
                <a:latin typeface="Arial"/>
                <a:ea typeface="Arial"/>
                <a:cs typeface="Arial"/>
                <a:sym typeface="Arial"/>
              </a:rPr>
              <a:t>Re-use or modify existing models</a:t>
            </a:r>
            <a:endParaRPr/>
          </a:p>
          <a:p>
            <a:pPr marL="1143000" lvl="2" indent="-228600" algn="l" rtl="0">
              <a:lnSpc>
                <a:spcPct val="100000"/>
              </a:lnSpc>
              <a:spcBef>
                <a:spcPts val="480"/>
              </a:spcBef>
              <a:spcAft>
                <a:spcPts val="0"/>
              </a:spcAft>
              <a:buClr>
                <a:schemeClr val="dk1"/>
              </a:buClr>
              <a:buSzPts val="2400"/>
              <a:buFont typeface="Arial"/>
              <a:buChar char="•"/>
            </a:pPr>
            <a:r>
              <a:rPr lang="en-US" sz="2400" b="0" i="0" u="none">
                <a:solidFill>
                  <a:schemeClr val="dk1"/>
                </a:solidFill>
                <a:latin typeface="Arial"/>
                <a:ea typeface="Arial"/>
                <a:cs typeface="Arial"/>
                <a:sym typeface="Arial"/>
              </a:rPr>
              <a:t>Use a category list</a:t>
            </a:r>
            <a:endParaRPr/>
          </a:p>
          <a:p>
            <a:pPr marL="1143000" lvl="2" indent="-228600" algn="l" rtl="0">
              <a:lnSpc>
                <a:spcPct val="100000"/>
              </a:lnSpc>
              <a:spcBef>
                <a:spcPts val="480"/>
              </a:spcBef>
              <a:spcAft>
                <a:spcPts val="0"/>
              </a:spcAft>
              <a:buClr>
                <a:schemeClr val="dk1"/>
              </a:buClr>
              <a:buSzPts val="2400"/>
              <a:buFont typeface="Arial"/>
              <a:buChar char="•"/>
            </a:pPr>
            <a:r>
              <a:rPr lang="en-US" sz="2400" b="0" i="0" u="none">
                <a:solidFill>
                  <a:schemeClr val="dk1"/>
                </a:solidFill>
                <a:latin typeface="Arial"/>
                <a:ea typeface="Arial"/>
                <a:cs typeface="Arial"/>
                <a:sym typeface="Arial"/>
              </a:rPr>
              <a:t>Identify noun phrases</a:t>
            </a:r>
            <a:endParaRPr/>
          </a:p>
          <a:p>
            <a:pPr marL="1143000" lvl="2" indent="-228600" algn="l" rtl="0">
              <a:lnSpc>
                <a:spcPct val="100000"/>
              </a:lnSpc>
              <a:spcBef>
                <a:spcPts val="480"/>
              </a:spcBef>
              <a:spcAft>
                <a:spcPts val="0"/>
              </a:spcAft>
              <a:buClr>
                <a:schemeClr val="dk1"/>
              </a:buClr>
              <a:buSzPts val="2400"/>
              <a:buFont typeface="Arial"/>
              <a:buChar char="•"/>
            </a:pPr>
            <a:r>
              <a:rPr lang="en-US" sz="2400" b="0" i="0" u="none">
                <a:solidFill>
                  <a:schemeClr val="dk1"/>
                </a:solidFill>
                <a:latin typeface="Arial"/>
                <a:ea typeface="Arial"/>
                <a:cs typeface="Arial"/>
                <a:sym typeface="Arial"/>
              </a:rPr>
              <a:t>More on these later</a:t>
            </a:r>
            <a:endParaRPr/>
          </a:p>
          <a:p>
            <a:pPr marL="342900" lvl="0" indent="-342900" algn="l" rtl="0">
              <a:lnSpc>
                <a:spcPct val="100000"/>
              </a:lnSpc>
              <a:spcBef>
                <a:spcPts val="640"/>
              </a:spcBef>
              <a:spcAft>
                <a:spcPts val="0"/>
              </a:spcAft>
              <a:buClr>
                <a:schemeClr val="dk1"/>
              </a:buClr>
              <a:buSzPts val="3200"/>
              <a:buFont typeface="Arial"/>
              <a:buChar char="•"/>
            </a:pPr>
            <a:r>
              <a:rPr lang="en-US" sz="3200" b="0" i="0" u="none">
                <a:solidFill>
                  <a:schemeClr val="dk1"/>
                </a:solidFill>
                <a:latin typeface="Arial"/>
                <a:ea typeface="Arial"/>
                <a:cs typeface="Arial"/>
                <a:sym typeface="Arial"/>
              </a:rPr>
              <a:t>Draw them as classes in a UML class diagram</a:t>
            </a:r>
            <a:endParaRPr/>
          </a:p>
          <a:p>
            <a:pPr marL="342900" lvl="0" indent="-342900" algn="l" rtl="0">
              <a:lnSpc>
                <a:spcPct val="100000"/>
              </a:lnSpc>
              <a:spcBef>
                <a:spcPts val="640"/>
              </a:spcBef>
              <a:spcAft>
                <a:spcPts val="0"/>
              </a:spcAft>
              <a:buClr>
                <a:schemeClr val="dk1"/>
              </a:buClr>
              <a:buSzPts val="3200"/>
              <a:buFont typeface="Arial"/>
              <a:buChar char="•"/>
            </a:pPr>
            <a:r>
              <a:rPr lang="en-US" sz="3200" b="0" i="0" u="none">
                <a:solidFill>
                  <a:schemeClr val="dk1"/>
                </a:solidFill>
                <a:latin typeface="Arial"/>
                <a:ea typeface="Arial"/>
                <a:cs typeface="Arial"/>
                <a:sym typeface="Arial"/>
              </a:rPr>
              <a:t>Add associations and attributes</a:t>
            </a:r>
            <a:endParaRPr/>
          </a:p>
          <a:p>
            <a:pPr marL="742950" lvl="1" indent="-285750" algn="l" rtl="0">
              <a:lnSpc>
                <a:spcPct val="100000"/>
              </a:lnSpc>
              <a:spcBef>
                <a:spcPts val="560"/>
              </a:spcBef>
              <a:spcAft>
                <a:spcPts val="0"/>
              </a:spcAft>
              <a:buClr>
                <a:schemeClr val="dk1"/>
              </a:buClr>
              <a:buSzPts val="2800"/>
              <a:buFont typeface="Arial"/>
              <a:buChar char="–"/>
            </a:pPr>
            <a:r>
              <a:rPr lang="en-US" sz="2800" b="0" i="0" u="none">
                <a:solidFill>
                  <a:schemeClr val="dk1"/>
                </a:solidFill>
                <a:latin typeface="Arial"/>
                <a:ea typeface="Arial"/>
                <a:cs typeface="Arial"/>
                <a:sym typeface="Arial"/>
              </a:rPr>
              <a:t>More on this later</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pic>
        <p:nvPicPr>
          <p:cNvPr id="138" name="Google Shape;138;p20"/>
          <p:cNvPicPr preferRelativeResize="0"/>
          <p:nvPr/>
        </p:nvPicPr>
        <p:blipFill rotWithShape="1">
          <a:blip r:embed="rId3">
            <a:alphaModFix/>
          </a:blip>
          <a:srcRect/>
          <a:stretch/>
        </p:blipFill>
        <p:spPr>
          <a:xfrm>
            <a:off x="504825" y="466725"/>
            <a:ext cx="8135937" cy="5926137"/>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pic>
        <p:nvPicPr>
          <p:cNvPr id="144" name="Google Shape;144;p21"/>
          <p:cNvPicPr preferRelativeResize="0"/>
          <p:nvPr/>
        </p:nvPicPr>
        <p:blipFill rotWithShape="1">
          <a:blip r:embed="rId3">
            <a:alphaModFix/>
          </a:blip>
          <a:srcRect/>
          <a:stretch/>
        </p:blipFill>
        <p:spPr>
          <a:xfrm>
            <a:off x="609600" y="2036762"/>
            <a:ext cx="7924800" cy="2786062"/>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pic>
        <p:nvPicPr>
          <p:cNvPr id="150" name="Google Shape;150;p22"/>
          <p:cNvPicPr preferRelativeResize="0"/>
          <p:nvPr/>
        </p:nvPicPr>
        <p:blipFill rotWithShape="1">
          <a:blip r:embed="rId3">
            <a:alphaModFix/>
          </a:blip>
          <a:srcRect/>
          <a:stretch/>
        </p:blipFill>
        <p:spPr>
          <a:xfrm>
            <a:off x="974725" y="1143000"/>
            <a:ext cx="7196137" cy="4572000"/>
          </a:xfrm>
          <a:prstGeom prst="rect">
            <a:avLst/>
          </a:prstGeom>
          <a:noFill/>
          <a:ln>
            <a:noFill/>
          </a:ln>
        </p:spPr>
      </p:pic>
      <p:sp>
        <p:nvSpPr>
          <p:cNvPr id="151" name="Google Shape;151;p22"/>
          <p:cNvSpPr txBox="1"/>
          <p:nvPr/>
        </p:nvSpPr>
        <p:spPr>
          <a:xfrm>
            <a:off x="457200" y="274637"/>
            <a:ext cx="8229600" cy="715962"/>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2"/>
              </a:buClr>
              <a:buSzPts val="2400"/>
              <a:buFont typeface="Arial"/>
              <a:buNone/>
            </a:pPr>
            <a:r>
              <a:rPr lang="en-US" sz="2400" b="1" i="0" u="none">
                <a:solidFill>
                  <a:schemeClr val="dk2"/>
                </a:solidFill>
                <a:latin typeface="Arial"/>
                <a:ea typeface="Arial"/>
                <a:cs typeface="Arial"/>
                <a:sym typeface="Arial"/>
              </a:rPr>
              <a:t>Identifying nouns as candidates for domain objects</a:t>
            </a:r>
            <a:endParaRPr/>
          </a:p>
        </p:txBody>
      </p:sp>
      <p:pic>
        <p:nvPicPr>
          <p:cNvPr id="152" name="Google Shape;152;p22"/>
          <p:cNvPicPr preferRelativeResize="0"/>
          <p:nvPr/>
        </p:nvPicPr>
        <p:blipFill rotWithShape="1">
          <a:blip r:embed="rId4">
            <a:alphaModFix/>
          </a:blip>
          <a:srcRect/>
          <a:stretch/>
        </p:blipFill>
        <p:spPr>
          <a:xfrm>
            <a:off x="1295400" y="5638800"/>
            <a:ext cx="6357937" cy="703262"/>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Task</a:t>
            </a:r>
            <a:endParaRPr lang="en-US" dirty="0"/>
          </a:p>
        </p:txBody>
      </p:sp>
      <p:sp>
        <p:nvSpPr>
          <p:cNvPr id="3" name="Text Placeholder 2"/>
          <p:cNvSpPr>
            <a:spLocks noGrp="1"/>
          </p:cNvSpPr>
          <p:nvPr>
            <p:ph type="body" idx="1"/>
          </p:nvPr>
        </p:nvSpPr>
        <p:spPr>
          <a:xfrm>
            <a:off x="457200" y="1066800"/>
            <a:ext cx="8229600" cy="5439508"/>
          </a:xfrm>
        </p:spPr>
        <p:txBody>
          <a:bodyPr/>
          <a:lstStyle/>
          <a:p>
            <a:pPr marL="114300" indent="0">
              <a:buNone/>
            </a:pPr>
            <a:r>
              <a:rPr lang="en-US" sz="1400" dirty="0"/>
              <a:t>There are Multiple Mobile Application available online on play store. </a:t>
            </a:r>
            <a:r>
              <a:rPr lang="en-US" sz="1400" dirty="0" smtClean="0"/>
              <a:t>Every Application </a:t>
            </a:r>
            <a:r>
              <a:rPr lang="en-US" sz="1400" dirty="0"/>
              <a:t>developed for particular reason. Now a day’s one application getting </a:t>
            </a:r>
            <a:r>
              <a:rPr lang="en-US" sz="1400" dirty="0" smtClean="0"/>
              <a:t>more popularity </a:t>
            </a:r>
            <a:r>
              <a:rPr lang="en-US" sz="1400" dirty="0"/>
              <a:t>as a Car service, named as “Careem Car”. Which is mostly use for </a:t>
            </a:r>
            <a:r>
              <a:rPr lang="en-US" sz="1400" dirty="0" smtClean="0"/>
              <a:t>picking up </a:t>
            </a:r>
            <a:r>
              <a:rPr lang="en-US" sz="1400" dirty="0"/>
              <a:t>and drop off from the particular location. Careem is a vehicle for Hire </a:t>
            </a:r>
            <a:r>
              <a:rPr lang="en-US" sz="1400" dirty="0" smtClean="0"/>
              <a:t>Company which </a:t>
            </a:r>
            <a:r>
              <a:rPr lang="en-US" sz="1400" dirty="0"/>
              <a:t>is a subsidiary of American company. It is based in Dubai, with operations </a:t>
            </a:r>
            <a:r>
              <a:rPr lang="en-US" sz="1400" dirty="0" smtClean="0"/>
              <a:t>in over </a:t>
            </a:r>
            <a:r>
              <a:rPr lang="en-US" sz="1400" dirty="0"/>
              <a:t>100 cities in 15 countries in the Middle East, Africa, and South Asia</a:t>
            </a:r>
            <a:r>
              <a:rPr lang="en-US" sz="1400" dirty="0" smtClean="0"/>
              <a:t>.</a:t>
            </a:r>
            <a:endParaRPr lang="en-US" sz="1400" dirty="0"/>
          </a:p>
          <a:p>
            <a:pPr marL="114300" indent="0">
              <a:buNone/>
            </a:pPr>
            <a:r>
              <a:rPr lang="en-US" sz="1400" dirty="0"/>
              <a:t>Before availing this service you have to download and install </a:t>
            </a:r>
            <a:r>
              <a:rPr lang="en-US" sz="1400" dirty="0" smtClean="0"/>
              <a:t>from a </a:t>
            </a:r>
            <a:r>
              <a:rPr lang="en-US" sz="1400" dirty="0"/>
              <a:t>play store. It is basically a Mobile application so, this application can </a:t>
            </a:r>
            <a:r>
              <a:rPr lang="en-US" sz="1400" dirty="0" smtClean="0"/>
              <a:t>directly linked </a:t>
            </a:r>
            <a:r>
              <a:rPr lang="en-US" sz="1400" dirty="0"/>
              <a:t>with you phones’ GPS services. You just have to open the application and </a:t>
            </a:r>
            <a:r>
              <a:rPr lang="en-US" sz="1400" dirty="0" smtClean="0"/>
              <a:t>create an </a:t>
            </a:r>
            <a:r>
              <a:rPr lang="en-US" sz="1400" dirty="0"/>
              <a:t>account with your phone number, email id. Then you will get confirmation </a:t>
            </a:r>
            <a:r>
              <a:rPr lang="en-US" sz="1400" dirty="0" smtClean="0"/>
              <a:t>email or </a:t>
            </a:r>
            <a:r>
              <a:rPr lang="en-US" sz="1400" dirty="0" err="1"/>
              <a:t>sms</a:t>
            </a:r>
            <a:r>
              <a:rPr lang="en-US" sz="1400" dirty="0"/>
              <a:t> from application. After confirmation you are able to pick up a ride, but </a:t>
            </a:r>
            <a:r>
              <a:rPr lang="en-US" sz="1400" dirty="0" smtClean="0"/>
              <a:t>before using </a:t>
            </a:r>
            <a:r>
              <a:rPr lang="en-US" sz="1400" dirty="0"/>
              <a:t>this. Application have two option one is use as a passenger or you want to </a:t>
            </a:r>
            <a:r>
              <a:rPr lang="en-US" sz="1400" dirty="0" smtClean="0"/>
              <a:t>be Careem </a:t>
            </a:r>
            <a:r>
              <a:rPr lang="en-US" sz="1400" dirty="0"/>
              <a:t>Captain. If you selected Careem Captain, that means you have to fill the </a:t>
            </a:r>
            <a:r>
              <a:rPr lang="en-US" sz="1400" dirty="0" smtClean="0"/>
              <a:t>form, also </a:t>
            </a:r>
            <a:r>
              <a:rPr lang="en-US" sz="1400" dirty="0"/>
              <a:t>select your training slot and you can train online or at our offices.</a:t>
            </a:r>
          </a:p>
          <a:p>
            <a:pPr marL="114300" indent="0">
              <a:buNone/>
            </a:pPr>
            <a:r>
              <a:rPr lang="en-US" sz="1400" dirty="0"/>
              <a:t>After completing your training, you will receive a confirmation SMS. Log in to </a:t>
            </a:r>
            <a:r>
              <a:rPr lang="en-US" sz="1400" dirty="0" smtClean="0"/>
              <a:t>portal and </a:t>
            </a:r>
            <a:r>
              <a:rPr lang="en-US" sz="1400" dirty="0"/>
              <a:t>start earning. Once you complete the ride, your earnings will be updated on </a:t>
            </a:r>
            <a:r>
              <a:rPr lang="en-US" sz="1400" dirty="0" smtClean="0"/>
              <a:t>your Captain </a:t>
            </a:r>
            <a:r>
              <a:rPr lang="en-US" sz="1400" dirty="0"/>
              <a:t>Portal. For some rides you can collect the cash from the customer, but </a:t>
            </a:r>
            <a:r>
              <a:rPr lang="en-US" sz="1400" dirty="0" smtClean="0"/>
              <a:t>for credit </a:t>
            </a:r>
            <a:r>
              <a:rPr lang="en-US" sz="1400" dirty="0"/>
              <a:t>card and wallet based rides, Careem will pay for the ride. If you are </a:t>
            </a:r>
            <a:r>
              <a:rPr lang="en-US" sz="1400" dirty="0" smtClean="0"/>
              <a:t>using Careem </a:t>
            </a:r>
            <a:r>
              <a:rPr lang="en-US" sz="1400" dirty="0"/>
              <a:t>as passenger. Then Select from a wide range of options and get a ride </a:t>
            </a:r>
            <a:r>
              <a:rPr lang="en-US" sz="1400" dirty="0" smtClean="0"/>
              <a:t>in minutes </a:t>
            </a:r>
            <a:r>
              <a:rPr lang="en-US" sz="1400" dirty="0"/>
              <a:t>or schedule one for later. From the moment your Captain is assigned till </a:t>
            </a:r>
            <a:r>
              <a:rPr lang="en-US" sz="1400" dirty="0" smtClean="0"/>
              <a:t>you get </a:t>
            </a:r>
            <a:r>
              <a:rPr lang="en-US" sz="1400" dirty="0"/>
              <a:t>to your destination, track your ride in real time or share your details with your loved</a:t>
            </a:r>
          </a:p>
          <a:p>
            <a:pPr marL="114300" indent="0">
              <a:buNone/>
            </a:pPr>
            <a:r>
              <a:rPr lang="en-US" sz="1400" dirty="0"/>
              <a:t>ones. Payment method for ride, you can use different options like if you want to </a:t>
            </a:r>
            <a:r>
              <a:rPr lang="en-US" sz="1400" dirty="0" smtClean="0"/>
              <a:t>pay as </a:t>
            </a:r>
            <a:r>
              <a:rPr lang="en-US" sz="1400" dirty="0"/>
              <a:t>Cash, card, or Careem credits, there is also one option regarding feedback </a:t>
            </a:r>
            <a:r>
              <a:rPr lang="en-US" sz="1400" dirty="0" smtClean="0"/>
              <a:t>rating. After </a:t>
            </a:r>
            <a:r>
              <a:rPr lang="en-US" sz="1400" dirty="0"/>
              <a:t>the happy ride there is option of 5 star rating. If you are satisfied </a:t>
            </a:r>
            <a:r>
              <a:rPr lang="en-US" sz="1400" dirty="0" smtClean="0"/>
              <a:t>with Captain behavior </a:t>
            </a:r>
            <a:r>
              <a:rPr lang="en-US" sz="1400" dirty="0"/>
              <a:t>and ride, then you can rate a captain on Careem app. This </a:t>
            </a:r>
            <a:r>
              <a:rPr lang="en-US" sz="1400" dirty="0" smtClean="0"/>
              <a:t>feedback will </a:t>
            </a:r>
            <a:r>
              <a:rPr lang="en-US" sz="1400" dirty="0"/>
              <a:t>help full for the captain.</a:t>
            </a:r>
          </a:p>
          <a:p>
            <a:pPr marL="114300" indent="0">
              <a:buNone/>
            </a:pPr>
            <a:endParaRPr lang="en-US" sz="1400" dirty="0"/>
          </a:p>
        </p:txBody>
      </p:sp>
    </p:spTree>
    <p:extLst>
      <p:ext uri="{BB962C8B-B14F-4D97-AF65-F5344CB8AC3E}">
        <p14:creationId xmlns:p14="http://schemas.microsoft.com/office/powerpoint/2010/main" val="41945256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3"/>
          <p:cNvSpPr txBox="1">
            <a:spLocks noGrp="1"/>
          </p:cNvSpPr>
          <p:nvPr>
            <p:ph type="title"/>
          </p:nvPr>
        </p:nvSpPr>
        <p:spPr>
          <a:xfrm>
            <a:off x="457200" y="274637"/>
            <a:ext cx="8229600" cy="715962"/>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2000"/>
              <a:buFont typeface="Arial"/>
              <a:buNone/>
            </a:pPr>
            <a:r>
              <a:rPr lang="en-US" sz="2000" b="1" i="0" u="none">
                <a:solidFill>
                  <a:schemeClr val="dk2"/>
                </a:solidFill>
                <a:latin typeface="Arial"/>
                <a:ea typeface="Arial"/>
                <a:cs typeface="Arial"/>
                <a:sym typeface="Arial"/>
              </a:rPr>
              <a:t>Candidate Conceptual Classes: Process Sale, Iteration 1</a:t>
            </a:r>
            <a:endParaRPr/>
          </a:p>
        </p:txBody>
      </p:sp>
      <p:pic>
        <p:nvPicPr>
          <p:cNvPr id="159" name="Google Shape;159;p23"/>
          <p:cNvPicPr preferRelativeResize="0">
            <a:picLocks noGrp="1"/>
          </p:cNvPicPr>
          <p:nvPr>
            <p:ph type="body" idx="1"/>
          </p:nvPr>
        </p:nvPicPr>
        <p:blipFill rotWithShape="1">
          <a:blip r:embed="rId3">
            <a:alphaModFix/>
          </a:blip>
          <a:srcRect/>
          <a:stretch/>
        </p:blipFill>
        <p:spPr>
          <a:xfrm>
            <a:off x="914400" y="1981200"/>
            <a:ext cx="7315200" cy="28416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4"/>
          <p:cNvSpPr txBox="1">
            <a:spLocks noGrp="1"/>
          </p:cNvSpPr>
          <p:nvPr>
            <p:ph type="title"/>
          </p:nvPr>
        </p:nvSpPr>
        <p:spPr>
          <a:xfrm>
            <a:off x="457200" y="274637"/>
            <a:ext cx="8229600" cy="715962"/>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2400"/>
              <a:buFont typeface="Arial"/>
              <a:buNone/>
            </a:pPr>
            <a:r>
              <a:rPr lang="en-US" sz="2400" b="1" i="0" u="none">
                <a:solidFill>
                  <a:schemeClr val="dk2"/>
                </a:solidFill>
                <a:latin typeface="Arial"/>
                <a:ea typeface="Arial"/>
                <a:cs typeface="Arial"/>
                <a:sym typeface="Arial"/>
              </a:rPr>
              <a:t>Attributes vs. Classes</a:t>
            </a:r>
            <a:endParaRPr/>
          </a:p>
        </p:txBody>
      </p:sp>
      <p:sp>
        <p:nvSpPr>
          <p:cNvPr id="166" name="Google Shape;166;p24"/>
          <p:cNvSpPr txBox="1">
            <a:spLocks noGrp="1"/>
          </p:cNvSpPr>
          <p:nvPr>
            <p:ph type="body" idx="1"/>
          </p:nvPr>
        </p:nvSpPr>
        <p:spPr>
          <a:xfrm>
            <a:off x="457200" y="1066800"/>
            <a:ext cx="8229600" cy="5059362"/>
          </a:xfrm>
          <a:prstGeom prst="rect">
            <a:avLst/>
          </a:prstGeom>
          <a:noFill/>
          <a:ln>
            <a:noFill/>
          </a:ln>
        </p:spPr>
        <p:txBody>
          <a:bodyPr spcFirstLastPara="1" wrap="square" lIns="91425" tIns="45700" rIns="91425" bIns="45700" anchor="t" anchorCtr="0">
            <a:noAutofit/>
          </a:bodyPr>
          <a:lstStyle/>
          <a:p>
            <a:pPr marL="342900" lvl="0" indent="-342900" algn="l" rtl="0">
              <a:lnSpc>
                <a:spcPct val="80000"/>
              </a:lnSpc>
              <a:spcBef>
                <a:spcPts val="0"/>
              </a:spcBef>
              <a:spcAft>
                <a:spcPts val="0"/>
              </a:spcAft>
              <a:buClr>
                <a:schemeClr val="dk1"/>
              </a:buClr>
              <a:buSzPts val="2800"/>
              <a:buFont typeface="Arial"/>
              <a:buChar char="•"/>
            </a:pPr>
            <a:r>
              <a:rPr lang="en-US" sz="2800" b="0" i="0" u="none">
                <a:solidFill>
                  <a:schemeClr val="dk1"/>
                </a:solidFill>
                <a:latin typeface="Arial"/>
                <a:ea typeface="Arial"/>
                <a:cs typeface="Arial"/>
                <a:sym typeface="Arial"/>
              </a:rPr>
              <a:t>Should “something” be </a:t>
            </a:r>
            <a:endParaRPr/>
          </a:p>
          <a:p>
            <a:pPr marL="742950" lvl="1" indent="-285750" algn="l" rtl="0">
              <a:lnSpc>
                <a:spcPct val="80000"/>
              </a:lnSpc>
              <a:spcBef>
                <a:spcPts val="480"/>
              </a:spcBef>
              <a:spcAft>
                <a:spcPts val="0"/>
              </a:spcAft>
              <a:buClr>
                <a:schemeClr val="dk1"/>
              </a:buClr>
              <a:buSzPts val="2400"/>
              <a:buFont typeface="Arial"/>
              <a:buChar char="–"/>
            </a:pPr>
            <a:r>
              <a:rPr lang="en-US" sz="2400" b="0" i="0" u="none">
                <a:solidFill>
                  <a:schemeClr val="dk1"/>
                </a:solidFill>
                <a:latin typeface="Arial"/>
                <a:ea typeface="Arial"/>
                <a:cs typeface="Arial"/>
                <a:sym typeface="Arial"/>
              </a:rPr>
              <a:t>an attribute of a class, or </a:t>
            </a:r>
            <a:endParaRPr/>
          </a:p>
          <a:p>
            <a:pPr marL="742950" lvl="1" indent="-285750" algn="l" rtl="0">
              <a:lnSpc>
                <a:spcPct val="80000"/>
              </a:lnSpc>
              <a:spcBef>
                <a:spcPts val="480"/>
              </a:spcBef>
              <a:spcAft>
                <a:spcPts val="0"/>
              </a:spcAft>
              <a:buClr>
                <a:schemeClr val="dk1"/>
              </a:buClr>
              <a:buSzPts val="2400"/>
              <a:buFont typeface="Arial"/>
              <a:buChar char="–"/>
            </a:pPr>
            <a:r>
              <a:rPr lang="en-US" sz="2400" b="0" i="0" u="none">
                <a:solidFill>
                  <a:schemeClr val="dk1"/>
                </a:solidFill>
                <a:latin typeface="Arial"/>
                <a:ea typeface="Arial"/>
                <a:cs typeface="Arial"/>
                <a:sym typeface="Arial"/>
              </a:rPr>
              <a:t>a separate conceptual class</a:t>
            </a:r>
            <a:endParaRPr/>
          </a:p>
          <a:p>
            <a:pPr marL="342900" lvl="0" indent="-342900" algn="l" rtl="0">
              <a:lnSpc>
                <a:spcPct val="80000"/>
              </a:lnSpc>
              <a:spcBef>
                <a:spcPts val="560"/>
              </a:spcBef>
              <a:spcAft>
                <a:spcPts val="0"/>
              </a:spcAft>
              <a:buClr>
                <a:schemeClr val="dk1"/>
              </a:buClr>
              <a:buSzPts val="2800"/>
              <a:buFont typeface="Arial"/>
              <a:buChar char="•"/>
            </a:pPr>
            <a:r>
              <a:rPr lang="en-US" sz="2800" b="0" i="0" u="none">
                <a:solidFill>
                  <a:schemeClr val="dk1"/>
                </a:solidFill>
                <a:latin typeface="Arial"/>
                <a:ea typeface="Arial"/>
                <a:cs typeface="Arial"/>
                <a:sym typeface="Arial"/>
              </a:rPr>
              <a:t>Examples:</a:t>
            </a:r>
            <a:endParaRPr/>
          </a:p>
          <a:p>
            <a:pPr marL="742950" lvl="1" indent="-285750" algn="l" rtl="0">
              <a:lnSpc>
                <a:spcPct val="80000"/>
              </a:lnSpc>
              <a:spcBef>
                <a:spcPts val="480"/>
              </a:spcBef>
              <a:spcAft>
                <a:spcPts val="0"/>
              </a:spcAft>
              <a:buClr>
                <a:schemeClr val="dk1"/>
              </a:buClr>
              <a:buSzPts val="2400"/>
              <a:buFont typeface="Arial"/>
              <a:buChar char="–"/>
            </a:pPr>
            <a:r>
              <a:rPr lang="en-US" sz="2400" b="0" i="0" u="none">
                <a:solidFill>
                  <a:schemeClr val="dk1"/>
                </a:solidFill>
                <a:latin typeface="Arial"/>
                <a:ea typeface="Arial"/>
                <a:cs typeface="Arial"/>
                <a:sym typeface="Arial"/>
              </a:rPr>
              <a:t>Store: An attribute of Sale or separate class</a:t>
            </a:r>
            <a:endParaRPr/>
          </a:p>
          <a:p>
            <a:pPr marL="1143000" lvl="2" indent="-228600" algn="l" rtl="0">
              <a:lnSpc>
                <a:spcPct val="80000"/>
              </a:lnSpc>
              <a:spcBef>
                <a:spcPts val="400"/>
              </a:spcBef>
              <a:spcAft>
                <a:spcPts val="0"/>
              </a:spcAft>
              <a:buClr>
                <a:schemeClr val="dk1"/>
              </a:buClr>
              <a:buSzPts val="2000"/>
              <a:buFont typeface="Arial"/>
              <a:buChar char="•"/>
            </a:pPr>
            <a:r>
              <a:rPr lang="en-US" sz="2000" b="0" i="0" u="none">
                <a:solidFill>
                  <a:schemeClr val="dk1"/>
                </a:solidFill>
                <a:latin typeface="Arial"/>
                <a:ea typeface="Arial"/>
                <a:cs typeface="Arial"/>
                <a:sym typeface="Arial"/>
              </a:rPr>
              <a:t>Store: Not a number or text</a:t>
            </a:r>
            <a:endParaRPr/>
          </a:p>
          <a:p>
            <a:pPr marL="1143000" lvl="2" indent="-228600" algn="l" rtl="0">
              <a:lnSpc>
                <a:spcPct val="80000"/>
              </a:lnSpc>
              <a:spcBef>
                <a:spcPts val="400"/>
              </a:spcBef>
              <a:spcAft>
                <a:spcPts val="0"/>
              </a:spcAft>
              <a:buClr>
                <a:schemeClr val="dk1"/>
              </a:buClr>
              <a:buSzPts val="2000"/>
              <a:buFont typeface="Arial"/>
              <a:buChar char="•"/>
            </a:pPr>
            <a:r>
              <a:rPr lang="en-US" sz="2000" b="0" i="0" u="none">
                <a:solidFill>
                  <a:schemeClr val="dk1"/>
                </a:solidFill>
                <a:latin typeface="Arial"/>
                <a:ea typeface="Arial"/>
                <a:cs typeface="Arial"/>
                <a:sym typeface="Arial"/>
              </a:rPr>
              <a:t>Should be separate conceptual class</a:t>
            </a:r>
            <a:endParaRPr/>
          </a:p>
          <a:p>
            <a:pPr marL="742950" lvl="1" indent="-285750" algn="l" rtl="0">
              <a:lnSpc>
                <a:spcPct val="80000"/>
              </a:lnSpc>
              <a:spcBef>
                <a:spcPts val="480"/>
              </a:spcBef>
              <a:spcAft>
                <a:spcPts val="0"/>
              </a:spcAft>
              <a:buClr>
                <a:schemeClr val="dk1"/>
              </a:buClr>
              <a:buSzPts val="2400"/>
              <a:buFont typeface="Arial"/>
              <a:buChar char="–"/>
            </a:pPr>
            <a:r>
              <a:rPr lang="en-US" sz="2400" b="0" i="0" u="none">
                <a:solidFill>
                  <a:schemeClr val="dk1"/>
                </a:solidFill>
                <a:latin typeface="Arial"/>
                <a:ea typeface="Arial"/>
                <a:cs typeface="Arial"/>
                <a:sym typeface="Arial"/>
              </a:rPr>
              <a:t>Flight destination: An attribute or a separate class</a:t>
            </a:r>
            <a:endParaRPr/>
          </a:p>
          <a:p>
            <a:pPr marL="1143000" lvl="2" indent="-228600" algn="l" rtl="0">
              <a:lnSpc>
                <a:spcPct val="80000"/>
              </a:lnSpc>
              <a:spcBef>
                <a:spcPts val="400"/>
              </a:spcBef>
              <a:spcAft>
                <a:spcPts val="0"/>
              </a:spcAft>
              <a:buClr>
                <a:schemeClr val="dk1"/>
              </a:buClr>
              <a:buSzPts val="2000"/>
              <a:buFont typeface="Arial"/>
              <a:buChar char="•"/>
            </a:pPr>
            <a:r>
              <a:rPr lang="en-US" sz="2000" b="0" i="0" u="none">
                <a:solidFill>
                  <a:schemeClr val="dk1"/>
                </a:solidFill>
                <a:latin typeface="Arial"/>
                <a:ea typeface="Arial"/>
                <a:cs typeface="Arial"/>
                <a:sym typeface="Arial"/>
              </a:rPr>
              <a:t>Destination is an airport, not a number</a:t>
            </a:r>
            <a:endParaRPr/>
          </a:p>
          <a:p>
            <a:pPr marL="1143000" lvl="2" indent="-228600" algn="l" rtl="0">
              <a:lnSpc>
                <a:spcPct val="80000"/>
              </a:lnSpc>
              <a:spcBef>
                <a:spcPts val="400"/>
              </a:spcBef>
              <a:spcAft>
                <a:spcPts val="0"/>
              </a:spcAft>
              <a:buClr>
                <a:schemeClr val="dk1"/>
              </a:buClr>
              <a:buSzPts val="2000"/>
              <a:buFont typeface="Arial"/>
              <a:buChar char="•"/>
            </a:pPr>
            <a:r>
              <a:rPr lang="en-US" sz="2000" b="0" i="0" u="none">
                <a:solidFill>
                  <a:schemeClr val="dk1"/>
                </a:solidFill>
                <a:latin typeface="Arial"/>
                <a:ea typeface="Arial"/>
                <a:cs typeface="Arial"/>
                <a:sym typeface="Arial"/>
              </a:rPr>
              <a:t>Should be separate conceptual class</a:t>
            </a:r>
            <a:endParaRPr/>
          </a:p>
          <a:p>
            <a:pPr marL="342900" lvl="0" indent="-342900" algn="l" rtl="0">
              <a:lnSpc>
                <a:spcPct val="80000"/>
              </a:lnSpc>
              <a:spcBef>
                <a:spcPts val="560"/>
              </a:spcBef>
              <a:spcAft>
                <a:spcPts val="0"/>
              </a:spcAft>
              <a:buClr>
                <a:schemeClr val="dk1"/>
              </a:buClr>
              <a:buSzPts val="2800"/>
              <a:buFont typeface="Arial"/>
              <a:buChar char="•"/>
            </a:pPr>
            <a:r>
              <a:rPr lang="en-US" sz="2800" b="0" i="0" u="none">
                <a:solidFill>
                  <a:schemeClr val="dk1"/>
                </a:solidFill>
                <a:latin typeface="Arial"/>
                <a:ea typeface="Arial"/>
                <a:cs typeface="Arial"/>
                <a:sym typeface="Arial"/>
              </a:rPr>
              <a:t>Guideline: </a:t>
            </a:r>
            <a:endParaRPr/>
          </a:p>
          <a:p>
            <a:pPr marL="742950" lvl="1" indent="-285750" algn="l" rtl="0">
              <a:lnSpc>
                <a:spcPct val="80000"/>
              </a:lnSpc>
              <a:spcBef>
                <a:spcPts val="480"/>
              </a:spcBef>
              <a:spcAft>
                <a:spcPts val="0"/>
              </a:spcAft>
              <a:buClr>
                <a:schemeClr val="dk1"/>
              </a:buClr>
              <a:buSzPts val="2400"/>
              <a:buFont typeface="Arial"/>
              <a:buChar char="–"/>
            </a:pPr>
            <a:r>
              <a:rPr lang="en-US" sz="2400" b="0" i="0" u="none">
                <a:solidFill>
                  <a:schemeClr val="dk1"/>
                </a:solidFill>
                <a:latin typeface="Arial"/>
                <a:ea typeface="Arial"/>
                <a:cs typeface="Arial"/>
                <a:sym typeface="Arial"/>
              </a:rPr>
              <a:t>If we thing of something as simply a number or text in real life, it should be an attribute.</a:t>
            </a:r>
            <a:endParaRPr/>
          </a:p>
          <a:p>
            <a:pPr marL="742950" lvl="1" indent="-285750" algn="l" rtl="0">
              <a:lnSpc>
                <a:spcPct val="80000"/>
              </a:lnSpc>
              <a:spcBef>
                <a:spcPts val="480"/>
              </a:spcBef>
              <a:spcAft>
                <a:spcPts val="0"/>
              </a:spcAft>
              <a:buClr>
                <a:schemeClr val="dk1"/>
              </a:buClr>
              <a:buSzPts val="2400"/>
              <a:buFont typeface="Arial"/>
              <a:buChar char="–"/>
            </a:pPr>
            <a:r>
              <a:rPr lang="en-US" sz="2400" b="0" i="0" u="none">
                <a:solidFill>
                  <a:schemeClr val="dk1"/>
                </a:solidFill>
                <a:latin typeface="Arial"/>
                <a:ea typeface="Arial"/>
                <a:cs typeface="Arial"/>
                <a:sym typeface="Arial"/>
              </a:rPr>
              <a:t>Otherwise it should be a conceptual class.</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5"/>
          <p:cNvSpPr txBox="1">
            <a:spLocks noGrp="1"/>
          </p:cNvSpPr>
          <p:nvPr>
            <p:ph type="title"/>
          </p:nvPr>
        </p:nvSpPr>
        <p:spPr>
          <a:xfrm>
            <a:off x="457200" y="274637"/>
            <a:ext cx="8229600" cy="715962"/>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2400"/>
              <a:buFont typeface="Arial"/>
              <a:buNone/>
            </a:pPr>
            <a:r>
              <a:rPr lang="en-US" sz="2400" b="1" i="0" u="none">
                <a:solidFill>
                  <a:schemeClr val="dk2"/>
                </a:solidFill>
                <a:latin typeface="Arial"/>
                <a:ea typeface="Arial"/>
                <a:cs typeface="Arial"/>
                <a:sym typeface="Arial"/>
              </a:rPr>
              <a:t>“Description” Classes</a:t>
            </a:r>
            <a:endParaRPr/>
          </a:p>
        </p:txBody>
      </p:sp>
      <p:sp>
        <p:nvSpPr>
          <p:cNvPr id="173" name="Google Shape;173;p25"/>
          <p:cNvSpPr txBox="1">
            <a:spLocks noGrp="1"/>
          </p:cNvSpPr>
          <p:nvPr>
            <p:ph type="body" idx="1"/>
          </p:nvPr>
        </p:nvSpPr>
        <p:spPr>
          <a:xfrm>
            <a:off x="457200" y="1066800"/>
            <a:ext cx="8229600" cy="5059362"/>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Clr>
                <a:schemeClr val="dk1"/>
              </a:buClr>
              <a:buSzPts val="2400"/>
              <a:buFont typeface="Arial"/>
              <a:buChar char="•"/>
            </a:pPr>
            <a:r>
              <a:rPr lang="en-US" sz="2400" b="0" i="0" u="none">
                <a:solidFill>
                  <a:schemeClr val="dk1"/>
                </a:solidFill>
                <a:latin typeface="Arial"/>
                <a:ea typeface="Arial"/>
                <a:cs typeface="Arial"/>
                <a:sym typeface="Arial"/>
              </a:rPr>
              <a:t>A description class contains information that describes something else</a:t>
            </a:r>
            <a:endParaRPr/>
          </a:p>
          <a:p>
            <a:pPr marL="742950" lvl="1" indent="-285750" algn="l" rtl="0">
              <a:lnSpc>
                <a:spcPct val="90000"/>
              </a:lnSpc>
              <a:spcBef>
                <a:spcPts val="400"/>
              </a:spcBef>
              <a:spcAft>
                <a:spcPts val="0"/>
              </a:spcAft>
              <a:buClr>
                <a:schemeClr val="dk1"/>
              </a:buClr>
              <a:buSzPts val="2000"/>
              <a:buFont typeface="Arial"/>
              <a:buChar char="–"/>
            </a:pPr>
            <a:r>
              <a:rPr lang="en-US" sz="2000" b="0" i="0" u="none">
                <a:solidFill>
                  <a:schemeClr val="dk1"/>
                </a:solidFill>
                <a:latin typeface="Arial"/>
                <a:ea typeface="Arial"/>
                <a:cs typeface="Arial"/>
                <a:sym typeface="Arial"/>
              </a:rPr>
              <a:t>Example: ProductDescription</a:t>
            </a:r>
            <a:endParaRPr/>
          </a:p>
          <a:p>
            <a:pPr marL="742950" lvl="1" indent="-285750" algn="l" rtl="0">
              <a:lnSpc>
                <a:spcPct val="90000"/>
              </a:lnSpc>
              <a:spcBef>
                <a:spcPts val="400"/>
              </a:spcBef>
              <a:spcAft>
                <a:spcPts val="0"/>
              </a:spcAft>
              <a:buClr>
                <a:schemeClr val="dk1"/>
              </a:buClr>
              <a:buSzPts val="2000"/>
              <a:buFont typeface="Arial"/>
              <a:buChar char="–"/>
            </a:pPr>
            <a:r>
              <a:rPr lang="en-US" sz="2000" b="0" i="0" u="none">
                <a:solidFill>
                  <a:schemeClr val="dk1"/>
                </a:solidFill>
                <a:latin typeface="Arial"/>
                <a:ea typeface="Arial"/>
                <a:cs typeface="Arial"/>
                <a:sym typeface="Arial"/>
              </a:rPr>
              <a:t>Records price, picture and text description of an item</a:t>
            </a:r>
            <a:endParaRPr/>
          </a:p>
          <a:p>
            <a:pPr marL="342900" lvl="0" indent="-342900" algn="l" rtl="0">
              <a:lnSpc>
                <a:spcPct val="90000"/>
              </a:lnSpc>
              <a:spcBef>
                <a:spcPts val="480"/>
              </a:spcBef>
              <a:spcAft>
                <a:spcPts val="0"/>
              </a:spcAft>
              <a:buClr>
                <a:schemeClr val="dk1"/>
              </a:buClr>
              <a:buSzPts val="2400"/>
              <a:buFont typeface="Arial"/>
              <a:buChar char="•"/>
            </a:pPr>
            <a:r>
              <a:rPr lang="en-US" sz="2400" b="0" i="0" u="none">
                <a:solidFill>
                  <a:schemeClr val="dk1"/>
                </a:solidFill>
                <a:latin typeface="Arial"/>
                <a:ea typeface="Arial"/>
                <a:cs typeface="Arial"/>
                <a:sym typeface="Arial"/>
              </a:rPr>
              <a:t>Why use them? Why not include all that information in the Product class?</a:t>
            </a:r>
            <a:endParaRPr/>
          </a:p>
          <a:p>
            <a:pPr marL="742950" lvl="1" indent="-285750" algn="l" rtl="0">
              <a:lnSpc>
                <a:spcPct val="90000"/>
              </a:lnSpc>
              <a:spcBef>
                <a:spcPts val="400"/>
              </a:spcBef>
              <a:spcAft>
                <a:spcPts val="0"/>
              </a:spcAft>
              <a:buClr>
                <a:schemeClr val="dk1"/>
              </a:buClr>
              <a:buSzPts val="2000"/>
              <a:buFont typeface="Arial"/>
              <a:buChar char="–"/>
            </a:pPr>
            <a:r>
              <a:rPr lang="en-US" sz="2000" b="0" i="0" u="none">
                <a:solidFill>
                  <a:schemeClr val="dk1"/>
                </a:solidFill>
                <a:latin typeface="Arial"/>
                <a:ea typeface="Arial"/>
                <a:cs typeface="Arial"/>
                <a:sym typeface="Arial"/>
              </a:rPr>
              <a:t>We need this information stored and represented even though there are no objects of that particular product type.</a:t>
            </a:r>
            <a:endParaRPr/>
          </a:p>
          <a:p>
            <a:pPr marL="742950" lvl="1" indent="-285750" algn="l" rtl="0">
              <a:lnSpc>
                <a:spcPct val="90000"/>
              </a:lnSpc>
              <a:spcBef>
                <a:spcPts val="400"/>
              </a:spcBef>
              <a:spcAft>
                <a:spcPts val="0"/>
              </a:spcAft>
              <a:buClr>
                <a:schemeClr val="dk1"/>
              </a:buClr>
              <a:buSzPts val="2000"/>
              <a:buFont typeface="Arial"/>
              <a:buChar char="–"/>
            </a:pPr>
            <a:r>
              <a:rPr lang="en-US" sz="2000" b="0" i="0" u="none">
                <a:solidFill>
                  <a:schemeClr val="dk1"/>
                </a:solidFill>
                <a:latin typeface="Arial"/>
                <a:ea typeface="Arial"/>
                <a:cs typeface="Arial"/>
                <a:sym typeface="Arial"/>
              </a:rPr>
              <a:t>Don’t want to duplicate product information for each duplicate product object</a:t>
            </a:r>
            <a:endParaRPr/>
          </a:p>
          <a:p>
            <a:pPr marL="1143000" lvl="2" indent="-228600" algn="l" rtl="0">
              <a:lnSpc>
                <a:spcPct val="90000"/>
              </a:lnSpc>
              <a:spcBef>
                <a:spcPts val="360"/>
              </a:spcBef>
              <a:spcAft>
                <a:spcPts val="0"/>
              </a:spcAft>
              <a:buClr>
                <a:schemeClr val="dk1"/>
              </a:buClr>
              <a:buSzPts val="1800"/>
              <a:buFont typeface="Arial"/>
              <a:buChar char="•"/>
            </a:pPr>
            <a:r>
              <a:rPr lang="en-US" sz="1800" b="0" i="0" u="none">
                <a:solidFill>
                  <a:schemeClr val="dk1"/>
                </a:solidFill>
                <a:latin typeface="Arial"/>
                <a:ea typeface="Arial"/>
                <a:cs typeface="Arial"/>
                <a:sym typeface="Arial"/>
              </a:rPr>
              <a:t>Serial number belongs with product object</a:t>
            </a:r>
            <a:endParaRPr/>
          </a:p>
          <a:p>
            <a:pPr marL="1143000" lvl="2" indent="-228600" algn="l" rtl="0">
              <a:lnSpc>
                <a:spcPct val="90000"/>
              </a:lnSpc>
              <a:spcBef>
                <a:spcPts val="360"/>
              </a:spcBef>
              <a:spcAft>
                <a:spcPts val="0"/>
              </a:spcAft>
              <a:buClr>
                <a:schemeClr val="dk1"/>
              </a:buClr>
              <a:buSzPts val="1800"/>
              <a:buFont typeface="Arial"/>
              <a:buChar char="•"/>
            </a:pPr>
            <a:r>
              <a:rPr lang="en-US" sz="1800" b="0" i="0" u="none">
                <a:solidFill>
                  <a:schemeClr val="dk1"/>
                </a:solidFill>
                <a:latin typeface="Arial"/>
                <a:ea typeface="Arial"/>
                <a:cs typeface="Arial"/>
                <a:sym typeface="Arial"/>
              </a:rPr>
              <a:t>Picture of product belongs with product description</a:t>
            </a:r>
            <a:endParaRPr/>
          </a:p>
          <a:p>
            <a:pPr marL="342900" lvl="0" indent="-342900" algn="l" rtl="0">
              <a:lnSpc>
                <a:spcPct val="90000"/>
              </a:lnSpc>
              <a:spcBef>
                <a:spcPts val="480"/>
              </a:spcBef>
              <a:spcAft>
                <a:spcPts val="0"/>
              </a:spcAft>
              <a:buClr>
                <a:schemeClr val="dk1"/>
              </a:buClr>
              <a:buSzPts val="2400"/>
              <a:buFont typeface="Arial"/>
              <a:buChar char="•"/>
            </a:pPr>
            <a:r>
              <a:rPr lang="en-US" sz="2400" b="0" i="0" u="none">
                <a:solidFill>
                  <a:schemeClr val="dk1"/>
                </a:solidFill>
                <a:latin typeface="Arial"/>
                <a:ea typeface="Arial"/>
                <a:cs typeface="Arial"/>
                <a:sym typeface="Arial"/>
              </a:rPr>
              <a:t>Need objects that are “specifications” or “descriptions” of other objects</a:t>
            </a:r>
            <a:endParaRPr/>
          </a:p>
          <a:p>
            <a:pPr marL="342900" lvl="0" indent="-190500" algn="l" rtl="0">
              <a:spcBef>
                <a:spcPts val="480"/>
              </a:spcBef>
              <a:spcAft>
                <a:spcPts val="0"/>
              </a:spcAft>
              <a:buClr>
                <a:schemeClr val="dk1"/>
              </a:buClr>
              <a:buSzPts val="2400"/>
              <a:buFont typeface="Arial"/>
              <a:buNone/>
            </a:pPr>
            <a:endParaRPr sz="2400" b="0" i="0" u="none">
              <a:solidFill>
                <a:schemeClr val="dk1"/>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6"/>
          <p:cNvSpPr txBox="1">
            <a:spLocks noGrp="1"/>
          </p:cNvSpPr>
          <p:nvPr>
            <p:ph type="title"/>
          </p:nvPr>
        </p:nvSpPr>
        <p:spPr>
          <a:xfrm>
            <a:off x="457200" y="274637"/>
            <a:ext cx="8229600" cy="715962"/>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2400"/>
              <a:buFont typeface="Arial"/>
              <a:buNone/>
            </a:pPr>
            <a:r>
              <a:rPr lang="en-US" sz="2400" b="1" i="0" u="none">
                <a:solidFill>
                  <a:schemeClr val="dk2"/>
                </a:solidFill>
                <a:latin typeface="Arial"/>
                <a:ea typeface="Arial"/>
                <a:cs typeface="Arial"/>
                <a:sym typeface="Arial"/>
              </a:rPr>
              <a:t>Description class example</a:t>
            </a:r>
            <a:endParaRPr/>
          </a:p>
        </p:txBody>
      </p:sp>
      <p:pic>
        <p:nvPicPr>
          <p:cNvPr id="180" name="Google Shape;180;p26"/>
          <p:cNvPicPr preferRelativeResize="0">
            <a:picLocks noGrp="1"/>
          </p:cNvPicPr>
          <p:nvPr>
            <p:ph type="body" idx="1"/>
          </p:nvPr>
        </p:nvPicPr>
        <p:blipFill rotWithShape="1">
          <a:blip r:embed="rId3">
            <a:alphaModFix/>
          </a:blip>
          <a:srcRect/>
          <a:stretch/>
        </p:blipFill>
        <p:spPr>
          <a:xfrm>
            <a:off x="914400" y="1447800"/>
            <a:ext cx="7315200" cy="3973512"/>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27"/>
          <p:cNvSpPr txBox="1">
            <a:spLocks noGrp="1"/>
          </p:cNvSpPr>
          <p:nvPr>
            <p:ph type="title"/>
          </p:nvPr>
        </p:nvSpPr>
        <p:spPr>
          <a:xfrm>
            <a:off x="457200" y="274637"/>
            <a:ext cx="8229600" cy="715962"/>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2400"/>
              <a:buFont typeface="Arial"/>
              <a:buNone/>
            </a:pPr>
            <a:r>
              <a:rPr lang="en-US" sz="2400" b="1" i="0" u="none">
                <a:solidFill>
                  <a:schemeClr val="dk2"/>
                </a:solidFill>
                <a:latin typeface="Arial"/>
                <a:ea typeface="Arial"/>
                <a:cs typeface="Arial"/>
                <a:sym typeface="Arial"/>
              </a:rPr>
              <a:t>Description class example</a:t>
            </a:r>
            <a:endParaRPr/>
          </a:p>
        </p:txBody>
      </p:sp>
      <p:pic>
        <p:nvPicPr>
          <p:cNvPr id="187" name="Google Shape;187;p27"/>
          <p:cNvPicPr preferRelativeResize="0">
            <a:picLocks noGrp="1"/>
          </p:cNvPicPr>
          <p:nvPr>
            <p:ph type="body" idx="1"/>
          </p:nvPr>
        </p:nvPicPr>
        <p:blipFill rotWithShape="1">
          <a:blip r:embed="rId3">
            <a:alphaModFix/>
          </a:blip>
          <a:srcRect/>
          <a:stretch/>
        </p:blipFill>
        <p:spPr>
          <a:xfrm>
            <a:off x="1600200" y="1085850"/>
            <a:ext cx="5867400" cy="5086350"/>
          </a:xfrm>
          <a:prstGeom prst="rect">
            <a:avLst/>
          </a:prstGeom>
          <a:noFill/>
          <a:ln>
            <a:noFill/>
          </a:ln>
        </p:spPr>
      </p:pic>
      <p:sp>
        <p:nvSpPr>
          <p:cNvPr id="188" name="Google Shape;188;p27"/>
          <p:cNvSpPr txBox="1"/>
          <p:nvPr/>
        </p:nvSpPr>
        <p:spPr>
          <a:xfrm>
            <a:off x="1431925" y="6056312"/>
            <a:ext cx="4972050" cy="64135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Even when that flight is not</a:t>
            </a:r>
            <a:br>
              <a:rPr lang="en-US" sz="1800" b="0" i="0" u="none">
                <a:solidFill>
                  <a:schemeClr val="dk1"/>
                </a:solidFill>
                <a:latin typeface="Arial"/>
                <a:ea typeface="Arial"/>
                <a:cs typeface="Arial"/>
                <a:sym typeface="Arial"/>
              </a:rPr>
            </a:br>
            <a:r>
              <a:rPr lang="en-US" sz="1800" b="0" i="0" u="none">
                <a:solidFill>
                  <a:schemeClr val="dk1"/>
                </a:solidFill>
                <a:latin typeface="Arial"/>
                <a:ea typeface="Arial"/>
                <a:cs typeface="Arial"/>
                <a:sym typeface="Arial"/>
              </a:rPr>
              <a:t>scheduled that day, the flight description exists.</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28"/>
          <p:cNvSpPr txBox="1">
            <a:spLocks noGrp="1"/>
          </p:cNvSpPr>
          <p:nvPr>
            <p:ph type="title"/>
          </p:nvPr>
        </p:nvSpPr>
        <p:spPr>
          <a:xfrm>
            <a:off x="457200" y="274637"/>
            <a:ext cx="8229600" cy="715962"/>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0070C0"/>
              </a:buClr>
              <a:buSzPts val="2400"/>
              <a:buFont typeface="Arial"/>
              <a:buNone/>
            </a:pPr>
            <a:r>
              <a:rPr lang="en-US" sz="2400" b="1" i="0" u="none">
                <a:solidFill>
                  <a:srgbClr val="0070C0"/>
                </a:solidFill>
                <a:latin typeface="Arial"/>
                <a:ea typeface="Arial"/>
                <a:cs typeface="Arial"/>
                <a:sym typeface="Arial"/>
              </a:rPr>
              <a:t>Something more on classes….</a:t>
            </a:r>
            <a:endParaRPr/>
          </a:p>
        </p:txBody>
      </p:sp>
      <p:pic>
        <p:nvPicPr>
          <p:cNvPr id="194" name="Google Shape;194;p28"/>
          <p:cNvPicPr preferRelativeResize="0">
            <a:picLocks noGrp="1"/>
          </p:cNvPicPr>
          <p:nvPr>
            <p:ph type="body" idx="1"/>
          </p:nvPr>
        </p:nvPicPr>
        <p:blipFill rotWithShape="1">
          <a:blip r:embed="rId3">
            <a:alphaModFix/>
          </a:blip>
          <a:srcRect/>
          <a:stretch/>
        </p:blipFill>
        <p:spPr>
          <a:xfrm>
            <a:off x="1533525" y="1316037"/>
            <a:ext cx="6076950" cy="45624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29"/>
          <p:cNvSpPr txBox="1">
            <a:spLocks noGrp="1"/>
          </p:cNvSpPr>
          <p:nvPr>
            <p:ph type="title"/>
          </p:nvPr>
        </p:nvSpPr>
        <p:spPr>
          <a:xfrm>
            <a:off x="457200" y="274637"/>
            <a:ext cx="8229600" cy="715962"/>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2400"/>
              <a:buFont typeface="Arial"/>
              <a:buNone/>
            </a:pPr>
            <a:r>
              <a:rPr lang="en-US" sz="2400" b="1" i="0" u="none">
                <a:solidFill>
                  <a:schemeClr val="dk2"/>
                </a:solidFill>
                <a:latin typeface="Arial"/>
                <a:ea typeface="Arial"/>
                <a:cs typeface="Arial"/>
                <a:sym typeface="Arial"/>
              </a:rPr>
              <a:t>Associations</a:t>
            </a:r>
            <a:endParaRPr/>
          </a:p>
        </p:txBody>
      </p:sp>
      <p:sp>
        <p:nvSpPr>
          <p:cNvPr id="201" name="Google Shape;201;p29"/>
          <p:cNvSpPr txBox="1">
            <a:spLocks noGrp="1"/>
          </p:cNvSpPr>
          <p:nvPr>
            <p:ph type="body" idx="1"/>
          </p:nvPr>
        </p:nvSpPr>
        <p:spPr>
          <a:xfrm>
            <a:off x="457200" y="1066800"/>
            <a:ext cx="8229600" cy="2057400"/>
          </a:xfrm>
          <a:prstGeom prst="rect">
            <a:avLst/>
          </a:prstGeom>
          <a:noFill/>
          <a:ln>
            <a:noFill/>
          </a:ln>
        </p:spPr>
        <p:txBody>
          <a:bodyPr spcFirstLastPara="1" wrap="square" lIns="91425" tIns="45700" rIns="91425" bIns="45700" anchor="t" anchorCtr="0">
            <a:noAutofit/>
          </a:bodyPr>
          <a:lstStyle/>
          <a:p>
            <a:pPr marL="342900" lvl="0" indent="-342900" algn="l" rtl="0">
              <a:lnSpc>
                <a:spcPct val="80000"/>
              </a:lnSpc>
              <a:spcBef>
                <a:spcPts val="0"/>
              </a:spcBef>
              <a:spcAft>
                <a:spcPts val="0"/>
              </a:spcAft>
              <a:buClr>
                <a:schemeClr val="dk1"/>
              </a:buClr>
              <a:buSzPts val="2800"/>
              <a:buFont typeface="Arial"/>
              <a:buChar char="•"/>
            </a:pPr>
            <a:r>
              <a:rPr lang="en-US" sz="2800" b="0" i="0" u="none">
                <a:solidFill>
                  <a:schemeClr val="dk1"/>
                </a:solidFill>
                <a:latin typeface="Arial"/>
                <a:ea typeface="Arial"/>
                <a:cs typeface="Arial"/>
                <a:sym typeface="Arial"/>
              </a:rPr>
              <a:t>Association: A relationship between (instances of) classes that indicates some meaningful and interesting connection.</a:t>
            </a:r>
            <a:endParaRPr/>
          </a:p>
          <a:p>
            <a:pPr marL="342900" lvl="0" indent="-342900" algn="l" rtl="0">
              <a:lnSpc>
                <a:spcPct val="80000"/>
              </a:lnSpc>
              <a:spcBef>
                <a:spcPts val="560"/>
              </a:spcBef>
              <a:spcAft>
                <a:spcPts val="0"/>
              </a:spcAft>
              <a:buClr>
                <a:schemeClr val="dk1"/>
              </a:buClr>
              <a:buSzPts val="2800"/>
              <a:buFont typeface="Arial"/>
              <a:buChar char="•"/>
            </a:pPr>
            <a:r>
              <a:rPr lang="en-US" sz="2800" b="0" i="0" u="none">
                <a:solidFill>
                  <a:schemeClr val="dk1"/>
                </a:solidFill>
                <a:latin typeface="Arial"/>
                <a:ea typeface="Arial"/>
                <a:cs typeface="Arial"/>
                <a:sym typeface="Arial"/>
              </a:rPr>
              <a:t>Used to show relationships that need to be remembered and preserved for some duration</a:t>
            </a:r>
            <a:endParaRPr/>
          </a:p>
        </p:txBody>
      </p:sp>
      <p:pic>
        <p:nvPicPr>
          <p:cNvPr id="202" name="Google Shape;202;p29"/>
          <p:cNvPicPr preferRelativeResize="0"/>
          <p:nvPr/>
        </p:nvPicPr>
        <p:blipFill rotWithShape="1">
          <a:blip r:embed="rId3">
            <a:alphaModFix/>
          </a:blip>
          <a:srcRect/>
          <a:stretch/>
        </p:blipFill>
        <p:spPr>
          <a:xfrm>
            <a:off x="533400" y="3276600"/>
            <a:ext cx="8134350" cy="31496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30"/>
          <p:cNvSpPr txBox="1">
            <a:spLocks noGrp="1"/>
          </p:cNvSpPr>
          <p:nvPr>
            <p:ph type="title"/>
          </p:nvPr>
        </p:nvSpPr>
        <p:spPr>
          <a:xfrm>
            <a:off x="457200" y="274637"/>
            <a:ext cx="8229600" cy="715962"/>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2400"/>
              <a:buFont typeface="Arial"/>
              <a:buNone/>
            </a:pPr>
            <a:r>
              <a:rPr lang="en-US" sz="2400" b="1" i="0" u="none">
                <a:solidFill>
                  <a:schemeClr val="dk2"/>
                </a:solidFill>
                <a:latin typeface="Arial"/>
                <a:ea typeface="Arial"/>
                <a:cs typeface="Arial"/>
                <a:sym typeface="Arial"/>
              </a:rPr>
              <a:t>Common Associations List (i)</a:t>
            </a:r>
            <a:endParaRPr/>
          </a:p>
        </p:txBody>
      </p:sp>
      <p:pic>
        <p:nvPicPr>
          <p:cNvPr id="209" name="Google Shape;209;p30"/>
          <p:cNvPicPr preferRelativeResize="0"/>
          <p:nvPr/>
        </p:nvPicPr>
        <p:blipFill rotWithShape="1">
          <a:blip r:embed="rId3">
            <a:alphaModFix/>
          </a:blip>
          <a:srcRect/>
          <a:stretch/>
        </p:blipFill>
        <p:spPr>
          <a:xfrm>
            <a:off x="990600" y="1066800"/>
            <a:ext cx="6904037" cy="52006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31"/>
          <p:cNvSpPr txBox="1">
            <a:spLocks noGrp="1"/>
          </p:cNvSpPr>
          <p:nvPr>
            <p:ph type="title"/>
          </p:nvPr>
        </p:nvSpPr>
        <p:spPr>
          <a:xfrm>
            <a:off x="457200" y="274637"/>
            <a:ext cx="8229600" cy="715962"/>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2400"/>
              <a:buFont typeface="Arial"/>
              <a:buNone/>
            </a:pPr>
            <a:r>
              <a:rPr lang="en-US" sz="2400" b="1" i="0" u="none">
                <a:solidFill>
                  <a:schemeClr val="dk2"/>
                </a:solidFill>
                <a:latin typeface="Arial"/>
                <a:ea typeface="Arial"/>
                <a:cs typeface="Arial"/>
                <a:sym typeface="Arial"/>
              </a:rPr>
              <a:t>Common Associations List (ii)</a:t>
            </a:r>
            <a:endParaRPr/>
          </a:p>
        </p:txBody>
      </p:sp>
      <p:pic>
        <p:nvPicPr>
          <p:cNvPr id="216" name="Google Shape;216;p31"/>
          <p:cNvPicPr preferRelativeResize="0"/>
          <p:nvPr/>
        </p:nvPicPr>
        <p:blipFill rotWithShape="1">
          <a:blip r:embed="rId3">
            <a:alphaModFix/>
          </a:blip>
          <a:srcRect/>
          <a:stretch/>
        </p:blipFill>
        <p:spPr>
          <a:xfrm>
            <a:off x="685800" y="1447800"/>
            <a:ext cx="7815262" cy="4970462"/>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32"/>
          <p:cNvSpPr txBox="1">
            <a:spLocks noGrp="1"/>
          </p:cNvSpPr>
          <p:nvPr>
            <p:ph type="title"/>
          </p:nvPr>
        </p:nvSpPr>
        <p:spPr>
          <a:xfrm>
            <a:off x="457200" y="274637"/>
            <a:ext cx="8229600" cy="715962"/>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2400"/>
              <a:buFont typeface="Arial"/>
              <a:buNone/>
            </a:pPr>
            <a:r>
              <a:rPr lang="en-US" sz="2400" b="1" i="0" u="none">
                <a:solidFill>
                  <a:schemeClr val="dk2"/>
                </a:solidFill>
                <a:latin typeface="Arial"/>
                <a:ea typeface="Arial"/>
                <a:cs typeface="Arial"/>
                <a:sym typeface="Arial"/>
              </a:rPr>
              <a:t>Common Associations List (iii)</a:t>
            </a:r>
            <a:endParaRPr/>
          </a:p>
        </p:txBody>
      </p:sp>
      <p:pic>
        <p:nvPicPr>
          <p:cNvPr id="223" name="Google Shape;223;p32"/>
          <p:cNvPicPr preferRelativeResize="0"/>
          <p:nvPr/>
        </p:nvPicPr>
        <p:blipFill rotWithShape="1">
          <a:blip r:embed="rId3">
            <a:alphaModFix/>
          </a:blip>
          <a:srcRect/>
          <a:stretch/>
        </p:blipFill>
        <p:spPr>
          <a:xfrm>
            <a:off x="647700" y="2447925"/>
            <a:ext cx="7848600" cy="1963737"/>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92369" y="1673469"/>
            <a:ext cx="8229600" cy="2599592"/>
          </a:xfrm>
        </p:spPr>
        <p:txBody>
          <a:bodyPr/>
          <a:lstStyle/>
          <a:p>
            <a:pPr marL="114300" indent="0">
              <a:buNone/>
            </a:pPr>
            <a:r>
              <a:rPr lang="en-US" sz="2400" dirty="0" err="1"/>
              <a:t>i</a:t>
            </a:r>
            <a:r>
              <a:rPr lang="en-US" sz="2400" dirty="0"/>
              <a:t>. Identify the actors </a:t>
            </a:r>
            <a:r>
              <a:rPr lang="en-US" sz="2400" dirty="0" smtClean="0"/>
              <a:t>of the system</a:t>
            </a:r>
            <a:r>
              <a:rPr lang="en-US" sz="2400" dirty="0"/>
              <a:t>.</a:t>
            </a:r>
          </a:p>
          <a:p>
            <a:pPr marL="114300" indent="0">
              <a:buNone/>
            </a:pPr>
            <a:r>
              <a:rPr lang="en-US" sz="2400" dirty="0"/>
              <a:t>ii. What are the candidate use cases you can find?</a:t>
            </a:r>
          </a:p>
          <a:p>
            <a:pPr marL="114300" indent="0">
              <a:buNone/>
            </a:pPr>
            <a:r>
              <a:rPr lang="en-US" sz="2400" dirty="0"/>
              <a:t>iii. Design the Complete USE CASE diagram for given </a:t>
            </a:r>
            <a:r>
              <a:rPr lang="en-US" sz="2400" dirty="0" smtClean="0"/>
              <a:t>     System</a:t>
            </a:r>
            <a:r>
              <a:rPr lang="en-US" sz="2400" dirty="0"/>
              <a:t>.</a:t>
            </a:r>
          </a:p>
        </p:txBody>
      </p:sp>
    </p:spTree>
    <p:extLst>
      <p:ext uri="{BB962C8B-B14F-4D97-AF65-F5344CB8AC3E}">
        <p14:creationId xmlns:p14="http://schemas.microsoft.com/office/powerpoint/2010/main" val="177433169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33"/>
          <p:cNvSpPr txBox="1">
            <a:spLocks noGrp="1"/>
          </p:cNvSpPr>
          <p:nvPr>
            <p:ph type="title"/>
          </p:nvPr>
        </p:nvSpPr>
        <p:spPr>
          <a:xfrm>
            <a:off x="457200" y="274637"/>
            <a:ext cx="8229600" cy="715962"/>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2400"/>
              <a:buFont typeface="Arial"/>
              <a:buNone/>
            </a:pPr>
            <a:r>
              <a:rPr lang="en-US" sz="2400" b="1" i="0" u="none">
                <a:solidFill>
                  <a:schemeClr val="dk2"/>
                </a:solidFill>
                <a:latin typeface="Arial"/>
                <a:ea typeface="Arial"/>
                <a:cs typeface="Arial"/>
                <a:sym typeface="Arial"/>
              </a:rPr>
              <a:t>Association Directionalities</a:t>
            </a:r>
            <a:endParaRPr/>
          </a:p>
        </p:txBody>
      </p:sp>
      <p:pic>
        <p:nvPicPr>
          <p:cNvPr id="230" name="Google Shape;230;p33"/>
          <p:cNvPicPr preferRelativeResize="0">
            <a:picLocks noGrp="1"/>
          </p:cNvPicPr>
          <p:nvPr>
            <p:ph type="body" idx="1"/>
          </p:nvPr>
        </p:nvPicPr>
        <p:blipFill rotWithShape="1">
          <a:blip r:embed="rId3">
            <a:alphaModFix/>
          </a:blip>
          <a:srcRect/>
          <a:stretch/>
        </p:blipFill>
        <p:spPr>
          <a:xfrm>
            <a:off x="457200" y="1152525"/>
            <a:ext cx="8229600" cy="488632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34"/>
          <p:cNvSpPr txBox="1">
            <a:spLocks noGrp="1"/>
          </p:cNvSpPr>
          <p:nvPr>
            <p:ph type="title"/>
          </p:nvPr>
        </p:nvSpPr>
        <p:spPr>
          <a:xfrm>
            <a:off x="457200" y="274637"/>
            <a:ext cx="8229600" cy="715962"/>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2400"/>
              <a:buFont typeface="Arial"/>
              <a:buNone/>
            </a:pPr>
            <a:r>
              <a:rPr lang="en-US" sz="2400" b="1" i="0" u="none">
                <a:solidFill>
                  <a:schemeClr val="dk2"/>
                </a:solidFill>
                <a:latin typeface="Arial"/>
                <a:ea typeface="Arial"/>
                <a:cs typeface="Arial"/>
                <a:sym typeface="Arial"/>
              </a:rPr>
              <a:t>How to name an association?	</a:t>
            </a:r>
            <a:endParaRPr/>
          </a:p>
        </p:txBody>
      </p:sp>
      <p:sp>
        <p:nvSpPr>
          <p:cNvPr id="237" name="Google Shape;237;p34"/>
          <p:cNvSpPr txBox="1">
            <a:spLocks noGrp="1"/>
          </p:cNvSpPr>
          <p:nvPr>
            <p:ph type="body" idx="1"/>
          </p:nvPr>
        </p:nvSpPr>
        <p:spPr>
          <a:xfrm>
            <a:off x="457200" y="1066800"/>
            <a:ext cx="8229600" cy="5059362"/>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dk1"/>
              </a:buClr>
              <a:buSzPts val="3200"/>
              <a:buFont typeface="Arial"/>
              <a:buChar char="•"/>
            </a:pPr>
            <a:r>
              <a:rPr lang="en-US" sz="3200" b="0" i="0" u="none">
                <a:solidFill>
                  <a:schemeClr val="dk1"/>
                </a:solidFill>
                <a:latin typeface="Arial"/>
                <a:ea typeface="Arial"/>
                <a:cs typeface="Arial"/>
                <a:sym typeface="Arial"/>
              </a:rPr>
              <a:t>Pattern: </a:t>
            </a:r>
            <a:endParaRPr/>
          </a:p>
          <a:p>
            <a:pPr marL="742950" lvl="1" indent="-285750" algn="l" rtl="0">
              <a:lnSpc>
                <a:spcPct val="100000"/>
              </a:lnSpc>
              <a:spcBef>
                <a:spcPts val="560"/>
              </a:spcBef>
              <a:spcAft>
                <a:spcPts val="0"/>
              </a:spcAft>
              <a:buClr>
                <a:schemeClr val="dk1"/>
              </a:buClr>
              <a:buSzPts val="2800"/>
              <a:buFont typeface="Arial"/>
              <a:buChar char="–"/>
            </a:pPr>
            <a:r>
              <a:rPr lang="en-US" sz="2800" b="0" i="0" u="none">
                <a:solidFill>
                  <a:schemeClr val="dk1"/>
                </a:solidFill>
                <a:latin typeface="Arial"/>
                <a:ea typeface="Arial"/>
                <a:cs typeface="Arial"/>
                <a:sym typeface="Arial"/>
              </a:rPr>
              <a:t>Class name – verb phrase – class name</a:t>
            </a:r>
            <a:endParaRPr/>
          </a:p>
          <a:p>
            <a:pPr marL="742950" lvl="1" indent="-285750" algn="l" rtl="0">
              <a:lnSpc>
                <a:spcPct val="100000"/>
              </a:lnSpc>
              <a:spcBef>
                <a:spcPts val="560"/>
              </a:spcBef>
              <a:spcAft>
                <a:spcPts val="0"/>
              </a:spcAft>
              <a:buClr>
                <a:schemeClr val="dk1"/>
              </a:buClr>
              <a:buSzPts val="2800"/>
              <a:buFont typeface="Arial"/>
              <a:buChar char="–"/>
            </a:pPr>
            <a:r>
              <a:rPr lang="en-US" sz="2800" b="0" i="0" u="none">
                <a:solidFill>
                  <a:schemeClr val="dk1"/>
                </a:solidFill>
                <a:latin typeface="Arial"/>
                <a:ea typeface="Arial"/>
                <a:cs typeface="Arial"/>
                <a:sym typeface="Arial"/>
              </a:rPr>
              <a:t>Readable and meaningful</a:t>
            </a:r>
            <a:endParaRPr/>
          </a:p>
          <a:p>
            <a:pPr marL="342900" lvl="0" indent="-342900" algn="l" rtl="0">
              <a:lnSpc>
                <a:spcPct val="100000"/>
              </a:lnSpc>
              <a:spcBef>
                <a:spcPts val="640"/>
              </a:spcBef>
              <a:spcAft>
                <a:spcPts val="0"/>
              </a:spcAft>
              <a:buClr>
                <a:schemeClr val="dk1"/>
              </a:buClr>
              <a:buSzPts val="3200"/>
              <a:buFont typeface="Arial"/>
              <a:buChar char="•"/>
            </a:pPr>
            <a:r>
              <a:rPr lang="en-US" sz="3200" b="0" i="0" u="none">
                <a:solidFill>
                  <a:schemeClr val="dk1"/>
                </a:solidFill>
                <a:latin typeface="Arial"/>
                <a:ea typeface="Arial"/>
                <a:cs typeface="Arial"/>
                <a:sym typeface="Arial"/>
              </a:rPr>
              <a:t>Try to avoid “has” or “uses”. These give no extra information</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35"/>
          <p:cNvSpPr txBox="1">
            <a:spLocks noGrp="1"/>
          </p:cNvSpPr>
          <p:nvPr>
            <p:ph type="title"/>
          </p:nvPr>
        </p:nvSpPr>
        <p:spPr>
          <a:xfrm>
            <a:off x="457200" y="274637"/>
            <a:ext cx="8229600" cy="715962"/>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2400"/>
              <a:buFont typeface="Arial"/>
              <a:buNone/>
            </a:pPr>
            <a:r>
              <a:rPr lang="en-US" sz="2400" b="1" i="0" u="none">
                <a:solidFill>
                  <a:schemeClr val="dk2"/>
                </a:solidFill>
                <a:latin typeface="Arial"/>
                <a:ea typeface="Arial"/>
                <a:cs typeface="Arial"/>
                <a:sym typeface="Arial"/>
              </a:rPr>
              <a:t>Association Multiplicities</a:t>
            </a:r>
            <a:endParaRPr/>
          </a:p>
        </p:txBody>
      </p:sp>
      <p:pic>
        <p:nvPicPr>
          <p:cNvPr id="244" name="Google Shape;244;p35"/>
          <p:cNvPicPr preferRelativeResize="0">
            <a:picLocks noGrp="1"/>
          </p:cNvPicPr>
          <p:nvPr>
            <p:ph type="body" idx="1"/>
          </p:nvPr>
        </p:nvPicPr>
        <p:blipFill rotWithShape="1">
          <a:blip r:embed="rId3">
            <a:alphaModFix/>
          </a:blip>
          <a:srcRect/>
          <a:stretch/>
        </p:blipFill>
        <p:spPr>
          <a:xfrm>
            <a:off x="457200" y="1924050"/>
            <a:ext cx="8229600" cy="334327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36"/>
          <p:cNvSpPr txBox="1">
            <a:spLocks noGrp="1"/>
          </p:cNvSpPr>
          <p:nvPr>
            <p:ph type="title"/>
          </p:nvPr>
        </p:nvSpPr>
        <p:spPr>
          <a:xfrm>
            <a:off x="457200" y="274637"/>
            <a:ext cx="8229600" cy="715962"/>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2400"/>
              <a:buFont typeface="Arial"/>
              <a:buNone/>
            </a:pPr>
            <a:r>
              <a:rPr lang="en-US" sz="2400" b="1" i="0" u="none">
                <a:solidFill>
                  <a:schemeClr val="dk2"/>
                </a:solidFill>
                <a:latin typeface="Arial"/>
                <a:ea typeface="Arial"/>
                <a:cs typeface="Arial"/>
                <a:sym typeface="Arial"/>
              </a:rPr>
              <a:t>Multiplicities</a:t>
            </a:r>
            <a:endParaRPr/>
          </a:p>
        </p:txBody>
      </p:sp>
      <p:pic>
        <p:nvPicPr>
          <p:cNvPr id="251" name="Google Shape;251;p36"/>
          <p:cNvPicPr preferRelativeResize="0">
            <a:picLocks noGrp="1"/>
          </p:cNvPicPr>
          <p:nvPr>
            <p:ph type="body" idx="1"/>
          </p:nvPr>
        </p:nvPicPr>
        <p:blipFill rotWithShape="1">
          <a:blip r:embed="rId3">
            <a:alphaModFix/>
          </a:blip>
          <a:srcRect/>
          <a:stretch/>
        </p:blipFill>
        <p:spPr>
          <a:xfrm>
            <a:off x="2173287" y="1066800"/>
            <a:ext cx="4754562" cy="51054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37"/>
          <p:cNvSpPr txBox="1">
            <a:spLocks noGrp="1"/>
          </p:cNvSpPr>
          <p:nvPr>
            <p:ph type="title"/>
          </p:nvPr>
        </p:nvSpPr>
        <p:spPr>
          <a:xfrm>
            <a:off x="457200" y="274637"/>
            <a:ext cx="8229600" cy="715962"/>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2400"/>
              <a:buFont typeface="Arial"/>
              <a:buNone/>
            </a:pPr>
            <a:r>
              <a:rPr lang="en-US" sz="2400" b="1" i="0" u="none">
                <a:solidFill>
                  <a:schemeClr val="dk2"/>
                </a:solidFill>
                <a:latin typeface="Arial"/>
                <a:ea typeface="Arial"/>
                <a:cs typeface="Arial"/>
                <a:sym typeface="Arial"/>
              </a:rPr>
              <a:t>Multiple Associations</a:t>
            </a:r>
            <a:endParaRPr/>
          </a:p>
        </p:txBody>
      </p:sp>
      <p:pic>
        <p:nvPicPr>
          <p:cNvPr id="258" name="Google Shape;258;p37"/>
          <p:cNvPicPr preferRelativeResize="0">
            <a:picLocks noGrp="1"/>
          </p:cNvPicPr>
          <p:nvPr>
            <p:ph type="body" idx="1"/>
          </p:nvPr>
        </p:nvPicPr>
        <p:blipFill rotWithShape="1">
          <a:blip r:embed="rId3">
            <a:alphaModFix/>
          </a:blip>
          <a:srcRect/>
          <a:stretch/>
        </p:blipFill>
        <p:spPr>
          <a:xfrm>
            <a:off x="457200" y="2206625"/>
            <a:ext cx="8229600" cy="25177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3AE6F-17F6-47D4-8776-E73C611B6D47}"/>
              </a:ext>
            </a:extLst>
          </p:cNvPr>
          <p:cNvSpPr>
            <a:spLocks noGrp="1"/>
          </p:cNvSpPr>
          <p:nvPr>
            <p:ph type="title"/>
          </p:nvPr>
        </p:nvSpPr>
        <p:spPr/>
        <p:txBody>
          <a:bodyPr/>
          <a:lstStyle/>
          <a:p>
            <a:r>
              <a:rPr lang="en-US" dirty="0"/>
              <a:t>Use-Case levels:</a:t>
            </a:r>
          </a:p>
        </p:txBody>
      </p:sp>
      <p:sp>
        <p:nvSpPr>
          <p:cNvPr id="3" name="Content Placeholder 2">
            <a:extLst>
              <a:ext uri="{FF2B5EF4-FFF2-40B4-BE49-F238E27FC236}">
                <a16:creationId xmlns:a16="http://schemas.microsoft.com/office/drawing/2014/main" id="{F3EBDFD7-1C69-4B67-89DA-627A45B48A37}"/>
              </a:ext>
            </a:extLst>
          </p:cNvPr>
          <p:cNvSpPr>
            <a:spLocks noGrp="1"/>
          </p:cNvSpPr>
          <p:nvPr>
            <p:ph idx="1"/>
          </p:nvPr>
        </p:nvSpPr>
        <p:spPr/>
        <p:txBody>
          <a:bodyPr>
            <a:normAutofit lnSpcReduction="10000"/>
          </a:bodyPr>
          <a:lstStyle/>
          <a:p>
            <a:pPr marL="0" indent="0" fontAlgn="base">
              <a:buNone/>
            </a:pPr>
            <a:r>
              <a:rPr lang="en-US" dirty="0"/>
              <a:t> Use-case can be written in different levels of detail.  For example:</a:t>
            </a:r>
          </a:p>
          <a:p>
            <a:pPr marL="385763" indent="-385763" fontAlgn="base">
              <a:buFont typeface="+mj-lt"/>
              <a:buAutoNum type="arabicPeriod"/>
            </a:pPr>
            <a:r>
              <a:rPr lang="en-US" b="1" dirty="0"/>
              <a:t>Brief use case:</a:t>
            </a:r>
            <a:r>
              <a:rPr lang="en-US" dirty="0"/>
              <a:t> </a:t>
            </a:r>
            <a:endParaRPr lang="en-US" dirty="0" smtClean="0"/>
          </a:p>
          <a:p>
            <a:pPr lvl="1" fontAlgn="base"/>
            <a:r>
              <a:rPr lang="en-US" dirty="0"/>
              <a:t> </a:t>
            </a:r>
            <a:r>
              <a:rPr lang="en-US" dirty="0" smtClean="0"/>
              <a:t>     </a:t>
            </a:r>
            <a:r>
              <a:rPr lang="en-US" sz="1275" dirty="0"/>
              <a:t>A few sentences summarizing the use-case, usually the main success scenario.</a:t>
            </a:r>
          </a:p>
          <a:p>
            <a:pPr lvl="1" fontAlgn="base"/>
            <a:r>
              <a:rPr lang="en-US" sz="1275" dirty="0"/>
              <a:t>        one during early requirements analysis </a:t>
            </a:r>
          </a:p>
          <a:p>
            <a:pPr lvl="1" fontAlgn="base"/>
            <a:r>
              <a:rPr lang="en-US" sz="1275" dirty="0"/>
              <a:t>        should take only a couple of minutes  </a:t>
            </a:r>
          </a:p>
          <a:p>
            <a:pPr marL="385763" indent="-385763" fontAlgn="base">
              <a:buFont typeface="+mj-lt"/>
              <a:buAutoNum type="arabicPeriod"/>
            </a:pPr>
            <a:r>
              <a:rPr lang="en-US" b="1" dirty="0"/>
              <a:t>Casual use-case:</a:t>
            </a:r>
            <a:r>
              <a:rPr lang="en-US" dirty="0"/>
              <a:t> multiple </a:t>
            </a:r>
            <a:r>
              <a:rPr lang="en-US" dirty="0" smtClean="0"/>
              <a:t>paragraphs</a:t>
            </a:r>
          </a:p>
          <a:p>
            <a:pPr lvl="1" fontAlgn="base"/>
            <a:r>
              <a:rPr lang="en-US" sz="1275" dirty="0"/>
              <a:t>often used in agile because they easy, quick to write and understandable for both customer and developer</a:t>
            </a:r>
          </a:p>
          <a:p>
            <a:pPr lvl="1" fontAlgn="base"/>
            <a:r>
              <a:rPr lang="en-US" sz="1275" dirty="0"/>
              <a:t>Main success Scenario: A customer arrives at a checkout with items to return. The cashier uses the POS system to record each returned items.</a:t>
            </a:r>
          </a:p>
          <a:p>
            <a:pPr lvl="1" fontAlgn="base"/>
            <a:r>
              <a:rPr lang="en-US" sz="1275" dirty="0"/>
              <a:t>Alternate Scenarios: if the customer paid by credit. If the item identifier is not found in the system.  If the system detects failure to communicate with the external accounting system .</a:t>
            </a:r>
          </a:p>
          <a:p>
            <a:pPr marL="0" indent="0" fontAlgn="base">
              <a:buNone/>
            </a:pPr>
            <a:r>
              <a:rPr lang="en-US" b="1" dirty="0" smtClean="0"/>
              <a:t>3</a:t>
            </a:r>
            <a:r>
              <a:rPr lang="en-US" b="1" dirty="0"/>
              <a:t>. </a:t>
            </a:r>
            <a:r>
              <a:rPr lang="en-US" b="1" dirty="0" smtClean="0"/>
              <a:t>Fully Dressed </a:t>
            </a:r>
            <a:r>
              <a:rPr lang="en-US" b="1" dirty="0"/>
              <a:t>use case:</a:t>
            </a:r>
            <a:r>
              <a:rPr lang="en-US" dirty="0"/>
              <a:t> </a:t>
            </a:r>
            <a:endParaRPr lang="en-US" dirty="0" smtClean="0"/>
          </a:p>
          <a:p>
            <a:pPr lvl="1" fontAlgn="base"/>
            <a:r>
              <a:rPr lang="en-US" sz="1275" dirty="0"/>
              <a:t>A carefully structured and detailed description enabling a deep understanding of the goals, tasks, and requirements. Used when system is complex and has high risks.</a:t>
            </a:r>
          </a:p>
          <a:p>
            <a:endParaRPr lang="en-US" dirty="0"/>
          </a:p>
        </p:txBody>
      </p:sp>
    </p:spTree>
    <p:extLst>
      <p:ext uri="{BB962C8B-B14F-4D97-AF65-F5344CB8AC3E}">
        <p14:creationId xmlns:p14="http://schemas.microsoft.com/office/powerpoint/2010/main" val="194456371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Detailed/Descriptive/Fully-Dressed Use-Case</a:t>
            </a:r>
            <a:endParaRPr lang="en-US" dirty="0"/>
          </a:p>
        </p:txBody>
      </p:sp>
      <p:sp>
        <p:nvSpPr>
          <p:cNvPr id="3" name="Content Placeholder 2"/>
          <p:cNvSpPr>
            <a:spLocks noGrp="1"/>
          </p:cNvSpPr>
          <p:nvPr>
            <p:ph idx="1"/>
          </p:nvPr>
        </p:nvSpPr>
        <p:spPr/>
        <p:txBody>
          <a:bodyPr>
            <a:normAutofit fontScale="55000" lnSpcReduction="20000"/>
          </a:bodyPr>
          <a:lstStyle/>
          <a:p>
            <a:pPr marL="0" indent="0" fontAlgn="base">
              <a:buNone/>
            </a:pPr>
            <a:r>
              <a:rPr lang="en-US" dirty="0">
                <a:solidFill>
                  <a:srgbClr val="333333"/>
                </a:solidFill>
              </a:rPr>
              <a:t>Elements of a Use Case:</a:t>
            </a:r>
          </a:p>
          <a:p>
            <a:pPr fontAlgn="base"/>
            <a:r>
              <a:rPr lang="en-US" b="1" dirty="0"/>
              <a:t>Use Case Name - </a:t>
            </a:r>
            <a:r>
              <a:rPr lang="en-US" dirty="0"/>
              <a:t>Brief description. </a:t>
            </a:r>
            <a:r>
              <a:rPr lang="en-US" dirty="0" smtClean="0"/>
              <a:t>(Start with a verb)</a:t>
            </a:r>
            <a:endParaRPr lang="en-US" dirty="0">
              <a:solidFill>
                <a:srgbClr val="333333"/>
              </a:solidFill>
            </a:endParaRPr>
          </a:p>
          <a:p>
            <a:pPr fontAlgn="base"/>
            <a:r>
              <a:rPr lang="en-US" b="1" dirty="0">
                <a:solidFill>
                  <a:srgbClr val="333333"/>
                </a:solidFill>
              </a:rPr>
              <a:t>Primary Actor </a:t>
            </a:r>
            <a:r>
              <a:rPr lang="en-US" dirty="0">
                <a:solidFill>
                  <a:srgbClr val="333333"/>
                </a:solidFill>
              </a:rPr>
              <a:t>– anyone or anything that performs a behavior (who is using the system)</a:t>
            </a:r>
          </a:p>
          <a:p>
            <a:pPr fontAlgn="base"/>
            <a:r>
              <a:rPr lang="en-US" b="1" dirty="0" smtClean="0">
                <a:solidFill>
                  <a:srgbClr val="333333"/>
                </a:solidFill>
              </a:rPr>
              <a:t>Secondary Actor/ stakeholder</a:t>
            </a:r>
            <a:r>
              <a:rPr lang="en-US" dirty="0" smtClean="0">
                <a:solidFill>
                  <a:srgbClr val="333333"/>
                </a:solidFill>
              </a:rPr>
              <a:t>– </a:t>
            </a:r>
            <a:r>
              <a:rPr lang="en-US" dirty="0">
                <a:solidFill>
                  <a:srgbClr val="333333"/>
                </a:solidFill>
              </a:rPr>
              <a:t>stakeholder </a:t>
            </a:r>
            <a:r>
              <a:rPr lang="en-US" dirty="0" smtClean="0">
                <a:solidFill>
                  <a:srgbClr val="333333"/>
                </a:solidFill>
              </a:rPr>
              <a:t>who cares about this use-case.</a:t>
            </a:r>
            <a:endParaRPr lang="en-US" dirty="0">
              <a:solidFill>
                <a:srgbClr val="333333"/>
              </a:solidFill>
            </a:endParaRPr>
          </a:p>
          <a:p>
            <a:pPr fontAlgn="base"/>
            <a:r>
              <a:rPr lang="en-US" b="1" dirty="0">
                <a:solidFill>
                  <a:srgbClr val="333333"/>
                </a:solidFill>
              </a:rPr>
              <a:t>Preconditions</a:t>
            </a:r>
            <a:r>
              <a:rPr lang="en-US" dirty="0">
                <a:solidFill>
                  <a:srgbClr val="333333"/>
                </a:solidFill>
              </a:rPr>
              <a:t> – what must be true or happen before and after the use case runs.</a:t>
            </a:r>
          </a:p>
          <a:p>
            <a:pPr fontAlgn="base"/>
            <a:r>
              <a:rPr lang="en-US" b="1" dirty="0"/>
              <a:t>Post-Conditions</a:t>
            </a:r>
            <a:r>
              <a:rPr lang="en-US" dirty="0"/>
              <a:t> -  A list of conditions that must be true when the Use Case ends.</a:t>
            </a:r>
            <a:endParaRPr lang="en-US" dirty="0">
              <a:solidFill>
                <a:srgbClr val="333333"/>
              </a:solidFill>
            </a:endParaRPr>
          </a:p>
          <a:p>
            <a:pPr fontAlgn="base"/>
            <a:r>
              <a:rPr lang="en-US" b="1" dirty="0">
                <a:solidFill>
                  <a:srgbClr val="333333"/>
                </a:solidFill>
              </a:rPr>
              <a:t>Triggers</a:t>
            </a:r>
            <a:r>
              <a:rPr lang="en-US" dirty="0">
                <a:solidFill>
                  <a:srgbClr val="333333"/>
                </a:solidFill>
              </a:rPr>
              <a:t> – this is the event that causes the use case to be initiated.</a:t>
            </a:r>
          </a:p>
          <a:p>
            <a:pPr fontAlgn="base"/>
            <a:r>
              <a:rPr lang="en-US" b="1" dirty="0">
                <a:solidFill>
                  <a:srgbClr val="333333"/>
                </a:solidFill>
              </a:rPr>
              <a:t>Main success scenarios [Basic Flow] </a:t>
            </a:r>
            <a:r>
              <a:rPr lang="en-US" dirty="0">
                <a:solidFill>
                  <a:srgbClr val="333333"/>
                </a:solidFill>
              </a:rPr>
              <a:t>– use case in which nothing goes wrong.</a:t>
            </a:r>
          </a:p>
          <a:p>
            <a:pPr fontAlgn="base"/>
            <a:r>
              <a:rPr lang="en-US" b="1" dirty="0" smtClean="0">
                <a:solidFill>
                  <a:srgbClr val="333333"/>
                </a:solidFill>
              </a:rPr>
              <a:t>Extensions/Alternative flow </a:t>
            </a:r>
            <a:r>
              <a:rPr lang="en-US" dirty="0">
                <a:solidFill>
                  <a:srgbClr val="333333"/>
                </a:solidFill>
              </a:rPr>
              <a:t>– these paths are a variation on the main theme. These exceptions are what happen when things go wrong at the system level</a:t>
            </a:r>
          </a:p>
          <a:p>
            <a:pPr fontAlgn="base"/>
            <a:r>
              <a:rPr lang="en-US" b="1" dirty="0">
                <a:solidFill>
                  <a:srgbClr val="333333"/>
                </a:solidFill>
              </a:rPr>
              <a:t>Exception-  </a:t>
            </a:r>
            <a:r>
              <a:rPr lang="en-US" b="1" dirty="0"/>
              <a:t>Exception</a:t>
            </a:r>
            <a:r>
              <a:rPr lang="en-US" dirty="0"/>
              <a:t> is anything that leads to NOT achieving the </a:t>
            </a:r>
            <a:r>
              <a:rPr lang="en-US" b="1" dirty="0"/>
              <a:t>use case's</a:t>
            </a:r>
            <a:r>
              <a:rPr lang="en-US" dirty="0"/>
              <a:t> goal. .</a:t>
            </a:r>
            <a:endParaRPr lang="en-US" b="1" dirty="0">
              <a:solidFill>
                <a:srgbClr val="333333"/>
              </a:solidFill>
            </a:endParaRPr>
          </a:p>
          <a:p>
            <a:pPr fontAlgn="base"/>
            <a:r>
              <a:rPr lang="en-US" b="1" dirty="0">
                <a:solidFill>
                  <a:srgbClr val="333333"/>
                </a:solidFill>
              </a:rPr>
              <a:t>Quality- </a:t>
            </a:r>
            <a:r>
              <a:rPr lang="en-US" dirty="0">
                <a:solidFill>
                  <a:srgbClr val="333333"/>
                </a:solidFill>
              </a:rPr>
              <a:t>Specify quality attribute.</a:t>
            </a:r>
          </a:p>
          <a:p>
            <a:endParaRPr lang="en-US" dirty="0"/>
          </a:p>
        </p:txBody>
      </p:sp>
    </p:spTree>
    <p:extLst>
      <p:ext uri="{BB962C8B-B14F-4D97-AF65-F5344CB8AC3E}">
        <p14:creationId xmlns:p14="http://schemas.microsoft.com/office/powerpoint/2010/main" val="92386752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943169" y="1628775"/>
            <a:ext cx="7777805" cy="399692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9302012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170194" y="1489472"/>
            <a:ext cx="7040433" cy="351472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7109146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50" dirty="0">
                <a:solidFill>
                  <a:schemeClr val="accent1"/>
                </a:solidFill>
              </a:rPr>
              <a:t>Exercise…</a:t>
            </a:r>
          </a:p>
        </p:txBody>
      </p:sp>
      <p:sp>
        <p:nvSpPr>
          <p:cNvPr id="4" name="Rectangle 1"/>
          <p:cNvSpPr>
            <a:spLocks noGrp="1" noChangeArrowheads="1"/>
          </p:cNvSpPr>
          <p:nvPr>
            <p:ph idx="1"/>
          </p:nvPr>
        </p:nvSpPr>
        <p:spPr bwMode="auto">
          <a:xfrm>
            <a:off x="628650" y="1899812"/>
            <a:ext cx="7614139" cy="403956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spcFirstLastPara="1" vert="horz" wrap="square" lIns="68580" tIns="34290" rIns="68580" bIns="3429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indent="0" defTabSz="685800">
              <a:buClrTx/>
              <a:buSzTx/>
              <a:buNone/>
            </a:pPr>
            <a:r>
              <a:rPr lang="en-US" altLang="en-US" sz="1500" dirty="0">
                <a:solidFill>
                  <a:srgbClr val="373A3C"/>
                </a:solidFill>
                <a:latin typeface="+mn-lt"/>
              </a:rPr>
              <a:t>An executive at a chain of family restaurants called Brampton's Pizza </a:t>
            </a:r>
          </a:p>
          <a:p>
            <a:pPr marL="0" indent="0" defTabSz="685800">
              <a:buClrTx/>
              <a:buSzTx/>
              <a:buNone/>
            </a:pPr>
            <a:r>
              <a:rPr lang="en-US" altLang="en-US" sz="1500" dirty="0">
                <a:solidFill>
                  <a:srgbClr val="373A3C"/>
                </a:solidFill>
                <a:latin typeface="+mn-lt"/>
              </a:rPr>
              <a:t>and Pasta.</a:t>
            </a:r>
          </a:p>
          <a:p>
            <a:pPr marL="0" indent="0" defTabSz="685800">
              <a:buClrTx/>
              <a:buSzTx/>
              <a:buNone/>
            </a:pPr>
            <a:r>
              <a:rPr lang="en-US" altLang="en-US" sz="1500" dirty="0">
                <a:solidFill>
                  <a:srgbClr val="373A3C"/>
                </a:solidFill>
                <a:latin typeface="+mn-lt"/>
              </a:rPr>
              <a:t>They are looking to develop some software for in-house use at their restaurants. </a:t>
            </a:r>
          </a:p>
          <a:p>
            <a:pPr marL="0" indent="0" defTabSz="685800">
              <a:buClrTx/>
              <a:buSzTx/>
              <a:buNone/>
            </a:pPr>
            <a:r>
              <a:rPr lang="en-US" altLang="en-US" sz="1500" dirty="0">
                <a:solidFill>
                  <a:srgbClr val="373A3C"/>
                </a:solidFill>
                <a:latin typeface="+mn-lt"/>
              </a:rPr>
              <a:t>Their goal is to take the restaurant ordering process and make it more efficient.</a:t>
            </a:r>
            <a:endParaRPr lang="en-US" altLang="en-US" sz="1200" dirty="0">
              <a:latin typeface="+mn-lt"/>
            </a:endParaRPr>
          </a:p>
          <a:p>
            <a:pPr marL="0" indent="0" defTabSz="685800">
              <a:buClrTx/>
              <a:buSzTx/>
              <a:buNone/>
            </a:pPr>
            <a:r>
              <a:rPr lang="en-US" altLang="en-US" sz="1500" dirty="0">
                <a:solidFill>
                  <a:srgbClr val="373A3C"/>
                </a:solidFill>
                <a:latin typeface="+mn-lt"/>
              </a:rPr>
              <a:t>She is thinking that customers should be able to view the menu of the restaurant they're </a:t>
            </a:r>
          </a:p>
          <a:p>
            <a:pPr marL="0" indent="0" defTabSz="685800">
              <a:buClrTx/>
              <a:buSzTx/>
              <a:buNone/>
            </a:pPr>
            <a:r>
              <a:rPr lang="en-US" altLang="en-US" sz="1500" dirty="0">
                <a:solidFill>
                  <a:srgbClr val="373A3C"/>
                </a:solidFill>
                <a:latin typeface="+mn-lt"/>
              </a:rPr>
              <a:t>in, and once they're ready, place an order. </a:t>
            </a:r>
          </a:p>
          <a:p>
            <a:pPr marL="0" indent="0" defTabSz="685800">
              <a:buClrTx/>
              <a:buSzTx/>
              <a:buNone/>
            </a:pPr>
            <a:r>
              <a:rPr lang="en-US" altLang="en-US" sz="1500" dirty="0">
                <a:solidFill>
                  <a:srgbClr val="373A3C"/>
                </a:solidFill>
                <a:latin typeface="+mn-lt"/>
              </a:rPr>
              <a:t>she'd really like there to be a kids' page where you can see the kids' menu. </a:t>
            </a:r>
          </a:p>
          <a:p>
            <a:pPr marL="0" indent="0" defTabSz="685800">
              <a:buClrTx/>
              <a:buSzTx/>
              <a:buNone/>
            </a:pPr>
            <a:r>
              <a:rPr lang="en-US" altLang="en-US" sz="1500" dirty="0">
                <a:solidFill>
                  <a:srgbClr val="373A3C"/>
                </a:solidFill>
                <a:latin typeface="+mn-lt"/>
              </a:rPr>
              <a:t>Maybe there's a few games for the kids to play, but most importantly, </a:t>
            </a:r>
          </a:p>
          <a:p>
            <a:pPr marL="0" indent="0" defTabSz="685800">
              <a:buClrTx/>
              <a:buSzTx/>
              <a:buNone/>
            </a:pPr>
            <a:r>
              <a:rPr lang="en-US" altLang="en-US" sz="1500" dirty="0">
                <a:solidFill>
                  <a:srgbClr val="373A3C"/>
                </a:solidFill>
                <a:latin typeface="+mn-lt"/>
              </a:rPr>
              <a:t>it should be easy enough to use that kids can make an order themselves.</a:t>
            </a:r>
            <a:endParaRPr lang="en-US" altLang="en-US" sz="1200" dirty="0">
              <a:latin typeface="+mn-lt"/>
            </a:endParaRPr>
          </a:p>
          <a:p>
            <a:pPr marL="0" indent="0" defTabSz="685800">
              <a:buClrTx/>
              <a:buSzTx/>
              <a:buNone/>
            </a:pPr>
            <a:r>
              <a:rPr lang="en-US" altLang="en-US" sz="1500" dirty="0">
                <a:solidFill>
                  <a:srgbClr val="373A3C"/>
                </a:solidFill>
                <a:latin typeface="+mn-lt"/>
              </a:rPr>
              <a:t>customers should also be able to specify any changes they'd like to make </a:t>
            </a:r>
          </a:p>
          <a:p>
            <a:pPr marL="0" indent="0" defTabSz="685800">
              <a:buClrTx/>
              <a:buSzTx/>
              <a:buNone/>
            </a:pPr>
            <a:r>
              <a:rPr lang="en-US" altLang="en-US" sz="1500" dirty="0">
                <a:solidFill>
                  <a:srgbClr val="373A3C"/>
                </a:solidFill>
                <a:latin typeface="+mn-lt"/>
              </a:rPr>
              <a:t>for their meal, and they should be able to list any dietary restrictions they may </a:t>
            </a:r>
          </a:p>
          <a:p>
            <a:pPr marL="0" indent="0" defTabSz="685800">
              <a:buClrTx/>
              <a:buSzTx/>
              <a:buNone/>
            </a:pPr>
            <a:r>
              <a:rPr lang="en-US" altLang="en-US" sz="1500" dirty="0">
                <a:solidFill>
                  <a:srgbClr val="373A3C"/>
                </a:solidFill>
                <a:latin typeface="+mn-lt"/>
              </a:rPr>
              <a:t>have before they submit their order to the kitchen. </a:t>
            </a:r>
          </a:p>
          <a:p>
            <a:pPr marL="0" indent="0" defTabSz="685800">
              <a:buClrTx/>
              <a:buSzTx/>
              <a:buNone/>
            </a:pPr>
            <a:r>
              <a:rPr lang="en-US" altLang="en-US" sz="1500" dirty="0">
                <a:solidFill>
                  <a:srgbClr val="373A3C"/>
                </a:solidFill>
                <a:latin typeface="+mn-lt"/>
              </a:rPr>
              <a:t>The kitchen should then be able to view these orders as they come in. </a:t>
            </a:r>
          </a:p>
          <a:p>
            <a:pPr marL="0" indent="0" defTabSz="685800">
              <a:buClrTx/>
              <a:buSzTx/>
              <a:buNone/>
            </a:pPr>
            <a:r>
              <a:rPr lang="en-US" altLang="en-US" sz="1500" dirty="0">
                <a:solidFill>
                  <a:srgbClr val="373A3C"/>
                </a:solidFill>
                <a:latin typeface="+mn-lt"/>
              </a:rPr>
              <a:t>Customers should be able to view and pay their bill within the system. </a:t>
            </a:r>
          </a:p>
          <a:p>
            <a:pPr marL="0" indent="0" defTabSz="685800">
              <a:buClrTx/>
              <a:buSzTx/>
              <a:buNone/>
            </a:pPr>
            <a:endParaRPr lang="en-US" altLang="en-US" sz="1500" dirty="0">
              <a:solidFill>
                <a:srgbClr val="373A3C"/>
              </a:solidFill>
              <a:latin typeface="+mn-lt"/>
            </a:endParaRPr>
          </a:p>
          <a:p>
            <a:pPr marL="0" indent="0" defTabSz="685800">
              <a:buClrTx/>
              <a:buSzTx/>
              <a:buNone/>
            </a:pPr>
            <a:endParaRPr lang="en-US" altLang="en-US" sz="3300" dirty="0">
              <a:latin typeface="+mn-lt"/>
            </a:endParaRPr>
          </a:p>
        </p:txBody>
      </p:sp>
    </p:spTree>
    <p:extLst>
      <p:ext uri="{BB962C8B-B14F-4D97-AF65-F5344CB8AC3E}">
        <p14:creationId xmlns:p14="http://schemas.microsoft.com/office/powerpoint/2010/main" val="53198633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a:t>
            </a:r>
          </a:p>
        </p:txBody>
      </p:sp>
      <p:pic>
        <p:nvPicPr>
          <p:cNvPr id="4" name="Content Placeholder 3"/>
          <p:cNvPicPr>
            <a:picLocks noGrp="1" noChangeAspect="1"/>
          </p:cNvPicPr>
          <p:nvPr>
            <p:ph idx="1"/>
          </p:nvPr>
        </p:nvPicPr>
        <p:blipFill>
          <a:blip r:embed="rId2"/>
          <a:stretch>
            <a:fillRect/>
          </a:stretch>
        </p:blipFill>
        <p:spPr>
          <a:xfrm>
            <a:off x="2195879" y="2661642"/>
            <a:ext cx="4179918" cy="2772817"/>
          </a:xfrm>
          <a:prstGeom prst="rect">
            <a:avLst/>
          </a:prstGeom>
        </p:spPr>
      </p:pic>
    </p:spTree>
    <p:extLst>
      <p:ext uri="{BB962C8B-B14F-4D97-AF65-F5344CB8AC3E}">
        <p14:creationId xmlns:p14="http://schemas.microsoft.com/office/powerpoint/2010/main" val="187904615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larman">
  <a:themeElements>
    <a:clrScheme name="larma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TotalTime>
  <Words>1359</Words>
  <Application>Microsoft Office PowerPoint</Application>
  <PresentationFormat>On-screen Show (4:3)</PresentationFormat>
  <Paragraphs>160</Paragraphs>
  <Slides>34</Slides>
  <Notes>25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34</vt:i4>
      </vt:variant>
    </vt:vector>
  </HeadingPairs>
  <TitlesOfParts>
    <vt:vector size="37" baseType="lpstr">
      <vt:lpstr>Arial</vt:lpstr>
      <vt:lpstr>Times New Roman</vt:lpstr>
      <vt:lpstr>larman</vt:lpstr>
      <vt:lpstr>Software Design and Architecture(SE:2002) Use-Case Domain Models  </vt:lpstr>
      <vt:lpstr>Lab Task</vt:lpstr>
      <vt:lpstr>PowerPoint Presentation</vt:lpstr>
      <vt:lpstr>Use-Case levels:</vt:lpstr>
      <vt:lpstr>Detailed/Descriptive/Fully-Dressed Use-Case</vt:lpstr>
      <vt:lpstr>PowerPoint Presentation</vt:lpstr>
      <vt:lpstr>PowerPoint Presentation</vt:lpstr>
      <vt:lpstr>Exercise…</vt:lpstr>
      <vt:lpstr>Solution…</vt:lpstr>
      <vt:lpstr>Exercise….  Write a narrative Use case for “booking a flight” using UACAir app.:</vt:lpstr>
      <vt:lpstr>Draw a Domain Model of given scenario:</vt:lpstr>
      <vt:lpstr>Domain Models</vt:lpstr>
      <vt:lpstr>Fig. 9.3</vt:lpstr>
      <vt:lpstr>Fig. 9.4</vt:lpstr>
      <vt:lpstr>Software Class Names Inspired by Domain Model Objects</vt:lpstr>
      <vt:lpstr>How to create a domain model?</vt:lpstr>
      <vt:lpstr>PowerPoint Presentation</vt:lpstr>
      <vt:lpstr>PowerPoint Presentation</vt:lpstr>
      <vt:lpstr>PowerPoint Presentation</vt:lpstr>
      <vt:lpstr>Candidate Conceptual Classes: Process Sale, Iteration 1</vt:lpstr>
      <vt:lpstr>Attributes vs. Classes</vt:lpstr>
      <vt:lpstr>“Description” Classes</vt:lpstr>
      <vt:lpstr>Description class example</vt:lpstr>
      <vt:lpstr>Description class example</vt:lpstr>
      <vt:lpstr>Something more on classes….</vt:lpstr>
      <vt:lpstr>Associations</vt:lpstr>
      <vt:lpstr>Common Associations List (i)</vt:lpstr>
      <vt:lpstr>Common Associations List (ii)</vt:lpstr>
      <vt:lpstr>Common Associations List (iii)</vt:lpstr>
      <vt:lpstr>Association Directionalities</vt:lpstr>
      <vt:lpstr>How to name an association? </vt:lpstr>
      <vt:lpstr>Association Multiplicities</vt:lpstr>
      <vt:lpstr>Multiplicities</vt:lpstr>
      <vt:lpstr>Multiple Associations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Design and Architecture(SE:2002)  Domain Models  </dc:title>
  <dc:creator>Fast</dc:creator>
  <cp:lastModifiedBy>Fast</cp:lastModifiedBy>
  <cp:revision>6</cp:revision>
  <dcterms:modified xsi:type="dcterms:W3CDTF">2023-09-05T07:15:42Z</dcterms:modified>
</cp:coreProperties>
</file>