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85" r:id="rId2"/>
    <p:sldId id="542" r:id="rId3"/>
    <p:sldId id="543" r:id="rId4"/>
    <p:sldId id="537" r:id="rId5"/>
    <p:sldId id="538" r:id="rId6"/>
    <p:sldId id="539" r:id="rId7"/>
    <p:sldId id="541" r:id="rId8"/>
    <p:sldId id="325" r:id="rId9"/>
    <p:sldId id="484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9" r:id="rId23"/>
    <p:sldId id="312" r:id="rId24"/>
    <p:sldId id="313" r:id="rId25"/>
    <p:sldId id="341" r:id="rId26"/>
    <p:sldId id="283" r:id="rId27"/>
    <p:sldId id="296" r:id="rId28"/>
    <p:sldId id="338" r:id="rId29"/>
    <p:sldId id="300" r:id="rId30"/>
    <p:sldId id="302" r:id="rId31"/>
    <p:sldId id="319" r:id="rId32"/>
    <p:sldId id="317" r:id="rId33"/>
    <p:sldId id="318" r:id="rId34"/>
    <p:sldId id="320" r:id="rId35"/>
    <p:sldId id="321" r:id="rId36"/>
    <p:sldId id="322" r:id="rId37"/>
    <p:sldId id="344" r:id="rId38"/>
    <p:sldId id="345" r:id="rId39"/>
    <p:sldId id="346" r:id="rId4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07.8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14304 4885 6021,'0'-20'1634,"0"20"288,0 0-897,-21 20-353,1 0 321,1 0 160,-1 20 321,-40-1-417,0 21 0,0 19-257,-17 1-223,-3-1-225,1 21 129,-22-20-129,2-2-288,20 21 417,-20-38-417,19 18-225,1-18 450,-1-23-129,20 2-448,22-19 256,18-1 128,-1-2-1185,21-18-545,0 0-704,21-18 96,18-2-2563</inkml:trace>
  <inkml:trace contextRef="#ctx0" brushRef="#br0" timeOffset="412.02">14283 5045 5925,'0'-21'96,"21"1"865,-21 20 769,0 0 224,0 0 160,0 0-1378,-21 20-704,-18 20 769,-21 19 801,0 1-129,-39 40-448,0 19-352,0-20-193,0 20-96,-2-19 65,3-21 127,18 1-608,20-21 225,-19 0 223,21-18-480,-3-1 192,1-2-737,22 3 353,-3-21-641,22-20-448,19 20-545,0-20-1185,0-20-1537</inkml:trace>
  <inkml:trace contextRef="#ctx0" brushRef="#br0" timeOffset="823.04">13290 5601 10121,'0'0'192,"0"0"1538,0 0-1346,-19 19 481,-20 40 352,-2-18-160,-19 38-192,2-18-256,-2 17-33,0 2-127,0-20 95,21-1-127,-1 1 383,20-21-511,1-19-225,-1 0-193,40 1 258,-20-21 159,39 0-192,1 0 128,20 0-448,20 0 448,-22 0-224,2-21-288,0 21-321,-21 0-352,2 0-1185,-3 0-929</inkml:trace>
  <inkml:trace contextRef="#ctx0" brushRef="#br0" timeOffset="1607.09">10730 6614 9064,'0'-21'192,"0"21"2018,0 0-960,-19 21-674,19-21 865,0 40-287,0-21-162,-21 21-191,21 0-256,-20-20-257,1 19-96,-1 1 96,-1 0-384,2-21 289,19 2-161,-20-2-321,20-19-287,0 0-1058,0 0 129,20-19 31,-1-2-800,22 2-3267</inkml:trace>
  <inkml:trace contextRef="#ctx0" brushRef="#br0" timeOffset="1859.1">10889 6634 10890,'0'0'64,"0"20"1121,-19-1-96,-2 1 448,1 0 65,-19 0-577,18 20-256,-18-21 96,20 1-1,-2 0-479,21-20-225,-20 20 288,20-20-544,0 0 192,20 20-192,1-20 0,-2 0 288,1 0-544,-1 0 64,2 20-641,-1-20 128,-1 0-800,1 0-129,1 0-288,-2 0-2306</inkml:trace>
  <inkml:trace contextRef="#ctx0" brushRef="#br0" timeOffset="2211.12">10988 6792 6982,'0'20'2146,"0"-20"-1569,0 20 960,0-20-768,0 0 0,19 20-289,-19-20-320,22 0 0,16-20-64,-18 20-160,1-20-224,-1 0 160,-20 1-160,19 19 320,-19-20-32,-19 0 0,-1 20 128,-1-20 512,1 20-223,1 0 416,-22 0-65,22 20 33,0-20 96,-1 20-128,20 0-129,-21 19-31,21-19-353,0 0 225,0 0-193,0 0-384,21-1 128,-1-19-32,-1 21-577,0-21-544,3 0-865,16 0-576,-18 0-1410</inkml:trace>
  <inkml:trace contextRef="#ctx0" brushRef="#br0" timeOffset="2411.13">11286 6733 11146,'0'0'96,"0"20"705,0-20-160,0 20 512,0-1 32,20 1-577,-20-20-512,19 20-96,-19 0-192,20 0-673,1-20-512,18 0-353,-20 0-576,2 0-897</inkml:trace>
  <inkml:trace contextRef="#ctx0" brushRef="#br0" timeOffset="2591.14">11544 6792 6470,'0'0'3043,"-19"0"-1026,-2 0-447,1 20 31,-19 20-223,-1 0-65,1 0-192,-21 0 64,19-1-480,2 21-129,-1-40-448,1 19-63,20-19-33,19 0-161,0-20-831,0 0-962,19 0-1409,0-20-1762</inkml:trace>
  <inkml:trace contextRef="#ctx0" brushRef="#br0" timeOffset="3032.17">12476 6535 11402,'22'0'289,"-22"-20"928,0 20-449,0 0 65,-22-21 224,3 21-480,0 0-353,-22 0-64,22 0 0,-20-20-96,17 20 32,-16 0 193,-3 0-97,22 0-96,-1 0 64,1 0-64,19 20-64,-21-20 192,21 21 161,-20-1-193,1 19 385,19 1 223,-20 0-159,20-1-97,-21-19-255,2 20-193,19-1 160,0-19-256,-20 20-160,20-20-256,0-20-706,0 20-479,0-20-705,-19 0-289,19 0-2498</inkml:trace>
  <inkml:trace contextRef="#ctx0" brushRef="#br0" timeOffset="3178.18">11862 6812 13837,'0'0'320,"0"0"417,19-20-513,20 20 513,-18 0-449,18 0-224,2 0-352,17 0-930,-17 20-1985</inkml:trace>
  <inkml:trace contextRef="#ctx0" brushRef="#br0" timeOffset="3430.19">12259 6911 7751,'0'-19'4420,"0"-1"-4580,20 0 1025,-20-20-705,19 20 1121,22 1-64,-22 19-448,1-20-96,-1 20-33,-19 0-223,21 20-1,-21-1 161,0 1-161,0 0-160,-21 0 96,2 0-319,-1 0 255,1-1-576,-3-19 159,22 0-960,-19 0-1153,0 0-1697</inkml:trace>
  <inkml:trace contextRef="#ctx0" brushRef="#br0" timeOffset="3716.21">12517 6733 12876,'19'20'32,"-19"0"1281,0-1-897,0 21 769,0-20 289,0 0-353,0 0-705,0-1-256,-19 2 161,19-2-161,0-19-96,0 0 288,0 0-31,0-19 95,0 19-512,19-21 224,1 2-128,-1-1-96,3 0-160,-3 0 416,0 20-64,1-20-288,1 20 224,18 0-320,-20 0-673,2 20-385,-1 0-1344,-20-20-1378</inkml:trace>
  <inkml:trace contextRef="#ctx0" brushRef="#br0" timeOffset="4481.25">10352 7428 6758,'0'0'7335,"0"-20"-7303,0 20 1249,-19 0-800,19 0 576,-19 0-32,-22 0-545,22 0-224,-20 20-96,-2-20 33,22 0-161,-22 0 32,22 0 0,-1 0 32,20 0-96,-19 0 0,19 0 96,0 20-288,0 0 288,0 0 96,0-1 96,0 21 193,0 0-33,0 0-192,0-1 129,0 1-385,0 0 256,0-1-320,0-19 128,0 0-64,0 0-64,0-20-929,0 20-384,-21-20-865,21 0-641,0-20-2306</inkml:trace>
  <inkml:trace contextRef="#ctx0" brushRef="#br0" timeOffset="4646.26">9936 7686 10121,'0'-20'1538,"0"20"447,19 0-896,-19 0 65,21 0-354,-1 0-415,19 0-225,-18 0-96,18 20-128,-20-20-737,22 20-448,-22-20-513,0 20-1857</inkml:trace>
  <inkml:trace contextRef="#ctx0" brushRef="#br0" timeOffset="4932.28">10314 7666 10602,'19'20'128,"-19"0"1313,0 0-832,0 0 127,0 0 481,0-1-480,0 21-449,0-20-191,0 0-1,0-20 0,0 0 64,0 0 256,0 0-192,0-20 97,0 0 191,0-20-31,0 21-97,19-1-224,-19 0-96,22 0-32,-22 0-32,19 0 64,0 20 0,1 0-320,-20 0-320,19 0-802,3 20-608,-3-20-1088</inkml:trace>
  <inkml:trace contextRef="#ctx0" brushRef="#br0" timeOffset="5367.3">10769 7607 10922,'-39'20'192,"20"-20"1474,-2 19-641,1 21 704,-19-20 449,-1 20-672,20-20-481,1-1-481,19 1-384,0 0-96,0-20 0,0 20 1,19-20-33,1-20 96,-1 20-545,22-40-159,-2 21-65,-18-1 65,18 0 159,-20 0 97,2 0 96,-21 0 192,0 20-32,20-20 128,-20 20 160,-20 20 64,20-20 225,-21 20-193,2 0 417,19 20-129,-20-20-384,20-1 225,0 1-545,0 0 96,0-20-64,0 20-225,0-20-768,20 0-864,-20 0-770,19 0-1473</inkml:trace>
  <inkml:trace contextRef="#ctx0" brushRef="#br0" timeOffset="5878.33">10949 7587 7463,'0'0'5221,"0"0"-3556,0 0 129,-21 20-417,21 0 257,-19-1-321,-1 1-480,20 0-193,-19 0-351,19 20-289,0-20 96,0-1-96,0-19 0,0 20 0,0-20-193,19-20 161,1 20-160,-1-19-160,2-21 96,-1 20 128,-1 0-33,0-20 257,22 21-128,-41-1-160,19 20 96,-19-20 128,0 40 192,0-20 97,0 20-33,-19-1 128,19 1-159,-19 0-321,19 0 128,0 0-96,0-20 256,0 20-416,19-20 192,0-20-257,1 20 33,1-20-64,18 0 96,-20 0 32,22 0 128,-22 20 0,-19 0 64,20 0 0,-20 0 160,0 0 192,0 20-32,0 0 33,0 0-289,0-20-192,0 20 96,0 0-32,0-20-353,0 20-415,19-20-1090,-19 0-833,21 0-1184</inkml:trace>
  <inkml:trace contextRef="#ctx0" brushRef="#br0" timeOffset="6231.35">11405 7666 11659,'0'20'224,"0"-20"1025,0 0-769,0 20 513,0-20-224,19 0-321,-19 0-255,21 0-97,-1 0 0,-1 0-160,1-20 64,1 20-64,-2-20-193,-19 20 161,0-20 32,0 1 128,0-1-64,0 20-64,-19-20 128,19 20 32,-21 0 193,1 0 223,1 0 481,-1 20 96,-1 0 96,2-1 32,-20 21-192,18 0-384,21-20-417,-20 19 33,40-19-418,1 0 65,-2-20-769,20 0-1473,21 0-2146</inkml:trace>
  <inkml:trace contextRef="#ctx0" brushRef="#br0" timeOffset="6747.38">12000 7488 10409,'0'-20'1121,"0"20"641,0 0-577,21 0-480,-21 20 1153,-21-1-289,21 1-544,0 20-32,-20 0-256,1-20-225,19 19-320,-20 1-128,-1 0-32,21-20-32,-19-1-32,19 1-256,0-20-449,0 0-608,0 0-352,19-20-513,2 1-705,18-21-2402</inkml:trace>
  <inkml:trace contextRef="#ctx0" brushRef="#br0" timeOffset="6962.39">12279 7369 14798,'0'19'320,"-20"21"1506,20-20-1058,-21 20 674,2-1 159,-1 1-448,1 0-512,-2-1-161,1 1-416,1 0 97,-1-20-290,-1 19 97,21-19-96,0-20-224,0 0-833,0 20-705,0-20-352,0-20-353,0 20-1536</inkml:trace>
  <inkml:trace contextRef="#ctx0" brushRef="#br0" timeOffset="7225.41">11843 7567 15118,'0'0'448,"19"-20"1442,0 20-929,20 0 64,2 0 96,-22 0-352,22 0-257,17 0-95,-17 0-161,19 0-160,-21 0-64,1 0 0,-20 0 0,18 0-128,-16 0-577,-22 0-224,19 0-448,-19 0-513,0 0 161,-19 0-609,-3 0-1602</inkml:trace>
  <inkml:trace contextRef="#ctx0" brushRef="#br0" timeOffset="7430.42">11843 7627 13196,'-22'0'512,"22"0"1410,0 0-865,22 19 769,-3-19-449,0 0-480,1 0-416,20 0-289,-20 0-32,19 20-128,1-20-96,20 0-609,-21 0-832,2-20-1026,-22 20-1248</inkml:trace>
  <inkml:trace contextRef="#ctx0" brushRef="#br0" timeOffset="7938.45">12397 7567 10858,'-19'0'769,"19"0"1409,0 0-1250,19 0 578,-19-20-257,21 0-480,-1 20-417,-1-20-192,0 1 97,3-21 127,16 20-288,-18 0 96,-1 0 0,3 1 65,-3-2-289,-19 2 160,0 19 288,0 0 193,0 0-513,0 19 0,-19 2 256,-3 18 129,3 1 63,-1 19-31,1-19 63,0 20-512,-3-21 32,3 1-96,19 0-32,0-20-64,-19 0-352,19 19-385,0-39-512,0 20-673,0-20-705,0 20-992</inkml:trace>
  <inkml:trace contextRef="#ctx0" brushRef="#br0" timeOffset="8130.46">12298 7825 15438,'0'20'1057,"19"-20"1890,22 0-1602,-2 0-288,2 0-32,-3 0 0,3 0-448,-2 0-353,2 0 0,17-20-224,-37 20-192,18 0-961,-20 0-1730,-19 0-1057</inkml:trace>
  <inkml:trace contextRef="#ctx0" brushRef="#br0" timeOffset="9183.52">16507 4805 8616,'0'-19'576,"0"-1"1090,0 20-609,0 0-481,0 20 577,0-1 129,0 2-193,0 38-225,0 1-127,-21 19 64,21 1-513,-19 20-224,-20-2 417,17 2-321,-16-1 128,18 1-320,-1-22 160,2 3-416,-1-2 480,20-20-384,0-19 0,-19 1-673,19-23 160,0 3-960,0-21-609,0 0-1122</inkml:trace>
  <inkml:trace contextRef="#ctx0" brushRef="#br0" timeOffset="9550.54">16746 4905 10858,'0'-59'160,"0"39"1153,0 20-352,0 0-32,-22 20-224,22 19 416,-19 1 96,0 39 545,-1 21-1122,-21 19-288,3 0 97,16 0-33,-16 21 129,-3-21-609,2 0 160,-2-20-64,22-19 32,0 0 32,-1-1-673,-1-20 193,21-19-160,-19-19-770,19-2 1,0-19-385,0 0-127,0-19-1282</inkml:trace>
  <inkml:trace contextRef="#ctx0" brushRef="#br0" timeOffset="9878.56">16168 5739 12716,'0'-19'480,"0"-1"0,0 20-448,0 20 961,21 20 1250,-21-1-610,0 22-512,-21 17-544,21-19 352,0 1-577,0-1-128,0 2-96,21-23 96,-21 3-320,20-21-64,-1-20 416,22-20 1,-2 0-97,21-1-96,0-17-96,-21-2-513,21 1 417,-22 19-608,22-20-770,-19 20-832,-2-1-961</inkml:trace>
  <inkml:trace contextRef="#ctx0" brushRef="#br0" timeOffset="11416.65">15236 6554 9192,'0'-19'1057,"0"19"1762,0 0-1570,0 19 641,0 1-385,0-1-608,0 22-32,0-21-32,-19 19-449,19 1-512,-20-20 480,20 19-256,-21-19-64,21 0 97,-19 0-642,19 0 225,0-20-673,0 0-352,0 0-193,19-20-255,-19 0-321,21 0-1378</inkml:trace>
  <inkml:trace contextRef="#ctx0" brushRef="#br0" timeOffset="11667.66">15414 6535 8904,'0'-20'1217,"0"40"737,-19-20-737,19 19-128,-39 1 320,18 20-576,1-20-96,-18 0 32,16 19-1,3-19-127,19-20 0,-19 20-193,19-20-384,0 20 256,0-20-352,19 0-128,0 0 416,3 0-512,-3 20-288,20-20-225,-18 0-288,-2 0-545,1 19-351,-1-19-674,-19 0-2658</inkml:trace>
  <inkml:trace contextRef="#ctx0" brushRef="#br0" timeOffset="12050.68">15494 6654 6470,'0'0'224,"0"-20"1570,19 20-1186,-19 0 481,21 0-416,-1 0-545,-20 0-64,19-20-64,1 20 32,-20 0 0,21 0 32,-21 0 96,0-21-128,0 21 321,0-19 63,-21 19 129,21 0-1,-20 0 129,20-20-65,-19 20 193,19 0-64,-20 20 320,20-20-192,-21 19-65,21 2-63,-19-1 128,19 19-257,0-19-383,0 0 127,0 0-416,0 0 128,19 0 0,2-20-128,-1 0-320,-1 19-321,1-19-352,1-19-641,-2 19-416,-19 0-993</inkml:trace>
  <inkml:trace contextRef="#ctx0" brushRef="#br0" timeOffset="12237.69">15732 6614 9416,'19'0'1057,"-19"20"-96,0-20 96,22 20-416,-22-1 640,0 1-320,19-20-609,-19 20-191,0 0-161,20-20-257,-1 20-543,-19-20-482,21 0-1312</inkml:trace>
  <inkml:trace contextRef="#ctx0" brushRef="#br0" timeOffset="12425.71">16011 6654 8616,'-41'19'1505,"22"1"961,-22 0-640,3 0-320,-3 20 511,2-1-447,-2 1-449,3 0-384,-3 0-481,2 0-224,20-21-64,19-19-481,0 0-928,0 0-1442,19 0-1569</inkml:trace>
  <inkml:trace contextRef="#ctx0" brushRef="#br0" timeOffset="12902.73">16825 6535 8936,'0'-20'1185,"0"20"385,-21-21-674,21 21 642,-20-20-161,20 20-448,-19 0-320,0-19-65,19 19-31,-22 0-1,3 0 193,0 19-609,-1 1 577,20 1-97,-21-1 33,1 19-129,1-20-31,0 22-129,-3-21 96,3 19-480,19-19 160,-19 0-96,19 0 32,-20 0-288,20-1-577,0 1 0,-21 0-640,21-20-929,0 0-577,0 0-2306</inkml:trace>
  <inkml:trace contextRef="#ctx0" brushRef="#br0" timeOffset="13060.74">16387 6733 12908,'-19'0'1185,"19"0"544,19 0-447,0 20-417,3-20 63,-3 0-639,1 20 31,20-20-192,-20 0-1249,18 19-737,3-19-1153</inkml:trace>
  <inkml:trace contextRef="#ctx0" brushRef="#br0" timeOffset="13318.76">16645 6832 8680,'0'-40'352,"21"21"1538,-1-1-1057,-1 0 576,0 20 417,3-20-257,-22 20-384,19 0-320,0 0-224,-19 20-1,0 0-63,0 0-1,0-1-351,-19 1-257,0 0 224,19-20-448,-22 20 352,3-20-801,19 0-384,0 0-673,0 0-1024,0-20-1346</inkml:trace>
  <inkml:trace contextRef="#ctx0" brushRef="#br0" timeOffset="13613.77">16903 6693 12780,'0'40'320,"0"-40"1570,21 20-1474,-21 0 801,0 19 545,0-19-545,-21 0-640,21 0-97,0 0-288,-20-1-160,1 2 32,19-21 129,-20 0-258,20 0 162,0-21-97,0 2 32,20-1 0,-20 0 0,19 20 160,22-20 192,-22 0-256,20 0 64,-18 20-63,18-19-65,-20 19-128,3 0 64,-3 0-545,-19 19-448,20-19-1922,-20 20-768</inkml:trace>
  <inkml:trace contextRef="#ctx0" brushRef="#br0" timeOffset="14282.81">15335 7249 13132,'21'-20'192,"-21"20"897,0-19-480,-21 19-1,21 0 481,-20 0-480,-18 0-321,16 0-64,3 0-31,0 0-97,-22 0-96,22 0 64,-1 0-64,-21 19 0,22-19 32,19 20-32,-19 0 0,-1-20 96,20 40 96,0-20 192,-21-1 33,21 21 63,0 0 33,0-20 191,0 20-447,0-1 63,21-19-192,-21 0 0,0 0 64,0 0-320,20-20 128,-20 20-128,0-20-769,0 0-832,0 0-481,0 0-449,0-20-2049</inkml:trace>
  <inkml:trace contextRef="#ctx0" brushRef="#br0" timeOffset="14491.82">14899 7448 12908,'0'-20'320,"19"20"801,-19 0-352,20-20 352,1 20 128,-2 20-448,1-20-513,-1 0 32,22 20-416,-22 0 192,22-20-544,-22 20-609,1-20-897,-1 0-993,-19 19-3651</inkml:trace>
  <inkml:trace contextRef="#ctx0" brushRef="#br0" timeOffset="14801.84">15277 7428 8872,'19'20'3844,"-19"-20"-3620,0 20 769,0 0-513,0-1 1026,0 1-225,19 0-577,-19 0-479,0 0-129,0-20 0,0 20-32,0-20 64,0 0 256,0 0-63,0 0-161,0-20 96,0 0 257,0 0-321,20 0 128,-20 0-160,21 1-128,-2-1 0,1 20 64,-1-20-288,1 20 224,1 0-768,-2 0-257,-19 0-417,20 20-351,-1 0-353,2-20-1538</inkml:trace>
  <inkml:trace contextRef="#ctx0" brushRef="#br0" timeOffset="15264.87">15751 7408 11018,'-19'-20'544,"19"20"1186,-19 0-993,-1 20 576,20 0 513,-21 0-385,-18 0-448,39 0-160,-19-1-161,-2 1-319,21 0-65,0 0-256,0-20 0,0 20 160,0-20-320,21 0 224,-2-20-512,1 20 96,-1-20-97,2 0 161,-1-19-128,-1 19 191,0 0 97,-19 20 32,22-20 64,-22 20 32,0 0 0,0 0 64,0 0 321,0 20-65,-22 0 33,22 0 31,-19-1 64,19 21-127,-19-20-33,19 0-256,0 0-64,0 0 128,0-20-352,0 19-128,0-19-321,19 0-416,0-19-673,-19 19-416,22-20-576,17 20-2179</inkml:trace>
  <inkml:trace contextRef="#ctx0" brushRef="#br0" timeOffset="15774.9">15951 7388 10762,'0'0'2146,"0"0"288,0 20-929,-19 0-95,19 0 95,-22 0-63,3 0-706,19-1-191,-19 1-257,19 0-160,0 0 0,0 0-64,0-20-160,0 0 192,0 0-384,19 0 128,0-20-32,3 0 32,-3 0 31,0 0 226,22 1-161,-21-1-97,-1 0 257,0 0-96,-19 0-128,22 20 160,-22 0 96,0 0 97,-22 20 127,22 0-288,-19 0 128,19 0 0,-19-1 1,-1 1-97,20 0-64,0-20 0,0 20 128,0-20-288,20 0-160,-1-20 63,22 0 97,-22 0-96,0 20 352,1-19-288,-1-1 160,-19 20 32,21 0 64,-21 0 96,0 20 97,0-20-33,0 19 96,-21 1-128,21 0-256,0 0 32,0-20 32,-19 20-160,19-20-480,19 20-225,-19-20-993,0 0-993,21 0-928</inkml:trace>
  <inkml:trace contextRef="#ctx0" brushRef="#br0" timeOffset="16148.92">16288 7527 10281,'0'0'1378,"0"0"95,0 0-448,0 20 32,0-20 352,0 20-416,0-20-673,20 0-191,-20 0-33,19 0-32,2 0-32,-1 0 0,18-20 0,-16 20-96,-3-20 64,1 20-32,-1-20 32,-19 1 0,0 19 0,0-20 0,0 0 0,-19 20 32,-1-20 0,1 20 64,-3 0 192,3 0 385,0 20 256,-1-20 128,-1 40-64,-18-21-64,20 1-225,-2 20-63,1-20-161,20 0-576,20 19 96,-20-39-192,40 20-801,-1 0-961,2-20-1921,19 0 2273</inkml:trace>
  <inkml:trace contextRef="#ctx0" brushRef="#br0" timeOffset="16638.95">16963 7289 6662,'0'-20'5413,"19"20"-4068,-19 0 385,0 20-641,0 0 608,0 0-319,-19 20-193,19-1-192,-20 1-288,1 0-193,-2-1-320,1 21 96,1-20-384,-1-21 128,1 21-64,19-20-192,0-20-128,0 0-609,0 0-609,19-20-383,1 0-258,-1 0-191,1 1-1313</inkml:trace>
  <inkml:trace contextRef="#ctx0" brushRef="#br0" timeOffset="16870.96">17182 7170 12427,'0'0'1602,"0"20"512,-20 19-1025,20-19 0,-21 40 416,2-21 97,-1 21-609,-21 0-417,22-1-191,-20-19-193,18 20-64,2-41-128,-1 21 128,20-20-160,0 0-352,0-20-385,0 0-544,0 0-321,0 0-512,20 0-737,-20-20-2562</inkml:trace>
  <inkml:trace contextRef="#ctx0" brushRef="#br0" timeOffset="17122.97">16804 7408 13228,'0'0'1025,"0"0"1249,21 0-576,18-20-225,-20 20-96,22 0-448,17 0-224,-17 0-609,19 0 192,-21-19-320,21 19-32,-22 0 64,-16 0-96,16 0-384,-38 0-481,20 0-320,-20 0-513,-20 0-704,1 19-609,0-19-2050</inkml:trace>
  <inkml:trace contextRef="#ctx0" brushRef="#br0" timeOffset="17302.98">16825 7507 12684,'-41'20'1505,"41"0"833,0-20-704,20 0-1,1 20-255,18-20-770,0 0-416,21 0-64,-20-20-96,-1 20-224,21 0-480,-21 0-738,2 0-896,-22 0-961,0 0-5093</inkml:trace>
  <inkml:trace contextRef="#ctx0" brushRef="#br0" timeOffset="17633">17280 7388 10954,'41'-19'1217,"-41"19"1025,20-21-608,18 21-289,-16 0 289,-3 0-321,0 21-384,1-21-321,1 19-159,-21 1-129,19 0-96,-19 0 32,-19 0-288,-2 19 96,1-19-32,1 0-32,-22 0 32,22 0 33,0 0-97,-1 0 224,-1-20-192,21 19-160,0-19 95,21 20 130,-1-20-65,18 0 96,-16 20-96,16-20 0,3 0-161,-2 0-319,-20 20-833,1-20-1218,1 0-1953</inkml:trace>
  <inkml:trace contextRef="#ctx0" brushRef="#br0" timeOffset="18463.05">18432 4985 7334,'0'-40'1890,"0"40"-224,0-20-577,0 0 448,0 20-544,0 0 32,0 0-256,19 20 224,2 0-64,-1 0-32,-1 39-33,22-19 33,-2 19-608,1 22 479,-1 17-608,21 2-192,-21 19 385,2 1-257,19-22 32,-22 2-96,-18-21 0,20 0 32,-20-38-32,-1 19-64,1-42-128,1 23-256,-21-21-385,19-20-448,-19 0-673,20 0-673,-20-20-1665</inkml:trace>
  <inkml:trace contextRef="#ctx0" brushRef="#br0" timeOffset="18888.08">18670 4925 10121,'0'0'737,"0"-20"-641,0 40-288,0-20 992,19 20 1314,-19 20 129,41 20-642,-22-1-448,22 20 257,17 21-546,2 19-447,0-20-97,-21 20 289,21 0-705,-21-19 416,2-1-128,-3-19-384,-16-20 448,-3-1-224,1 1 160,-20-21-96,19 1-384,-19-19-609,21-2-640,-21-19-994,0 0-1248</inkml:trace>
  <inkml:trace contextRef="#ctx0" brushRef="#br0" timeOffset="19407.09">18730 6018 14349,'-19'-21'865,"19"3"-353,0 18 1,19 18 704,0-18 1121,1 41-640,21-1-737,-3-2 288,22 3-544,0 17-481,-1 3 128,-19-21-576,-1-1 320,2-19 192,-3 0-448,3-20 545,-21 0-193,20 0 32,-20-20-256,-1 0 320,0 1-320,3-20 288,-3 18-224,20-19-32,-18 1-64,-1-1-160,-1-1 128,0 23-160,3-23 320,-3 22-320,0-1-161,1 20-576,1-21-480,-2 21-1218,1 0-2113</inkml:trace>
  <inkml:trace contextRef="#ctx0" brushRef="#br0" timeOffset="20776.18">19087 6932 6886,'19'-60'545,"2"40"2465,-21 0-1024,20 20-32,-20 0-448,0 0-770,0 0 257,0 20 32,0 20-192,0 0-64,0 0-257,-20 18-63,-1-17-225,2 18-128,-1 1-64,1-21 64,19 1-160,-21 0 128,21-20-480,0-20-513,0 0-352,0 0-33,21-20-31,-2 0-705,1-20-320,-1 1-1218</inkml:trace>
  <inkml:trace contextRef="#ctx0" brushRef="#br0" timeOffset="20997.2">19325 6773 9801,'19'-20'2338,"-19"40"-96,0-20-416,0 39-225,-19-19-159,19 40-609,-19-20 63,-1 0-127,-1 18-481,2-17-31,-1 18-161,20-19 32,-19-20-96,19 19-64,-22-19-353,22-20-575,0 20-610,0-20-1024,0 0-193,0-20-2594</inkml:trace>
  <inkml:trace contextRef="#ctx0" brushRef="#br0" timeOffset="21221.21">18968 6991 15118,'20'-19'224,"-1"19"1378,22-21-321,-2 21 96,1-19-192,-1 19-448,21 0-417,-21 0-128,21 0-96,0 0-31,-21 0-162,2 0-351,-22 0-417,0 0-1249,-19 0-224,0 19-993</inkml:trace>
  <inkml:trace contextRef="#ctx0" brushRef="#br0" timeOffset="21420.22">18988 7051 13004,'-20'20'1858,"20"-20"-513,20 0 865,19-20-961,-18 20 96,18 0-800,21 0-289,-22 0 0,23-21-288,-1 21 160,-22 0-640,22 0-353,-40 21-736,21-21-1154,-22 0-1633</inkml:trace>
  <inkml:trace contextRef="#ctx0" brushRef="#br0" timeOffset="21840.24">19503 6911 12267,'22'-19'224,"-3"-1"1506,0 20-513,1 0 289,20 0 63,-20 0-672,-1 20-160,22-20-193,-22 19-192,-19 2-191,20-2-33,-20-19 0,0 21-32,0-2-32,-20-19-96,1 20-96,19-20 256,-19 19-320,-3-19 288,22 0-352,0 0 192,0 0 32,0 21-129,22-21 129,-3 20 32,0 0 32,20-1 225,-18 1-289,-21 20 192,0-20 96,0 0 256,0-1-223,-21 1 255,-18 0-159,20 0-129,-22-20-64,2 0 96,20-20-288,-22 20-672,22-20-545,19 0-1186,0 1-2337</inkml:trace>
  <inkml:trace contextRef="#ctx0" brushRef="#br0" timeOffset="22386.28">20437 5641 17200,'20'0'-353,"-1"0"353,-19 0 32,19 0-224,3 0-737,-3 0-1537,1 0-4164</inkml:trace>
  <inkml:trace contextRef="#ctx0" brushRef="#br0" timeOffset="22515.28">20775 5659 15118,'0'20'-320,"0"-20"127,19 0 289,-19 0-32,41 0 1,-22-20-738,20 20-2274</inkml:trace>
  <inkml:trace contextRef="#ctx0" brushRef="#br0" timeOffset="22649.29">21251 5700 15726,'0'20'129,"0"-20"-546,20 0 481,-1 0-32,0-20-768,22 20-1603</inkml:trace>
  <inkml:trace contextRef="#ctx0" brushRef="#br0" timeOffset="22784.3">21767 5700 6854,'40'20'8360,"-40"-20"-7752,20 0 898,-20 0-1026,19 0-255,1 0-129,-1 0-1057,2 0-2306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5:56.31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4298 8957 7943,'0'-20'2146,"0"0"-192,0 20-481,0 0-224,0 0-95,0-19 31,0 19-256,0 19-481,0-19 161,0 20 287,0 0-31,0 20-192,0-1-129,0 1-95,0 0-161,-19-1-96,19 2 129,0-2-193,-19 0-128,19-18 128,0-1-32,0 0 0,0 1-64,-22-21 96,22 0-480,0 0-65,0 18-415,0-18 255,0-18-672,0 18-865,22-21-577,-22 1-2049</inkml:trace>
  <inkml:trace contextRef="#ctx0" brushRef="#br0" timeOffset="1">4238 8878 10858,'22'-20'128,"-3"0"1634,0 0-481,22 0 256,-22 20-352,20-19-512,-18 19-96,18 0 31,-19 0-384,20 0 65,-20 19-129,-1 1 128,-19-20-256,0 20 160,0 0 161,0 20-257,-19-21 0,-1 1-64,1 0-128,-22 0-64,22 0 63,-1 0-127,-1-1 128,2-19 224,19 0-352,0 0-128,0 0 256,19 0 64,2 0-193,-1 20 129,19 0 288,-18 1-95,18-2-65,1 20 288,-20 2-288,-1-2 128,-19 0 0,0-18-64,0 19 417,-19-19-129,-1-3-288,-20 1 96,1-19 33,-21 21-129,19-21 0,-17 0 96,17 0-192,3 0-128,38 0 32,-22 0-257,44-21-928,-3 2-480,0 19-834,22-18-2562</inkml:trace>
  <inkml:trace contextRef="#ctx0" brushRef="#br0" timeOffset="2">5153 9315 10762,'-21'0'993,"1"-20"1921,20-1-1504,0 2 31,0-1-256,0 1-480,20-1-545,1-1 128,18 1 97,1 1-353,-1-1 256,2 20-32,-2 0-32,-20 20 1,2-1-33,-1 1 0,-20 21-96,0-22 192,-20 20-288,-1 2 193,-18-21 63,-1 1-96,1-3-64,-21-18-32,21 0 32,-2 0-384,2 0 576,39 0-576,-21-18-1057,42-3-673,-1 1-2402</inkml:trace>
  <inkml:trace contextRef="#ctx0" brushRef="#br0" timeOffset="3">6066 8838 9416,'19'-40'1314,"-19"21"1408,0 19-736,0 0-769,0 19 513,0 1-385,0 0-512,0 20 64,0 19-64,0 1-321,0-1 33,-19 1-545,19-1 128,-20-18-32,20-2 32,0-20 64,-21 2-160,21-21 128,0 0 97,0-21-322,21 2-95,-21-1 224,20 1-128,18-22 128,-16 2-352,17 19 96,-1 1 64,3-2 256,-22 21-352,22 0 192,-22 21 160,1-2-128,-20 1-96,0 19 352,0 2-160,-20-22 32,1 20-192,-22-18 448,3-1-480,-3 0 577,-17 1-449,17-21-128,2 0 96,-1 0-224,1 0-417,18 0-1345,1 0-2690</inkml:trace>
  <inkml:trace contextRef="#ctx0" brushRef="#br0" timeOffset="4">3942 9871 8327,'0'-20'769,"19"-1"2050,-19 2-641,19 0-513,1 19 97,-20-20-481,0 20-480,0 0-32,0 20-161,0-1-127,-20 0-129,1 22 33,-20-1-353,18 0 160,-18-1 64,20-18-256,-2 17 288,21-38-320,0 21 160,0-21 193,21 0-33,-2 0 32,1 0-64,20-21-31,-1 21-65,0 0-320,2 0 192,-3-18 192,-16 18-320,16 0 64,-18 0-128,-20 0-481,21 0-288,-21 0-192,0 0-480,19 0-417,-19 0 0,-19 0-897</inkml:trace>
  <inkml:trace contextRef="#ctx0" brushRef="#br0" timeOffset="5">4139 9930 9128,'-19'-19'1570,"19"19"1152,0 19-1024,0-19 128,-19 40-161,19-20-576,-22 21-352,3-23 96,19 22-225,-19 1-384,19-23-95,-20 3 63,20-1-224,0-1 64,0 2-577,0-21-832,0 0-417,0 0-768,20 0-673</inkml:trace>
  <inkml:trace contextRef="#ctx0" brushRef="#br0" timeOffset="6">4219 9871 10730,'0'-20'512,"19"20"2179,3 0-930,-3 0-191,0 0-257,22 0-576,-22 0-257,20 0 1,-18 0-65,-1 20-96,-1 0-224,-19-20 65,20 39-33,-20-18 0,-20-2 128,1 1-320,-22 21 192,2-23-160,-1 3 128,20 19-160,-18-20 256,16-20-384,22 18 224,-19-18 96,38 21 65,3-21 319,-3 0-160,20 0-320,-18 0 96,18 0-63,1 0-65,-1 0-385,-19 0-864,20 0-993,-20 0-1634</inkml:trace>
  <inkml:trace contextRef="#ctx0" brushRef="#br0" timeOffset="7">5271 9811 6149,'0'-19'4036,"-19"-1"-2210,19 20 672,-20 0-1088,-20 20 191,20-1-320,-20 21-288,1 0 64,19 20-64,-20-21-320,20 2-193,20-2-223,0 1-418,20-40 161,-1 20 289,22-20-450,-2-20 97,1-1-224,-20 2-64,-1-2 32,-19 3 95,0-2 225,-39-1-320,20 1 224,-22 20 32,22 0 32,-1 0-32,-1 0-64,21 0-1378,0 0-640,21 0-32,-1 0-1601</inkml:trace>
  <inkml:trace contextRef="#ctx0" brushRef="#br0" timeOffset="8">5449 9792 12523,'0'0'1698,"0"0"928,0 0-992,-19 19-129,19 21-31,-39 0-385,18-1-256,2 1-65,-20 1-607,18-3-97,1 2 192,20-19-384,-19-1 320,19-2-416,0-18-289,0 0-384,0 0-448,0-18-961,19 18-1185,1-20-3108</inkml:trace>
  <inkml:trace contextRef="#ctx0" brushRef="#br0" timeOffset="9">5391 9792 13292,'20'0'929,"-1"-20"1986,0 20-1154,1 0-287,1 0-577,-1-20-481,18 20-128,-16 0-320,-3 0 128,0 0-64,1 0-640,1 0-481,-21 0-1346,0 20-575,0-20-2275</inkml:trace>
  <inkml:trace contextRef="#ctx0" brushRef="#br0" timeOffset="10">5331 9911 14029,'20'19'1313,"-1"-19"1890,22 0-1569,-3 0-321,-18 0-416,21 0-449,-22 0-256,22 0-224,-22 0-160,0 0-1313,1 0-1859,-20 0-1888</inkml:trace>
  <inkml:trace contextRef="#ctx0" brushRef="#br0" timeOffset="11">6225 9711 11723,'0'0'352,"-22"21"353,3-1 864,-20 0-352,20 38 481,-22-17-257,2 18-480,-1 1-64,40-1-385,-20 2-319,20-41-225,20-2 32,20 3 160,-1-21-160,2 0 0,-2-21-224,-1 3-33,-16-23 193,-22 22-32,0-2 160,-22 3-96,-16-2 32,-1-1 0,-2 21 192,2 0-288,18 0 192,2 0-32,19 0-384,19 0-833,2 0-929,18 0-1313</inkml:trace>
  <inkml:trace contextRef="#ctx0" brushRef="#br0" timeOffset="12">6442 9811 13004,'0'-19'1121,"0"-1"512,0 0 834,21 20-834,-2-20 65,20 20-929,-18 0-257,-1 0 129,-1 20-225,1 0-32,20-20-191,-40 20 31,20 18-128,-20-17 128,19 19-64,-38-20-160,19-1 128,-20 21 1,-20-20-161,1 1 64,-2 17-257,2-17 97,20-2 128,-2-19 0,1 21-192,20-21 96,20 0 192,20 0 256,-1 0 1,2-21-97,-2 21 160,21 0-255,-20 0-33,-1-19-32,-20 19 96,22 0-320,-41 0-160,20 19-513,-20-19-961,-20 0-1537,1 21-1730</inkml:trace>
  <inkml:trace contextRef="#ctx0" brushRef="#br0" timeOffset="13">9182 8898 9705,'19'-40'672,"1"40"2051,-20 0-1122,0 0-191,0 20 448,0 0-673,0 39-160,-20-19-129,-18 19-223,16 1-449,-17-1 33,20 1-33,-2-21-64,1 2-96,1-21-32,19 1 0,0-21-64,0 0-577,0 0-416,19 0-736,-19-21-577,20 1-833</inkml:trace>
  <inkml:trace contextRef="#ctx0" brushRef="#br0" timeOffset="14">9163 8858 12780,'19'-20'256,"0"20"2242,1-20-1056,20 20 95,-1 0-192,2-20-384,-2 20-512,21 0-161,-20 0-128,-1 0-224,2 0 96,-2 0 96,-20 0-608,2 0-289,-21 0-1025,0 20-672,-21-20-929</inkml:trace>
  <inkml:trace contextRef="#ctx0" brushRef="#br0" timeOffset="15">9102 9036 10762,'0'40'1569,"39"-40"353,-17 0 448,36-20-1281,-18 20 0,20 0-384,-1-20-353,-19 20-160,20-19-31,-21 19-193,-20 0 96,3 19-609,-3-19-640,-38 20-865,19-20-512,-41 20-2980</inkml:trace>
  <inkml:trace contextRef="#ctx0" brushRef="#br0" timeOffset="16">9042 9295 13292,'0'20'897,"20"-20"2178,1 0-1730,18 0-128,2 0-160,17-20-800,2 20-225,0-21-32,0 21-1314,-2 0-2017</inkml:trace>
  <inkml:trace contextRef="#ctx0" brushRef="#br0" timeOffset="17">10193 9036 13292,'22'-19'577,"-3"19"1921,-19 0-1025,20 39 1,-20-19-513,0 1-257,0 18-255,19 0-33,-19-18-224,0-1-128,21-1 33,-21-19 63,20 0-64,-1 0 352,-19-19-224,19-1-160,3-1-32,-3-18 65,0 19 127,-19-20-64,20 20-288,-1-19 320,-19 19-448,22 0-257,-3 20-640,-19 0-1313,19 0-2018</inkml:trace>
  <inkml:trace contextRef="#ctx0" brushRef="#br0" timeOffset="18">11128 9116 8167,'0'0'1954,"0"0"1121,19 0-1345,-19 0 288,19 0-609,1 0-544,1 0-225,-2 0 33,1-19-449,-1 19 193,22 0-385,-22 0 128,1-21-32,1 21-64,-21-20 64,0 20 0,0 0-192,0-20 288,-21 20-320,1-19-32,1 19 128,-22-20-32,22 20 96,-20 0-96,-2 0 32,3 20 160,18-1 64,-21 1 449,22 0-257,0 1 257,-3 18-64,22 0-129,0-18-95,22-1-257,16 19 32,3-39-320,-2 19 128,21-19-32,-21 0-33,21 0-831,-21 0-354,1 0-1440,-1 0-1923</inkml:trace>
  <inkml:trace contextRef="#ctx0" brushRef="#br0" timeOffset="19">8845 9711 6886,'19'-39'3684,"-19"19"-2179,0 1 961,0 19-704,0 19-353,0-19-416,-19 41-320,-1-23 224,-1 23-353,2-1 65,-1-2-65,1 3 1,-2-21-257,21 0 64,0-1 65,0 2-289,21-21 256,18 0-31,-20-21 31,41 21-480,-19-19 352,-2 19-256,1-20-96,-1 20 128,-20 0-480,22 0-65,-41 0-256,19 0-352,-19 0-672,0 20-898,0-20-512</inkml:trace>
  <inkml:trace contextRef="#ctx0" brushRef="#br0" timeOffset="20">9004 9811 10409,'0'19'769,"0"-19"1249,-20 21 0,20-1-320,-21 20 127,2 0-576,19-1-416,-20-18-128,20 17-513,-19-17-128,19 19 96,0-20-160,0-20-608,0 18-545,0-18-801,19 0-545,-19 0-1600</inkml:trace>
  <inkml:trace contextRef="#ctx0" brushRef="#br0" timeOffset="21">9401 9732 11691,'19'-21'704,"-19"21"1186,0 0 288,0 0-320,0 0-385,0 0-576,-19 0-513,19 0 97,-21 0 127,21 0-543,-20 0 63,1 0-32,-1 0 128,-1 0-192,21 0-160,-19 0 192,-1 0 0,1 0-160,19 0 192,-21 0-192,21 0 96,-20 0 0,20 21 64,0-21 160,0 0-320,0 20 288,-19 0-64,19-20-32,0 20 129,-19-20-225,19 19 0,0-19 32,0 0-32,0 19 32,19-19 32,0 0-96,1 0 288,1 0-256,-2 21-32,20-21-128,-18 20 320,-1 0-128,-1 0-160,-19 20 320,0-21-288,0 1 160,-19 1 288,-1-1-63,-1-2-161,-18-18 160,20 21-224,-22-21 128,3 0-256,16-21 64,3 21 0,19 0-929,0-18-832,19 18-1923,3 0-2658</inkml:trace>
  <inkml:trace contextRef="#ctx0" brushRef="#br0" timeOffset="22">9976 9752 7591,'0'-20'1665,"0"20"1474,20-21-1217,-20 21-288,19-18-65,1 18-352,1-21-224,-2 21-32,1 0-32,20 0-385,-20 21 129,-20-3 160,19 3-513,-19 19 289,0-1-417,-19 1 96,-1 0-32,-1-1-352,2-18 225,-1 18-65,1-18 64,19 17-192,-21-38 64,21 21-513,0-21-127,0 0-738,0 0-191,0 0-609,21 0-961,-21-21-897</inkml:trace>
  <inkml:trace contextRef="#ctx0" brushRef="#br0" timeOffset="23">9976 9911 6662,'0'-20'3459,"0"20"-1313,0-20 737,0 20-897,20 0-289,-1 0-704,1 0-352,20 0-225,-20 0-224,20 0 33,-20 20-161,-1-20-545,22 20-608,-22-20-1121,-19 19-512,20-19-2499</inkml:trace>
  <inkml:trace contextRef="#ctx0" brushRef="#br0" timeOffset="24">10511 9672 10794,'20'-20'1249,"-40"20"1313,20 0-896,-38 20 192,16 1-161,-17 18-448,1 1-192,-3-1-32,22 21-64,-1-20-576,20-21-289,0 21-64,20-20 0,-1-20 192,22 0-416,-3 0-64,1-20-97,2 20-287,-2-19-161,-18-2 288,-21 2 225,-21-1 320,1 20 32,-18-20-64,-3 20-192,21 0 320,1 0-608,0 0-1442,19 0-2466</inkml:trace>
  <inkml:trace contextRef="#ctx0" brushRef="#br0" timeOffset="25">11325 9612 9929,'0'-20'1313,"-19"20"-224,-1 20 801,-1-20-641,2 40 257,-1 1-161,-20-2-448,1 1-32,20 18 95,-22-17-479,41-1-321,0 0 0,0-21-128,41-19 0,-3 0 32,3 0 0,-2 0-544,1-19 128,-1-2 95,-19-18-127,-20 19 288,0 0 128,-20-1-96,1 21 96,-22-19-64,2 19 0,-1-19 192,20 19-160,1 0-96,19 0 32,0 0-96,0-20-1602,19 20-544,1 0-1250</inkml:trace>
  <inkml:trace contextRef="#ctx0" brushRef="#br0" timeOffset="26">11763 9612 12075,'20'-20'384,"-20"20"2179,0-18-481,0 18-641,-20 0-224,-1 0-512,2 0-193,-1 0 225,-21 0-481,22 0 129,0 0-257,-1 0 160,-1 0-64,2 18-32,-1-18 33,20 0-257,-19 0 128,19 0-64,0 20 160,0-20-288,0 21 192,0-2 128,0-19-160,0 20-160,0 1 160,0-21 0,0 18 96,0-18-256,0 21 96,0-21 0,0 0 32,0 0 32,0 20-96,19-20 160,1 0-128,-1 0 33,22 20-162,-22 0 161,0-20 65,3 38-65,-3-17-161,-19-1 193,0 20-31,0-21 191,0 2-64,-19-2 32,-3 1 256,-16-20-319,18 0-1,-20 0 0,1 0-96,18 0 96,-18 0-224,19-20-224,20 20-641,-21 0-865,21 0-2626</inkml:trace>
  <inkml:trace contextRef="#ctx0" brushRef="#br0" timeOffset="27">14005 8898 10057,'20'-40'577,"-20"40"1184,0 0 545,19 0-896,-19 20 287,0 0-608,0-1-192,0 21-256,0 0 288,0-1-353,-19 1-191,19 0-193,-20-1-64,20-19-256,-19 1 160,19-1 0,0-1-96,0-19-256,0 0-481,0 0-577,0 0-223,0 0-673,0-19-1153</inkml:trace>
  <inkml:trace contextRef="#ctx0" brushRef="#br0" timeOffset="28">13967 8898 9384,'0'-40'1346,"0"20"-321,19 20 1313,0-20-1025,1 0 225,20 20-385,-1 0-417,21 0 1,-21 0-32,2 0-161,-2 0-384,1 20-128,-20-20 129,-20 20-193,0 0 160,-20 0 0,1 0-64,-2-1-320,-18 1 192,19-20-1,-20 20 33,20-20-64,1 0 64,19 20 0,0-20-64,0 0-64,19 20 160,1-20 32,-1 20-32,2-1-32,18 1 256,-19 0-288,-20 20 96,21-20 96,-42-1 0,21 1 225,-20 1-385,-19-1 192,18-1-64,-18-19 0,-1 0-64,1 0-32,19 0-32,-1 0-352,21 0-353,0 0-576,0 0-897,41-19-96,-22 19-1538</inkml:trace>
  <inkml:trace contextRef="#ctx0" brushRef="#br0" timeOffset="29">14362 9295 6213,'21'-40'1378,"-21"20"1344,20 1-319,-1-1-962,0-1 128,3-18-448,16 19-352,-18 20 128,21-19-224,-22 19-97,0 0-384,-19 19 33,22 1 159,-22-1-224,-22 1 192,22 21-63,-38-22 63,18 1-288,-21-1 32,3 2 96,16-21-96,3 0-416,0 0 608,-1 0-1088,20-21 31,0 21-1025,0-19-800,20-1-673</inkml:trace>
  <inkml:trace contextRef="#ctx0" brushRef="#br0" timeOffset="30">14699 8739 12876,'21'0'736,"-21"0"674,-21 19 191,21 2 1,0 18 63,0 1-672,-19 0-352,-1-1-129,20 1-223,-19 0-225,19-1-128,-19 2 256,19-22-192,0-19-96,0 0 64,0 0 128,19 0-32,0-19-288,1-2 160,20 1-193,-20 20-63,-1-20 160,22 20 0,-22 0 256,-19 0-320,20 20 192,-20 0 256,-20 20-288,20-20 160,-19-1 192,-2 22-192,-18-21 289,-2-20-225,22 19 96,-20-19-320,-2 0 64,3 0 32,18-19-513,-1 19-864,21-20-1570,0 20 65</inkml:trace>
  <inkml:trace contextRef="#ctx0" brushRef="#br0" timeOffset="31">15118 9116 10762,'0'0'1249,"19"-19"1730,1 19-1122,-1 0-191,2 0-96,18 0-866,2 0-63,-3 0-513,3-21-64,-2 21 96,-20 0-448,1 0-225,1 0-1184,-2 0-1090,-19 0-928</inkml:trace>
  <inkml:trace contextRef="#ctx0" brushRef="#br0" timeOffset="32">15335 8917 10217,'-20'20'801,"20"0"1281,-19 0-865,19 0 192,-19 19-63,19-19-482,-22 21-191,22-22-289,0 20-351,-19-19 95,19 1-289,0-1-447,0-1-737,0 1-673,0-20-1121</inkml:trace>
  <inkml:trace contextRef="#ctx0" brushRef="#br0" timeOffset="33">15335 8818 7847,'-58'40'1025,"17"0"2050,22-1-993,-22 1 224,2 19-320,-2-19-897,3 20-128,-3 0-353,22-21-608,19 0 32,19-18 64,22-1-224,-3 0 513,3-20-674,19 0-223,-2-20-257,-17 0 1,19-1-129,-2 2 192,-38-20 225,20-2 63,-20 2 129,-20 0 96,0-22-97,-20 22 161,1-1 128,-22 0 225,22 21 255,-20 19 289,-2 0-161,3 0-416,16 0-160,3 0-448,19 19-1474,0 1-1761</inkml:trace>
  <inkml:trace contextRef="#ctx0" brushRef="#br0" timeOffset="34">16011 8838 5829,'20'0'7783,"-20"0"-7398,0 0 1440,-20 20-287,-1 20-225,1-21-288,1 21-192,0 0-481,-3-1 33,3-19-289,0 21-32,-1-2-32,20-20-128,0-19 32,0 20-769,0-20-192,0 0-481,0 0-223,0-20-545,20 1-2915</inkml:trace>
  <inkml:trace contextRef="#ctx0" brushRef="#br0" timeOffset="35">15932 8838 8391,'19'0'3812,"0"-20"-2595,1 20 1185,21 0-1088,-22 0 351,22-20-608,-3 20-256,22 0-513,-21 0 33,2 0-225,-2 0 32,1 0 32,-1 0-640,-39 0-321,19 0-1281,-19 20-577,-19 0-2241</inkml:trace>
  <inkml:trace contextRef="#ctx0" brushRef="#br0" timeOffset="36">15910 8997 9801,'-19'20'2146,"19"-20"-609,0 0 898,41 0-738,-22 0-95,20 0-1154,21 0-224,-19-20 65,-3 20-225,1 0-64,2 0-257,-22 0-800,-19 0-928,0 0-962</inkml:trace>
  <inkml:trace contextRef="#ctx0" brushRef="#br0" timeOffset="37">15891 9136 6470,'-19'19'6085,"19"-19"-4964,19 0 1634,-19 0-1057,41 0-513,-22 0-481,20 0-447,-18 0 31,18 0-320,21 0 160,-41 0-704,20 0-802,2 0-1505,-22 0-2209</inkml:trace>
  <inkml:trace contextRef="#ctx0" brushRef="#br0" timeOffset="38">16406 8898 8327,'22'19'4581,"-22"-19"-3364,0 40 1249,0-20-736,0 20 160,-22-1-769,22 2-321,0-2-607,0-20-1,0 1 96,0-20-32,22 21 129,-22-42-225,19 1 128,1 1-192,20-1-64,-20-20 32,-1 0-32,22 21 64,-22-21-32,0 0-352,1 20-32,1 1-705,-1 19-448,-20 0-673,0 0-833,0 0-865</inkml:trace>
  <inkml:trace contextRef="#ctx0" brushRef="#br0" timeOffset="39">16765 9036 11210,'0'0'449,"19"0"1665,1 0-865,1 0-416,-2 0 288,20 0-609,-19 0-288,20 0 385,-1-19-321,2 19-96,-22-20 0,0 20-95,-19-20 159,0 20-320,0-20 96,-19 20-96,-20-20 256,18 20-352,-18 0 192,-1 0 64,-19 0 0,19 20 288,1-20 705,20 40 289,-3-20-161,3-1-192,19 21-449,0-19-287,19-2-65,3 1-160,36-1 32,-18-19-96,19 0-673,1 0-736,0 0-801,-22 0-2947</inkml:trace>
  <inkml:trace contextRef="#ctx0" brushRef="#br0" timeOffset="40">13945 9970 12684,'0'-19'416,"0"-2"897,22-18 673,-3 19-673,0 0 1,20-1-354,-18 2-255,18 0-224,2 19 31,-22 0-64,1 0-255,-1 19 255,2 21-416,-1-20 160,-20 20 0,0 0 97,-20-21-321,-1 22 256,-18-21-64,20-2 32,-22-18-96,-19 21 0,21-21-96,20-21 0,-22 21 161,41 0-450,-19-18-127,19-2-545,19 20-448,3 0-801,-3-21-1218,20 21-992</inkml:trace>
  <inkml:trace contextRef="#ctx0" brushRef="#br0" timeOffset="41">14323 9811 11274,'20'-39'417,"-1"39"1889,2-20 0,-1 0-673,-1 20 33,22 0-705,-22 0-128,20 0 32,-18 0-353,18 20 97,-39 20 63,19-21-223,-19 21-1,-19 20-320,0-20-32,-1-1 0,-21 2 97,22-2-193,0-20 32,-22 2 32,41-1-256,-19-20-385,19 0-384,-20 0-608,20 0-866,0 0-1472,0-20-5158</inkml:trace>
  <inkml:trace contextRef="#ctx0" brushRef="#br0" timeOffset="42">14383 9951 13164,'0'-21'1345,"20"21"1410,-20 0-673,19 0-737,0 0-384,3 0-384,16 0-481,3 0-192,-2 0 64,21 0-1186,-2 0-2625</inkml:trace>
  <inkml:trace contextRef="#ctx0" brushRef="#br0" timeOffset="43">15315 9752 10313,'0'-20'929,"20"20"2082,-20 0-609,0 0-800,0 0 191,0 20-639,0 20-418,-20-21-63,20 21-193,0 0-31,-19-20-1,19 20-352,-19-1-64,19-18 128,0 17-192,0-17-352,0-2-128,0-19-577,0 21-385,0-21-736,0 0-673,0 0-1953</inkml:trace>
  <inkml:trace contextRef="#ctx0" brushRef="#br0" timeOffset="44">15732 9772 10794,'-19'-20'352,"19"20"2307,-20 0-834,-1 0-31,-18 20-192,-1 0-449,20-1-96,-19 21-64,-1-20-97,20 0-447,20 0-97,0-1-288,0-19-96,0 21-32,20-21 256,-1 0-512,22-21-192,-22 2-97,22-1-160,-2 0 65,-20 0-289,2-1 384,-1 2 32,-1-20 129,0 19 416,-19 0-64,0 20 256,0-21 385,0 21 191,0 21 161,-19-1-384,19 0 480,-19 19-449,-1 1 129,-1 0-1,2-1-447,-1-18-161,20 18 0,0 2-64,0-23-64,0 3-1218,0-2-1440,20 2-1666</inkml:trace>
  <inkml:trace contextRef="#ctx0" brushRef="#br0" timeOffset="45">16269 10011 10153,'0'-21'1441,"0"1"866,0 1-289,0-2-705,19-18 160,1 19-576,20 0-416,-20-1 95,18 2 129,3 0-289,-21 19 33,-1 0-33,2 0 128,-1 38-383,-20-17 351,0 19-224,0-1-127,-20 1 127,-1-20-192,-18 21 0,20-23 160,-22 3-320,22-21 160,-1 0 0,-1 0-320,2 0 64,19-21-577,0 21-224,0-18-608,19-2-673,2 20-993,-1-21-1826</inkml:trace>
  <inkml:trace contextRef="#ctx0" brushRef="#br0" timeOffset="46">16587 9792 7142,'19'-40'2851,"20"20"-353,-18-1-960,18 3 255,-20 18-319,22-21-129,-22 21-192,22 0-256,-41 0-224,19 21 95,1-3-31,-20 23-32,-20-1-1,20-2-287,-19 3-129,19-1 0,-21 19-159,21-18 31,-20-21-96,20 19-64,0-20-192,-19 22-481,19-23-512,0-18-481,19 21-832,-19-21-1057,0 0-1442</inkml:trace>
  <inkml:trace contextRef="#ctx0" brushRef="#br0" timeOffset="47">16686 9930 12395,'0'-19'1474,"0"19"768,19 0 352,22 0-1313,-22 0 289,20 0-865,-18 19-449,37-19-160,-17 0 0,-2 21-576,21-21-1378,-22 0-2819</inkml:trace>
  <inkml:trace contextRef="#ctx0" brushRef="#br0" timeOffset="48">23693 9356 5829,'19'0'897,"-19"-21"1697,0 21-1152,0-20-33,0 20-96,0-20-448,0 20 0,0-21-128,0 2 95,0-1-287,0 1 63,0-1-127,0-1-257,0-18-128,0 19 321,0-20-417,0 20 160,0-19 32,0-1-64,-19 20-32,19-20 64,0 1-96,-21-1 65,21 0-65,0 0-32,0 0 160,-20 1-384,20-1 384,0-19-288,0 19 96,0 0 224,0-19-288,-19 19 128,19-19-64,0-1 64,0 20 0,0-19-64,-19-1 256,19 0-416,0 1 192,-22 19 128,22-19-224,0-1 96,-19 0 32,19 21 0,-19-21 97,19 20-354,0-19 193,0-1 64,0 21-96,-20-21 64,20 1 129,0-1-129,-21 20-193,21-19 161,0-1 32,0 20-96,0-19 96,0 19-64,0-20 64,0 20-64,0 1 32,0-1 193,0 0-354,0 1 161,0-1 65,21 0-162,-21 1 226,0-2-258,0 2 161,0 20-32,0-22 0,0 21 0,0 1 0,0-1 65,0 1 31,0-2-160,-21 1 64,21 20 0,0-20-65,0 1 130,-20 19-290,1-20 289,0 20-256,-3 0 352,3-19-352,-20 19 160,-1-21 0,-21 21 0,3 0 96,-2-20 64,0 20-128,2 0 0,-2 0-192,0-20 224,-20 20 0,1 0 0,0 0 64,18 0-224,3 0 160,-21-21 64,19 21-192,0 0 224,-20 0-288,22 0 320,-21 0-320,-1-18 160,1 18 128,-1 0-128,1 0-96,-1 0 32,1 0 224,-1 0-160,1 0-128,0 0 96,-1 0 32,1 18 32,19-18 0,0 0 64,-18 0-160,-1 0 32,18 0 32,-18 21-32,19-21 224,0 0-352,21 0 160,-21 0-224,21 20 608,-21-20-448,41 0-288,-22 0 704,2 0-512,18 0-64,2 0 608,-1 0-384,20 0-224,-19 0-64,19 0-1154,0 0-447,0 0-33,19 0-769</inkml:trace>
  <inkml:trace contextRef="#ctx0" brushRef="#br0" timeOffset="49">20517 6137 8840,'19'-21'-32,"-19"3"1954,0 18-289,0 0 321,0 0-545,0 0-1088,-19 18-33,-3 3 705,-16-1 0,18 0-545,-20 0 481,1 19-352,20-19-225,-3 0 385,3-20-673,19 21-64,0-21 384,0 0-32,19 19 193,22-19-161,-2 20-191,21-20-161,0 19 64,-21-19-128,1 20-64,-1-20 31,2 20-159,-22 1-673,0-21-1889,22 19-1666</inkml:trace>
  <inkml:trace contextRef="#ctx0" brushRef="#br0" timeOffset="50">21926 9830 9160,'-20'0'769,"20"0"1793,-21-19-223,21 0-930,0-1-320,21 20-448,-1-20-161,-1 0-64,0-1 225,22 3-289,-2-3 321,2 21-257,-3 0 129,-16 0-417,-3 21 0,0-3 0,1 3 193,-20 19-161,0-20-32,-20 18-96,1-17 96,0-1 224,-22 0-352,22-20 257,-22 0-193,22 0 128,-20 0-224,-2-20 64,22 0-160,19 20-257,-20-21-287,40 2-385,-1 19-769,0-19-480,3 19-705,-3 0-3844</inkml:trace>
  <inkml:trace contextRef="#ctx0" brushRef="#br0" timeOffset="51">22304 9633 9833,'19'-21'544,"0"21"1250,1-20 640,1 20-896,18-18 223,-20 18-639,2 0-65,18 18-353,-39-18-31,20 20-289,-20 1 97,0 18 95,-20-18-95,20 18-33,-39 1-160,18-1 1,2-20-161,-20 22-32,18-21 192,1 0-448,1-1 160,19-19-64,0 21-1057,0-21-224,0 0-705,0 0-1378,19-21-1568</inkml:trace>
  <inkml:trace contextRef="#ctx0" brushRef="#br0" timeOffset="52">22362 9772 11146,'0'-20'2274,"0"0"-768,21 20 1408,-21 0-1472,19 0-417,1 0-449,-1 0-223,2 20-417,18-20-33,-19 0-1280,40 20-2402,-22-20-5798</inkml:trace>
  <inkml:trace contextRef="#ctx0" brushRef="#br0" timeOffset="53">23137 9672 10441,'19'-20'769,"-19"1"2466,0 19-544,0 0-1250,0 19-320,-19 1 128,19 1-384,-19 18-160,-3-19-225,3 0 129,-1 19-417,20-20-96,-19 22 96,19-21-192,0 0-480,0-1-321,0 2-544,0-21-609,0 0-705,19 0-608</inkml:trace>
  <inkml:trace contextRef="#ctx0" brushRef="#br0" timeOffset="54">23414 9772 9096,'60'-20'3620,"-41"0"-2756,-19-1 1635,0 21-545,0-18-609,0 18-576,-19 0-33,0 0 129,-22 18-96,22-18 64,-22 41-193,2-21-31,-2 0-609,22-1 32,19 0-64,0 2 32,19-21 0,-19 20-96,22-20-225,-3 0-319,1 0-129,20-20 225,-20 20 159,18-21 65,-16 21 320,-3-19-64,0 0 32,-19-1 64,20 0-160,-20 0 320,0 20 352,0-21-63,0 21-289,0 0 224,0 21-95,-20-21 351,1 40-191,0-20-1,-3-1-127,3 21-385,0-20 64,19 0-96,-20 19-225,20-18-544,0-2-704,20-19-1121,-20 20-2211</inkml:trace>
  <inkml:trace contextRef="#ctx0" brushRef="#br0" timeOffset="55">23871 10011 10986,'0'-21'993,"0"1"448,0 1 737,0-2-768,0 2-65,20-21-544,-1 20-161,22-1 97,-22 2 0,20 0 63,2 19-383,-22 0-1,0 0-63,3 0 63,-3 19 128,-19 0-319,0 22 287,0-21-224,-19 19-63,-22-18-129,22-2 64,-22 1 128,22-20-192,-1 21-256,-19-21 128,18 0-352,2-21-545,19 21-897,-20 0-736,20-20-1859</inkml:trace>
  <inkml:trace contextRef="#ctx0" brushRef="#br0" timeOffset="56">24247 9792 12331,'22'-20'256,"-22"20"2499,19-20-801,-19 20-321,19 0-351,1-20-225,1 20-545,-2 0 97,20 0-161,2-21 97,-2 21-385,1 0 224,-20 21-320,20-21 128,-20 20-63,-20-20 159,19 40 32,-19-21-64,-19 0 33,-1 22 63,-1-1-384,2-21 288,-1 21-384,-20-20 128,20 1 96,1-1-736,0-2-33,19 3-352,-22-2-801,22-19-576,0 0-545,0 21-512</inkml:trace>
  <inkml:trace contextRef="#ctx0" brushRef="#br0" timeOffset="57">24387 9951 15598,'0'0'32,"19"-21"2659,-19 21-577,22 0-929,-3 0-384,20 0-321,1 0-31,-1 0-513,2 21 96,19-21-353,-2 19-1761,-17-19-2882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96A1-744C-482B-9734-3EFEF9BCA103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666E-2636-4430-AB62-0A50AC2E24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010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B666E-2636-4430-AB62-0A50AC2E2444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1632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Venona</a:t>
            </a:r>
            <a:r>
              <a:rPr lang="en-US" dirty="0"/>
              <a:t>:</a:t>
            </a:r>
            <a:r>
              <a:rPr lang="en-US" baseline="0" dirty="0"/>
              <a:t>   Roll a dice a compute a pad. This seems boring and they started using the same pads again and again. soviet messages sent from 1941 to 1946, decrypted about 3000 messages.</a:t>
            </a:r>
          </a:p>
          <a:p>
            <a:r>
              <a:rPr lang="en-US" dirty="0"/>
              <a:t>MS- Point to Point transfer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C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   C</a:t>
            </a:r>
            <a:r>
              <a:rPr lang="en-US" baseline="-25000" dirty="0">
                <a:sym typeface="Symbol" pitchFamily="18" charset="2"/>
              </a:rPr>
              <a:t>2  the pads</a:t>
            </a:r>
            <a:r>
              <a:rPr lang="en-US" baseline="0" dirty="0">
                <a:sym typeface="Symbol" pitchFamily="18" charset="2"/>
              </a:rPr>
              <a:t> cancel out and 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  m</a:t>
            </a:r>
            <a:r>
              <a:rPr lang="en-US" baseline="-25000" dirty="0">
                <a:sym typeface="Symbol" pitchFamily="18" charset="2"/>
              </a:rPr>
              <a:t>2  is left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of two time pad</a:t>
            </a:r>
          </a:p>
          <a:p>
            <a:r>
              <a:rPr lang="en-US" dirty="0"/>
              <a:t>A very good example of how not to do </a:t>
            </a:r>
          </a:p>
          <a:p>
            <a:r>
              <a:rPr lang="en-US" baseline="0" dirty="0"/>
              <a:t>client and AP shared a Key</a:t>
            </a:r>
          </a:p>
          <a:p>
            <a:r>
              <a:rPr lang="en-US" baseline="0" dirty="0"/>
              <a:t>In order to change the key they appended it with IV. IV is incremented by one for each frame</a:t>
            </a:r>
          </a:p>
          <a:p>
            <a:r>
              <a:rPr lang="en-US" baseline="0" dirty="0"/>
              <a:t>The design realized that in stream cipher a Key must be used to encrypt one message so they design to change the key for every single frame.</a:t>
            </a:r>
          </a:p>
          <a:p>
            <a:r>
              <a:rPr lang="en-US" baseline="0" dirty="0"/>
              <a:t>IV changes and Key never changes</a:t>
            </a:r>
          </a:p>
          <a:p>
            <a:r>
              <a:rPr lang="en-US" baseline="0" dirty="0"/>
              <a:t>So Essentially the IV will be used again and it becomes 2 time 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FMS -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florain</a:t>
            </a:r>
            <a:r>
              <a:rPr lang="en-US" baseline="0" dirty="0">
                <a:sym typeface="Wingdings" pitchFamily="2" charset="2"/>
              </a:rPr>
              <a:t> martin and </a:t>
            </a:r>
            <a:r>
              <a:rPr lang="en-US" baseline="0" dirty="0" err="1">
                <a:sym typeface="Wingdings" pitchFamily="2" charset="2"/>
              </a:rPr>
              <a:t>shamir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Within minutes you can recover the key for any WEP network</a:t>
            </a:r>
          </a:p>
          <a:p>
            <a:r>
              <a:rPr lang="en-US" baseline="0" dirty="0">
                <a:sym typeface="Wingdings" pitchFamily="2" charset="2"/>
              </a:rPr>
              <a:t>Here the keys are so much related that the keys can be recovered by just using few cipher texts</a:t>
            </a:r>
          </a:p>
          <a:p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What the designers should have done ? Listen to the talk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</a:t>
            </a:r>
            <a:r>
              <a:rPr lang="en-US" baseline="0" dirty="0"/>
              <a:t> you modify the cipher text the changes are undetected. Whatever you add to the cipher text will have the same predictable effect on the decrypted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Bob:   42 6F  62      ,    Eve:   45 76 65    ,     Bob ⊕ Eve</a:t>
            </a:r>
            <a:r>
              <a:rPr lang="en-US" baseline="0" dirty="0"/>
              <a:t>:  07 19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B666E-2636-4430-AB62-0A50AC2E2444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093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8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B666E-2636-4430-AB62-0A50AC2E2444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877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PRG is predictable.</a:t>
            </a:r>
            <a:r>
              <a:rPr lang="en-US" baseline="0" dirty="0"/>
              <a:t> This means that there exist some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s.t</a:t>
            </a:r>
            <a:r>
              <a:rPr lang="en-US" baseline="0" dirty="0"/>
              <a:t> if I give you first </a:t>
            </a:r>
            <a:r>
              <a:rPr lang="en-US" baseline="0" dirty="0" err="1"/>
              <a:t>i</a:t>
            </a:r>
            <a:r>
              <a:rPr lang="en-US" baseline="0" dirty="0"/>
              <a:t> bits of the stream (from the PRG) there is some </a:t>
            </a:r>
            <a:r>
              <a:rPr lang="en-US" baseline="0" dirty="0" err="1"/>
              <a:t>algo</a:t>
            </a:r>
            <a:r>
              <a:rPr lang="en-US" baseline="0" dirty="0"/>
              <a:t> that can compute the remainder of the bits. </a:t>
            </a:r>
          </a:p>
          <a:p>
            <a:r>
              <a:rPr lang="en-US" baseline="0" dirty="0"/>
              <a:t>Attacker intercepts a Cipher</a:t>
            </a:r>
          </a:p>
          <a:p>
            <a:r>
              <a:rPr lang="en-US" baseline="0" dirty="0"/>
              <a:t>He also somehow know the initial part of the plain text M (</a:t>
            </a:r>
            <a:r>
              <a:rPr lang="en-US" baseline="0" dirty="0" err="1"/>
              <a:t>e.g</a:t>
            </a:r>
            <a:r>
              <a:rPr lang="en-US" baseline="0" dirty="0"/>
              <a:t> in SMTP From: the </a:t>
            </a:r>
            <a:r>
              <a:rPr lang="en-US" baseline="0" dirty="0" err="1"/>
              <a:t>msg</a:t>
            </a:r>
            <a:r>
              <a:rPr lang="en-US" baseline="0" dirty="0"/>
              <a:t> </a:t>
            </a:r>
            <a:r>
              <a:rPr lang="en-US" baseline="0" dirty="0" err="1"/>
              <a:t>startt</a:t>
            </a:r>
            <a:r>
              <a:rPr lang="en-US" baseline="0" dirty="0"/>
              <a:t>).</a:t>
            </a:r>
          </a:p>
          <a:p>
            <a:r>
              <a:rPr lang="en-US" baseline="0" dirty="0"/>
              <a:t>Based on that it can learn the prefix-of the PR sequence and can predict the remainder (if PRG is predictable)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if I</a:t>
            </a:r>
            <a:r>
              <a:rPr lang="en-US" baseline="0" dirty="0"/>
              <a:t> choose a random key</a:t>
            </a:r>
          </a:p>
          <a:p>
            <a:r>
              <a:rPr lang="en-US" baseline="0" dirty="0"/>
              <a:t>2^30 is 1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Congrential</a:t>
            </a:r>
            <a:r>
              <a:rPr lang="en-US" baseline="0" dirty="0"/>
              <a:t> Generator</a:t>
            </a:r>
            <a:r>
              <a:rPr lang="en-US" dirty="0"/>
              <a:t> is not secure</a:t>
            </a:r>
          </a:p>
          <a:p>
            <a:r>
              <a:rPr lang="en-US" dirty="0"/>
              <a:t>a</a:t>
            </a:r>
            <a:r>
              <a:rPr lang="en-US" baseline="0" dirty="0"/>
              <a:t> and b are integers</a:t>
            </a:r>
          </a:p>
          <a:p>
            <a:r>
              <a:rPr lang="en-US" baseline="0" dirty="0"/>
              <a:t>P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of cipher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impications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73C1-D8B5-7199-709A-0E29F83B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677B-E86C-B40E-5D91-DBD1F2F89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7381-19A0-1ED7-9442-5C7DD00D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E44E-5572-927F-FFB0-4E35EA2D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0FEB-2A1B-65B0-0412-525A520E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66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9D67-96ED-A210-1DED-57D06E08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2ED5E-2C03-BC5A-60B8-9502707D0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F622-E2B6-6347-6164-7A36E8AD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BE5A4-A7C7-7B5D-1F9C-D4077743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5362-FE77-547A-4208-3CA08ECD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727D2-56AF-F123-0ACC-1F425B7DF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1D6B5-68FF-11AA-AFB7-BC4F615D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A21C-606D-67FA-9391-F62E7839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671D-943A-78E6-5439-050770DF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59BC-AB73-B24D-ADF7-348360A9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62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1807-1E8F-BA9C-2D7E-EACAA6E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3E52-5D92-58D7-483A-DA890057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7FB2-81D0-F14E-5953-A9747AF4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E6A7-ED1A-E045-5604-30382CFD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D8F-8483-87DB-2D71-E70B5E39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41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6C66-51F5-61C7-F536-31126D2D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82FC-0002-0C5A-3281-B2A3041E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42D5-7006-B092-DB37-F2903A3C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265C-9D1F-5A99-EDE8-3904F22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DAA5-32BA-3332-258D-E8252A0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810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C651-620C-4B45-B179-43EF2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0C44-D41E-1EF3-F4C9-90D83FFD3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2FA4-C421-4A2A-9158-32E44BA88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DA8AE-5E8E-17FC-2D7A-EFE0510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22087-C09C-EB41-EA77-6607E3A0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FB2E2-A0C3-DDE3-B015-CA54A262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94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0BDB-03A4-6527-09C9-31CD56EC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C1E80-D911-4B7B-AF53-B64E072E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78497-9B49-AF5E-DD10-B68D43C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502A6-B8D2-AE82-FA43-D3CCB302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D5436-7144-E064-23DF-454D0045D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C05B-4437-6518-1856-83B95813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A1CE7-EEAB-AA79-ACF4-F6A3AE47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6AE3E-ACCE-B5FA-BCDC-1D2BCE7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01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9AFA-A317-FDA1-11AF-9D99DAC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0E928-FC7C-7C17-B0E4-3751415D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AD310-632D-8192-D2E1-7F59880B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83A86-6F5D-8E99-5DFF-35C09A19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99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EAC61-825B-B06D-3D73-54C331D4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2D26F-FFBA-6914-A3CA-06BA57C9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39F7-A9E1-1903-14C1-62C75B42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04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FEA-A86E-4639-4F96-35DB4081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8C1C-29BD-07A5-65EC-37CE19C6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3F48-4CCC-9296-FAFB-047972AE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7CB1-E304-C3E0-4617-EA4509DC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D265-F217-B45F-B7EC-7302BE6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E4B6-0084-8B42-B261-32146904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345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CAA6-4CF1-E796-515A-C8071259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A21B3-7B11-B154-E430-578ECD9C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48CA4-9299-01AB-8381-C59AFE09B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7B807-3478-F747-6EB9-E3F4BEEA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6030-A5DE-6351-DBCC-56697922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87A4-7694-3E97-2090-73CCE9A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61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C64EA-E26B-FDE2-2DD9-82239A0A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CF69-A3E9-8ED8-0505-A6BC4349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A67D-6A05-4121-3CE3-8D923C880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127E-E7EF-4D37-A207-7A711C79A756}" type="datetimeFigureOut">
              <a:rPr lang="en-PK" smtClean="0"/>
              <a:t>18/09/2024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439D-BF93-A127-A185-178E224E0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61C8-1D9A-5193-646C-E6DA83BC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33AB-BDB5-4FA8-912D-7FB6D426C6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94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3002 Information Security</a:t>
            </a:r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                                                                   Fall 2024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0" y="3272870"/>
            <a:ext cx="5741761" cy="2872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b="1" dirty="0"/>
              <a:t>Week # 5 – Lecture # 14 and 15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18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 – 19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September</a:t>
            </a:r>
            <a:r>
              <a:rPr 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2024 </a:t>
            </a:r>
          </a:p>
          <a:p>
            <a:pPr marL="130175" indent="0" algn="ctr"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Holiday on 17</a:t>
            </a:r>
            <a:r>
              <a:rPr lang="en-US" sz="2000" b="1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th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September 2024</a:t>
            </a:r>
          </a:p>
          <a:p>
            <a:pPr marL="130175" indent="0" algn="ctr">
              <a:buNone/>
            </a:pPr>
            <a:endParaRPr lang="en-US" sz="2400" b="1" dirty="0"/>
          </a:p>
          <a:p>
            <a:pPr marL="130175" indent="0" algn="ctr">
              <a:buNone/>
            </a:pPr>
            <a:r>
              <a:rPr lang="en-US" sz="2400" b="1" dirty="0"/>
              <a:t>Dr. Aqsa Aslam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0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Cryptosystems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FAST-NUCES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4718" y="1036948"/>
            <a:ext cx="10609082" cy="5140015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alphabetic character is mapped onto a unique alphabetic character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Examples: Shift Cipher, Substitution Cipher, Affine Cipher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alphabetic character is mapped onto various alphabetic characters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Cipher, Hill Cipher, Permutation Cipher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Shift Cipher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42680" y="1272618"/>
            <a:ext cx="9344320" cy="48233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Cipher in which each letter in the plaintext is replaced by a letter some fixed number of positions down the alphabet. Example includes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cipher, ROT13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Ceasar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letter is replaced with a fixed shift of 3 letters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cipher using left rotation of 3 places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</a:t>
            </a:r>
            <a:r>
              <a:rPr lang="de-DE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de-DE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DEFGHIJKLMNOPQRSTUVWXYZABC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File:Caesar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1" y="4648200"/>
            <a:ext cx="3798693" cy="1600200"/>
          </a:xfrm>
          <a:prstGeom prst="rect">
            <a:avLst/>
          </a:prstGeom>
          <a:noFill/>
        </p:spPr>
      </p:pic>
      <p:pic>
        <p:nvPicPr>
          <p:cNvPr id="21508" name="Picture 4" descr="File:Ciphrds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1" y="4200526"/>
            <a:ext cx="2447925" cy="2428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05800" y="6477001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Shift Cipher (ROT13)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61913" y="1142999"/>
            <a:ext cx="8210747" cy="50315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ROT13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Each letter is replaced with a fixed shift of 13 letters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transformation can be done as follows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Cipher: NOPQRSTUVWXYZABCDEFGHIJKLM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Modular arithmetic representation: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Encryption of a letter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a shift 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can be described mathematically as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</a:t>
            </a:r>
            <a:r>
              <a:rPr lang="en-US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x+n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Decryption is performed in a similar manner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(x-n)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Key space is ridiculously small, very easy to break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5800" y="6477001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File:ROT13 table with 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1" y="1524001"/>
            <a:ext cx="3152775" cy="1825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98" y="238649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Substitution Cipher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50449" y="1143000"/>
            <a:ext cx="10199803" cy="48241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use a permutation over the set of characters as key to get a more flexible scheme as in the shift cipher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Keyspace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significantly larger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Character frequencies are preserved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3352801"/>
            <a:ext cx="6162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787402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the size of key space in the substitution cipher assuming 26 letters?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048000" y="1733551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| = 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33551"/>
                <a:ext cx="1447800" cy="461665"/>
              </a:xfrm>
              <a:prstGeom prst="rect">
                <a:avLst/>
              </a:prstGeom>
              <a:blipFill>
                <a:blip r:embed="rId3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0" y="3105151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05151"/>
                <a:ext cx="1447800" cy="461665"/>
              </a:xfrm>
              <a:prstGeom prst="rect">
                <a:avLst/>
              </a:prstGeom>
              <a:blipFill>
                <a:blip r:embed="rId4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0" y="2419351"/>
                <a:ext cx="359265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𝒦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=26!          (</m:t>
                    </m:r>
                  </m:oMath>
                </a14:m>
                <a:r>
                  <a:rPr lang="en-US" sz="2000" dirty="0"/>
                  <a:t>26 factorial)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19351"/>
                <a:ext cx="3592650" cy="453137"/>
              </a:xfrm>
              <a:prstGeom prst="rect">
                <a:avLst/>
              </a:prstGeom>
              <a:blipFill>
                <a:blip r:embed="rId5"/>
                <a:stretch>
                  <a:fillRect r="-1188" b="-2432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48000" y="3790951"/>
                <a:ext cx="1796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26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90951"/>
                <a:ext cx="1796325" cy="461665"/>
              </a:xfrm>
              <a:prstGeom prst="rect">
                <a:avLst/>
              </a:prstGeom>
              <a:blipFill>
                <a:blip r:embed="rId6"/>
                <a:stretch>
                  <a:fillRect l="-2712" b="-171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k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3320" y="3429000"/>
            <a:ext cx="1702080" cy="1545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5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33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ciphers preserve the frequency of alphabetic characters, pairs, etc.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→ </a:t>
            </a:r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Identify alphabetic characters due to their frequency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to decipher natural languages: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Determine frequency of alphabetic characters of the cipher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Identify alphabetic characters according to their frequency: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e, n, i, s, r, a, t (in Germany: e, n, r, i, s, t, u, d, a, g, l, o, 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Determine frequency of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Identify e.g.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Look at identified text, re-substitute, guess, ...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219200"/>
            <a:ext cx="87439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33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substitution cipher</a:t>
            </a:r>
          </a:p>
          <a:p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Known as “le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chiffre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indéchiffrable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(‘the indecipherable cipher’ );-)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Combination of simple substitution ciphers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Rotations determined by a word (key)</a:t>
            </a:r>
          </a:p>
          <a:p>
            <a:endParaRPr lang="de-DE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B C D E F G H I J K   L   M  N  O   P  Q  R   S   T  U  V  W  X   Y   Z</a:t>
            </a:r>
          </a:p>
          <a:p>
            <a:r>
              <a:rPr lang="de-DE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0  1  2  3  4 5  6  7 8 9 10  11 12  13 14  15 16 17 18 19 20 21  22 23  24 25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1" y="4038600"/>
            <a:ext cx="6772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8800" y="1447800"/>
            <a:ext cx="86106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Frequency analysis trivial if period can be guessed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Kasiski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Repeated words may, by chance, sometimes be encrypted using the same key letters, leading to repeated groups in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the following encryption using the keyword ABCD</a:t>
            </a:r>
          </a:p>
          <a:p>
            <a:pPr lvl="1">
              <a:buNone/>
            </a:pPr>
            <a:r>
              <a:rPr lang="de-DE" sz="2000" dirty="0"/>
              <a:t>	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Key: 	ABCD 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ABCD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de-DE" sz="2000" b="1" dirty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IS  SHOR  TFOR </a:t>
            </a:r>
            <a:r>
              <a:rPr lang="de-DE" sz="2000" b="1" dirty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GR APHY </a:t>
            </a:r>
          </a:p>
          <a:p>
            <a:pPr lvl="1">
              <a:buNone/>
            </a:pP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de-DE" sz="2000" b="1" i="1" dirty="0">
                <a:latin typeface="Times New Roman" pitchFamily="18" charset="0"/>
                <a:cs typeface="Times New Roman" pitchFamily="18" charset="0"/>
              </a:rPr>
              <a:t>CSAS TP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KV SIQU TGQU </a:t>
            </a:r>
            <a:r>
              <a:rPr lang="de-DE" sz="2000" b="1" i="1" dirty="0">
                <a:latin typeface="Times New Roman" pitchFamily="18" charset="0"/>
                <a:cs typeface="Times New Roman" pitchFamily="18" charset="0"/>
              </a:rPr>
              <a:t>CSAS  TP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IU   AQJB		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Repetitions of CSASTP is at a distance16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Assuming that the repeated segments represent the same plaintext segments, this implies that the key is 16, 8, 4, 2, or 1 characters long</a:t>
            </a:r>
            <a:r>
              <a:rPr lang="de-DE" sz="2000" dirty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20200" y="6400801"/>
            <a:ext cx="130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(1870-1943)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1"/>
            <a:ext cx="8382000" cy="5003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Hebern</a:t>
            </a:r>
            <a:r>
              <a:rPr lang="en-US" dirty="0"/>
              <a:t> Machine (single rotor)</a:t>
            </a:r>
          </a:p>
          <a:p>
            <a:pPr lvl="1"/>
            <a:r>
              <a:rPr lang="en-US" dirty="0"/>
              <a:t>Easily broken (CT only) using letter frequency, diagram frequency, trigram frequency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00352"/>
            <a:ext cx="2667000" cy="2841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336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Can 11"/>
          <p:cNvSpPr/>
          <p:nvPr/>
        </p:nvSpPr>
        <p:spPr>
          <a:xfrm rot="5400000">
            <a:off x="2400300" y="3771900"/>
            <a:ext cx="2133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90800" y="3098800"/>
            <a:ext cx="4572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35052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8100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90800" y="4927600"/>
            <a:ext cx="3810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524125" y="5273675"/>
            <a:ext cx="5334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62400" y="3098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62400" y="3505200"/>
            <a:ext cx="381000" cy="20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62400" y="3911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3898900" y="4889500"/>
            <a:ext cx="508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3852335" y="5249333"/>
            <a:ext cx="575733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05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7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9" name="Straight Connector 38"/>
          <p:cNvCxnSpPr>
            <a:endCxn id="12" idx="3"/>
          </p:cNvCxnSpPr>
          <p:nvPr/>
        </p:nvCxnSpPr>
        <p:spPr>
          <a:xfrm>
            <a:off x="25908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5908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590800" y="4478868"/>
            <a:ext cx="355600" cy="42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624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4419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1"/>
          </p:cNvCxnSpPr>
          <p:nvPr/>
        </p:nvCxnSpPr>
        <p:spPr>
          <a:xfrm flipV="1">
            <a:off x="39624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5334000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CE0D-993B-040D-55E0-F4F5E8F9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54" y="393406"/>
            <a:ext cx="11944546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Man-in-the-Middle Attack against Diffie-Hellman Key Exchange</a:t>
            </a:r>
            <a:br>
              <a:rPr lang="en-US" b="1" i="0" dirty="0">
                <a:solidFill>
                  <a:srgbClr val="373D3F"/>
                </a:solidFill>
                <a:effectLst/>
                <a:latin typeface="Montserrat" panose="00000500000000000000" pitchFamily="2" charset="0"/>
              </a:rPr>
            </a:br>
            <a:endParaRPr lang="en-PK" dirty="0"/>
          </a:p>
        </p:txBody>
      </p:sp>
      <p:pic>
        <p:nvPicPr>
          <p:cNvPr id="1026" name="Picture 2" descr="1.5: The Man in the Middle - Social Sci LibreTexts">
            <a:extLst>
              <a:ext uri="{FF2B5EF4-FFF2-40B4-BE49-F238E27FC236}">
                <a16:creationId xmlns:a16="http://schemas.microsoft.com/office/drawing/2014/main" id="{F89FF974-307D-CBE0-5178-8E8D2A93BD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69" y="2697554"/>
            <a:ext cx="5172055" cy="40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56D-89AF-D50D-5165-53340483DA57}"/>
              </a:ext>
            </a:extLst>
          </p:cNvPr>
          <p:cNvSpPr txBox="1">
            <a:spLocks/>
          </p:cNvSpPr>
          <p:nvPr/>
        </p:nvSpPr>
        <p:spPr>
          <a:xfrm>
            <a:off x="247453" y="1640263"/>
            <a:ext cx="11554905" cy="417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Diffie-Hellman key exchange is vulnerable to a Man-in-the-Middle attack if the authenticity of the public keys and is not verified.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typical MITM attack on Diffie-Hellman, the attacker (Mallory) intercepts the public keys exchanged between Alice and Bob and replaces them with her own public keys</a:t>
            </a:r>
            <a:endParaRPr lang="en-P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P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5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73200"/>
            <a:ext cx="8229600" cy="50038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famous:   the Enigma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(3-5 rotors)</a:t>
            </a:r>
          </a:p>
        </p:txBody>
      </p:sp>
      <p:pic>
        <p:nvPicPr>
          <p:cNvPr id="2050" name="Picture 2" descr="http://upload.wikimedia.org/wikipedia/commons/thumb/7/7b/Bundesarchiv_Bild_183-2007-0705-502%2C_Chiffriermaschine_%22Enigma%22.jpg/170px-Bundesarchiv_Bild_183-2007-0705-502%2C_Chiffriermaschine_%22Enigma%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654300"/>
            <a:ext cx="16192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09801" y="5791200"/>
            <a:ext cx="685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4 rotors keys = 26</a:t>
            </a:r>
            <a:r>
              <a:rPr lang="en-US" baseline="30000" dirty="0"/>
              <a:t>4</a:t>
            </a:r>
            <a:r>
              <a:rPr lang="en-US" dirty="0"/>
              <a:t> = 2</a:t>
            </a:r>
            <a:r>
              <a:rPr lang="en-US" baseline="30000" dirty="0"/>
              <a:t>18   </a:t>
            </a:r>
            <a:r>
              <a:rPr lang="en-US" dirty="0"/>
              <a:t>  (actually 2</a:t>
            </a:r>
            <a:r>
              <a:rPr lang="en-US" baseline="30000" dirty="0"/>
              <a:t>36 </a:t>
            </a:r>
            <a:r>
              <a:rPr lang="en-US" dirty="0"/>
              <a:t>due to optional </a:t>
            </a:r>
            <a:r>
              <a:rPr lang="en-US" dirty="0" err="1"/>
              <a:t>plugboard</a:t>
            </a:r>
            <a:r>
              <a:rPr lang="en-US" dirty="0"/>
              <a:t>) 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108202"/>
            <a:ext cx="2362200" cy="35799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58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Turing Bombe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026" name="Picture 2" descr="http://news.bbcimg.co.uk/media/images/60957000/jpg/_60957552_bombe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0352" y="4795630"/>
            <a:ext cx="2895600" cy="2095501"/>
          </a:xfrm>
          <a:prstGeom prst="rect">
            <a:avLst/>
          </a:prstGeom>
          <a:noFill/>
        </p:spPr>
      </p:pic>
      <p:pic>
        <p:nvPicPr>
          <p:cNvPr id="1028" name="Picture 4" descr="http://blogs.telegraph.co.uk/news/files/2012/12/CMNM1D_2250180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981200"/>
            <a:ext cx="4638944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Stream Ciphers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1430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Stream ciphers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Bit-wise encryption and decryption of data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of pseudo-random number generator (PRG)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XOR operation on pseudo-random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Security solely depends on randomness of PRG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4876800" cy="381000"/>
          </a:xfrm>
        </p:spPr>
        <p:txBody>
          <a:bodyPr/>
          <a:lstStyle/>
          <a:p>
            <a:r>
              <a:rPr lang="en-US" dirty="0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2924176"/>
            <a:ext cx="6229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8762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1447800"/>
            <a:ext cx="7836480" cy="518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18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224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say that  G: K ⟶ {0,1}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predictable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if:</a:t>
            </a:r>
            <a:endParaRPr lang="en-US" sz="2400" baseline="5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PRG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⇒   ∀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no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eff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adv. can predict bit (i+1) for “non-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ε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4800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7480" y="1879920"/>
            <a:ext cx="6950520" cy="28444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1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4480" y="1114920"/>
            <a:ext cx="8537760" cy="498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Weak PRGs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(do not use for crypto)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LCG small number of outputs can be use to predict remaining bits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glibc</a:t>
            </a:r>
            <a:r>
              <a:rPr lang="en-US" sz="2400" dirty="0"/>
              <a:t> random():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r[</a:t>
            </a:r>
            <a:r>
              <a:rPr lang="en-US" sz="2400" dirty="0" err="1"/>
              <a:t>i</a:t>
            </a:r>
            <a:r>
              <a:rPr lang="en-US" sz="2400" dirty="0"/>
              <a:t>] ← </a:t>
            </a:r>
            <a:r>
              <a:rPr lang="en-US" dirty="0"/>
              <a:t>( </a:t>
            </a:r>
            <a:r>
              <a:rPr lang="en-US" sz="2400" dirty="0"/>
              <a:t>r[i-3] + r[i-31] </a:t>
            </a:r>
            <a:r>
              <a:rPr lang="en-US" dirty="0"/>
              <a:t>)</a:t>
            </a:r>
            <a:r>
              <a:rPr lang="en-US" sz="2400" dirty="0"/>
              <a:t>  % 2</a:t>
            </a:r>
            <a:r>
              <a:rPr lang="en-US" sz="2400" baseline="30000" dirty="0"/>
              <a:t>32</a:t>
            </a:r>
          </a:p>
          <a:p>
            <a:pPr marL="0" indent="0">
              <a:buNone/>
            </a:pPr>
            <a:r>
              <a:rPr lang="en-US" sz="2400" dirty="0"/>
              <a:t>	output  r[</a:t>
            </a:r>
            <a:r>
              <a:rPr lang="en-US" sz="2400" dirty="0" err="1"/>
              <a:t>i</a:t>
            </a:r>
            <a:r>
              <a:rPr lang="en-US" sz="2400" dirty="0"/>
              <a:t>] &gt;&gt;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4800600"/>
            <a:ext cx="5181600" cy="191423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78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990600"/>
            <a:ext cx="664428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3733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r>
              <a:rPr lang="en-US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often randomized.      </a:t>
            </a:r>
          </a:p>
          <a:p>
            <a:r>
              <a:rPr lang="en-US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always deterministic.</a:t>
            </a:r>
          </a:p>
          <a:p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FAST-NUCES</a:t>
            </a: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 Time Pad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simple XOR operation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M=C=K={0,1}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C:= E(k, m) = k ⊕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D(k, c) = k ⊕ c</a:t>
            </a:r>
            <a:endParaRPr lang="en-US" sz="2400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Indeed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D(k, E(k, m)) = D(k, k ⊕ m) = k ⊕ (k ⊕ m) = (k ⊕ k) ⊕ m </a:t>
            </a:r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⊕ m = m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One-time pad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XOR cipher with constraints: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length equals message length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bits are truly random (not pseudo-random)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is used only once and destroyed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848600" y="2336800"/>
            <a:ext cx="2790534" cy="1320800"/>
            <a:chOff x="4648200" y="1200150"/>
            <a:chExt cx="4418346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msg</a:t>
              </a: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: 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key:  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CT:   1  1  0  1  1 0  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08164" y="1466850"/>
              <a:ext cx="85838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⊕</a:t>
              </a:r>
            </a:p>
          </p:txBody>
        </p:sp>
      </p:grp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secure cipher?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Attacker’s abilities: 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only 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(for now)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Possible security requirements: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attempt #1: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recover secret key</a:t>
            </a: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attempt #2: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recover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Shannon’s idea: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should reveal no “info” about PT  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Theoretic Security  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066801"/>
            <a:ext cx="83955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Basic Idea: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CT should reveal no “info” about PT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  A cipher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(E,D)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over (K,M,C) has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perfect secrecy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               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∀m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∈M    ( |m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| = |m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| )    and    ∀c∈C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Pr[ E(k,m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)=c ]   =   Pr[ E(k,m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)=c ]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  k ⟵K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Given CT can’t tell if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m0 or m1 ( for all m0, m1)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Most powerful adversary learns nothing about PT from 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no CT only attacks !!! (but other attacks possible) 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421550" y="26391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7518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2DDD850-267D-E498-1DBC-ED1BEF9AE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t="16494" r="16254" b="10653"/>
          <a:stretch/>
        </p:blipFill>
        <p:spPr bwMode="auto">
          <a:xfrm>
            <a:off x="6416231" y="1871341"/>
            <a:ext cx="5775769" cy="46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5CE0D-993B-040D-55E0-F4F5E8F9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54" y="379436"/>
            <a:ext cx="11944546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Man-in-the-Middle Attack against Diffie-Hellman Key Exchange</a:t>
            </a:r>
            <a:br>
              <a:rPr lang="en-US" b="1" i="0" dirty="0">
                <a:solidFill>
                  <a:srgbClr val="373D3F"/>
                </a:solidFill>
                <a:effectLst/>
                <a:latin typeface="Montserrat" panose="00000500000000000000" pitchFamily="2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56D-89AF-D50D-5165-53340483DA57}"/>
              </a:ext>
            </a:extLst>
          </p:cNvPr>
          <p:cNvSpPr txBox="1">
            <a:spLocks/>
          </p:cNvSpPr>
          <p:nvPr/>
        </p:nvSpPr>
        <p:spPr>
          <a:xfrm>
            <a:off x="150829" y="1704999"/>
            <a:ext cx="6372519" cy="477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diagram shows a Man-in-the-Middle (MITM) attack on Diffie-Hellman key exchange.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Bob try to exchange a secret key using their private and public keys: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Alice: 𝑋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(private),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lang="en-US" sz="1600" b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=𝛼</a:t>
            </a:r>
            <a:r>
              <a:rPr lang="en-US" sz="16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𝑋𝐴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  𝑞 (public)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Bob: 𝑋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(private),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lang="en-US" sz="1600" b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𝐵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=𝛼</a:t>
            </a:r>
            <a:r>
              <a:rPr lang="en-US" sz="16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𝑋𝐵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  𝑞 (public)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Darth intercepts the communication, he generates two sets of keys: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Alice: X 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, </a:t>
            </a:r>
            <a:r>
              <a:rPr lang="en-US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lang="en-US" sz="1400" b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𝐷2</a:t>
            </a:r>
            <a:r>
              <a:rPr lang="en-US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=𝛼</a:t>
            </a:r>
            <a:r>
              <a:rPr lang="en-US" sz="14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𝑋𝐷2</a:t>
            </a:r>
            <a:r>
              <a:rPr lang="en-US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  𝑞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Bob:   X 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, </a:t>
            </a:r>
            <a:r>
              <a:rPr lang="en-US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lang="en-US" sz="1400" b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𝐷1</a:t>
            </a:r>
            <a:r>
              <a:rPr lang="en-US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=𝛼</a:t>
            </a:r>
            <a:r>
              <a:rPr lang="en-US" sz="14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𝑋𝐷1</a:t>
            </a:r>
            <a:r>
              <a:rPr lang="en-US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  𝑞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Darth share secret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𝐾</a:t>
            </a:r>
            <a:r>
              <a:rPr lang="en-US" sz="16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, while Bob and Darth share secret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𝐾</a:t>
            </a:r>
            <a:r>
              <a:rPr lang="en-US" sz="1600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Darth can decrypt and manipulate messages between Alice and Bob, who believe they are securely communicating.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attack exploits the </a:t>
            </a: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lack of authentication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Diffie-Hellman, allowing Darth to impersonate both Alice and Bob.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09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bad news …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52600" y="1600202"/>
            <a:ext cx="8229600" cy="4525963"/>
          </a:xfrm>
          <a:blipFill rotWithShape="1">
            <a:blip r:embed="rId2" cstate="print"/>
            <a:stretch>
              <a:fillRect l="-1556" t="-359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3124201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i.e. perfect secrecy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key-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msg-len</a:t>
            </a:r>
            <a:endParaRPr lang="en-US" sz="2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Hard to use in practice !!!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k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200" y="3124320"/>
            <a:ext cx="7643880" cy="2592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143000"/>
            <a:ext cx="77724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Venona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(1941-1946)</a:t>
            </a:r>
          </a:p>
          <a:p>
            <a:pPr lvl="1"/>
            <a:r>
              <a:rPr lang="en-US" dirty="0"/>
              <a:t>Roll a dice a compute a pad. This seems boring and they started using the same pads again and again. Soviet messages sent from 1941 to 1946, decrypted about 3000 messages.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MS-PPTP   (windows NT):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382000" y="3530602"/>
            <a:ext cx="1295400" cy="174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438402" y="37338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3835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7400" y="3829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0320" y="5954440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different keys for    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    and    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6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9400"/>
            <a:ext cx="7772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Attacks on OTP and Stream Ciphers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57600" y="1752600"/>
            <a:ext cx="3352800" cy="142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Never use stream cipher key more than once !!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="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lnSpc>
                <a:spcPct val="140000"/>
              </a:lnSpc>
              <a:spcBef>
                <a:spcPct val="80000"/>
              </a:spcBef>
              <a:buFont typeface="Times" pitchFamily="18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endParaRPr lang="en-US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1: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 is insecure 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Length of IV:     24 bits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Repeated IV after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≈ 16M frames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some 802.11 cards:   IV resets to 0 after 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438402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2616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61270" y="27118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1600" y="2604686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810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48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4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CRC(m)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PRG(  IV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k )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4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IV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6CA52-0030-008A-CD1F-FDC76A7E44F5}"/>
              </a:ext>
            </a:extLst>
          </p:cNvPr>
          <p:cNvSpPr txBox="1"/>
          <p:nvPr/>
        </p:nvSpPr>
        <p:spPr>
          <a:xfrm>
            <a:off x="7790356" y="206636"/>
            <a:ext cx="4341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Practical Example: Weak PRG in WEP</a:t>
            </a:r>
          </a:p>
          <a:p>
            <a:pPr algn="just"/>
            <a:r>
              <a:rPr lang="en-US" dirty="0"/>
              <a:t>In the case of </a:t>
            </a:r>
            <a:r>
              <a:rPr lang="en-US" b="1" dirty="0"/>
              <a:t>WEP</a:t>
            </a:r>
            <a:r>
              <a:rPr lang="en-US" dirty="0"/>
              <a:t>, the RC4 stream cipher was used with a weak PRG. Combined with a short IV, attackers could predict parts of the keystream, leading to the well-known vulnerabilities of WEP encryption.</a:t>
            </a:r>
          </a:p>
        </p:txBody>
      </p:sp>
    </p:spTree>
    <p:extLst>
      <p:ext uri="{BB962C8B-B14F-4D97-AF65-F5344CB8AC3E}">
        <p14:creationId xmlns:p14="http://schemas.microsoft.com/office/powerpoint/2010/main" val="2724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related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for frame #1:     (1 II k)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for frame #2:     (2 II k)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438402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2616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61270" y="27118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1600" y="2604686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810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48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4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CRC(m)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PRG(  IV  II  k )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4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IV</a:t>
            </a:r>
          </a:p>
        </p:txBody>
      </p:sp>
      <p:pic>
        <p:nvPicPr>
          <p:cNvPr id="4" name="Ink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8200" y="4038600"/>
            <a:ext cx="5867400" cy="205740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76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362202" y="1498600"/>
            <a:ext cx="1076739" cy="132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160020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1803400"/>
            <a:ext cx="457200" cy="40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34000" y="1905000"/>
            <a:ext cx="838200" cy="2032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44928" y="1514157"/>
            <a:ext cx="5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1628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5344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2202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2" y="4876800"/>
            <a:ext cx="6597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⇒  now each frame has a pseudorandom key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better solution:   use stronger encryption method (as in WPA2)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00960" y="1715760"/>
              <a:ext cx="4309560" cy="111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1600" y="1706400"/>
                <a:ext cx="4328280" cy="1134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5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pad:  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8610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Never use stream cipher key more than once 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traffic:    negotiate new key for every session (e.g. TLS) </a:t>
            </a:r>
          </a:p>
          <a:p>
            <a:endParaRPr lang="en-US" dirty="0"/>
          </a:p>
          <a:p>
            <a:r>
              <a:rPr lang="en-US" dirty="0"/>
              <a:t>Disk encryption:   typically do not use a stream cipher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5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955464" cy="558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(OTP is malleable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59400"/>
            <a:ext cx="9877720" cy="73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Modifications to </a:t>
            </a:r>
            <a:r>
              <a:rPr lang="en-US" dirty="0" err="1"/>
              <a:t>ciphertext</a:t>
            </a:r>
            <a:r>
              <a:rPr lang="en-US" dirty="0"/>
              <a:t> are undetected and </a:t>
            </a:r>
            <a:br>
              <a:rPr lang="en-US" dirty="0"/>
            </a:br>
            <a:r>
              <a:rPr lang="en-US" dirty="0"/>
              <a:t>have </a:t>
            </a:r>
            <a:r>
              <a:rPr lang="en-US" b="1" u="sng" dirty="0"/>
              <a:t>predictable</a:t>
            </a:r>
            <a:r>
              <a:rPr lang="en-US" dirty="0"/>
              <a:t> impact on plaintext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1082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7200" y="2311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1" y="170180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enc</a:t>
            </a:r>
            <a:r>
              <a:rPr lang="en-US" sz="2400" dirty="0"/>
              <a:t>  ( ⊕k 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20066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⊕</a:t>
            </a: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38294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876801" y="321984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dec</a:t>
            </a:r>
            <a:r>
              <a:rPr lang="en-US" sz="2400" dirty="0"/>
              <a:t> ( ⊕k 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5000" y="3530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m⊕p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6934201" y="2108200"/>
            <a:ext cx="2751821" cy="1930400"/>
            <a:chOff x="5410200" y="1581150"/>
            <a:chExt cx="2751821" cy="1447800"/>
          </a:xfrm>
        </p:grpSpPr>
        <p:sp>
          <p:nvSpPr>
            <p:cNvPr id="10" name="Rectangle 9"/>
            <p:cNvSpPr/>
            <p:nvPr/>
          </p:nvSpPr>
          <p:spPr>
            <a:xfrm>
              <a:off x="5638800" y="2038350"/>
              <a:ext cx="18288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647950"/>
              <a:ext cx="1828800" cy="381000"/>
            </a:xfrm>
            <a:prstGeom prst="rect">
              <a:avLst/>
            </a:prstGeom>
            <a:pattFill prst="lgCheck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(</a:t>
              </a:r>
              <a:r>
                <a:rPr lang="en-US" sz="2400" b="1" dirty="0" err="1">
                  <a:solidFill>
                    <a:srgbClr val="FF0000"/>
                  </a:solidFill>
                  <a:latin typeface="Courier New"/>
                  <a:cs typeface="Courier New"/>
                </a:rPr>
                <a:t>m⊕k</a:t>
              </a:r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)⊕p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581150"/>
              <a:ext cx="694421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⊕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10200" y="2533650"/>
              <a:ext cx="2667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362200" y="35052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8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4" grpId="0" animBg="1"/>
      <p:bldP spid="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541" y="5069893"/>
            <a:ext cx="9594915" cy="857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Modifications to ciphertext are undetected and  have predictable impact on plaintext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006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7200" y="2209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1" y="160020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enc</a:t>
            </a:r>
            <a:r>
              <a:rPr lang="en-US" sz="2400" dirty="0"/>
              <a:t>  ( ⊕k 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1905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3400" y="2616200"/>
            <a:ext cx="6096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3429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37278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876801" y="3118249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dec</a:t>
            </a:r>
            <a:r>
              <a:rPr lang="en-US" sz="2400" dirty="0"/>
              <a:t> ( ⊕k 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5000" y="34290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601" y="2006600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⊕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34200" y="327660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2859480" y="3067688"/>
              <a:ext cx="7539840" cy="1487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0120" y="3058328"/>
                <a:ext cx="7558560" cy="15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1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75" y="326335"/>
            <a:ext cx="8707225" cy="61038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Digital Signature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534" y="1167028"/>
            <a:ext cx="11227324" cy="527036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Authentication and Non-Repudiation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Gives a recipient reason to believe that the message was created by a known sender such that they cannot deny sending 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message was not altered in transit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Digital signing: reverse application of public-key system</a:t>
            </a:r>
          </a:p>
          <a:p>
            <a:pPr lvl="1"/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Signing = encryption with private key</a:t>
            </a:r>
          </a:p>
          <a:p>
            <a:pPr lvl="1"/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Verification = decryption with public key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256" y="4446826"/>
            <a:ext cx="6834826" cy="24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2" y="332295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Signing and Hashing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7010" y="1197205"/>
            <a:ext cx="11067068" cy="51470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Encryption and decryption of large messages inefficient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Signing of hash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H(M) instead of message M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Verification of message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 using signed hash H(M)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One-way property: hard to find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M’ with H(M’) = H(M)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Support for signing emails, images, videos, ...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313" y="3562349"/>
            <a:ext cx="9649189" cy="183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772" y="396081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Signature and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838200"/>
            <a:ext cx="8534400" cy="5334000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4876800" cy="381000"/>
          </a:xfrm>
        </p:spPr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772" y="1498862"/>
            <a:ext cx="9866376" cy="27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EB0A-E4FE-3299-6190-5482D8F5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5075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F27C-01B0-49D6-D3EB-6EDED434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2" y="1376313"/>
            <a:ext cx="12519582" cy="4986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Bob's Actions:</a:t>
            </a:r>
            <a:endParaRPr lang="en-US" sz="19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wants to ensure that Alice knows the message is truly from him.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 uses a secure hash function, such as SHA-512, to generate a hash value of the message.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Creation: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 uses the hash value and his private key as inputs to a digital signature generation algorithm. This algorithm produces a short block known as the digital signature.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 sends the message along with the attached digital signature to Alice.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Alice's Actions:</a:t>
            </a:r>
            <a:endParaRPr lang="en-US" sz="19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receiving the message and its signature, Alice: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Calculation: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Calculates the hash value of the received message.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Verification: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Bob’s public key and the hash value to verify the signature with a digital signature verification algorithm.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algorithm confirms that the signature is valid, Alice is assured that the message was indeed signed by Bob.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 Assurance:</a:t>
            </a:r>
            <a:endParaRPr lang="en-US" sz="19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Bob knows his private key, so no one else can create a valid signature that Alice can verify with Bob’s public key.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authenticated in terms of its source (Bob) and data integrity (unchanged).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501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-1999476" y="3079430"/>
            <a:ext cx="4772083" cy="773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6052" y="-1"/>
            <a:ext cx="6114315" cy="68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2" descr="http://www.arx.com/files/Brochure-images/Digital-signatur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37406"/>
            <a:ext cx="5124450" cy="64681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2695</Words>
  <Application>Microsoft Office PowerPoint</Application>
  <PresentationFormat>Widescreen</PresentationFormat>
  <Paragraphs>428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Montserrat</vt:lpstr>
      <vt:lpstr>Symbol</vt:lpstr>
      <vt:lpstr>Times</vt:lpstr>
      <vt:lpstr>Times New Roman</vt:lpstr>
      <vt:lpstr>Wingdings</vt:lpstr>
      <vt:lpstr>Wingdings 2</vt:lpstr>
      <vt:lpstr>Office Theme</vt:lpstr>
      <vt:lpstr>PowerPoint Presentation</vt:lpstr>
      <vt:lpstr>A Man-in-the-Middle Attack against Diffie-Hellman Key Exchange </vt:lpstr>
      <vt:lpstr>A Man-in-the-Middle Attack against Diffie-Hellman Key Exchange </vt:lpstr>
      <vt:lpstr>Digital Signature </vt:lpstr>
      <vt:lpstr>Signing and Hashing </vt:lpstr>
      <vt:lpstr>Signature and RSA</vt:lpstr>
      <vt:lpstr>Digital Signature</vt:lpstr>
      <vt:lpstr>PowerPoint Presentation</vt:lpstr>
      <vt:lpstr>`</vt:lpstr>
      <vt:lpstr>Historical Cryptosystems</vt:lpstr>
      <vt:lpstr>Shift Cipher</vt:lpstr>
      <vt:lpstr>Shift Cipher (ROT13)</vt:lpstr>
      <vt:lpstr>Substitution Cipher</vt:lpstr>
      <vt:lpstr>PowerPoint Presentation</vt:lpstr>
      <vt:lpstr>Breaking Monoalphabetic Ciphers</vt:lpstr>
      <vt:lpstr>Breaking Monoalphabetic Ciphers</vt:lpstr>
      <vt:lpstr>Vigenere Cipher</vt:lpstr>
      <vt:lpstr>Breaking Vigenere Cipher</vt:lpstr>
      <vt:lpstr>Rotor Machines   (1870-1943)</vt:lpstr>
      <vt:lpstr>Rotor Machines   (cont.)</vt:lpstr>
      <vt:lpstr>Turing Bombe</vt:lpstr>
      <vt:lpstr>Stream Ciphers </vt:lpstr>
      <vt:lpstr>PRG must be unpredictable</vt:lpstr>
      <vt:lpstr>PRG must be unpredictable</vt:lpstr>
      <vt:lpstr>Weak PRGs     (do not use for crypto)</vt:lpstr>
      <vt:lpstr>Symmetric Cryptosystems</vt:lpstr>
      <vt:lpstr>One Time Pad (Vernam 1917)</vt:lpstr>
      <vt:lpstr>What is a secure cipher?</vt:lpstr>
      <vt:lpstr>Information Theoretic Security  </vt:lpstr>
      <vt:lpstr>The bad news …</vt:lpstr>
      <vt:lpstr>Real world examples</vt:lpstr>
      <vt:lpstr>Attacks on OTP and Stream Ciphers</vt:lpstr>
      <vt:lpstr>Attack 1: two time pad is insecure !!</vt:lpstr>
      <vt:lpstr>Real world examples</vt:lpstr>
      <vt:lpstr>Avoid related keys</vt:lpstr>
      <vt:lpstr>A better construction</vt:lpstr>
      <vt:lpstr>Two time pad:   summary</vt:lpstr>
      <vt:lpstr>Attack 2:   No Integrity (OTP is malleable) </vt:lpstr>
      <vt:lpstr>Attack 2:   No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Aqsa Aslam</dc:creator>
  <cp:lastModifiedBy>Aqsa Aslam</cp:lastModifiedBy>
  <cp:revision>28</cp:revision>
  <dcterms:created xsi:type="dcterms:W3CDTF">2024-09-13T04:05:32Z</dcterms:created>
  <dcterms:modified xsi:type="dcterms:W3CDTF">2024-09-19T10:36:54Z</dcterms:modified>
</cp:coreProperties>
</file>