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85" r:id="rId2"/>
    <p:sldId id="436" r:id="rId3"/>
    <p:sldId id="554" r:id="rId4"/>
    <p:sldId id="555" r:id="rId5"/>
    <p:sldId id="556" r:id="rId6"/>
    <p:sldId id="438" r:id="rId7"/>
    <p:sldId id="557" r:id="rId8"/>
    <p:sldId id="558" r:id="rId9"/>
    <p:sldId id="559" r:id="rId10"/>
    <p:sldId id="560" r:id="rId11"/>
    <p:sldId id="281" r:id="rId12"/>
    <p:sldId id="589" r:id="rId13"/>
    <p:sldId id="328" r:id="rId14"/>
    <p:sldId id="329" r:id="rId15"/>
    <p:sldId id="413" r:id="rId16"/>
    <p:sldId id="414" r:id="rId17"/>
    <p:sldId id="583" r:id="rId18"/>
    <p:sldId id="415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04T07:09:32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 2542 696 0,'0'0'271'0,"0"0"-184"0,0 0-32 15,0 0 59-15,0 0-4 16,0 0-79-16,-24 0-30 16,24 0 15-16,0 4-9 0,0 13-4 15,0 1-3-15,0 3 1 16,11 1 6 0,-1 0-6-16,7-4-1 15,0-2 8-15,1-5-7 0,0-8 6 16,0-3-2-16,0 0-4 15,-3-9 13-15,-1-13-14 16,-3-7 0-16,-7-3-6 16,-4 1-1-16,0-1-3 15,-2 6-6-15,-16 3 3 16,-6 9 4-16,-5 10-1 16,-2 4 10-16,-3 7 12 15,-1 15-11-15,6 5 11 16,2 5-12-16,9 0 1 15,9 0 1-15,5-1-2 16,4-4 0-16,0-4-5 16,6-7 11-16,11-6-6 0,6-8 0 15,4-2-12 1,2-7-14-16,4-14-65 0,-4-7-19 16,0-4 40-16,-8-3-21 15,-8 3 48-15,-9 2 14 16,-4 8 29-16,0 6 104 15,-13 10-5-15,-7 6-59 16,-3 0-2-16,1 9-18 16,4 12 12-16,5 5-20 15,9 1-5-15,4 0 6 16,0-2-13-16,0-5 0 16,11-6 11-16,4-7-5 15,5-5-2-15,3-2-4 16,1-5 15-16,-2-17-30 15,-4-4 15-15,-3-4-35 0,-7-3 6 16,-8 1-24 0,0 6 47-16,-2 2 6 0,-17 10 16 15,1 6 36-15,1 8-17 16,-3 0-34-16,4 14 27 16,3 11-22-16,6 0 11 15,7 4-11-15,0-6-6 16,0 0 16-16,9-5-15 15,7-5 9-15,-1-4-5 16,1-7-5-16,-3-2 0 16,1 0 0-16,-3 0-19 15,-5-12 19-15,-6-2-19 0,0 2 19 16,0 2 0-16,0 2-18 16,-9 2 7-16,-1 3-6 15,0 3 17-15,1 0 6 16,3 0 8-16,2 0 20 15,1-4 43-15,3-1 21 16,0-9-19-16,0-7-50 16,0-11-29-16,18-12 20 15,9-10-20-15,12-12 0 16,11-6 10-16,8-5-9 16,11 1-1-16,7 2 0 0,4 6 0 15,-2 10-8 1,-3 8 8-16,-5 10 0 15,-10 9 2-15,-9 14 4 16,-8 8-6-16,-10 9 0 0,-4 0 0 16,-4 4 7-16,-3 10 1 15,-4 4-1-15,-2 1 13 16,-1-2-20-16,-4 0 0 16,-2 0 0-16,-9-5-35 15,0-1-180-15,-14-10-612 0</inkml:trace>
  <inkml:trace contextRef="#ctx0" brushRef="#br0" timeOffset="2116.23">2271 8446 871 0,'0'0'331'0,"0"0"-266"15,0 0-46-15,0 0-3 16,0 0-16-16,0 0 1 16,0 0 0-16,7 104 0 15,38-102 30-15,8-2-20 16,2 0-11-16,-1-16 0 16,-2-6-32-16,-10-4-82 0,-13-2 20 15,-14-2 35-15,-13 2 41 16,-2 2 18-16,-9 4 28 15,-18 5 48-15,-4 10-5 16,-2 7-26-16,-3 0-14 16,5 2-18-16,7 15 27 15,4 6-28-15,6 3-12 16,8 3 12-16,6 0-12 16,0 0 0-16,0-3 0 15,6-6 6-15,10-8-3 16,-1-7-3-16,6-5-32 15,-2 0-18-15,2-17-54 16,-1-12 7-16,-5-8-16 0,-8-4 43 16,-7-1 70-16,0 2 12 15,-7 5 55-15,-10 7 48 16,-6 10 0-16,-1 9-11 16,-1 9-55-16,3 0-27 15,2 4 14-15,4 14-35 16,7 6-1-16,7 1 17 15,2 1-16-15,0 1-1 16,9-8 0-16,5-4 7 16,3-7-14-16,3-8 7 15,1 0-48-15,0-8-16 16,2-16-56-16,-3-8 10 0,-5-7-7 16,-5 1-13-1,-6 3-16-15,-4 4 146 0,0 9 125 16,-6 10 44-16,-10 10-69 15,1 2-59 1,1 10-27-16,5 16-1 0,3 6 0 16,2 7-3-16,4-3-10 15,0 0 10-15,4-8-9 16,6-4-1-16,1-8 0 16,1-6 1-16,-1-6-9 15,2-4-1-15,3 0-45 16,2-12 7-16,-1-6-33 15,-1-5 40-15,-1 4 25 16,-1 1 12-16,-3 4 2 16,-2 2 1-16,-5 6-3 0,1 2 3 15,-5 1-2 1,0 3 2-16,0 0 26 0,0 0-24 16,-9 0 8-1,-9 0 1-15,-2 0 14 0,-7 0 25 16,0 4-19-16,-6-4 2 15,0 0 29-15,-3 0 3 16,3 0 11-16,-1 0-34 16,8 0-2-16,5 0 33 15,8 0 11-15,7 0 2 16,3-1-19-16,3-8-40 16,0-4 46-16,0-10-57 15,20-9-16-15,11-12 4 16,14-12-3-16,16-11-1 15,12-6 0-15,12-6-35 0,8 4 26 16,1 4-20-16,-7 13-2 16,-12 16 23-16,-15 12-29 15,-17 17-8-15,-14 13-28 16,-16 0-82-16,-13 39 39 16,-4 0-70-16,-19-4-626 0</inkml:trace>
  <inkml:trace contextRef="#ctx0" brushRef="#br0" timeOffset="3152.88">2346 13520 1164 0,'0'0'137'0,"0"0"-137"16,0 0 2-1,0 0-2-15,0 0 0 16,0 0-44-16,96 14-63 15,-40-40-56-15,-7-6-224 0</inkml:trace>
  <inkml:trace contextRef="#ctx0" brushRef="#br0" timeOffset="4665.72">2597 13179 970 0,'0'0'200'16,"0"0"-154"-16,0 0 12 15,0 0 0-15,-128 19-19 16,111 8-33-16,1 4-6 15,7 4 0-15,5-1 13 16,4-2-12-16,0-2-1 16,0-6 1-16,4-5-1 15,3-6-8-15,1-9-63 16,2-4-23-16,-2-8 23 16,3-18-46-16,-1-12-22 15,-6-4-7-15,-2-3 29 0,-2 1 98 16,0 8 19-16,-8 7 204 15,-8 6-10-15,0 12-63 16,-2 6 2-16,3 5-75 16,1 2-36-16,6 18-3 15,1 9-18-15,7 2-2 16,0 5 1-16,0-1 0 16,15-5 6-16,6-4-4 15,0-8-2-15,6-8 3 16,2-10-3-16,2 0-16 15,3-19-19-15,-3-13-45 0,-4-7 2 16,-5-8-10 0,-8 0 8-16,-10 1 55 0,-4 3 25 15,0 9 97-15,-11 10 26 16,-4 7-32-16,-4 12 3 16,2 5-41-16,1 0-27 15,3 16-10-15,1 12-16 16,8 8-6-16,4 2-4 15,0 0 20-15,4-1-6 16,12-3-3-16,4-10-1 16,0-6 6-16,1-9-6 15,1-9-13-15,0 0-14 16,-2-11-25-16,-3-15 7 16,-1-7-19-16,-9-5-5 15,-5 3-9-15,-2 0 55 0,0 5 23 16,-15 11 38-16,-5 4 38 15,-3 10-6-15,4 5-25 16,-2 0-18-16,6 20 0 16,1 3-25-16,8 5 0 15,6 0 11-15,0 0-12 16,0-3 10-16,10-6-11 16,7-6 10-16,-2-5 2 15,3-8-12-15,-1 0-1 16,1-13-6-16,1-11-27 15,-6-6-9-15,-7-5-27 16,-6-4-8-16,0 5 7 0,0 5 48 16,-13 3 23-16,-3 13 30 15,1 6-2 1,-1 7 18-16,1 0-24 16,3 0-3-16,5 17-15 0,3 1 2 15,4 5-6-15,0-3 0 16,0-3 1-16,11 1 2 15,3-4-3-15,-1-2 1 16,5-3-1-16,-3-4-17 16,3-3-40-16,1 0 11 15,-4-2-47-15,-4 0 63 16,-2 0 15-16,-5 0 13 16,1 0 0-16,-5 0 2 0,0 0-6 15,0 0 5 1,0 5-9-16,0 0 9 15,-11 5 2-15,-1 0 11 16,1 2 26-16,-1 0-22 0,-2 1 0 16,3-2-16-16,1-3 8 15,4 1-5-15,-1-5-3 16,5-3 0-16,0 1 10 16,2-2-10-16,0 0 6 15,0 0-6-15,0 0 1 16,0 0 22-16,0 0-23 15,4-2 1-15,5-5 0 16,0-1-1-16,2 1 0 16,0 1 12-16,1 1-1 0,-4 1 28 15,1-1-15 1,-5 3-13-16,-1 0 12 0,0 2-8 16,-3 0 34-16,0 0 27 15,0 0 22-15,0 0 20 16,0 0-57-16,0 0-30 15,-12 0 2-15,-5-1-32 16,-10-1 0-16,-7-3 5 16,-6-1 3-16,-4-2 33 15,-6-4 17-15,0-6-1 16,0-5 7-16,3-4-17 16,7-11 9-16,7-6 4 15,6-9-35-15,12-13 16 16,12-7-14-16,3-10-17 15,22-5 0-15,23-2-11 0,15 2-2 16,11 3 2 0,8 9-15-16,5 10 14 0,-4 11 1 15,-3 12-10-15,-13 13 2 16,-11 7-3-16,-12 10-20 16,-12 6 0-16,-10 5-20 15,-5 2 9-15,-5 0-37 16,-3 2-2-16,-4 18 2 15,-2-3-140-15,0-3-154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04T05:32:55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 5946 940 0,'0'0'214'0,"0"0"-139"15,0 0-34-15,0 0 13 16,0 0 38-16,0 0-23 0,-33-12-48 16,33 12 10-16,0 0 4 15,0 0 20-15,0 0-5 16,0 0-15-16,-3 0 6 16,-1 0-25-16,-5 0-6 15,-7 0-1-15,-5 0-8 16,-6 0 9-16,-6 3 6 15,-8 7 3-15,-1 4 12 16,-5 4-9-16,0 0 2 16,2 5 21-16,5-4-33 15,5 4 2-15,6-1 4 16,6-2-15-16,6 1 7 0,3 2-10 16,8 0 0-1,1 6 0-15,5 0 0 16,0 0 0-16,0 5 0 0,0 0 0 15,9-2 12-15,4 1-12 16,1-3 0-16,-1-4 5 16,1-2-5-16,-4-5 0 15,2-2 0-15,1-4 0 16,0-2 7-16,8-1 2 16,3-5-9-16,7 0 41 15,14-5-1-15,6 0-12 16,11 0-1-16,5-12-27 15,7-7-10-15,-1-2-62 16,14-16-84-16,-18 3-194 16,-21 2-725-16</inkml:trace>
  <inkml:trace contextRef="#ctx0" brushRef="#br0" timeOffset="400.52">1736 6157 1060 0,'0'0'225'0,"0"0"-159"16,0 0-46-16,0 0 12 16,0 0 1-16,0 0 27 15,0 0-1-15,37 65-6 0,-25-41-11 16,-1 5-1-16,-2-2 1 15,-2 1-20-15,-3-2 9 16,-1-3-20-16,-1-6-9 16,-2-2 18-16,0-8-14 15,0 0 6-15,0-5-5 16,0-2-6-16,0 0 41 16,0 0 18-16,2-4 28 15,2-19 30-15,5-9-82 16,3-8-27-16,5-8-9 15,1-3 1-15,5 0-9 0,-4 3 8 0,1 5-32 16,-1 9-20-16,-9 9-26 16,-1 13-41-16,-5 7-123 15,-4 5-276-15</inkml:trace>
  <inkml:trace contextRef="#ctx0" brushRef="#br0" timeOffset="850.21">1985 6298 1461 0,'0'0'19'0,"0"0"-19"15,0 0 0-15,0 0 22 16,0 0 13-16,0 0-25 16,0 0 35-16,58 2 19 15,-33-4-23-15,4-12-23 16,2-4-18-16,3-4-1 0,-1-6-40 15,-4-4-10-15,-7 0 32 16,-5 0-13-16,-11 8 29 16,-6 3 3-16,0 10 70 0,0 2 51 15,-12 6-26-15,-1 1-24 16,-1 2-32-16,-3 0-24 16,-1 7-10-16,-2 11-5 31,0 4 0-31,0 6 0 15,2-1 0-15,2 3 0 16,3-4 4-16,2 0-3 0,0 1-1 16,2-4 0-16,5 2 0 15,4-6 4-15,0 2-4 16,0-5 0-16,0 0-1 16,0-2 1-16,4-2 0 0,7-3 0 15,5 0-33-15,6-6-15 16,7-3-97-16,27 0-14 15,-5-15-44-15,-5-3-187 0</inkml:trace>
  <inkml:trace contextRef="#ctx0" brushRef="#br0" timeOffset="1833.16">2577 6052 1290 0,'0'0'184'0,"0"0"-140"16,0 0 110-16,0 0-6 16,-137 22-84-16,120 0-37 15,3 4-19-15,5 6-8 16,5 2 9-16,4 2-9 0,0-2 0 16,0-5 0-16,0-4 1 15,0-4 9-15,0-9-10 16,2-4 0-16,2-7-1 15,3-1-8-15,5-5-23 0,5-22 23 16,3-8-26-16,3-6 28 16,-4 1-2-16,-5 5 9 15,-3 14 20-15,-7 9 52 16,-2 7 9-16,-2 5 1 16,0 0-44-16,3 0-19 0,2 12-19 31,3 11 0-31,5 3 17 15,6 2-17-15,-1 2 0 16,1-7 0-16,4-3 8 16,-3-8-17-16,4-9-12 0,1-3-33 15,4-14 10-15,2-26-18 16,2-18-34-16,6-56-94 16,-8-15-172-16,-7 11-460 15,-8 14 418-15,-16 53 404 16,0 11 183-16,0 1 536 0,0 0-359 15,-9 5-107 1,2 10-41-16,2 12-33 16,3 6-90-16,2 6-67 15,-2 0-22-15,0 25-15 16,-2 16 9-16,-1 15 6 16,-2 12 8-16,0 4 8 15,1 1-4-15,0-3 4 16,1 0 25-16,1-1-22 15,1-5-7-15,3-3 2 16,0-4-6-16,0-10-1 16,7-1-7-16,8-11 0 15,6-9 3-15,3-5-2 16,5-10-1-16,9-8-10 0,6-3-17 16,8-11 27-1,6-14-14-15,-2-12-19 0,0-5 17 16,-12-4-9-16,-7-2 4 15,-10 4 15-15,-11 4 6 16,-11 8 6-16,-5 7 18 16,0 10 16-16,-3 5 11 15,-10 6-21-15,2 1-14 16,-2 3-14-16,1 0-2 16,-1 11 0-16,-1 9-10 15,1 7 4-15,5 7 4 16,0 3 3-16,8-1-1 15,0 0 0-15,0-2 0 16,12-3 2-16,7-6-2 16,8-4 6-16,4-4 16 0,3-7-21 15,2-3 24-15,-2-7-17 16,-5 0-8-16,-6-7-1 16,-2-15-30-16,-7-6-46 15,-14-30-53-15,-4 9-221 16,-19-2-868-16</inkml:trace>
  <inkml:trace contextRef="#ctx0" brushRef="#br0" timeOffset="2016.23">2630 5709 1726 0,'0'0'215'0,"0"0"-190"16,0 0 0-16,0 0 12 15,0 0-23-15,163-9-13 16,-76 9 0-16,4-1 19 16,3-1-20-16,10-6-60 15,-23-1-157-15,-23 0-568 0</inkml:trace>
  <inkml:trace contextRef="#ctx0" brushRef="#br0" timeOffset="2665.37">3869 5803 1099 0,'0'0'565'15,"0"0"-505"-15,0 0-11 0,0 0 96 16,0 0-32-16,0 0-65 16,0 0-48-16,0-2-8 15,0 24-10-15,0 12 18 0,0 9 7 16,0 3 5-16,0 3 1 16,0 2 9-16,0-3-13 31,0-2 10-31,0-6-11 15,3-4-7-15,6-6 13 0,1-8-14 16,2-3 0-16,-1-8 0 16,2-2 1-16,3-7 6 15,1-2-7-15,1 0 1 16,7-7 14-16,2-13-15 16,2-10 0-16,0-8 12 0,-2-8-12 15,-5-4 5-15,-4-6-5 16,-7 0 0-16,-5 1 15 15,-6 1-14-15,0 4 7 16,0 8 23-16,0 7-14 0,-2 8 5 16,-5 5-22-16,3 10-23 15,0 6-8-15,-3 6-56 16,2 0-159-16,1 12-582 0</inkml:trace>
  <inkml:trace contextRef="#ctx0" brushRef="#br0" timeOffset="3066.72">4498 5941 375 0,'0'0'721'16,"0"0"-630"-16,0 0 36 15,0 0 23-15,0 0-11 16,0 0-18-16,-125-34-61 15,100 34-17-15,1 6 0 0,6 8-34 16,0 6-9-16,7 4-1 16,5 2-9-16,6 1 1 15,0 1 7-15,0-5 2 16,19 1 5-16,8-3-5 16,4-3 0-16,5-2 0 0,0 1 0 31,-5-4 5-31,-1-1-5 15,-11 0 0-15,-5-4-5 16,-8 0 5-16,-6 0-1 0,0 2 1 16,-8 0 39-16,-19 4 20 15,-7 2-39-15,-4 0-14 16,-2-2 27-16,2-4-33 16,5-6 0-16,10-4-81 15,11-12-194-15,8-6-293 0</inkml:trace>
  <inkml:trace contextRef="#ctx0" brushRef="#br0" timeOffset="3633.12">4654 6152 1664 0,'0'0'183'0,"0"0"-166"16,0 0 15-16,0 0 37 16,0 0-41-16,0 0-1 31,105-106-27-31,-101 84 8 15,-4 0-19-15,0 1 9 16,0 7 2-16,0 5 10 0,-8 2 0 16,0 3-2-16,2 4 10 15,-5 0-17-15,-1 19-2 16,-1 10-4-16,0 10 5 16,2 5 11-16,4 0-10 0,7-4 14 15,0-2-13-15,0-9-1 16,0-4-1-16,2-9 0 15,11-6 0 1,3-8 0-16,7-2-44 16,4-4 35-16,6-16-11 15,5-6-32-15,-3-3 16 16,1 2-16-16,-3 5 45 16,-6 6 7-16,0 3 0 15,-7 10 25-15,1 3-18 16,-4 0-6-16,1 11 36 15,-3 12-11-15,1 1 8 16,-3 2-12-16,1-3-21 0,-3-3 20 16,-5-8-21-16,-1-7 1 15,-3-5 14-15,-2 0 2 16,5-8 84-16,-1-21 16 16,3-6-89-16,1-7 40 15,6-4-10-15,-1 0-19 16,3 6 36-16,2 5-54 15,0 5-21-15,-1 7 0 16,-1 7-71-16,-3 7-72 16,-3 7-96-16,-10 2-484 0</inkml:trace>
  <inkml:trace contextRef="#ctx0" brushRef="#br0" timeOffset="3744.56">5467 6104 61 0,'0'0'1816'0,"0"0"-1800"16,0 0-16-16,0 0-1 16,0 0-142-16</inkml:trace>
  <inkml:trace contextRef="#ctx0" brushRef="#br0" timeOffset="7549.46">1470 7052 882 0,'0'0'349'0,"0"0"-277"0,0 0-56 16,0 0 3-16,0 0 78 15,0 0-36-15,-81-28-44 31,71 28-16-31,-1 0 9 16,-4 0-10-16,-5 8 0 16,-5 8 13-16,-4 2 1 15,0 4 17-15,-2 5-6 0,4-3-8 16,2 1 9-16,8 1-17 16,1-1-7-16,7-4-2 15,7-1 5-15,2-3-5 0,0-3 6 16,18-2-6-16,6-3 7 15,9-1-7-15,8-1 0 16,1-2-1-16,1 2 3 16,-5-2-2-16,-7 2 0 15,-6 3-13-15,-6 2 12 0,-5 2-9 16,-6 3 10-16,-3 3 25 16,-5-1-16-16,0 3 14 31,-5 0-4-31,-17 1 0 15,-7-4 44-15,-9 2-13 16,-6-6-9-16,-3-2 3 0,-2-8-34 16,0-5 9-16,2 0-14 15,7 0-5-15,4-15-7 16,10-6-101-16,7-11-90 16,9 6-203-16,7-1-781 0</inkml:trace>
  <inkml:trace contextRef="#ctx0" brushRef="#br0" timeOffset="8198.54">2045 7113 362 0,'0'0'862'16,"0"0"-758"-16,0 0-62 15,0 0 82-15,-124 21 15 16,90 2-60-16,3 5-10 16,4 2-41-16,3 0 10 15,0 2 25-15,6 2-33 16,-1-3-12-16,6 2-8 0,5-1-4 16,1-2 12-16,4 0-18 15,3-4 6-15,0-3-2 16,0-6-4-16,12 0-2 15,5-7-4-15,8-5 6 16,6-3 13-16,7-2-13 0,7 0-7 16,-1-10 5-16,5-11-23 15,-3-4-16-15,-2-3-21 16,-7-3-37-16,-5-1 58 16,-12-2 19-16,-9-5 22 0,-11 0 3 31,0 1 16-31,-9 1 10 15,-16 3 14-15,-4 3-10 16,-2 5 11-16,-2 6-9 16,4 8-24-16,2 5 37 15,5 3-23-15,8 1-9 0,4 3-14 16,2 0-2-16,6 0-9 16,0 19-7-16,2 7 13 15,0 6 2-15,2 6 1 16,12 0 0-16,3 0 9 0,4-2-2 15,1-2 11-15,3-2-18 16,2-1 0-16,2-4 16 16,-3 0-16-16,1-6 0 15,-1-3 0-15,-3-3 1 16,0-4-2-16,-2-4-92 0,2-7-113 16,-3 0-148-16,-9-14-1000 0</inkml:trace>
  <inkml:trace contextRef="#ctx0" brushRef="#br0" timeOffset="8532.44">2421 7002 1698 0,'0'0'195'0,"0"0"-165"15,0 0 3-15,0 0 16 0,0 0-49 16,0 0 10-16,0 0 0 15,0 132 6-15,0-81 2 16,0-1 13-16,0-4 0 16,0-4-12-16,-7-2-2 0,0-6-16 15,2-4 13-15,1-2-14 16,4-5-7-16,0-6 7 16,0-2 0-16,7-4 0 15,13 0 7-15,9-4-6 16,4-5 6-1,5-2-7-15,0 0 1 16,-2 0 3-16,-5-3-4 16,-7-3-1-16,-8 2 1 15,-7 0-1-15,-5 1-9 16,-4 2-30-16,0 1-44 16,0 0-78-16,0-3-223 0</inkml:trace>
  <inkml:trace contextRef="#ctx0" brushRef="#br0" timeOffset="9715.22">3337 7189 130 0,'0'0'1408'16,"0"0"-1242"-16,0 0-112 16,-123-21 53-16,92 21-22 15,4 0-35-15,4 17-42 0,4 5-6 16,3 4 3-16,3 4-5 16,3 2 0-16,8 1 5 15,2-4-5-15,0 0-1 16,7-8 1-16,15-5-19 15,5-6-29-15,11-10-97 0,9 0 48 16,7-8-21-16,4-14-124 16,-1-7 36-16,-3-3 12 15,-7 5 167-15,-14 3 27 16,-10 6 183-16,-12 8 68 0,-9 5 2 16,-2 4-53-16,0 1-70 15,0 0-80-15,0 6-44 31,0 10 7-31,-5 7-13 16,3 0 1-16,2 1-1 16,0-2-5-16,11-7 4 0,9-2 1 15,7-6-15-15,4-7 14 16,7 0-15-16,2-3-3 16,-5-14 11-16,0-8-30 15,-9 1 25-15,-10-2-3 16,-10 2 1-16,-6 4 15 0,0 3 41 15,-25 3-9-15,-10 9-19 16,-5 3-12-16,-5 2 11 16,-1 0-12-16,6 11 0 15,6 5 1-15,12-2-1 0,6-2-8 16,12 1 6-16,4-3-30 16,8-4-22-16,29-4-42 15,11-2 40-15,15-2-39 31,5-16-175-31,4-5-74 16,-7 2-43-16,-9-1 387 0,-16 4 39 16,-11 6 303-16,-15 4-140 15,-10 8-12-15,-4 0 2 16,0 0-65-16,0 14-73 16,-12 10-13-16,-1 5 11 0,-1-3-12 15,6 3-40-15,3-5 12 16,5-6-12-16,0-4-7 15,0-7 7-15,0-4-16 16,7-3 15-16,11 0-21 16,7-12 22-16,4-11-1 0,4-3-42 15,-2 1-54-15,0-1 19 16,-6 4 19-16,-8 3 59 31,-6 10 50-31,-5 3 40 0,-4 6 30 0,-2 0-45 31,0 0-49-31,2 6-2 0,2 10-1 16,5 2-1-16,-1 3-19 16,6 0 5-16,-1-5 7 15,1-2-15-15,-3-4 0 16,3-8-1-16,-1-2-12 0,3 0-3 16,-1-10 16-16,3-14-25 15,-3-5 12-15,1-1-20 16,-3 1-14-16,-4 3 47 15,-2 7 8-15,-4 10 40 16,-3 5 34-16,0 4-54 0,2 0-2 16,0 0-15-16,2 15-10 15,5 6 38-15,5 2-19 16,1 1-9-16,5-3-10 16,1-5 5-16,6-4-12 0,-2-6-1 15,14-6-58-15,-8 0-124 31,-11-12-489-31</inkml:trace>
  <inkml:trace contextRef="#ctx0" brushRef="#br0" timeOffset="10281.2">4620 7146 1343 0,'0'0'225'16,"0"0"-225"-16,0 0 0 0,0 0 16 15,0 0 69-15,0 0 26 16,0 0-57-16,19 104-32 16,-19-79-5-16,0-5 19 15,0-2-29-15,0-6 0 16,0-2-7-16,0-6 8 0,0-3 5 16,0-1-13-16,2 0-43 15,8-15-11 1,7-11-90-1,2-3 32-15,8-5 58 16,0 2 40-16,2 3 14 0,-5 7 33 16,-3 5 12-16,-6 12 24 15,-4 5 5-15,-4 0-34 16,-2 14 36-16,-1 12 13 16,-2 3-26-16,2 4-38 15,-2-3-25-15,3-6 22 0,0-6-22 16,-1-7 0-16,-1-4 0 15,1-7-37-15,2 0-2 16,3-2 11-16,7-17-13 16,2-8-35-16,4-1-22 0,3-2 60 15,-5 3 38-15,-3 8 21 16,-3 5 68-16,-5 6 18 16,-5 5-53-16,-2 3-10 15,0 0-31-15,1 7-7 16,2 11 54-1,-1 0-33-15,5 2 1 16,-1-2-28-16,4-5-2 16,3 0-14-16,6-5-71 15,16-8-77-15,-3 0-125 16,-1 0-285-16</inkml:trace>
  <inkml:trace contextRef="#ctx0" brushRef="#br0" timeOffset="10981.96">5501 7059 1179 0,'0'0'473'16,"0"0"-464"-16,0 0 75 0,0 0 7 16,0 0-6-16,0 0-28 15,-116-9-35-15,85 29 14 16,2 5-12-16,5 2-18 16,-1 5 26-16,7 1-32 0,7-3 0 15,2-7 2-15,4 0 5 31,3-7-6-31,2-4-1 16,0-4-16-16,4-4-20 16,12-4-101-16,7 0 64 15,4-12 26-15,2-9-89 0,0-6 1 16,-1-4 36-16,-6 4 99 16,-5 3 45-16,-7 8 89 15,-3 7 17-15,-3 5-9 16,-1 4-45-16,-3 0-31 0,2 0-66 15,3 9 9-15,-1 9 16 16,2 5 7-16,3 4-20 16,1-3 1-16,1-4-4 15,-1-6-1-15,2-4-8 16,-1-6-34-16,3-4 5 16,1 0-8-16,5-6 5 0,5-16 0 15,-1-7-34-15,-2-3-48 31,-1 4 11-31,-4 5 103 16,-3 6 5-16,-8 10 47 0,-1 5 43 16,-3 2-23-16,-2 0-48 15,0 3-2-15,2 13 30 16,2 4-18-16,2 1 1 16,0-1-29-16,0-4-6 15,3-3 0-15,1-4 0 0,3-6-23 16,7-3-22-16,3 0-26 15,-2-14-32-15,4-9-91 16,0-8-37-16,-5 2-39 16,-5 0 111-16,-2 7 159 15,-3 6 195-15,-6 8 10 0,-2 6-21 16,0 2-53-16,-2 0-81 16,0 2-50-16,2 14 13 15,3 3 26-15,4 2-39 16,2 1-17-1,16-5-97 1,-2-5-103-16,-4-8-427 0</inkml:trace>
  <inkml:trace contextRef="#ctx0" brushRef="#br0" timeOffset="11482.17">6315 6982 1371 0,'0'0'510'0,"0"0"-453"16,0 0-37-16,0 0 56 15,0 0-2-15,-143 20-30 16,112 6-10-16,1 8-25 16,9 3 7-16,1-2-14 0,7 2 6 15,3-4-11-15,8-6 3 16,2-8-4-16,0-4-3 16,0-10-7-16,14-2-49 15,9-3 4-15,9-8 38 0,8-19-9 31,5-12-51-31,4-14-59 16,-3-9-19-16,2-8 15 16,-13-6-10-16,-8-4 54 15,-14 1 39-15,-11 3 61 16,-2 9 69-16,-2 12 137 0,-11 13 111 16,-3 14-115-16,7 10-73 15,1 10-55-15,3 8-54 16,3 0-17-16,-3 15-3 15,-2 17-1-15,-1 14 1 0,3 12 1 16,1 9 24-16,2 5 4 16,2 7-9-16,0-1 30 15,0-2-26-15,13-2-11 16,7-7 17-16,7-9-29 16,6-12 8-16,7-10-9 0,2-12 3 31,3-9 12-31,-1-12-15 15,2-3-22-15,-2-3-18 16,-1-34-79-16,-12-1-90 16,-18-3-535-16</inkml:trace>
  <inkml:trace contextRef="#ctx0" brushRef="#br0" timeOffset="16014.31">720 5324 935 0,'0'0'142'0,"0"0"-129"0,0 0 46 16,0 0 106-16,0 0-47 16,0 0-56-16,0-19 1 15,0 16 17-15,0 1 47 16,0 0-38-16,2 0-39 0,-2 2 2 15,2 0-18-15,-2 0 0 16,0 0 10-16,0 0-15 16,0 0 1-16,0 6-30 15,0 16-9-15,0 12 9 0,0 17 17 16,0 4-2-16,0 3-1 16,0-2-13-16,0-7 9 15,0-8-10-15,0-9 0 16,0-8 4-16,4-7-4 15,-1-8-11 1,-3-4-56-16,0-5-156 16,0-6-177-16,-13-12-655 0</inkml:trace>
  <inkml:trace contextRef="#ctx0" brushRef="#br0" timeOffset="16779.84">809 5150 1370 0,'0'0'173'0,"0"0"-134"0,0 0-24 16,0 0 54-16,0 0-6 31,0 0-34-31,0 0-4 16,-110-43-3-16,88 43 16 15,0 0-4-15,-7 0-22 16,-4 0-4-16,-1 14 19 16,-4 4-20-16,0 6 31 0,-2 7-16 15,4 4-16-15,1 7 15 16,-1 3-21-16,7 2 14 15,2 2 7-15,6-1-21 0,2 0 20 16,9-2-20-16,0 3 0 16,3-6 14-16,5 2-13 15,2-3-1-15,0-5 0 16,0-4 1-16,7-3 1 16,9-4-2-16,3-4 0 15,4-3 2-15,8-2-1 0,4-2 20 16,4-6 19-16,5-3-25 31,0-2 13-31,4-2-17 16,1-2-10-16,-1 0 15 15,2 0-16-15,-2-7 1 0,0-4-1 16,-1-1 6-16,-3-2-4 16,-4 0-2-16,-4-2 0 15,-5-2-2-15,-3-1 2 16,2-6-12-16,-4-3 11 15,-1-6-10-15,-5-9 11 0,-2-5-24 16,-9-6-14-16,-2-2 36 16,-5 2-4-16,-2 2 6 15,0 4 6-15,-11 4 6 16,-7 4 31-16,-5 3-11 0,0 3-24 16,-4 2 30-16,-2 3-8 15,-5-2 10-15,-2 3-14 16,-4 2-6-16,-4 2 11 31,-3 6-16-31,1 2-15 16,-2 4 21-16,1 8-21 0,3 4-9 15,-27 14-16-15,13 13-146 16,4-1-521-16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04T05:51:1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8607 4950 977 0,'0'0'152'0,"0"0"-86"16,0 0-41-16,0 0 47 0,0 0 66 15,0 0-74-15,-8-47 4 16,8 40-37-16,-2 3 27 16,2 1 24-16,0-4-65 15,-2 2-2-15,0-4-4 0,-2 1-10 16,-3-3 49-16,-3-4-35 16,-3-3-14-16,-3-2 31 15,-3-4-23-15,-4-5 14 16,-1 3 8-1,-7-7-30 1,-3 1 23-16,-6-2-23 0,-3 0 0 16,-3 0 18-16,-3 0-18 15,-7-2-2-15,1 2 1 16,-5 0 0-16,0-1 12 16,-1 5-12-16,-1 2 1 0,-4 2 10 15,0 3-11-15,-3 2 0 16,-4 3-1-16,-1 4 2 15,1 0-7-15,-2 2 6 16,2 1 0-16,-1 2 10 16,1 1-9-16,-2-1-1 0,-2 1 0 15,-1 3 0-15,-2 1 4 16,-2 1-4-16,-5 3 0 16,-1 0-6-16,-1 0 11 15,3 0-14-15,1 3 9 0,2 5 0 16,3 1 3-16,0 1-3 31,0 6-1-31,2-1 0 16,4 3 1-16,3 0 8 15,1 1-8-15,6 4-2 16,1 0-4-16,1 0 6 0,2 0 0 16,2 2-1-16,3-3 1 15,1 2-4-15,0-2 4 16,5 1 0-16,1-1 3 15,0-3-3-15,4 2 0 0,-3 1-10 16,1-2 20-16,-4 2-19 16,4-2 10-16,1 0-1 15,3 1 0-15,1-4 1 16,6 1-2-16,3-4 1 16,3 2-4-16,-2 0 3 15,0 0 1-15,0 3 0 0,0-2 3 16,2 1-2-16,2 0-2 31,2 1 1-31,1-2 0 16,2 0-1-16,-1 0 1 0,3-1-11 15,0 2 11-15,-2 3 0 16,-1 1 0-16,2 2 0 16,-4-1 0-16,2 3 5 15,1 1-5-15,0-3 0 16,0 0 6-16,1-2-6 0,2 0 13 15,1-4-3-15,2 0-9 16,3-1 20-16,2-3-21 16,-1-5 0-16,6 2 0 15,-1-6 9-15,3 2-5 0,2-5-4 16,0 0 0-16,2-2 8 16,0 0-7-16,0 1 0 15,0-1 10-15,0 0-9 16,0 0 16-16,0 0-18 31,0 0 0-31,0 0 15 0,0 0-13 16,0 0 2-16,0 0-4 15,0 0 8-15,0 0-7 16,0 0-1-16,0 0 0 16,-6 0-6-16,4 4 14 15,-4 1-7-15,-1 0-1 0,3-1 0 16,2-1 3-16,-4-2-3 15,4 2 0-15,0-1 0 16,2-2 1-16,-2 2 6 16,2-2-7-16,0 0 7 15,0 0 5-15,0 0-12 0,0 0 10 16,0 0-1-16,0 0-7 16,0 0 27-16,0 0-7 15,0 0-5-15,0 0 30 16,0 0-31-16,0 0 0 0,0 0 4 31,0-12-20-31,0-5 5 16,0-9-5-16,0-7 0 15,4-8-8-15,4-7 8 16,0-6-10-16,5-4 10 0,1-7-22 16,6 0 22-16,2-4-28 15,7 1-4-15,2 0 30 16,5 4-11-16,3 5 13 15,-6 9-1-15,-4 10 2 16,-8 11 2-16,-4 7 3 0,-9 10-5 16,-4 3 43-16,-4 6-29 15,0 3 16-15,0 0-31 16,0 0 12-16,0 0-24 16,0 0 10-16,0 0-15 15,0 0 16-15,0 0-69 0,0 0-26 16,6 0-111-16,-2 0-339 15,-2 0 11-15</inkml:trace>
  <inkml:trace contextRef="#ctx0" brushRef="#br0" timeOffset="983.15">4057 5366 170 0,'0'0'91'0,"0"0"-65"0,0 0 121 15,0 0-66-15,0 0-33 16,0 0-22-16,0 0 29 15,-16-17-12-15,14 17-16 16,-3 0-19-16,1 0 62 16,0 0-8-16,-2 0 29 0,2 0 12 15,2 0-16-15,2 0-16 16,0 0-22-16,0 0 12 16,0 0 26-16,0 0-25 15,0 0 5-15,0 0-10 0,0-1-24 16,0 1 40-16,0 0-25 15,0-2-27-15,0 2-21 32,2 0-6-32,2 0-10 15,6-2 1-15,5 2 15 16,12-2 22-16,16-3-21 0,10 2 31 16,13-3 15-16,11 0-23 15,8 0-6-15,6 2-18 16,3-1 32-16,-5 3 11 15,-6 1-42-15,-15-1-1 0,-12 0 13 16,-16 2-11-16,-13-2 18 16,-10 2-8-16,-9-2-10 15,-6 2 31-15,-2 0-2 16,0 0 0-16,0 0-18 16,0 0-6-16,0 0-14 0,0 0 7 15,-5 0-32-15,-17 0-36 16,1 0-226-16,-10-7-544 0</inkml:trace>
  <inkml:trace contextRef="#ctx0" brushRef="#br0" timeOffset="2582.92">407 9353 74 0,'0'0'1103'0,"0"0"-971"0,0 0-112 16,0 0-4-16,0 0 82 15,0 0-45-15,-13 0-13 16,13 0-5-16,0 0 9 16,0 0 13-16,0 0-31 15,0-2-14-15,0 2 42 0,0-3-24 16,-4-1-18-16,2 0 6 16,2 3-17-16,0-4 13 15,0-1-14-15,0 0 2 16,4-2-14-16,9 1-4 0,9-4 6 31,3 1-5-31,6 5 11 16,0 2-5-16,1 3 3 15,-1 0 5-15,-4 15 1 16,-5 8 0-16,-2 5 0 16,-6 9 10-16,-4 0-9 0,-5 7 14 15,-5 0-15-15,0 1 0 16,-11-3 7-16,-12-6-5 15,-1-4 9-15,-3-8-11 16,-4-6 0-16,-1-4 8 0,1-8-2 16,2-3-1-16,5-3 23 15,8 0-22-15,6 0 3 16,5-7-9-16,5-3-2 16,0-2 1-16,0 2 1 15,11 0-10-15,7 1-1 16,0 4 1-16,4 3 4 0,1 2 6 31,0 0 7-31,0 4 27 16,0 6-18-16,-1 2-4 15,0 2 2-15,0-4-14 0,1 2 13 16,-1-4-13-16,0-4-72 16,7-4-90-16,-4-4-165 15,-5-12-729-15</inkml:trace>
  <inkml:trace contextRef="#ctx0" brushRef="#br0" timeOffset="3283.16">924 9124 1083 0,'0'0'191'16,"0"0"-142"-16,0 0 21 15,-129-74 33-15,87 58-15 16,-1 4-21-16,1 1-49 15,-2 6 23-15,1 1-5 16,1-1 4 0,1 5-17-1,2 0-10-15,-1 0 21 0,-3 0-25 16,3 0-9-16,-2 5 16 16,1 4-3-16,4 5 3 15,3 2-3-15,1 4-12 16,4 2 13-16,0 6-14 0,4 5 0 15,3 3 8-15,4 4-7 16,8 1 5-16,2 5-4 16,8 5-2-16,0 2 24 15,0 1-23-15,0 4 5 16,0 2 8-16,0 0-12 0,0-2 15 16,16 2-16-16,11-2 0 15,4 1 8-15,3-3-7 16,3-2 8-16,5-4-10 31,3-4 2-31,5-3 12 0,-2-10-14 16,4-3 1-16,1-5 29 15,8-7-8-15,1-8 6 16,5-9-23-16,-1-1-4 16,1-1 16-16,3-21-17 15,-3-6-10-15,-1-11 9 0,-3-5-8 16,-1-9-1-16,-6-5-8 15,-2-7 2-15,-10-4 16 16,-7-3 0-16,-8-2 0 16,-15 2 19-16,-12-2-17 0,-2 4 4 15,-18 2 27-15,-15 1-12 16,-7 6 22-16,-7 8 12 16,-6 5-21-16,-3 6-8 15,0 9-1-15,0 1 10 16,3 11-35-16,2 4 8 0,2 7-21 15,1 10 9-15,2 0-29 32,-21 24-96-32,12 9-166 15,1-5-756-15</inkml:trace>
  <inkml:trace contextRef="#ctx0" brushRef="#br0" timeOffset="18564.02">2409 9200 1031 0,'0'0'129'15,"0"0"-115"-15,0 0 25 0,0 0 106 16,0 0-40-16,0 0-43 15,0-14-18-15,0 14 5 16,0 0 23-16,0 0-27 16,0 0-4-16,0 0 28 0,0 0-36 31,0 0-11-31,-2 0 13 16,-7 0-34-16,-7 0 22 15,-6 0-23-15,-9 10 2 16,-10 4 17-16,-3 6-19 15,-5 2 9-15,-2 4 7 0,4 1-16 16,3-2 26-16,3 1-14 16,10 0 0-16,2 3 3 15,7-1-14-15,4 4-1 16,7 3 3-16,2 0 10 16,7 5-4-16,2 1-9 0,0 2 0 15,0 1 0-15,11-1 0 16,2-2 0-16,3-1 0 15,2 1 0-15,2-5 2 16,5-2-2-16,2-4-6 16,4-2 6-16,4-6-11 0,12-6-28 31,8-10-14-31,37-6-48 16,-9-14-64-16,-12-12-218 0</inkml:trace>
  <inkml:trace contextRef="#ctx0" brushRef="#br0" timeOffset="19013.52">2525 9651 576 0,'0'0'1049'0,"0"0"-1049"31,0 0-52-31,0 0 24 16,0 0 28-16,0 0 35 16,0 0-12-16,0 82-7 15,0-52 18-15,0-4-18 0,0-1 17 16,-4-6-21-16,-1-5-12 15,-1-3 10-15,4-5-4 16,0-5-6-16,2-1 13 0,0 0-6 16,0 0 52-16,0-14 47 15,2-14-73-15,11-8 0 16,3-6-32-16,5-6 16 16,2 0-16-16,-1 0 1 15,0 6 10-15,-2 8-12 16,-1 6-15-16,-6 12-25 0,-2 7-93 15,-6 9-84-15,-3 9-116 16,-2 9-354-16</inkml:trace>
  <inkml:trace contextRef="#ctx0" brushRef="#br0" timeOffset="19396.96">2603 9796 217 0,'0'0'1338'0,"0"0"-1338"15,0 0-7-15,0 0 7 16,0 0 90-16,0 0-59 0,0 0 16 16,138-49-28-16,-97 33-2 15,1-1-17-15,0-3 9 16,1-3-19-16,-6-1 10 16,-8-1-51-16,-6 0 40 0,-12 3 4 15,-7 2 7-15,-4 4 20 16,0 2 20-16,-9 4 37 15,-7 3-45 1,-3 7-7-16,-6 0 6 0,-2 0-29 16,0 15 14-16,1 6 3 0,4 6-18 31,2 3 24-31,4 0-17 16,7 2-6-16,2-1 16 15,5 1-17-15,2-1-2 16,0-4 1-16,9-5-19 0,13-7 16 15,10-3-82-15,7-8-12 16,13-4-25-16,27-9-72 16,-11-13-167-16,-7-3-515 0</inkml:trace>
  <inkml:trace contextRef="#ctx0" brushRef="#br0" timeOffset="19796.41">3446 9543 734 0,'0'0'493'16,"0"0"-425"-16,0 0-45 15,0 0 66-15,0 0 44 0,-128 0-35 16,93 21-11-16,2 5-39 16,4 3-23-16,8 3 28 31,4-3-41-31,5-2-5 16,8-3-6-16,-1-6 5 15,5-6-12-15,0-6 2 0,0-1-12 16,9-5-16-16,11 0-56 15,5-19 79-15,6-8-77 16,3-5 2-16,-3-3 19 16,-6 5 28-16,-7 8 37 0,-10 10 70 15,-3 6 35-15,-5 6-3 16,0 0-54-16,0 1-39 16,0 19 2-16,2 3 36 15,4 3-15-15,6 2 1 16,1-1-33-16,3-8 7 15,1-5-7-15,4-8-19 0,1-6 5 16,6-1-1-16,7-28-10 16,2-14-73-16,15-56-85 31,-12 11-70-31,-5-3-636 0</inkml:trace>
  <inkml:trace contextRef="#ctx0" brushRef="#br0" timeOffset="20346.62">3820 8935 1390 0,'0'0'203'0,"0"0"-188"0,0 0-14 16,0 0 18-16,0 0 13 15,-80 116 19-15,63-59 19 16,3 3-9-16,3 7 12 16,-1 0-32-16,1 1-14 15,3-3 18-15,1-3-45 0,0-4 33 16,2-6-27-16,5-6-5 15,0-8-2-15,0-6-3 16,0-6 4-16,14-8-6 16,1-4-24-16,8-4-4 15,4-8 0 1,8-2 24-16,7 0 2 16,6-9 14-16,3-14-12 15,2-3 2-15,-4-6 4 16,-2-3-1-16,-11 3 1 15,-7-1 0-15,-12 8 27 0,-10 4-20 16,-5 5 39-16,-2 6-12 16,0 4 9-16,-11 4 16 15,-6 2-45-15,-3 0-13 16,-5 2 1-16,2 14-2 0,2 7 0 16,5 0-1-16,3 5 1 15,3 2 0-15,4 2 0 16,6 0 0-16,0-1-3 15,0-2 4-15,14 0-2 16,11-6-6-16,10-2-21 0,7-7 20 16,7-6 7-16,2-4 1 31,0-4 1-31,-1 0-1 16,-6-8-26-16,-4-10-65 15,-13-23-89-15,-11 3-137 16,-16 1-776-16</inkml:trace>
  <inkml:trace contextRef="#ctx0" brushRef="#br0" timeOffset="20513.36">3546 9131 730 0,'0'0'990'0,"0"0"-990"16,0 0-78-16,143-62 78 15,-61 50 105-15,16 6-105 0,3 5-19 16,26 1-86-16,-27 0-231 16,-20 0-743-16</inkml:trace>
  <inkml:trace contextRef="#ctx0" brushRef="#br0" timeOffset="20996.62">4739 9140 1134 0,'0'0'327'0,"0"0"-247"15,0 0-23-15,0 0 7 0,0 0-35 16,0 0 53-16,0 0-13 15,33 114-11-15,-23-70-12 16,-4 0-14-16,0 2 15 16,-3 1-25-16,-3-6-20 15,0 1 27 1,0-5-18-16,0-5-5 16,0-9 7-16,0-4-12 15,-3-7 19-15,1-8-19 16,2-2 0-16,0-2 23 15,0-2-9-15,0-21 17 16,0-21-32-16,13-11-9 0,8-13-5 16,3-9 14-16,5 6 0 15,0-1 0-15,0 11 1 16,-2 9-1-16,-3 8 0 16,-4 7 6-16,-3 11-12 0,-7 10 7 15,-3 9-2-15,-7 7-26 16,0 0-97-16,0 27-132 15,-15 5 52-15,-4 4-154 0</inkml:trace>
  <inkml:trace contextRef="#ctx0" brushRef="#br0" timeOffset="21579.95">5066 9356 97 0,'0'0'1461'0,"0"0"-1286"15,0 0-155-15,0 0 90 16,0 0 41-16,0 0-71 16,0 0-56-16,3-8-23 15,-3 8 7-15,0 0-16 16,0 0 7-16,0 0-13 0,0 0 13 16,0 0-26-16,0 0 4 15,0 0 5-15,0 0-88 16,0 0-54-16,2 0-5 15,2-2 69-15,-4 2 79 0,0 0 17 16,0 0 20-16,0 0 39 16,0 0 1-16,0 5 6 15,-2 11-34-15,-5 9 13 32,3 9 18-32,2 5-31 15,2 2-1-15,0-4-6 0,0-2-24 16,13-3 20-16,7-9-21 15,3-5 6-15,3-6-7 16,5-7 2-16,5-5 11 16,4-5-7-16,2-22 1 15,1-10-12-15,-7-10 4 0,-12-6-8 16,-9-6 10-16,-12 0-32 16,-3 2 4-16,-7 7 25 15,-15 8 3-15,-5 10 54 16,-4 8 2-16,-1 8-11 0,1 10-8 15,-2 6-25-15,2 2-2 16,2 19-10-16,2 12-1 16,3 6-11-16,8 5 12 31,5 2 0-31,9-3-1 0,2-4-10 16,13-3-62-16,14-12-174 15,0-12-306-15</inkml:trace>
  <inkml:trace contextRef="#ctx0" brushRef="#br0" timeOffset="21879.66">5750 8689 1408 0,'0'0'223'15,"0"0"-190"-15,0 0-26 16,0 0 12-16,-15 130 81 16,15-68-10-16,0 6-18 0,0 5 10 15,4 1-56-15,1-2 24 32,-5-5-31-32,0 0-8 15,0-4 8-15,0-7-18 16,-2-6 4-16,-9-4-5 15,-3-8-20-15,-5-10-114 0,2-12-269 16,2-12-833-16</inkml:trace>
  <inkml:trace contextRef="#ctx0" brushRef="#br0" timeOffset="22296.66">5773 9474 1088 0,'0'0'808'15,"0"0"-747"-15,0 0-43 16,0 0 10-16,0 0 66 15,0 0-79-15,0 0-14 16,80-30-2-16,-51 29 7 0,9-3 0 16,4-3-6-16,7-2-10 31,3-8 2-31,-1-4-28 16,-4-4 0-16,-7-5 12 15,-11 2-13-15,-13-2 37 16,-14 5 0-16,-2 2 1 0,-6 5 67 15,-19 6-40-15,-9 7-6 16,-4 5-4-16,-2 0-18 16,-4 23 23-16,1 12-3 15,3 6-10-15,7 7 18 0,6 8-12 16,9 0 9-16,7 2-4 16,9-9-20-16,2-3 26 15,0-6-27-15,22-8 0 16,7-6-1-16,7-8 9 15,6-6 21-15,7-6-21 0,5-6-8 16,-1 0-18-16,-2-6-56 16,-1-20-47-16,-15 0-65 15,-15 0-306-15</inkml:trace>
  <inkml:trace contextRef="#ctx0" brushRef="#br0" timeOffset="23412.77">2122 10379 1139 0,'0'0'212'16,"0"0"-150"-16,-114 2-34 15,58 10 76-15,3 6 36 16,-3 1-64-16,5 6-34 16,3 3 1-16,6-1-10 0,7-2 5 15,8 0-23-15,7-2-15 16,7-2 13-16,6-3-13 16,5 0-7-16,2-4 6 15,4 1-30-15,23 2 13 0,7-3-2 16,8 1 7-16,1 2 12 15,-1-2-5-15,-5 5 5 16,-6-1 0-16,-6 2 2 16,-5 4 5-16,-7 1-6 15,-6 1 1 1,-7 0 71-16,0 1-30 16,-11-1-2-16,-14 0-2 15,-10-3-28-15,-9-1 25 16,-8-7-22-16,-2-6-12 15,-4-8 20-15,5-2-21 16,6-14 0-16,10-18-23 0,10-6-95 16,25-22-119-16,2 7-249 15,0 9-211-15</inkml:trace>
  <inkml:trace contextRef="#ctx0" brushRef="#br0" timeOffset="23878.43">2331 10724 929 0,'0'0'756'16,"0"0"-756"-16,0 0 0 0,0 0 175 15,0 0-52-15,0 0-75 32,0 0-30-32,-107 94-17 15,78-61 20-15,5 8-12 16,4-1-9-16,6-1 5 15,7-2-4-15,7-4 10 0,0-5-11 16,14-7-18-16,17-1 5 16,11-13-40-16,10-5 34 15,4-2 6-15,4-12-46 16,0-17-17-16,-7-8-35 0,-8-7 44 16,-11-7 67-16,-14-3 0 15,-16 1 9-15,-4 0-9 16,-16 5 30-16,-13 10 7 15,-6 7 20-15,-1 14-29 16,1 8 8-16,1 9-1 0,5 0-24 16,2 19-11-16,7 13 4 15,7 6-4-15,9 4 0 32,4 2 0-32,0-2-2 15,15-3-5-15,14-8 7 0,6-4-17 16,8-8 3-16,6-9-2 15,27-10-123-15,-14-1-105 16,-9-17-344-16</inkml:trace>
  <inkml:trace contextRef="#ctx0" brushRef="#br0" timeOffset="24196.34">2832 10628 1706 0,'0'0'222'0,"0"0"-184"16,0 0-4-16,0 0-34 0,0 0-13 15,0 0 4-15,0 0 9 16,0 130 25-16,0-74 4 16,0 4-21-16,0 1 24 15,-6-3-13-15,-5-3-11 16,-1-4-1 0,2-7-6-16,1-12 17 15,2-7-18-15,4-10-3 16,3-7-9-16,0-8 6 15,8 0-24-15,13 0 30 16,16-2 2-16,7-12 32 0,8-2-21 16,0 0-11-16,2 0-2 15,-7 4-20-15,-5 0-18 16,-6 4-11-16,-1 0-114 16,-8 4-127-16,-9-1-380 0</inkml:trace>
  <inkml:trace contextRef="#ctx0" brushRef="#br0" timeOffset="24863.15">3966 10805 126 0,'0'0'1136'15,"0"0"-982"-15,0 0-105 16,0 0 97-16,0 0 55 0,0 0-78 16,0 0-63-16,-56-99-38 15,27 94-20-15,-7 5 22 32,-3 0-24-32,0 0 1 15,3 11-1-15,3 3 10 16,8-2-8-16,5-1-2 0,7-2 0 15,6-3-1-15,3-2 0 16,1-2 1-16,3 0 0 16,0-2 0-16,0 0-3 15,0 0 3-15,0 2 0 0,0 0-1 16,-2 2 2-16,-3 2-1 16,-1 4 0-16,-1 4 1 15,-1 2 6-15,0 4-7 16,-2-1 0-16,1 6 5 15,-1-3-5-15,2 2 0 0,1-2 0 16,1 1 0-16,4-1 9 16,2 0-9-16,0-3 1 15,0 1 15-15,8-3-15 32,10-2 13-32,8-4-8 0,8-3-6 15,11-4 15-15,11-4-15 16,6 0-30-16,32-26-66 15,-17 0-180-15,-11-4-115 0</inkml:trace>
  <inkml:trace contextRef="#ctx0" brushRef="#br0" timeOffset="25678">4095 10832 1455 0,'0'0'338'0,"0"0"-253"15,0 0-75-15,0 0-10 0,0 0-2 16,0 0-1-16,0 0 3 15,-52 114 0-15,52-81 1 16,0-4 21-16,0-2-22 16,0-7-1-16,6-2 1 15,4-6-31-15,3-4 30 0,5-5-18 32,4-3-12-32,5 0 6 15,4-13-49-15,-2-6-6 16,-4-10-24-16,-9-2 71 15,-12-2 33-15,-4-2 19 0,-6-1 23 16,-19 7-3-16,-2 0 8 16,2 9-15-16,3 5-9 15,7 6-21-15,6 4 16 16,9 2-18-16,0 3-27 16,2 0-53-16,20 0-4 15,9 8 64-15,5 6 9 0,4 0 11 16,-4 2 20-16,-3 2-19 15,-6 2 26-15,-7 0-2 16,-9 2-5-16,-5 0 15 16,-6 1 9-16,0-4 26 0,0-1 0 15,0-4-56-15,-4-3 4 32,0-8-15-32,2-3 3 15,2 0 8-15,0 0-14 16,2-21-52-16,16-7-103 15,6-9 63-15,5 1 27 0,2 3-21 16,-2 4 86-16,-2 9 36 16,-7 8 33-16,-5 8-10 15,-3 4-3-15,-5 0-49 16,-3 16 34-16,2 10 71 0,-3 6-45 16,2 3 20-16,-3 1-53 15,0-3-24-15,-2-5 1 16,2-7-10-16,1-8-2 15,-1-6 1-15,0-7-38 16,4 0 19-16,1-8-28 0,7-16 0 16,6-6-60-16,2-7 33 15,5 2 32-15,2 0 6 32,-3 9 36-32,-3 6 44 15,-8 6 30-15,-3 10 1 0,-8 4-15 16,0 0-43-16,-1 6 10 15,-1 13 53-15,2 8-20 16,0 4-8-16,1-1-39 16,0-2-12-16,2-2-1 15,-3-2-14-15,2-9-61 0,-1-4-178 16,-3-11-356-16</inkml:trace>
  <inkml:trace contextRef="#ctx0" brushRef="#br0" timeOffset="26462.29">4955 10865 1530 0,'0'0'124'16,"0"0"-92"-16,0 0-32 15,0 0 117-15,0 0-73 32,0 0-44-32,0 0-1 0,9 34 1 15,-9-12 27-15,0 3 4 16,0 1 9-16,0 3-31 15,0-5-9-15,0-5 15 16,0-2-15-16,-3-7-2 0,3-5-26 16,0-3-21-16,0-2 49 15,0 0-12-15,0-2-42 16,0-10-27-16,10-4 20 16,-2 0 55-16,3 1 6 15,3-3-5-15,1 2-5 0,3-5 10 16,3-1-17-16,3-4 16 15,0 0-24-15,3-4-49 16,2 2-3-16,-2 0-43 16,-2 6 97-16,-4 3 23 0,0 7 39 15,-7 7 42-15,-1 3 7 32,-3 2-40-32,2 0-25 15,-1 10-23-15,1 10 29 16,-2 6 9-16,-1 6 13 15,0 3 25-15,-2 4-32 16,0 0 13-16,-5-3-34 0,-2-4-22 16,0-2 21-16,0-7-20 15,0-6-1-15,0-8-1 16,0-2 12-16,0-5-12 0,-5-2 0 16,1 0 1-16,-3 0-1 15,0-12-2-15,3-6-15 16,2 0-30-16,2-4-25 15,0-3 61-15,0 2-13 16,11-1-4-16,7-3 21 0,2 3-31 16,4 0 6-16,5 2-23 15,0 2 20-15,2 4 23 32,-2 6 0-32,-2 3 8 15,-4 5 4-15,-8 2 1 0,-1 0 15 16,-8 7-3-16,1 9 12 15,0 7 33-15,-3 0 21 16,1 5-2-16,-3 0-25 16,-2 0-10-16,0 0 1 15,0-3-23-15,0-4-14 16,0-2 16-16,0-6-22 0,0-2 0 16,0-3-25-16,0-8-132 15,0 0-186-15,0-14-602 0</inkml:trace>
  <inkml:trace contextRef="#ctx0" brushRef="#br0" timeOffset="26878.98">6047 10864 833 0,'0'0'169'0,"0"0"-10"16,0 0 113-16,0 0-43 15,0 0-123-15,0 0-17 16,0 0 4-16,-91-42-33 16,66 42-2-16,3 10-34 0,4 9-23 15,0 4 19-15,7 2-20 16,2-2 0-16,3-1 0 16,1-4 1-16,5 1 5 15,0-6-6-15,0-3-18 0,0-6-80 16,16-4-85-16,4 0 64 15,4-5 41-15,5-17-59 16,0-2 6-16,-2 2 84 16,-7 1 47-16,-5 7 146 15,-7 6-9-15,-4 6 19 0,-4 2-34 32,0 0-86-32,0 0-4 15,0 10-32-15,0 8 0 16,2 3 7-16,-2 0-7 15,2-2-122-15,1-9-110 0,-1-5-135 16,-2-5-497-16</inkml:trace>
  <inkml:trace contextRef="#ctx0" brushRef="#br0" timeOffset="26946.75">6047 10864 1508 0</inkml:trace>
  <inkml:trace contextRef="#ctx0" brushRef="#br0" timeOffset="27261.73">6047 10864 1508 0,'147'-57'318'0,"-145"57"-236"0,-2 0-51 0,3 0 33 0,-3 0-56 15,0 12 6-15,2 11 15 16,0 3 2-16,-2 6-6 16,2-2-9-16,-2-2-15 0,2-5 13 15,1-5-14-15,0-6-10 32,-1-6-9-32,2-6-28 15,2 0 3-15,3-6-3 16,9-16-20-16,3-9-1 0,2-1 16 15,4 3 38-15,-2 0 14 16,0 9 36-16,-5 4 34 16,-7 8 21-16,-2 3-38 15,-6 5 5-15,-1 0-54 16,-1 0 7-16,-1 15-4 0,2 5 11 16,-2 4 7-16,3 4-22 15,-1 1-3-15,0-6-2 16,6-2-76-16,5-7-83 15,16-14-108-15,0 0-82 0,-2-7-603 0</inkml:trace>
  <inkml:trace contextRef="#ctx0" brushRef="#br0" timeOffset="27762.54">6836 10760 1016 0,'0'0'385'0,"0"0"-204"15,0 0-63-15,0 0 41 16,0 0-33-16,0 0-44 15,0 0-50-15,0 0-32 16,-29-71 6-16,10 90-6 16,-6 5 0-16,2 5 1 0,5 3-1 15,3 1 0-15,4-3 0 16,6-4 2-16,5-6-8 16,0-5 6-16,0-7-24 15,5-8-9-15,13 0-15 16,8-13 39-16,12-19 0 0,5-12-57 15,5-12-41-15,0-14-74 16,-4-11-21-16,-3-5 56 16,-8 0-50-16,-8 1 196 15,-12 12 213-15,-5 14 11 16,-6 17-16 0,-2 15-25-16,0 12-65 15,0 11 4-15,0 4-75 16,-6 7-41-16,-7 24-6 15,-3 15-3-15,-1 17 3 16,-4 10 0-16,3 2 0 0,5 2 21 16,2-5-21-16,4-4 18 15,7-4 3-15,0-8-20 16,0-6 32-16,14-7-32 16,5-10 7-16,8-8 1 15,6-10-2-15,8-7 21 0,8-8-28 16,2 0-26-16,7-37-62 15,-12-4-222-15,-19-5-1037 0</inkml:trace>
  <inkml:trace contextRef="#ctx0" brushRef="#br0" timeOffset="32761.48">12875 5975 130 0,'0'0'234'16,"0"0"-145"-16,0 0 15 16,0 0 107-16,0 0-61 15,0 0-71-15,0-1-28 16,0-2-32-16,0-1 33 0,0 0 7 16,0 0-44-16,2 0 11 15,0-2-15-15,3 1-2 16,0-2 17-16,-1-1 25 15,1 2-21-15,-1-1-15 0,-2 0 43 16,2 1-3-16,-2 3-42 16,1-2 25-16,-1 3 14 15,-2 2-8-15,3 0 20 16,-3 0-39-16,0 0-24 16,0 0-1-1,0 0-3-15,0 16 2 16,-12 7 1-16,-5 8 0 15,-6 10 7-15,-4 3-6 16,1 5 0-16,-3 2 21 16,0-1-22-16,2 1 19 0,-2-2-16 15,2 2 3-15,-1-5 12 16,-4 1-17-16,0 1 9 16,1 1 0-16,-4 1-9 15,-3 0 11-15,-2 5-12 16,-3-2 0-16,-1 3 1 0,-1 1-1 15,-1-1 0-15,-1 0 0 16,0 0 6-16,0-4-4 16,3-1-2-16,1-4 0 0,1-3 0 15,-3-1 0-15,3-3 0 16,-4-3 0-16,1 2 4 31,-3 0-4-31,2 2 0 16,-1 1 0-16,0 3-5 15,0 1 5-15,1 0 0 16,-4-3-1-16,4 2 8 0,-1-5-2 16,1-1-5-16,-2-4-5 15,1 1 5-15,3-1 0 16,-3-1 1-16,5 2-1 0,-2-2 1 16,3 2 2-16,1-2-3 15,2 1 0-15,-2-1-9 16,0-5 15-16,-2 1-6 15,-1-2 0-15,3-1 1 16,-2-4 1-16,-1 4-2 16,1-3 0-1,-1 0 2-15,1 3-2 0,0-4 0 0,-1 0-1 16,1 1 2-16,-1 1 2 31,2-1-3-31,-4 0 1 16,0-2 9-16,1 2-10 0,-3-2-1 15,-3 0 1-15,2-1 0 16,1-2 18-16,-2 2-18 16,0-2 0-16,-1 2 12 15,2-1-12-15,1-2 1 16,-4 2 8-16,2-5-8 0,-1 2 26 16,0-3-27-16,-2 0 10 15,3-1 0-15,-2-1-10 16,2 2 27-16,-3-3-27 15,-1 3 9-15,0 0-10 0,-5 0 1 16,-3 2 0-16,-1 0 13 16,0-2-13-16,-3 0 26 15,3 0-12-15,2 0-12 16,-3-2 14-16,3 2-13 16,0-2 1-1,2 1-4-15,-2 1 11 16,-1-2-5-16,1 2 5 15,-2-1-5-15,-1-2 16 16,-1 3-22-16,1-2 0 16,2 0-1-16,2-3 10 0,1 5-8 15,2-5-1-15,3 1 0 16,-1-2 6-16,0 2-6 16,1-1 0-16,2 0-8 15,-1-1 17-15,2 2-2 16,-4 0-7-16,0 0 0 0,0 1 0 15,2-2 6-15,-2 1-7 16,0 0 1-16,0 0 0 16,4-2 8-16,0 3-8 15,1-4-14-15,3 3 14 0,-2 0 1 16,6-2 7-16,3 1-8 31,4-2 0-31,7-2 3 16,6-1-3-16,1-1 0 15,8 0 2-15,4-3 7 16,2 1-3-16,1-1-6 0,2 0 0 16,-3 3 2-16,-3-3-2 15,2 0 0-15,-1 0 0 16,-3 1 1-16,4-1-1 16,-1 0 0-16,0 0 0 15,2 0 8-15,3 0-8 0,-1 0 0 16,3 0 0-16,0 0-3 15,2 0 3-15,0 0 0 16,0 0 0-16,0 0 12 16,0 0-6-16,0 0 1 15,0 0 2-15,0 0-9 0,2 0 3 16,7-1-3-16,7-9 0 31,9-4-8-31,6-5 8 16,9-5-1-16,6-4-16 0,8-5-13 15,2-6 30-15,0 1-15 16,-8 2 15-16,-5 4-7 16,-12 6 6-16,-6 4 1 15,-12 7 6-15,-5 8-5 16,-5 2 17-16,-3 5-6 0,0 0 4 16,0 0-16-16,0 0-3 15,0 0 2-15,-3 0-7 16,-5 5 8-16,-3 4 1 15,-5 1-1-15,-4 3 0 16,-4-1-1-16,-7 2 9 0,-3 2-9 16,-4-2 1-16,-2 0 0 15,0 0-4-15,1-2 4 16,6-2-9-16,7-2 7 16,1-2-37-1,7-1 11-15,5 0-12 16,4-1-18-16,2 2-23 15,1 0-35-15,-1 0-8 16,1 0 44-16,0 2 26 16,0-2 43-16,0 0-5 15,1 2 16-15,1-2-3 0,-1 2 3 16,-2-2 0-16,3 3-1 16,-3-2 2-16,1 1 3 15,-2 1-4-15,2-2 0 16,-1 1 0-16,3-1 1 15,0-4-2-15,2 1 1 0,2 1 0 16,0-3-1-16,0-1 1 16,0 1 0-16,0 2-1 15,0-1 1-15,0-3-1 16,0 2-4-16,0-2-18 0,0 2 21 31,0-2-18-31,0 1 20 16,0-1-9-16,0 0 10 15,0 2-1-15,0-2 0 16,0 0 2-16,0 2-2 16,0-2 1-16,0 0-1 0,0 0 0 15,0 0 1-15,0 3-1 16,0-3 0-16,0 0 7 16,0 0-7-16,0 0 0 15,0 0 0-15,0 0-1 0,0 0 2 16,0 0 5-16,0 0-6 15,-10 0-78-15,-1 2-164 16,-2-2-523-16</inkml:trace>
  <inkml:trace contextRef="#ctx0" brushRef="#br0" timeOffset="33594.54">6823 9254 512 0,'0'0'39'0,"0"0"-23"16,0 0 59-16,0 0 94 0,0 0-99 15,0 0-45-15,0 0 17 16,23-19 73-16,-23 16-12 16,0 1-52-16,0 0-11 15,0 0 18-15,0 2-8 0,0-2-21 16,0 0-19-16,2-2 10 16,0 0-20-16,0 0 1 15,5-3-2-15,-1-2-15 16,6 1-16-16,3-2-31 15,1-2 8-15,1 0 41 0,2 0-30 16,0 0-8-16,1-1 29 16,-1 2-1-16,-4 1 16 15,-4-1 7-15,-2 3-3 16,-2 4 4-16,-7 2 2 31,0 2 32-31,0 0 28 0,0 0-23 16,-3 0 42-16,-10 0-37 15,-5 2-37-15,-6 10 22 16,-3 1 1-16,-2 5-1 16,-5 1 16-16,1 2-27 0,0 2 17 15,-1 0-29-15,1-1 15 16,0-2 11-16,-1-1-16 16,0 1-14-16,8-5 28 15,1-1-22-15,5-2 0 16,5-2 4-16,3-3-10 0,3-4 6 15,7-1-8-15,-2 0 0 16,4 3-1-16,-2-2 1 16,0 1-1-16,0 3 1 15,-4-2 0-15,2 3-4 16,0-1 4-16,-1 0-1 0,1 1-34 31,-6 1-117-31,2-2-83 16,-1-7-483-16</inkml:trace>
  <inkml:trace contextRef="#ctx0" brushRef="#br0" timeOffset="34344.3">6634 9535 438 0,'0'0'134'0,"0"0"-112"15,0 0-22-15,0 0 121 16,0 0-6-16,0 0-74 0,0 0-40 16,-5 0 46-16,2 0 8 15,-1 0-26-15,0 0-4 16,0 0-25-16,-5 0 25 15,-1 0-24-15,4 0 6 0,-3 0 26 16,3 0-22-16,0-3 8 16,2 0-1-16,2 1-16 15,2-2 21-15,0 1 5 16,0 0-8-16,0 1 28 16,0-2-12-16,0 1 47 0,0 3-12 31,0 0-25-31,0 0 30 15,0 0-47-15,0 0-23 16,0 0 11-16,0 0-16 16,0 0 12-16,6 3-7 0,13 13 9 15,8 8 75-15,12 8-27 16,15 9-16-16,11 6-5 16,6 1-11-16,5 0 3 15,1-1-21-15,-3-5-12 16,-7-6 18-16,-11-9-18 15,-14-7 0-15,-15-8 2 0,-13-5 5 16,-10-3-4-16,-4-4 9 16,0 0 19-16,0 0 15 15,-2 0-41-15,-5 0 0 0,-2 0-6 16,2-4-19-16,1-3-25 16,-1 0-92-16,2-1-167 31,-1-1-488-31</inkml:trace>
  <inkml:trace contextRef="#ctx0" brushRef="#br0" timeOffset="47309.53">18069 1521 71 0,'0'0'376'15,"0"0"-181"-15,0 0-7 16,0 0-39-16,0 0-21 0,0 0 14 15,27-29-43-15,-23 21-24 16,2 0 34-16,0-1-48 16,-2 2-4-16,0 0-2 15,1 3 10-15,-5 3 19 0,0 1-43 16,0-2-13-16,0 2 25 16,0 0-21-16,0 0 6 15,0 0-13-15,0 0-25 16,0 0 24-16,0 0-23 15,-11 0-1 1,-5 0 13-16,-13 2-7 16,-7 8-6-16,-10 6 0 15,-6 4-1-15,1 2 1 16,2 4 1-16,4-4 0 16,6 0 6-16,7-2-7 0,8 1 0 15,3-2 0-15,10 1 0 16,3 2-3-16,6 0 3 15,2 2 0-15,0 2-1 16,0 1-7-16,4-1 8 16,11-1-1-16,8 0-13 15,-1-4 14-15,5 0 0 0,4-3 1 16,-3 0-1-16,7-4-17 16,-2-4-5-16,2-6 9 15,3-2-23-15,2-2 36 16,3 0-21-1,-3-8-5-15,-1-11-14 16,0 2-23-16,-3-5 8 16,-10 0-17-16,-3 2 26 15,-10-1 46-15,-4 7 1 16,-7 2 44-16,-2 5 33 0,0 0-4 16,0 6 11-16,0-2-51 15,0 3-28-15,0 0-6 16,0 3-6-16,0 17-12 15,0 8 11-15,-7 7 7 16,1 6 9-16,-1 1-5 0,3-2 2 16,-3-4-3-16,2-4-3 15,3-3 0-15,2-12-11 16,0-5-244-16,4-12-257 0</inkml:trace>
  <inkml:trace contextRef="#ctx0" brushRef="#br0" timeOffset="47692.55">18488 1639 1104 0,'0'0'583'16,"0"0"-524"-16,0 0-32 16,0 0 19-16,0 0 2 15,0 0-48-15,0 0 9 16,13 69 8-16,-6-22-11 0,-4 3-4 15,-1 0 14-15,-2-2-9 16,0-2-5-16,0-7-4 16,0-4 8-16,0-7 6 15,-5-10-12-15,1-6 0 16,1-8 14-16,3-4-12 0,0 0 24 16,0-12 58-16,0-18-52 15,14-14 8-15,11-13-20 16,8-8 4-16,5-6-8 31,1 1-16-31,0 7 0 0,-3 8-7 16,-7 13-29-1,-7 12 16-15,-7 14-49 0,-8 12-76 16,-7 8-210-16,-9 18-313 16,-13 6-115-16</inkml:trace>
  <inkml:trace contextRef="#ctx0" brushRef="#br0" timeOffset="48159.16">18876 1835 540 0,'0'0'592'0,"0"0"-516"0,0 0-55 15,0 0 142-15,0 0 21 16,0 0-48-16,96-109 5 16,-96 100-23-16,0 0-6 15,-4 1-75-15,-13 4-24 16,-4 2-8-1,-6 2-4-15,-6 0-1 16,-4 16 0-16,2 12 0 16,1 7 6-16,5 5-6 15,5 3 0-15,6 2-1 16,2-2 7-16,8-4-3 0,3-5-3 16,5-8 0-16,0-6-9 15,0-8 8-15,0-7-5 16,13-5-6-16,3-5 3 15,7-24 9-15,3-12 0 16,3-9-9-16,0-4 2 16,-7 5-22-16,-3 13 29 0,-9 11 12 15,-3 9-6-15,-5 7 51 16,-2 9-17-16,0 0-40 16,0 7-9-16,2 16-26 15,4 12 34-15,-2 5 1 0,0 2 0 16,3-2 20-16,-3-2-20 31,2-4-22-31,4-6-29 16,-1-6-59-16,9-20-95 15,-1-2-89-15,-3-2-241 0</inkml:trace>
  <inkml:trace contextRef="#ctx0" brushRef="#br0" timeOffset="48542.02">19090 1726 1423 0,'0'0'371'0,"0"0"-295"15,0 0-58-15,0 0-18 16,0 0 0-16,0 0 32 16,0 0 3-16,31 111-29 15,-24-69 11-15,-3-4-16 16,4-4-1-16,-4-9 6 16,0-6-5-16,0-7-2 0,1-10-22 15,1-2 22-15,6-7-17 16,1-19 18-16,7-8-34 31,0-5 33-31,0 0-2 0,-2 6 3 16,-2 4 17-16,-5 11 5 15,-4 7 28-15,-5 6-15 16,0 5-20-16,-2 0-15 16,4 12 0-16,1 13 3 15,6 7 16-15,2 3-18 16,3 2 4-16,2-5-5 0,4-10-2 15,1-6-14-15,3-14 1 16,6-2-11-16,6-20 0 16,1-24-46-16,19-50-88 15,-10 7-73-15,-11 1-251 0</inkml:trace>
  <inkml:trace contextRef="#ctx0" brushRef="#br0" timeOffset="48858.85">19776 1215 1077 0,'0'0'481'16,"0"0"-332"-1,0 0-37 1,0 0 5-16,0 0 2 0,0 0-110 16,0 0-9-16,0-21-6 15,0 60 6-15,-2 9 4 16,-2 8-3-16,-5 5 0 16,3 1 30-16,-4-2-11 0,1 1 1 15,3 0 4-15,1-3-19 16,1-2 13-16,2-6-12 15,2-4-7-15,0-7 19 16,0-7-19-16,0-8 0 16,0-4 0-16,6-4 1 0,3-6 8 15,2-1-8-15,7-6-1 16,3-3 6-16,8 0-6 16,4-10-20-16,5-22-47 15,1-40-96-15,-7 4-176 0,-12 0-911 0</inkml:trace>
  <inkml:trace contextRef="#ctx0" brushRef="#br0" timeOffset="49009.04">19538 1489 1625 0,'0'0'289'0,"0"0"-239"15,0 0-50-15,0 0 75 16,0 0-47-16,145-19-12 15,-69 16-3-15,-1 1-13 0,17 2-65 16,-23 0-141-16,-18 0-450 0</inkml:trace>
  <inkml:trace contextRef="#ctx0" brushRef="#br0" timeOffset="49692.05">20835 1421 1243 0,'0'0'321'16,"0"0"-241"-16,0 0 2 0,0 0 55 16,0 0-75-16,0 0-21 15,0 0-41-15,-104-56 1 16,64 67 13-16,-1 8-13 16,3 0 5-16,5 2-6 15,6 2 0-15,7-4 0 0,7 1 0 16,9-1-9-16,4-1 2 15,0-2-5-15,4 3 0 16,18 0 6-16,5-1-5 16,7 3 9-16,3-2 2 0,-1 3 0 15,-1 2-7-15,-3 3 7 16,-8 0-8-16,-6 2 7 16,-5-6-11-16,-8 0 4 15,-5-6-2-15,0 1 10 16,-7 0 10-16,-15 1 5 0,-9-2 33 31,-5-2-17-31,-8-5-15 16,-1-8 24-16,-1-2-21 15,3 0-19-15,5-16 15 16,11-4-15-16,18-21-25 0,9 7-171 16,0 2-381-16</inkml:trace>
  <inkml:trace contextRef="#ctx0" brushRef="#br0" timeOffset="50175.18">21117 1616 1255 0,'0'0'493'15,"0"0"-432"-15,0 0 17 16,0 0 10-16,0 0-41 16,0 0-8-16,0 0-39 15,-97-15-1-15,73 38 1 0,-3 9 0 16,5 4 0-16,-1 5 0 31,8-1 0-31,7 0-9 16,2-2 9-16,6-6-1 15,0-2-6-15,21-4-25 0,8-9 32 16,6-2-21-16,5-7 4 16,7-8 16-16,1 0-16 15,-2-16 9-15,-1-15 8 16,-10-5-12-16,-8-9 11 15,-12-8 1-15,-10-1-16 0,-5 0-7 16,-11 2-11-16,-18 10 34 16,-7 10-1-16,1 7 7 15,-4 12 11-15,8 8-6 16,4 5-10-16,10 0-2 0,3 22-6 16,10 7 7-16,4 7-15 15,0 6 14-15,14 2 0 16,15 0 1-16,4-2 0 31,7-8 14-31,2-6-14 0,5-7-1 16,0-10-45-16,10-11-129 15,-9-5-139-15,-13-15-966 0</inkml:trace>
  <inkml:trace contextRef="#ctx0" brushRef="#br0" timeOffset="50475.21">21495 1477 1377 0,'0'0'245'16,"0"0"-229"-16,0 0-16 16,0 0 0-16,0 0 38 15,0 133 9-15,-2-75-19 0,-4 3 10 16,1-3 1-16,-2-5 30 16,0-7-53-16,3-9-1 15,2-11 17-15,2-6-31 16,0-4 1-16,0-6-2 15,13 0 6 1,14-6 41-16,6-2 1 16,10-2-14-16,3 0-2 15,4-9-31-15,-1-2 7 16,-7-1-8-16,-9 2 1 16,-6 0 4-16,-9 4-5 0,-7 2-6 15,-11-1-53-15,0 2-133 16,-2-1-457-16</inkml:trace>
  <inkml:trace contextRef="#ctx0" brushRef="#br0" timeOffset="52041.49">22347 1403 567 0,'0'0'309'0,"0"0"-218"15,0 0 16-15,0 0 34 16,0 0 48-16,0 0-40 16,0 0 3-16,93-93 7 15,-93 93-37-15,0 0-73 0,0 0-24 16,-8 0-25-16,-11 11-11 16,-10 13 11-16,-6 11 6 15,-1 4 0-15,1 7-6 16,6-2 1-16,6 2 6 31,8-9-7-31,6-2-5 0,9-8-2 16,0-3 1-16,9-4-9 15,22-4 14-15,13-8-59 16,10-6 48-16,9-2-45 16,1-4-34-16,-6-14 29 0,-6 1 18 15,-15-4 34-15,-12 5 10 16,-14 6 45-16,-7 4 76 15,-4 6-21-15,0 0-62 16,0 0-25-16,-2 0-13 16,-9 12-1-16,-1 8 1 15,2 4 0-15,3 5-6 0,3-3 6 16,4-3-2-16,0-5 2 16,4-4-20-16,13-3 5 15,6-10-19-15,6-1 15 0,2 0 11 16,3-14 4-16,-5-9 4 31,-7-10 0-31,-4 1-9 16,-11-3 9-16,-7 1-4 15,0 5 4-15,0 7 22 16,-18 6-22-16,-5 6-8 16,-3 5 7-16,-3 5 2 0,0 0 2 15,0 9-3-15,4 6 0 16,9 2-13-16,8 1 13 15,5-2-13-15,3-2-1 0,0-6-15 16,17-3-3-16,14-5-34 16,11 0 31-16,7 0-13 15,6-13-45-15,3-6 16 16,-4-4 39-16,-5 3 22 16,-11 5 16-16,-11 1 38 15,-12 9 32-15,-10 5 16 0,-5 0 16 16,0 0-27-16,0 7-75 31,-5 14 0-31,-4 5 20 16,1 2-10-16,1 2-9 15,4 0 12-15,3-3-12 0,0-8 7 16,0-2-8-16,0-9-21 16,5-8 21-16,8 0-38 15,5-8 38-15,6-16-2 16,7-7-2-16,2-3-11 15,0 0-33-15,-2 6 5 0,-7 5 42 16,-6 11-12-16,-7 3 13 16,-6 6 27-16,-5 3-26 15,0 0 5-15,0 23 35 16,0 5-31-16,0 2 20 0,0 3-30 16,0-8 7-16,2-2-7 15,5-6 2-15,-1-7-2 16,1-4 1-16,2-6 5 15,2 0 6 1,4-16 1 0,3-12-13-16,3-4 0 0,0 0-24 15,-2 1 5-15,-6 4 19 16,-2 10 0-16,-6 5 40 16,-3 7 20-16,0 5 10 15,-2 0-50-15,2 0-19 0,0 10-1 16,8 8 12-16,-2 3 3 15,5-2 3-15,1 0-18 16,1 1 0-16,4-6-2 16,-2-2-32-16,14-12-80 15,-4 0-169-15,-2 0-622 0</inkml:trace>
  <inkml:trace contextRef="#ctx0" brushRef="#br0" timeOffset="55074.28">23733 1620 327 0,'0'0'578'15,"0"0"-429"-15,0 0-65 0,0 0 54 16,0 0 27-16,0 0-79 15,0 0-37-15,-6-30-21 16,6 30 1-16,0 0 29 16,0 0-24-16,0 0-11 15,0 0 24-15,0 0-27 0,0-2 2 16,0 2 15-16,0 0-25 16,0 0 13-16,0 0-25 15,0 0 7-15,0 0-12 16,0 0 5-16,0 0-7 0,-5 13-15 15,0 6 22-15,-1 9 3 32,-1 6-2-32,3-2-1 15,0-2 16-15,2-8-16 16,2-4 0-16,0-8-6 16,0-3 9-16,0-7-3 0,0 0 13 15,4 0-2-15,11-17-11 16,8-9-18-16,4-8-29 15,2-2 28-15,-3 2-25 16,-2 4-1-16,-3 10 19 0,-8 4 7 16,-4 9 19-16,-2 4 0 15,-7 3 7-15,2 0 2 16,-2 16 3-16,2 6 15 16,0 6-25-16,0 2 9 15,2-2 3-15,0-4-13 16,-2-4 8-16,2-6-9 0,-2-4-1 15,0-5-6-15,3-3 7 32,-1-2-34-32,3 0-2 15,4-2 21-15,7-17-5 0,4-1-37 16,5-4 22-16,-2 0 29 16,-3 4-13-16,-5 4 19 15,-8 6 15-15,-1 4 40 16,-8 4 47-16,0 2-40 15,0 0-33-15,0 0-6 16,0 5-23-16,4 8 0 0,0 1 3 16,5 2 10-16,5 0-21 15,1-2 8-15,7 0-103 16,18-4-56-16,-4-3-206 16,0-7-676-16</inkml:trace>
  <inkml:trace contextRef="#ctx0" brushRef="#br0" timeOffset="55807.88">24616 1504 1200 0,'0'0'182'0,"0"0"-135"16,0 0 0-16,0 0 37 15,-141-24 6-15,110 33-31 16,2 18-52-16,0 5 3 0,8 4-8 15,0 2 4-15,8-1-6 16,1-4 0-16,6-3 10 16,4-4-13-16,0-6 3 15,2-8-1-15,0-8 0 16,2-4-103-16,15 0 22 0,10-11 59 16,4-16-35-16,6-2-7 15,-4-3 30-15,-4 1 35 16,-7 7 38-16,-4 7 18 31,-7 5 24-31,-5 7-13 0,-1 3 4 16,-5 2-13-16,0 0-57 15,0 12 6-15,5 9 17 16,-1 4-22-16,0 5 21 16,5-4-15-16,1-1-7 15,-2-6 10-15,1-5-10 0,0-3 3 16,2-8-4-16,0-3-47 15,5 0 17-15,1 0 24 16,6-16-7-16,4-4-24 16,-3-2-47-16,-1 0 37 0,-6 4 34 15,-6 7 13-15,-4 4 7 16,-4 2 15-16,-3 5 23 16,0 0 2-16,0 0-42 15,0 3-5-15,0 9 0 16,0 4 1-16,0 0 28 0,2-2-29 15,2-3 2-15,3-2 7 32,2-1-2-32,0-1-14 15,4-7-11-15,3 0-20 16,5 0 16-16,6-7-45 0,2-10-74 16,5-4-43-16,0-4-44 15,-3 4-11-15,-5 1 94 16,-8 6 145-16,-7 4 238 15,-6 6-3-15,-5 4-94 16,0 0 14-16,0 0-62 0,0 0-63 16,0 0-30-16,0 2-1 15,0 10-14-15,0 2-75 16,13-4-211-16,3-5-658 0</inkml:trace>
  <inkml:trace contextRef="#ctx0" brushRef="#br0" timeOffset="56274.59">25418 1518 1023 0,'0'0'366'0,"0"0"-274"0,0 0-65 16,0 0 40-16,-125-26 83 16,90 26-50-16,2 16-58 15,1 11-32-15,8 7-2 16,3 3 8-16,8 1-16 15,7-2 5-15,6-4-5 0,0-4 0 16,0-5 2-16,17-11 6 16,8-7-6-16,10-5 14 15,11-7-16-15,7-23 0 16,10-17 0-16,-1-13-45 0,0-10 3 16,-8-8-55-16,-12-3 46 15,-11 5 22-15,-10 8 29 16,-13 11 108-16,-6 14 7 15,-2 15-41-15,0 12 16 16,0 12-57 0,-2 4-27-16,-12 6-6 15,-5 19-15-15,-4 18 15 16,-1 9 0-16,2 8 1 16,4 4 5-16,7-2-6 15,6-1 0-15,5-7 0 0,0-4 8 16,9-6-5-16,16-6-3 15,6-6 1-15,9-5-1 16,22-16-20-16,-6-7-75 16,-9-4-288-16</inkml:trace>
  <inkml:trace contextRef="#ctx0" brushRef="#br0" timeOffset="57274.53">17989 2595 827 0,'0'0'378'0,"0"0"-257"0,0 0-16 32,0 0 91-32,0 0-35 15,0 0-74-15,0 0-46 16,0-5-40-16,0 5 30 16,0 0-31-16,0 12-11 15,0 8 11-15,-9 6 19 0,-2 6 4 16,0 3 13-16,1-1-35 15,2-2 22-15,-1-6-13 16,5-6-9-16,1-5 6 16,1-8-7-16,2-7-82 0,0-2-216 15,0-20-55-15</inkml:trace>
  <inkml:trace contextRef="#ctx0" brushRef="#br0" timeOffset="57474.8">18089 2330 1277 0,'0'0'233'15,"0"0"-156"-15,0 0 63 16,0 0 43-16,0 0-140 0,0 0-43 16,0 0-94-16,11-16-52 15,-11 53 0-15,0-6-79 16,0-1-405-16</inkml:trace>
  <inkml:trace contextRef="#ctx0" brushRef="#br0" timeOffset="57873.98">18347 2627 1199 0,'0'0'58'0,"0"0"-39"15,0 0 8-15,0 0 146 16,0 0-54-16,0 0-55 15,0 0-24-15,-11-44-39 32,-11 44 24-32,-5 0-25 0,1 4 7 15,-1 8-4-15,7 2-3 16,2 2 0-16,9-2-9 16,7 0-2-16,2-3 5 15,0 3-7-15,16 1 13 16,13-1-6-16,9 0-25 0,6 1 6 15,1 0 15-15,-1 1-12 16,-3-3 21-16,-13 2 1 16,-6-4-4-16,-10 0 4 15,-8-2 0-15,-4-4 23 16,0 2-23-16,0-2 1 0,-16 2 49 16,-8-2-25-16,-5-1-1 15,-7 1-15-15,1-5 0 16,-3 0-18-16,-7 0-59 15,9 0-156-15,12-5-188 0</inkml:trace>
  <inkml:trace contextRef="#ctx0" brushRef="#br0" timeOffset="58240.64">18990 2632 1333 0,'0'0'253'0,"0"0"-195"0,0 0 57 15,0 0-12-15,0 0-87 16,0 0-16-16,0 0-16 16,-27 50 16-16,29-21-6 15,9 0 13-15,5-2 0 16,2-3-7-16,0-5 1 0,4-4-2 15,0-5-3-15,5-8-10 32,4-2 14-32,0-2 0 15,0-20 0-15,-2-7 0 16,-6-6 2-16,-5-3 27 0,-7 0-28 16,-2 4 7-16,-5 5-8 15,-2 9-33-15,0 6-14 16,-2 11-87-16,0 3-76 15,0 1-191-15,0 12-254 0</inkml:trace>
  <inkml:trace contextRef="#ctx0" brushRef="#br0" timeOffset="58523.89">19596 2617 1205 0,'0'0'203'15,"0"0"-126"-15,0 0 79 16,0 0 28-16,0 0-114 15,0 0-25-15,-113-27-45 32,99 38-17-32,7 7 17 15,5-1-17-15,2 4 5 16,0 2 10-16,2-4 2 0,14 3 6 16,-1-3-6-16,1 0-11 15,-1-1 9-15,-3-4-7 16,-3-2 3-16,-7-2-4 15,-2 0-25-15,0 0 26 0,-14 2 2 16,-12-2 6-16,-10-2-13 16,-19-8-127-16,5 0-208 15,8 0-710-15</inkml:trace>
  <inkml:trace contextRef="#ctx0" brushRef="#br0" timeOffset="58907.06">19657 2719 1277 0,'0'0'191'0,"0"0"-133"0,0 0 25 15,142-27 8-15,-105 20-49 16,-2-1-13-16,-4-2-29 16,-7 2 0-16,-6-5 2 15,-5 1-1-15,-6-1 2 0,-5-2-3 16,-2 4 0-16,0 1 2 15,0 1 24-15,-14 4-13 16,-1 5-4-16,-3 0-9 16,-1 0 23-16,-4 14-9 15,-2 6 8-15,5 4 11 0,3 4-8 16,3 0-3-16,9-2-9 16,5-2-11-16,0-4 13 15,0-4-15-15,12 0 0 16,8-7 7-16,9 2-6 15,4-3-1-15,12-4-9 0,22-4-114 32,-7 0-147-32,-8-10-824 0</inkml:trace>
  <inkml:trace contextRef="#ctx0" brushRef="#br0" timeOffset="59523.88">20448 2885 927 0,'0'0'654'0,"0"0"-592"0,0 0-34 15,0 0 1-15,0 0 38 16,0 0-58-16,133-138-3 16,-85 85 7-16,0-10-13 15,4-12 0-15,-4-7-1 0,-5-4-61 16,-10 3-1-16,-8 16 44 15,-12 17 19-15,-9 19 83 32,-4 17 54-32,0 14-54 15,0 0-83-15,-13 28 11 16,-9 18-12-16,-5 17 2 0,-2 11-1 16,0 7 30-16,5-6-24 15,6-4 4-15,5-11-1 16,5-10-9-16,8-10 1 15,0-7-1-15,3-8-7 0,15-7 0 16,7-6-8-16,6-8-20 16,6-4-3-16,5 0-38 15,3 0-31-15,-3-10-4 16,-5-4 27-16,-9-1 65 16,-8 2 19-16,-9 1 49 0,-6 5 109 15,-5 5-2-15,0 2-40 16,0 0-80-16,0 0-35 15,0 0-1-15,0 9-15 16,7 3 14-16,2 1-8 31,7 2 9-31,1-4 7 0,3-4-6 16,5-7-1-16,0 0 47 16,-2-2-46-16,0-17 34 15,-5-4-18-15,-9-7 8 16,-7-2 25-16,-2 1-30 0,0-4-20 15,-13 4-9-15,-9 9-27 16,-37 11-46-16,6 4-141 16,-3 6-351-16</inkml:trace>
  <inkml:trace contextRef="#ctx0" brushRef="#br0" timeOffset="59790.37">20604 2428 1371 0,'0'0'345'0,"0"0"-265"16,0 0-36-16,0 0-36 16,0 0-1-16,0 0 44 15,120 0 11-15,-47 7 5 0,6-2-26 16,0-3-12-16,-7-2-8 15,-9 0-6-15,-17 0 14 16,-15 0-27-16,-13 0-1 16,-11 0 16-16,-7 0-17 0,0 0-8 15,-27 0-97-15,-6 2-93 16,-5-2-479-16</inkml:trace>
  <inkml:trace contextRef="#ctx0" brushRef="#br0" timeOffset="60706.25">21981 2559 1075 0,'0'0'260'0,"0"0"-167"0,0 0-20 15,0 0 69-15,0 0 16 16,0 0-63-16,0 0-44 16,-11-89-38-16,-7 89-13 15,-9 0 0-15,-4 2 1 16,-4 16 10-16,1 6-11 16,3 3 0-16,4 1-3 0,9-5 3 15,9-5-6-15,7-1 5 16,2-8-22-16,9-4-39 15,20-5-37 1,12 0 40-16,1-5-32 16,5-12 11-16,-7-3 55 15,-7 2 25-15,-8 3 1 16,-10 5 67-16,-6 6 24 16,-6 4-3-16,-3 0-3 15,0 0-85-15,0 21 0 16,0 8 38-16,0 14-19 0,-3 11 17 15,-6 10-31-15,-2 6 3 16,-5 2 9-16,-1 0-17 16,-4-1-1-16,0-9 0 15,-2-6 9-15,-2-12-4 0,3-8-5 16,2-9 0-16,-2-12 0 16,1-5 8-16,4-7 2 15,-3-3 4-15,2-5-13 16,2-21 22-16,5-14-23 15,6-12-1-15,5-10-30 0,0-6-14 16,23-5-5-16,12 3 4 31,15 4-17-31,10 6 9 16,9 10-38-16,9 6-38 0,22 2-60 16,-19 12-162-16,-17 9-468 0</inkml:trace>
  <inkml:trace contextRef="#ctx0" brushRef="#br0" timeOffset="60890.39">22376 2576 310 0,'0'0'1226'16,"0"0"-1022"-16,0 0-128 0,0 0 28 15,0 0-64-15,0 0-40 16,0 0 1-16,0 41 0 16,0-17 21-16,0 2-20 15,0-1-2-15,0-2 12 0,0-5-12 16,-3-4 0-16,3-4-7 15,0-6-23-15,0-4-122 16,3-9-116-16,5-10-53 0</inkml:trace>
  <inkml:trace contextRef="#ctx0" brushRef="#br0" timeOffset="60989.97">22563 2289 445 0,'0'0'0'0</inkml:trace>
  <inkml:trace contextRef="#ctx0" brushRef="#br0" timeOffset="61606.59">22610 2573 314 0,'0'0'761'0,"0"0"-576"15,0 0-7-15,0 0-54 16,0 0-28-16,0 0-22 15,0 0-1-15,27 98-45 16,-23-89-11-16,3-4-9 0,-1-5-2 31,8 0 21-31,3-8 44 16,8-23-46-16,6-6-8 16,3-9-17-16,-3-4-14 15,-2 4 5-15,-7 5 9 16,-7 13 0-16,-1 10-10 0,-3 12-31 15,-3 6-89-15,-4 6-93 16,-2 23-24-16,-2 8 31 16,0 7-41-16,0 0 58 15,0-4 92-15,0-8 107 0,9-7 186 16,4-11 110-16,5-11 56 16,9-3-57-16,6 0-95 15,7-12-91-15,5-3-58 16,3-4-32-16,0 2-1 15,-4-2-17-15,-6 5 4 0,-9 1-5 32,-9 0-5-32,-6 1 4 15,-12 2 1-15,-2 0-15 16,0 0-11-16,-2 5 3 16,-16-2 7-16,-2 7 16 0,-5 0 0 15,-1 2-1-15,-1 14 1 16,2 7-7-16,2 3 6 15,8 6 2-15,5 2 9 16,6 2-2-16,4-2-7 16,12-4 13-16,17-6-6 0,13-8 26 15,12-6 42-15,8-6-37 16,3-4-7-16,-3 0-32 16,-6-16-19-16,-9-8-28 15,-27-24-48-15,-12 1-156 0,-8 4-645 16</inkml:trace>
  <inkml:trace contextRef="#ctx0" brushRef="#br0" timeOffset="61890.12">22351 2316 1726 0,'0'0'361'16,"0"0"-259"-16,0 0 21 15,0 0 25-15,0 0-80 0,0 0-67 16,0 0 8-16,14 0-9 15,-14 0 0-15,0 0-2 16,0 0-109-16,0 0-83 31,-4 0-415-31</inkml:trace>
  <inkml:trace contextRef="#ctx0" brushRef="#br0" timeOffset="62956.91">24509 2382 1015 0,'0'0'334'0,"0"0"-244"31,0 0 69-31,0 0 48 0,0 0-62 16,0 0-65-16,0 0-61 16,22-56-9-16,-49 56-10 15,-10 5 1-15,-11 12 18 16,-4 3-19-16,0 0 7 15,8 1-7-15,10-4 6 0,10-3 0 16,10-2-6-16,10-2-28 16,4 0 22-16,0 2-36 15,20 2-23-15,11 1 29 16,5 0 21-16,1 1 8 16,-1 3 5-16,-3-4-18 0,-6 2 20 15,-9-3-6-15,-7-2-13 16,-7-2-6-16,-4 0-16 15,0-5 40-15,-6 4 1 16,-17-1 14-16,-6-3 21 0,-4 2-33 31,-7-2 23-31,0-5-16 16,-2 0-8-16,4 0-2 16,2-17-162-16,12-5-220 15,9-5-558-15</inkml:trace>
  <inkml:trace contextRef="#ctx0" brushRef="#br0" timeOffset="63156.73">24625 2448 39 0,'0'0'1521'0,"0"0"-1419"0,0 0-102 16,0 0 0-16,0 0 43 15,0 0 17-15,0 0-8 16,27 93-52-16,-11-68 27 15,1-3-27-15,6-4-1 0,-1-3-6 16,5-5-87-16,8-10-56 31,-3 0-101-31,-8-2-153 0</inkml:trace>
  <inkml:trace contextRef="#ctx0" brushRef="#br0" timeOffset="63389.86">24942 2428 844 0,'0'0'889'0,"0"0"-782"16,0 0-107-16,0 0 0 16,0 0 19-16,0 0 39 0,-33 106-11 15,12-55 6-15,-4 0-18 16,-1 4-10-16,-1 1-17 16,-4-4-7-16,4-4 20 15,1-6-21-15,5-5-9 0,5-12-3 16,10-9-147-16,6-13-151 15,16-3-262-15,8-5-205 0</inkml:trace>
  <inkml:trace contextRef="#ctx0" brushRef="#br0" timeOffset="63772.56">25447 2372 1152 0,'0'0'245'0,"0"0"-193"0,0 0 1 16,0 0 67-16,0 0-12 16,-144-14-58-16,105 32-12 15,8 2-13-15,7 2-2 16,8 0-23-16,8-2-3 16,4-1 2-16,4-2-16 0,0 1-5 15,12-2 16-15,13-2-26 16,6 1 14-16,5-3-5 15,4 0 18-15,-2-3 4 16,-2 1 1-16,-7 1 0 0,-10-2 0 31,-5 3-12-31,-10-1 11 16,-4-1-3-16,0-1 4 16,0 2 38-16,-20 1 19 15,-5 0-10-15,-8 0-35 16,-5-2-11-16,-1-2 16 15,-7-4-17-15,2-4-17 0,-5-4-126 16,13-16-201-16,10-7-354 0</inkml:trace>
  <inkml:trace contextRef="#ctx0" brushRef="#br0" timeOffset="63989.66">25702 2145 1397 0,'0'0'184'0,"0"0"-150"31,0 0 25-31,0 0 40 16,-39 121-17-16,29-73-19 16,-3 6-55-16,-1 2 24 0,-1 1-26 15,-4-6-6-15,-1 0 0 16,-4-5-6-16,-5-2-114 15,7-12-147-15,3-14-561 0</inkml:trace>
  <inkml:trace contextRef="#ctx0" brushRef="#br0" timeOffset="64839.67">25731 2634 1415 0,'0'0'332'0,"0"0"-309"15,113-42 40-15,-61 24 4 0,-3 3 17 16,-7-2-64-16,-7 3-19 15,-6 0 26-15,-10 4-26 16,-9 0-1-16,-5 2 12 31,-5 1 10-31,0 0-22 16,0 2-2-16,-13 2 2 16,-3 3-4-16,-6 0 4 0,-3 0 0 15,-1 17 0-15,-3 6 1 16,0 5 5-16,4 3-6 15,0 3 0-15,8-2 8 16,5-2-8-16,8-4-12 0,4-5 11 16,0-2-24-16,7-6 19 15,17-6-66-15,9-7 23 16,12 0 18-16,9 0-88 16,4-19-21-16,2-2-75 15,-3-4-11-15,-5-2 11 0,-12 3 197 16,-13 5 18-16,-13 6 209 15,-8 6 67-15,-6 5-33 16,0 2-85-16,0 0-100 31,0 0-49-31,0 4-9 0,0 10-3 16,0 4 3-16,0 6 0 16,0-1 1-16,0-3 7 15,0-2-1-15,0-4-13 16,0-6 6-16,9-1-34 15,7-7-4-15,1 0 8 0,10 0 18 16,4-19-19-16,8-3-50 16,-2-4 21-16,-1 0-22 15,-5 3 55-15,-6 6 27 16,-12 4 45-16,-7 8 42 0,-6 5 9 16,0 0-52-16,0 0-44 15,0 3-5-15,0 9 5 16,0 7 31-16,0-1-1 15,6-2 1-15,2 0-31 16,3-5 9-16,3-1-24 0,3-3 25 31,4-5-10-31,3-2 0 16,5 0-25-16,0-12 6 16,5-13-36-16,-3 0-28 15,-2-4 54-15,-7 2 11 0,-4 7 18 16,-10 5 121-16,-6 9 9 15,-2 5-33-15,0 1-92 16,0 0-5-16,0 7-1 16,8 9 1-16,3 5 30 15,3-1-19-15,5-1-10 0,1-2-1 16,5-7 0-16,-1-6-4 16,10-4-34-16,-6-16-116 15,-7-10-328-15</inkml:trace>
  <inkml:trace contextRef="#ctx0" brushRef="#br0" timeOffset="65172.7">25960 2305 763 0,'0'0'660'0,"0"0"-596"15,0 0-31-15,0 0 82 16,0 0-5-16,0 0-69 16,0 0-24-16,168-35 23 15,-104 29 5-15,5-1-8 0,0 2 26 16,-4 0-35-16,-12 2-11 15,-10 1-4-15,-14-1-1 16,-12 3-18-16,-7 0 6 31,-10 0-25-31,0 0-71 16,-27 0-204-16,-6 7 24 0,-2-4-921 0</inkml:trace>
  <inkml:trace contextRef="#ctx0" brushRef="#br0" timeOffset="65972.58">27846 2456 962 0,'0'0'606'0,"0"0"-460"15,0 0 38-15,0 0-33 16,0 0-85-16,0 0-23 0,0 0-43 15,-38 16-5-15,16 10-1 16,-7 4 6-16,3 2 0 16,-1 0 0-16,2-2 1 15,7-1 12-15,3-5-13 0,5-5-8 16,4 0 6-16,6-6-17 16,0-1-24-16,0-7-84 15,11-1 1-15,9-4 25 16,7 0 16-16,4-4-19 15,0-14-31-15,-2-8 4 0,0-2 53 16,-4-7 56-16,-3 1 19 31,-4 1 3-31,-2 1 10 16,-3 5 22-16,-5 10 68 16,2 6-37-16,-1 10-8 15,-1 1-29-15,4 1-25 0,3 18 4 16,1 6 3-16,-1 5 8 15,1 2 12-15,-1 2-11 16,-1-3 8-16,-5-7-18 16,0-4-7-16,-7-6 9 0,0-6-9 15,-2-4 23-15,0-4 75 16,0 0 4-16,0 0 3 16,0-10-33-16,3-12-63 15,6-6-9-15,1-8-13 16,9-6 4-16,0-1 9 0,2 3 0 15,-1 5 55-15,1 3 12 16,-2 9-16-16,-1 5 26 31,-3 6-24-31,-6 6-17 16,-4 2-21-16,-3 4-13 0,-2 0-4 16,0 0-19-16,0 0-59 15,0 0-44-15,-9 0-145 16,-7 0-411-16</inkml:trace>
  <inkml:trace contextRef="#ctx0" brushRef="#br0" timeOffset="68539.16">28882 2060 1365 0,'0'0'198'0,"0"0"-174"16,0 0 1-16,0 0-12 15,0 0 12-15,0 0-16 16,0 0-8-16,-28 49 45 16,19-15-10-16,2 3-1 0,-2 3 14 15,2 1-20-15,1 3-17 16,-1-3 7-16,3 2-19 16,2 0 16-16,2-3-13 15,0-4 3-15,0-5-9 16,0-6 4-16,6-4-2 0,5-5 1 15,3-3 0 1,1-5-12-16,3-6 10 0,5-2 2 16,4 0 25-16,6-14-2 31,7-13-2-31,4-10-5 16,1-11-15-16,1-8 12 0,-5-10-13 15,-6-5 0-15,-5 0 20 16,-12 3-20-16,-7 8 0 15,-5 7-1-15,-6 13-7 16,0 10 7-16,0 14-21 0,-2 12-30 16,-19 14-160-16,2 19-148 15,-1 3-179-15</inkml:trace>
  <inkml:trace contextRef="#ctx0" brushRef="#br0" timeOffset="68971.88">29573 2452 1445 0,'0'0'170'15,"0"0"-148"-15,0 0 19 0,0 0 8 16,-139-6-20-16,112 22-29 16,4 4-3-16,12 2 2 15,4 2 1-15,7 0-2 16,0-2 2-16,18 3 0 0,9-3-13 16,2-2-5-16,2-1 5 15,-2-2 12-15,-2-3 1 16,-7 0 0-16,-6-4-1 15,-8 0-6-15,-6-2-23 16,0-3-9-16,-11 4 39 0,-18-1 72 16,-6 0-23-16,-10-2-15 31,-3 0-2-31,0-4-25 16,1-2-7-16,7 0-14 15,4-6-212-15,14-13-147 16,9 2-593-16</inkml:trace>
  <inkml:trace contextRef="#ctx0" brushRef="#br0" timeOffset="69605.25">29766 2663 1672 0,'0'0'233'16,"0"0"-203"-16,0 0 20 31,120-57 16-31,-78 34-9 16,-2-4-44-16,-7 1-12 0,-8 0 16 15,-9 4-17-15,-12 0 9 16,-4 4 2-16,0 2-10 15,-11 4 5-15,-9 7-6 16,-7 5-2-16,-4 0-9 0,0 12 4 16,0 13 6-16,2 8-4 15,6-2 3-15,8 1 2 16,3 0 0-16,8-5 0 16,4-6-6-16,0-2 1 15,7-5 4-15,15-5-59 16,9-2-13-16,7-5 46 0,9-2-39 15,7 0-58 1,-1 0-10-16,-2-2 59 0,-3-2 45 16,-9 1 29-16,-7 3 1 15,-10 0 37 1,-7 0-23-16,-5 9 1 16,-6 3 17-16,-4 2-20 15,0-2 8-15,0-2-20 16,0-2 1-16,0-4 22 15,-2-4 9-15,2 0 44 16,0 0 62-16,0-20-63 0,19-8-23 16,6-11-34-16,8-2-12 15,5-5 12-15,1 0-17 16,3 0 19-16,-5 9 24 16,-1 7-17-16,-2 7-18 0,-10 9-9 15,-12 14-67-15,-6 0-144 16,-6 0-410-16</inkml:trace>
  <inkml:trace contextRef="#ctx0" brushRef="#br0" timeOffset="69738.55">30653 2556 1655 0,'0'0'329'0,"0"0"-269"0,0 0-14 16,0 0 10-16,0 0-56 15,0 0-9-15,0 0-352 0</inkml:trace>
  <inkml:trace contextRef="#ctx0" brushRef="#br0" timeOffset="70839">18040 3427 1243 0,'0'0'394'31,"0"0"-256"-31,0 0-104 16,0 0 41-16,0 0 14 15,0 0-70-15,0-9-19 16,0 30 0-16,0 8 0 0,0 12 30 15,-5 7-16-15,-3 7-1 16,-6 3-5-16,-1 3-7 16,-3 1 13-16,-4 1-6 15,2-3-6-15,-3-4-4 0,0-8-2 16,4-8-27-16,-1-9-120 16,-1-13-176-16,6-9-79 15,7-9-394-15</inkml:trace>
  <inkml:trace contextRef="#ctx0" brushRef="#br0" timeOffset="71105.12">18067 3621 952 0,'0'0'309'0,"0"0"-241"32,0 0-47-32,87-107 21 0,-65 90 90 15,1 5-55-15,-6 6-58 16,3 6 10-16,0 0-12 15,-2 4 2-15,0 12 18 16,-3 8-12-16,-1 4 32 16,-5 4-3-16,-3 3-12 0,-6 2-16 15,0-1-25-15,-4 3 10 16,-21-3-7-16,-6 0-2 16,-6-1 20-16,-8-6-22 15,-2-7-8-15,-13-14-100 0,8-8-195 16,13 0-281-16</inkml:trace>
  <inkml:trace contextRef="#ctx0" brushRef="#br0" timeOffset="71371.78">18537 3491 1023 0,'0'0'216'0,"0"0"-157"16,0 0 9-16,0 0 48 15,0 0-20-15,47 118-39 0,-47-84-15 16,-5 0-23-16,-5-5 6 16,0-8-8-16,4-5-9 15,1-5 12-15,3-8-20 16,2-3 7-16,0 0 38 16,0-5-7-16,0-16-29 0,11-9-9 15,7-5-36-15,7-6-58 16,17-13-81-16,-5 10-119 15,-3 8-600-15</inkml:trace>
  <inkml:trace contextRef="#ctx0" brushRef="#br0" timeOffset="71537.62">18822 3581 1309 0,'0'0'246'15,"0"0"-176"-15,0 0 31 16,0 0 19-16,0 0-59 0,0 0-33 15,0 118-6-15,0-93-21 16,0-3 11-16,-6-2-12 16,-3-6-50-16,-5-12-141 15,1-2-206-15,2-4-391 0</inkml:trace>
  <inkml:trace contextRef="#ctx0" brushRef="#br0" timeOffset="71654.73">18972 3372 1453 0,'0'0'329'0,"0"0"-222"0,0 0-81 16,0 0-25-16,0 0-1 16,0 0-118-16,0 0-159 15,67-20-341-15</inkml:trace>
  <inkml:trace contextRef="#ctx0" brushRef="#br0" timeOffset="72139.09">19134 3592 1309 0,'0'0'367'15,"0"0"-294"-15,0 0-33 16,0 0 5-16,0 0-45 15,0 0 16-15,0 0 6 16,0 124-6-16,0-86-2 0,0-8-13 16,0-9 16-16,0-6-17 15,10-13-16-15,3-2 5 16,9-12 11-16,5-18 20 16,2-12-3-16,0-5-16 0,0-1 17 15,-5 2-10-15,-1 8-2 16,-5 8 0-16,-3 8-6 15,-3 8-6-15,-2 9-58 16,-3 5-158-16,-3 5-75 16,-2 9-235-16</inkml:trace>
  <inkml:trace contextRef="#ctx0" brushRef="#br0" timeOffset="72304.97">19460 3573 93 0,'0'0'1532'16,"0"0"-1253"-16,0 0-201 0,0 0-37 15,0 0 47-15,0 0-82 16,0 0 3-16,2 39-10 16,-2-18 1-16,-2 5 0 15,-7 4-1-15,-2-2-18 16,-2-2-50-16,-8-12-178 0,4-5-280 16,3-9-345-16</inkml:trace>
  <inkml:trace contextRef="#ctx0" brushRef="#br0" timeOffset="72488.03">19786 3154 157 0,'0'0'1730'16,"0"0"-1502"-16,0 0-167 15,0 0-47-15,0 0-14 0,0 0-23 16,0 0-95-16,-2 17 60 15,-25 24-115-15,0-5-200 16,2-9-426-16</inkml:trace>
  <inkml:trace contextRef="#ctx0" brushRef="#br0" timeOffset="72705.2">20013 3159 1437 0,'0'0'345'0,"0"0"-300"0,0 0-44 15,0 0 67-15,0 0 54 16,-27 114-43-16,9-61-32 16,-4 12-29-16,-1 0 14 31,-4 2-31-31,2-1-1 0,-2-5 0 16,-12 5-17-16,6-15-114 15,4-16-423-15</inkml:trace>
  <inkml:trace contextRef="#ctx0" brushRef="#br0" timeOffset="73021.56">19923 3615 123 0,'0'0'1685'0,"0"0"-1495"16,0 0-146-16,0 0-16 16,119-78 41-16,-86 64-49 0,0 2-20 15,4 1 0-15,0-1-5 16,-3-3-37-16,-5 1 8 15,-7-3-16-15,-9 5 38 16,-6-4-21-16,-7 7 22 16,0 0 0-16,-2 5 8 15,-18 4 3 1,-9 0 0-16,-2 6 2 16,-2 14 26-16,-2 9-8 15,4 3 0-15,10 6-5 16,4 0-15-16,11-1 0 15,6 0-5-15,6-3-13 0,24-6-18 16,36-6-113-16,-8-8-134 16,0-10-598-16</inkml:trace>
  <inkml:trace contextRef="#ctx0" brushRef="#br0" timeOffset="73421.38">20720 3514 540 0,'0'0'990'15,"0"0"-827"-15,0 0-53 0,0 0-6 16,0 0-12-16,-141-33-74 16,114 59 0-16,0 8-18 31,1 6 1-31,4 4 6 16,4-2-7-16,5-3 0 15,5-10 0-15,8-7-27 16,0-12-39-16,5-10-93 0,17 0 42 15,14-25 82-15,7-16-114 16,7-12 6-16,4-14 17 16,0-7-84-16,-7-3 102 15,-7-3 108-15,-9 10 72 0,-11 12 279 16,-9 16-5-16,-4 18-109 16,-7 10-82-16,0 11-56 15,0 3-23-15,0 3-76 16,-3 23-18-16,-7 12 17 15,-6 16 2-15,-5 12 4 0,-3 8-5 16,2 7-21-16,4-5-45 16,11 6-101-16,7-22-146 15,0-20-204-15</inkml:trace>
  <inkml:trace contextRef="#ctx0" brushRef="#br0" timeOffset="74154.78">21115 3555 1413 0,'0'0'345'16,"0"0"-256"-16,0 0 11 16,0 0 49-16,0 0-99 0,0 0-38 15,0 0-12-15,-92-60-9 16,63 85 9-16,4 1-1 16,3 1 1-16,7 1 10 15,3-5-10-15,8-4-10 0,4-5-16 16,0-4-80-16,13-6-48 15,11-2 49-15,5-2 35 16,0 0 51-16,0 0 4 16,-4 7 15-16,-5 6 10 15,-4 11 3-15,-10 8 49 0,-6 11-12 32,0 8-9-32,-24 10-12 15,-21 5-23-15,-9 1 13 16,-6-12-4-16,0-10-15 15,9-18 20-15,9-11-18 0,13-16-1 16,13 0 40-16,14-13-41 16,2-17-22-16,31-11-3 15,18-3-1-15,21-6-11 16,9 3-40-16,11 1-11 16,5 0 29-16,4 0 0 0,-3 4 34 15,-5 2 24-15,-11 3 2 16,-15-2 12-16,-14 4 16 15,-20 0-18-15,-17 3 37 16,-14 4 35-16,0 6 18 0,-20 3-33 16,-9 10-27-16,-3 5 8 15,1 4-23-15,2 4-3 32,2 16-10-32,8 6-5 15,7 4-5-15,6 2-3 16,6-1 1-16,0-1-1 0,13-5 0 15,16-5-15-15,7-4-33 16,10-5 0-16,6-6 8 16,-1 0-54-16,-2-4 20 15,-7 2 65-15,-8-2 9 0,-10 7 19 16,-6 3 24-16,-7 2-13 16,-7 5 11-16,-4 2-12 15,0-3-7-15,-13-1 20 16,-13 0-20-16,-8-4 8 15,-3-3-13-15,-9-2-16 0,-14-7-2 16,12-14-200-16,5-11-671 0</inkml:trace>
  <inkml:trace contextRef="#ctx0" brushRef="#br0" timeOffset="75270.97">22543 3974 1109 0,'0'0'139'0,"0"0"-120"0,44-158 6 16,-4 73 89-16,5-5-24 15,2-2-46-15,-2 2 24 16,-8 5 44-16,-8 13-41 15,-8 14 21-15,-10 16-19 16,-7 14-20-16,-4 13 17 0,0 10-1 16,0 5-41-16,-11 5-28 15,-11 24 2-15,-7 20-2 32,-3 15 1-32,1 14 0 15,2 8 20-15,7 0-20 0,2-2 4 16,8-7-5-16,8-11 0 15,4-16 9-15,0-10-9 16,2-13-17-16,21-13-48 16,6-14-59-16,9 0 65 0,9-23-14 15,-1-13-101-15,-1-7 46 16,-9 3 16-16,-12 8 112 16,-9 10 4-16,-7 10 108 15,-8 9 78-15,0 3-68 16,0 0-98-16,2 15-15 15,7 11-8-15,4 6 19 0,9 4-6 16,7-1-6-16,2-7 2 16,5-9-10-16,-1-6 0 15,0-13-5-15,-4 0 5 16,-2-6 0 0,-10-16 2-16,-7-6-1 15,-10-4 20-15,-2-2-4 16,0 0 3-16,-16 0 4 15,-1 3-24-15,-8 3 0 16,-4 6-44-16,-33 0-132 16,4 5-162-16,-2 2-625 0</inkml:trace>
  <inkml:trace contextRef="#ctx0" brushRef="#br0" timeOffset="75571.12">22367 3345 1540 0,'0'0'283'0,"0"0"-226"16,0 0-57-16,0 0 2 15,0 0 5-15,136 0 19 16,-20 0 14-16,29-7-3 15,-8-8 14-15,-27-2-29 0,-37 5-8 16,-28 5 19-16,-1-2-21 16,-5 1-1-16,-6 4 7 15,-15 1 0-15,-11 3-3 16,-7 0-15-16,0 0-22 16,-12 1-47-16,-10 13-85 0,-4-1-143 0</inkml:trace>
  <inkml:trace contextRef="#ctx0" brushRef="#br0" timeOffset="76287.53">23794 3493 1160 0,'0'0'234'0,"0"0"-165"15,0 0 72-15,0 0-15 16,0 0-43-16,0 0-83 16,0 0 7-16,-2 62 44 15,2-18 8-15,0 7 1 0,0 2-22 16,-5 1-37-16,-2-6 32 16,0-7-32-16,5-13 5 15,0-10 6-15,2-10-11 0,0-6-1 16,0-2 8-16,0-10 1 15,13-19-11-15,9-17 2 16,5-9-12-16,5-11 11 16,3-6-66-16,-2 1 23 15,1 6 44-15,-5 7 0 16,-2 9 33 0,-7 10-7-16,-2 11 11 15,-5 6 18-15,-4 8-44 16,-2 4 1-16,-2 6-12 15,-5 3-13-15,0 1 11 0,0 0-49 16,0 0-24-16,0 0-13 16,0 0-86-16,0 0 11 15,0 3-55-15,0 1-66 0</inkml:trace>
  <inkml:trace contextRef="#ctx0" brushRef="#br0" timeOffset="77071.3">24064 3334 867 0,'0'0'224'0,"0"0"-142"15,0 0-14-15,0 0 69 32,0 0-66-32,0 0-38 15,129-68 21-15,-103 65-15 0,-3 3-1 16,-4 0 4-16,-3 0-30 15,-5 0 0-15,-4 5 8 16,-3 7-17-16,-1 4 45 16,-3 4-11-16,0 2 5 15,-5 3-20-15,-10-1-21 0,-6 2 18 16,-5-2-17-16,-3-2 5 16,-5-2 11-16,-1-2-17 15,-1-2 6-15,3-6 0 16,2-2-1-16,6-2 6 0,2-2-12 15,8-2 0-15,1 1 12 16,8-3-12-16,4 3-1 16,2 1 1-16,0 2-29 31,0 6 17-31,11 6-4 0,9 6-4 16,9 4 11-16,2 7 18 15,7-2-8-15,3 5 12 16,-2-1-12-16,1-4 15 15,1 0 4-15,-6-8-8 16,-1 0 7-16,-5-7-19 0,-7-2 0 16,-4-4-13-16,-2-3-41 15,-8-4 15-15,3-3-74 16,3-2-53-16,-1-2-92 16,-1-12-350-16</inkml:trace>
  <inkml:trace contextRef="#ctx0" brushRef="#br0" timeOffset="77438.27">24697 3553 39 0,'0'0'1522'15,"0"0"-1346"-15,0 0-126 32,0 0 35-32,0 0 6 15,0 0-46-15,-130 60-43 16,115-23 27-16,3 2-23 15,3-1 8-15,5 1-11 0,4-7 9 16,0-2-7-16,2-8-5 16,18-4-18-16,7-6 6 15,9-6-22-15,6-6 15 16,5 0-6-16,-3-14-15 0,-1-15 39 16,-7-7-24-16,-12-7 25 15,-9-8 24-15,-10-3-2 16,-5-1 3-16,-7-3-15 15,-20 7-3-15,-4 7 2 0,0 11 0 16,-2 15-3-16,4 10-12 16,4 8 3-16,2 0-25 15,10 31-130-15,7-5-135 32,6-2-229-32</inkml:trace>
  <inkml:trace contextRef="#ctx0" brushRef="#br0" timeOffset="77770.55">25146 3372 1111 0,'0'0'403'0,"0"0"-281"16,0 0 47-16,0 0-40 16,0 0-64-16,0 0-65 15,0 0 0-15,0 77 14 16,0-29-8-1,-4 4-6-15,-9 4 36 16,-5-2-24-16,-2-1 1 0,-2-8-4 0,4-2-9 16,0-6 19-16,4-11-19 15,8-5 8-15,2-9-5 16,4-6-3 0,0-4-1-16,0-2 1 15,17 0 0-15,12 0 27 16,14 0-13-16,7-6-13 15,11-8-1-15,4-2-56 16,21-15-72-16,-14-1-187 16,-12 1-369-16</inkml:trace>
  <inkml:trace contextRef="#ctx0" brushRef="#br0" timeOffset="78054.2">25574 3384 1410 0,'0'0'396'15,"0"0"-283"-15,0 0-87 16,0 0-18-16,0 0 21 16,0 0 12-16,0 0-2 15,-9 118-9-15,1-74-14 0,-3-1 7 32,-1-1-5-32,2-2-17 15,1-5 13-15,1-6-12 16,6-2-2-16,2-7 6 15,0-4-5-15,0-7-2 0,19 0-3 16,7-5-9-16,8-4 2 16,10 0 4-16,3-8-51 15,4-15-43-15,5-35-115 16,-11 4-128-16,-14-5-729 0</inkml:trace>
  <inkml:trace contextRef="#ctx0" brushRef="#br0" timeOffset="78237.32">25490 3268 1318 0,'0'0'256'0,"0"0"-213"32,0 0 22-32,0 0 86 15,147-24-64-15,-86 14-52 16,1 0-35-16,-7 3 13 0,-3 0-29 15,-13 7-53-15,-12 0-146 16,-15 0-174-16</inkml:trace>
  <inkml:trace contextRef="#ctx0" brushRef="#br0" timeOffset="78737.5">25428 3633 1292 0,'0'0'341'0,"0"0"-329"16,120-18-12-16,-49 0 65 16,12 1-33-16,8-4-14 15,3 1-18-15,-3-2 0 32,-4-2 9-32,-11-4-9 15,-16 0 0-15,-13-2 1 0,-16 2-1 16,-16 1 68-16,-8 3 14 15,-7 6 11-15,0 4-25 16,-11 6-54-16,-9 7 5 16,-2 1-19-16,-7 0 6 15,0 5-6-15,0 16 0 0,4 4 0 16,5 8 0-16,3 1 1 16,7 2-5-16,6-1 4 15,4 3-13-15,4-3 12 0,21 1-35 16,8-3-9-16,4 2 8 15,-2-4 15-15,-6-7 22 16,-5-2 2-16,-8-9-2 16,-10-2 0-16,-6-3 13 15,0-3-7-15,-8 2 23 16,-17 3-1 0,-4-1 13-16,-6 3-28 15,-3 3-13-15,-3-4 0 16,-9-2-33-16,7-3-169 15,11-6-491-15</inkml:trace>
  <inkml:trace contextRef="#ctx0" brushRef="#br0" timeOffset="78870.55">26524 3820 1918 0,'0'0'245'0,"0"0"-217"16,0 0-28-16,0 0-19 15,0 0-204-15,-134-8-1159 0</inkml:trace>
  <inkml:trace contextRef="#ctx0" brushRef="#br0" timeOffset="84669.95">16430 1247 179 0,'0'0'1002'0,"0"0"-851"16,0 0-125-16,0 0 41 15,0 0 62-15,0 0-58 16,-4 0-4-16,4 0-7 31,0 0 29-31,0 0-5 16,0 0-27-16,0 0 1 0,0 0-18 15,0 0-28-15,0 0 7 16,2-2-13-16,12-4-5 16,6-2-1-16,11-2-1 15,12 2 0-15,5 0 1 16,4 4-18-16,-1 4 6 0,-9 0-11 16,-6 0 7-16,-14 4 1 15,-9 8-42-15,-10 0 35 16,-3 6-9-16,-7-1 25 15,-20 4 6-15,-4 1 1 0,-7-2 12 16,1 2-13-16,-1-3 2 16,1-6 8-16,9-1-10 15,4-3 1-15,8-6 9 16,7-1-3-16,7 0-14 16,2-2 4-1,0 0-24-15,15 3 10 16,10-1-7-16,6 1 1 15,2 3 10-15,0 2-12 16,1 0 10-16,-2 4-2 16,-6 4 6-16,-4 1 4 0,-6 3 7 15,-7-3 0-15,-5 1 9 16,-4-2-3-16,0 1 13 16,0-1-6-16,-6 2 0 15,-12 3 31-15,-2-4-13 16,-4 1-9-16,-5-4 15 0,-3 0-24 15,-1-4 15-15,2-2-18 16,-2-4-10-16,1-4 7 16,5 0-7-16,-4-18-63 15,9-8-253-15,1 0-599 0</inkml:trace>
  <inkml:trace contextRef="#ctx0" brushRef="#br0" timeOffset="85452.31">17017 1005 1091 0,'0'0'130'0,"0"0"-110"16,0 0 2-16,-136 0 22 16,90 10 11-16,-4 2-15 0,1 2 5 15,0 1 60-15,0 2-44 16,-1-2-7-16,2 3-10 31,-1-2-15-31,2 5 13 16,2-1-11-16,1 2-18 0,3 2 27 15,1 5-32-15,5-3 7 16,4 8 7-16,0-1-19 16,6 4 17-16,2-2-20 15,4 3 1-15,3 1 13 16,3 1-14-16,-1 2 1 16,5-3 12-16,1 2-11 0,0-3 9 15,4-1-11-15,2 1 0 16,2-1 11-16,0 2-11 15,0-1 0-15,14 0 0 16,5-1 0-16,6 0 16 0,4 1-14 16,6-4 4-16,6 2 14 15,10-4-8-15,7-5 1 16,8-4 13-16,6-6-17 16,6-7 25-1,0-7-32 1,3-3 0-16,-4 0 18 0,0-12-20 15,-4-11 0-15,-4-10 0 16,-5-8-5-16,-4-14-1 16,-6-11 6-16,-7-14-19 0,-11-9 12 15,-9-3-34-15,-10-2 23 16,-10 6 16-16,-7 8 2 16,0 8 17-16,0 9 6 15,-13 9-1-15,-7 8 18 16,-5 4-19-16,-1 6-2 15,-8 3-4-15,-1 7-4 0,-6 2 4 16,1 6-13-16,-2 4-2 16,-1 4 0-16,3 6 0 15,3 4-6-15,-2 0-3 16,-9 24-30-16,7 5-129 0,3-10-654 0</inkml:trace>
  <inkml:trace contextRef="#ctx0" brushRef="#br0" timeOffset="95483.43">24679 13640 565 0,'0'0'301'16,"0"0"-159"-16,0 0-125 0,0 0 17 16,0 0-14-16,60-47 0 15,-58 41 32-15,-2 1-23 16,0-2 38-16,0 1 30 16,0 1-67-16,0 0-30 15,0 0-13-15,0-2-146 0,-4-1-52 31,-17 0-116-31,2 0 24 16,1 2-36-16</inkml:trace>
  <inkml:trace contextRef="#ctx0" brushRef="#br0" timeOffset="95917.69">24679 13640 434 0,'-92'-137'308'16,"92"133"-165"-16,0-2-49 15,9-4-21-15,0 0-10 0,-2-1-46 16,-1-1 5-16,-1 3-21 16,-5-2 63-16,0-1 46 15,0 1-32-15,0-1 70 16,0 0-37-16,-3 4-35 0,1 0 48 16,0 4-37-16,2 1-32 15,0 3-11-15,0 0-31 31,0 21 13-31,0 39-25 16,-4 48 43-16,-3 57 30 16,-2 30-33-16,-6 9-1 0,-8-8-4 15,-6-17-36-15,-2-3 21 16,-5-3-21-16,1-11 0 16,-2-10 3-16,4-17-2 15,7-31-1-15,6-21 0 16,4-34 1-16,7-10 10 0,0-4-11 15,3-4-13-15,3-7-35 16,3-14-64-16,0-10-16 16,31-24-30-16,1-17-69 0,-1-7-275 15</inkml:trace>
  <inkml:trace contextRef="#ctx0" brushRef="#br0" timeOffset="96700.96">24545 13172 421 0,'0'0'390'16,"0"0"-252"-16,0 0-76 0,0 0 92 16,0 0-7-16,0 0-67 15,0 0-19-15,0 2-22 16,0-2-2-16,0 0-22 15,-3 0-14-15,-1 0 9 0,-1 0-10 16,1 0 0-16,-2 0 1 16,1 0 1-16,1 2-2 15,-3 1 0-15,0 2 0 16,-2 5-1-16,1 3 2 16,-6 5 6-16,-1 4 13 0,-6 7-11 15,-1 7 39-15,-1 9 10 31,-3 9 6-31,0 11 30 16,-3 28-37-16,-7 29 28 16,-5 38-5-16,4 15-22 0,3 2 4 15,10-15-12-15,5-15-3 16,8-7 17-16,3-2-37 16,6-5 11-16,2-23 8 15,0-24-13-15,0-19 10 16,0-13-22-16,0 8-20 0,0 5 31 15,0-6-26-15,0-15-5 16,0-15-1-16,0-16-25 16,0-7-23-16,0-8-45 15,-2 0-19-15,-12-10 4 0,-22-52-111 16,5-1-265-16,0-4-264 16</inkml:trace>
  <inkml:trace contextRef="#ctx0" brushRef="#br0" timeOffset="98667.29">24201 13886 1091 0,'0'0'243'15,"0"0"-175"1,0 0-42-16,0 0 134 15,0 0 14-15,0 0-62 16,0 0-43-16,-62 23-36 16,47-23 9-16,-6 0-9 15,-3 0-22-15,-8 0 18 0,-3 0-28 16,-9 0 0-16,-3 0 19 16,-5-3-20-16,1-15 17 15,-2-6-10-15,1-8-6 16,6-10 16-16,-1-10-17 0,7-13 2 15,-3-25 14-15,3-26-15 16,2-26 19-16,3-12-20 16,4 7-1-16,4 11-9 15,-2 11 10-15,2 1 19 16,-2 1-3-16,4 4-15 0,-2 1 17 16,3-3 2-16,2-2-19 15,-3-1 1-15,1-2-1 31,-3 0-1-31,0 5 1 16,0 9 5-16,1 1-1 16,1 15 0-16,7 16-4 0,3 14 15 15,3 4-15-15,-5-27 4 16,-1-28-5-16,-5-24 1 16,4 11-1-16,3 26 0 15,-1-1 0-15,0 31 0 0,4-2 1 16,-5-9-1-16,3 15 0 15,-3-9 7-15,-2-8-2 16,2 2-5-16,0 3 0 16,3 0-5-16,3 2 7 15,4-1-4-15,1 2-2 0,5-2-1 16,2 0-5-16,0-3 10 16,0 3 0-16,0 0-2 15,0 1 1-15,0-3 0 31,0 1 1-31,-4 1-6 0,-2-4 6 16,0 3 1-16,-1 1-1 16,1 1 2-16,-4 3-2 15,4-2 10-15,-3 3-10 16,-2 2-1-16,2 2-15 16,-2 0 9-16,-1 1 6 15,4 3 1-15,-1-1-25 0,0-1 25 16,2 2-6-16,3 5-19 15,1-2 15-15,3 1-11 16,-2-2 20-16,2-2 1 0,-2-5-18 16,0 2 17-16,0-2 1 15,0 4-22-15,-3-1 20 16,3 6-12-16,0 5 8 16,-3 2-13-16,0 2 19 15,3 2 4-15,-2 1-4 0,0-3-3 31,-1-1 2-31,1 1 0 16,-3-3 1-16,0 5 0 16,-2-3 12-16,5 1-13 15,0 1 1-15,-2 1-2 0,6 0-9 16,0-1 2-16,0 4 0 16,0-2 0-16,0 0 9 15,12-2-4-15,-1-3 4 16,5-1 0-16,-1 0-8 15,-1-2 4-15,-1 1-3 0,-2 4-4 16,-4 1 11-16,0 1-1 16,-3 3 1-16,0 4 0 15,1 0-4-15,-1 4 5 16,1 0-2-16,0 4 1 16,1-1-11-16,-4 5 9 0,0 3 2 15,-2 2 0-15,0 1-4 31,0 2 5-31,0-1-2 16,0 1-4-16,0 0 5 16,0 1-13-16,0 4 13 0,0 0-17 15,0 3 15-15,0 2 4 16,0 4-5-16,0 0 3 16,0 1 0-16,3 4 0 15,-3-2 0-15,0 4 0 16,0 0 0-16,0 0 0 0,2-2 0 15,-2 4 0-15,2-4 0 16,-2 4-9-16,2-4 9 16,-2 6 0-16,0-3 0 15,2 1 1-15,-2 3 7 0,0 0-8 16,0 0-15-16,0 0 15 16,0 10-20-16,-8 12 12 15,-13 9 7-15,-5 9 2 16,-7 8 11-16,-8 4-11 15,-1 2-1 1,-7 0 19-16,0-1-18 16,0-7 5-16,4-6 7 15,3-8-13-15,9-8 26 16,8-8-26-16,12-7-2 16,3-4-4-16,8-3 7 0,2-2-1 15,0 0 8-15,0 0-7 16,0 0 26-16,0 0-27 15,0 0 0-15,0-2-7 16,5-3 6-16,0-4 0 16,-1 1-56-16,3-4-164 0,-1 2-142 15,-2-2-340-15</inkml:trace>
  <inkml:trace contextRef="#ctx0" brushRef="#br0" timeOffset="99467.21">22567 4598 310 0,'0'0'238'16,"0"0"-238"-16,0 0-34 15,0 0 14-15,0 0-2 16,0 0 11-16,0 0 10 0,0 0 2 15,0 0 94-15,0 0 32 16,0 0-42-16,0 0 9 16,0 0-28-16,0 0-2 15,0 0-8-15,0 0-23 16,0-2 25-16,0-2-16 0,0 2 13 16,-2-2 45-16,2 2-14 15,0 2-11-15,0-2-14 16,0 2-21-16,0 0 12 15,0 0-47 1,0 0-5 0,0 0 0-16,0 0-12 0,0 0 12 15,12 8-6-15,5 6 6 16,12 4 7-16,10 5-5 16,7 3 18-16,14 3 3 15,11 3-22-15,7 0 22 0,5 0-14 16,-5-2-3-16,-6-6 6 15,-12-2-12-15,-14-5 0 16,-15-6 0-16,-12-4 12 16,-11-3 30-16,-3-4 39 15,-5 0 29-15,0 0-11 0,0 0-43 16,0 0-14-16,0 0-25 16,0 0-8-16,0 0-18 15,0 0 3-15,2 0-116 16,-2 0-247-16</inkml:trace>
  <inkml:trace contextRef="#ctx0" brushRef="#br0" timeOffset="109582.37">24494 5061 1215 0,'0'0'253'16,"0"0"-184"-16,0 0-34 0,0 0 12 15,0 0 62-15,-14-18-69 16,12 18-40-16,-1 0 0 15,-3 3-16-15,-7 14 16 16,-10 9 12-16,-6 9 14 0,-4 4 30 16,-5 6-21-16,0 3-7 15,2-2 16-15,3 0-25 16,2-6-2-16,4-2-1 16,6-8-15-16,6-7 12 15,5-6-12-15,2-5-1 0,4-6 12 16,4-2-12-16,0-2 0 15,0-2-1-15,12 0-32 32,11 0 32-32,14 0-7 15,7 0 8-15,7 0 0 0,5 0-22 16,-3-4-50-16,-1 1-81 16,-1 3-76-16,-11-2-51 15,-15-1-336-15</inkml:trace>
  <inkml:trace contextRef="#ctx0" brushRef="#br0" timeOffset="109815.89">24538 5366 1217 0,'0'0'371'0,"0"0"-229"16,0 0-103-16,0 0 65 15,0 0-9-15,0 0-92 16,0 0-3-16,-9 34-6 15,0 4 6-15,0 6 18 16,-4 6-5 0,2-1-4-16,-3-3 15 15,1-5-23-15,1-2 10 16,4-8-11-16,-1-4-26 16,1-5-93-16,0-8-196 15,4-8-264-15</inkml:trace>
  <inkml:trace contextRef="#ctx0" brushRef="#br0" timeOffset="110515.73">24726 5075 950 0,'0'0'127'16,"0"0"-127"-16,0 0 0 15,-12-128 60-15,-5 95 140 16,-1 5-81-16,-5 5-31 15,0 5 18-15,2-1-37 0,-4 5-14 32,0 2-21-32,-4 3-13 15,-4 2 2-15,-2 5-1 16,-7 2-12-16,-4 0 25 16,0 5-29-16,-3 8 26 0,-3 8-5 15,4 3-15-15,-2 5 17 16,6 6-19-16,1 3-9 15,3 3 21-15,5 5-21 16,4 1 0-16,2 5-1 16,4 2 9-16,5 4-1 0,-1 2-7 15,6 1-1-15,4 3 10 16,4-2-4-16,7 3-1 16,0-5-5-16,5-4 0 15,15-5 7-15,7-2-7 16,4-5 0-16,6-4-1 0,4-4 10 15,5-6 16-15,2-4-17 32,0-5-1-32,4-10 3 15,1-2-10-15,5-7 0 16,7-2 9-16,2-4-9 0,7-17 12 16,1-7-11-16,0-8 1 15,4-6 13-15,-6-8-15 16,-1-11-1-16,-8-7-8 15,-8-8-16-15,-9-5 24 16,-14 0 1-16,-10 0-5 0,-12 6 5 16,-11 0 2-16,0 7-1 15,-9 4 58-15,-13 3-35 16,-7 6 24-16,-2 3-36 16,-3 7-10-16,-2 5 16 0,1 7-18 15,-3 6-6-15,2 5 6 16,0 5-17-16,1 5 11 15,-1 9-70-15,-24 3-95 32,6 0-209-32,3 3-930 0</inkml:trace>
  <inkml:trace contextRef="#ctx0" brushRef="#br0" timeOffset="112798.49">26149 4763 1285 0,'0'0'257'0,"0"0"-136"0,0 0-91 15,-133-31 5-15,102 29 66 32,2 2-57-32,2 0-18 15,4 0-24-15,0 16 5 0,0 4 4 16,-2 9-10-16,3 0-1 16,0 5 19-16,2 0-13 15,7-1 10-15,1-4-16 16,8-2-6-16,4-9-4 15,0-4 10-15,0-7-10 0,0-2 0 16,4-5-33-16,10 0 37 16,3 0 5-16,6-10 2 15,4-5 8-15,2 0-9 16,0-1-1-16,-2 1 1 16,-1 3 0-16,-4 2 3 0,1 1-3 15,-5 0 0-15,-1 2 0 16,-1 0 0-16,-1 2 0 15,-4-1-1-15,1-2-13 16,-1-1 14 0,-2 0-7-1,0-1 7-15,2-5-3 0,-5 1 4 16,4-1-1-16,-4 1 0 16,-1 1 1-16,-1 1 17 15,-2 5-17-15,-2 0 9 16,0 3 24-16,0 4-13 0,0 0 5 15,0 0 9-15,0 0-29 16,0 0 10-16,0 0-16 16,0 0-17-16,0 0 17 15,0 4-19-15,0 8 19 16,-4 7-1-16,-3 3 1 0,-1 5 15 16,-4 5-15-1,1 7 11-15,0 4 6 0,-3 6-16 16,1 7 1-16,-1 6 13 15,2 10-14-15,-5 9 31 0,0 19-23 16,1-6 4-16,-1 2 3 31,-4-2-16-31,3-17 15 16,-7 3-15-16,-3-8 0 16,-1-8 6-16,0-9-5 0,0-14 1 15,3-10 2-15,3-13 3 16,3-13 7-16,2-5 18 15,0-15 17-15,3-26-2 16,5-19-47-16,8-30 8 16,2-28 6-16,16 6-3 0,7 11-10 15,8 15-1-15,5 24 0 16,8-4-6-16,14-6 6 16,4 11-9-16,3 11 7 15,-1 12-3-15,-6 12-1 16,-11 10 6-16,-9 8-13 0,-11 8 0 15,-11 0-50-15,-7 0 3 16,-7 17-39-16,-2 2-37 31,-2 13 63-31,-17-5-172 16,4-10-554-16</inkml:trace>
  <inkml:trace contextRef="#ctx0" brushRef="#br0" timeOffset="113864.96">26477 4971 35 0,'0'0'1405'0,"0"0"-1225"15,0 0-111-15,0 0 52 16,0 0-55-16,0 0-66 16,0 0-3-16,0 58 3 0,0-21 15 15,0 1 5-15,0-1 1 16,0-7 12-16,0-3-27 15,0-9 12-15,0-6-6 32,0-9-12-32,0-3 20 15,0 0-1-15,0-6 75 0,2-21 5 16,10-14-99-16,3-12 22 16,6-5-11-16,3-5-10 15,0 5 21-15,1 7-22 16,-3 11-14-16,1 11 8 0,-2 11-31 15,2 11-10-15,0 7-61 16,1 0-88-16,3 25-9 16,0 4-36-16,1 4-76 15,3-4-193-15,-2-4 269 16,0-11 241-16,-2-7 8 0,-6-7 223 16,-9 0 132-16,-2 0-70 15,-8-10-55-15,-2 1-25 16,0-1-45-16,0 4-54 15,-2 2-50-15,-10 4-49 16,-3 0 1-16,-7 6-16 0,-7 15 0 16,0 10 0-16,0 7-4 31,4 4 3-31,8 0 1 16,3-1 0-16,7-6 5 15,5-3 2-15,2-10-13 0,0-6 6 16,2-7-15-16,19-9 14 15,5 0-21-15,8-13 21 16,6-14 1-16,-1-12-15 16,0-5 15-16,-8 0-17 15,-4 2 17-15,-7 6 4 0,-9 12 13 16,-4 9 11-16,-3 8 16 16,-4 7-16-16,0 0-28 15,0 2-23-15,0 18-18 16,0 8 41-16,2 6 0 0,5 2 7 15,-1-2 4-15,6-4-5 16,-1-6 1-16,1-6-7 31,0-6-16-31,-1-8 15 16,5-4-19-16,3 0 20 16,2-14 0-16,4-11-5 0,2-8 4 15,-3-1-14-15,-2 4 14 16,-4 4 1-16,-7 7 10 15,-4 10 3-15,-4 3 15 16,-1 6-9-16,-2 0-19 0,2 6-32 16,2 12 30-16,1 8 2 15,3 2 11-15,2 2 0 16,-2-6-6-16,1-4 4 16,1-6-2-16,-2-7-7 15,-1-7-9-15,5 0 3 0,-2-9 5 16,11-17-8-16,0-13-20 15,6-7-37-15,0-1-10 16,-4 2 23-16,-8 12 53 31,-4 8 48-31,-4 13 8 0,-3 10 14 16,1 2-60-16,-1 0-10 16,8 14-1-16,3 8-6 15,5 2 5-15,5 1-25 16,12-9-86-16,-5-6-140 15,-8-10-556-15</inkml:trace>
  <inkml:trace contextRef="#ctx0" brushRef="#br0" timeOffset="114630.92">27877 4471 675 0,'0'0'651'16,"0"0"-543"-16,0 0-49 0,0 0 128 16,0 0-14-16,0 0-74 15,0 0-52-15,0-51-47 16,0 58-1-16,0 19-6 16,0 13 7-16,0 11 40 15,0 9-12-15,0 6-1 0,0 1-1 16,-4-2-18-16,-3-4 21 15,3-5-10-15,0-9-13 16,1-4 15-16,3-7-21 31,0-6 1-31,0-7-1 16,0-6 2-16,0-4 11 0,7-4-13 16,6-4-8-16,5-2 7 15,7-2-9-15,8 0-6 16,7 0-17-16,2-10-96 15,7-28-34-15,-9 5-233 16,-15-5-636-16</inkml:trace>
  <inkml:trace contextRef="#ctx0" brushRef="#br0" timeOffset="114798.45">27699 4708 1126 0,'0'0'744'0,"0"0"-722"15,0 0 33-15,0 0-54 16,0 0 37-16,154-40-2 31,-81 40-36-31,8 0 0 0,17 0-25 16,-21 3-167-16,-19 2-352 0</inkml:trace>
  <inkml:trace contextRef="#ctx0" brushRef="#br0" timeOffset="115931.11">28678 4613 1545 0,'0'0'101'16,"0"0"-85"-16,0 0-16 15,0 0 128-15,0 0-84 16,0 0-37-16,0 0 72 16,11 130-38-16,-9-73-14 0,-2-1 16 15,0 1-24-15,0-9-7 16,0-9-1-16,-7-5-11 15,1-13 9-15,2-7-9 16,0-8 6-16,2-6 19 0,2 0-3 31,0-12 38-31,0-17-49 16,6-17-1-16,11-10-10 16,10-5 6-16,2-1 6 15,4-1-5-15,-4 5-7 0,0 10 15 16,-4 6-2-16,-6 10-11 15,-3 8 9-15,-3 7-11 16,-5 9-26-16,-6 7-8 16,-2 1-75-16,0 0-58 15,0 20-71-15,-4 1-111 0,-8 0-302 0</inkml:trace>
  <inkml:trace contextRef="#ctx0" brushRef="#br0" timeOffset="116381.05">29177 4778 871 0,'0'0'718'15,"0"0"-612"-15,0 0-50 16,0 0 68-16,0 0-52 16,0 0-46-16,0 0-26 0,-89 27 2 15,71 4 9-15,0 4-10 16,5 3 5-16,3-2 7 16,8-5-12-16,2-4 1 15,0-7-2-15,5-6-15 0,15-5 15 16,7-9 2-16,6 0-1 15,5-12-1-15,3-15-11 16,-8-9 10-16,-4-10 1 31,-14-5-15-31,-8-4 14 16,-7 0 2-16,-3 5-1 0,-18 7 40 16,-4 14-23-16,-2 9 6 15,0 11-23-15,1 9-7 16,-1 0 1-16,0 11-6 15,0 24-108-15,8-3-205 0,5-9-436 0</inkml:trace>
  <inkml:trace contextRef="#ctx0" brushRef="#br0" timeOffset="116664.69">29465 4287 1625 0,'0'0'212'0,"0"0"-195"16,0 0-17-16,0 0 0 16,0 0 37-16,-2 156-3 15,2-90 10-15,0 3 9 16,2-1-25-16,-2 0 2 0,0-4-5 15,0-1-24-15,-2-5 17 16,-10-7-17-16,-1-4 0 16,-3-7-2-16,-1-8-17 15,1-9-119-15,3-8-253 16,5-11-629-16</inkml:trace>
  <inkml:trace contextRef="#ctx0" brushRef="#br0" timeOffset="117047.75">29658 4949 1706 0,'0'0'175'0,"0"0"-135"31,0 0-40-31,0 0 83 16,0 0-66-16,0 0-16 16,0 0-1-16,141-82-9 15,-114 60 0-15,-1-4-30 0,-3-5 33 16,-7 4-22-16,-8-2-7 15,-8 7 35-15,0 4 28 16,-4 6-3-16,-19 10-15 16,-6 2-9-16,-4 2 20 0,-2 21 1 15,1 6-9-15,3 9 23 16,6 4-22-16,7 1 3 16,9-3-8-16,7-3-9 15,2-2 27-15,0-5-26 16,23-4 0-16,6-6 14 0,6-6-14 15,7-4 19-15,3-4-20 16,0-4-44-16,0-2-17 31,1-8-76-31,-11-10-145 16,-10-2-388-16</inkml:trace>
  <inkml:trace contextRef="#ctx0" brushRef="#br0" timeOffset="117547.7">30160 5034 605 0,'0'0'1178'0,"0"0"-1045"0,0 0-77 16,0 0-18-16,0 0 10 15,0 0-48-15,0 0-20 16,-22 0 20-16,39 0 23 15,10 0 4-15,6 0-1 0,8 0-24 16,1 0-2-16,0 0-18 31,-1-3-53-31,1-1-35 16,-13 0-170-16,-9 1-259 0</inkml:trace>
  <inkml:trace contextRef="#ctx0" brushRef="#br0" timeOffset="118014.81">30526 4666 1015 0,'0'0'666'0,"0"0"-613"15,0 0-52-15,0 0-2 16,0 0 5-16,0 0-4 15,0 0 41-15,0 141-25 0,0-98 36 16,0-2-32-16,0-5-10 31,0-9 6-31,0-5-10 16,0-7-6-16,0-7 0 0,0-7 1 16,0-1 16-16,0 0-3 15,0-15-14-15,2-13-21 16,11-8-27-16,5-4 4 15,0 0-26-15,-2 4 70 16,-1 6 14-16,-3 11 49 16,-2 5 12-16,-3 10 20 0,2 4-45 15,2 0-28-15,0 4-16 16,5 17-5-16,-1 4 28 16,1 3-19-16,-1 5-1 15,1 0 9-15,-3 1-18 0,-3-3 0 16,-1-3-5-16,-1-8-80 15,10-12-69-15,-5-6-209 16,3-2-419-16</inkml:trace>
  <inkml:trace contextRef="#ctx0" brushRef="#br0" timeOffset="118380.76">31166 4720 1292 0,'0'0'321'15,"0"0"-254"-15,0 0 41 0,0 0 9 16,0 0-38-16,0 0-41 16,-135 30-27-16,106 0 17 15,2 2-9-15,8 1-17 16,1-6 20-16,7-3-22 16,5-6 0-16,3-5 0 0,0-5 1 15,3-8-11-15,0 0-5 16,6 0-71-16,15-5 48 15,8-12-15-15,7-4-4 16,2 0-57-16,-4-1 19 0,-8 7 95 16,-6 5 40-16,-11 7 82 31,-2 3-5-31,-5 0-80 16,2 5-25-16,1 15 32 15,7 5-17-15,0 3 6 16,1 0-23-16,3-1-10 0,1-5 0 15,-2-7-83-15,1-15-96 16,-5 0-192-16,-3-6-595 0</inkml:trace>
  <inkml:trace contextRef="#ctx0" brushRef="#br0" timeOffset="119180.82">31446 4706 1557 0,'0'0'176'15,"0"0"-144"-15,0 0-32 0,0 0 79 16,0 0 5-16,0 0-45 16,9 136-11-16,-9-97-13 31,0-6-15-31,0-5 17 16,0-8-17-16,0-6 0 0,0-5-10 15,0-9 4-15,0 0 0 16,0 0 6-16,0-14-76 15,0-12-34-15,14-8 48 16,5-3-18-16,6 4 50 16,-2 1 30-16,-3 5 68 0,-7 11 40 15,-2 4-33-15,-4 8 10 16,-3 4-60-16,-1 0-24 16,-1 14-1-16,0 13 30 15,0 3-3-15,0 5-20 0,0 0 0 16,1-5 13-16,-1-4-18 15,-2-8 7-15,2-8 1 16,0-4-10-16,3-6-7 31,2 0-1-31,4-6-17 16,9-19 25-16,5-4-41 0,6-10 9 16,4-1-49-16,1 3-27 15,-5 4 92-15,-4 11 16 16,-7 8 23-16,-9 8 49 15,-7 6-22-15,1 0-49 0,-5 12 0 16,0 10 34-16,4 6 14 16,3 4-37-16,0 0-5 15,2-4 16-15,4-5-23 16,0-5-2-16,3-6 2 16,4-7 0-16,5-5 14 15,6 0-14-15,2-12-27 0,3-18-7 16,-1-5-14-16,-4-4-32 15,-8-3-1-15,-7 1-9 16,-12 8 69-16,-4 5 21 16,0 8 37-1,-11 8 31-15,-7 8-38 16,-4 4 3-16,-3 0-13 16,1 16-19-16,0 10 26 15,1 6-5-15,5 4 6 16,3 3 15-16,8-1-23 15,7 0 2-15,0-5-6 0,7 2-1 16,17-7 2-16,10-4-8 16,5-4 2-16,4-8-11 15,2-4-6-15,10-8-69 16,-10-2-107-16,-12-16-216 0</inkml:trace>
  <inkml:trace contextRef="#ctx0" brushRef="#br0" timeOffset="120197.38">32389 4525 1365 0,'0'0'179'15,"0"0"-130"-15,0 0 33 16,0 0-14-16,0 0-59 16,0 0-2-16,0 0-4 0,0 0 47 31,0 0-6-31,0 0 25 16,0 0-22-16,0 0-28 15,0 0 6-15,0 0-25 16,0 0 1-16,0 0 9 15,0 0-9-15,0 0 33 0,0 0 3 16,0 0-5-16,0 0 16 16,0 0-28-16,0 0-3 15,0 0-17-15,0 0-3 16,0 3-3-16,0 15-8 16,11 8 14-16,7 8 11 0,7 8-11 15,6 2 2-15,9-2 4 16,2-4-5-16,1-3 12 15,-6-9-13-15,-5-9 0 16,-12-2 1-16,-7-8 0 0,-9-2-1 16,-2-5 0-16,-2 2 1 31,0-2 5-31,0 0-6 16,0 0-8-16,0 3 2 15,0 4 5-15,-10 4-9 16,-5 5 9-16,-6 5 1 0,-4 3 11 15,-4 3-11-15,-4 5 0 16,-2-1 10-16,-1 5-9 16,1-2 9-16,3 0-10 15,6-2 0-15,3-2-4 0,5-5 4 16,-2-15-53-16,4-8-160 16,3-2-677-16</inkml:trace>
  <inkml:trace contextRef="#ctx0" brushRef="#br0" timeOffset="121380.25">28522 4570 935 0,'0'0'175'0,"0"0"-136"0,0 0-14 15,0 0 81-15,0 0-40 16,0 0-35-16,0 0 56 15,-7-4 10-15,7 2-4 16,0 0-26-16,0 2-36 0,2 0 41 16,-2 0-20-16,3 0-11 31,-3 0 14-31,0 0-20 16,0 0 0-16,0 0-35 0,0 0-3 15,0 0 2-15,-8 4-21 16,-5 12 22-16,-5 10 17 15,-3 6-5-15,-8 6 12 16,0 1-23-16,0 5 0 16,0-7 13-16,2-1-14 0,4-5 1 15,3-5 3-15,5-6-3 16,4-4 3-16,1-6-4 16,8 0-11-16,0-4 10 15,2 0-30-15,0-3-7 0,0 6 3 16,4-4 1-16,12 7 17 15,4-5 3-15,7 3 14 16,4-2-10-16,7 2 20 16,0-4-10-16,4 2 11 15,-1 1-1 1,-4-4 13 0,-3-1-8-16,-3 2-14 0,-4-1 23 15,-5-2-24-15,-7 1 1 16,-2 1-1-16,-3-4-1 15,-3 1-21-15,-5 0-76 16,-2-2-98-16,0 0-195 0</inkml:trace>
  <inkml:trace contextRef="#ctx0" brushRef="#br0" timeOffset="122479.63">26712 5581 1175 0,'0'0'260'0,"0"0"-260"15,0 0 64-15,0 0 77 16,0 0 4-16,0 0-99 0,33-102-35 15,-29 93 53-15,-2 6 2 16,-2 0-17-16,0 3 25 16,0 0-9-16,0 0-3 31,0 12-62-31,-10 18 4 16,-4 12-5-16,-4 13 1 0,0 6 0 15,-1 4 14-15,0 2-13 16,1-2 27-16,3 1-28 15,-1-3 7-15,5-5 1 16,5-5-8-16,4-9 0 0,2-9 0 16,0-12 5-16,0-6-12 15,2-8-11-15,9-6-41 16,7-3 43-16,4 0-3 16,12-12 18-16,8-10-5 15,2-5-54-15,1 1-20 0,-5-1 13 16,-11 8 31-16,-9 6 36 15,-13 6 13-15,-5 7 46 16,-2 0 17-16,0 0-37 16,0 7-8-16,0 13-31 31,0 4 0-31,4 3 6 0,10 0-6 16,3-3 0-16,6-3 0 15,4-10 0-15,2-2 19 16,-2-9-14-16,-3 0-4 15,-2-3 7-15,-6-14-6 0,-5-4 9 16,-7-1 10-16,-4 0 9 16,0-2 24-16,0 4-26 15,0-1-8-15,0 6 3 16,0-2-23-16,-9 2-14 16,-1-3-43-16,-6 0-64 0,-26-17 14 15,2 5-190-15,-5-1-414 0</inkml:trace>
  <inkml:trace contextRef="#ctx0" brushRef="#br0" timeOffset="122730.59">26286 5715 1205 0,'0'0'578'0,"0"0"-540"0,0 0-20 15,0 0 61-15,131-40 25 16,-50 29-38-16,6 1-34 16,4 1-17-16,-9 0 1 15,-8 4-9-15,-14 1-1 0,-16 1 0 16,-15 1-6-16,-10 2 0 16,-13 0-9-16,-6 0 0 15,0 0-34-15,-4 0-86 16,-12 9-112-16,-2-1-261 0</inkml:trace>
  <inkml:trace contextRef="#ctx0" brushRef="#br0" timeOffset="123346.87">28151 5927 1156 0,'0'0'637'15,"0"0"-571"-15,0 0-47 16,0 0-6-16,0 0 3 0,0 0-14 16,0 0-2-16,-2 90 44 15,2-54-24-15,0-2-5 16,0-5 13-16,2-5-27 16,10-7 2-16,3-3-1 15,3-9-2-15,7-5 31 0,2 0-23 16,6-14-7-16,-2-15-1 15,1-5 0-15,-3-8 25 16,-8-6-25-16,-3 0 0 16,-7 0 13-16,-7 4-5 0,2 10-8 31,-6 10 0-31,0 9-3 16,0 12-5-16,0 3-35 15,0 0-125-15,0 26-97 16,0 2-1-16,0 0-469 0</inkml:trace>
  <inkml:trace contextRef="#ctx0" brushRef="#br0" timeOffset="123680.01">28782 5886 649 0,'0'0'841'0,"0"0"-710"16,0 0 4-16,0 0 56 15,0 0-101-15,0 0-54 16,0 0-36-16,-102-53 1 15,82 65-8-15,5 6 7 16,3 0-2-16,5 1 2 0,7 1-13 16,0-3 13-16,0 1-2 31,9 1-8-31,11 0 4 16,7 2 6-16,0-3 0 0,2 2 2 15,-4-5 4-15,-6 2-6 16,-5-2 0-16,-10-3-17 15,-4 1 15-15,0-1-6 16,-2 2 8-16,-20-2 22 16,-9 4-21-16,-7-3-1 15,-7-4-29-15,-11-9-141 0,14 0-216 16,9-6-628-16</inkml:trace>
  <inkml:trace contextRef="#ctx0" brushRef="#br0" timeOffset="124279.35">28888 6025 1298 0,'0'0'244'16,"0"0"-110"-16,124-30 25 16,-75 18-84-16,-2 3-35 15,-9-2-12 1,-7-3-28 0,-4 0 0-16,-9-4 3 0,-7-4 5 15,-7 1-2-15,-4-6-5 16,0 3 0-16,-2 4 29 15,-11 1-17-15,-1 8 27 16,1 5-18-16,-3 6-22 0,3 0 6 16,-5 8-6-16,0 13-3 15,0 11 2-15,0 5 2 16,5 3 4-16,2 1-5 16,4-2 0-16,5-4 0 15,2-7 0-15,0-6-6 0,14-8 5 16,5-4-28-16,8-7 29 15,4-3-7-15,6 0-16 16,2 0 22-16,3-5-42 16,-1-5 5-16,-5-2 4 0,-3 2 9 31,-6 0 20-31,-8 3 4 16,-3 3 2-16,-7 3 0 15,1 1-1-15,-6 0 0 16,2 3 0-16,-1 13 0 15,-1 9 6-15,2 1 8 16,0-1-13-16,-4-2 22 0,2-8-23 16,1-10 0-16,-1-5 8 15,2 0 5-15,8-24 75 16,3-15-67-16,8-7-2 0,2-5 20 16,2-4-3-16,2 10 2 15,-4 4 23-15,-2 11-21 16,-6 10-12-16,-1 8-28 15,-7 10-15-15,-4 2-32 16,-2 5-102-16,-5 33-27 16,-5-1-184-16,-13 1-709 0</inkml:trace>
  <inkml:trace contextRef="#ctx0" brushRef="#br0" timeOffset="124495.39">29737 6180 515 0,'0'0'1196'16,"0"0"-1142"-16,0 0-53 16,0 0 159-16,0 0-46 15,0 0-64-15,0 0-41 16,50 0 38-16,-23 0 49 0,7-4-42 16,6-4-18-16,5 2-36 15,0 0-2-15,-3 0-27 16,-7 1-73-16,-6-2-46 0,-11-1-143 15,-11 0-446-15</inkml:trace>
  <inkml:trace contextRef="#ctx0" brushRef="#br0" timeOffset="124895.99">30225 5923 1113 0,'0'0'580'0,"0"0"-580"16,0 0 1-16,0 0 28 16,0 0 45-16,0 0-1 0,2 125-49 15,-2-89-8-15,0-7-6 16,0-4-4-16,0-9 4 16,0-4-10-16,0-7 1 15,0-5 8-15,0 0-9 16,2-17-30-16,11-7-109 0,8-7 47 15,1-1 60-15,7 1 9 16,0 2 23-16,0 5 80 16,-3 8 34-16,-1 4 5 31,-3 8-47-31,-7 4-42 0,-1 0-7 16,-5 0-23-16,1 16 0 15,-2 7 29-15,-1 3-27 16,-5 4 6-16,0 2-8 15,0 0-33-15,-2-2-24 16,10-4-96-16,-2-8-123 0,3-8-246 0</inkml:trace>
  <inkml:trace contextRef="#ctx0" brushRef="#br0" timeOffset="125263">30931 5921 1220 0,'0'0'248'15,"0"0"-148"-15,0 0 62 16,0 0-22-16,-147-5-38 16,109 18-34-16,3 11-41 0,4 4-16 15,4 5 16-15,9-1-27 32,3-3 0-32,7 0 0 15,6-9 2-15,2-4-4 16,0-6 2-16,10-4-32 0,13-6 20 15,6 0-4-15,10-6-2 16,3-14-19-16,0-2-22 16,-4-2 58-16,-6 2 1 15,-11 8 26-15,-7 4 57 16,-5 6-6-16,-7 4-21 0,0 0-34 16,0 0-22-16,1 7-1 15,2 14-1-15,1 1 2 16,1 5 0-16,1 0-27 15,0-3-55-15,0-10-94 0,-1-6-314 16,-3-8-520-16</inkml:trace>
  <inkml:trace contextRef="#ctx0" brushRef="#br0" timeOffset="126046.4">31164 5946 1117 0,'0'0'678'0,"0"0"-653"15,0 0-18-15,0 0 0 16,0 0-7-16,0 0 55 16,0 0-6-16,6 90-3 0,-6-54-12 15,0-2-23-15,0-4 4 16,0-7-15-16,0-4-12 16,-2-9 0-16,0-7-16 15,2-3 14-15,0-3 14 0,0-21-85 16,6-10-19-16,11-6 68 15,8-4-67-15,4 2-41 16,0 5 88-16,0 9 56 16,-2 10 93-16,-4 9 32 31,-6 6 3-31,-1 3-66 16,-5 0-56-16,-2 14 17 0,0 9-1 15,0 5 19-15,-5 4 3 16,-2 0-22-16,-2 0 7 15,0-3-22-15,0-6-7 16,0-9-1-16,0-5-22 0,0-9-9 16,0 0 26-16,8 0-17 15,4-15 15-15,9-14-62 16,6-2 32-16,6-5 31 16,3-1-2-16,1 7 9 15,-3 7 60-15,-8 6-19 0,-3 10 29 16,-10 3-14-16,-3 4-47 15,-6 0-9-15,0 9 0 16,0 13 28-16,1 5 5 16,1 3-25-16,4-2 14 0,-2 0-22 15,5-6 0-15,3-5 0 32,5-6-12-32,3-10-4 15,7-1-6-15,5-7-31 16,2-22 28-16,0-5-29 15,-3-5-33-15,-8-2-18 0,-9 3-9 16,-11 6 114-16,-7 8 24 16,0 8 107-16,0 7-24 15,-14 9-75-15,-4 0-19 16,-4 3 4-16,-3 15-16 0,1 8 23 16,0 6-3-16,3 2 4 15,8 1 6-15,2-1-21 16,11-3 7-16,0 0-17 15,0-6-8-15,18-3 8 16,11-3-19-16,9-7 17 0,28-12-32 16,-10 0-146-16,-9 0-421 0</inkml:trace>
  <inkml:trace contextRef="#ctx0" brushRef="#br0" timeOffset="126362.74">32256 5738 1696 0,'0'0'162'16,"0"0"-162"-16,0 0 0 15,0 0 10-15,0 0 66 16,62 116-17-16,-33-79-30 15,2-1 9-15,3-2-23 0,-7-5-15 16,-6-8 9-16,-5-4-9 16,-7-7-18-16,-9-5-1 15,0 0-17 1,-2-3 36 0,-17 1 21-16,-6 6-2 0,-4 3 3 15,-8 6-21-15,-1 3 1 16,-4 6-2-16,-26 15-6 15,7-8-95-15,6-8-373 0</inkml:trace>
  <inkml:trace contextRef="#ctx0" brushRef="#br0" timeOffset="127512.92">28136 5801 935 0,'0'0'336'0,"0"0"-248"16,0 0-11-16,0 0 29 16,0 0-33-16,0 0-50 0,0 0 27 15,0-8-3-15,0 8-8 16,0 0 38-16,-6 0-30 16,-6 3-26-16,-5 12-14 15,-6 5-1-15,-8 3 13 16,-7 6-6-16,-5 4-12 0,-5-3 21 15,-4-1-21-15,-2 0 5 16,4-4-6-16,3-4 8 16,7-5-3-16,11-4-5 15,6-4 0-15,12-4 1 0,6-2 0 32,5 0-2-32,0-2 1 15,3 0-47-15,12 2 18 16,6 1 18-16,0 6 10 15,2-1 0-15,-1 1 1 16,-1 6 0-16,-2 1 0 0,4 4 0 16,2 4 3-16,1 2-3 15,3 4-3-15,7 5 3 16,4-4 0-16,5 3 0 16,3-6-1-16,2-3 1 0,-6-7 8 15,-6-6-8 1,-2-6 1-16,-7-1 11 0,-7-2-12 15,-6-3-35-15,-10 0-205 16,-6-11-386-16</inkml:trace>
  <inkml:trace contextRef="#ctx0" brushRef="#br0" timeOffset="136594.84">29214 8819 1069 0,'0'0'219'0,"0"0"-189"0,0 0-7 16,0 0 40-16,0 0-8 15,0 0-7-15,0-5-38 16,4 5 6-16,4 0 42 16,3 14 15-16,5 11 22 0,-1 8-9 15,3 13-26-15,2 19 15 16,2 30-23-16,1 37-37 16,-3 43 38-16,-9 15-19 15,-9 2-15-15,-2-9 0 16,-11-19-17-16,-15-7 2 0,-3-10-3 15,-3-8-1-15,1-10 20 16,7-24-19-16,1-18 11 16,10-22-9-16,3-14 6 15,2 2-4-15,6-4-5 16,2-6-28-16,0-16-56 0,22-27-105 31,5 0-35-31,0-19-116 0</inkml:trace>
  <inkml:trace contextRef="#ctx0" brushRef="#br0" timeOffset="137244.62">29565 8751 1058 0,'0'0'337'15,"0"0"-253"-15,0 0-33 0,0 0 90 16,0 0-21-16,0 0-50 16,0 0-55-16,13 68 48 15,5 12 33-15,7 40-32 16,2 43-6-16,-6 23-22 16,-7 5-4-16,-12-1 2 31,-2-13-22-31,-16-2-3 0,-11-6-9 15,-1-16 9-15,1-15-1 16,3-13-8-16,-1-6 0 16,2-3 13-16,8-19-12 15,1-16 5-15,4-21-6 0,3-12 10 16,3 0-14-16,2-2 4 16,2-4-1-16,0-13 1 15,0-15-75-15,0-10-11 16,10-16-47-16,-1-19-51 15,-7-9-303-15</inkml:trace>
  <inkml:trace contextRef="#ctx0" brushRef="#br0" timeOffset="139077.15">29741 9605 1051 0,'0'0'123'16,"0"0"-123"-16,0 0-7 16,0 0 7-16,0 0 47 0,0 0-22 15,0 0 10-15,-2 19 81 16,8-14 0-16,3-1-20 15,3-1-20-15,1 2-9 16,7 1 4-16,4-2-27 0,7-2 2 16,8 1 11-16,3-3-28 15,9 0 12-15,3-5-15 16,3-13 1-16,9-8 23 31,0-10-27-31,3-12 8 16,2-15 0-16,1-11-17 0,1-26 11 15,-1-29-9-15,-9-29-16 16,-19-8 11-16,-24 8-5 16,-20 19-6-16,0 23 8 15,-25 18-2-15,-2 21 1 0,-2 14-7 16,-2 3 0-16,-9-13 10 16,-5-7-10-16,-5-11-1 15,-2 3-8-15,-2 6-6 16,3 2 5-16,0 4 10 15,2 5 0-15,3 7-1 16,0 4 1-16,7 6-7 0,3 4 6 16,3 4 2-16,4 0-1 15,4 3 1-15,5 2-1 16,-1 2 1-16,8 3 0 0,-2 1-1 16,1 4 0-16,4 2 2 31,-4 4 2-31,1 3-4 15,-1-1-1-15,3 3-6 16,0 3 7-16,-1 3-1 16,6 3 1-16,2 2 0 0,-1 0 2 15,1 1-2-15,2 2 0 16,-1-2 5-16,-2 2-4 16,3 1-1-16,2-2 0 15,-2 1 1-15,2 0-8 0,0 0 7 16,-2 1 0-16,2 0 0 15,0 1 3-15,-2 1-3 16,2-2 0-16,-2-1-2 16,-1 2 1-16,1 0 1 15,0 0 0-15,2 2 8 16,-2 0-7-16,2 2-2 0,0 0-6 16,0 0 7-16,0 0 18 31,0 0-18-31,0 0 0 15,0 0 12-15,0 0-12 0,0 0-7 16,-4 18-20-16,-8 14 3 16,-5 17 24-16,-4 11 0 15,1 6 8-15,0 0 2 16,0-1-8-16,2-10 8 16,3-3-10-16,1-9 0 15,5-12 9-15,1-8-9 0,5-9 0 16,1-8 7-16,2-6-7 15,0 0 12-15,0-14-12 16,2-17-33-16,13-13-13 16,-1-10 12-16,2-4 18 0,-3 0-16 15,-4 6-11-15,0 3 43 16,-5 8-13-16,0 7 13 31,-1 4-9-31,-3 3 1 16,0 5-12-16,0 6-4 15,0 2-49-15,0 2 18 0,0 4-5 16,0 2 5-16,0 3-42 16,0-2 37-16,0 1 44 15,0 0 6-15,3 0 10 16,-3 2 3-16,2-2 20 0,0 1-17 16,0 0 27-16,-2 1-1 15,0-2-1-15,2 2 4 16,-2 1-1-16,0-2 40 15,0 1-18-15,0 0-19 16,0 0 27-16,0 0-25 0,0 2-11 16,0 0-4-16,0 0-23 15,0 0 21-15,5 0-22 16,3 0-21-16,10 0 21 16,9 6 8-16,11 4 2 0,14 2-10 31,8 0 0-31,6-2 8 15,3-3-8-15,-2-4-3 16,-7-1 2-16,-8 0-17 16,-15-2 17-16,-10 0-1 15,-13 0 2-15,-10 0 8 0,-4 0 4 16,0 2 30-16,0 1-11 16,0-1-31-16,0-2 5 15,0 0-5-15,0 1-2 16,0-1-4-16,0 0 6 0,0 0 0 15,0 0-1-15,0 0 2 16,0 0-8-16,0 0 2 16,0 0-30-16,0 0 35 15,0 0-22-15,0 0 4 16,0 0-4-16,0 0-20 0,0 0-18 16,0-10-77-16,0-2-392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04T05:55:12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24801 4610 1243 0,'0'0'243'0,"0"0"-174"16,0 0-53-16,0 0 47 0,0 0 30 16,0 0-50-16,-13-28-14 15,13 26 3-15,0 2 16 16,0-2 17-16,0 2-33 16,0-3-3-16,0 3 8 15,0-5-11-15,0-3 23 0,0-8-40 16,-3-6-8-16,-1-9 12 15,2-9-13 1,2-4-1-16,0-8 0 0,0-4-7 0,2-7 0 16,18-2 6-16,7-9-4 15,8-5 5-15,11-3-9 16,4 4 10-16,12 2 0 31,10 5 0-31,12 8-7 16,26-2 7-16,29 1-4 15,27 8 2-15,9 14-5 0,-9 17 5 16,-16 19 2-16,-20 6-7 16,-22 4 6-16,-21 13 1 15,-22 2 0-15,-7 2-9 16,2 5 16-16,2 2-7 0,-3 2 0 16,-15-7 9-16,-17-2-5 15,-9-10-4-15,-14-2-19 16,-4-3 4-16,-25-6-56 15,-17 0-49-15,-7-8-521 0</inkml:trace>
  <inkml:trace contextRef="#ctx0" brushRef="#br0" timeOffset="532.39">27208 3453 1104 0,'0'0'612'16,"0"0"-530"-16,0 0-82 15,0 0-1-15,-23 146 1 16,2-32 13-16,-4 36 35 0,1-11-35 15,4-28 1-15,4-44 18 16,8-29-23-16,-4-1-8 16,1-5-1-16,2-6 10 15,3-14 0-15,1-12-9 16,2-9 18-16,3-52-19 0,0-49-85 31,14-45 38-31,13-10 9 16,-1 25-29-16,-1 47 22 15,-9 38 45-15,-1 15 20 16,1-1 40-16,1 6 16 0,4 3-17 16,-3 15 1-16,-3 14-35 15,1 3-13-15,1 22-2 16,4 24 11-16,8 37 10 16,2 32-16-16,9 30 17 15,-1-9-32-15,-11-27 11 0,-4-35-8 16,-5-27-3-16,1 4 1 15,-1-3-1-15,2 0-12 16,-8-13-44-16,-13-21-106 16,-7-5-190-16,-18-9-778 0</inkml:trace>
  <inkml:trace contextRef="#ctx0" brushRef="#br0" timeOffset="699.47">26890 4150 1341 0,'0'0'316'0,"0"0"-296"16,0 0-7-16,0 0 56 15,135-21-21-15,-54 14-23 16,10-1-19-16,3-1-5 0,-3-1-1 16,15-11-90-16,-27 7-136 15,-18-1-131-15</inkml:trace>
  <inkml:trace contextRef="#ctx0" brushRef="#br0" timeOffset="1049.81">27846 3878 1352 0,'0'0'254'16,"0"0"-187"-16,0 0-23 31,0 0-2-31,0 0 6 0,-142-15-38 16,111 27 1-16,4 8-11 15,9 1-8-15,7 1 2 16,11 2-1-16,0 1-16 16,21 1-1-16,18-2-27 15,7 1 13-15,8 0 18 0,2-3 7 16,-8-4 11-16,-7-3 2 16,-14 0 0-16,-10-5-1 15,-15 0 2-15,-2-2 14 16,-8-1 5-16,-23 1 14 15,-14 5 1-15,-6-5-22 0,-3 0-3 16,-2-6-10-16,-4-2-153 16,16-10-94-16,13-11-365 0</inkml:trace>
  <inkml:trace contextRef="#ctx0" brushRef="#br0" timeOffset="1382.66">28332 3840 1228 0,'0'0'304'0,"0"0"-242"0,0 0-12 15,-115-9 37-15,67 9-8 16,6 11-69-16,8 7 3 16,13 2-13-16,7 4-13 15,14 0 12-15,0 3-14 16,11-3-16-16,23-3-38 0,8-1-8 15,9-3 52-15,1-6-4 16,-4 1-7-16,-8-1 26 16,-11-4-2-16,-13 2 12 15,-9-5 12-15,-7 0 47 0,0 1 71 16,-23 4-79-16,-10 3-17 31,-11-1 5-31,-10 3-27 16,-2-3-6-16,2-4-6 15,4-3-20-15,7-4-119 0,12-8-207 16,18-11-513-16</inkml:trace>
  <inkml:trace contextRef="#ctx0" brushRef="#br0" timeOffset="1583.16">28687 3889 1467 0,'0'0'266'0,"0"0"-202"16,0 0-36-16,0 0 47 0,0 0-46 16,0 0-11-16,-21 107-1 0,17-69-16 15,4 1 16-15,0-7-17 16,0-6 1-16,0-8-2 31,4-10-71-31,8-6-140 16,-3-2-128-16</inkml:trace>
  <inkml:trace contextRef="#ctx0" brushRef="#br0" timeOffset="1725.31">28780 3643 1592 0,'0'0'318'0,"0"0"-261"16,0 0-56-16,0 0-1 15,0 0-139-15,0 0-84 16,0 0-127-16</inkml:trace>
  <inkml:trace contextRef="#ctx0" brushRef="#br0" timeOffset="2099.11">29160 3896 1046 0,'0'0'641'15,"0"0"-565"-15,0 0 8 16,0 0 36-16,0 0-40 15,-131-26-48-15,102 38-32 16,6 12 9-16,5 4-9 16,9 2 0-16,5-1-6 0,4 3-2 15,0-5 8-15,19-1-37 16,8-4-22-16,4 0 8 16,0-3 51-16,3 0-11 15,-5 1 11-15,-5 3-7 16,-3 3 7-16,-6 4 0 0,-7 7-9 15,-8 9 17-15,0 3-8 16,-15 9 1-16,-18 4 12 16,-12 1 16-16,-6-3-22 15,-7-8 4-15,0-6-10 16,2-12 0-16,7-12-1 0,5-14-6 16,8-22-104-16,12-18-246 31,11-13-708-31</inkml:trace>
  <inkml:trace contextRef="#ctx0" brushRef="#br0" timeOffset="3015.83">29306 3993 1711 0,'0'0'263'16,"0"0"-253"-16,0 0 23 15,0 0-12-15,0 0-9 0,0 0 1 16,72 107 15-16,-70-57-13 15,0 0 25-15,-2-7-39 16,0-7 12-16,0-10-13 16,2-10-8-16,0-7-22 0,1-9 4 15,1 0 17-15,5-13 1 16,7-17-93-16,4-12-13 16,9-6 54-16,2-3-77 31,0 5 87-31,-2 8 50 15,-7 13 85-15,-4 11 36 0,-7 7-39 16,-4 7-35-16,2 0-33 16,2 18-13-16,3 8 39 15,1 2-12-15,5 5-12 16,5-5 9-16,2-2-25 16,4-9 1-16,5-6-1 0,3-9-22 15,4-2 5-15,1-8-30 16,-4-18-1-16,-6-4 33 15,-10-2 15-15,-10 1 0 16,-10 8 43-16,-4 5 38 0,0 6-17 16,-2 10-39-16,-9 2-19 15,-2 0-6-15,-3 14-23 16,0 9 23-16,3 8-1 16,2-1 1-16,4-2 0 0,7-4 0 31,0-5-9-31,9-2 2 15,20-8-65-15,16-4 8 16,10-5-4-16,13-5-87 16,3-18-37-16,2-9-75 15,-1-10 35-15,-12-1 161 0,-14 2 71 16,-17 8 141-16,-17 9 125 16,-12 11 9-16,-5 10-128 15,-23 3-107-15,-9 6-21 16,-3 20 12-16,1 12-25 0,0 4 24 15,8 3-16-15,9-6-13 16,13-4 4-16,9-12-5 16,0-10-6-16,24-11-7 15,16-2 13-15,14-28-13 16,20-36-34-16,13-45-51 0,-1-51-8 16,-5-23-2-16,-28 5-27 31,-26 39-25-31,-18 54 160 15,-9 36 116-15,0 19 230 16,0 7-123-16,0 9-53 0,-2 5-46 16,-5 9-106-16,-7 20-18 15,-10 44-11-15,-12 40 11 16,1 34 0-16,8 7 1 16,14-21 0-16,13-33 8 15,0-30-9-15,8-10 0 0,13 7-15 16,6 5 14-16,8-3-62 15,21-6-81-15,-10-16-105 16,-3-16-407-16</inkml:trace>
  <inkml:trace contextRef="#ctx0" brushRef="#br0" timeOffset="3566.2">31484 4235 153 0,'0'0'1182'0,"20"-113"-1040"0,3-3-46 16,6-52 71-16,-1-22-50 15,-1-3-43-15,-7 25-63 16,-11 52 13-16,-2 33 29 0,-2 30-38 16,-3 24 49-16,0 3-17 15,-2 5 12-15,0 11 12 16,0 10-71-16,0 36-30 15,-20 55 3-15,-5 45 27 16,-2 26 14-16,10 1-13 16,6-20 7-16,6-43-1 0,5-24-7 15,0-23 3-15,0-12-3 16,0 1 0-16,9-6 0 16,4-4 0-16,1-16-48 15,1-14-13 1,10-2 11-16,4-19 40 15,6-15-72-15,1-7-65 16,-5 1 13-16,-6 10 134 16,-12 11 16-16,-6 8 126 15,-5 11-69-15,-2 0-67 16,3 22 9-16,3 13-4 0,7 3 42 16,5-1-39-16,5-1-13 15,6-7 19-15,0-11-12 16,4-12 48-16,-2-6-11 15,-2-5-8-15,-6-22 44 0,-10-12-9 16,-9-7 0-16,-4-7-19 16,0 2-44-16,-13 1-9 15,-14 8-55-15,-39-3-110 16,3 15-41-16,-2 4-407 0</inkml:trace>
  <inkml:trace contextRef="#ctx0" brushRef="#br0" timeOffset="3748.97">31504 3491 1520 0,'0'0'529'0,"0"0"-476"16,0 0 23-16,0 0 3 16,179-23-25-16,-102 23-43 15,4 0-3-15,-8 0-7 16,-13 0-1-16,-17 0-69 0,-32 0-51 15,-11 0-97-15,-2 0-457 0</inkml:trace>
  <inkml:trace contextRef="#ctx0" brushRef="#br0" timeOffset="4482.39">27644 5034 1579 0,'0'0'221'0,"0"0"-200"16,0 0 12-16,0 0-6 16,0 0 14-16,62 109-24 15,-43-44 16-15,-3 5-17 16,-7 6-7-16,-5-4 14 16,-4-8-23-16,0-9 13 15,-2-17-13 1,-6-13 0-16,1-11 19 15,1-14-1-15,0 0 19 16,4-30 22-16,2-17-58 16,0-14 7-16,2-7 11 0,19 0-4 15,4 4 27-15,8 9-21 16,2 10-15-16,3 11-6 16,-2 11-37-16,0 11-33 15,-1 12-97-15,-10 6-162 16,-12 12-306-16</inkml:trace>
  <inkml:trace contextRef="#ctx0" brushRef="#br0" timeOffset="4782.66">28065 5329 1597 0,'0'0'330'16,"0"0"-236"-16,0 0-69 0,0 0 33 16,0 0-58-16,0 0-9 31,0 0 7-31,0 112 3 15,-7-69-1-15,4-2 2 16,3-6 8-16,0-4-20 16,10-14 8-16,14-8-64 0,11-9 41 15,6-11 17-15,3-21 7 16,-3-14 1-16,-10-8 0 16,-9-4 5-16,-15 0 2 15,-7 4-4-15,0 6 100 0,-12 9-43 16,-7 13-26-16,-6 10-34 15,1 12-21-15,-5 4 14 16,-5 11-45-16,-13 35-67 16,9-4-99-16,5-2-322 0</inkml:trace>
  <inkml:trace contextRef="#ctx0" brushRef="#br0" timeOffset="5082.51">28551 4879 1260 0,'0'0'577'0,"0"0"-539"15,0 0-26-15,0 0 38 16,0 0-27-16,0 0 8 15,42 106 33-15,-29-54-19 16,-6 3 5-16,-7 3-9 0,0 8-34 16,-2 2 15-16,-20 2-21 15,-7 2-1-15,-7-6-24 16,-15 1-123-16,9-18-216 16,5-18-1215-16</inkml:trace>
  <inkml:trace contextRef="#ctx0" brushRef="#br0" timeOffset="5565.63">28626 5530 1594 0,'0'0'327'0,"0"0"-305"0,0 0 99 16,129-51-32-16,-79 39-16 16,1-2-45-16,2-1-27 15,1-5 17-15,-3-3-18 16,-4-9-23-16,-11 1 9 15,-12-8-11-15,-10 2-6 0,-12 1-12 16,-2 7 35-16,0 8 8 16,-16 10 20-16,-4 9-6 15,0 2-11-15,-5 14-3 16,1 18-1-16,0 14-12 0,4 9 13 16,3 4 10-16,9 2-10 31,8-3-2-31,0-10 1 15,0-7-17-15,20-13 17 16,11-10-58-16,7-13 19 16,9-5 31-16,6-14-62 0,7-16-24 15,0-7-14-15,-1-5-26 16,-6 3 29-16,-9 7 106 16,-9 8 13-16,-12 10 96 15,-9 7-7-15,-5 7-33 16,-5 0-45-16,1 12 17 0,-3 9 28 15,1 5-13-15,-3 2 2 16,0-4 0-16,-5 0-35 16,-13-4 4-16,-9-4-1 15,-8-4-26-15,-32-9-23 0,7-3-137 16,2 0-463-16</inkml:trace>
  <inkml:trace contextRef="#ctx0" brushRef="#br0" timeOffset="7265.2">26749 3234 584 0,'0'0'162'16,"0"0"-116"-16,0 0 48 16,0 0-32-16,0 0 8 15,0 0-30-15,0 0-18 0,-19-17 40 16,16 17 31-16,3-3-24 16,0 1-6-16,0 0-16 15,0 0 6-15,0 0-10 16,0 1-8-16,0-4 22 15,0 3-37-15,0 2 15 0,0 0 18 16,0 0-20-16,0 0-1 16,0 0-8-16,0 0-24 15,0 0 0-15,0 12-1 16,0 12 1-16,0 12 1 0,0 8 1 16,9 6 30-16,6 4-20 31,4 3-11-31,1-1 34 15,2-2-22-15,-2-6-6 16,0-8-5-16,-7-10 4 16,-2-8-2-16,-3-9-4 0,-6-8 7 15,-2-1 2-15,0-4-9 16,0 0 19-16,0 0 8 16,0 0-4-16,0 0 18 15,0 0-34-15,0-4-4 0,0 0 0 16,0 0-3-16,0 0-7 15,0 4-15-15,0 0-57 16,-2 0-68-16,-8-1-346 0</inkml:trace>
  <inkml:trace contextRef="#ctx0" brushRef="#br0" timeOffset="7748.96">26876 3698 84 0,'0'0'504'16,"0"0"-327"-16,0 0 52 0,0 0-70 16,0 0-70-16,0 0 46 15,0 0-49-15,0-21-35 16,-2 21 75-16,0 0-18 16,-3 0-46-16,-3 0-30 15,-13 7-16 1,-10 10 34-16,-11 12-14 15,-11 5-6-15,-8 7 17 16,-5 0-14-16,-4 1 2 16,3-4-1-16,3-2-21 15,6-8 29-15,11-4-16 0,12-4-17 16,12-8 12-16,11-6-21 16,8-3-2-16,4-3-10 15,0 0 4-15,0 0-3 16,0 0-1-16,0 0-60 15,12 5 6-15,-3 1-58 16,-5-6-244-16</inkml:trace>
  <inkml:trace contextRef="#ctx0" brushRef="#br0" timeOffset="11031.12">30281 5231 1113 0,'0'0'256'0,"0"0"-199"16,0 0-4-16,0 0 59 15,0 0 9-15,-118-10-42 16,93 24-50-16,0 10-4 0,0 5 29 15,6 5-23-15,5 2 13 16,5 1-24-16,7 2-19 16,2-1 23-16,0-6-24 15,18-4-1-15,8-8 0 16,6-8-45-16,3-10 31 0,6-2-32 16,-6-9-39-16,-6-18 1 15,-8-7-20-15,-13-9 58 31,-8-1 33-31,0 1 14 16,-20 1 58-16,-2 6 0 0,2 9 7 16,4 9 15-16,7 8-36 15,7 6-10-15,2 4-34 16,2 0-39-16,25 4 39 16,11 12-10-16,13 1 4 15,8 1 6-15,3-2-16 16,-4 0-23-16,-10 2-21 0,-9-4 7 15,-17 1 52-15,-11-3-22 16,-8 3 15-16,-3 4 8 16,-3 4 31-16,-13 3 24 0,1 2-11 15,-1-1-28-15,7-3 13 16,5-9-28-16,4-3-1 16,0-5-1-16,0-7-22 15,20 0-7-15,11-23 30 16,10-9 7-16,3-5 5 15,1-1-11 1,-5 3-1-16,-7 4 9 16,-8 12 18-16,-12 9 35 15,-7 6 13-15,-6 4-46 16,0 0-29-16,0 16 18 0,5 9-7 16,6 10 37-16,7 3-31 15,4 0 15-15,5-4-13 16,6-8-10-16,6-7 21 15,3-11-19-15,4-8-3 16,6-5-8-16,12-53-82 0,-14 0-110 16,-17-7-420-16</inkml:trace>
  <inkml:trace contextRef="#ctx0" brushRef="#br0" timeOffset="11964.5">31863 5107 872 0,'0'0'363'16,"0"0"-247"-16,0 0-14 15,-155-20 72-15,105 25-56 16,1 20-74-16,7 13-12 0,4 10 5 15,13 5 11-15,9 1-4 16,14-1-32-16,2-7-5 16,10-7-7-16,16-11 1 15,8-10 7-15,6-12-8 0,4-6-14 16,5-18 1-16,3-23-50 16,-4-18 4-16,2-30 33 15,-8-29-47-15,-11 4 17 31,-9 7-41-31,-11 20 1 16,-11 27 96-16,0 5 29 0,0 6 105 16,0 17-2-16,-11 20-26 15,3 12-42-15,-2 0-64 16,-3 33 0-16,0 17 3 16,4 15-2-16,2 9 32 0,7 7-32 15,0 3 5-15,0-6 15 16,9-6-21-16,7-12-9 15,1-11-1-15,4-12-7 16,1-13-41-16,3-12-57 16,4-12 2-16,2 0 26 0,17-44-86 15,2-11-86-15,-12 4-355 16,-12 5 184-16,-21 27 430 16,-5 9 800-16,0 2-439 15,0 4-35-15,0 2-105 0,0 2-117 31,0 0-96-31,-5 11 9 16,1 14-17-16,0 6 18 16,2 1-11-16,-1 0 18 15,3-4-25-15,0-2-6 16,0-6 5-16,0-4-1 0,0-4-5 16,3-9-84-16,3-3-161 15,-4-3-12-15,0-15-333 0</inkml:trace>
  <inkml:trace contextRef="#ctx0" brushRef="#br0" timeOffset="12080.87">32256 4809 1647 0,'0'0'28'16,"0"0"-28"-16,0 0-147 0,0 0-39 15,0 0-151-15</inkml:trace>
  <inkml:trace contextRef="#ctx0" brushRef="#br0" timeOffset="12431.15">32418 4979 970 0,'0'0'65'0,"0"0"-45"16,0 0 22-16,0 0 36 0,0 0 51 15,118-121-26-15,-113 105 76 16,-5 5 21-16,0 4-57 16,0 6-42-16,-5 1-68 15,-6 8-32-15,-7 21 0 16,-2 22 5-16,-7 33 23 0,0 32 6 16,6 29-27-16,2-9 26 15,11-28-25-15,4-35-9 31,1-22 16-31,3 3-16 16,0 3 0-16,0-3 0 0,-2-12-20 16,-5-12-45-16,-17-17-101 15,1-12-190-15,-3-1-726 0</inkml:trace>
  <inkml:trace contextRef="#ctx0" brushRef="#br0" timeOffset="12797.6">32115 5462 1832 0,'0'0'227'16,"0"0"-218"-16,0 0 19 16,139-26 16-16,-80 24-31 0,11 0 7 15,3 0-20-15,7-4-12 16,-2-9-36-16,0-11-47 16,-7-11-21-16,-3-13 19 15,-13-18-145-15,-8-51-41 16,-22-5-219-1,-17 13-139-15,-8 19 641 16,0 60 385-16,-2 14 172 16,-4 3-312-16,-2 6-17 15,4 6-59-15,0 3-111 16,2 15-50-16,-5 28 0 0,1 28 23 16,-6 32 42-16,1 27-16 15,0-8-5-15,4-22 11 16,5-26-27-16,0-16 0 15,-3 5-20-15,3 5-15 16,-2 0 13-16,-3-10-14 0,0-14 0 16,-17-9-56-16,2-13-143 15,-5-14-386-15</inkml:trace>
  <inkml:trace contextRef="#ctx0" brushRef="#br0" timeOffset="12947.54">32518 5409 1790 0,'0'0'124'15,"0"0"-106"-15,0 0-18 0,143-3 7 16,-78 3-7-16,24 10-62 16,-14-2-208-16,-17-4-517 0</inkml:trace>
  <inkml:trace contextRef="#ctx0" brushRef="#br0" timeOffset="13079.94">33165 5392 1923 0,'0'0'220'0,"0"0"-208"16,0 0 1-16,0 0-13 0,0 0-104 16,0 0-269-16</inkml:trace>
  <inkml:trace contextRef="#ctx0" brushRef="#br0" timeOffset="13847.31">28379 6391 1038 0,'0'0'382'0,"0"0"-235"0,0 0 16 16,0 0 29-16,0 0-125 15,0 0-61-15,0 0 26 16,-129 80 6-16,82-31 11 16,5 6-14-16,1 3-29 15,12-2 22-15,7-2-28 0,8-8 1 16,12-7-4-16,2-9 3 31,9-13-7-31,22-4-36 16,12-13 16-16,9 0 26 15,5-16-58-15,1-16-21 16,-5-6 8-16,-5-7-16 0,-15-1-13 16,-14-3 45-16,-13-2 40 15,-6 1 16-15,-10 6 30 16,-17 6 33-16,-2 8 22 15,0 9-40-15,6 7 9 0,6 7-16 16,9 4-26-16,6 3-12 16,2 0-7-1,6 9-18-15,21 8 7 0,11 2-84 16,11-6 69-16,9-3-25 16,29-10-79-16,-14 0-84 0,-8-7-266 0</inkml:trace>
  <inkml:trace contextRef="#ctx0" brushRef="#br0" timeOffset="14247.34">28851 6110 986 0,'0'0'349'0,"0"0"-130"16,0 0 9-16,0 0-111 16,0 0-108-16,0 0 13 15,-29 104 1-15,25-36 6 16,-1 8 1-16,-1 3-17 0,-1-3 20 15,-2-6-31-15,0-10-2 16,1-14 16-16,-1-14-16 16,1-10 0-16,4-11 0 15,4-9-18-15,0-2 12 0,7-9-91 16,20-13-167-16,8-4 131 16,8 2 69-16,3 4 38 15,4 8 26-15,-3 8 2 16,-3 4 41-16,-6 6-17 15,-7 16 3 1,-11 8 34-16,-9 2-21 16,-11 3 59-16,0-6-10 15,-11-2-49-15,-18-5 21 16,-8-6-38-16,-9-9-7 16,-2-4-1-16,-4-3-17 0,5-7-50 15,10-12-77-15,19-23-76 16,11 6-4-16,7 0-195 0</inkml:trace>
  <inkml:trace contextRef="#ctx0" brushRef="#br0" timeOffset="14431.2">29463 6543 1371 0,'0'0'240'16,"0"0"-233"-16,0 0 52 15,0 0 81-15,0 0-13 0,-50 148-65 31,28-90-26-31,2 3 4 16,-2 1-39-16,4-2 21 16,-2-6-22-16,2-9 0 15,-3-10-1-15,-12-17-89 16,4-10-140-16,0-8-384 0</inkml:trace>
  <inkml:trace contextRef="#ctx0" brushRef="#br0" timeOffset="14564.04">29482 6196 1776 0,'0'0'82'15,"0"0"-82"-15,0 0-55 16,0 0 20-16,0 0-200 16,0 0-104-16</inkml:trace>
  <inkml:trace contextRef="#ctx0" brushRef="#br0" timeOffset="14897.28">29636 6659 1521 0,'0'0'59'0,"0"0"41"16,0 0-100-16,161-76 48 15,-110 46-48-15,-4 0-34 16,-9 0 31-16,-12 6 3 0,-7 2 29 15,-13 5 11-15,-6 8 55 16,0 2 28-16,-12 7-76 16,-11 0-47-16,-6 4 19 15,-5 19-19 1,0 7 1-16,1 7 31 0,6 6-16 0,7 1 2 16,9 0-3-16,6-4-14 15,5-4 12-15,5-6-13 31,24-5-14-31,9-7-20 16,13-10-15-16,32-8-102 0,-15-10-342 16,-5-12-872-16</inkml:trace>
  <inkml:trace contextRef="#ctx0" brushRef="#br0" timeOffset="15097.44">30334 6553 1234 0,'0'0'551'0,"0"0"-508"16,0 0-17-16,0 0 24 15,0 0-14-15,0 0-8 16,-127 66-16-16,114-32-11 16,5 2 30-16,8-1-21 15,0-5-7-15,12-6-1 0,13-9-2 16,10-8 22-16,9-7-22 16,12-11-22-16,7-24-49 15,32-54-150-15,-14 9-90 16,-12-8-284-1</inkml:trace>
  <inkml:trace contextRef="#ctx0" brushRef="#br0" timeOffset="15480.69">30780 5909 1662 0,'0'0'231'0,"0"0"-167"0,0 0-64 16,0 0 1-16,0 0 21 15,-31 132 3-15,22-60 7 16,-1 9 21-16,2 5-25 15,-1 1 18-15,-3-5-39 16,4-6-1-16,-1-12 11 0,3-14-17 16,0-12 0-16,2-12-1 15,4-12-9-15,0-10-27 16,0-4-47-16,10 0-20 16,15-12 18-16,14-10-86 0,5-2 52 15,6 0 47-15,-4 4 73 16,-3 5 18-16,-8 10 69 31,-1 5 15-31,-10 0-14 16,-4 12-39-16,-6 8 1 15,-8 6-6-15,-4 4-6 0,-2 0 32 16,0-2-28-16,-6-2-19 16,-10-1 4-16,-1-9-27 15,-6-6-1-15,-23-10-87 16,1-20-189-16,-2-12-999 0</inkml:trace>
  <inkml:trace contextRef="#ctx0" brushRef="#br0" timeOffset="15730.51">30557 6326 1655 0,'0'0'337'0,"0"0"-306"0,0 0-20 15,0 0 68-15,179 0 23 16,-93 4-59-16,17-4-27 31,3 0 4-31,2 0-19 16,-10-14-2-16,-11-2-33 0,-16 0-10 15,-20 0 28-15,-17 4 16 16,-16 2 40-16,-10 6 46 16,-5 2-22-16,-3 2-54 15,0 0-10-15,0 0-130 16,-42 4-90-16,-1 6-108 0,-4-3-1191 0</inkml:trace>
  <inkml:trace contextRef="#ctx0" brushRef="#br0" timeOffset="16596.92">29614 6148 952 0,'0'0'283'15,"0"0"-212"-15,0 0 32 16,0 0 6-16,0 0-49 16,0 0-49-16,0 0-9 0,-3 2 65 15,3 0-18-15,0 0-11 16,0 0 5-16,0-1 0 31,0 4 0-31,0 1-28 16,0 0-15-16,0 4 29 0,-2 0-28 15,0 2 0-15,0-1 9 16,0 1-10-16,-1-5 10 16,3-3-10-16,-2-2 0 15,2 0 5-15,0-2-4 16,0 0 12-16,0-2-13 15,0-11-29-15,0 0-8 0,0-3 37 16,0 2 2-16,0-1 48 16,0 8 20-16,0 0 14 15,0 4 23-15,0 3-43 0,0 0-5 16,0 0-53-16,0 0-6 16,0 0-6-16,0 2-70 15,0 10-55-15,-6-2-130 16,-17-6-828-16</inkml:trace>
  <inkml:trace contextRef="#ctx0" brushRef="#br0" timeOffset="19296.4">26373 4497 492 0,'0'0'416'15,"0"0"-280"-15,0 0-84 16,0 0-19-16,0 0 54 0,0 0-45 16,-23 0-22-16,23 0 47 15,0 0-19-15,0 0 23 16,-2 0 12-16,0 0 14 15,-2 0 8 1,2 0-20 0,-3 2-22-16,5-2-9 0,0 3-33 15,0-3-7-15,0 0-14 16,7 0 8-16,17 0 8 16,14 0 45-16,10 0-23 0,8 0-4 15,2 0-33-15,-6 0 0 16,-8 2-1-16,-11 0 8 15,-8-1 1-15,-7 1-9 16,-7 0-2-16,-7 1-11 16,-1 0 1-16,-3 5-55 15,0 3-106-15,0-5-182 0</inkml:trace>
  <inkml:trace contextRef="#ctx0" brushRef="#br0" timeOffset="20679.82">26487 8071 1079 0,'0'0'220'0,"0"0"-153"16,0 0-26-16,0 0 65 15,0 0-39-15,0 0-66 16,-37 0 9-16,37 0 29 15,0 0 19-15,0 0 15 16,0 0-35-16,0 0-1 0,0 0 7 16,6 0-9-16,4 0 15 15,8 0-18-15,4 0-25 16,12 0 33-16,4 0-30 16,8 0-1-16,4 4 10 0,-2-1-18 15,0-3 8-15,-6 3-9 16,-9-1 1-16,-8-2 14 31,-5 2-15-31,-9-2 0 16,1 0 0-16,-4 2 0 15,5-2-52-15,-1 0-85 0,-6 0-198 16</inkml:trace>
  <inkml:trace contextRef="#ctx0" brushRef="#br0" timeOffset="21329.89">27962 7417 1185 0,'0'0'224'0,"0"0"-172"32,0 0 2-32,0 0 97 15,0 0-47-15,0 0-68 16,0 0 5-16,-121-36 7 16,90 41-18-16,-4 15 20 0,-5 6-25 15,-1 7 8-15,6 5 21 16,4 5-29-16,8 5 9 15,8 0-25-15,8 4-7 0,7 3 22 16,3-2-24-16,28-1 1 16,15-3-1-16,16-9-42 15,17-6-9-15,8-11-47 16,42-15-129-16,-25-8-256 16,-15 0-383-16</inkml:trace>
  <inkml:trace contextRef="#ctx0" brushRef="#br0" timeOffset="21696.14">28394 7718 1609 0,'0'0'200'0,"0"0"-124"0,0 0-60 16,-127 24 13-16,96 6 0 16,2 6-29-16,6 9 12 15,6-1-12-15,3-1 2 16,8-4 1-16,4-7-3 15,2-6-5-15,0-10 4 0,0-5-35 16,2-9-56-16,14-2-28 16,11-8 83-16,8-18 36 15,7-9-72-15,-1-5 30 16,-3 1-3-16,-11 7 46 0,-10 11 96 16,-8 9 75-16,-4 8-54 15,-5 4-12-15,0 0-105 16,0 1-11-16,0 19 11 15,0 7 18-15,0 7 8 32,4 0-8-32,9 0-17 0,1-6-2 15,1-6-57-15,3-10-83 16,9-12-52-16,-2-4-45 16,-4-16-121-16</inkml:trace>
  <inkml:trace contextRef="#ctx0" brushRef="#br0" timeOffset="22012.98">28622 7877 77 0,'0'0'1189'15,"0"0"-909"-15,0 0-131 16,0 0-75-16,0 0-33 16,0 0-26-16,0 0-1 15,6 44 39-15,-3-16-27 0,-1 2-25 16,0-2 22 0,2-8-14-16,2-4-8 0,-2-8-1 15,7-8-65-15,3 0 4 16,5-12 45-16,8-19-9 0,2-5 10 15,2 0-51-15,-6 3 66 32,-5 8 34-32,-7 10 51 15,-9 8 33-15,1 7-52 16,-5 0-66-16,4 9 0 16,3 11 15-16,6 8 52 0,4 4-19 15,2-3-31-15,6-3 6 16,-1-6-23-16,5-8 1 15,3-12-13-15,10-12-40 16,-9-23-137-16,-8-7-386 0</inkml:trace>
  <inkml:trace contextRef="#ctx0" brushRef="#br0" timeOffset="23045.8">29542 7433 1280 0,'0'0'594'0,"0"0"-522"0,0 0-31 16,0 0 4-16,0 0-25 15,0 0-20-15,0 0 0 16,2 120 36-16,-2-53-22 16,0 4 10-16,-4-1-11 15,-4-7-7-15,-1-10 4 16,-1-16-10-16,2-11 0 0,3-13 4 16,5-12-3-16,0-1-1 15,0-11 0-15,5-19-170 16,15-9 73-16,4-3 52 31,5 5 28-31,2 6 6 0,0 11 22 16,-2 11-6-16,0 9 18 15,-2 0-17-15,-2 14 0 16,-7 11-6-16,-5 5-18 16,-9 2 11-16,-4 0 1 15,0-3 6-15,-10-5 19 0,-15-6-1 16,-4-7 23-16,-2-4-29 15,2-7 7-15,6 0 3 16,8 0-8-16,6 0 10 16,9-4 11-16,0-4-34 0,13-2 30 15,21-2-31-15,11-3 0 16,12-1-7-16,10 2-5 16,7-4-1-16,4 0-10 15,2 0-48-15,-6-2-14 16,-12 0-30-16,-13 0 64 0,-23 0 51 15,-14 2 24-15,-12 0 68 32,-2 0-18-32,-23 6-36 15,-6 2 6-15,-4 6-25 16,-4 4 3-16,6 0 23 0,4 10-10 16,7 10 2-16,6 8-28 15,7 6-9-15,9 5 27 16,0-1-26-16,2 3 4 15,21-4 3-15,5-3-7 16,9-8-2-16,5-7-5 0,5-3-40 16,22-16-31-16,-11 0-158 15,-12-16-415-15</inkml:trace>
  <inkml:trace contextRef="#ctx0" brushRef="#br0" timeOffset="23795.8">30603 7611 1106 0,'0'0'317'15,"0"0"-217"-15,0 0-17 16,0 0 3-16,0 0-43 15,0 0-41-15,0 0-2 0,0 4 6 32,0-4 1-32,0 0 33 15,0 0-21-15,0 0-5 16,0 0 11-16,0 0-22 16,0 0 16-16,0 0 4 15,0 0-17-15,0 0 25 16,0 0-19-16,0 0-12 0,0 0 15 15,3 0-14-15,-3 0-1 16,0 0 9-16,0 0-8 16,2 0 27-16,0 0-13 15,0 0-5-15,1 0-2 0,4 5-2 16,1 0-5-16,5 8-1 16,3 3 0-16,5 4-3 15,-4 4 3-15,3 6 0 16,-5 0-2-16,-5 0 1 0,-3-2-7 15,-5 0 3-15,-2-4 5 32,0-2 6-32,0-5-6 15,-5-8-7-15,1-4 6 16,0-5-4-16,-2 0 5 16,4-5 23-16,2-21-23 0,0-10 0 15,0-11 6-15,12-11 4 16,13-1 17-16,3 0-26 15,6 3 33-15,-1 13-29 16,-3 13-4-16,-4 11-2 0,-6 14-34 16,-14 8-99-16,-6 22-116 15,0 1-237-15</inkml:trace>
  <inkml:trace contextRef="#ctx0" brushRef="#br0" timeOffset="24129.38">30892 7790 1468 0,'0'0'288'0,"0"0"-235"32,0 0 10-32,0 0 7 15,133-50-40-15,-100 34-30 16,-4-2 20-16,-4-2-20 0,-5 0-11 16,-9-1 10-16,-9-2-12 15,-2 0-5-15,0 6 18 16,-2-1 0-16,-9 6 13 15,2 6 3-15,-2 6-3 0,-3 0 5 16,1 7-17-16,-5 15 16 16,-2 9 5-16,2 5-9 15,3 4 27-15,3 2-19 16,4-2-7-16,6-2 10 16,2-4-24-16,0-5 15 0,6-8-15 15,14-7-7-15,7-6-45 16,4-8-14-16,20-11-57 15,-6-18-141-15,-9-6-352 0</inkml:trace>
  <inkml:trace contextRef="#ctx0" brushRef="#br0" timeOffset="24712.17">31266 7572 1446 0,'0'0'143'0,"0"0"-143"0,0 0 0 16,0 0 25-16,0 0-11 16,0 0-2-16,0 0 17 15,6 20-10-15,-4-18 20 0,-2 0 2 16,0-2-25-16,0 0 22 16,0 0-17-16,0 0 12 15,0 0 26-15,0 0-36 16,0 0-2-16,0 0-9 15,0 0-12-15,0 0 23 0,0 0-22 32,0 0 13-32,0 0-5 15,0 0-9-15,0 0 18 16,0 0-10-16,0 0-7 16,0 0 24-16,0 0-12 15,0 0 5-15,0 0 9 0,0 0-26 16,0 0 9-16,0 0-10 15,5 8-16-15,-3 6 9 16,3 8 5-16,-1 6 2 0,1 4 8 16,1 4-7-16,-2-2 11 15,4-2-12-15,-2-4 0 16,1-8 7-16,-3-5-7 16,3-10-1-16,-3-5-1 15,3 0-15-15,4-5 17 16,5-20 13-16,4-11-13 0,4-10 3 15,1-6 3-15,-2-2-6 32,-4 4 22-32,-3 9-10 15,-3 12 3-15,-4 8-15 16,-4 12-14-16,-1 9-21 0,-4 0-122 16,0 18-140-16,0 8 20 15,0 0-219-15</inkml:trace>
  <inkml:trace contextRef="#ctx0" brushRef="#br0" timeOffset="25046.2">31656 7620 605 0,'0'0'832'16,"0"0"-646"-16,0 0-2 15,0 0 8-15,0 0-37 16,0 0-86-16,0 0-63 16,-23-2-6-16,5 20-4 0,-1 8 4 15,-2 3 0-15,4 2 1 16,3-1-1-16,8-7 0 15,6 0 10-15,0-7-10 32,2-6-25-32,23-4-13 15,10-6-32-15,7 0 44 0,5-8-5 16,0-16-29-16,-9-10 44 16,-11-6 16-16,-14-4 0 15,-13-4 29-15,0 2 10 16,-9 3-1-16,-13 11 1 0,-3 11-39 15,0 9 0-15,0 9-4 16,0 3-17-16,2 3-23 16,3 14-93-16,13 1-112 15,7-2-120-15,0-7-529 0</inkml:trace>
  <inkml:trace contextRef="#ctx0" brushRef="#br0" timeOffset="25294.48">32140 7207 1512 0,'0'0'353'15,"0"0"-283"-15,0 0-70 16,0 0 9-16,0 0 19 16,-25 118-1-16,19-57 29 15,1 8-38-15,-2 0 22 0,0-6-28 16,1-2-1-16,-1-11 11 15,0-8-13-15,0-10-9 16,-1-9 2-16,1-10-2 16,-2-5-22-16,0-8-86 0,5-9-89 15,-1-14-410-15</inkml:trace>
  <inkml:trace contextRef="#ctx0" brushRef="#br0" timeOffset="25545.49">32318 7532 1335 0,'0'0'182'0,"0"0"-165"32,0 0 3-32,0 0 55 15,0 0-54-15,0 0 22 16,0 0-33-16,-136 67 9 0,107-46 14 16,0-3-8-16,11-2 7 15,4-4-23-15,10 2-9 16,4-3 14-16,0 4-8 15,2-1 57-15,19 4-7 16,10-2-8-16,7 2 2 16,7-2-50-16,3-4-12 0,10-5-77 15,-11-6-265-15,-13-1-755 0</inkml:trace>
  <inkml:trace contextRef="#ctx0" brushRef="#br0" timeOffset="25878.96">32389 7698 1315 0,'0'0'372'15,"0"0"-352"-15,0 0 23 16,0 0 52-16,145-27-43 0,-96 20-40 16,0-1 10-16,-7-3-19 15,-5-6-3-15,-14 0 6 16,-11 0 6-16,-8 1 22 0,-4-1 14 15,0 6-13-15,-8 0 20 16,-6 8-42-16,-1 3-12 16,-8 0-1-16,-2 12 0 15,-6 12 14-15,0 8-4 16,0 4 2-16,4 4 19 0,7 2-30 16,5-3 0-16,6-5-1 15,9-5-1-15,0-4-13 16,15-7-117-16,37-15-94 15,-4-3-118-15,1 0-714 0</inkml:trace>
  <inkml:trace contextRef="#ctx0" brushRef="#br0" timeOffset="26312.15">32958 7608 1694 0,'0'0'249'0,"0"0"-211"0,0 0 3 16,0 0-30-16,0 0-3 15,0 0 15-15,0 0-23 16,-127 95 9-16,115-66-9 16,6-5-1-16,1-6-1 15,5-4 2-15,0-4-18 0,11-8-71 16,16-2 9-16,9-4 65 16,9-20-36-16,3-10-25 15,6-10-9-15,-3-8 8 16,-2-11 22-16,-6-6 39 0,-14-4 16 15,-10 5 10-15,-11 6 131 32,-8 13 2-32,0 13 5 15,0 14-76-15,0 11-6 16,-6 7-15-16,0 4-43 16,-5 5-8-16,-7 22-11 0,1 6 11 15,-6 12 12-15,1 7 1 16,2 8 8-16,6 4 12 15,8 3-14-15,6 1 38 16,0 0-31-16,15-6-4 16,12-3 7-16,6-8-29 0,6-9-1 15,9-14-86-15,-5-9-96 16,-12-18-183-16</inkml:trace>
  <inkml:trace contextRef="#ctx0" brushRef="#br0" timeOffset="27344.95">27922 8953 955 0,'0'0'536'15,"0"0"-409"-15,0 0 42 16,0 0 8-16,0 0-33 15,0 0-90-15,0 0-53 16,-9 2 8 0,-2 19-8-16,-2 5-1 15,-1 4 10-15,5-1-8 16,3 0 8-16,6-4-10 16,0-4-6-16,15-7 5 15,14-7-14-15,14-7 3 0,7 0-38 16,6-7-49-16,-2-12-35 15,-5-8-82-15,-13-2 59 16,-15 2-88-16,-13-2 245 16,-8 2 42-16,-14 2 51 0,-15 2-34 15,-6 9 14-15,-1 2 10 16,5 5-35-16,6 3 17 16,10 4-40-16,12 0-25 15,3 0-7-15,10 0-44 16,23 0 51-16,15 0 0 0,12 0-18 15,6 0-40-15,-1 0-34 32,-7 0-21-32,-14 0 51 15,-9 0 8-15,-14 11 54 16,-13 6 16-16,-8 5 57 0,0 6 17 16,-4 2-47-16,-7 1 15 15,-1-6-34-15,6-6 5 16,4-8 11-16,2-8-38 15,0-3 17-15,6-7 127 16,17-21-55-16,10-9-22 0,5-12-29 16,5-4-6-16,-1-3-4 15,-5 5-20-15,0 7-10 16,-8 9-8-16,-6 10-41 16,-9 14-54-16,-7 10-229 0,-7 1-659 15</inkml:trace>
  <inkml:trace contextRef="#ctx0" brushRef="#br0" timeOffset="28495">29043 8814 1237 0,'0'0'502'0,"0"0"-398"16,0 0-45-16,0 0-12 15,0 0-26-15,0 0-20 0,0 0 23 16,-4 107-23-16,-3-73 8 16,-2-6-2-16,3-8-7 15,1-8 1-15,3-5-1 16,2-7 2-16,0 0-11 0,0-7 7 16,11-16-74-16,16-10 0 15,6-3-2-15,9-4-69 16,3 6 73-16,-5 4 74 15,-7 10 77-15,-6 10 19 16,-11 8-37 0,-5 2-36-16,-7 7-14 15,-2 18 71-15,-2 3 8 16,0 6-48-16,0 0 4 16,0 2-37-16,3-4-6 15,4-5 1-15,4-8-2 0,2-7-28 16,7-5-27-16,5-7 33 15,4 0 20-15,6-2 3 16,3-15-1-16,5-1 0 16,1-1 7-16,3-2 2 15,-5 1-9-15,-6 4-2 0,-7 0 2 16,-7 4 0-16,-6 0 0 16,-5-2 1-16,0 0 0 15,-4-2 4-15,2-2-5 16,-2-4-20-16,-5-2 19 15,0 0-11-15,-2 0 12 0,0 4 0 16,0 6 19-16,-2 4 32 16,-7 1-37-16,0 8-6 31,-2 1 0-31,-2 0-8 16,-1 10-1-16,-3 12 0 0,1 4 0 15,1 6 1-15,-2 2 1 16,7 2 8-16,0-4 8 15,8-2-16-15,2-5 4 16,0-2-5-16,2-5-13 16,14-3 4-16,7-6 3 0,3-3 6 15,8-2 0-15,1-4-14 16,5 0 7-16,0 0-28 16,3-8-22-16,-5-8 25 15,-1-6-24-15,-6-4 11 0,-6-3 24 16,-4-5 4-16,-9-1 16 15,-3 5 2-15,-6 4 14 16,-1 10 67-16,-2 7 11 31,0 9-42-31,0 0-51 16,0 0-7-16,0 11 6 0,0 13 1 16,0 4 9-16,0 0 16 15,0-1-24-15,5 0 1 16,3-7-2-16,6-4-7 15,1-6 5-15,4-4-24 0,0-6 3 16,4 0 15-16,3-14-36 16,1-12 5-16,0-6-43 15,-5 2-79-15,-4 2 52 16,-7 7 106-16,-7 10 3 16,-1 7 114-16,-1 4-57 0,1 0-57 15,5 15-6-15,5 4 6 16,7 0 25-16,7-2-25 15,2-5 10-15,3-7 0 16,1-5-9-16,-2 0 17 0,-4-25 7 31,-5-9 16-31,-6-6 28 16,-10-6-21-16,-6-1 3 16,0 3-4-16,0 9-22 15,-2 8-10-15,-7 9-15 16,-11 17-88-16,3 1-95 0,-4 0-432 0</inkml:trace>
  <inkml:trace contextRef="#ctx0" brushRef="#br0" timeOffset="29144.64">31041 8647 1122 0,'0'0'264'15,"0"0"-59"-15,0 0 46 0,0 0-99 16,0 0-48-16,0 0-69 16,0 0-27-16,-14 10-5 15,3 36 6-15,-5 16 14 16,1 12 8-16,-3 6-30 16,3 4 0-16,3-5-1 0,3-7 12 15,3-12-19-15,4-13 7 16,2-15-57-16,0-15-50 15,0-20-130-15,8-18-98 16,3-16-504-16</inkml:trace>
  <inkml:trace contextRef="#ctx0" brushRef="#br0" timeOffset="29828.46">31147 8608 1204 0,'0'0'371'0,"0"0"-340"15,0 0-28-15,0 0 91 16,0 0-48-16,0 0-4 16,0 0 19-16,110 81-14 15,-110-46-7-15,0 2-18 16,-14-5-21-16,-13-2 17 0,-6-8-18 16,-5-4-7-16,-2-7 7 15,2-6-26-15,7-5-12 16,9 0 2-16,8 0 9 15,12-7 12-15,2-8-26 16,20-3-26-16,20-6 23 0,14 0 15 31,8-2 10-31,5-4-14 16,2 2 8-16,-7-1 24 16,-8 1-23-16,-13 5 24 15,-15 0 8-15,-15 5 24 0,-11 4 85 16,0 2 11-16,-8 7-57 15,-13 0-17-15,-1 5-42 16,-3 0 5-16,1 16 25 16,4 12-41-16,2 9 11 15,9 5-10-15,7 2-2 0,2 0 15 16,0-4-15-16,11-10-9 16,7-8-1-16,7-8-32 15,4-9 17-15,6-5-2 16,5-3-45-16,3-19-49 0,1-6-58 15,-4-4 70-15,-2 3-62 16,-8 6 105-16,-11 7 66 31,-5 8 47-31,-8 8-18 16,-6 0 11-16,0 15 33 16,0 15 27-16,0 1-37 0,0 1-47 15,0-4 14-15,-2-8-29 16,2-6 0-16,0-9 20 15,0-5 0-15,4-3 112 16,12-20-32-16,6-12-88 0,3-9 25 16,2-6-33-16,2 0-5 15,-5-3-66-15,2-5-85 16,-5 14-122-16,-10 8-720 0</inkml:trace>
  <inkml:trace contextRef="#ctx0" brushRef="#br0" timeOffset="30878">32144 8712 1219 0,'0'0'384'16,"0"0"-279"-16,0 0 9 0,0 0 30 15,0 0-64-15,0 0-52 16,0 0 4-16,0 27-31 16,-4 1 31-16,-3 2-18 15,0 1-13-15,0-6 15 16,3-4-16-16,2-9 0 15,2-5-1-15,0-3-15 0,0-4 0 16,0 0-22-16,0-4-14 31,13-17 8-31,9-8-60 16,5-5-7-16,2-2 5 16,-4 3-52-16,-8 12 158 0,-5 5 31 15,-8 9 75-15,-4 7 14 16,0 0-59-16,0 2-29 15,0 17 2-15,0 4 1 16,0 4 3-16,5-1-37 16,1-3 0-16,3-6 14 0,0-5-15 15,2-8-19-15,3-4 19 16,3 0-13-16,6-12-2 16,4-14-73-16,4-6-20 15,-2-4-54-15,-2 0-120 0,-6 4-32 16,-7 9 309-16,-5 11 5 15,-9 8 183-15,0 4-7 16,0 0-56-16,0 4-49 31,0 15-46-31,0 0 23 16,0 1-13-16,0-3-34 0,0-3 8 16,6-8-9-16,8-6 0 15,1 0 3-15,6-13-3 16,3-13-68-16,-2-6-15 15,-4 0-65-15,-5 4 148 16,-7 8 38-16,-4 8 129 0,-2 9 53 16,0 3-81-16,0 0-74 15,0 9-65-15,0 16 6 16,-5 7 44-16,-2 4-29 16,3 1-8-16,-3-1-12 0,5-5-1 15,-2-9 0-15,-6-18-63 16,1-4-145-16,-1 0-336 0</inkml:trace>
  <inkml:trace contextRef="#ctx0" brushRef="#br0" timeOffset="30977.75">32688 8347 806 0,'0'0'754'0,"0"0"-754"16,0 0-277-16,0 0 163 0,0 0-22 0</inkml:trace>
  <inkml:trace contextRef="#ctx0" brushRef="#br0" timeOffset="31294.6">32873 8566 567 0,'0'0'930'16,"0"0"-815"-16,0 0-73 15,0 0 95-15,0 0-36 0,0 0-76 16,-118 6-12-16,109 18-13 31,9 0-1-31,0 3-1 16,0-3-11-16,19-2-56 16,8-4-3-16,7 0-19 15,-3-4-3-15,-2-1 29 0,-4-4 7 16,-9-4 26-16,-8-2 32 15,-6 1 13-15,-2-4 28 16,0 2 20-16,-10-2-61 16,-15 2 0-16,-13-2-130 15,2 0-157-15,8-4-701 0</inkml:trace>
  <inkml:trace contextRef="#ctx0" brushRef="#br0" timeOffset="31977.37">33178 8522 1428 0,'0'0'215'16,"0"0"-142"-16,0 0 9 16,-143 12 3-16,110 6-24 0,10 2-52 15,10 4-1-15,9-2-8 16,4 2-15-16,0-3 5 15,15-3-44-15,8-3-21 16,4-3 18-16,-7-1-70 0,-5-1 73 16,-6-4 37-16,-2-2 17 15,-7 0 0-15,0 0 36 16,0 0 47-16,0 1-24 16,-16 4-37-16,-9-1 1 15,-6 1-22-15,0-2 0 0,0-5-2 16,2-2-75-16,12 0-14 15,7-4 53-15,10-10-60 16,10-3-12-16,21-3-29 31,15 3 27-31,12 1 47 0,7-1-186 16,-1 6 94-16,-6 0 156 16,-8 6 177-16,-17 0 18 15,-13 5-23-15,-13 0-45 16,-7 0 39-16,0 7-8 15,-4 10-62-15,-5 3-40 0,-1 3-39 16,6 0 10-16,4-2-27 16,0-7-3-16,0-4-4 15,4-6 7-15,12-4 0 16,4 0 9-16,7-8-9 0,2-12-12 16,2-6-52-16,-2-1 23 15,-7 4-25-15,-3 2 55 16,-13 10 11-16,-4 3 81 15,-2 8 8-15,0 0-7 16,0 0-57-16,5 10-23 0,3 9 12 31,13 10 8-31,-3 0 11 16,8 5-21-16,3-10-11 16,-2-3-2-16,-5-8-3 15,-4-13-51-15,-5-3-116 0,-10-17-330 16</inkml:trace>
  <inkml:trace contextRef="#ctx0" brushRef="#br0" timeOffset="32111.49">33357 8310 1672 0,'0'0'394'16,"0"0"-394"-16,0 0-30 15,0 0-2-15,0 0 32 16,0 0-145-16,0 0-484 0</inkml:trace>
  <inkml:trace contextRef="#ctx0" brushRef="#br0" timeOffset="32927.99">28172 9629 977 0,'0'0'269'0,"0"0"-95"15,0 0 82-15,0 0-69 16,-19-104-66-16,0 97-26 16,-6 7-42-1,-8 0-53-15,-7 23 0 16,-3 11 20-16,-1 10-19 16,5 5 18-16,10 0 3 15,8-3-20-15,7-8 2 16,7-6-4-16,7-9-3 0,0-10-8 15,14-6-13-15,10-7-11 16,12 0-2-16,2-15-35 16,0-6 3-16,-3-4-20 15,-8 1 14-15,-6 7 75 0,-9 3 6 16,-5 7 39-16,-5 7 18 16,-2 0-19-16,0 0 8 15,0 8-35-15,0 15-8 16,0 4 41-16,10 6-50 15,5-3 0-15,12-2 0 0,8-8-58 16,12-12-13-16,31-11-142 31,-8-18-189-31,-8-7-477 0</inkml:trace>
  <inkml:trace contextRef="#ctx0" brushRef="#br0" timeOffset="33177.15">28666 9605 1235 0,'0'0'408'0,"0"0"-291"15,0 0-27-15,0 0-10 16,0 0-53-16,0 0 2 16,0 0-29-16,-102 31 0 0,93-6 3 15,7 1-3-15,2-4 0 16,0 0-8-16,13-4-14 16,14-4 15-16,2-2-16 15,4 0-4-15,-1-3 13 16,-3 1-10-16,-9-5 15 0,-9 3-5 15,-7-2-4-15,-4 2 18 16,0 1 0-16,-23 3 13 31,-10 2-13-31,-7-1-10 16,-26-8-82-16,10-1-147 0,8-4-334 0</inkml:trace>
  <inkml:trace contextRef="#ctx0" brushRef="#br0" timeOffset="33544.71">28983 9629 697 0,'0'0'716'0,"0"0"-715"16,0 0-1-16,0 0 118 16,-147 4-12-16,107 10-21 0,11 2-25 15,11 3-54-15,16-4-6 16,2 3-2-16,20-4-59 15,18-1 23-15,11-2-48 16,4-3-64-16,3 3-15 16,-5-4 94-1,-9 1 71-15,-8 3 0 16,-12-3 16-16,-13 0 65 16,-7-1 35-16,-2 2 35 15,-2-2 2-15,-18 3-65 16,-4 3-25-16,-7 1-40 0,-5-2 2 15,-3 0-9-15,2-3-16 16,1-4 0-16,5-3-63 16,9-2-154-16,11-14-111 15,11-5-594-15</inkml:trace>
  <inkml:trace contextRef="#ctx0" brushRef="#br0" timeOffset="33694.65">29355 9701 1375 0,'0'0'242'0,"0"0"-175"16,0 0 18-16,0 0 32 0,0 0-17 16,0 0-71-16,0 0-13 31,-51 113-16-31,38-90-29 16,-1-6-47-16,5-10-190 15,3-7-288-15</inkml:trace>
  <inkml:trace contextRef="#ctx0" brushRef="#br0" timeOffset="33827.45">29505 9518 1380 0,'0'0'320'0,"0"0"-320"16,0 0-122-16,0 0 40 16,0 0-77-16,0 0-458 0</inkml:trace>
  <inkml:trace contextRef="#ctx0" brushRef="#br0" timeOffset="34127">29852 9685 1478 0,'0'0'242'16,"0"0"-179"-16,0 0 104 0,0 0-50 15,0 0-78-15,-133 0 1 16,114 22-40-16,6 9 2 15,9 3 1-15,4 4-3 16,0 1 0-16,15 4-1 0,12-3-3 16,0 0 3-16,0-1-11 15,-5-7 6-15,-9 1 0 16,-11-3-7-16,-2-1 1 16,-2-4 3-16,-25 1 9 15,-10-4 10-15,-9-1-10 0,-10-7-17 16,-23-14-70-16,15 0-197 15,8-19-373-15</inkml:trace>
  <inkml:trace contextRef="#ctx0" brushRef="#br0" timeOffset="34677.78">30020 9772 1446 0,'0'0'235'0,"0"0"-167"15,0 0 42-15,0 0-33 0,0 0-16 16,0 0-9-16,0 0 7 16,18 109-44-16,-26-80-14 15,4-5 4-15,2-8-3 16,2-6-4-16,0-6-42 0,0-4-32 16,0 0 43-16,11-20-13 15,11-8-124-15,7-7-25 16,5 0-110-16,1 0 119 15,-4 10 186-15,-4 4 60 16,-4 9 165-16,-7 8-60 0,-5 4-35 16,-1 0-40-16,2 4-11 31,3 12-4-31,3 2-39 16,4 1-28-16,5-4 16 15,2-3-24-15,4-5-8 16,2-7-18-16,-4 0-65 0,-2-10-13 15,-8-14 18-15,-9-3 35 16,-8 0 51-16,-4 1 19 16,0 3 43-16,-9 7 110 15,-2 9-99-15,0 4 15 16,2 3-52-16,0 0-24 0,-2 12 4 16,3 10-14-16,-2 7 10 15,8-2-12-15,2 2 6 16,0-4-15-16,4-2-19 15,21-7-41-15,8-8 16 0,12-8-97 16,8 0-50-16,34-33-130 16,-11-1-310-16,-11 0 280 0</inkml:trace>
  <inkml:trace contextRef="#ctx0" brushRef="#br0" timeOffset="35044.01">30985 9663 616 0,'0'0'583'0,"0"0"-331"15,0 0 47-15,0 0-143 16,0 0-88-16,0 0-67 15,0 0 11-15,-130 44 1 16,104-16-4-16,6 2 17 0,6-2-21 16,12-6-4-16,2-4-2 15,0-7-5-15,22-9-12 16,14-2 9-16,11-13-28 16,9-17-2-16,6-13-74 15,3-14-61-15,-1-10-18 0,-6-8 17 16,-6-5 39-16,-19 5 136 15,-13 13 120-15,-13 18 282 16,-7 16-130-16,0 17-87 16,-5 11-82-16,-12 0-88 15,-8 11-6 1,-6 19-2-16,-3 12-1 16,1 11 59-16,6 5-15 15,7 5-19-15,11 2-2 16,9-3-28-16,0-8 15 15,15-8-16-15,20-7 0 16,6-12-1-16,11-6-29 0,1-11-72 16,21-10-47-16,-14 0-133 15,-14-12-415-15</inkml:trace>
  <inkml:trace contextRef="#ctx0" brushRef="#br0" timeOffset="35160.21">31727 9784 1750 0,'0'0'256'0,"0"0"-256"16,0 0 0-1,0 0-49-15,0 0-689 0</inkml:trace>
  <inkml:trace contextRef="#ctx0" brushRef="#br0" timeOffset="37494.54">32068 9511 1061 0,'0'0'226'0,"0"0"-191"15,0 0 60-15,0 0 64 16,0 0 43-16,0 0-99 0,-7-28-43 16,3 28 4-16,-7 0-24 15,-9 11-4-15,-9 13-34 16,-7 9 14-16,1 5 5 15,4 2-20-15,6-1 7 0,4-2-8 16,11-9-3-16,1-5-11 16,6-10 7-16,3-5-64 31,0-8-56-31,10 0-82 16,14-5 132-16,10-20-28 15,1-5-94-15,1-2 140 0,-5 0 59 16,-9 6 13-16,-7 9 117 15,-5 6-21-15,-6 9-29 16,-4 2-43-16,2 2-36 16,1 16 39-16,-1 8 37 0,4 2-37 15,3-2-18-15,1-6-15 16,2-4-7-16,5-7-6 16,4-9-29-16,10 0 22 15,8-16-47-15,3-13-68 16,1-7-89-16,-1-1-35 0,-5 2-245 15,-5 7 435-15,-10 6 62 16,-7 10 287-16,-5 10-17 16,-8 2-80-16,0 6-47 15,0 15-15 1,3 8 8-16,-5 3-34 16,0 2-58-16,0-1 7 15,-13-6-39-15,-16-1-11 16,-58 1-1-16,4-10-22 15,-6-7-321-15</inkml:trace>
  <inkml:trace contextRef="#ctx0" brushRef="#br0" timeOffset="38960.18">28055 10510 431 0,'0'0'1127'0,"0"0"-968"0,0 0-67 16,0 0 44-16,0 0-73 15,0 0-63-15,0 0 2 16,-17 9-2-16,10 14 10 15,-2 4-8-15,-2 3 38 0,-3 0-24 16,-3-2 5-16,1-1-8 16,1-8-5-16,3-1 1 31,4-9-9-31,3-4-14 0,5-5-10 16,0 0-23-16,0-13-48 15,23-13-86-15,8-6-16 16,7-1 115-16,-1 6-22 15,-1 3 104-15,-7 9 7 16,-7 10 69-16,-9 5-15 16,-1 0 19-16,-3 18 16 0,-1 8 44 15,0 3-56-15,3 7-35 16,1-2-14-16,9-2-34 16,4-3-2-16,6-9 1 15,6-11-28-15,6-9 22 0,4 0-49 16,0-29-48-16,-5-7-25 15,-4-8-18-15,-12-2-11 16,-9 0 8-16,-13 7 149 16,-4 8 80-16,0 8 71 15,-14 9 62 1,-3 8-99-16,3 6-32 16,1 0-22-16,0 10-55 15,3 14 1-15,2 9 16 16,3 1-6-16,5 1 12 15,0 2-5-15,2-3-15 0,19-5 13 16,3-4-21-16,9-7-13 16,10-8 12-16,5-10-39 15,6 0-29-15,4-8-74 16,0-17-94-16,7-18-44 16,-14-6-255-16,-13 7-109 0,-16 9 645 15,-22 22 29-15,0 7 775 16,0 2-443-16,-2 2-108 15,-4 0-80-15,-2 0-91 16,0 13-51-16,1 8 17 0,3 5-19 16,-1 3 1-16,5-1-13 31,0-2-17-31,0-6 4 16,14-2-4-16,4-8-25 15,5-8-8-15,7-2-30 16,5-2-21-16,4-19-86 0,-2-6-55 15,-1-1 54-15,-5 2-61 16,-6 8 232-16,-12 6 32 16,-6 8 113-16,-3 4 30 15,-1 0-55-15,1 9-63 0,4 12 55 16,9 0-57-16,5 2-23 16,4-5 0-16,5-6-13 15,4-10 12-15,-2-2-31 16,-4-12-6-16,-8-19 0 15,-9-5 12-15,-7-5 20 0,-5 0 46 16,0 3-2-16,-14 4 5 16,3 8-58-16,2 8-17 31,7 8 0-31,2 8-64 16,0 2-133-16,17 14-28 0,8 6-53 15,0-1-604-15</inkml:trace>
  <inkml:trace contextRef="#ctx0" brushRef="#br0" timeOffset="39343.25">30134 10531 1452 0,'0'0'297'16,"0"0"-232"-16,0 0 80 15,0 0-73-15,0 0-57 0,0 0-7 16,0 0-6-16,-27 88 13 15,27-55-15-15,2-3 0 16,18-9 23-16,6-2-23 16,5-13-13-16,6-6 6 15,0 0-26 1,-5-20 17-16,-6-6-19 16,-8-6 19-16,-14-3 4 15,-4 2-2-15,0 1 14 16,-22 4 2-16,-4 5-1 15,-3 9 13-15,-3 5-14 16,6 9 1-16,-1 0-5 0,6 5 4 16,6 13-6-16,9 7 6 15,6-1-17-15,0-3-4 16,27 0-93-16,15-10 31 16,38-11-47-16,-9 0-209 15,-2-16-776-15</inkml:trace>
  <inkml:trace contextRef="#ctx0" brushRef="#br0" timeOffset="39726.35">30686 10235 1292 0,'0'0'555'31,"0"0"-507"-31,0 0-37 16,0 0 31-16,0 0 5 15,-105 139 0-15,101-81-22 16,1 3-24-16,3-1 24 0,0-5-23 15,0-11-2-15,-2-10 0 16,-2-12-3-16,2-12-36 16,0-10-17-16,-1 0 6 15,3-12-38-15,0-17-233 16,11-6 190-16,16-3-60 0,4 2 87 16,7 5 104-16,3 7 89 15,-4 8 19-15,1 8 48 16,-5 8-47-16,-1 0-32 15,-6 6-15-15,-5 14-42 0,-6 4 14 16,-8 1-7-16,-7 3 11 16,0-2 43-16,-9-1-50 31,-16 0-12-31,-4-4-19 16,-4-2-5-16,-1-5-9 15,-8-12-109-15,11-2-172 0,9 0-329 0</inkml:trace>
  <inkml:trace contextRef="#ctx0" brushRef="#br0" timeOffset="40193.18">31257 10548 773 0,'0'0'1064'15,"0"0"-931"-15,0 0-75 16,0 0 1-16,0 0-37 16,0 0-21-16,0 0 10 15,9 53 28-15,-9-12 34 0,0 9-24 16,0 5-18-16,-5 3 12 15,-13 1-33-15,-7-1 5 16,-12-5-15-16,-10-7-6 16,-11-8 4-16,-8-10-64 0,-6-12-47 15,-24-16-18-15,21-4-113 32,15-22-318-32</inkml:trace>
  <inkml:trace contextRef="#ctx0" brushRef="#br0" timeOffset="40359.68">31409 10168 1669 0,'0'0'401'16,"0"0"-391"-16,0 0-4 0,0 0 3 15,0 0-9-15,0 0-24 16,0 0-122-16,-21 105-423 0</inkml:trace>
  <inkml:trace contextRef="#ctx0" brushRef="#br0" timeOffset="40692.91">31488 10585 1392 0,'0'0'157'0,"0"0"-121"16,0 0 73-16,150-35-27 16,-101 20-67-16,-7-1-8 15,-9 2-7-15,-10 2 0 0,-12 2 35 16,-11 0 7-16,0 2 8 16,-11 2-7-16,-16 4-24 15,-6 2-13-15,-3 0 13 16,-4 8-4-16,2 12 24 15,2 8-20-15,5 2-4 0,9 7-4 16,6 2-10-16,8-1-1 16,8-1-8-16,0-5-100 31,42-11-36-31,0-7-86 16,3-8-164-16</inkml:trace>
  <inkml:trace contextRef="#ctx0" brushRef="#br0" timeOffset="40876.41">32008 10587 1270 0,'0'0'545'0,"0"0"-478"16,0 0 78-16,0 0-26 0,0 0-82 15,0 0-37-15,0 0-12 16,-34 49 12-16,30-19 0 16,4 0-11-16,0-2 11 15,0-5-44-15,20-12-16 0,7-9-1 16,9-2-33-16,22-46-83 15,-8-4-161-15,-2-6-523 0</inkml:trace>
  <inkml:trace contextRef="#ctx0" brushRef="#br0" timeOffset="41210.17">32410 9964 1285 0,'0'0'664'15,"0"0"-583"-15,0 0-81 16,0 0 0-16,0 0 6 15,-19 128 55-15,6-26-22 0,-1 3-14 16,4-9 12-16,-2-15-19 16,3-20-15-16,1-4 3 15,1-3-6-15,5-20 0 16,2-15-52-16,0-12-68 16,6-7-20-16,17-5 40 0,8-14-95 15,3-5 80-15,3 2 115 16,-3 6 45-16,-3 5 80 15,-7 6 29-15,-6 5-30 16,-4 0-92-16,-8 8 7 0,-6 9 6 16,0 9 3-16,0 1 2 15,-18 3-50-15,-8-4-31 32,-23-5-26-32,4-4-148 15,2-13-560-15</inkml:trace>
  <inkml:trace contextRef="#ctx0" brushRef="#br0" timeOffset="41343.05">32342 10285 1568 0,'0'0'200'0,"116"-27"-160"16,-33 18-26-16,39 3-14 15,-22 6-105-15,-19 0-436 0</inkml:trace>
  <inkml:trace contextRef="#ctx0" brushRef="#br0" timeOffset="42592.77">28946 11147 1262 0,'0'0'232'0,"0"0"-164"16,0 0 72-16,0 0-35 0,0 0-38 16,-162 46 2-16,104-8 29 15,-2 6-36-15,0 9-25 16,5 0 6-16,3 0-42 16,7-2 9-16,10-7-10 15,8-9 2-15,10-7 4 0,7-6-6 16,10-8-53-16,0-6-27 15,18-6-8-15,16-2 34 16,13-5-16-16,9-20-73 16,3-7 6-16,-1-4 6 0,-6 0 21 15,-15 4 47-15,-8 6 63 32,-13 7 142-32,-9 10 92 15,-5 7-37-15,-2 2-34 16,0 0-75-16,0 0-47 15,0 10-18-15,0 10-21 0,2 8 5 16,7 4-7-16,5-2 1 16,1-4 2-16,3-6-3 15,0-8-9-15,2-5 8 16,2-7-31-16,5 0 13 0,2-19-3 16,2-8-8-16,5-6 14 15,-5-1-44-15,-4 4-41 16,-7 8 65-16,-7 8 36 15,-6 8 41-15,-7 6 19 16,0 0-15-16,2 0-2 0,-2 0-43 16,4 14 0-16,1 4 15 15,0 5-14-15,1-2 19 32,3-2-20-32,-3 0 0 15,2-6 10-15,-4-8-10 0,7-3-2 16,3-2-8-16,11 0-22 15,6-14 26-15,11-8-33 16,4-4-13-16,3-2 14 16,1 2 6-16,-8 2 23 15,-7 6 9-15,-10 4 1 0,-11 5 50 16,-8 5-9-16,-3 4-2 16,-3 0 7-16,0 0-40 15,0 0 2-15,-3 0-9 16,-6 0 0-16,-2 0 7 0,0 0-7 15,-1 0 0-15,4 0 0 16,1 0 6-16,3 0-7 16,2 0 1-16,2 0 0 15,0 0-4-15,0 0 4 16,0 0-8 0,0 0 7-16,0 0-3 15,0 0 3-15,0 0 1 16,0 0 0-16,0 0-4 15,0 0 4-15,0 0-1 16,0 0 1-16,0 0 0 0,0 0 3 16,0 0-3-16,0 0 0 15,0 0 10-15,2 0-9 16,-2 0 0-16,0 0-1 16,0 0-17-16,0 0 7 15,0-4-71-15,0 3-151 0,-2-5-391 16</inkml:trace>
  <inkml:trace contextRef="#ctx0" brushRef="#br0" timeOffset="43159.34">29469 11534 462 0,'0'0'798'15,"0"0"-682"-15,0 0-37 16,0 0 120-16,0 0-101 15,0 0-74-15,0 0 6 16,87-34-19-16,-56 19-9 0,-2-2-2 16,-3-3-15-16,-1-1 8 15,-9-1-34-15,-5 0-9 32,-9 3 43-32,-2 2 7 15,0 3 4-15,-9 2 49 16,-7 6-11-16,-3 2-11 0,-4 4-31 15,-3 0 2-15,-6 0 5 16,-1 4-6-16,0 13 13 16,1-2 27-16,3 7-15 15,7 1 20-15,7 1-24 16,5 2-2-16,10 0 27 0,0 3-29 16,5-3 21-16,17 3-24 15,7-1-12-15,7-4 16 16,0-2-18-16,4-6 0 15,-2-2 11-15,-1-8-12 0,-3-4-15 16,2-2-67-16,-9-16-107 16,-12-6-395-16</inkml:trace>
  <inkml:trace contextRef="#ctx0" brushRef="#br0" timeOffset="44009.59">30247 11392 804 0,'0'0'221'0,"0"0"-69"16,0 0 15-16,0 0 59 15,0 0-7-15,0 0-109 16,0 0-62-16,-40-16 26 0,17 18-35 16,-4 12-27-16,-6 8 29 15,0 3 10-15,1 7 0 32,6-1-26-32,10-1-18 0,10 2 21 15,6-4-27-15,6-2-1 16,30-6-17-16,16-6-17 15,12-7-34-15,30-7-99 16,-17-3-187-16,-14-13-380 0</inkml:trace>
  <inkml:trace contextRef="#ctx0" brushRef="#br0" timeOffset="44275.68">30487 11497 1190 0,'0'0'664'0,"0"0"-664"16,0 0-51-16,0 0 51 0,0 0 6 15,0 0 8-15,0 0 10 16,65 95-7-16,-56-69 20 16,-6-6-18-16,1-8-19 15,-4-3 19-15,2-9-18 16,0 0 15 0,5-5 17-16,4-19 29 15,7-12-53-15,6-8-9 16,8-2-25-16,3 0-26 15,2 6 12-15,-2 8-92 16,-2 14-38-16,-4 18-30 0,-9 0-118 16,-8 11-400-16</inkml:trace>
  <inkml:trace contextRef="#ctx0" brushRef="#br0" timeOffset="44559.12">30824 11626 999 0,'0'0'188'0,"0"0"-76"0,0 0 81 16,0 0-24-16,0 0-77 15,149-28-75-15,-99 2-17 16,-8 2-20-16,-9-1-30 16,-13 6 6-16,-11 3 44 0,-9 6 38 15,0 3 42-15,0 4 35 32,-15 3-66-32,-1 0-6 15,-4 0-34-15,2 17 17 16,1 2 15-16,1 7-32 15,5 4 7-15,4 2-12 0,4-2 4 16,3 0-11-16,0-3 3 16,23-8-39-16,10-5-4 15,12-5-57-15,37-9-124 16,-8-3-124-16,-7-12-329 0</inkml:trace>
  <inkml:trace contextRef="#ctx0" brushRef="#br0" timeOffset="44926.12">31538 11562 1407 0,'0'0'224'16,"0"0"-162"-16,0 0 61 16,-116 20-12-16,82 2-48 0,5 2-6 15,5 2-38-15,4 0-19 32,8-3 25-32,8-4-25 15,4-4-12-15,0-5-21 0,0-6-52 16,18-4 22-16,4 0-15 15,9-16-2-15,8-9-64 16,-2-1-66-16,-1 2-23 16,-7 4 123-16,-11 10 110 15,-9 6 188-15,-5 4 30 16,-2 0-41-16,0 0-79 0,5 14-66 16,5 8 37-16,3 2-1 15,7 2-51-15,7-1 10 16,5-8-19-16,1-4-8 0,6-12-2 15,-1-1-90 1,-3-12-77-16,1-19-48 0,3-35-49 16,-12 8-79-16,-8 0-361 0</inkml:trace>
  <inkml:trace contextRef="#ctx0" brushRef="#br0" timeOffset="45376.05">31937 11226 958 0,'0'0'542'0,"0"0"-516"15,0 0-8-15,0 0 43 16,0 0-19-16,0 0-42 16,0 0 9-16,-16 39 64 0,9-17-3 15,-2 5 12-15,-1 1-6 16,-2 3-22-16,-1 3-7 16,-1 5-19-16,1 0-16 15,2 5 20-15,2-4-20 0,2 5 1 16,7-5-7-16,0-4 1 15,0-5-2-15,7-8-5 16,13-4 1-16,7-7 7 16,6-8-8-16,7-4-11 15,7-4-17-15,0-20-10 0,0-9 13 32,-10-3-6-32,-5-4 31 15,-12 2-12-15,-11 6 24 16,-7 6 1-16,-2 10 48 15,0 8-13-15,0 4 13 16,0 4-38-16,-4 0-22 0,-1 4-1 16,-3 17-24-16,0 2 24 15,2 3 0-15,6-3-9 16,0 0-3-16,0-5 2 16,14-6-40-16,12-7 25 0,16-5-42 15,12 0-39-15,15-13-108 16,37-37-86-16,-14 6-94 15,-12-2-276-15</inkml:trace>
  <inkml:trace contextRef="#ctx0" brushRef="#br0" timeOffset="45692.3">32779 11423 189 0,'0'0'1122'0,"0"0"-805"15,0 0-182-15,0 0-91 32,0 0 32-32,0 0 11 15,-82 111-61-15,77-77 16 16,5-1-29-16,0-10-12 0,13-9-2 15,10-12-17-15,10-2 6 16,10-19 6-16,6-22-43 16,9-16 5-16,-3-10-23 15,-3-16-18-15,-8-3-5 16,-15 0 23-16,-13 10 67 0,-11 18 207 16,-5 18-48-16,0 16 0 15,-7 15-35-15,0 9-77 16,-8 0-47-16,1 27-3 15,-4 16 3-15,2 10 6 0,8 12-6 16,-3 10 21-16,9 0-21 16,-1-6-13-16,3-5-70 15,-5-9-73-15,-1-20-68 32,-3-15-521-32</inkml:trace>
  <inkml:trace contextRef="#ctx0" brushRef="#br0" timeOffset="46025.31">31718 11454 489 0,'0'0'1073'15,"0"0"-1066"-15,0 0 34 16,0 0 30-16,0 0 27 16,131-20-59-16,-79 13-12 15,4 3 34-15,8-1-18 16,3-3-23 0,0-2 4-16,-5 2-14 15,-8-1-9-15,-14 4-1 16,-13 3 0-16,-11-1 12 15,-12 2 18-15,-4 1 17 16,0 0-7-16,0 0-40 0,0 0-24 16,-20 0-87-16,-5 0-157 15,-6 0-750-15</inkml:trace>
  <inkml:trace contextRef="#ctx0" brushRef="#br0" timeOffset="59589.56">16212 4134 1220 0,'0'0'218'0,"0"0"-178"15,0 0-34-15,0 0 169 16,0 0-40-16,-9-116-35 0,9 90-39 15,0-4-22-15,5-4 26 16,6-6-46-16,2-6-17 16,3-8 10-16,0-7-1 15,1-9-8-15,8-20 5 0,12-30-8 16,17-33 30-16,18-16-30 16,5 3-1-16,4 14 0 31,-8 25-8-31,-10 25-4 15,-12 25 3-15,-11 18 4 16,-2 9 5-16,0-8 2 0,2 2-1 16,-2-2 7-16,-14 15 15 15,-8 16 26-15,-9 10-4 16,-5 10-6-16,-2 4 24 16,0 3-62-16,0 0-10 15,0 0-33-15,2 3-84 0,3 9-58 16,-3-5-197-16</inkml:trace>
  <inkml:trace contextRef="#ctx0" brushRef="#br0" timeOffset="59972.71">17822 1403 1371 0,'0'0'345'0,"0"0"-235"15,0 0-55-15,0 0-40 16,0 0-15-16,0 0 0 15,0 0 1-15,-78 129 30 16,66-60-24-16,6 3-6 0,2 1 22 16,-1-5-23-16,3-5 0 15,-3-10-1-15,0-10-21 16,-3-11-11-16,-3-10-95 16,-5-10-71-16,-13-12-39 15,4-10-156 1,4-17-315-16</inkml:trace>
  <inkml:trace contextRef="#ctx0" brushRef="#br0" timeOffset="60339.7">17813 1211 1083 0,'0'0'294'0,"0"0"-212"16,0 0-55-16,100-102 39 15,-71 83 25-15,-2 10-17 16,-5 6-45-16,-2 3-28 15,-4 5 3-15,-3 18 6 0,-7 12 6 16,-3 7 30-16,-3 6-33 16,-5 6-2-16,-19 0-11 15,-7-4 0-15,-5-4 13 0,-2-4-13 16,-2-8 0-16,3-7 19 16,5-8-19-16,6-4 17 15,7-3-17-15,11 0 0 31,3 2-7-31,5 10 7 16,3 6-1-16,21 8 0 16,10 3 1-16,10-2 19 0,9 0-3 15,5-5-16-15,3-8 9 16,-1-6-9-16,-2-7-91 16,6-13-112-16,-17 0-133 15,-9-13-526-15</inkml:trace>
  <inkml:trace contextRef="#ctx0" brushRef="#br0" timeOffset="60623.28">18339 1630 757 0,'0'0'1048'0,"0"0"-923"15,0 0-102-15,0 0-20 0,0 0-6 16,0 0-1-16,-74 113 4 16,74-65 0-16,0-1 0 15,9-4 0-15,14-7-1 31,6-11-12-31,4-11 12 0,5-9-55 16,1-5 12-16,2-17 33 16,-5-20-23-16,-14-11 14 15,-11-10-17-15,-11-3 34 16,0 3 3-16,-20 3 0 16,-9 14 9-16,0 10-3 0,-3 11-6 15,6 13-13-15,2 7-31 16,6 0-222-16,11 0-261 0</inkml:trace>
  <inkml:trace contextRef="#ctx0" brushRef="#br0" timeOffset="60857.04">18851 1145 469 0,'0'0'1116'0,"0"0"-957"15,0 0-123-15,0 0-30 16,0 0 20-16,0 0 49 16,-26 104 10-16,26-40-21 15,0 8-31-15,0 3 5 0,2 0-37 16,-2 3 0-16,0-3 2 16,0 0 3-16,-7-3-7 15,-11-6 1-15,-15 2-120 16,2-18-119-16,1-18-461 0</inkml:trace>
  <inkml:trace contextRef="#ctx0" brushRef="#br0" timeOffset="61323.5">18854 1874 111 0,'0'0'1634'0,"0"0"-1477"0,0 0-110 16,165-76-14-16,-103 53-25 15,3 3 37-15,-3-1-45 31,-8-1-6-31,-8 0 4 16,-12-4-9-16,-12-2 11 16,-13 0 0-16,-9 1 1 15,0 3 23-15,-17 5-24 0,-15 7 0 16,-4 9-6-16,-4 3 16 16,3 11 0-16,1 21-10 15,7 8 0-15,9 10 11 0,9 4-11 16,11-1 0-16,0-2 0 15,4-6-22-15,21-9 20 16,8-10-72-16,9-12 15 16,8-12 17-16,5-2-29 15,6-7 1-15,-1-20-22 16,-3-2 2-16,-5 2 76 0,-7 4 14 16,-14 12 0-16,-7 7 32 15,-8 4 0-15,-6 5-9 31,0 16 21-31,-8 4 17 16,0 4 0-16,-2-1-46 0,0-1 4 16,-2-2-7-16,-20-3-5 15,-14 0 10-15,-11-6-17 16,-38-8-36-16,12-4-244 16,8-4-589-16</inkml:trace>
  <inkml:trace contextRef="#ctx0" brushRef="#br0" timeOffset="62156.87">20604 1535 980 0,'0'0'378'16,"0"0"-226"-16,0 0 14 15,0 0-30-15,0 0-39 16,-116-61-23-16,89 61-37 16,0 18-36-16,0 11 20 15,0 12-21-15,4 7 0 16,0 6 13-16,5-1-12 0,5-4-1 16,4-9 0-16,4-9 1 15,5-12-11-15,0-8-52 16,0-11-32-16,10 0 10 15,11-12 79-15,10-20-9 16,8-11 2-16,-4-3 5 0,-3-3-4 16,-6 10 22-16,-10 6 8 15,-7 16 49-15,-5 9-5 16,-4 8-63-16,0 2-30 16,0 21 19-16,0 10 11 0,0 3 33 15,3 6-13-15,7-2-7 31,4-3-4-31,1-7-18 16,4-10 9-16,0-8-28 16,6-11 28-16,2-1-13 15,2-12 3-15,6-16 3 0,-1-7-21 16,1-6 4-16,-4 1-36 16,-4 6 55-16,-7 10 5 15,-7 12 41-15,-5 10-15 16,-4 2-26-16,0 8-28 0,5 16 28 15,5 6 47-15,3 1-15 16,8 0-8-16,8-2-17 16,5-9 5-16,7-6-11 15,7-11-1-15,0-3 20 16,0-10-20-16,0-17-20 16,-13-11 19-16,-7-5-33 0,-12 1 34 15,-16 3-17-15,-4 8 17 31,-4 7 20-31,-16 12-2 16,-7 9-17-16,-4 3 10 0,-3 17-10 16,1 13 27-16,6 5-18 15,10 6-10-15,5-2 19 16,12-3-18-16,0-2-1 16,9-7 6-16,17-5-5 15,13-5 26-15,5-9-6 0,8-7-19 16,-2-1-2-16,0 0-18 15,-5-13-34-15,-12-5-13 16,-20-13-105-16,-11 7-112 16,-2 1-846-16</inkml:trace>
  <inkml:trace contextRef="#ctx0" brushRef="#br0" timeOffset="63022.77">22342 1431 1053 0,'0'0'269'15,"0"0"-183"-15,0 0 21 16,0 0 91-16,2-116-50 16,-2 106-43-16,0 8-61 0,0 2-43 15,0 0-1-15,-10 2-16 31,-15 20 1-31,-8 14 15 16,-10 10 9-16,-1 10 24 16,4 5-33-16,9-1 8 0,8-7 1 15,11-4-9-15,10-13-6 16,2-9 6-16,0-14-62 16,18-13-20-16,11 0 43 15,11-21 20-15,7-20 19 16,5-11-42-16,-4-8 13 0,-5 0 10 15,-9 6 19-15,-13 13 45 16,-9 15 15-16,-10 15 43 16,-2 8-14-16,0 3-83 15,0 0-6-15,0 19-28 0,0 13 28 16,0 7 19-16,0 8-18 16,7-3-1-16,3-4 0 15,2-4-1-15,6-12-63 31,6-6-73-31,7-10-55 16,34-18-6-16,-7-18-95 0,-4-9-475 0</inkml:trace>
  <inkml:trace contextRef="#ctx0" brushRef="#br0" timeOffset="63289.52">22920 1289 39 0,'0'0'1282'15,"0"0"-1087"-15,0 0-155 0,0 0-15 16,-141 18 1-16,105 8 19 15,5 2 22-15,6 6-47 16,15 1-19-16,8-2-2 16,2 0-6-16,8-3-3 0,23-1-27 15,8-8-3-15,3-3 31 16,2-2 8-16,-3-4-24 16,-8-2 24-16,-10-3 2 15,-12 0-14 1,-9-3 0-16,-2 2-15 15,-5 0 28-15,-17 3 47 16,-7-2-25-16,-5 0-22 16,-8-2-76-16,9-3-110 15,8-2-223-15</inkml:trace>
  <inkml:trace contextRef="#ctx0" brushRef="#br0" timeOffset="63639.17">23234 1356 601 0,'0'0'754'0,"0"0"-651"16,0 0-81-16,0 0 11 15,-125-7 73-15,96 19-31 16,9 3-34-16,9-2-41 16,11 3-14-16,0 2 6 0,9 0-33 15,20 1-51-15,9-3 43 31,2-3 11-31,5 2 31 16,-3-1-4-16,-9-2 11 16,-6 0 18-16,-9-2-15 15,-11-5 3-15,-5 4 12 0,-2-6 49 16,0 6 48-16,-14 1-61 16,-8 3-21-16,-4 2 12 15,-8 3-35-15,-1-2-3 16,-2 0-7-16,6-4 0 0,4-5-1 15,12-7-107-15,15-3-125 16,2-20-99-16,21-2-642 0</inkml:trace>
  <inkml:trace contextRef="#ctx0" brushRef="#br0" timeOffset="63823.08">23640 1354 1580 0,'0'0'232'16,"0"0"-232"-16,0 0-35 31,0 0 35-31,0 0 36 0,0 0-25 16,-45 138 5-16,41-98-16 15,1-3 0-15,3-5-1 16,0-3-29-16,13-11-143 16,6-7-72-16,-1-11-122 0</inkml:trace>
  <inkml:trace contextRef="#ctx0" brushRef="#br0" timeOffset="63939.34">23775 1233 1300 0,'0'0'603'0,"0"0"-603"15,0 0-8-15,0 0-247 16,0 0 151-16,0 0 7 16,0 0-243-16</inkml:trace>
  <inkml:trace contextRef="#ctx0" brushRef="#br0" timeOffset="64289.48">24085 1430 871 0,'0'0'678'0,"0"0"-614"16,0 0-22-16,-122-7 9 15,88 11 19-15,7 17-25 16,8 5-44-16,5 4 12 15,12 4-13-15,2-3-26 16,9 1 17-16,19-1-42 16,11-1-19-16,3-2 51 0,5 2-4 15,-5 1 22-15,-6-2 1 16,-7 4 0-16,-9-4 0 16,-9 6 25-16,-9-2 37 0,-2 4 17 15,-2 1-42-15,-21 2 10 31,-8 0-18-31,-6 1-28 16,-7-4 6-16,-4-4-7 16,-16-13-78-16,10-13-154 15,12-7-164-15</inkml:trace>
  <inkml:trace contextRef="#ctx0" brushRef="#br0" timeOffset="65204.91">24471 1569 1071 0,'0'0'623'0,"0"0"-582"16,0 0-41-16,0 0-45 15,0 0 45-15,0 0 27 16,0 0 31-16,-40 116-34 16,32-70 1-16,2-2-15 0,4-9-9 15,2-5 17-15,0-10-18 31,0-9 0-31,0-8-7 16,0-3 1-16,4 0 5 16,13-10-12-16,5-17-26 0,7-12-29 15,9-8-16-15,2-2-95 16,0 1 66-16,-4 10 113 16,-9 8 116-16,-10 13 48 15,-8 5-8-15,-6 10-42 16,-3 2-114-16,0 0-14 0,4 14 2 15,3 9 12-15,3 3 47 16,4 4-21-16,6-2-18 16,4-2 12-16,3-2-19 15,7-6-1-15,1-11 0 0,4-7-3 16,1 0 3-16,-1-22-23 16,-3-9-11-16,-9-3 22 15,-11-3-2-15,-8 6-2 16,-8 7 16-1,0 7 67 1,0 5-8-16,-6 11-59 0,-5 1-1 16,-3 4 0-16,1 19-5 15,1 4 6-15,2 4 0 16,5-2 6-16,5-5-12 16,0-2 6-16,9-4-22 0,16-7-82 15,10-8 28-15,15-3 25 16,12-5-86-16,5-22-48 15,4-7-22-15,-1-7 64 16,-13-2 33-16,-14 1 110 16,-14 6 146-16,-19 10 133 0,-10 8 37 15,0 7-163-15,-8 11-66 16,-15 0-70-16,-2 9-10 16,-4 16 2-16,0 8-9 15,4 4 15-15,4 4-14 0,10-1 0 31,6-8 8-31,5-8-9 16,0-10-9-16,10-10-46 16,13-4-5-16,12-14 59 15,9-23 1-15,10-14-60 16,1-18 0-16,8-24-108 0,-15 1-28 16,-9-5 28-16,-13 4 168 15,-19 30 135-15,-5 6 240 16,-2 21-137-16,0 21-78 15,0 10-70-15,0 5-90 0,-4 13-43 16,-10 25 27-16,-1 13 16 16,1 18 8-16,3 10-8 15,7 2 8-15,4 0-8 16,0-7-13-16,27 7-79 0,2-18-113 16,2-19-185-16</inkml:trace>
  <inkml:trace contextRef="#ctx0" brushRef="#br0" timeOffset="65789.62">26268 1794 1650 0,'0'0'371'0,"0"0"-337"16,0 0 2-16,0 0 49 15,80-144 17-15,-51 86-31 16,15-26-20-16,14-35-51 0,10-35 0 15,-1-17-11-15,-11 10-41 16,-21 38-17-16,-16 45-1 16,-7 29 58-16,-7 22 12 15,-3 2 11-15,-2 11 35 0,0 4-46 16,0 10-25-16,0 15-27 16,-19 24 36-16,-6 32 16 15,-14 35 7-15,-3 28 2 31,-1 11 0-31,12-23-9 16,14-32 1-16,10-30 19 0,7-12-19 16,0 1-2-16,0-3 1 15,11 0-23-15,9-18 23 16,7-12-37-16,7-14 34 16,7-2-12-16,9-14 15 15,0-11-25-15,0-7-31 0,-12 3 13 16,-12 5 43-16,-9 10 29 15,-13 7 35-15,-4 6-12 16,0 1-52-16,0 0-13 16,0 5-8-16,4 12 21 0,7 2 12 15,3 1-12-15,3-1 0 16,4-8-8-16,-3-7 19 16,-3-4 9-16,1 0-1 15,-3-11 26-15,-2-13 29 16,-2-10-43-1,-4-6-31-15,-5-6-27 16,0-3-93-16,-61-6-22 16,3 10-211-16,-10 11-663 0</inkml:trace>
  <inkml:trace contextRef="#ctx0" brushRef="#br0" timeOffset="65939.13">26350 1141 1356 0,'0'0'602'0,"0"0"-553"15,0 0 5-15,123-19 25 16,-54 14 59-16,7-2-48 0,-1 6-49 16,-3-2-35-16,-14 3-6 15,-16 0-68-15,-15 0-77 16,-25 3-38-16,-2 5-150 16,-6-4-417-16</inkml:trace>
  <inkml:trace contextRef="#ctx0" brushRef="#br0" timeOffset="66538.89">27630 1177 1510 0,'0'0'275'0,"0"0"-257"15,0 0-4-15,0 0-22 0,0 0 16 16,-34 136-5-16,34-88 5 15,0-2 0-15,3-7-16 16,8-9 2-16,0-12-25 16,2-13 21-16,5-5 10 0,7-5 16 15,6-27 31-15,2-13-27 16,3-11 23-16,-5-4-30 16,-4-2-12-16,-7 3 23 15,-7 10-7-15,-4 15 13 16,-5 15-26-1,-1 17-4 1,0 2-157-16,-1 25-86 0,11 29 99 16,-2-6-120-16,5-4-615 0</inkml:trace>
  <inkml:trace contextRef="#ctx0" brushRef="#br0" timeOffset="66805.92">28120 1226 1305 0,'0'0'372'0,"0"0"-287"15,0 0-37-15,0 0-38 16,0 0 21-16,0 0-8 16,-118-20-22-16,107 49-1 0,7 5 0 15,4 0-5-15,0 0-4 16,18-2-11-16,6-1-8 16,2-4 9-16,1-1 12 0,-4-5 5 15,-10-6 2-15,-7-5-16 31,-6-1 16-31,0-6 19 16,-4 2 38-16,-20 0-6 16,-7 4-50-16,-8-1 18 15,-3 0-19-15,-1-2-69 16,2-1-118-16,9 0-186 0,14-3-445 0</inkml:trace>
  <inkml:trace contextRef="#ctx0" brushRef="#br0" timeOffset="67522.36">28024 1518 459 0,'0'0'491'0,"0"0"-314"15,166-48 25-15,-95 24-35 16,-5-5 18-16,-3 1-18 16,-12-3-66-16,-7 0-40 15,-12 0-4-15,-12-2-55 16,-11 3-2-16,-9 6 8 16,0 4-2-16,0 8 28 0,-7 6-34 15,-6 6-3-15,-5 0 3 16,-2 23-19-16,-4 9 19 31,1 11-1-31,3 7 1 16,5 4 10-16,3-4-9 0,6-1 0 15,6-7-1-15,0-8-6 16,0-8-51-16,16-10-62 16,7-12 39-16,14-4 62 15,5-13-30-15,9-18-9 16,3-11 28-16,-1-6-59 0,-4-3 40 15,-11 5 18-15,-11 10 30 16,-11 12 107-16,-12 12 19 16,-4 12-126-16,0 0-26 15,0 22 26-15,0 10 1 0,-4 8 33 16,4 6-34-16,0 0 25 16,0-5-14-16,15-4-11 15,5-14-6-15,5-7-16 16,9-12 20-1,5-4 2 1,8-8-19-16,8-25-8 0,8-8-26 16,1-13-21-16,0-6-89 15,-12-3 9-15,-9 5 147 16,-18 15 7-16,-14 11 203 16,-11 17-59-16,0 13-77 0,-20 2-42 15,-5 12-25-15,1 18 1 16,6 6 9-16,9 4-10 15,9 4 0-15,0 0-1 16,13-1-5-16,12-5-7 16,4-8-8-16,4-4-9 0,1-8 30 15,-3-6 0-15,-9-5 12 16,-9 0 14-16,-11-5 18 16,-2 0 64-16,0-2 3 15,-17 1-46-15,-12 4-17 0,-6-1-39 16,-4 2-9-16,-3 4 0 31,-10 0-46-31,10 1-134 16,9-8-382-16</inkml:trace>
  <inkml:trace contextRef="#ctx0" brushRef="#br0" timeOffset="69788.42">18276 2493 1121 0,'0'0'255'0,"0"0"-207"32,0 0-32-32,-149 39 18 0,107-20-6 15,3-1 10-15,8-2-31 16,10-4-7-16,7-4 16 16,7-3-16-16,7-1-15 15,0-1 6-15,9 1-33 16,18-3 15-16,8 4 21 0,10 0 6 15,5 4-10-15,2 1 10 16,-2 3-5-16,-6 5 4 16,-8 1-4-16,-10 3-3 15,-10 0-18-15,-9-3-16 16,-7 1 34-16,0 1 8 0,-11-5 32 16,-18 0 23-16,-9-2-2 15,-9-3 30-15,-2-2-3 16,-2-5-25-16,4-4-16 15,7 0-24 1,9 0-8-16,10-16-7 16,21-20-71-16,0 4-162 15,21-2-264-15</inkml:trace>
  <inkml:trace contextRef="#ctx0" brushRef="#br0" timeOffset="70021.7">18689 2324 1326 0,'0'0'354'0,"0"0"-265"15,0 0-32-15,0 0 11 0,0 0-44 16,0 0-8-16,0 0 13 16,-20 140-13-16,13-79 30 15,3 2-35-15,-1 0-10 0,5-5 17 16,-3-4-18-16,3-7 0 31,-2-3-14-31,0-10-67 16,-4-6-137-16,-1-10-173 15,-1-14-401-15</inkml:trace>
  <inkml:trace contextRef="#ctx0" brushRef="#br0" timeOffset="70538.42">18557 2659 1175 0,'0'0'613'15,"0"0"-613"-15,0 0-1 0,0 0 1 16,0 0 68-16,172-35-50 16,-101 35-17-16,9 0-1 15,5 3 12-15,-3 1-20 16,-6-3 8-16,-9-1-63 16,-15 0-39-16,-17 0-14 15,-17 0 116-15,-18 0 49 0,0-1 53 16,-20-3-45-16,-15 4-31 31,-13 0-5-31,-2 0 40 16,-4 16-15-16,5 8-9 15,9 3-36-15,9 4 0 0,10-1 9 16,13-4-10-16,5-4 0 16,3-6 0-16,3-4-15 15,17-4-10-15,6-5-3 16,10-3 22-16,4 0-1 15,6-21-36-15,2-7-27 0,-9-2 36 16,-5 2 0-16,-10 4 34 16,-10 7 47-16,-7 8 25 15,-5 6 18-15,-2 3-78 16,0 0-12-16,0 9-6 0,4 11 6 16,7 2 18-16,5 4-6 15,5-1-11-15,5-6 4 16,6-5-5-16,3-10-22 15,7-4-30 1,5-12-47 0,18-47-95-16,-15 3-158 0,-9-2-394 0</inkml:trace>
  <inkml:trace contextRef="#ctx0" brushRef="#br0" timeOffset="70920.95">19678 2310 1388 0,'0'0'310'0,"0"0"-225"16,0 0-85-16,0 0 1 15,0 0 23-15,0 0 8 16,-29 146 10-16,27-89-21 16,2-1 2-16,0-1-1 15,0-2-20-15,2-5 9 0,10-6-11 16,3-8-15-16,3-10 15 16,5-7-51-16,5-12-37 15,6-5 40-15,6-2-6 16,2-24-39-16,-1-9-25 0,-4-11-52 31,-8 0 129-31,-11 7 41 16,-7 7 208-16,-11 12 50 15,0 7-43-15,0 10-47 16,0 3-102-16,0 0-66 16,0 12-6-16,0 12-4 15,0 8 10-15,-2 2 2 0,2 4 8 16,0-4-4-16,0-2-6 15,11-8 0-15,0-4-7 16,1-6-23-16,-2-4-67 0,9-10-45 16,-4 0-92-16,-6-14-136 0</inkml:trace>
  <inkml:trace contextRef="#ctx0" brushRef="#br0" timeOffset="71171.5">19284 2452 1262 0,'0'0'323'0,"0"0"-248"0,0 0-10 16,0 0-53-16,190-46 4 16,-52 34-16-16,-5 2-54 15,-26 2-93-15,-33 4-23 16,-32 0-154-16,-4-1-221 15,-7 0 235-15,-6-2 310 0,-21-2 333 16,-4 1 177-16,0 0-300 16,-6 4-103-16,-6-1-68 15,3 5-39-15,3 0-221 16,2 0-950-16</inkml:trace>
  <inkml:trace contextRef="#ctx0" brushRef="#br0" timeOffset="71554.86">20481 2493 157 0,'0'0'1016'15,"0"0"-828"-15,0 0-88 16,0 0 108-16,0 0-16 0,0 0-88 15,0 0-15-15,0 0-52 16,0 1-36-16,-2 7 17 16,-14 6-12-16,-4 7-6 15,-2 5 0-15,-3 3 1 0,3 1 4 16,5 3-5-16,3-6 0 16,5 0 3-16,5-5-2 15,4-3-2-15,0-2-7 16,13-3-11-16,14-4 19 31,8-5 2-31,12-2-2 0,7-3-14 16,1 0-96-16,21-30-48 15,-18 1-189-15,-11-5-464 0</inkml:trace>
  <inkml:trace contextRef="#ctx0" brushRef="#br0" timeOffset="111581.48">20820 2296 781 0,'0'0'200'0,"0"0"-127"16,0 0-45-16,0 0 4 15,0 0 36-15,0 0-41 16,46-81-1-16,-34 67-17 16,-1 1-8-16,-5-2 49 15,2 1 12-15,-4 5 15 0,0 0 21 31,-4 6-18-31,0 0 25 16,0 3-24-16,0 0-32 16,0 0-7-16,0 8-42 15,0 15 2-15,-4 10 7 0,-6 12-8 16,0 4 36-16,1 4-36 16,3-1 7-16,2-4 26 15,2-1-33-15,2-8 7 16,0-5-8-16,0-5 6 15,0-10 0-15,0-2-6 0,6-5 0 16,6-2 0-16,5 0 0 16,0-5-2-16,3 0-66 15,0-1-59-15,-6-1-19 16,-6-3-51-16,-4 0-62 0,-4-5-515 0</inkml:trace>
  <inkml:trace contextRef="#ctx0" brushRef="#br0" timeOffset="111798.56">21040 2448 121 0,'0'0'1183'15,"0"0"-1009"-15,0 0-113 16,0 0 5-16,0 0 81 16,0 0-64-16,0 0-71 15,40 19 28-15,-15 10-17 0,2 5-20 16,2 0 20-16,0 1-22 15,2-5-1-15,-2-2 0 16,-4-5-40-16,-1-4-34 16,-4-9-110-16,-2-10-60 15,-5-8 19-15,-6-13-154 0</inkml:trace>
  <inkml:trace contextRef="#ctx0" brushRef="#br0" timeOffset="112015.16">21364 2481 1152 0,'0'0'399'31,"0"0"-245"-31,0 0-84 16,0 0-20-16,0 0-32 0,0 0 14 16,0 0 18-16,0 116-9 15,0-58 1-15,0 4-23 16,-4 2 10-16,-10 0-5 16,-1 3-24-16,-6-2 19 0,-1 0-19 15,0-3 1-15,-5 0 6 16,5-4-7-16,1-7-12 15,10-3-117-15,7-15-179 16,4-18-384-16</inkml:trace>
  <inkml:trace contextRef="#ctx0" brushRef="#br0" timeOffset="112564.67">22141 2488 1237 0,'0'0'245'0,"0"0"-137"15,0 0-3-15,0 0 25 16,0 0-53-16,0 0-59 0,0 0 1 16,-64-6-19-16,53 26 0 15,2 4-5-15,4 1 14 16,5-2-15-16,0 0 6 15,0-3 0-15,14-3 8 0,9-5-8 16,3-5-38-16,6-7-45 16,3 0-15-16,1-19-7 15,-1-10-49-15,-4-5 46 16,-6-7 75-16,-8 1 33 16,-1 5 33-16,-5 6 57 0,1 12 8 15,-1 6-23-15,5 11-55 31,3 0-19-31,6 18 43 16,4 14 18-16,2 10-11 16,2 2-27-16,-4 3-23 0,-4-9 18 15,-7-6-19-15,-7-10 0 16,-2-8 12-16,-7-10-12 16,0-4 48-16,-2 0 76 15,2-23 43-15,4-13-78 16,0-11-73-16,0-8 25 0,3-1 2 15,3 3-37-15,1 6 5 16,1 7-11-16,-1 11-37 16,0 8-13-16,1 13-69 15,-4 8-94-15,0 4-184 0,-8 9-694 16</inkml:trace>
  <inkml:trace contextRef="#ctx0" brushRef="#br0" timeOffset="113598.22">18334 3237 1510 0,'0'0'287'16,"0"0"-207"-16,0 0-80 15,0 0 11-15,0 0-10 16,0 0 8-16,-8 110 7 16,0-54 0-16,6 3-16 15,2-1 19-15,0-5-19 0,0-2 0 16,0-9-7-16,0-7 7 16,0-6-46-16,2-24-106 15,1-5-177-15,0-4-291 0</inkml:trace>
  <inkml:trace contextRef="#ctx0" brushRef="#br0" timeOffset="113864.66">18345 3278 986 0,'0'0'745'16,"0"0"-637"-16,0 0-65 0,0 0-43 16,0 0 26-16,0 0-26 15,0 0 13-15,154 32 0 16,-94 8-7-16,0 5-6 15,-4-1 0-15,-9 0 11 16,-11-2-19-16,-16-1 8 0,-11-6-6 16,-9-1-4-16,-7 1 9 15,-29-4 1-15,-15-1 16 16,-11 1-15-16,-10-8 16 16,-3-1-17-16,4-5-19 15,3-10 18-15,8-7-86 0,16-3-177 31,19-18-110-31</inkml:trace>
  <inkml:trace contextRef="#ctx0" brushRef="#br0" timeOffset="114080.5">18731 3465 1234 0,'0'0'402'0,"0"0"-306"16,0 0-67-16,0 0-2 15,0 0-17-15,0 0 4 0,0 0-5 16,71 60-1-16,-42-32 7 16,4 2-14-16,2-4 0 15,0-2-1-15,1-7-8 16,-3-4-53-16,5-13-169 0,-11-4-107 16,-7-14-666-16</inkml:trace>
  <inkml:trace contextRef="#ctx0" brushRef="#br0" timeOffset="114263.98">19034 3449 1340 0,'0'0'371'0,"0"0"-279"0,0 0-70 15,0 0-22-15,0 0 0 16,0 0 54-16,-20 148-32 16,11-83-16-16,-4 3 18 15,-3 2-23-15,-4-2 11 0,-2-2-12 16,0-7 0-16,3-7-14 15,0-19-96-15,7-12-240 16,4-20-689-16</inkml:trace>
  <inkml:trace contextRef="#ctx0" brushRef="#br0" timeOffset="114631.04">19358 3449 1446 0,'0'0'259'0,"0"0"-227"16,0 0 1-16,0 0 31 0,0 0-32 16,0 0 18-16,0 0-44 15,35 108-6-15,-28-66 17 16,1-2-16-16,0-6-1 16,0-8 0-16,-3-5 1 0,-1-11-12 15,0-9 9-15,4-1-33 16,3-10 17-16,2-22-83 15,7-9-114-15,5-6 87 16,-1 1 25-16,-2 5 103 16,-4 15 73-16,-3 5 79 0,-3 13 48 15,-3 5-99-15,-3 3-45 16,4 7-5-16,3 15-19 16,3 7 10-16,3 8-40 15,6 1-2-15,2 0-17 0,2-3-59 31,22-16-112-31,-6-9-171 16,-4-10-461-16</inkml:trace>
  <inkml:trace contextRef="#ctx0" brushRef="#br0" timeOffset="114930.87">20082 3439 1303 0,'0'0'342'15,"0"0"-264"-15,0 0-46 16,0 0-14-16,0 0 30 15,-127 74-19-15,107-41-29 0,4 4 25 16,7-5-25-16,7-2 0 16,2-8-2-16,0-8 2 15,0-7-16-15,5-7-28 16,10 0-116-16,7-11 99 16,1-13-25-16,-3 0 31 0,-5 2 55 15,-1 4 98-15,-5 6 91 31,-5 8-39-31,3 4-70 16,2 0-36-16,4 2-44 16,5 15 7-16,4 8-7 15,3 3-25-15,4 8-39 0,-5-8-140 16,-8-7-200-16</inkml:trace>
  <inkml:trace contextRef="#ctx0" brushRef="#br0" timeOffset="115514.16">20318 3442 1262 0,'0'0'214'0,"0"0"-199"0,0 0 1 16,0 0 0-16,0 0 166 16,0 0-97-16,0 0-55 15,52 111 23-15,-48-79-38 31,-2 1-14-31,0-3 9 16,-2-7-10-16,0-5 12 0,0-8-12 16,0-3 0-16,0-7 10 15,2 0-10-15,6-18 0 16,3-13-125-16,7-5-35 16,1-4 89-16,6 2 14 0,2 8 29 15,-5 8 28-15,-4 7 16 16,-2 12 39-16,-6 3 7 15,1 3 6-15,-3 20 14 16,0 5-30-16,-3 4-38 16,-1 4 4-16,-2-2-17 15,-2-1-1-15,2-11 0 0,-2-7 9 16,0-6-9-16,0-9 0 16,0 0-14-16,0-17 13 15,8-15-166-15,2-6 32 16,7-6 35-1,0 1 21-15,1 8 79 16,-1 9 31-16,-3 8 46 16,-1 12 39-16,-4 6-45 15,3 0-7-15,1 14 24 16,0 11-31-16,3 1-13 16,2 6-36-16,-3-5-7 0,1-1 4 15,-1-4-5-15,1-8-9 16,-1-8-49-16,8-6-82 15,12-16-18-15,-4-12-67 16,-2-9-458-16</inkml:trace>
  <inkml:trace contextRef="#ctx0" brushRef="#br0" timeOffset="115664.28">21098 3403 601 0,'0'0'877'16,"0"0"-607"-16,0 0-196 16,0 0-42-16,0 0-32 15,0 0 32-15,0 0-3 0,5 92-23 31,1-56 10-31,2-1-16 16,0-4 0-16,-1-3-1 16,-1-5 4-16,0-5-11 0,-6-18-85 15,0 0-165 1,0-4-44-16</inkml:trace>
  <inkml:trace contextRef="#ctx0" brushRef="#br0" timeOffset="115797.65">21212 3222 1523 0,'0'0'299'16,"0"0"-299"-16,0 0-131 16,0 0 8-16,0 0-7 15,0 0-146-15</inkml:trace>
  <inkml:trace contextRef="#ctx0" brushRef="#br0" timeOffset="116031.39">21493 3355 863 0,'0'0'649'0,"0"0"-556"15,0 0-32-15,0 0 21 16,0 0 16-16,-114-8-68 16,95 30-22-16,3 5 5 15,5 4-13-15,6 1-5 0,5 0 5 16,0 0 0-16,0-4 7 15,18-4-7-15,6-7-8 16,12-5-2-16,28-12-130 16,-3-3-83-16,-5-17-336 0</inkml:trace>
  <inkml:trace contextRef="#ctx0" brushRef="#br0" timeOffset="117081.64">21792 3306 1385 0,'0'0'244'0,"0"0"-181"0,0 0-50 16,0 0 23-16,0 0-20 16,0 0-2-16,-112 121-9 15,108-86 9-15,2-6-13 16,2-3-1-16,0-9 0 16,0-5 7-16,2-5-7 15,14-7-29-15,3 0-3 0,6-22 3 16,6-12-24-16,0-4-46 15,-2-4-10-15,-6 6 59 16,-6 5 50-16,-7 14 108 0,-6 7 71 16,-4 10-65-16,0 0-33 15,0 8-81-15,0 16 0 16,0 8 16-16,2 4-16 16,7 0-1-16,5-2 0 15,5-7 1-15,4-10-15 0,6-11 1 31,6-6-57-31,3-9 31 16,3-23-45-16,-1-11-20 16,-5-11-18-16,-4-9-50 15,-8-4 79-15,-10 2 79 0,-6 9 15 16,-7 15 228-16,0 12 0 16,0 17-38-16,0 9-78 15,0 3-94-15,0 15-9 16,0 19-8-16,-5 12-1 15,3 10 9-15,2 4-6 0,0 1 5 16,0-7-8-16,5-8 0 16,6-8-1-16,7-12 1 15,-1-11-2-15,6-15-6 16,4 0-38-16,4-27 40 0,2-15-8 16,3-17-39-16,-5-9-26 15,-6-8-7-15,-8 4-29 31,-8 9 115-31,-4 16 99 16,-5 19 80-16,0 15-60 16,0 13-73-16,0 5-46 0,0 27-2 15,0 12 2-15,0 12 0 16,0 6 12-16,0-2-5 16,0-3-7-16,4-9 0 15,7-7 7-15,3-15-6 16,-3-7-2-16,3-11 1 0,1-8-51 15,3 0 29-15,3-21-2 16,6-14-26-16,0-8-36 16,2-4-109-16,-2 2 68 15,-2 7 79-15,-10 14 48 16,-6 11 83-16,-2 13-11 0,-3 0-24 16,1 20 56-16,4 11-40 15,6 7-10-15,6 5-40 16,6-3-13-16,10-4 16 31,9-8-17-31,13-10 0 0,10-10 0 16,7-8-8-16,4-11-17 15,0-20-51-15,-4-15-2 16,-16-8-61-16,-13-8-43 16,-21 4 39-16,-19 7 143 0,-7 12 208 15,-19 18 47-15,-22 15-143 16,-10 6-75-16,-5 20 11 15,-2 19 5-15,4 19-16 16,8 16-11-16,8 7-26 16,12 9 15-16,12-3-15 0,12-3 0 15,2-8 4-15,6-7-4 16,17-10-9-16,3-10-107 16,-1-14-173-16,-10-18-292 0</inkml:trace>
  <inkml:trace contextRef="#ctx0" brushRef="#br0" timeOffset="121646.99">23997 2863 821 0,'0'0'166'15,"0"0"-112"-15,0 0-18 16,0 0 36-16,0 0 28 16,0 0-51-16,-5-12-31 0,5 8 22 15,0 2-2-15,0-1-15 16,0-4 3-16,0-1-11 16,0 0 5-16,0-2-14 15,0 0 3-15,0-2 6 16,5-2-14-16,3 0 5 0,-1 2-6 31,-1 3 1-31,-1 0 27 16,-3 3-3-16,-2 4 52 15,0 2 3-15,0 0-24 16,0 0-5-16,0 0-50 0,0 0 5 16,-7 0-10-16,-8 12 5 15,-9 12-1-15,-5 6 11 16,-5 8-9-16,-1 5 14 15,4 5-7-15,2-1-8 16,6 6 18-16,7-3-19 0,9 2 1 16,7-2 20-16,0 2-20 15,10-4 17-15,14-2-18 16,7-5 0-16,2-5 14 16,4-4-13-16,-4-10-1 0,-4-4 6 15,-9-6-5-15,-7-6 15 16,-6-4-16-16,-5-2 0 31,-2 0-2-31,0-7-30 16,-9-10-117-16,-7-7-959 0</inkml:trace>
  <inkml:trace contextRef="#ctx0" brushRef="#br0" timeOffset="122429.79">24219 2900 1008 0,'0'0'259'0,"0"0"-192"16,0 0-12-16,0 0 105 0,0 0-67 16,0 0-71-16,0 0-2 15,85-41-19-15,-49 15-2 16,4-4-16-16,-3-9-56 15,-3 1 47-15,-7 1-2 16,-9-1 28-16,-12 4 25 16,-4 5 30-16,-2 10 68 0,0 6-19 15,0 9-22-15,0 4-9 16,0 0-73-16,-8 29-4 16,-5 14 4-16,-3 18 0 15,5 11 15-15,1 4-15 0,6 5 1 16,2-7 6-16,2-7-7 31,0-4 0-31,0-10-1 16,0-7-2-16,0-7-19 15,-15-3-133-15,-1-9-165 16,-7-13-340-16</inkml:trace>
  <inkml:trace contextRef="#ctx0" brushRef="#br0" timeOffset="122996.61">24116 3050 1480 0,'0'0'107'16,"0"0"-107"-16,0 0 0 15,0 0 57-15,0 0-39 16,141-97-18-16,-83 82-18 16,4-2-25-16,5-1 19 0,-4 0-40 15,-3-2-12-15,-9 4-9 16,-13 0 12-16,-13 6 73 31,-15 4 96-31,-4 2 77 16,-6 4 42-16,0 0-117 0,0 0-54 15,-3 6-25-15,-6 12-13 16,3 4-7-16,1 4 1 16,5 1-6-16,0-5-3 15,0-5 9-15,0-5-1 16,9-3 1-16,2-9-9 0,5 0-16 15,6-7 0-15,3-17-23 16,6-8-29-16,-2-4-65 16,-1-2-4-16,-1 2 54 15,-7 6 85-15,-3 10 7 0,-7 6 75 16,-1 12-11-16,-3 2 7 16,4 2-55-16,1 22 75 15,0 6-27-15,3 2-45 16,-2 2 1-16,0-4-20 15,-1-8 2 1,-2-6 9-16,-2-5-11 16,-3-11 0-16,3 0 11 15,2-8 90-15,2-20-13 16,7-11-67-16,4-5-20 16,1-2 14-16,0 2-15 0,0 8 0 15,2 7-1-15,-3 10-42 16,5 10-49-16,-5 8-149 15,-11 1-335-15</inkml:trace>
  <inkml:trace contextRef="#ctx0" brushRef="#br0" timeOffset="123363.05">25383 2749 1393 0,'0'0'362'0,"0"0"-344"16,0 0-17-16,0 0 85 15,0 0-30-15,149-50-33 32,-97 33-18-32,4 3 1 15,-1-3 5-15,-2 0-11 16,-5 0 0-16,-11 1 0 0,-12 0 1 16,-10 4-1-16,-11 2 12 15,-4 2 35-15,0 5 17 16,-13 3-62-16,-9 0-2 15,-9 3 0-15,-5 15 0 16,1 6 3-16,1 6-3 0,7 0 0 16,5 2-6-16,11-2 6 15,5-2 0-15,6-4-2 16,0-4-12-16,8-4-20 16,21-8-83-16,11-6-59 0,34-6-33 15,-9-16-186-15,-5-9-404 0</inkml:trace>
  <inkml:trace contextRef="#ctx0" brushRef="#br0" timeOffset="123662.51">26141 2574 1106 0,'0'0'528'0,"0"0"-429"0,0 0-23 16,0 0-44-16,0 0-5 16,0 0-25-16,0 0-2 15,-116 72 13-15,96-43-13 16,2-1 0-16,7-5 0 0,7-2-3 15,-1-7-3-15,5-6 6 16,0-6-11-16,0-2 5 16,18 0-41-16,9-10 38 15,6-8 8-15,2-2-6 16,-1 0 7-16,-7 2 1 0,-9 8 40 16,-7 3 33-16,-5 6-36 15,-2 1-12-15,2 0-26 16,2 1-7-16,3 13-4 15,5 3-21 1,7-1-75 0,14-8-94-16,-3-5-152 0,-1-3-629 0</inkml:trace>
  <inkml:trace contextRef="#ctx0" brushRef="#br0" timeOffset="124196.06">26624 2467 1077 0,'0'0'652'15,"0"0"-583"-15,0 0-57 16,0 0 14-16,0 0-20 16,0 0 10-16,-124 59-13 15,103-22 4-15,6-1-3 0,7-4-4 16,2-3 0-16,6-7 0 16,0-5 0-16,10-7-5 15,11-8 5-15,11-2-3 16,6-8-11-16,11-20 0 0,7-13-74 15,2-10-46-15,-2-12-39 32,-5-5-33-32,-9-2 11 15,-13 5 195-15,-12 16 82 16,-9 16 224-16,-6 15-18 16,-2 14-108-16,0 4-126 0,0 11-51 15,-12 22-3-15,-1 15 0 16,0 10 13-16,2 3-13 15,2-3 1-15,7-8-1 16,2-9 7-16,0-12-7 0,0-7 0 16,0-10 0-16,4-5-1 15,7-7 0-15,7 0-8 16,9-12 8-16,2-13-22 16,2-3 14-16,-2 2-26 15,-7 4 35-15,-6 10 15 0,-10 7 17 16,-1 5 0-16,-3 0-32 15,0 0 7-15,1 15 5 32,6 5-2-32,-1 5-10 15,8-1-7-15,0-2-49 0,8-7-61 16,-1-6-244-16,-6-9-709 0</inkml:trace>
  <inkml:trace contextRef="#ctx0" brushRef="#br0" timeOffset="124512.84">27688 2278 1480 0,'0'0'178'16,"0"0"-158"-16,0 0 8 0,0 0 24 15,0 0-14-15,0 0-8 16,-127 20-30-16,109 4-1 15,7 5-6-15,9-4 2 16,2 1-8 0,0-2 13-16,15 0 0 15,9 0-1-15,3-4-9 16,2-1-6-16,-2-4 13 16,-6-2 4-16,-6-3-1 15,-7-5 6-15,-5-1-5 16,-3-1 62-16,0 0-26 0,-9 5-37 15,-20 3 21-15,-9 5-21 16,-28 0-31-16,8-2-215 16,6-6-283-16</inkml:trace>
  <inkml:trace contextRef="#ctx0" brushRef="#br0" timeOffset="124862.69">27786 2508 1375 0,'0'0'247'0,"0"0"-182"0,0 0-3 16,114-60-21-16,-85 40 24 15,-3 1-49-15,-3-4-8 16,-4 3-2-16,-5 2-5 16,-5 1 14-16,-5 5 1 0,-4 3 6 15,0 4 32-15,0 5-22 16,0 0-24-16,0 0-8 15,-11 2-31-15,-7 17 31 16,-3 3 1-16,-2 6 0 16,1 2 5-16,6-1-6 0,3-2 0 15,6-3 0-15,3-2-3 16,4-5-4-16,0-5 7 16,2-7-43-16,20-5-32 15,12 0-48-15,26-17-82 0,-5-12-139 16,-6-3-764-16</inkml:trace>
  <inkml:trace contextRef="#ctx0" brushRef="#br0" timeOffset="125161.47">28248 2276 1380 0,'0'0'187'0,"0"0"-130"0,0 0-57 16,0 0 7-16,0 0 24 15,0 0-31-15,-124 68 0 16,113-49 0-16,5-2 0 15,4-1-9-15,2-3 9 0,0-1-1 16,13-3-9-16,9-1-64 16,7 0 45-16,0-2 13 15,0 0 6 1,-4-4 4-16,-5 2 12 16,-9-4 7-16,-6 0 58 0,-5 3 12 0,0-3 28 15,0 0-47-15,-9 5-63 16,-14-1 29-16,-3 2-30 15,-6 2 1-15,-1-2-1 32,4-1-59-32,-4-5-102 0,10 0-142 15,8 0-349-15</inkml:trace>
  <inkml:trace contextRef="#ctx0" brushRef="#br0" timeOffset="125529.51">28535 2212 1190 0,'0'0'216'0,"0"0"-164"15,0 0 2-15,0 0 15 0,-143 0 16 16,121 12-46-16,6 3-38 16,8 2-2-16,8 0-7 15,0 2 8-15,0-1 8 16,17-2-8-16,10-2-38 15,4-3-10-15,2 1-12 16,4-5 33 0,-4-1 9-16,-2 0 14 15,-9-2 4-15,-6-1 7 16,-7 2 50-16,-7-3 0 16,-2 2-8-16,0 2 4 0,-11 4-52 15,-9 2 20-15,-5 0 3 16,-3 0-23-16,1-2 15 15,0-2-16-15,5-2-20 16,-1-6-135-16,10 0-145 16,4-6-274-16</inkml:trace>
  <inkml:trace contextRef="#ctx0" brushRef="#br0" timeOffset="125712.34">28813 2271 1580 0,'0'0'219'15,"0"0"-197"-15,0 0-22 32,0 0 0-32,0 0 13 15,0 0-2-15,-17 105 9 16,15-79-13-16,2-4-5 16,0-4 3-16,0-4-5 0,0-14-57 15,11 0-165-15,2 0-145 0</inkml:trace>
  <inkml:trace contextRef="#ctx0" brushRef="#br0" timeOffset="125845.97">28992 2075 1617 0,'0'0'169'0,"0"0"-169"16,0 0-93-16,0 0 49 0,0 0 16 15,-11 109-124-15,1-78-443 0</inkml:trace>
  <inkml:trace contextRef="#ctx0" brushRef="#br0" timeOffset="126462.28">29088 2292 962 0,'0'0'645'0,"0"0"-570"15,0 0-49-15,0 0 47 16,0 0-29-16,0 0-37 15,0 0-2-15,0 46-4 0,0-28-1 16,0-2 0-16,2 0 0 16,7-4 17-16,4-3-17 15,0-2-10-15,3-5-30 16,3-2 8-16,0 0 1 0,1-12-12 16,-1-10-36-16,-6-4 13 15,-3-2 36-15,-2-2 12 16,-2 3 17-16,-1 8-12 15,-1 4 13-15,0 7 30 16,0 8-30 0,4 0 0-16,1 0-8 15,6 15 8-15,1 0 31 16,4 6-18-16,-3-1 20 16,2 0 12-16,-6 0-18 15,-3 1 37-15,-2-7-34 0,-4-2-2 16,-4-1-19-16,0-5-3 15,0-3-1-15,0-3-5 16,0 0 0-16,0 0 16 16,4 0-16-16,7-11-24 15,7-7-66-15,5-2 18 0,6 0 55 16,-2-1-14-16,-1 7 31 16,-2 1 6-16,-7 6 23 15,-4 6 15-15,-7 1 13 16,1 0-22-16,-2 1 22 0,-1 14 19 15,3 1-22-15,1 2 5 32,4 2-36-32,1-4 0 15,-1 0-21-15,1-2-2 16,-3-5 15-16,2-2-15 16,-1-5-2-16,3-2-44 0,-3-4-79 15,-5-10-217-15</inkml:trace>
  <inkml:trace contextRef="#ctx0" brushRef="#br0" timeOffset="128045.58">29866 1985 1066 0,'0'0'187'0,"0"0"-179"32,0 0 2-32,0 0 106 0,0 0-43 15,0 0-24-15,133 17 37 16,-104 12 15-16,0 7-15 16,-4 10-4-16,-5 8-25 15,-7 6-13-15,-8 6-31 0,-5 4 2 16,-3 7 8-16,-19-1-12 15,-11 0-9-15,-7-1-4 16,-10-4 4-16,-10 0-4 16,-40 8-35-16,11-19-171 15,6-16-435-15</inkml:trace>
  <inkml:trace contextRef="#ctx0" brushRef="#br0" timeOffset="131777.67">17053 2135 367 0,'0'0'79'0,"0"0"-45"15,0 0 72-15,0 0 50 16,0 0-24-16,0 0-43 0,0 0-14 15,4-14-8-15,-4 12-24 16,0 2-2-16,0 0 4 31,0 0-12-31,0 0 19 16,0 0-37-16,0 0-7 16,0 0 20-16,0 0-12 0,2 0 20 15,-2 0-5-15,0 0-30 16,0 0 27-16,0 0-14 15,0 0 17-15,0 0 34 16,0 0-18-16,0 0 4 0,2 0-26 16,3-4-1-16,-1 0 42 15,6-6-34-15,3-2-24 16,3-2 3-16,5-4-11 16,6-2 0-16,4-3-6 15,3 2-19-15,2-3 24 0,0-1-4 16,-1 6-4-16,-2 1 9 15,-4 4-3-15,-6 5 1 16,-8 4 2-16,-8 0 0 31,-2 3 1-31,-3 2 0 0,-2-1 7 16,0 1 11-16,0 0-19 16,0 0 23-16,0 0-22 15,0 0-1-15,0 0 20 16,0 0-20-16,0 0 0 15,0 0 0-15,0 0 7 16,0 0 2-16,0 0-9 0,0 0 0 16,0 0-3-16,-2 0 3 15,-10-2 0-15,-3 2 0 16,-10 0 1-16,-8 0 2 16,-12 0-3-16,-8 0 0 0,-10 2 4 15,-8 4-4-15,0 1 0 16,-1 0 4-16,7-3-2 15,13-1 28-15,11 0-15 16,12-1-13 0,11 0 31-1,11-2-24-15,7 0 9 0,0 0-18 16,2 0-13-16,23 0 12 16,10 0-8-16,10-9-2 15,7 2-5-15,1 1-39 16,3 0 27-16,-5 1-19 0,3 2-55 15,-8 1 35-15,-1-1-15 16,-9 2 33-16,-7-2 38 16,-7 3 4-16,-6 0 6 15,-6 0 1-15,-2 0 0 16,-6 0 3-16,0 0-3 0,-2 0 0 16,0 0-1-16,0 0 2 15,0 0 1-15,2 0-2 16,3 0 0-16,1 0-8 15,4 0 9-15,-2 3-1 0,1-2 0 16,0 4 9-16,-2-3-18 31,-3-1 9-31,-2-1 0 16,-2 0 0-16,0 0 1 16,0 0-1-16,0 2 4 15,0-2-2-15,0 0-4 0,0 0-14 16,0 0-22-16,0 0 37 15,0 0 1-15,0 0 0 16,0 0 22-16,0 0 3 16,0 0 43-16,0 0 2 0,0 0 0 15,0 0 9-15,0 0-32 16,0 0-9-16,0 0-15 16,0 0-21-16,0 9-4 15,0 9-17-15,-2 18 19 16,-6 15 9-16,-8 32-8 0,3 3 19 15,-1 11 1-15,1 0-20 16,5-13 33-16,0 1-20 31,3-8-8-31,1-11 16 16,0-10-21-16,4-14 13 0,0-12-14 16,0-11 1-16,0-8 3 15,0-5-4-15,0-6 0 16,0 0 11-16,0 0-10 15,0 0 14-15,0 0-15 16,0 0-21-16,-14 0-25 0,3-12-175 16,-9-4-1037-16</inkml:trace>
  <inkml:trace contextRef="#ctx0" brushRef="#br0" timeOffset="138993.77">8504 5191 955 0,'0'0'242'0,"0"0"-167"15,0 0-58-15,0 0 34 16,0 0 17-16,0 0 32 0,4-60-27 16,-4 54-34-16,0 0 14 15,0 0 15-15,0 2-9 16,0-1 4-16,0 5-28 16,0-3-7-16,0 3-3 15,0-2-25-15,0 0 32 0,0-3-18 31,-2-2-6-31,-11-3 7 16,-8-8-5-16,-10-2-9 0,-11-6 4 0,-9 0 5 16,-12-2-4-16,-10 1 6 0,-12-3-12 31,-8 4 2-31,-10-2 8 16,-4 3-10-16,-3 0 6 15,2 4-5-15,-16-2 13 16,-16 5-14-16,-13 4 0 15,10 4 1-15,31 6 8 0,30 3-9 16,16 1 0-16,-9 0 0 16,-10 0 4-16,-2 0-4 15,8 0 0-15,10 0-1 16,9 0 2-16,12 0-1 0,11 0 0 16,10 0 0-16,9 0 10 15,9 0-4-15,7 0-3 16,2 0 8-16,0 0-10 15,0 0 6-15,0 0-7 0,0 0 0 16,0 0-7-16,0 0 7 16,0 0-11-16,0 0 4 15,0 0-25-15,0 0 5 32,-2 0-38-32,0 0-29 15,-3 0 22-15,0 5-19 0,3 2-100 16,2 2-18-16,0-1-44 15,0-4-154-15,5-2-259 0</inkml:trace>
  <inkml:trace contextRef="#ctx0" brushRef="#br0" timeOffset="139660.57">6658 4409 557 0,'0'0'735'16,"0"0"-669"-16,0 0-54 15,0 0-12-15,0 0 68 16,0 0 31-16,0 0-55 16,116-98 5-16,-114 98 21 0,-2 0 9 15,0 0-8-15,0 0-56 16,-11 2-14-16,-14 15 7 16,-14 4-8-16,-15 9 13 0,-4 1-6 15,-5-2 1-15,1 0 5 16,4-6-13-16,0-2 0 15,4-3 12-15,8-4-10 16,8-5 3-16,7 0-5 16,9-3 0-16,6-2 3 0,7 0-3 31,2 0-9-31,1 1 8 16,3 6-16-16,1 4 17 15,2 2 0-15,0 7 0 16,2 0 7-16,18 3-7 15,5-2 0-15,2-1-1 0,2-3 7 16,-2-5-5-16,-4-2-1 16,-2-3 0-16,-5-4 1 15,-3-2-1-15,-5 0 0 16,-2-4 0-16,-4 1 1 16,-2-2 10-16,0 0-11 0,0 0-9 15,0 0 9-15,2 2 0 16,0 1 0-16,3-2 0 15,-1 3-10-15,0 0 9 16,8 1-73-16,-3-2-113 0,-5-3-161 0</inkml:trace>
  <inkml:trace contextRef="#ctx0" brushRef="#br0" timeOffset="140793.54">1194 4652 1536 0,'0'0'239'0,"0"0"-190"16,0 0-48-16,0 0-1 15,0 0-1-15,0 0 1 0,-48 123 29 16,31-52 21-16,2 4-42 15,1-3-8-15,6-6 15 16,-1-6-14-16,0-6-1 16,2-3 0-16,-2-8-9 0,-1-6-23 15,-13-12-151-15,1-8-192 16,1-14-594-16</inkml:trace>
  <inkml:trace contextRef="#ctx0" brushRef="#br0" timeOffset="141193.51">1248 4703 722 0,'0'0'227'0,"0"0"-165"16,0 0 4-16,0 0 11 15,0 0 10-15,0 0-31 16,0 0 8-16,74-7 9 15,-59 33 4-15,-2 2-41 16,-4 6 8-16,-4 1-14 0,-5-1-22 16,0-3 24-16,-9-1-16 15,-11-2-3-15,-5-5 6 16,3-3-18-16,0-5 11 16,2-4-12-16,1-2 0 0,9-4 19 15,5-1-11-15,5 1 2 16,0-2-10-16,0 9-7 15,5 5 7-15,13 2 0 16,5 5 0-16,7 0 18 16,1 0-9-16,-2-4-9 0,0 1 2 31,-7-6-2-31,1 0-18 16,-8-5-200-16,-3-8-145 0</inkml:trace>
  <inkml:trace contextRef="#ctx0" brushRef="#br0" timeOffset="141526.07">1571 5029 1160 0,'0'0'647'15,"0"0"-647"-15,0 0-95 16,0 0 95-16,0 0 0 0,0 0 19 16,0 0 3-16,-4 133-20 15,2-106 14-15,2-3-16 16,0-6 2-16,0-7 5 15,4-6-7-15,11-5-1 0,10 0-5 16,8-12-4-16,5-14 8 16,1-4-31-16,-4-6 0 31,-8-3 32-31,-10 4 2 16,-13 3 13-16,-4 2 50 15,0 4-4-15,-8 6 13 16,-7 6-54-16,-6 6-9 0,-6 8-20 15,-4 0 7-15,-6 11-47 16,-24 20-122-16,12-5-202 16,5-4-577-16</inkml:trace>
  <inkml:trace contextRef="#ctx0" brushRef="#br0" timeOffset="141977.34">2199 4552 1553 0,'0'0'320'15,"0"0"-291"-15,0 0-23 16,0 0-6-16,0 0 0 16,-42 119 2-16,27-52 11 15,1 7 9 1,1-2-12-16,-1 1-4 16,1-5 6-16,-3-4-12 15,-1-3 0-15,-12 2 0 16,2-15-156-16,2-16-386 0</inkml:trace>
  <inkml:trace contextRef="#ctx0" brushRef="#br0" timeOffset="142443.04">2128 5119 1340 0,'0'0'660'0,"0"0"-660"0,0 0-32 15,0 0 32-15,0 0 67 16,0 0-48-16,137-27-18 15,-100 18 7-15,3-3-8 16,0-4-29-16,-1-5-27 0,-6-5-1 16,-8-1 16-16,-10-4-57 31,-11 6 49-31,-4 3 49 16,0 5 43-16,-2 10-9 15,-13 5 14-15,-3 2-21 16,-3 7 5-16,2 18-32 0,-2 5 0 15,8 6 1-15,4-3 0 16,7 2-1-16,2-3 0 16,0-6 6-16,7-3-3 15,8-8-2-15,8-4-2 0,6-6-17 16,6-5-60-16,3 0 39 16,5-5 11-16,-3-7 14 15,-5-1 13-15,-6 3 2 16,-8 4 16-16,-8 4 29 15,-7 2-15-15,-4 0 1 0,-2 0-2 16,0 12-19-16,0 5 9 16,-13 4-20-16,-14 6 0 15,-39 9-10-15,3-7-145 32,1-7-560-32</inkml:trace>
  <inkml:trace contextRef="#ctx0" brushRef="#br0" timeOffset="143409.75">3593 4831 1570 0,'0'0'214'0,"0"0"-138"16,0 0-23-16,0 0 6 16,0 0-55-16,0 0 11 0,0 0-15 15,-134 69 0-15,101-28 1 32,6-1-10-32,4-1 16 15,8-6-7-15,4-5 0 16,6-5-2-16,5-3-15 0,0-6 17 15,0-7-52-15,14-2-82 16,10-5-41-16,5 0 116 16,10-21-45-16,3-7-132 15,-3-2 46-15,-2 0 90 16,-6 4 100-16,-9 8 139 0,-9 4 16 16,-6 7 39-16,-5 6-47 15,-2 1-41-15,0 0-17 16,0 8-87-16,0 9 5 15,0 8 4-15,0 3-9 16,0-2 11-16,4-4-13 0,3-4 0 16,0-4 4-16,0-6-4 15,-1-6 0-15,1-2-6 32,2 0-30-32,2-4 35 15,7-16 1-15,4-4-43 0,1-2-25 16,-1 3 4-16,-5 2 33 15,-1 7 31-15,-7 3 13 16,-5 8 71-16,-4 3-25 16,3 0-29-16,-3 0 5 0,2 0-27 15,1 0 2-15,1 0 31 16,3 10-21-16,-1 0 27 16,3 2-28-16,2 0-10 15,0 0 11-15,3-2-20 16,-1 2 0-16,0-4 0 0,1-2-9 15,-1-3-10-15,1-3-73 16,-3-19-112-16,-11-5-563 0</inkml:trace>
  <inkml:trace contextRef="#ctx0" brushRef="#br0" timeOffset="144176.94">3359 4763 833 0,'0'0'175'15,"0"0"-139"-15,0 0 69 32,0 0 7-32,0 0-46 15,0 0 4-15,0 0 1 16,0-17 6-16,0 17-7 0,0 0 7 15,0 0 37-15,0 0-32 16,0 0-34-16,-2 0-4 16,0 0-38-16,-1 0 2 15,-2 0-8-15,-1 0-11 0,-7 4 11 16,-7 9 9-16,-5 2-7 16,-2 5 17-16,0 5-19 15,3 1 0-15,2-1 5 16,4 1-4-16,5 4 12 15,4-3-13-15,2 4 1 0,7 1-4 16,0 1 3-16,11 3-2 16,18 2-9-16,26 5-90 15,-5-12-175-15,-10-11-802 0</inkml:trace>
  <inkml:trace contextRef="#ctx0" brushRef="#br0" timeOffset="145426.2">4805 4441 1290 0,'0'0'209'15,"0"0"-135"-15,0 0 81 16,0 0-38-16,0 0-94 15,0 0-5-15,0 0-17 16,0 93 29-16,-2-43 15 0,-4 6-43 16,1-4 23-16,-1-2-25 15,-2-5 6-15,2-9 3 32,-3-6-9-32,3-9 0 0,2-6-1 15,-4-4 8-15,6-4-8 16,-2-5 1-16,4-2-16 15,0 0 1-15,0 0-33 16,10-10-10-16,19-8-126 16,10 0 55-16,5-3 101 15,-1 7 15-15,-3 7 12 0,-11 5 1 16,-7 2 7-16,-6 0 15 16,-10 12 24-16,-4 6-11 15,-2 1-17-15,0 5-17 0,-17-2-1 16,-10 1 23-16,-4-3-22 15,-5-4 6-15,3-4 12 16,2-6-18-16,6-4 25 16,9-2-7-16,7 0-8 15,9 0 15-15,0 0-17 16,13-2-1-16,21-8-8 16,13-2-38-1,11-3 27-15,7 2-49 16,6-3-6-16,-2 0 26 15,-4-2-20-15,-9 1-24 16,-14 1-6-16,-13 0 38 0,-13 2 52 16,-14-2 47-16,-2 2 45 15,-5 3 41-15,-17 2-32 16,-3 6-31-16,-1 3-19 16,-1 0-13-16,4 5 22 15,8 15-58-15,6 6 9 0,7 4-11 16,2 6 9-16,0 2 12 15,20 1-7-15,9-3-6 16,6-7 18-16,8-4-26 16,1-9-2-16,16-16-32 0,-12 0-145 15,-17 0-483-15</inkml:trace>
  <inkml:trace contextRef="#ctx0" brushRef="#br0" timeOffset="146293.03">1250 6138 476 0,'0'0'221'0,"0"0"-61"0,0 0 18 15,12-117 7-15,-8 89 57 16,0 6-44-16,-4 9-52 15,0 2-20-15,0 8-12 16,0 3-23-16,0 0-54 0,-8 0-37 16,-4 3 0-16,-5 16-3 15,-6 7-3-15,-4 6 5 16,2 1 2-16,6-3-1 16,3-1 0-16,10-5 0 15,3-7-3-15,3-3 3 0,0-3-10 16,0-2-12-16,15-9-74 15,6 0 17-15,8 0 5 16,2-11 24-16,0-10 47 16,-2 0-20-16,-8 3 23 15,-11 4 16-15,-5 7 40 0,-5 5 41 32,0 2-22-32,0 0-22 15,0 0-25-15,0 2-28 16,2 12-7-16,9 6 1 15,0 3 12-15,5 3-13 16,0-2-1-16,-1-4-59 0,3-2-52 16,20-18-100-16,-5 0-168 15,2 0-315-15</inkml:trace>
  <inkml:trace contextRef="#ctx0" brushRef="#br0" timeOffset="146593.07">1823 5966 1579 0,'0'0'220'15,"0"0"-182"-15,0 0 4 16,0 0 24-16,0 0-50 0,0 0-16 16,0 0 0-16,-89 26 1 15,78-9-3-15,4 2 2 32,7-1-13-32,0-2 13 15,15 0-23-15,17-2-14 16,3-2-26-16,6 0 24 0,-1-3 38 15,-7-1-18-15,-6 1 7 16,-10-3 11-16,-7 0-10 16,-10-3 4-16,0 4-2 15,-2 0 18-15,-19 8 17 16,-6-1-13-16,-8 2-4 0,-3 0-9 16,-18-4-48-16,11-4-220 15,10-8-330-15</inkml:trace>
  <inkml:trace contextRef="#ctx0" brushRef="#br0" timeOffset="146959.37">2317 5935 1119 0,'0'0'224'0,"0"0"-160"0,0 0 10 16,0 0 105-16,-149 28-55 15,118-13-80-15,11-3-32 16,9 2-6-16,9-2-12 16,2 0-7-16,4 1 11 0,25-1-20 15,7-1 12-15,8-1-31 16,6-5 15-16,-4 2-37 16,-5-3 18-16,-8 2 11 15,-11-3 21-15,-10-1 6 0,-8 3 14 16,-4-3 88-16,0 0 16 15,0 1-61-15,-11 4-9 16,-11 3-24-16,-10 2-8 16,-3 3-5-16,-6-1 5 15,-1 1-18 1,5-5-4-16,3-3-108 16,12-7-104-16,10 0-76 15,12-12-570-15</inkml:trace>
  <inkml:trace contextRef="#ctx0" brushRef="#br0" timeOffset="147125.87">2534 6021 1189 0,'0'0'168'15,"0"0"-122"-15,0 0 66 16,0 0 53-16,0 0-95 16,0 0-41-16,0 0-6 0,-26 95 2 15,18-63-25-15,6-2 15 16,0-5-15-16,2-2-92 15,0-9-126-15,0-10-313 0</inkml:trace>
  <inkml:trace contextRef="#ctx0" brushRef="#br0" timeOffset="147242.2">2722 5877 1547 0,'0'0'0'0,"0"0"-72"15,0 0-67-15,0 0 7 0,0 0-12 0</inkml:trace>
  <inkml:trace contextRef="#ctx0" brushRef="#br0" timeOffset="147592.44">3011 6043 1461 0,'0'0'200'15,"0"0"-139"-15,0 0 54 16,0 0-28-16,0 0-54 0,-138 24-6 16,111 3-27-16,7 1 0 15,7 2-9-15,9 0 9 32,4 0 0-32,0-4-2 15,4 0-5-15,13-2-6 0,8 0 10 16,0 0-38-16,-3-2 27 15,0 4-19-15,-6 1 14 16,-5-1 13-16,-9-1-15 16,-2-1 13-16,-7-2 6 15,-17-1 2-15,-8-4 28 0,-5 0-28 16,-5-5 16-16,-1-4-16 16,-17-8-72-16,13 0-219 15,9-14-758-15</inkml:trace>
  <inkml:trace contextRef="#ctx0" brushRef="#br0" timeOffset="148159.1">3174 6157 1506 0,'0'0'260'15,"0"0"-212"-15,0 0-31 16,0 0 0-16,0 0-10 15,0 0-3-15,0 0-4 16,-20 104 0-16,13-74 5 0,0-7-5 16,0-3 0-16,1-5 0 15,4-6 4-15,0-2-14 16,2-7-12-16,0 0-53 16,2-15-27-16,18-11-213 15,6-6 121-15,3-2 110 0,2 5 84 16,-4 6 40-16,-4 8 96 15,-7 8 15-15,-5 5-26 16,-5 2-48-16,1 0-16 16,2 12 34-16,2 4-45 0,3 3-5 15,3-2-38-15,6-2-7 32,6-6 0-32,6-7-33 15,7-2-34-15,5-4-34 16,5-18-18-16,-6-7 23 15,-1-2 25-15,-11-1 29 0,-15 3 42 16,-7 10 62-16,-12 3 77 16,0 5 83-16,0 7-105 15,-12 3-43-15,-1 1-50 16,-1 0-15-16,-1 12-5 0,2 8 5 16,4 2-11-16,4 0 2 15,5-1-4-15,0 2-5 16,0-7 9-16,21-2-1 15,12-4-21-15,9-6-62 16,14-4-27-16,40-14-157 0,-14-10-88 16,-6-2-407-16</inkml:trace>
  <inkml:trace contextRef="#ctx0" brushRef="#br0" timeOffset="148558.87">4271 6084 153 0,'0'0'603'0,"0"0"-269"15,0 0-43-15,0 0 0 0,0 0-119 16,0 0-115-16,0 0-41 15,-79 17 6-15,48 10-13 16,2 2 22-16,9 2-31 16,9-2 0-16,7-4-5 15,4-6 5-15,0-8-8 16,20-8 2-16,13-3-49 0,14-17 54 16,9-24-40-16,8-12-76 15,1-15-1-15,-5-12-27 16,-9-4 58-16,-17 1 36 0,-14 9 51 15,-13 14 275-15,-7 18 10 16,0 14-110-16,0 15 10 16,-3 10-71-16,-3 3-77 15,-4 7-37-15,-3 23-46 16,-5 19 46 0,1 13-2-1,-3 8 2-15,7 6-1 0,8-4 2 16,5-10-1-16,0-8 0 15,9-11 8-15,8-11-17 16,4-8-12-16,1-10-62 0,3-4 4 16,-1-10-17-16,12 0-33 15,-5-5-143-15,-9-10-215 0</inkml:trace>
  <inkml:trace contextRef="#ctx0" brushRef="#br0" timeOffset="150141.99">5450 5837 757 0,'0'0'802'15,"0"0"-635"-15,0 0-92 16,0 0 21-16,0 0-11 16,0 0-23-16,0 0-62 0,-83 30 0 15,57 15-1-15,3-2 8 16,10-1-11-16,11-3 4 31,2-9 0-31,4-6 12 16,17-8-12-16,7-9-8 15,3-7-15-15,3 0-4 0,-3-9-15 16,-7-16-31-16,-8-2 0 16,-9-8 29-16,-7 1-32 15,0 0 37-15,-9 5 39 16,-5 6 7-16,1 5 66 0,7 8-36 16,1 6 1-16,5 4-21 15,0 0-17-15,9 2-23 16,20 12 21-16,11 2-12 15,11 0 13-15,5 0-26 16,0 1-11-16,-5-4 12 0,-10 2-35 16,-10 1-13-16,-12-2 26 15,-9-1-9-15,-10 2 40 16,0-4-15-16,-10 1 32 16,-7-3 32-1,-1-6 28-15,5 0 71 16,1-3-6-16,6 0-34 15,3 0 29-15,3-13-41 16,0-8-13-16,15-8-22 16,10-4-43-16,4-4 2 15,0 0 3-15,2 0 1 0,-2 2-3 16,-2 3-3-16,-4 1-1 16,-6 4 15-16,-3 1-15 15,-3 6 0-15,-5 1-16 16,-4 5-37-16,-2 1 14 15,-4 9-82-15,-13 3-96 0,-10 1-377 16</inkml:trace>
  <inkml:trace contextRef="#ctx0" brushRef="#br0" timeOffset="150925.87">1451 7064 755 0,'0'0'652'15,"0"0"-556"-15,0 0-50 16,0 0 184-16,0 0-25 31,0 0-107-31,0 0-68 16,22-80-30-16,-22 98-7 0,0 14-1 15,3 11 8-15,-1 8 32 16,-2 6-24-16,0-6-7 16,0-6 8-16,0-11-9 15,0-10 10-15,0-9-10 16,0-8 1-16,0-5 11 0,0-2 1 16,6-3-11-16,3-22-2 15,5-14-64-15,3-8 35 16,8-5 28-16,2 1-21 15,4 5 0-15,-2 8-28 0,2 13 3 16,-2 10-29-16,-2 15-83 16,-8 15-80-16,-7 18-119 15,-10 5-520-15</inkml:trace>
  <inkml:trace contextRef="#ctx0" brushRef="#br0" timeOffset="151225.87">1725 7357 1239 0,'0'0'361'15,"0"0"-338"-15,0 0-15 16,0 0 66-16,0 0-3 16,149-68-62-16,-100 36-9 0,-4-4-12 15,-10 2-37-15,-8 1 15 16,-12 6 21-16,-9 4 13 16,-6 7 19-16,0 8 34 15,-14 6 17-15,-7 2-51 16,0 0-3-16,-4 18 15 0,3 10-12 15,1 5 14-15,8 2-5 16,5 6-10-16,5-4 24 16,3-2-27-16,0-5-9 15,16-4 8-15,6-6-13 0,7-6-1 16,9-6-17-16,2-8-37 31,25-8-33-31,-12-18-164 16,-8-4-309-16</inkml:trace>
  <inkml:trace contextRef="#ctx0" brushRef="#br0" timeOffset="151692.1">2385 7124 1245 0,'0'0'276'0,"0"0"-206"16,0 0 67-16,0 0-85 15,0 0-24-15,0 0-27 0,0 0 12 16,0 100 31-16,0-54-28 16,-3-8-2-16,1-1 3 15,0-13-16-15,2-7 11 16,0-10-12-16,0-5 0 0,0-2 10 16,2-9 18-16,18-20 21 15,5-13-46-15,6-10 11 16,-2-8-28-16,0 2 18 15,-6 8-4-15,-6 12 24 0,-5 12-24 16,-6 11-1-16,1 10 0 16,-1 5-66-16,1 9-55 15,2 21-57-15,6 24-12 16,1-5-13-16,-3-5-303 0</inkml:trace>
  <inkml:trace contextRef="#ctx0" brushRef="#br0" timeOffset="152007.93">2801 7233 1109 0,'0'0'403'0,"0"0"-184"16,0 0-50-16,0 0-54 0,0 0-57 15,0 0-58-15,0 0-4 16,-21 52 2-16,18-30 3 16,3-1-2-16,0-7 1 15,9 1-6-15,11-9-6 16,9-6-18-16,7 0 6 0,4-12 12 15,2-16-65-15,-1-8-14 16,-10-8-4-16,-12-4-4 16,-14-5 38-16,-5 6 56 15,-11 2 5-15,-16 13 172 16,-4 10-103-16,0 12-21 0,-1 10-45 31,3 0 4-31,5 16-14 16,4 13-5-16,11 0-100 15,9 1-66-15,9-10-142 16,15-10-336-16</inkml:trace>
  <inkml:trace contextRef="#ctx0" brushRef="#br0" timeOffset="152225.67">3426 6770 1332 0,'0'0'258'0,"0"0"-97"16,0 0 39-16,0 0-109 15,0 0-69-15,0 0-22 16,0 0 0-16,-38 158 21 16,24-92-15-16,-1 4-5 15,1-3 5-15,-1-8 3 0,1-9 1 16,1-11-10 0,2-11-7-1,4-10-62-15,3-18-153 16,2-2-145-16,2-19-588 0</inkml:trace>
  <inkml:trace contextRef="#ctx0" brushRef="#br0" timeOffset="152458.87">3557 6986 1313 0,'0'0'349'16,"0"0"-324"-16,0 0-24 16,0 0 78-16,0 0-41 0,0 0-31 15,0 0 6-15,-83 76-1 16,50-46-12-16,2-4 24 15,9-2-23-15,4-5 0 16,9-3-1-16,9-4-3 0,0-2 1 16,0 0-5-16,22 0 7 15,9 0 0-15,8-3 10 16,7 0-1-16,8-3-9 31,17-1-83-31,-13 0-174 16,-13-3-533-16</inkml:trace>
  <inkml:trace contextRef="#ctx0" brushRef="#br0" timeOffset="152808.2">3756 7207 1614 0,'0'0'256'16,"0"0"-235"-16,0 0-21 15,0 0 44-15,0 0-4 16,0 0-7-16,156-26-32 15,-100 9-2-15,-4-2-29 0,-4-6-97 16,-9 0-21-16,-12-4-7 16,-13 3-7-16,-14 2 138 15,0 4 24-15,-11 6 141 16,-9 6 20-16,-2 6-65 0,1 2 4 31,2 0-58-31,3 16-30 16,1 10-6-16,3 6-5 15,5 4-1-15,5 2 0 16,2 1 4-16,0-6-14 16,13-6-21-16,14-10-95 0,33-17-85 15,-4 0-73-15,0-7-906 0</inkml:trace>
  <inkml:trace contextRef="#ctx0" brushRef="#br0" timeOffset="153158.28">4516 6964 1423 0,'0'0'186'16,"0"0"-106"-16,-134 47 64 16,92-16-22-16,8 5-84 15,12 3-9-15,11-3-29 0,9-4 0 16,2-6-9-16,2-10 9 31,21-12-32-31,8-4 10 16,9-16-18-16,11-22-7 15,6-19-43-15,7-11-107 16,-2-14 18-16,-2-5-2 0,-11 4 70 16,-14 7 111-16,-12 15 199 15,-13 22 108-15,-10 12-43 16,0 17-59-16,0 10-78 16,0 0-117-16,-15 20-9 0,-5 20-2 15,-2 16 2-15,-2 11 2 16,3 10-3-16,8 6 0 15,6-2 0-15,7-2 0 16,0-10-21-16,7-6-97 16,8-15-131-16,-4-22-401 0</inkml:trace>
  <inkml:trace contextRef="#ctx0" brushRef="#br0" timeOffset="155174.69">5594 6641 942 0,'0'0'369'0,"0"0"-286"0,0 0-21 15,0 0 153-15,0 0-31 16,0 0-81-16,0 0-15 16,0-78-38-16,-2 78-22 15,-4 3-28-15,-5 23-8 0,-7 18 8 16,-1 11 8-16,2 13-8 16,1 9 22-16,5 5-22 15,5 4 1-15,2 0 4 16,-2-5 5-16,0-7-4 15,-1-8-6-15,-3-10 0 0,-7-6-6 16,-3-6-34-16,-24 6-95 16,4-13-147-16,-1-11-240 0</inkml:trace>
  <inkml:trace contextRef="#ctx0" brushRef="#br0" timeOffset="155524.41">5156 7185 1455 0,'0'0'48'0,"0"0"-48"0,0 0 0 15,147-131 31-15,-99 108 43 16,4 8-31-16,-3 10 4 16,-2 5-18-16,0 3 18 15,-7 15-12-15,-5 4-23 16,-6 1 11-16,-8 0-13 0,-8 1 8 15,-4-2 5-15,-9-2-21 16,0-1 14-16,0-5-16 16,0-2 1-16,-3-4 15 15,-1-3-15-15,2-5 10 16,2 0 13-16,0-7-15 0,0-23-9 16,9-11-14-16,13-9 14 31,9-8 12-31,8-1-12 15,7 4-25-15,5 3-27 16,0 9-59-16,9 5-77 0,-15 13-98 16,-13 11-641-16</inkml:trace>
  <inkml:trace contextRef="#ctx0" brushRef="#br0" timeOffset="156258.34">6074 7002 1689 0,'0'0'199'0,"0"0"-142"16,0 0-51-16,0 0-5 16,0 0 0-16,0 0-1 0,0 0-1 15,4 115 1-15,8-90 0 16,1-4 7-16,3-7-7 31,3-9-13-31,4-5-46 16,-1 0-21-16,2-9 14 0,1-18-25 15,-5-4-26-15,-7-6 5 16,-3-4-52-16,-6 0 74 16,-4 3 41-16,0 8 49 15,0 8 177-15,0 8-35 16,2 5-28-16,7 8-15 0,5 1-83 16,3 0-15-16,6 6 40 15,4 13-6-15,-3 10 20 16,0 5 5-16,-1 7-29 15,-5-4 3-15,-3-1-27 0,-3-3-6 16,-4-11-1-16,-3-7-18 16,-1-6-1-16,0-9-42 15,4 0 11-15,5-18 43 16,5-12-156-16,6-8 68 16,5-2 62-16,2 2 33 0,-2 6 52 31,-4 9 64-31,-3 9-12 15,-7 8 11-15,-3 6-71 16,-1 0-17-16,0 10 15 16,0 12-8-16,2 8 16 0,1 6-31 15,-1 1-13-15,1-6 12 16,1-3-18-16,1-7 0 16,-3-10-1-16,5-8-48 15,0-3 26-15,6-11 4 16,3-16-6-16,4-11 18 0,1-5-40 15,-6 3-34-15,-5 8 81 16,-8 10 2-16,-7 10 99 16,-4 11-18-16,1 1-21 15,2 0-49-15,1 17-13 16,7 6 0-16,10 10 20 0,4-1-19 16,4-2 20-16,2-8-21 31,5-10 0-31,-1-9-6 15,6-24-22-15,-9-15-107 16,-14-10-438-16</inkml:trace>
  <inkml:trace contextRef="#ctx0" brushRef="#br0" timeOffset="158156.37">4894 5414 725 0,'0'0'110'0,"0"0"-66"15,0 0 8 1,0 0 80-1,0 0-51-15,0 0 32 0,0 0 6 16,25-63-28-16,-23 60 34 16,0-3-11-16,-2 1-24 15,0 4-19-15,0 1 0 0,0 0-25 16,0 0 3-16,0 0-9 16,0 0-28-16,0 8-12 15,-8 14-8-15,-8 7 8 16,-4 12 31-16,0 7-22 15,0 2 10-15,4 4-13 0,0-6 3 16,3-4-6-16,3-3 5 16,2-12-8-16,2-2 1 15,1-8-1-15,1-4 1 16,2-3-1-16,0-2 0 16,2-4 5-16,0-3-5 0,0-3-28 31,0 3 6-31,0-3-11 15,0 0 10-15,0 0-44 16,6 0-38-16,9 0 78 16,8-3-23-16,2-4-108 15,2-3-40-15,-1 1-47 0,-1-4-132 16,-6 1 91-16,-2 0 203 16,-7 0 83-16,-5 0 297 15,-3 2-37-15,-2 3-114 16,0 0-42-16,0 2-4 0,0 1-45 15,0 4-28-15,-2 0 23 16,2 0-31-16,0 0 10 16,-2 0-1-16,2 0-19 15,-3 4 5-15,-1 11-1 16,4-1 5-16,0 4 26 0,0 0-34 16,0-4-10-16,0 0 0 31,4-5 8-31,7-4-16 15,3-5-5-15,-1 0-51 16,3 0 47-16,-1 0-5 0,-1-12 22 16,-3 0 18-16,-5-1 11 15,0-2 63-15,-6 4-16 16,0-2 1-16,0 1 54 16,0 2-30-16,-8-1-54 0,2 4-15 15,-1 1-24-15,3-1 25 16,0 6-25-16,2-2-7 15,2 2-2-15,-4 1 1 16,0 0-36-16,-15 0-71 16,0 0-183-16,-5 0-697 0</inkml:trace>
  <inkml:trace contextRef="#ctx0" brushRef="#br0" timeOffset="158507.47">4681 5499 942 0,'0'0'548'16,"0"0"-548"-16,0 0-14 15,0 0 14-15,0 0 63 16,165-7-15-16,-92 1-13 0,6-1 11 16,-4-2 23-16,-8-1-18 15,-12 0 9-15,-12 1-22 16,-17 2 25-16,-12 5-17 31,-9 0 31-31,-5 2 42 0,0 0-49 16,0 0-30-16,0 0-40 15,0 0-19-15,-32 2-77 16,3 8-129-16,-6-4-611 0</inkml:trace>
  <inkml:trace contextRef="#ctx0" brushRef="#br0" timeOffset="159807.29">1054 7925 1407 0,'0'0'202'0,"0"0"-176"16,0 0-26-16,0 0 155 0,0 0-53 16,0 0-101-16,0 0 16 31,-12 82 13-31,-3-28 23 15,-3 9-6-15,1 0-37 16,-4-1 8-16,5-1-17 0,3-10 0 16,3-8 1-16,5-8-2 15,2-14-47-15,3-11-101 16,5-16-131-16,13-19-90 16,0-12-608-16</inkml:trace>
  <inkml:trace contextRef="#ctx0" brushRef="#br0" timeOffset="160390.46">1297 7939 1547 0,'0'0'367'16,"0"0"-334"-16,0 0-33 0,0 0 0 15,0 0 19-15,-31 122 15 16,15-66-25-16,3 2-8 16,-1 0 11-16,1-5-12 31,-1-6 0-31,3-8 7 15,3-9-6-15,3-10-2 0,3-10-34 16,2-9-65-16,0-1-28 16,9-7-40-16,13-19 81 15,10-9-135-15,3-2 110 16,3 2 111-16,-7 7 2 0,-6 8 40 16,-10 8 72-16,-10 10 8 15,-3 2-50-15,-2 2 0 16,0 17 33-16,7 3-8 15,3 5-52-15,11 0-22 16,6-4-11-16,8-2-9 0,11-11-2 16,8-9 0-16,9-1-23 15,1-7-27-15,-6-20-94 16,-6-4-21-16,-12-4 68 16,-16 4 17-16,-13 2 80 0,-11 9 103 31,0 6 87-31,-13 7-19 15,-7 7-94-15,-2 0-17 16,0 1-8-16,3 19-36 16,6 6 7-16,7 5-6 15,6 0-9-15,0 1 14 0,11-1-21 16,13-7 1-16,10-7 13 16,6-6-4-16,5-10-9 15,1-1-2-15,3 0-25 16,-7-12-19-16,-6-9-47 0,-18-9-81 15,-11 4-165-15,-7 1-686 16</inkml:trace>
  <inkml:trace contextRef="#ctx0" brushRef="#br0" timeOffset="160607.47">971 7993 1543 0,'0'0'141'16,"0"0"-98"-16,0 0-13 15,179-57 86-15,-79 39-27 16,9 3-34-16,-2 4-54 16,-8 4 19-16,-20 4-20 15,-14 3-20-15,-18 0-40 16,-32 4-89-16,-13 10-102 0,-2-1-267 0</inkml:trace>
  <inkml:trace contextRef="#ctx0" brushRef="#br0" timeOffset="161373.79">2926 7931 116 0,'0'0'1285'16,"0"0"-1075"-16,0 0-86 15,0 0 28-15,0 0-48 16,0 0-93-16,0 0-11 16,0 54 0-16,0-16 26 0,0 3-15 31,0-6-1-31,12-7 0 15,1-8-9-15,5-8-1 16,4-10-23-16,2-2 0 16,3-10 23-16,4-19-10 0,-4-10-15 15,-4-9 24-15,-8-6-32 16,-6 0 15-16,-6-1-20 16,-3 7 38-16,0 10-4 15,0 13 4-15,0 13-8 16,0 12-24-16,0 17-248 0,0 15-44 15,4 6-40-15</inkml:trace>
  <inkml:trace contextRef="#ctx0" brushRef="#br0" timeOffset="161690.14">3606 7872 882 0,'0'0'595'0,"0"0"-538"16,0 0 5-16,0 0 97 0,0 0-83 16,0 0-39-16,-113 23-37 15,110 5 11-15,3 3-11 16,0 1 0-16,21-1 0 16,6-3 1-16,-1-4 5 0,-2-3-6 15,-3 0 0-15,-8-5-9 16,-9-2 2-16,-4 1-5 15,-2-1 8-15,-22-1 4 16,-10 3 1-16,-6 0 6 16,-4-3-7-16,-1-3-1 0,3-6-42 15,6-4-187-15,11 0-68 16,9-9 2-16,14-5-308 0</inkml:trace>
  <inkml:trace contextRef="#ctx0" brushRef="#br0" timeOffset="162223.61">3559 8107 598 0,'0'0'361'0,"0"0"-73"16,145-42-53-16,-82 22-29 16,-3 0-96-16,-4 1-66 15,-7-4 7-15,-7 1-51 16,-11 1 0-16,-8-1-10 0,-14 1 0 16,-7 1 10-16,-2 1 6 15,0 5 57-15,-13 2 24 16,-1 4-29-16,1 4-26 15,-1 4 6-15,1 0-38 16,1 16 5-16,-1 15-5 0,5 9 0 16,1 3 4-16,4 4-4 15,3-3 0-15,0-4 0 16,0-10 1-16,12-8-10 16,3-8-4-16,3-5-59 0,3-9 3 31,4 0 22-31,4-11 5 15,6-10-31-15,-2 0-14 16,-2 3 35-16,-2 2 26 16,-9 8 20-16,-2 8-1 15,-7 0-21-15,-5 4-14 0,0 20 42 16,-6 9 16-16,0 2 19 16,0 2-35-16,0-8 7 15,0-7-7-15,0-10 0 16,0-12 0-16,4 0 7 0,11-14 9 15,7-18 13-15,10-9 25 16,3-7 9-16,3-3 7 16,0 3 7-16,-4 4 19 15,-7 10-16-15,-6 7-49 16,-5 9 3-16,-5 13-34 0,-7 5-87 16,-4 13-103-16,-4 18-120 15,-13-1-319-15</inkml:trace>
  <inkml:trace contextRef="#ctx0" brushRef="#br0" timeOffset="162356.28">4697 8252 2008 0,'0'0'279'0,"0"0"-200"15,0 0 60-15,0 0-110 0,0 0-29 16,0 0-244-16,0 0-141 0</inkml:trace>
  <inkml:trace contextRef="#ctx0" brushRef="#br0" timeOffset="171655.23">21821 11789 1007 0,'0'0'234'0,"0"0"-228"0,0 0 27 15,0 0 11-15,0 0-20 16,116-113-5-16,-89 99-17 16,-3 4 7-16,-4 2-1 15,-7 2-6-15,-3 4 36 0,-10 2 15 16,0 0 37-16,0 0 23 16,-12 4-81-16,-15 18-3 15,-13 12-15-15,-8 14 14 16,-8 9 54-16,0 7-38 15,2 1-3 1,8 4 3-16,3 0-29 16,10 1 15-16,8-2-19 15,10 2-10-15,8 0 24 16,7-2-24-16,0-2 8 16,13-1-3-16,14-7 4 0,11-4-4 15,7-6-6-15,5-7 0 16,2-10-2-16,-6-7-23 15,-3-4-16-15,-7-8-26 16,-7-6-27-16,-7-6-7 16,-9 0-133-16,-6 0-164 0</inkml:trace>
  <inkml:trace contextRef="#ctx0" brushRef="#br0" timeOffset="172504.23">22423 11867 970 0,'0'0'514'15,"0"0"-472"-15,0 0-16 16,-156 18 6-16,111 8 48 15,5 6-38-15,7 1-41 0,6 2 21 16,11-5-21-16,9-3-1 16,7-3-1-16,7-4-15 15,26-1 15-15,12 1 1 16,11-1-24-16,11 0 16 0,4 0 3 16,1 1-20-16,-6-1 25 15,-7 1-11-15,-15 1 9 16,-13-1-6-16,-13-2 8 31,-18 2 43-31,0-2-22 16,-20 3 30-16,-18 0 4 0,-14-3-17 15,-8-1 19-15,-4-5-21 16,-5-8-17-16,4-4 4 16,7 0-22-16,11-7 16 15,14-11-17-15,18-4-12 16,15-2-7-16,6-2-44 0,36 0-64 15,16 0 5-15,18 0-36 16,6 2-100-16,10 1-47 16,-1 2-181-16,-6-2 317 15,-7 4 169-15,-18 1 104 0,-15 2 237 16,-19 6-23-16,-13 4-23 16,-7 3-19-16,-6 3-57 15,0 0-85-15,0 0-94 16,-8 14-33-16,-5 11 13 15,3 4-18 1,0 8 16-16,6 1-9 16,4-2-8-16,0-6 13 15,0-7-14-15,16-8-12 16,1-9 10-16,3-6-37 16,7 0 38-16,2-16-16 15,0-12-29-15,-5-7 9 0,-4 2-4 16,-6 3 41-16,-5 6 11 15,-7 5 47-15,0 12 40 16,-2 4-7-16,0 3-57 16,2 0-34-16,1 7 0 0,5 13 0 15,4 4-13-15,5 0 31 16,4 3-16-16,1-10-2 16,5-5-28-16,4-10-22 15,5-2-18-15,1-22-27 16,17-45-95-16,-12 0-185 0,-9-4-325 0</inkml:trace>
  <inkml:trace contextRef="#ctx0" brushRef="#br0" timeOffset="172888.45">23439 11654 1564 0,'0'0'346'0,"0"0"-276"16,0 0-63-16,0 0 11 15,-23 117-3-15,19-51 11 16,0 6-7-16,2 4-18 15,-1-6 25-15,-3-8-26 16,0-9 0-16,-4-11 14 0,-1-10-14 16,2-12 0-16,2-5 0 15,3-10-32-15,2-3 4 16,2-2-20-16,0 0 14 16,16-16-23-16,11-4-26 0,8-4 65 15,5 2 11-15,4 2 7 16,-1 6 16-16,-5 6 16 31,-7 6 3-31,-9 2 6 16,-7 0-25-16,-7 12 14 15,-4 3-1-15,-4 4-16 0,0 1 25 16,-14 1-22-16,-13-4 6 16,-6 1 9-16,-7-2-25 15,-2-6 10-15,-3-4-16 16,3-6-29-16,7 0-50 0,8 0-78 15,17-24-98-15,8 0-79 16,2 0-264-16</inkml:trace>
  <inkml:trace contextRef="#ctx0" brushRef="#br0" timeOffset="173104.47">23827 12061 1385 0,'0'0'289'15,"0"0"-229"-15,0 0 10 16,0 0 41-16,0 0-18 31,0 0-20-31,33 135-30 0,-26-77 27 16,-3 8-33-16,-2 2-15 15,-2-3 9-15,0-7-29 16,0-8 6-16,-8-12-8 16,-10-10 0-16,-6-14-10 15,-10-13-14-15,-33-26-147 0,10-21-210 16,-1-10-720-16</inkml:trace>
  <inkml:trace contextRef="#ctx0" brushRef="#br0" timeOffset="173238.47">23818 11793 1370 0,'0'0'356'16,"0"0"-278"-16,0 0-29 15,0 0-6-15,127-53-43 16,-112 53-29-16,-15 27-130 0,0 3-145 31,0-1-540-31</inkml:trace>
  <inkml:trace contextRef="#ctx0" brushRef="#br0" timeOffset="173604.95">24016 12141 1255 0,'0'0'692'0,"0"0"-676"15,0 0-15-15,137-29 71 16,-79 10-25-16,-1 4-26 16,1-2-17-16,-7 3 7 0,-5 1-11 15,-15-2 0-15,-12 4-3 16,-12 0 2-16,-7 2 2 16,0 2 42-16,-15 2-10 0,-17 5-32 15,-5 0 15-15,-8 3-15 16,-2 17 8-16,0 4 37 31,3 4-14-31,7 3 2 16,6 1-22-16,10 1-10 15,5 2 14-15,7-3-16 16,9-2 0-16,0-4-10 0,6-3 7 16,19-2-45-16,11-7-63 15,33-14-37-15,-5 0-94 16,-4-3-397-16</inkml:trace>
  <inkml:trace contextRef="#ctx0" brushRef="#br0" timeOffset="173838.63">24761 12048 1450 0,'0'0'390'16,"0"0"-287"-16,0 0 9 16,0 0-45-16,0 0-44 0,0 0-2 15,0 0-21-15,-134 37 0 16,115-7 9-16,5 5-8 31,5-3 24-31,7 2-10 16,2-3-15-16,0-5 16 0,25-3-15 15,8-9 0-15,13-8 10 16,8-6-11-16,8-11-18 16,5-28-70-16,16-51-72 15,-17 7-55-15,-16-7-298 0</inkml:trace>
  <inkml:trace contextRef="#ctx0" brushRef="#br0" timeOffset="174271.56">25042 11272 1562 0,'0'0'331'0,"0"0"-287"0,0 0-35 16,0 0-8-16,0 0 10 16,0 0 29-16,9 126-17 15,-5-62 15-15,-2 8 9 16,-2 20-3-16,0-1 12 15,0 1-34 1,-6 4-2-16,-5-18-3 16,0 5-15-16,-1-13 7 15,1-12-9-15,5-14 0 16,1-15-11-16,2-10 11 16,3-12-62-16,0-7-35 0,14-9 2 15,15-23 2-15,7-11-116 16,8-3-114-16,5 2 70 15,1 7 253-15,-4 9 140 16,-3 11 87-16,-10 11-3 16,-4 6-63-16,-7 0-94 0,-6 20-27 15,-5 7 24-15,-7 5-8 16,-4 4-8-16,0-2 3 16,0 0-20-16,-13-4 6 15,-7-7-17-15,-2-4-14 0,-5-7 6 16,-6-8-12-16,-35-13-111 31,10-20-136-31,-2-9-478 0</inkml:trace>
  <inkml:trace contextRef="#ctx0" brushRef="#br0" timeOffset="174405.78">24861 11791 1825 0,'0'0'273'0,"0"0"-256"15,0 0 44-15,114-16 7 0,-49 16-58 16,12 0 22-16,6 0-32 16,17 0-77-16,-17 0-95 15,-23 0-413-15</inkml:trace>
  <inkml:trace contextRef="#ctx0" brushRef="#br0" timeOffset="174688.22">25536 11606 1500 0,'0'0'493'0,"0"0"-469"0,0 0-23 15,148 73 49-15,-70-5 19 16,4 40-28-16,-1 36-22 16,-21 17 21-16,-33-7-32 15,-27-20-8-15,-19-20 0 16,-23-19 9-16,-5-21-3 0,-1-18-1 15,-8-8-4-15,-15 0 25 16,-10 3-25-16,-10-1 4 16,6-12-5-16,10-8-65 15,-2-12-36-15,24-6-108 0,13-12-441 0</inkml:trace>
  <inkml:trace contextRef="#ctx0" brushRef="#br0" timeOffset="184920.23">5546 12200 1230 0,'0'0'221'31,"0"0"-195"-31,0 0 3 16,0 0-9-16,0 0-1 0,0 0 10 16,-8 1-29-16,8-1 2 15,0 0 36-15,4 0-2 16,-4 0 18-16,2 3-18 15,0-1-25-15,0 6 13 0,2 2-22 16,3 6 18-16,1 6 15 16,2 6-23-16,3 4 31 15,1 6-21-15,1 4-11 16,1 0 13-16,1 3-15 16,0-4-7-16,0 0 7 0,-1-3-9 15,-1-5 24-15,1-2-24 16,-5-9 0-16,1-5 9 15,-6-10-8-15,1-7-1 16,1-2 8-16,10-30 52 31,20-36 21-31,22-43-67 0,25-27-13 16,-2 5-1-16,-10 24 6 16,-15 38-6-16,-8 26 0 15,4-6 0-15,12 1 2 16,-2 4-2-16,-8 12 0 0,-12 14 0 15,-8 12-8-15,-11 8-11 16,-9 0-24-16,-3 8-17 16,-13 20-22-16,0-5-221 15,-13 0-495-15</inkml:trace>
  <inkml:trace contextRef="#ctx0" brushRef="#br0" timeOffset="186386.44">5343 13636 1084 0,'0'0'275'0,"0"0"-208"0,0 0-26 15,0 0 52-15,0 0 82 16,0 0-44-16,0 0-80 16,-9-61 8-16,9 61-18 31,0 0-3-31,0 0-4 0,0 0-9 16,0 0 10-16,0 8-35 15,4 10 1-15,5 10 9 16,7 11 3-16,1 1-13 15,4 6 9-15,4 2-9 16,-1-2 14-16,2 1-14 16,1-8 0-16,0-1 3 0,-5-8-3 15,-3-6 0-15,-4-3-1 16,-4-7 2-16,-6-11 2 16,1-3-3-16,1 0 0 15,4-14-2-15,13-25 2 0,21-36-28 16,4-5 13-16,13-10-17 15,8-8 25-15,-3 17-2 16,10-5 9-16,-1 10 10 16,-2 11 0-1,-5 12 23 1,-8 12 2-16,-13 12-17 0,-8 9 15 16,-13 10-33-16,-7 6 2 15,-7 4-4-15,-6 0-1 16,-4 0-31-16,-3 0-18 15,0 7-34-15,-5 4-20 0,-13-6-240 16</inkml:trace>
  <inkml:trace contextRef="#ctx0" brushRef="#br0" timeOffset="190402.28">26085 14388 998 0,'0'0'185'0,"0"0"-173"16,0 0-8-16,0 0 39 15,0 0 10-15,0 0 22 16,-5-5-49-16,1 4 13 15,0-4 24-15,0 2-20 0,-6-4-2 16,-1 4-34-16,-4-2-7 16,-5 1 12-16,-5 4-12 15,-8 0-1-15,-3 0 1 16,-5 0 0-16,-1 0 0 16,0 0 0-16,-1 0 0 0,1 0 2 15,5 0 4-15,3 7-3 16,3-4-3-16,2 1 0 15,5 4 10-15,-3-6-10 16,2 2 6-16,2 3 0 0,2-2 0 31,-2 1-7-31,1 2 1 16,1-2 0-16,2 2 7 16,3-1-7-16,-1 0 0 15,1 0-1-15,3 3 8 16,-1-6-4-16,3 2-3 0,2 1 0 15,0 2 8-15,0-1-7 16,0-2 0-16,3 2 9 16,-2 2-9-16,2-2 4 15,0 1-5-15,1 0 9 0,1-1-2 16,2 4-7-16,-4 0 0 16,2 2 0-16,2 2 0 15,-2 2 32-15,-1 2-8 16,3 1-11-16,-2 2 13 15,2-2-19-15,0-2-6 16,-4 1 17-16,2 0-18 0,0 2 17 16,-3 1-11-16,1-5-5 31,0-2 14-31,2 1-8 16,0 2-5-16,-1 1 14 0,1 1-16 15,2 2 24-15,-2 3-16 16,-1-2-2-16,0 0 15 15,3 4-21-15,2-5 10 16,0-2-10-16,0 1 2 16,0 1 8-16,0 0-3 15,0 4 5-15,4 0 16 0,8 4-21 16,1-4 12-16,3 4-10 16,3-1-9-16,4 2 24 15,4-2-23-15,-2 2 7 16,4 0 9-16,0-2-17 0,0 2 13 15,2-3-13-15,4 1 1 16,1-2 11-16,6-2-12 16,3-1 0-16,6-2 13 15,7 0-11 1,5-2 8-16,6-1 6 16,2-3-16-16,7 0 21 15,0-2-21-15,2-6 0 16,1 3-1-16,1-4 2 15,0 2 7-15,1-3-8 16,2-2 0-16,-3 2-6 0,-2-4 6 16,1 1 0-16,-6 0 0 15,-1-1 1-15,-3 0 3 16,-4 1-4-16,-2 1 0 16,-3-5-1-16,-2 0 1 15,0 0 0-15,3 0 0 0,-1 0 1 16,0-5 5-16,-4-5-6 15,-2-1 0-15,0-1 1 16,-4-5-1-16,-2 2 0 31,-2-8 0-31,-2 0 0 0,-3-12 6 16,-5-2-6-16,-3-8 0 16,-4-8-1-16,-4-1-22 15,-7-4 21-15,-4-3-5 16,-5-3 4-16,-4 7 3 15,-3-1 0-15,-4-1 8 0,0 1 1 16,0 0-8-16,0-4 0 16,0 0-1-16,0 2 0 15,-2 2-2-15,-7 0 2 16,-5 5 0-16,-3-3 0 0,-3 2 8 16,-7 4-8-16,-2-1 3 15,-2 8 3-15,-5-2 8 16,1 10-13-16,-6-2-1 15,1 1 1-15,0 5 6 16,-3 6 2-16,1-1-9 0,-2 2 1 16,-1 2 8-16,-1 3-9 31,-6-1-1-31,1 5 0 16,-3-3 2-16,1 6 2 15,-3-1-3-15,3 3 1 0,-5 5-1 16,0-4 0-16,-3 7-4 15,1 2-4-15,2 0 16 16,0 0-16-16,3 5 8 16,-3 6 0-16,4 6 6 15,-2 1-6-15,5 1 0 0,0 2-1 16,2 1 1-16,0 2 1 16,0 1-1-16,-3-2 0 15,-1 3-6-15,0 2 7 16,-1-1-1-16,0 0 0 0,3-3 1 15,2-1 4-15,2-4-5 16,7-1 0-16,5-1 7 16,2-2-6-16,6 2 11 31,2-8-12-31,7 6 0 16,0-3 5-16,7-2-5 0,0 2 0 15,4-6 3-15,3 0-1 16,0 0 2-16,-1-3-4 15,0 3 0-15,-1-1-12 16,-11 7 5-16,0-3-129 16,-3-4-177-16</inkml:trace>
  <inkml:trace contextRef="#ctx0" brushRef="#br0" timeOffset="195834.65">5351 15874 914 0,'0'0'193'0,"0"0"-158"32,0 0-26-32,0 0-1 15,0 0 102-15,-2-113-23 16,9 89-40-16,0 4 5 15,2 3 11-15,-3 0 22 16,-4 7-18-16,1 2 8 0,-3 6 31 16,0 2-12-16,0 0-39 15,0 10-36-15,0 17-19 16,-3 26 0-16,-7 30 25 16,3 31-12-16,0 20 13 0,0 12-23 15,5-15 5-15,0-25 9 16,0-30 1-16,0-14-17 15,-1-8 12-15,-1 5-13 16,-2 7 1-16,-4 2-1 16,4-10 1-16,-3-10 9 0,-1-7-10 31,2-14-12-31,-1-5-40 16,-1-18-77-16,4-4-105 15,2-4-158-15</inkml:trace>
  <inkml:trace contextRef="#ctx0" brushRef="#br0" timeOffset="199768.48">5378 15712 1024 0,'0'0'162'0,"0"0"-143"15,0 0-19-15,0 0 32 16,0 0 5-16,0 0-25 0,0 0-3 15,-4 0-9-15,4 0 0 16,0 0 20-16,0 0 9 16,0 0 14-16,0 0-9 15,0 0-21-15,2 0 13 32,14 5 9-32,6 5-3 0,7 1 0 15,6 0-5-15,10-2 20 16,5-4-27-16,7-1-11 15,6-4 11-15,0 0-18 16,3 0-2-16,1 0 0 0,4 0 6 16,-1 0-15-16,1-9 9 15,0 0-7-15,-1-2-3 16,-6 8-1-16,1-5 3 16,-5 4 2-16,-2 0 6 15,0 2 4-15,0-3-4 0,-3 2 0 16,1-1 2-16,2-1-2 15,0 5 0-15,2-5 0 16,-2 1 1-16,-2 4 4 16,-2-4-5-16,-6 3 0 15,4-2-4-15,-4 0 6 0,2 2-2 32,-1-1 0-32,2-2 0 15,0 4-3-15,7-4 3 16,0 0 0-16,5 0-4 15,-3 2 11-15,2 2-9 0,-4-5 2 16,0 5 0-16,0 0-7 16,0 0 7-16,-3-3 0 15,1 3 2-15,0 0 5 16,0 0-2-16,-2 0-5 16,2 0 0-16,-2 0-7 0,4 0 7 15,1 0-1-15,1 0 0 16,2 0 2-16,3 3 4 15,2-3-5-15,2 5 0 16,4-5 3-16,4 2-3 0,0 0-8 16,4 0 7-16,-1 2 2 15,-2-4 8-15,2 4-9 32,-2 0-3-32,2-4 1 15,-1 2 2-15,-4 2 0 16,1 0 0-16,0 0 7 0,-2 0-11 15,-1 1 4-15,0-5 0 16,1 0-6-16,-1 0 6 16,-1 0-1-16,-3 0-1 15,0 0 2-15,-4 0 7 0,1 0-7 16,2 0 0-16,-4 0-6 16,3 0 13-16,-2 0-5 15,-1 3-2-15,1-1 0 16,0 2 3-16,0-4-3 15,-1 0 0-15,1 0-5 0,-1 0 6 16,-1 0-1-16,-3 0 0 16,0 0 1-16,-2 0 14 15,2-6 1-15,-2 3 1 16,2-2 4 0,3 1-20-16,-1-1 21 15,5-2-22-15,-3 1-2 16,1 2 1-16,0 0 1 15,0 0 0-15,-1 2 8 16,-3 2-7-16,1 0 12 16,-2 0-4-16,0 0-9 0,5 0 36 15,-1 0-25-15,5 0-5 16,3 0-6-16,1 0 9 16,2 0-4-16,0 0-5 15,1 0 0-15,-1 2 0 16,2-2 9-16,-2 0-9 0,1 0 0 15,0 0 2-15,0 0 12 16,-5 0-14-16,0 0 0 16,1 0-3-16,-1 0 4 15,0 0-1-15,1 0 0 0,1 0 1 32,0 0 12-32,1 0-13 15,1 0 13-15,0 0 13 16,0 0-25-16,-1 0 1 15,-3 0-2-15,-2 0 1 16,-1 0 10-16,0 0-11 0,-1 0 0 16,0 0 2-16,3 0 4 15,-2 0-8-15,1 0 2 16,-2 0 0-16,1 0 3 0,0 0-3 16,-1 0 0-16,0-2-1 15,-1 2 2-15,2-5-1 16,-1 5 0-16,-3 0 0 15,-4-3-3-15,-2 3 3 16,-2 0 0-16,-3 0 0 16,-1 0 1-16,-3 0 0 0,4 0-1 15,-2-4 0-15,3 2-4 32,2-1 4-32,-5 2 0 15,2-2 0-15,1 2 1 16,-2-3 4-16,4 4-5 0,1-6 0 15,1 4-2-15,4-3 2 16,4 4 0-16,-4 1 0 16,2-4 0-16,1 4 4 15,-1 0-4-15,-1 0 0 16,-3 0 1-16,-2 0-1 0,-2 0 0 16,0 0 8-16,-6 0-6 15,4 0 18-15,2 0-19 16,2 0 6-16,0 0 18 15,2 4-24-15,1-3 6 0,-1-1-7 16,0 0 1-16,0 0 7 16,3 3-8-16,-1-3 2 15,0 0-6-15,1 2 12 32,1-2-8-32,1 0 0 15,-1 0 1-15,1 0 0 0,-3 0-1 16,0 0 0-16,-4 0-1 15,1 0 2-15,-6 0 0 16,1 0-1-16,2 0 0 16,-3 0 6-16,3 0-6 0,-5 0 0 15,1 0-9-15,-4 0 19 16,-1 0-10-16,0 0 0 16,-2 0 0-16,-1 0 0 15,1 0 0-15,-1 0 0 16,1 0 0-16,4 0 8 0,0 0 3 15,3 0-11-15,-4 0 0 16,2 0 9-16,-4 0-9 16,-3 0 0-16,-3 0 0 15,-3 0 7-15,2 0-7 16,-2 2 1 0,1 0-1-16,0 2 17 15,0 0-17-15,2-4 0 16,2 1 0-16,3 2 0 15,2 1 8-15,0-2-8 16,-3 2 0-16,3-4-3 16,2 3 4-16,4-3-1 0,3 5 0 15,7-5 2-15,1 0-1 16,1 2-1-16,-1-2 0 16,4 0-10-16,-1 2 11 0,-1-2-1 15,3 0 0-15,-1 2 1 16,-2-2-3-16,1 4 2 15,-5-4-6-15,-4 0-4 16,-4 4 0-16,-3-4 10 16,-4 4 0-16,-3-4 0 15,-1 0 0-15,1 0 0 0,1 0-1 16,4 0 1-16,2 0 0 31,5 0 4-31,0 0-4 16,0 0 0-16,4 0 3 15,0 0-3-15,3 0-7 0,-3 0 6 16,-3 0 2-16,-3 0 5 16,-5 0-6-16,-7 0 0 15,-1 0 4-15,-6 0-4 16,-1 0 0-16,-1 0-2 16,-2-4 10-16,3 4-6 0,1 0-2 15,1 0 0-15,0 0 0 16,0 0 0-16,1 0 0 15,3 0-1-15,-1 0 2 0,-4 0 4 16,-1 0-5-16,-3 0 0 16,-2 0 1-16,-2 0-1 15,2 0 0-15,0 0 0 32,-2 0 1-32,1 0 3 15,1 0-4-15,-3 0 0 16,4 0 7-16,1 0-7 0,2 0-2 15,0 0 0-15,2 0-5 16,-2 0 1-16,0 0 4 16,3 0-3-16,-3-4 4 15,3 4 2-15,-3 0-2 0,-2-4 1 16,0 4-6-16,1-2 0 16,-3 2 6-16,0-2-8 15,0 2 7-15,0 0-2 16,0 0 3-16,0 0 0 15,0 0 1-15,2 0-4 0,2 0 4 16,1 0-1-16,4 0 0 16,-2 0 1-16,-3 0 0 15,-2 0-1-15,-4-2 0 32,0 2-3-32,-5 0 4 0,-2 0-1 15,-2 0 0-15,-3 0 4 16,1 0-5-16,-1 0 1 15,4 0-1-15,-2 0-1 16,5 0 2-16,1 0-1 16,4 0 1-16,0 2-20 0,2 2 19 15,4 4-9-15,0-4 10 16,3-1-1-16,2 4 1 16,-3-3 0-16,-4 0-15 15,-4 1 5-15,-4-2 8 0,-3-1 2 16,-5 2 0-16,-1-4-6 15,-3 0 7-15,-2 0-1 16,2 0 0-16,0 0 0 16,2 0 1-16,1 3-1 15,-1-3 0-15,3 5 1 0,1-5 0 32,-1 2-2-32,-1 2-4 15,2 0 5-15,-5 0 5 16,5 0-5-16,-2-2-2 15,-1 2 1-15,-1-1 2 0,0 2-1 16,-2-1 0-16,3-4 2 16,-1 5-3-16,0-5 1 15,1 3 0-15,-3-1-1 16,3 2 2-16,1-4-1 16,-1 0 0-16,-1 3 0 0,1-3 1 15,-2 5-1-15,-3-5-1 16,1 2 1-16,-2-2 0 15,1 0 3-15,-3 2-3 16,2-2 0-16,-2 0 0 0,3 0 1 16,-3 0-1-16,4 0 0 15,-1 0 0-15,-1 0 19 32,2 0-19-32,1 0 1 15,0 0-1-15,2 0 0 16,-2 0 0-16,2 0 0 0,3 2 0 15,-3-2 5-15,1 0-5 16,1 0 0-16,-1 0-5 16,-3 0 6-16,1 0-1 15,1 0 0-15,-3 0 2 0,2 0-2 16,1 0 0-16,1 0 0 16,-1 2 1-16,1-1-1 15,-1 5 0-15,0-6-5 16,1 3 5-16,1-3 3 15,-3 4-3-15,1-2-6 16,-2 1 6-16,-2-1 0 0,2 1 1 16,-5 1-1-16,4 1 0 15,-2-2-10-15,-1 3 10 32,3 2-7-32,-2 2 7 15,1 2 0-15,-1 7 22 0,4-2-8 16,-3 5-14-16,2 2 22 15,-2 7-21-15,0 1 5 16,-3 2-3-16,1 2 3 16,-2-4 2-16,-1-1-8 0,-1 4 0 15,1-3 8-15</inkml:trace>
  <inkml:trace contextRef="#ctx0" brushRef="#br0" timeOffset="205533.98">6555 17554 0 0,'0'-6'0'15</inkml:trace>
  <inkml:trace contextRef="#ctx0" brushRef="#br0" timeOffset="205616.11">6732 17513 0 0,'11'0'0'31,"-1"0"0"-31,2 0 0 16,1 0 0-16</inkml:trace>
  <inkml:trace contextRef="#ctx0" brushRef="#br0" timeOffset="-205099.76">5260 17120 232 0,'0'0'574'0,"0"0"-466"0,0 0-82 16,0 0 7-16,0 0 6 15,0 0-23-15,-6 4 6 16,6-4-22-16,0 0 9 0,0 0 7 16,0 0-1-16,0 0 19 15,0 0 5-15,0 0-9 16,0 0-5-16,0 4-14 15,6-4 21-15,4 5 2 16,5-5 3-16,3 4 7 0,1-4-18 16,8 0-12-16,0 0 8 15,6 0-21-15,1 0 8 16,1 0-9-16,4 0 1 16,-1 0 4-16,1 0-5 15,2 0 0-15,-1 0-1 0,-5 0 2 16,3 0 3-16,-1 0-4 31,0 0 0-31,3 0 4 16,3 0-4-16,3-4 0 15,4 4-1-15,0-5 2 0,4 5 0 16,0 0-1-16,0-4 0 16,0 4 5-16,4 0-5 15,5 0-6-15,2-4 6 16,2-1 0-16,-2 1 1 15,1-4-1-15,-1 1 1 0,-1 0 1 16,-1-2-2-16,-1 8-1 16,-2-4 1-16,-2 1 0 15,-4 0 4-15,2 4-4 16,-2-4 0-16,4 0 0 0,0 3 0 16,2-8 0-16,2 6 0 15,1-8 0-15,1 8 2 16,3-6-2-16,-3 7 0 31,1-2-6-31,-1 0 7 16,2 4-1-16,-2 0 0 0,1 0 0 15,-1 0-3-15,3 0 3 16,-2 0-7-16,-1 0 6 16,-2 0-18-16,1 0 19 15,-3 0-6-15,-2 0 6 16,2 0 3-16,-2 0-3 0,0 0 0 15,3 0 4-15,1 0-4 16,2 4 0-16,4-4 0 16,1 0 0-16,2 0 4 15,3 0-4-15,1 0-5 0,2 0 4 16,-2 4 1-16,-2-2 0 16,-1 2 0-16,-1-4 0 15,-2 5 5-15,-1-5-5 16,0 0-5-16,-1 0 4 15,0 0 2 1,-5 0 5-16,0 0-4 16,-1 0-1-16,-5 0 10 15,-1 0-11-15,-1 0 0 16,0 0 12-16,-4 0 5 16,2 0 6-16,0 0-21 0,0 0 4 15,2-5 53-15,2 1-14 16,0 2-29-16,4-2-11 15,0 0-4-15,5 0 13 16,-1 4-14-16,1 0 0 0,2 0 6 16,2 0-5-16,0 0-1 15,0 0 0-15,3 4 0 16,1 0 1-16,3 6-1 16,2-5 0-16,0 2-2 15,2 0-1-15,3-4 3 0,-1 1 0 16,0 1 0-16,5 0 1 31,-2-5-1-31,2 0 0 16,0 0-1-16,0 0 2 15,1 0-1-15,-2 0 0 0,1 0 0 16,2 0 5-16,0 0-5 16,0 0 0-16,3 0 7 15,1-5-6-15,1 0 9 16,-1-2-10-16,6 2 2 15,-3 3-2-15,2-2 0 16,-3 1 0-16,-1-2 0 0,0 5 0 16,-3 0 8-16,-2 0-8 15,-4 0 0-15,2 0 2 16,-2 0-2-16,-3 0 0 16,3 0-1-16,0 0 2 0,0 5 3 15,-1-2-4-15,4 1 0 16,-2-4 0-16,-1 0 0 31,2 2 0-31,0-2 9 16,0 0-9-16,0 5 9 15,2-5-9-15,-3 0 1 0,1 3 5 16,-2 1-6-16,-2-4-1 16,2 5 1-16,-6 0 0 15,4-5 11-15,-2 4-4 16,1-4-6-16,2 4 9 0,1-4-10 15,2 4 1-15,1 1-1 16,-2-4 7-16,1 8-5 16,0-5-2-16,0 1-1 15,2 3 1-15,0-3 0 16,1 3 1-16,-3-7-1 0,2 3 2 16,-2 0 1-16,-1-4-3 15,3 0-3-15,0 5 3 16,1-5 0-16,1 4 1 15,-2-4-2 1,0 0 2-16,3 0 8 16,-3 1-9-16,0-1 0 15,1 0 0-15,1 0 1 16,2 0-1-16,1 0 7 16,-3 0-6-16,3 0 16 15,-5 0-17-15,3 0 11 0,-3 0 6 16,0 0-4-16,0 0 3 15,3 0-15-15,-1 0-1 16,5 0 18-16,-1 0-18 16,1 0 1-16,3 0-1 0,-3-1 8 15,-3 1-9-15,1-4 1 16,-1-1 0-16,-1 5 4 16,-1-4-4-16,-4 4-1 15,-2 0 1-15,-3 0 0 16,-4 0 3-16,1 0-3 0,-4 0 0 31,-1 0 9-31,-3 0-9 16,-2-4 0-16,0 4 10 15,1 0-3-15,-4-1 15 16,1-3-20-16,0 0 4 0,0-1 8 16,2 2-12-16,2-2 5 15,1 3-7-15,1-1 1 16,3-1 4-16,0-1-5 15,-1 1 0-15,6 3 0 16,-1-4 0-16,0 5-1 0,-2-4 0 16,3 4 1-16,-1-4 7 15,-2 4-7-15,2 0-3 16,-2 0 2-16,-3-4 1 16,-3 4 1-16,-3 0-1 0,-6 0 2 15,-5 0-4-15,-5 0-2 16,1 0 4-16,-1 0 11 31,-2 0-11-31,3 0-7 16,0 0 5-16,1 0-13 15,-2 0 14-15,1 0 1 0,-2 0-13 16,-2 0 13-16,0 0 1 16,-1 0 0-16,0 0-1 15,2 0 0-15,1 0 5 16,1 4-5-16,0-4 0 0,1 4-1 15,2 0-6-15,-3 1 6 16,-4 0-15-16,-2 0 12 16,-3-1 3-16,-2-1 1 15,1-1-1-15,-1 3 0 16,-1-2 1-16,-1-3-1 0,0 0 1 16,1 5-1-16,-2-5 1 15,-1 0-20-15,2 0 4 16,-4 0 14-16,-2 4 2 31,-3-4 2-31,-2 0-2 0,-2 0 0 16,-1 0 0-16,-2 0 0 15,1 0-2-15,0 0 2 16,-3 0 0-16,2 0 3 16,1 0-3-16,2 0 0 15,-1 0-1-15,1 0 1 0,-2 0-6 16,-1-4 6-16,0 4 0 15,-3 0 4-15,-3-5-4 16,-1 5 0-16,-3-3-3 16,1-2 3-16,-4 3 0 0,3-1 0 15,-1-1-16-15,1 4 15 16,-1-5-27-16,-1 1-2 16,1 3 17-16,0 1-14 15,0-5 13-15,-2 1-20 16,3 0 2-16,-3-4 32 15,-2 2-8 1,-2 2 1-16,0 1 7 16,-1-8 0-16,0 3 0 15,1 2-55-15,0-6 19 16,0 3 35-16,-1-3-19 16,1-2 7-16,0-1 12 0,0 3-12 15,-3-2 12-15,-4 0-25 16,0-2 26-16,0-3-2 15,0 2 2-15,0-7-7 16,0 2 7-16,0 0-10 0,0 0 9 16,0-1 0-16,-2 6 1 15,2-5 6-15,0 3-6 16,0-3 1-16,0 5 21 16,0-6-22-16,0 5 35 15,0 4-27-15,6-4-8 0,-1 6 3 16,1-2-3-16,-1 0-10 31,2 2 10-31,-1 1 0 16,-1-1 11-16,-1 3-9 15,0 1-2-15,-4 2 26 16,3-2-3-16,-3 0 1 0,0 1-11 16,0 4-12-16,0-1 20 15,0-4-20-15,0 2-1 16,0-4 14-16,0 2-1 15,3 0 10-15,-1-3-6 0,2-1-16 16,0 7 21-16,1-7-11 16,-1 6-11-16,0-2 16 15,2 0-7-15,-2 1 7 16,-2 4 18-16,0-1-11 16,-2-5 5-16,0 8-8 0,0-8 1 15,0 5 13-15,0-5-6 16,0 4-5-16,0 1-1 31,0 1-5-31,0 1-6 16,0 2-11-16,0 0 0 0,0 0 0 15,0 0-4-15,0 0 3 16,0-3 1-16,-2 3-8 16,-4 0 2-16,-8-2 6 15,1-2-4-15,-5 1-2 16,0-2 12-16,0-1-7 0,-2 2 1 15,2-4-13-15,0 0 12 16,5 2-17-16,-1 2 18 16,8-4 0-16,2 2 7 15,1 3-11-15,3-2 5 0,0 5-1 16,0-4 1-16,0 2 8 16,0 1 9-16,3-2 0 15,1 3-17-15,2-4-2 16,1 4 0-16,-4 0 1 15,-3 0-1 1,0 0-42 0,-16 0-67-16,-11-8-377 0</inkml:trace>
  <inkml:trace contextRef="#ctx0" brushRef="#br0" timeOffset="-193985.55">15597 16825 811 0,'0'0'243'0,"0"0"-168"16,0 0-63-16,0 0 1 15,0 0 10-15,0 0-22 16,15-21-1-16,-10 19 8 16,-2-2 30-16,-3 4 49 0,2-4-20 15,-2 4-15-15,0 0 19 16,0 0-32-16,0 0-18 16,0-4-21-16,2 4 10 0,-2-4-8 15,2 2-2-15,-2-3 0 16,2 2 8-16,-2-1-8 15,0-1 1-15,0 0 1 16,0 5 4-16,0 0 23 31,0 0-13-31,0 0 2 16,0 0 18-16,0 0-14 0,0 0-3 16,0 0-16-16,-6 1 4 15,-2 20-4-15,-2 3-3 16,-1 5 0-16,-1 8 26 15,1 4-18-15,7-2 14 0,2 6-7 16,2-4-15-16,0 3 22 16,8 0-10-16,15 1-1 15,6 1 7-15,6-7-8 16,10 5 11-16,6-3-4 16,9-1-11-16,5 0 28 0,6 1-25 15,5-6-8-15,3 2 15 16,2-7-16-16,2-2 16 15,0-6-15-15,-4 0-1 16,-2-4 10-16,-8-6-10 0,-5-3 0 31,-8-4-1-31,-4-1-1 16,-8-4 1-16,-7 0-7 16,-4 0-8-16,-10 0 0 15,-7 0-10-15,-7 0 8 16,-7 0-1-16,0 0-9 0,-2 0 16 15,0 0-42-15,0 0-35 16,0 0-48-16,0 0-95 16,0-4-258-16</inkml:trace>
  <inkml:trace contextRef="#ctx0" brushRef="#br0" timeOffset="-193517.87">16758 17503 998 0,'0'0'373'0,"0"0"-339"16,0 0-4-16,0 0-20 16,0 0 57-16,0 0-20 0,137 14-14 15,-93-2-1-15,0-1-10 16,-3 7 6-16,-6-1-28 16,-10 2 8-16,-10-1 3 15,-11 0 2-15,-4 4 28 0,-10 0 10 16,-22 4-13-16,-10 4-3 15,-5-2-4-15,-1 4 15 16,0-6-14-16,9 0-31 31,5-2 24-31,10-2-24 16,5-6-1-16,11-5 0 0,3-7-10 16,5 2 9-16,0-4-58 15,29-2-83-15,1-4-71 16,-5-13-305-16</inkml:trace>
  <inkml:trace contextRef="#ctx0" brushRef="#br0" timeOffset="-193118.58">17786 17455 1066 0,'0'0'677'0,"0"0"-677"0,0 0 36 15,0 0-36-15,0 0 54 16,0 0-30-16,0 0-10 16,-9 103 25-16,4-55-15 15,3 2 7-15,-2-2-16 16,-1 2 3-16,1-6-18 0,-5 0 0 16,2-8 0-16,-2-3-8 15,1-3 7-15,1-6-63 16,0-8-59-16,2-6-65 15,3-10-65-15,2-10-45 0,0-12-483 16</inkml:trace>
  <inkml:trace contextRef="#ctx0" brushRef="#br0" timeOffset="-192385.86">17766 17531 1061 0,'0'0'268'0,"0"0"-204"0,0 0-31 16,0 0 31-16,130-86-9 15,-95 82-36-15,1 4-18 16,-5 4 32-16,-2 18 8 16,-7 6 4-16,-9 3-19 0,-8 4-7 15,-5 6 5-15,0-1-11 16,-25-5-2-16,-6-1 1 16,-7-5-5-16,3-7 12 15,1-8-19-15,5 0 0 16,7-9-1-16,9-2-14 0,5-3 15 15,8 0-23-15,0 0-108 16,27-10 42-16,10-6 31 31,9 2 32-31,12 0 20 16,2 0-41-16,7-2 10 0,0-2 0 16,-3-1-60-16,-1 2 2 15,-12-5 22-15,-10-4-68 16,-15 1-43-16,-12 4 184 15,-14-1 22-15,0 0 145 16,-23 3 30-16,-4 11-22 0,-2 3-38 16,0 5 5-16,2 4-43 15,6 15-36-15,5 8-24 16,11 5-27-16,5 6-10 16,0 2 22-16,14-4-23 15,10 1 6-15,5-11-7 0,2 1-13 16,0-13-15-16,3-9-36 15,0-5-80-15,-1 0-42 16,1-11-87-16,-3-7-124 16,-10 1 55-1,-2 8 342-15,-11 5 166 16,-2 4 79-16,-6 0-53 16,0 0-28-16,0 13-64 15,0 0-3-15,0 1-42 16,-6 0-25-16,4-2-3 15,2-7-27-15,0-5-9 0,0 0 9 16,12-12 85-16,7-17-2 16,10-7-62-16,0-3-21 15,3-7 48-15,-3 13-41 16,-3 1 20-16,-3 6 6 0,0 3-33 16,-4 9-13-16,3 9-101 15,-3 1-143-15,-6 4-464 0</inkml:trace>
  <inkml:trace contextRef="#ctx0" brushRef="#br0" timeOffset="-192001.78">19514 17536 933 0,'0'0'612'0,"0"0"-538"15,0 0-49-15,0 0 29 16,-129 8-10-16,113 2-19 16,9 8-25-16,7-3-22 15,0 4 22-15,13 3 0 16,14-5 3-16,6-2 8 15,6-1-10-15,-1 3-2 0,-3-8 1 16,-6 5-1-16,-4-2 1 31,-10-2-12-31,-9 3-13 16,-6 0 4-16,0-3 21 0,-15 8 47 16,-16 0-21-16,-4-2-2 15,-4-1 11-15,-1-1-35 16,7-6-9-16,-1-8-92 15,10 0-168-15,11 0-314 0</inkml:trace>
  <inkml:trace contextRef="#ctx0" brushRef="#br0" timeOffset="-191685.09">19815 17736 1252 0,'0'0'212'0,"0"0"-169"0,0 0 1 16,0 0-38-16,131-84-6 15,-113 65-58-15,-9-2-8 16,-9 3 5-16,0-1 34 16,-5 5 27-1,-15 7 46 1,0 1 30-16,0 6 39 0,0 0-25 16,-3 6-1-16,4 12-23 15,1 8-20-15,3 4 10 16,3 2-24-16,3-1-14 15,7 1-3-15,2-6-15 0,0 1 0 16,0-5 0-16,4-4-26 16,15-4-68-16,2-5-90 15,26-9-8-15,-7 0-112 16,1-10-669-16</inkml:trace>
  <inkml:trace contextRef="#ctx0" brushRef="#br0" timeOffset="-191368.72">20378 17544 479 0,'0'0'921'0,"0"0"-818"31,0 0-58-31,0 0 105 16,-140 10-58-16,118 8-50 16,11 4-39-16,6-4-2 15,5 3-2-15,0-4-15 16,24-2-24-16,10-6 23 0,4 3-1 15,6-7-17-15,-2 0 2 16,-3-1 27-16,-10 0-6 16,-7 0 12-16,-11-1 0 15,-8 0 12-15,-3 6 78 0,-5-2-3 16,-17 3-27-16,-12 4-37 16,-3 1 3-16,-4 0-17 15,-1-4-8-15,2 2-1 16,4-9 0-16,5 0-44 15,7-4-95-15,10 0-147 0,10-14-252 16</inkml:trace>
  <inkml:trace contextRef="#ctx0" brushRef="#br0" timeOffset="-191002.5">20615 17544 867 0,'0'0'550'0,"0"0"-446"16,0 0-13-16,0 0 44 0,0 0-94 15,0 0-34-15,0 0-7 16,-67 58-21-16,109-48 20 16,12-3-49-16,4 2-49 15,0-4-27-15,-2 0 30 0,-10-1 71 16,-7 4 25-16,-14-2 18 15,-8 6 24-15,-11-6 1 16,-6 6 79-16,0-2 1 31,-15 5-41-31,-10-3-24 16,-8 5-27-16,-3 1-3 0,-2-4-2 16,-2 2-25-16,4-6-1 15,3-1 0-15,8-8-62 16,7-1-38-16,18 0-95 15,0-10-46-15,8-7-419 0</inkml:trace>
  <inkml:trace contextRef="#ctx0" brushRef="#br0" timeOffset="-190819.07">21190 17584 1250 0,'0'0'506'0,"0"0"-436"0,0 0-32 16,0 0 25-16,0 0 30 15,0 0-25-15,0 0-29 16,-29 127-29-16,24-98-10 16,5-7 0-1,-2 0-1-15,2-11-70 16,-4-11-106-16,0-11-212 16,-2-15-693-16</inkml:trace>
  <inkml:trace contextRef="#ctx0" brushRef="#br0" timeOffset="-190652.35">21261 17387 22 0,'0'0'1826'0,"0"0"-1598"15,0 0-227-15,0 0 19 16,0 0-13-16,0 0-7 0,0 0-126 16,20 22-35-16,-20 1-190 15,0-1-861-15</inkml:trace>
  <inkml:trace contextRef="#ctx0" brushRef="#br0" timeOffset="-190052.41">21462 17558 1677 0,'0'0'219'15,"0"0"-160"-15,0 0-22 0,0 0 5 16,0 0-27-16,0 0-14 15,-58 119-2-15,58-92 1 16,0-5-2-16,16-4-13 16,5-4-49-16,6-10 17 0,2-4-31 15,5 0-99-15,-5-18-55 16,-2-8-46-16,-9-1-124 16,-12-4 87-16,-6-1 298 15,0 10 34-15,-6 0 583 16,-8 10-322-16,5 1-124 0,7 4-5 15,2 7-61-15,0 0-88 16,9 0-67-16,13 0 39 16,7 0 22-16,5 12 6 31,-3 2 8-31,0-2-8 16,-6 2 0-16,-8-1 0 0,-3-2 14 15,-10 4 17-15,-4 0 12 16,0-1 20-16,0 3-3 15,0-4-45-15,-4-3 2 16,0 2-1-16,-1-8-16 0,5-4 0 16,0 0-34-16,0 0-61 15,13-12 81-15,10-6-115 16,4-8 28-16,6 2 69 16,0-2 10-16,1 8 22 0,-5 6 70 15,-5 5 62-15,-4 7-2 16,-2 0-32-16,-3 0-29 15,1 11 4-15,-3 10-26 16,3-2 0-16,-1 8-31 31,1-10-16-31,-1-3 0 0,4 1-38 16,12-15-66-16,-4 0-93 16,-3-7-363-16</inkml:trace>
  <inkml:trace contextRef="#ctx0" brushRef="#br0" timeOffset="-189852.48">22693 17531 1595 0,'0'0'345'0,"0"0"-276"0,0 0 10 16,0 0-17-16,0 0-17 15,0 0-20-15,0 0 12 16,26 71 5-16,-19-40-34 15,-3 1-7-15,1-6-2 16,-5-3-27-16,0-11-114 0,-5-2-81 31,-11-10-406-31</inkml:trace>
  <inkml:trace contextRef="#ctx0" brushRef="#br0" timeOffset="-189702.54">22806 17329 1400 0,'0'0'633'0,"0"0"-633"16,0 0-107-16,0 0 91 15,0 0 15-15,0 0-198 0,0 0-189 16</inkml:trace>
  <inkml:trace contextRef="#ctx0" brushRef="#br0" timeOffset="-189352.55">23113 17449 909 0,'0'0'750'0,"0"0"-645"16,0 0-84-16,0 0 14 0,0 0-34 15,0 0-1-15,0 0 0 16,-82 45-13-16,87-26 6 15,17 4 6-15,7-1-52 16,7-5-18-16,-1 0-63 16,1-3-27-16,-7 4 114 0,-9-4 28 15,-9-2 19-15,-7-2 44 16,-4 0 89-16,0-6 48 16,-15 4-53-16,-16 1-40 15,-8-9 9-15,-5 5-17 0,-3-5-30 16,-1 4-22-16,2-4-26 15,5 0-2-15,-9 0-64 16,12 0-153-16,9-4-387 0</inkml:trace>
  <inkml:trace contextRef="#ctx0" brushRef="#br0" timeOffset="-188519.26">24264 17374 1051 0,'0'0'308'0,"0"0"-231"16,0 0-22-16,0 0 46 16,-113 17-14-16,78 12 15 15,2 5-45-15,0 2 3 32,4 0-11-32,7-1-23 0,6-2-3 15,7-3-23-15,7-9 0 16,2-1 1-16,0-11-1 15,0-1-23-15,13-4-52 16,10-4-6-16,4-4 10 16,8-18-52-16,5-8-57 15,3-6-62-15,-3-10 35 0,-7-8-160 16,-4-7 180-16,-13 2 21 16,-10-4 151-16,-6 10 15 15,0 4 529-15,-2 13-156 0,-7 10-67 16,4 16-84-16,3 6-48 15,2 4-76-15,0 0-40 16,-2 14-43-16,2 12 15 16,0 13 37-16,0 7-44 15,0 3-6 1,0 1-6 0,11 2-10-16,3-6 11 0,1-6-12 15,-1-6-45-15,1-2-64 16,-1-9-108-16,-3-13-316 0</inkml:trace>
  <inkml:trace contextRef="#ctx0" brushRef="#br0" timeOffset="-188336.15">24436 17467 1113 0,'0'0'664'0,"0"0"-664"0,0 0-48 15,0 0 48-15,0 0 105 16,0 0-40-16,0 0-40 15,135 81 0-15,-101-57-25 16,-2-2-41-16,-1-6-97 16,-8-10-133-1,-4-6-495-15</inkml:trace>
  <inkml:trace contextRef="#ctx0" brushRef="#br0" timeOffset="-188152.68">24730 17478 1635 0,'0'0'357'0,"0"0"-357"16,0 0 1-16,0 0 37 16,0 0 16-16,-54 124 13 15,36-66-42-15,1 5-25 16,-4-2 20-16,3 1-20 0,-1-7-11 16,3-9-51-16,3-16-102 15,4-8-311-15,4-16-581 0</inkml:trace>
  <inkml:trace contextRef="#ctx0" brushRef="#br0" timeOffset="-187786.22">24901 17536 77 0,'0'0'1731'15,"0"0"-1667"-15,0 0-45 0,0 0-19 16,0 0 59-16,0 0-33 15,0 0 5-15,18 62 17 16,-16-27-36-16,3 0-2 16,-3-7 2-16,0-10-12 15,2-2-46-15,2-14-37 0,2-2-53 16,7-2 49-16,6-24-102 16,8-8-143-16,4-6-309 15,5 4 483-15,1 3 158 16,-8 8 512-16,-4 6-207 0,-6 10 0 15,-7 4-78-15,-5 5-111 16,-3 0-39-16,1 5-34 16,2 13 9-16,2 4-19 31,3 5-33-31,3 0-2 16,8-1-66-16,21-9-67 0,-3-2-125 15,-1-15-310-15</inkml:trace>
  <inkml:trace contextRef="#ctx0" brushRef="#br0" timeOffset="-187469.81">25682 17473 1277 0,'0'0'567'15,"0"0"-515"-15,0 0-18 16,0 0 7-16,0 0-14 16,-121 22 40-16,94 5-33 15,5 3-15-15,7-2-15 0,6-2 3 16,4-8-14-16,5-4 6 15,0-7-14-15,7-2-37 16,15-5-15-16,7 0-5 31,7-17-77-31,0-4-122 16,-1 3 64-16,-4-1 207 0,-8 5 24 16,-8 7 184-16,-3 7-3 15,-6 0-60-15,1 0-85 16,-1 0-42-16,4 4 12 15,-1 10-16-15,1 6-14 0,2-6-21 16,5-4-99-16,-1-7-163 16,-3-3-456-16</inkml:trace>
  <inkml:trace contextRef="#ctx0" brushRef="#br0" timeOffset="-186736.27">26058 17437 1508 0,'0'0'394'15,"0"0"-392"-15,0 0 14 16,0 0-7-16,0 0 54 0,0 0-2 16,0 0-17-16,7 115-35 31,-12-87-9-31,1-6-8 16,-1-8-14-16,3-6-19 15,2-8-51-15,0 0-55 16,0-8 76-16,19-14-47 0,5-6-205 15,7-2 131-15,5 2 102 16,2-2 90-16,-3 7 39 16,-6 5 86-16,-6 8 114 15,-10 6 1-15,-4 4-65 0,-4 0-74 16,-5 4-40-16,0 18 27 16,0 2-22-16,0 2-35 15,0 1-8-15,0-5-22 16,4-4-2-16,2-4-20 15,5-7-54-15,3-7 14 0,3 0-1 16,8-7-16-16,2-15-62 16,2-5-102-16,0 4-12 31,0-4 179-31,-4 5 75 16,-5 8 49-16,-7 6 80 15,-4 3 29-15,-5 5 24 0,-2 0-59 16,-2 0-57-16,0 5-11 15,3 13-12-15,2 0-3 16,3 3-31-16,3-3-7 16,5-4-2-16,-1-4 3 0,8-6-9 15,-1-4 6-15,7 0-45 16,2-4 7-16,1-19-46 16,-3-4-40-16,0-5-77 15,-10-2-10-15,-3 5 211 16,-9 12 54-16,-5 5 158 0,-2 7 40 15,0 5-80-15,0 0-77 16,0 0-34-16,0 0-41 16,0 17-3-16,0 3 36 31,0 9 1-31,0 2-2 0,0 1-21 16,0-5-23-16,2-4-8 15,8-5-2-15,-2-6-9 16,3-6-83-16,3-6-17 15,3-18-18-15,-3-14-155 16,-5-9-928-16</inkml:trace>
  <inkml:trace contextRef="#ctx0" brushRef="#br0" timeOffset="-186619.78">26970 17103 195 0,'0'0'1912'0,"0"0"-1912"0,0 0-13 16,0 0 3-16,0 0-2 15,0 0-17-15,0 0-156 16,87 8-408-16</inkml:trace>
  <inkml:trace contextRef="#ctx0" brushRef="#br0" timeOffset="-186269.6">27340 17409 811 0,'0'0'657'0,"0"0"-554"16,0 0 52-16,0 0-6 16,0 0-22-16,0 0-30 15,0 0-29-15,-109-26-27 16,88 40-25-16,4 4 30 15,1 0-18-15,3 4-7 16,7 4 10-16,4-4-30 0,2 1 0 16,0-5 1-16,21 4-2 31,10-1-6-31,10-2-12 16,7-9-38-16,6-2-23 15,27-8-80-15,-14-14-82 0,-9-12-360 0</inkml:trace>
  <inkml:trace contextRef="#ctx0" brushRef="#br0" timeOffset="-160673.26">13587 9749 570 0,'0'0'365'0,"0"0"-269"0,0 0-56 16,0 0-1-16,0 0 42 15,0 0-11-15,-23-7-50 16,23 7-4-16,0-2 30 16,0 0 7-16,0 2 38 0,0 0-2 15,0 0-9-15,0 0-13 31,0 0-47-31,0 0 7 16,0 0 2-16,0 0-28 16,0 0 24-16,0 0-25 15,0 0 1-15,0 0-3 16,0 0 2-16,0 0 0 0,9 0 0 16,15 0 1-16,12 0 25 15,18 0-17-15,17 0-9 16,36 0 21-16,40 0-20 15,47-5 8-15,18 1-8 0,0 1-1 16,-15 0 18-16,-25 3-18 16,-9 0 0-16,-12 0 15 15,-14 0-14-15,-25 0-2 16,-25 0-13-16,-23 0 14 0,-9 0 5 16,5 3-5-16,0 0 0 15,3-3-2-15,-14 0 5 16,-9 0-3-16,-11 0 0 31,-8 0 1-31,-9 0 7 16,-6 0 12-16,-4-3-8 0,-2 3 0 15,0 0-12-15,0 0-38 16,-8 0-88-16,-9 0-150 16,-8 0-558-16</inkml:trace>
  <inkml:trace contextRef="#ctx0" brushRef="#br0" timeOffset="-160290.52">15842 9552 1275 0,'0'0'301'31,"0"0"-267"-31,0 0-33 16,0 0 35-16,0 0-36 0,0 0 19 16,0 0 3-16,123 23-15 15,-69-8 27-15,1 2-24 16,-2-2-4-16,-3 4-5 16,-13-1-1-16,-8 0 0 0,-13-1 0 15,-13 4 0-15,-3 2 4 16,-8 2 19-16,-20 5 18 15,-8 2 11-15,-6 1-19 16,-4-1 5-16,2-3-18 16,7-2-19-16,6-5 15 0,8-5-16 15,7-8 0-15,12-4-6 16,4-5-43-16,7 0-106 16,17-17-249-16,3-9-576 0</inkml:trace>
  <inkml:trace contextRef="#ctx0" brushRef="#br0" timeOffset="-160007.25">16393 9244 1520 0,'0'0'207'0,"0"0"-207"16,0 0 0-16,0 0 32 15,203-16 12-15,-54 2-33 16,-5 0 14-16,-23 0-18 16,-38 4-6-16,-28 3-2 0,1 2-17 15,-2 1-45-15,-10 0-62 31,-37 4-64-31,-7 0-32 16,-13 0-467-16</inkml:trace>
  <inkml:trace contextRef="#ctx0" brushRef="#br0" timeOffset="-159757">16743 9240 1380 0,'0'0'288'0,"0"0"-288"15,0 0 27-15,0 0 56 16,0 0-41-16,0 0 2 16,0 0-4-16,22 137-17 15,-22-71-14-15,-18 2 22 16,0-1-22-16,-2 0-9 0,5-9 12 16,1-8-11-16,3-5-2 15,5-11-11-15,1-10-77 31,5-20-37-31,2-4-192 16,11-2-224-16</inkml:trace>
  <inkml:trace contextRef="#ctx0" brushRef="#br0" timeOffset="-159190.82">17128 9244 1798 0,'0'0'230'0,"0"0"-218"16,0 0-12-16,0 0 14 15,0 0 10-15,-67 162 7 16,43-89-31-16,2 3 13 16,6-7-13-16,5-4 2 0,2-9-1 15,4-12 0-15,3-12-2 16,0-9 1-16,2-13-28 16,0-8-13-16,4-2-67 15,19-14 23-15,12-17 22 16,7-6-39-1,8-8-21-15,-3 3 46 16,-3 4 68-16,-11 11 9 16,-6 6 40-16,-11 9 75 15,-7 8-6-15,-5 4-48 16,1 0-21-16,1 16 32 0,6 7-40 16,3 4 0-16,5 4-32 15,7-6 0-15,7-1 14 16,1-10-14-16,5-7-26 15,5-7-5-15,-1-9-11 16,3-20-24-16,-7-10-96 0,-6-3 3 16,-10-2 66-16,-12 7 93 15,-8 10 61-15,-4 10 141 16,0 10-42-16,0 7-34 16,0 0-91-16,0 12-28 0,-2 18-7 15,2 8 20-15,0 5-1 31,0 4-19-31,2-7 0 16,9-4 6-16,2-8-6 16,-1-7-4-16,-1-10-24 15,-5-11-110-15,-1-9-159 0,-5-17-289 0</inkml:trace>
  <inkml:trace contextRef="#ctx0" brushRef="#br0" timeOffset="-159091.02">17815 9300 1691 0,'0'0'131'16,"0"0"-131"-16,0 0-35 16,0 0-7-16,0 0-95 15,0 0-233-15</inkml:trace>
  <inkml:trace contextRef="#ctx0" brushRef="#br0" timeOffset="-158707.47">18196 9506 1452 0,'0'0'238'0,"0"0"-207"16,0 0 46-16,0 0-2 16,0 0-41-16,-129 11-24 15,100 9-3-15,6 0 9 16,6 1-16-16,8-4 0 0,9-2 0 15,0-3 0-15,13-1-8 16,16-1-35-16,7-2 5 16,1 2 35-16,6 2-3 15,-5-3 6-15,-3 3-3 0,-8-1 4 16,-6-2-1-16,-11-2 10 16,-7-2 17-16,-3 0 34 15,0 2-37-15,-7-2-18 16,-18 5 19-1,-8 0-24 1,-7 2 15-16,-9 0-16 0,0-3-26 16,-2-4-50-16,-5-5-158 15,14 0-145-15,11 0-555 0</inkml:trace>
  <inkml:trace contextRef="#ctx0" brushRef="#br0" timeOffset="-157424.75">18978 9460 2 0,'0'0'1638'16,"0"0"-1451"-16,0 0-161 16,0 0-20-16,0 0 2 15,0 0 6-15,0 0 13 16,-22 113-11-16,17-76 31 16,1-6-31-16,0-4-5 0,0-6-11 15,1-7 0-15,3-6 6 31,0-4-6-31,0-4-8 16,0 0-6-16,11-21-37 16,12-10-41-16,6-5-56 0,0-2 16 15,0 1 100-15,-5 10 32 16,-6 8 110-16,-6 10 27 16,-6 6-34-16,-2 3-52 15,-2 9-33-15,1 17 29 16,3 6 9-16,6 4-48 15,1 0-2-15,3-6-3 0,1-4-3 16,1-12 0-16,5-6-46 16,-2-8-12-16,6-2 36 15,5-25-35-15,3-8-41 0,-2-7-65 16,2 1 1-16,-7 2 152 16,-8 11 10-16,-6 10 83 15,-10 10 90-15,-1 8-44 31,-1 0-72-31,0 10-29 16,4 15-16-16,8 1 21 16,8 8-27-16,9-3 4 0,12-4-10 15,11-8 0-15,6-6-42 16,9-13-12-16,2 0-63 16,-2-11-93-16,-2-15-70 0,-12-8 45 15,-12-2 91-15,-14-2 144 16,-18 6 76-16,-11 6 154 15,0 9 46-15,-23 9-78 16,-8 8-95-16,-7 0-30 16,-1 15 21-16,1 11-53 0,4 4-13 15,10 0-12-15,8 0-15 16,9-4 10-16,7-6-11 16,0-3 0-16,0-10-11 15,19-3-12-15,7-4-34 0,5 0 10 16,5-23-57-16,2-4-74 31,-1-7-11-31,-3 2 24 16,-7 1 165-16,-7 10 3 15,-11 9 165-15,-5 7 53 16,-2 5-110-16,-2 0-61 0,4 19-15 16,6 3 1-16,3 4-11 15,12-2-24-15,4-6 18 16,11-6-19-16,5-8-18 15,3-4 12-15,6-9-44 16,0-16-65-16,-6-8-34 0,-5-8 18 16,-12 2 85-16,-14 5 46 15,-5 9 66-15,-12 9 166 16,0 9-55-16,0 7-66 16,-2 7-80-16,-16 27-30 0,-5 16 14 15,-3 14 19-15,-1 15-15 31,5 6 18-31,2-1-36 16,7-3-1-16,4-11 0 16,4-15 9-16,0-9-24 15,3-14-7-15,0-15-66 0,-4-17-50 16,-1-14-152-16,0-16-356 0</inkml:trace>
  <inkml:trace contextRef="#ctx0" brushRef="#br0" timeOffset="-157257.22">20610 9397 1564 0,'0'0'237'16,"0"0"-229"-16,0 0 47 15,0 0 21-15,136 21-36 16,-114 16 1-16,-3 7 0 0,-9 1-34 16,-5 4 15-16,-5-6-22 15,0-8-20-15,-7-5 2 31,-28-12-92-31,4-8-111 16,-1-10-306-16</inkml:trace>
  <inkml:trace contextRef="#ctx0" brushRef="#br0" timeOffset="-157007.83">20922 9382 1106 0,'0'0'237'0,"0"0"-187"0,0 0 96 15,0 0 17-15,0 0-31 16,67 108-22-16,-67-49-69 16,0 7-9-16,0 6-3 15,-13 1-29-15,-3-1 10 0,-1-9-10 16,-2-5 0-16,4-12-6 16,-1-11-1-16,3-13-67 15,-7-22-83-15,5 0-126 16,-1-24-348-1</inkml:trace>
  <inkml:trace contextRef="#ctx0" brushRef="#br0" timeOffset="-156807.87">21051 9426 1219 0,'0'0'354'0,"0"0"-274"0,0 0 4 15,134-10 4-15,-102 26-31 16,-5 17 9-16,-8 8-19 15,-5 2-22-15,-10 5 5 16,-4-4-28-16,0-5-2 0,-4-8 0 16,-17-7 6-16,-3-7-4 15,-5-8-2-15,-5-7-50 16,-12-8-35-16,8-18-184 16,9-6-262-16</inkml:trace>
  <inkml:trace contextRef="#ctx0" brushRef="#br0" timeOffset="-156574.42">21538 9400 658 0,'0'0'586'0,"0"0"-437"0,0 0 27 16,0 0 15-16,0 0-77 15,0 0-32-15,0 0-23 16,-18 106-42-16,11-75-5 15,0-2 5-15,3-5-17 0,1-4 1 16,1-8-1-16,-2-12-116 16,0 0-85-16,-1-15-186 0</inkml:trace>
  <inkml:trace contextRef="#ctx0" brushRef="#br0" timeOffset="-156457.86">21678 9180 1320 0,'0'0'323'0,"0"0"-323"16,0 0-113-16,0 0 88 0,0 0 15 15,-11 134-74-15,-5-92-264 0</inkml:trace>
  <inkml:trace contextRef="#ctx0" brushRef="#br0" timeOffset="-155974.62">21638 9462 942 0,'0'0'344'0,"0"0"-193"15,0 0 32-15,0 0-60 16,0 0-50-16,0 0-26 16,0 0-36-16,85 39-5 15,-63-37-6-15,2-2-32 0,7 0-51 16,3-14-97-16,-3-8-17 16,0-2 24-16,-6 2 121 15,-7 3 52-15,-9 7 200 16,-5 7 91-1,-2 5-60 1,-2 0-113-16,0 1-86 0,5 17-11 16,4 9-11-16,6 2 11 15,8 1-17-15,10 0-2 16,11-3 22-16,8-10-24 16,8-12-29-16,5-5-5 0,1-3-46 15,2-24-26-15,-6-9-28 16,-6-9 2-16,-12-4 36 15,-13-2 46-15,-14 9 50 16,-15 10 257-16,-2 12-64 16,-2 17-69-16,-23 3-82 0,-6 25-35 15,-17 37 9-15,-5 40 21 16,-2 31 3-16,12-7 25 16,18-21-58-16,16-38 15 15,9-22-22-15,0 1 1 0,0-4 1 16,3-4-2-16,11-21-70 31,-4-14-96-31,-5-3-236 0</inkml:trace>
  <inkml:trace contextRef="#ctx0" brushRef="#br0" timeOffset="-154708.05">23277 9319 867 0,'0'0'177'0,"0"0"-177"0,0 0 0 15,0 0 52-15,0 0-28 16,0 0-11-16,0 0 5 15,89-23-17-15,-89 23 66 16,0 0 7-16,0 0-19 0,0 0 13 16,0 0-36-16,0 0-12 15,0 0 6-15,0 0-26 16,0 0 8-16,0 0-8 16,0 0 0-16,0 0 5 15,0 0-5-15,0 0 0 0,0 0 6 16,0 0-6-16,0 0 10 31,0 0-10-31,0 0 0 16,0 0 2-16,0 0-2 15,0 0 0-15,0 0-2 0,0 0 4 16,0 0 6-16,0 0-8 16,0 0 0-16,0 0 20 15,0 0-19-15,0 0 36 16,-14 0-1-16,-8 0-35 15,-5 0 21-15,-9 0 1 0,-4 11 1 16,-2 6 28-16,-1-1-15 16,6 4 1-16,3 1-11 15,7-2-25-15,7 2 17 16,5 1-19-16,8-5 3 0,5 4-10 16,2-3 7-16,0 0 0 15,11-3 3-15,12 0-2 16,8-5 40-16,6-3-30 31,9-7-11-31,2 0 0 16,8 0-58-16,24-29-103 0,-13 0-172 15,-11-8-850-15</inkml:trace>
  <inkml:trace contextRef="#ctx0" brushRef="#br0" timeOffset="-153775.04">23624 9351 747 0,'0'0'738'0,"0"0"-655"15,0 0-83-15,0 0 83 16,0 0-6-16,0 0-29 15,0 0-5-15,-104 121-27 16,97-87 19-16,7-1-31 0,0-6 2 16,4-4-1-16,21-7-5 15,13-8-1-15,8-8-11 16,8 0-34-16,2-12-30 16,0-14-83-16,-12-8 26 15,-13-6 48-15,-13-3-33 0,-14 1 45 16,-4 4 73-16,-10 6 107 31,-17 10 29-31,-9 10-68 16,-5 10-30-16,-1 2-2 15,3 2-11-15,2 16-16 16,10 3-5-16,12-4 2 0,9 3-12 16,6-4 3-16,11-4 3 15,24-2-7-15,17-5 7 16,14-5-36-16,15 0-69 15,33-13-98-15,-3-6-174 0,-18 1-413 16,-19 4 790-16,-54 10 29 16,-11 1 471-16,-7 3-194 15,-2 0-87-15,0 0-21 16,-18 8-44-16,-6 10-22 16,-5 9-3-16,5-1-56 0,6 2-53 15,7-2-2-15,9-4-18 16,2-6 0-16,2-6 9 31,17-7-9-31,10-3-15 16,7-1 9-16,7-22-59 0,-1-4-40 15,1-8-15-15,-6 2 1 16,-8-2 23-16,-9 10 54 16,-9 6 42-16,-6 9 112 15,-5 8 90-15,0 2-59 16,0 2-107-16,-2 18-27 0,-5 6 20 15,3 5-18-15,4 2 2 16,0-3-13-16,0-5 10 16,19-6 0-16,6-10-10 15,10-9 1-15,8 0-2 16,10-23-24-16,7-14-94 0,23-47-56 16,-14 6-65-16,-13 3-116 0</inkml:trace>
  <inkml:trace contextRef="#ctx0" brushRef="#br0" timeOffset="-153607.89">25009 8944 874 0,'0'0'643'0,"0"0"-452"16,0 0-73-16,0 0-77 15,0 0-40-15,0 0 36 16,0 0-11-16,-63 152 3 16,45-91-4-16,3 2-14 15,1-5 20-15,3-4-29 0,3-5-2 16,2-9 3-16,2-8-3 15,4-6-16-15,0-8-100 16,31-9-187-16,2-7-70 16,8-2-453-16</inkml:trace>
  <inkml:trace contextRef="#ctx0" brushRef="#br0" timeOffset="-153158.01">25439 9322 1187 0,'0'0'485'0,"0"0"-397"0,0 0 45 16,0 0-16-16,0 0-67 15,0 0-49-15,-136 20 24 32,93 12-25-32,3 3 0 15,7 0-1-15,10-5 3 16,7-1-2-16,12-9 0 0,4-8-21 16,0-4-39-16,25-8-62 15,12-2 52-15,15-24-41 16,10-13-118-16,5-14-1 15,3-12 1-15,-8-12-178 16,-11-6 127-16,-15 3 280 0,-16 5 452 16,-16 17-42-16,-4 17-9 15,0 16-140-15,-6 13-98 16,-7 12-83-16,-3 0-53 16,-9 32-26-16,-2 14-1 15,1 15 25-15,-1 11-6 0,7 6 15 31,5 0-9-31,5-4-24 16,6-6 24-16,4-12-25 16,0-8 6-16,0-9-6 15,4-11 2-15,14-10-8 0,2-6-7 16,7-7-63-16,16-5-5 16,-8-15-131-16,-6-7-482 0</inkml:trace>
  <inkml:trace contextRef="#ctx0" brushRef="#br0" timeOffset="-151941.48">16617 10026 1162 0,'0'0'239'0,"0"0"-162"16,0 0 59-16,0 0 21 16,0 0-52-16,0 0-83 15,0 0-22-15,-4-32 0 0,4 52 0 16,0 9 49-16,-6 14 4 31,-7 9 0-31,-3 10 0 16,-5 5-32-16,4-3 1 15,1-6-22-15,3-8 6 0,2-13 5 16,4-8-11 0,0-12 0-16,5-10-1 0,2-5-5 15,0-2-10-15,0-7-17 16,2-18-65-16,16-5 13 15,4-7 13-15,7 2 21 0,4-2 25 16,8 10-5-16,1 5 31 16,3 10 6-16,-3 10 1 15,-2 2-5-15,-1 12-2 16,-10 14 15-16,-8 4 14 0,-5 2-8 16,-11 1 26-16,-5-4-47 15,-2 0 0-15,-23-4 5 16,-9-3 14-16,-3-4-9 31,-4-6 11-31,-1-6-20 16,7-2 27-16,3-4-28 15,10 0 30-15,9 0 16 0,9 0-19 16,4 0-7-16,6-4-15 16,23-6-4-16,15 0 8 15,12-4-9-15,11-1-25 0,7-2 8 16,-1 1-45-16,-4-4-7 15,-7 2-10-15,-8-3-28 16,-16 0 44-16,-12 1 36 16,-14 0 27-16,-12 4 27 15,0 2 43-15,-9 8 8 0,-13 4-21 16,-3 2-18-16,1 4 21 16,1 18-33-16,6 4-12 15,7 4 9-15,10 1-22 16,0 1 21-16,6 2-14 0,15-7-3 15,8-3 22-15,4-7-20 32,6-5-8-32,1-6-6 15,4-6-78-15,16 0-90 16,-13-13-188-16,-5-2-654 0</inkml:trace>
  <inkml:trace contextRef="#ctx0" brushRef="#br0" timeOffset="-151558.37">18110 10208 1392 0,'0'0'218'16,"0"0"-140"-16,0 0 52 16,0 0-54-16,-135 7-55 15,108 13-14-15,10 3-2 16,5 1-5-16,8 1-14 0,4-4 12 31,0 0-3-31,23-3-39 16,3-2-25-16,8-4 17 15,1 2 45-15,3-2-1 16,-5-1 7-16,-4 1-1 0,-6 1 2 16,-9-1-14-16,-10-2 14 15,-4 0 14-15,0 0 36 16,-12 1-3-16,-15-2-6 15,-8 1 9-15,-7-2-21 16,-3-2-13-16,-1-6-12 0,3 0 5 16,5 0 7-16,9-8-16 15,12-10-55-15,15-6-35 16,15-22-140-16,22 4-72 16,8-3-399-16</inkml:trace>
  <inkml:trace contextRef="#ctx0" brushRef="#br0" timeOffset="-151341.85">18519 10022 1260 0,'0'0'333'0,"0"0"-259"0,0 0 28 16,0 0-17-16,0 0-16 16,-27 113-14-16,17-55-24 15,5 7 19-15,1 2-38 16,4-6-11-16,0-3 13 0,0-14-14 15,0-8-1-15,0-9-88 16,-16-14-89-16,1-8-163 16,-6-5-488-16</inkml:trace>
  <inkml:trace contextRef="#ctx0" brushRef="#br0" timeOffset="-150508.44">18326 10386 1605 0,'0'0'282'0,"0"0"-266"16,0 0-10-16,127-26 51 15,-56 23-42-15,9 3-8 0,3-2-10 32,-1 0 3-32,-8-2-38 15,-10 0-37-15,-17-2-28 16,-14-2 5-16,-17 0 8 16,-14-1 90-16,-2 0 80 15,-18 1 12-15,-13 4-49 0,-9 4 36 16,-2 0-27-16,-3 9 20 15,5 14-32-15,5 1-12 16,8 4 7-16,8 0-34 16,9-3 0-16,8-2-1 0,2-7 7 15,0-2-7-15,6-7 0 16,17-2-44-16,6-5 34 16,6 0-40-16,5-14-44 15,1-10-20-15,-6-1-51 16,-4 0 45-16,-6 3 111 0,-12 9 9 15,-4 1 189-15,-7 12-40 32,-2 0-33-32,0 0-65 15,0 3-49-15,0 15 13 16,2 4-4-16,5 2 0 16,9 2 0-16,2-3-11 0,9-2 0 15,2-8-6-15,6-10-2 16,5-3 8-16,5-8-38 15,1-21-24-15,4-17-30 16,-2-10-21-16,-1-11-24 0,-5-7-18 16,-10-3-5-16,-12 13 160 15,-11 15 182-15,-7 17 107 16,-2 18-75-16,0 9-82 16,0 5-55-16,-2 5-77 15,-9 24 0-15,-2 14 9 0,-3 15-2 16,0 13 8-16,1 8 0 31,2-1-14-31,3-6 8 16,4-11-9-16,3-15 2 15,3-15-1-15,0-9-1 0,0-10-34 16,19-10-54-16,7-2 21 16,5-14 37-16,7-16-51 15,2-8-27-15,-2-2-57 16,-7 5 63-16,-8 9 102 15,-13 7 130-15,-7 13 27 0,-3 6-14 16,0 0-67-16,0 4-56 16,0 14 23-16,7 6-15 15,8 2 4-15,8 2 2 16,6-4-7-16,8-4 34 0,6-6-42 16,1-8-19-16,4-6-35 15,-6 0-82-15,-3-42-46 16,-10 0-166-16,-15-4-569 0</inkml:trace>
  <inkml:trace contextRef="#ctx0" brushRef="#br0" timeOffset="-150341.4">19052 10249 1558 0,'0'0'124'0,"0"0"-77"15,0 0-47-15,113-14 46 16,-34 1-46-16,43-2-78 16,-19 1-189-16,-16 2-273 0</inkml:trace>
  <inkml:trace contextRef="#ctx0" brushRef="#br0" timeOffset="-150225.87">19750 10136 1691 0,'0'0'212'0,"0"0"-212"15,0 0-1-15,0 0-65 32,0 0-278-32,0 0-619 0</inkml:trace>
  <inkml:trace contextRef="#ctx0" brushRef="#br0" timeOffset="-149891.93">20191 10297 1071 0,'0'0'323'0,"0"0"-199"15,0 0 109-15,0 0-78 16,0 0-59-16,0 0-39 16,0 0-39-16,0-10 14 15,0 10-32-15,-11 14 0 0,-9 6 25 16,-3 6 6-16,-4 6 15 15,4 0-21-15,4 1-25 32,7-1 32-32,4-1-32 15,8-4 1-15,0-6 0 0,25-5 5 16,16-5-7-16,11-10 1 16,13-1-29-16,9-8-32 15,3-16-48-15,15-32-78 16,-20 5-113-16,-21-4-315 0</inkml:trace>
  <inkml:trace contextRef="#ctx0" brushRef="#br0" timeOffset="-149075.78">21192 10326 1257 0,'0'0'404'0,"0"0"-282"16,0 0-47-16,0 0 57 15,0 0-20-15,0 0-88 0,0 0-23 32,-38 29-1-32,18-5 0 15,3 0 30-15,5 0-30 16,8-2-2-16,4-4-4 16,0-4 4-16,24-5-5 15,10-2-54-15,8-7 5 0,5 0-11 16,-1-14-89-16,-3-14-105 15,-10-6-19-15,-12-4 6 16,-17-5-30-16,-4 2 304 16,-4 5 182-16,-14 6 136 0,2 9-107 15,5 9-67-15,4 6-54 16,7 6-72-16,0 0-18 16,0 6-40-16,21 13 40 15,8 5 11-15,2 1-9 16,2 6-1-16,-4-2-1 0,-7 0-36 15,-6-1-8-15,-12-6 3 32,-4-6-8-32,0-7 39 15,0-4 10-15,-2-5 62 16,-2 0 72-16,4-22-57 0,0-12-29 16,8-14-25-16,19-10-22 15,9-5 23-15,7 3 6 16,3 6 33-16,1 11 6 15,-3 8-42-15,-6 12-10 16,-2 11-17-16,-10 12-25 0,-5 3-49 16,-7 20-136-16,-12 2-143 0</inkml:trace>
  <inkml:trace contextRef="#ctx0" brushRef="#br0" timeOffset="-148576.01">22444 10231 314 0,'0'0'991'0,"0"0"-769"16,0 0-94-16,0 0-7 0,0 0 1 15,-139 0-68-15,103 23-23 16,2 10 0-16,6 3-8 16,5 1 2-16,5-2-25 15,12-7 1-15,3-7-3 16,3-6 2-16,7-9 0 0,20-6-4 16,8 0 4-16,10-16-19 15,6-15-51-15,5-10-23 16,2-13 20-16,-2-11-99 15,-5-4-40-15,-9-3-6 0,-11 5 23 32,-12 14 195-32,-13 12 269 15,-6 19 46-15,0 10-54 16,0 9-112-16,0 3-84 16,0 5-65-16,-4 21 9 15,-6 12 15-15,4 10-2 16,1 8-12-16,5 4 15 0,0-2-16 15,3-3 1-15,13-11-10 16,-1-10 9-16,3-8-18 16,-1-12-53-16,10-14-83 0,-2 0-63 15,-7-11-297-15</inkml:trace>
  <inkml:trace contextRef="#ctx0" brushRef="#br0" timeOffset="-148425.93">22822 10189 1700 0,'0'0'211'0,"0"0"-211"15,0 0 0-15,0 0 11 32,0 0 5-32,0 0-1 15,0 0-6-15,98 102-9 16,-78-82-27-16,7-10-90 16,-6-5-147-16,-2-5-291 0</inkml:trace>
  <inkml:trace contextRef="#ctx0" brushRef="#br0" timeOffset="-148242.46">23044 10198 1614 0,'0'0'324'0,"0"0"-264"16,0 0-45-16,0 0 3 15,0 0 65-15,-56 128-21 16,33-63-30-16,-6 3 7 16,-6 7-29-16,2-3-4 15,-2-4 3-15,1-7-9 0,3-8-7 16,6-11-91-16,8-9-50 15,5-14-110-15,10-11-292 0</inkml:trace>
  <inkml:trace contextRef="#ctx0" brushRef="#br0" timeOffset="-147842.3">23265 10247 1542 0,'0'0'346'15,"0"0"-313"-15,0 0 41 0,0 0-18 16,0 0-31-16,0 0-19 16,0 0 25-16,20 72 39 15,-20-26-51-15,-4-2-18 16,0-9 18-16,-1-6-19 16,5-12 0-16,0-5-31 0,0-9-30 15,0-3 26-15,0-2-30 16,5-20 20-16,14-10-27 15,4-4-58-15,3-3 43 32,1 4 87-32,-4 10 23 0,-4 5 73 15,-5 8 20-15,-5 11-25 16,-3 1-27-16,2 0-43 16,-2 18 29-16,1 8-3 15,1 4-31-15,2 4 7 16,-1-2-23-16,1-6-21 0,6-4-54 15,6-10-34-15,5-8-40 16,27-6-114-16,-5-20-221 16,-5-4-413-16</inkml:trace>
  <inkml:trace contextRef="#ctx0" brushRef="#br0" timeOffset="-147526.81">23916 10222 874 0,'0'0'750'0,"0"0"-549"15,0 0-101-15,0 0-34 16,0 0-27-16,0 0-38 15,0 0 34-15,-109 83-4 0,82-51-11 32,5-2 11-32,6-4-30 15,7-6-1-15,5-6 0 16,4-9-6-16,0-2 0 16,0-3-100-16,13 0-12 0,14-17 87 15,6-8-102-15,3 1-37 16,-5-2 13-16,-6 6 157 15,-9 8 104-15,-5 6 102 16,-5 6-60-16,-2 0-63 16,4 9-50-16,3 14 28 0,2 3-31 15,3 4-29-15,2-5 4 16,-1-2-5-16,1-7-84 16,4-16-45-16,-2 0-171 15,-4-4-541-15</inkml:trace>
  <inkml:trace contextRef="#ctx0" brushRef="#br0" timeOffset="-146809.52">24290 10159 1151 0,'0'0'629'0,"0"0"-629"0,0 0 13 16,0 0-9-16,0 0 69 15,0 0 7-15,9 111-33 16,-9-72-36-16,0-3 16 15,-6-4-26-15,-1-10 0 16,1-6-1-16,1-6-9 0,5-8-43 16,0-2-20-16,0-2-10 15,7-22-112-15,15-8-30 16,5-4-34-16,9-3 48 16,1 3 142-16,-1 9 68 0,-3 4 226 15,-6 11-26-15,-9 9 27 16,-5 3-75-16,-6 0-49 15,-5 19-6-15,0 8-25 32,-2 4-3-32,0 1-37 15,0 1-21-15,0-8 5 0,0-6-16 16,5-7-7-16,2-8-32 16,6-4-47-16,5 0 51 15,9-16 0-15,4-12-105 0,5-7 89 16,3 0-108-16,2-2 96 15,-5 8 56-15,-7 7 7 16,-8 7 57-16,-9 10 58 16,-8 5 0-16,-4 0-17 15,0 3-57-15,0 17 17 16,0 5-24-16,0 1-21 0,0 2-1 16,5-2-12-16,11-4-20 15,7-6 18-15,6-10-13 16,10-6 15-16,3 0-41 15,3-17-35-15,-1-12-40 0,-2-5-48 32,-7-7-6-32,-14 3 89 15,-9 6 81-15,-10 9 123 16,-2 9 143-16,0 10-79 16,-4 4-74-16,-12 0-92 15,1 19-20-15,-4 9 44 0,3 6 10 16,5 5 21-16,5-2-33 15,6 0-27-15,0-5 11 16,0-6-27-16,15-8 2 16,5-6-2-16,7-8-39 0,5-4-5 15,14-25-87-15,-5-9-156 16,-10-7-516-16</inkml:trace>
  <inkml:trace contextRef="#ctx0" brushRef="#br0" timeOffset="-146675.89">25363 9900 1790 0,'0'0'201'0,"0"0"-190"31,0 0-22-31,0 0 3 16,0 0-3-16,0 0-33 0,0 0-218 16,34 102-394-16</inkml:trace>
  <inkml:trace contextRef="#ctx0" brushRef="#br0" timeOffset="-146409.35">25590 10117 1453 0,'0'0'259'16,"0"0"-195"-16,0 0 5 16,0 0-10-16,0 0-40 15,0 0 16-15,0 0-19 0,-95 69 39 16,70-38 12-16,2 1-39 15,8 0 3-15,7-4-9 32,2-4-22-32,6-4 23 15,2-4-21-15,23-4 39 16,11-7 2-16,11-2-43 0,11-3-28 16,27-12-89-16,-12-10-82 15,-11-5-290-15</inkml:trace>
  <inkml:trace contextRef="#ctx0" brushRef="#br0" timeOffset="-146293.29">26025 10256 1600 0,'0'0'563'0,"0"0"-552"16,0 0 71-16,0 0 16 16,0 0-98-16,0 0-22 0,0 0-289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04T06:05:09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8731 8580 491 0,'0'0'132'0,"0"0"-103"15,0 0-13-15,0 0-3 16,0 0 13-16,0 0 55 16,0-14-25-16,0 14 21 15,0-2 12-15,0 2-31 0,0-2-13 16,-2 2-3-16,2-2-25 16,-3 2 18-16,1-2-35 15,0 2 0-15,0 0 0 16,0 0 23-16,-1 0-9 15,-1 0 4-15,0 0-17 0,-5 0 5 16,0 0-6-16,-4 0 1 31,-1 0 14-31,-4 2-13 16,2 2 14-16,-1 1 1 16,1-2-7-16,3-1 11 0,3 0 3 15,4-2-9-15,4 0 21 16,2 0-21-16,0 0-15 15,0 0-2-15,8 0-52 16,11 0 54-16,8 0 12 16,6 0 11-16,11 0 3 0,8 0-26 15,10 0 18-15,10 0-18 16,5 0-2-16,10 0 2 16,3-7 9-16,1-5 1 15,-2 1 1-15,-4-1-11 0,-5 2 0 16,-10 2 10-16,-10 0-9 15,-12-1 20-15,-10 4-13 16,-11 1-7-16,-11 0 28 31,-8 3-29-31,-3 1 0 16,-5 0-1-16,0 0-29 0,0 0-72 16,-22 0-95-16,-2 0-16 15,-3 0-647-15</inkml:trace>
  <inkml:trace contextRef="#ctx0" brushRef="#br0" timeOffset="450.06">9473 8369 929 0,'0'0'257'0,"0"0"-224"31,0 0-27-31,0 0 85 16,0 0-76-16,0 0-15 16,0 0 16-16,73 9 36 15,-36-1-18-15,3 1 11 16,4-2-29-16,1 1-16 0,-1 0 13 15,-5-2-12-15,-10 2-1 16,-10-1 0-16,-7-2 0 16,-10 1-23-16,-2 2 3 15,-4 4 20-15,-19 8 62 0,-6 4-44 16,-2 8-2-16,0 4 20 16,2 4-18-16,2 2 3 15,9 1-21-15,3-6 2 16,6-4 6-16,7-8-8 0,2-4-9 15,0-7-7-15,4-8-161 16,13-6-91-16,-1 0-490 0</inkml:trace>
  <inkml:trace contextRef="#ctx0" brushRef="#br0" timeOffset="716.91">10271 8360 398 0,'0'0'862'0,"0"0"-720"15,0 0-39-15,0 0 17 16,0 0-56-16,0 0-55 16,0 0-8-16,-2 35 9 15,0-3-9-15,-3 9 38 16,1 2-38-16,-2 4-1 0,1-4 0 15,0-6 2-15,-1-4-1 16,1-8-1-16,1-9-45 31,0-6-30-31,-1-10-148 16,0-14 18-16,3-18-75 0,0-6-328 16</inkml:trace>
  <inkml:trace contextRef="#ctx0" brushRef="#br0" timeOffset="1017.13">10267 8303 636 0,'0'0'345'0,"0"0"-241"16,0 0-68-16,0 0 53 0,129-75-24 16,-95 75 7-16,-5 0-59 15,-7 5-13-15,-4 19 0 16,-9 5-14-16,-7 3 14 16,-2 1 14-16,0 4-12 0,-23-3 38 15,-5-3-40 1,-6 1 15-16,-4-6 5 0,3-3-13 15,4-5 11-15,1-1-17 16,10-8-1-16,9-1 19 31,9 0-19-31,2 1-6 0,4 1-12 16,23 1-16-16,13 1 34 16,12-1 0-16,6-4-50 15,6-2-5-15,21-5-91 16,-16-5-94-16,-13-11-370 0</inkml:trace>
  <inkml:trace contextRef="#ctx0" brushRef="#br0" timeOffset="1300.08">10748 8531 975 0,'0'0'289'15,"0"0"-193"-15,0 0-41 16,0 0 64-16,0 0-59 0,0 0-53 16,0 0-1-16,-100 75-6 15,100-49-7-15,7 1 5 16,13-5-34-16,4-7 17 15,5-4-55-15,5-7 13 16,2-4 9-16,-5-3-2 0,-4-16-72 31,-10-6 18-31,-10-3 108 16,-7-2 0-16,-5 0 110 16,-22 4 16-16,-6 7 4 15,0 4-59-15,-3 7-24 16,5 8-38-16,4 0-8 0,10 0-2 15,9 0-78-15,11 0-108 16,21 0-127-16,8 0-194 0</inkml:trace>
  <inkml:trace contextRef="#ctx0" brushRef="#br0" timeOffset="1499.82">11066 8301 1280 0,'0'0'151'16,"0"0"-41"-16,0 0 8 15,0 0-46-15,0 0-45 0,0 0-25 16,0 0 39-16,0 117-6 31,-6-71-35-31,4 1 44 16,0 4-31-16,0 0-12 16,-3-5 5-16,3-2-4 0,0-7-4 15,-7-4-91-15,0-12-247 16,-2-10-290-16</inkml:trace>
  <inkml:trace contextRef="#ctx0" brushRef="#br0" timeOffset="2083.23">11039 8642 1468 0,'0'0'288'16,"0"0"-277"-16,0 0 2 16,0 0 41-16,142-14-31 15,-95 14-23-15,-1 0 20 0,1 0-20 16,-2-1-10-16,-7-6-7 15,-7-5-48-15,-6-2-8 16,-12-4 6-16,-7-3-11 16,-6-2 54-1,0 2 24 1,-15 4 14-16,-7 5 34 0,-1 8-4 16,-4 4-2-16,6 2-30 15,-2 20-5-15,3 8 14 16,7 7-11-16,3 2-4 15,8 2 10-15,2-4-16 0,4-2 0 16,21-7-11-16,12-7-30 16,7-12 20-16,10-9-43 15,4 0-68-15,4-18-64 16,0-17 24-16,-8-5 4 16,-10-1 91-16,-11-1 77 0,-14 5 184 15,-13 11 46-15,-6 10 4 16,0 8-39-16,-4 6-110 15,-10 2-31-15,-1 2-54 16,1 16-1-16,3 6-5 0,9 7 3 31,2 0-2-31,2 6-3 16,23-1-6-16,10-5 5 16,7 1 7-16,6-9-5 15,-4-5 7-15,-6-1 0 16,-12-8-6-16,-10-1 0 0,-9-2-7 15,-7-4 13-15,0 2 101 16,-15 2-54-16,-12 2-14 16,-7 4-33-16,-13 0-18 15,10-2-83-15,5-8-403 0</inkml:trace>
  <inkml:trace contextRef="#ctx0" brushRef="#br0" timeOffset="2199.62">12414 8811 1476 0,'0'0'133'0,"0"0"-133"31,0 0-106-31,0 0-132 0</inkml:trace>
  <inkml:trace contextRef="#ctx0" brushRef="#br0" timeOffset="5282.49">1993 8545 967 0,'0'0'192'0,"0"0"-192"15,0 0 1-15,0 0 82 16,0 0-22-16,0 0-25 15,50-59-20-15,-29 45-7 16,1 0 16-16,3 0-5 0,-1-3 25 16,3 4-20-16,-1-1-12 31,1 2 12-31,2 0-25 16,-2 1 0-16,0 2-2 0,-2 0 4 15,-4 4-2-15,2-1 0 16,-1 0 0-16,3 1-1 15,-1 2 1-15,3-1-6 16,2 0 5-16,2 0 1 16,2 0-1-16,1-1-2 15,-3 5 3-15,-4 0 0 0,-3 0 0 16,-3 0 0-16,-6 0 0 16,-1 0-25-16,-6 2 19 15,1 5-11-15,-5 1 17 16,4-1 10-16,-4 4 0 0,3 0-4 15,-3 2 9-15,0-1-14 16,1 2 11-16,0 2-12 16,-3-2 0-16,0 2-1 15,-2 2 1 1,2 0 0 0,-2 0 7-16,0 2-5 0,0-2 22 15,0 3-16-15,0-2-6 16,0-1 15-16,0 3-16 15,0-2 16-15,-2 1-4 16,0 1-12-16,-2-3 16 0,1-1-12 16,0 2-4-16,1-3 15 15,0 0-15-15,0-2 11 16,2 0 18-16,-2-2-30 16,2-2 19-16,0 0-19 15,0-4 1-15,0-2 8 0,0-2-9 16,0 0 0-16,0-2 0 15,0 0 7-15,-2 0-4 16,2 0-3-16,0 2-3 16,-3 1-4-16,1 0 7 0,2-1 0 31,-2 0 0-31,0 0 10 16,2-2-10-16,0 0 0 15,0 0-25-15,0 0-6 16,0-21-98-16,0-2-219 15,4-3-63-15</inkml:trace>
  <inkml:trace contextRef="#ctx0" brushRef="#br0" timeOffset="5832.34">2957 8642 884 0,'0'0'195'0,"0"0"-169"16,0 0 16-16,0 0-16 15,0 0 14-15,0 0-40 16,0 0-3-16,0 0-7 0,0 0 17 16,0 0-7-16,0 0 2 31,0 3 8-31,0 2 6 16,0 4-9-16,0 0-6 15,0 1 11-15,0 1-11 0,0-2-1 16,-2 0 0-16,2-1 2 15,-4-1 2-15,-3 2-3 16,-1 0 63-16,-4 7 0 16,-1-2-11-16,-3 1 3 15,3-1-20-15,-1 1-24 0,1-6 20 16,0 1-11-16,-1-3 0 16,5 0 28-16,1-3-22 15,0-2 3-15,2-2-8 16,-1 0 1-16,1 0 61 0,-1 0-24 15,-4 0-7-15,-2-10 30 16,-3-5-39-16,1 2 30 16,-1-1-40-16,3-2 11 31,1 4 24-31,3 2-43 16,3 3-14-16,1 0 12 15,1 2-17-15,4 4-2 0,0 1-5 16,0 0-11-16,0 0 1 15,0 0 5-15,0 0-14 16,0 0-9-16,0 0-59 0,0 0-27 16,-10 0-71-16,2 0-293 15,-10 0-485-15</inkml:trace>
  <inkml:trace contextRef="#ctx0" brushRef="#br0" timeOffset="6965.71">481 8610 1079 0,'0'0'336'0,"0"0"-323"16,0 0-13-16,0 0 0 16,0 0 2-16,0 0 59 31,-8 111 13-31,2-62 6 0,4-3-38 16,0 1 9-16,0-7-14 15,2-6-11-15,0-4 9 16,0-5-34-16,0-7 3 15,0-3-4-15,0-4 0 16,6-6-7-16,2-3-3 0,-2-2-36 16,3 0-6-16,7 0 52 15,1-14 9-15,8-9 21 16,0-10-9-16,-3-5 5 16,-3-4-26-16,-7-4 7 0,-3-4 21 15,-7 2-9-15,0-1 44 16,-2 8-25-16,0 4-20 15,2 7 10-15,-2 8-28 16,0 9 0-16,3 4-25 16,-3 9-62-16,2 4-132 0,0 14-283 31,0 2-92-31</inkml:trace>
  <inkml:trace contextRef="#ctx0" brushRef="#br0" timeOffset="7281.34">893 8761 773 0,'0'0'770'0,"0"0"-768"15,0 0 6-15,0 0 8 16,0 0 50-16,-123 24-50 0,104-2-16 16,3 4-13-16,7-2 13 15,7 0-13-15,2 1 13 16,0-4-14-16,15-1 14 15,8-2-23-15,1-2-32 16,-1-4-4-16,-4-2 29 0,-2-2 30 16,-7 0 6-16,-3-2-6 31,-5 1 0-31,-2-1-12 16,0 2 12-16,-2 2 41 15,-13-1-9-15,-4 4 3 0,0-1-25 16,-4-5-10-16,-12-7-57 15,6 0-215-15,6 0-464 0</inkml:trace>
  <inkml:trace contextRef="#ctx0" brushRef="#br0" timeOffset="7865.4">986 8973 1258 0,'0'0'288'0,"0"0"-275"16,0 0 68-16,0 0-30 0,0 0-8 15,0 0-42-15,0 0 1 16,97-62 0-16,-77 44-2 16,-4-1-39-16,-1-4 14 31,-6 0-19-31,-2 0-14 16,-7 3 3-16,0 5 34 0,0 3 21 15,0 10 44-15,-7 2-17 16,-2 0 29-16,-4 0-10 15,-3 19-14-15,1 5-21 16,-1 5-4-16,3 3 10 16,2-3-2-16,1 3 4 0,6-4-2 15,0-1-16-15,4-6 6 16,0-3-7-16,0-6-10 16,0-3 9-16,8-7-92 15,4-2-19-15,1 0 66 0,7-9 32 16,2-10-45-16,5-3-64 15,0-2 107-15,2 4 16 16,-5 3 4-16,1 5 13 16,-6 8 18-16,-2 4-26 0,1 0-9 31,-5 7 0-31,5 10 0 16,-5 5 13-16,0 0-13 15,-1-2 9-15,-6-4-14 16,-4-6 11-16,0-3-2 15,-2-5 40-15,0-2 40 0,0 0 85 16,0-17-78-16,0-7-81 16,0-2-9-16,0-2-1 15,7 0 0-15,3 3 0 16,2 4-85-16,20 5-68 16,-3 4-108-16,-2 6-141 0</inkml:trace>
  <inkml:trace contextRef="#ctx0" brushRef="#br0" timeOffset="8149.12">1673 8801 360 0,'0'0'1135'0,"0"0"-977"16,0 0-86-16,0 0 5 31,0 0-8-31,0 0-56 16,0 0-13-16,-55 15 0 15,52 8-6-15,3-2-13 0,0 2 19 16,0-3 0-16,14 0-17 15,4-2-13-15,6-2-53 16,1-4 31-16,4 0 25 16,-4-3-2-16,-6-2 29 15,-7 2 0-15,-6-5 7 16,-6-1-1-16,0 1 48 0,0 1 48 16,-14 0-33-16,-7 2-52 15,-4 2 7-15,-6 1-24 16,-21 1-46-16,10-4-205 0,5-3-430 15</inkml:trace>
  <inkml:trace contextRef="#ctx0" brushRef="#br0" timeOffset="15731.3">1119 3449 986 0,'0'0'196'31,"0"0"-143"-31,0 0-41 16,0 0 56-16,0 0 67 15,0-53-20-15,0 53-70 0,0 0-44 16,0 0 13-16,0 22-14 16,-5 13 20-16,-4 9 41 15,-2 8-59-15,0 4-2 16,2 1 8-16,2-2 3 16,3-5-11-16,2-5 0 0,-1-11 8 15,3-10-1-15,0-10-7 16,0-9-13-16,0-5-17 15,0 0-1-15,0-26 31 16,0-17-201-16,0-11 101 0,-2-4 100 16,0 0 8-16,-2 5 33 15,-1 13 29-15,5 10 2 32,-3 10 37-32,1 8-34 15,2 8-23-15,0 4-52 16,0 0-5-16,12 16-3 0,12 6 7 15,12 6 1-15,8 0 4 16,6-4-4-16,-2-4-42 16,-3-6-27-16,-7-2-73 15,-16-5 28-15,-11-3 59 16,-11-4 55-16,-13 0 7 0,-27 1-1 16,-13 2 13-16,-7 3 51 15,-5 2-12-15,2 1-22 16,8 1-5-16,8 0-20 15,11-3 16-15,11-2-10 0,12-3-15 16,9-2 20-16,4 0-22 16,0 0 0-16,11-18-2 15,16-10-107-15,8-10-3 16,5-4 66-16,1-2-29 16,-1-2-12-1,-5 6 40-15,-4 6 47 16,-6 7 2-16,-8 9-1 15,-5 8 53-15,-5 10-21 16,-3 0-14-16,-4 5 13 16,2 17-25-16,-2 6 25 15,2 6-18-15,0 2-8 0,4-4 9 16,-2-5-15-16,0-8 0 16,1-5 10-16,-1-8-10 15,-2-2 0-15,-2-4 16 16,0 0 6-16,0-17-22 0,0-12-15 15,0-7-18-15,-4-3-8 16,2-2-2-16,2 4 43 16,0 9 8-16,0 9 53 15,0 6 32 1,0 10-11-16,0 3-82 16,6 0 0-16,14 20 2 15,9 9 10-15,3 5 11 16,1 1-23-16,0-3 16 15,-4-4-16-15,-2-4 0 16,-6-7 12-16,-8-8-12 0,-5-3-1 16,-8-6-14-16,0 0 15 15,-2 0-12-15,-15-14-25 16,-10-7-6-16,-2-5 42 16,-2-3 0-16,-3 3 1 15,10-2 12-15,3 4-12 0,13 0 40 16,8-2-40-16,0-3 0 15,22 0-7-15,7-1 7 16,5 7-8-16,-1 3 7 16,-2 5-18-16,-4 6 12 0,-8 6 3 15,-3 3-14-15,-7 0 18 32,-3 12 1-32,-2 9 1 15,-2 9 12-15,0 3-14 16,-2-1 18-16,2-2-18 15,-2-9 0-15,0-2 4 0,0-12-4 16,0-3 0-16,0-4 15 16,0 0-2-16,0-25-13 15,0-12-119-15,0-10 56 16,-4-10-27-16,-4 0-18 0,0 4 108 16,1 11 18-16,3 13 85 15,0 10 55-15,0 10-34 16,4 8-45-16,0 1-71 15,0 0-8-15,12 17-4 16,11 9-2-16,10 3 12 16,7-1 0-16,9-7-6 0,6-6-17 15,32-15-113-15,-15 0-93 16,-7-6-390-16</inkml:trace>
  <inkml:trace contextRef="#ctx0" brushRef="#br0" timeOffset="15964.46">2062 3108 857 0,'0'0'331'0,"0"0"-250"16,-154 109-23-16,73-39 83 15,-6 7-11-15,-4 12-47 0,-3 4-53 16,3-6-11-16,4-3-1 16,3-12-7-16,5-7 43 15,8-10-26-15,11-14-19 16,11-7 5-16,13-12-13 0,12-8 5 15,11-4-6-15,5-8 2 16,8-2-15-16,0 0-6 16,8 0-63-16,21-22-38 15,46-38-98-15,-6 5 4 16,5-6-282 0</inkml:trace>
  <inkml:trace contextRef="#ctx0" brushRef="#br0" timeOffset="16297.34">2309 3113 907 0,'0'0'343'0,"0"0"-216"15,0 0 40-15,0 0-18 16,0 0-75-16,0 0-55 16,-134 72 9-16,70-13-21 15,-10 10-1-15,-7 10 31 0,-5 8-17 16,-7 5 4-16,-2 4 5 15,2 3-28-15,3-5 26 16,6-6-18-16,10-8-9 16,10-13 13-16,8-13-13 15,14-14 0-15,9-12 0 0,8-10 1 16,11-8 3-16,5-5-4 31,7-2 0-31,2-3-7 16,0 0-8-16,0-3-39 15,2-29-162-15,10 5-316 16,-3-5-377-16</inkml:trace>
  <inkml:trace contextRef="#ctx0" brushRef="#br0" timeOffset="36794.15">9955 15994 636 0,'0'0'140'15,"0"0"-104"-15,0 0-16 16,0 0 94-16,0 0-21 16,0 0-54-16,-25-76 0 15,23 67 4-15,-2 1 36 16,-1 2-23-16,1 2-31 16,-5 0 11-16,-7 4-11 0,-4 0-9 15,-7 0 21-15,-6 8-27 16,-3 6-1-16,1 9 16 15,4-5-14-15,6 0 10 0,9-6-21 16,7 2 10-16,7-5-17 16,2 0 7-16,0-5 0 15,23 6-5-15,8-7 5 16,6 2-8-16,3-3 2 16,-1 2-10-16,-4 4 14 15,-6-2 2-15,-4 6-5 0,-10 2-1 16,-4 2 7-16,-6 0-1 31,-5 5 9-31,0-4-3 16,0 1 18-16,-16 5-8 15,-6-6-4-15,-7 1 17 0,-3-4-27 16,-1-2 11-16,-2-2-9 16,3-6 3-16,3-4 1 15,7 0-8-15,7 0-21 16,8-4-1-16,7-14-52 15,2 0-65-15,23-4-23 0,11 0 65 16,4 0-3-16,1 4-111 16,2 0-93-16,-3 4 113 15,-9 6 83-15,-6 0 108 16,-9 6 110-16,-9-3 157 0,-7 5 78 16,0 0-123-16,0 0-99 15,0 0-39-15,0 5-61 16,-7 5-2-16,-2 4 9 31,2 3-21-31,5 4 10 16,0-3-19-16,2 1 1 0,0-6 9 15,0-3-10-15,11-1 0 16,5-6-1-16,-1-3-25 16,5 0 3-16,-3 0-6 15,4-12-4-15,-7 2 15 0,-3-3 2 16,-5 4 15-16,-4 6 1 15,-2-2 36-15,0 5 54 16,0 0-4-16,0 0-18 16,0 0-23-16,0 0-43 15,0 0-2-15,0 0 0 0,4 8-3 16,2 1 3-16,0 4 0 16,1-5 0-16,1-2-1 15,6-1-1-15,4-5-94 16,15-11-20-16,-4-10-68 0,-2-5-334 15</inkml:trace>
  <inkml:trace contextRef="#ctx0" brushRef="#br0" timeOffset="37260.21">10276 15807 1330 0,'0'0'157'0,"0"0"-127"16,0 0-30-16,0 0 1 15,0 0 28-15,0 0-29 16,-20 133 7-16,18-87 23 0,2-6-9 16,-2 0 8-16,-3-4-10 15,2-2-19-15,-1-5 23 16,0-12-23-16,-1-5 0 16,3-2 0-16,2-6 0 15,-2-4-1-15,2 0-7 0,0 0-31 16,0-17-22-16,0-2-58 31,6-3 72-31,11-4 46 16,2 4 2-16,3 4-1 15,5 9 0-15,-2 0-4 0,0 9 4 16,-6 0 7-16,-1 4 8 16,-7 13 37-16,-4 2-24 15,-5-1-5-15,-2 3 13 16,0-1-2-16,-7-3 27 15,-8-5-26-15,-3-2-13 0,1-2 5 16,-1-2-26-16,-3-1 11 16,4-5-12-16,-1 0-7 15,3 0-22-15,5-5-59 16,6-9-63-16,4-4-78 0,18-18 9 16,13 6-186-16,0 2-156 0</inkml:trace>
  <inkml:trace contextRef="#ctx0" brushRef="#br0" timeOffset="37461.15">10574 16000 681 0,'0'0'384'0,"0"0"-257"15,0 0-33-15,0 0 30 16,0 0-27-16,0 0-61 16,0 0 8-16,0 66 2 15,0-36-3-15,0 7-16 0,0-2 27 16,0 1-35-16,0-5-17 15,0-4 23-15,0-1-25 16,-6-7 6-16,-1-6-6 16,-1-3-14-16,-11-10-28 15,1 0-166-15,1-5-190 0</inkml:trace>
  <inkml:trace contextRef="#ctx0" brushRef="#br0" timeOffset="37627.4">10553 15797 1177 0,'0'0'316'0,"0"0"-316"15,0 0-15-15,0 0 15 16,0 0 3-16,0 0-3 16,0 0-175-16,37-59-22 15,-35 74-162-15</inkml:trace>
  <inkml:trace contextRef="#ctx0" brushRef="#br0" timeOffset="38010.91">10671 15973 1117 0,'0'0'93'0,"0"0"-93"16,0 0 0-16,0 0 90 15,0 0-50-15,0 0-22 16,0 0 1-16,100-16-11 0,-77 9-8 31,-4-6-7-31,-1 3-8 16,-5-2 14-16,-9 3-11 15,-1 0 12-15,-3 3 71 16,0 2 19-16,-7-2 16 0,-6 6-26 16,-5 0-52-16,-5 0 8 15,0 6-18-15,-2 8-6 16,0 5 9-16,5 2-19 15,5 1 13-15,1 1 9 0,5-1-23 16,3-4 25-16,4 0-25 16,2 0-1-16,0-5 3 15,0-1-3-15,2 3 0 16,13-5 0-16,7-2-64 16,7-4-33-16,27-4-88 0,-6-4-45 15,-4-14-266-15</inkml:trace>
  <inkml:trace contextRef="#ctx0" brushRef="#br0" timeOffset="38260.57">11101 15891 1443 0,'0'0'176'0,"0"0"-143"16,0 0 30-16,0 0-32 15,0 0-17-15,0 0-5 16,0 0-7-16,-72 41-2 0,66-19 0 15,-1-3 2-15,3 2 10 16,2-3-12-16,2-4 1 16,0-4-2-16,0-2 3 15,0-4-2-15,13-4 0 16,5 0-41-16,3 0 26 0,11-19-30 16,19-24-102-16,-6 2-84 15,-7-5-122-15</inkml:trace>
  <inkml:trace contextRef="#ctx0" brushRef="#br0" timeOffset="38693.55">11168 15386 842 0,'0'0'696'16,"0"0"-624"-16,0 0-61 15,0 0-8-15,0 0-3 0,0 0 0 16,0 0 29-16,2 113-8 15,4-60 30-15,1 6-3 16,-5-1-14-16,-2-6 7 16,0 2-27-16,0-13 2 0,0-2-13 15,-2-7 13-15,-5-6-12 16,1-7-4-16,2-6 0 16,1-4-6-16,1-8-1 15,2-1-46-15,0 0-22 16,2 0-36-16,20-1 50 0,7-13 37 31,10 1 7-31,-2 1 16 16,1 3-15-16,-5 4 16 15,-8 5-1-15,-7 0 8 16,-7 0 24-16,-5 8 37 16,-6 6-28-16,0 3 9 0,0 0-14 15,-2 4 3-15,-9-1-15 16,0-1-22-16,0-2 17 15,2-3-16-15,3-6-2 16,-2-2 0-16,0-6-56 0,1-8-126 16,-4-12-217-16</inkml:trace>
  <inkml:trace contextRef="#ctx0" brushRef="#br0" timeOffset="38927.11">11074 15744 1542 0,'0'0'186'16,"0"0"-146"-16,0 0 20 15,0 0-38-15,0 0-22 0,0 0-36 16,0 0 36-16,73 0 68 16,-23-7-36-16,3 1-10 15,-2-6-21-15,-4 2 10 16,-9 1-22-16,-9 9 3 15,-13-5-47-15,-9 5-28 0,-17 0-127 16,-18 0-141-16,-11 0-749 0</inkml:trace>
  <inkml:trace contextRef="#ctx0" brushRef="#br0" timeOffset="40576.75">9953 15596 49 0,'0'0'899'0,"0"0"-748"15,0 0-91-15,0 0 85 16,0 0-4-16,0 0-7 16,0 0-57-16,11-58-51 15,-9 40 2-15,2-3 10 16,-1-5-31-16,-1-6 3 0,1-3-4 31,-3-1 3-31,2-4 26 16,-2 0-35-16,2 0 1 15,0-1 15-15,4 0-14 0,1 0-2 16,5 1 17-16,1 0-17 16,5-4 15-16,-1 0-15 15,6 1 0-15,-3 2 0 16,-1 5 2-16,2 4-2 15,-1 0 0-15,-2 6 0 16,0-1 3-16,-1 5-3 0,-1 2 0 16,-1 2-4-16,-1 1 4 15,1 5 0-15,-1-5 0 16,1 2 0-16,1 1 0 0,-1 2 0 16,4-2-11-16,-1-1 10 15,-3 3-15-15,3-2 14 16,-5 6-8-16,1-4 6 31,-5 6 3-31,-3-3 1 16,-1 4 0-16,-3 1 4 15,0 4-3-15,-2-5-1 0,2 5 0 16,-2-3 1-16,0 3 10 16,0 0-10-16,0 0-1 15,0 0 13-15,0 0-12 0,0 0-1 16,0 0 0-16,0 0-2 15,0 0 1-15,0 0 1 16,0 0 0-16,0 0-9 16,0 0 9-16,0 0 0 15,0 0 0-15,0 0-16 16,0 0 14-16,0 0-14 0,-4 0 16 16,-5-4-1-16,-9-2 8 15,-2-2-14-15,-9-1 7 16,-2 4 0-16,-2-6 10 31,-6 6-10-31,6-2 0 0,0 3 1 16,1 3 0-16,8-2-1 15,2 3 0-15,8 0 2 16,6 0 3-16,1 0-5 16,7 0 0-16,-2 0-6 15,2 0-2-15,0 0-16 0,0 0-1 16,0 0-9-16,0 0 33 15,0-1-6-15,0 1-3 16,0-3 10-16,6 2-52 16,9-2 18-16,8 3 23 0,8-2 3 15,5 2-3-15,7 0 11 16,1 0 0-16,3 0 0 16,-3 0 0-16,-3 0-6 15,-10 0-1-15,-7 0 1 16,-10 0 5-16,-6 0 1 0,-5 0 0 31,-3 0 6-31,0 0 2 16,0 0 23-16,0 0-12 15,0 0-19-15,0 0 35 16,0 0-35-16,0 0 6 0,0 0-2 16,0 0-4-16,0 0 0 15,0 0-10-15,0 0-14 16,0 2 23-16,0 10-17 15,-3 9 18-15,-5 4 18 16,-2 8 0-16,-1 5 10 16,3 2-8-16,-1 4-8 0,2-4 26 15,0-4-27-15,3-2-3 16,2-2 11-16,2-9-18 16,0-8 9-16,0-3-10 0,0-3 0 15,0-8 2-15,0-1-2 16,0 3 0-16,0-3 13 15,0 0-10-15,0 0-3 32,0 0 1-32,0 0-1 15,0 0-17-15,0 0-106 0,0 0-70 16,0 0-105-16</inkml:trace>
  <inkml:trace contextRef="#ctx0" brushRef="#br0" timeOffset="48542.36">23287 10418 126 0,'0'0'82'0,"0"0"-82"16,0 0-19-16,0 0 0 0,0 0 2 15,0 0 17-15,-4 0-10 16,2 0-19-16,0 3-20 15,0-1 33-15,2-2 16 16,-3 2 17-16,1-2 9 0,0 0 48 31,2 0-30-31,-3 0-44 16,3 0 13-16,-2 0-13 16,2 0 19-16,0 0-13 15,0 0-5-15,0 0 14 16,0 0 11-16,0 0-16 0,0 0-5 15,0 0-5-15,0 0-6 16,0 0-17-16,0 0-2 16,0 0 24-16,0 0 0 15,0 0 0-15,0 0 0 0,0 0 1 16,0 0 0-16,0 0-1 16,0 0-13-16,0 0 12 15,0 0 2-15,0 0-6 16,0 0 5-16,0 0-24 15,0 0-32-15,-2 0-52 0</inkml:trace>
  <inkml:trace contextRef="#ctx0" brushRef="#br0" timeOffset="55324.36">29792 8460 354 0,'0'0'26'15,"0"0"-26"1,0 0-2-16,0 0 2 16,0 0 0-16,0 0-2 15,29-27 2-15,-20 21 39 16,-4 1 35-16,-1 1 40 15,-2 0-31-15,-2 2-42 0,0 2-2 16,0 0-23-16,0 0 13 16,0 0 2-16,0 0-13 15,0-2 28-15,0 2-7 16,0-3-10-16,0 3 21 16,0-1-11-16,0 1 6 0,0-2-26 15,0 2-18-15,0 0 16 16,0 0-17-16,0 0 0 15,0 0 6-15,0 0-6 16,0-2 8-16,-4 0-8 16,-5-3 0-16,-3 5 2 0,0-3-2 31,-5 3-3-31,2 0 1 16,-3 0 4-16,1 0-2 15,-4 0 0-15,3 0 0 16,1 0 7-16,-3 0-7 0,1 0-2 15,2 0 1-15,1 0 2 16,1 0 10-16,1 0-11 16,-1 0 0-16,2 0 16 15,-3 0-16-15,3 0 0 16,1 0 11-16,1 0-10 0,3 0 19 16,0 0-8-16,2 0-5 15,4 0 31-15,-1 0-17 16,3 0 3-16,0 0-1 15,0 0-6-15,0 0 6 0,0 0-10 16,0 0-12-16,0 0 34 16,0 0-16-16,0 0 4 31,3 0 25-31,7 0-9 16,4 0 0-16,4 0-20 15,2 0-19-15,5 0 13 0,2 0-6 16,4 0-7-16,6 0 11 15,5 0-10-15,6 0-2 16,1 3 0-16,2-3 1 16,-2 3 5-16,-1-1-4 0,-2 0-1 15,-4 0 0-15,-4 1 1 16,-2 0 0-16,-3-1-1 16,-4-2 7-16,2 2-2 15,3-2-5-15,-1 0-2 16,2 0 1-16,3 0 2 0,3 0 3 15,-3 0-4-15,1 0-2 16,0 0 1-16,-4 0 1 16,1 0 0-16,-1 0-1 31,1 0 2-31,-1 0 1 0,2 0-2 16,-2-4 0-16,-1 1 0 15,-3 2 0-15,0-1 0 16,-2-2-1-16,-2 2 7 15,-2-1-11-15,-2 3 5 16,0 0 0-16,0 0 10 0,1 0-10 16,1 0 0-16,1 0 5 15,3 0-5-15,-2 0 0 16,0 0 0-16,-3 0 0 16,-1 0-1-16,2 0 2 0,-2 0-1 15,4 0 18-15,2 0-18 16,2 0 15-16,-2 0-15 15,3 0 0-15,-3 0 3 16,0 0-3-16,-3 0 0 16,-1 0-1-1,0 0 2-15,-4 0-2 16,2 0-3-16,0-3 4 16,-2 1 12-16,2 0-12 15,-1 0-1-15,5-1-1 16,0 3 3-16,4 0-1 0,0 0 0 15,3 0 0-15,3-1 2 16,1 1-2-16,3 0-5 16,1 0 5-16,-2 0 0 15,-4 0 11-15,-3 0 0 16,-4-1 2-16,-7-2 29 0,-6 3-13 16,-5-2 8-16,-5 0 19 15,0 2-15-15,-4-2 3 16,-2 2-18-16,0 0-26 15,0 0 12-15,0 0-12 0,-16 0-47 16,-11-3-117-16,-11-5-537 16</inkml:trace>
  <inkml:trace contextRef="#ctx0" brushRef="#br0" timeOffset="61506.92">14179 9013 172 0,'0'0'148'0,"0"0"-93"15,0 0-33-15,0 0 62 0,0 0 24 16,0 0-42-16,0 0 1 15,-9 0-14-15,9 0 3 16,0 0 44-16,0 0-36 16,0 0-14-16,0 0-4 15,0 0-27-15,0 0 0 0,0 0-4 16,0 0-14-16,0 0 27 16,0 0-28-16,3 0 1 15,10 0-8-15,5 0 14 16,4-2 0-16,7-2-7 0,5-1 0 15,3 0 7-15,3 0-7 16,3 1 0-16,1-3-1 16,-1 4 2-16,-1-2 14 31,-4 1-15-31,-1 2 0 16,-2 0-8-16,-4 1 6 0,-5-2 2 15,1 1 2-15,-5 0 6 16,1 0-1-16,-6 0-7 15,-1 2 0-15,-1-2 0 16,-3 2 0-16,1 0-3 0,1 0-9 16,-1 0 24-16,5 0-9 15,-1 0-3-15,2 0 0 16,3 0-3-16,0 0 3 16,2 0 0-16,1 0 0 15,4 0 7-15,0 0-8 0,2 0 1 16,-2 0 0-16,-4 0 0 15,-1 0 0-15,-2 0 0 16,-3 0 0-16,0 0 0 16,-1 0 3-16,0 0-3 31,2 0 0-31,0-2-12 0,3 2 12 16,-2-2 0-16,2-1-1 15,-1 3 7-15,1-3-5 16,-4 1-1-16,2 2 0 15,-1 0 0-15,-3 0 0 0,4 0 0 16,1 0 0-16,0 0 1 16,3 0 2-16,-1 0-3 15,-1 0 0-15,1 0-4 16,-2 0 4-16,3 0 0 16,0 0 0-16,-3 0 7 0,2 0 3 15,1 0-10-15,2 0 0 16,-1 0 5-16,1-2-5 15,0 2 0-15,2-2-1 16,-5 2 9-16,1-3-6 0,-3 3-2 16,1 0 0-16,-4 0 4 31,2 0-3-31,-1 0 9 16,1 0-4-16,4 0 1 15,2 0 5-15,2 0-10 16,0 0-1-16,2 0 21 0,-2 0-22 15,0 0 11-15,0 0-11 16,0 0 6-16,0 0-6 16,-2 0 0-16,0 0 0 15,-1 0 11-15,1 0-11 0,0 0-10 16,2 0 10-16,0 0 0 16,0 3 14-16,-2-3-14 15,2 0-3-15,0 0 3 16,2 2 2-16,-2-2 5 15,2 0-6-15,0 0 9 0,3 2-4 16,-3-2-6-16,0 2 0 16,-2 1 5-16,-2-3-5 31,0 0-1-31,-5 0-5 16,0 0 6-16,0 0 4 0,1 3-4 15,-1-3 0-15,0 2 9 16,1-2-9-16,1 2 0 15,3 0 0-15,0 0 6 16,-1 0-2-16,3 0-4 16,2 0 0-16,0-2 3 0,1 3-2 15,2-3-1-15,-3 0 0 16,0 0 7-16,0 1 0 16,1-1-7-16,-1 2 0 15,0-2-4-15,0 2 4 0,5-2 0 16,-3 0 0-16,5 0 8 15,-3 0 5-15,4 0-5 16,-2 0-8-16,1 0 21 16,0 0-20-16,0 0-1 15,0 0 0 1,-3 0 2-16,1 0 8 16,3 0-10-16,-6 0 0 15,2 0 9-15,1 0 1 16,-1 0-9-16,1 0 6 15,3 0 5-15,-2 0 2 16,5 0-14-16,1 0 2 0,-1 0 9 16,2 0-11-16,1 0-1 15,-3 0 1-15,1 0 0 16,-3 0 4-16,0 0-4 16,1 0 0-16,-4 0-6 15,1-2 6-15,0 2 0 0,-2 0-1 16,2 0 2-16,-5 0 3 15,3 0-4-15,-3 0 0 16,0 0 0-16,-2 0 0 16,1 0 0-16,-1 0 0 0,0 0 0 31,-2 0 3-31,5 0-3 16,-3 0 0-16,3 0 2 15,1 0-2-15,1 0-1 16,-1 0 0-16,3 0 2 15,-2 0-1-15,0 0 0 0,-3 0 0 16,-2 0 3-16,1 0-3 16,-1 0-1-16,0 0 1 15,0 0 0-15,3 0 2 16,-1 0-2-16,2-2 0 0,2 1-2 16,-2 1 2-16,-1 0 0 15,-1 0 0-15,-2 0 0 16,3 0 16-16,-3 0-16 15,2 0 0-15,0 0-3 16,3 0 3-16,0 0 0 0,2 0 0 16,0 0 1-16,1 0 2 15,2 0-3-15,-1 0 0 32,0 0 3-32,1 0-3 0,-4 0-11 15,1 0 11-15,-3 0 0 16,2 0 4-16,-4 0-4 15,1 1 0-15,-5-1 15 16,-5 0-15-16,-2 0 21 16,-4 0 15-16,-7 0-20 15,-1 0 28-15,-6 0-24 0,-4 0-2 16,2 0-2-16,-2 0-16 16,0 0-11-16,-2 0-66 15,-14 0-166-15,-7 0-296 0</inkml:trace>
  <inkml:trace contextRef="#ctx0" brushRef="#br0" timeOffset="64639.46">20864 9006 563 0,'0'0'178'0,"0"0"-146"16,0 0-6-16,0 0-3 15,0 0-2-15,0 0-6 16,0 0-5-16,54-14-9 16,-36 12 22-16,1 0 14 0,2-1 22 15,4 1-39-15,-1 0-10 32,5 0 3-32,0 2-11 15,5-1 22-15,-1 1-8 16,5-2-16-16,1 2 35 0,7 0-12 15,0-3-22-15,3 3 31 16,1 0-32-16,-2 0 0 16,-1 0 1-16,0 0 7 15,-2 0-2-15,-1 0-6 16,-1 0 0-16,-1 0 0 0,-2 0 0 16,0 0 0-16,-2 0 0 15,0 0 1-15,-1 0-2 16,0 0 1-16,0 0 0 15,-1 0 2-15,2 0-1 0,-1 0-1 16,0 0 0-16,-2 0 0 16,3 0 5-16,-3 0-5 15,1 0 0-15,3 0 0 32,-4 0 0-32,1-4 0 15,-1 2-7-15,3-1 14 0,-2 0-9 16,4 1 2-16,2-2 0 15,1 2 8-15,-1 0-8 16,-2 0 0-16,0 0 0 16,-2 2 2-16,0-3 16 0,-1 3-10 15,2 0 0-15,-3 0 14 16,1 0-21-16,1 0 10 16,-2 0-11-16,2 0 2 15,0 0 5-15,-1 0-7 16,4 0 1-16,-1 0 11 0,2 0-12 15,3 0 0-15,1 0 0 16,1 0 1-16,3 3-2 16,-4-3 1-16,4 2 0 15,-4 0 3-15,-1 0-3 16,-1 0 0 0,1 0 0-16,-3 0 0 15,0 0 0-15,1 1 0 16,-1-3 0-16,1 1 4 15,-1 3-4-15,-2-2 0 16,1 0-12-16,-2 1 12 0,-1 0 3 16,-2-1-3-16,2 2 1 15,0-1 3-15,-1-1-4 16,3 0 0-16,1-1-1 16,1 1 2-16,1-2-3 15,-1 0 2-15,0 0 0 0,1 0 0 16,-1 0 1-16,-2 0-1 15,3 0 0-15,-1 0 0 16,0 0 0-16,3 0 0 16,0 0 0-16,-1 0 2 0,-2 0-2 15,1 0 1-15,1 0-1 32,1 0 1-32,1 0 5 15,2 0-6-15,-2 0-2 16,1 0 1-16,0 2 1 15,0 0 0-15,-2-2 0 0,-1 3 0 16,0-2 1-16,-1-1-1 16,-1 3 0-16,1-2 0 15,-1-1 0-15,-2 3 0 16,0-2 0-16,0 1 3 0,0 0-12 16,-1-2 9-16,-2 0 0 15,1 2 4-15,0-2-3 16,2 0-1-16,-2 0 0 15,4 0 7-15,-1 0 0 16,-1 0-6-16,-1 2-1 0,0 1 0 16,-3-3 2-16,-1 0-2 15,1 2 0-15,-3-2 6 32,0 0 5-32,-2 0-11 15,1 0 0-15,-3 0 2 0,0 0-1 16,-3 0-1-16,3 0 0 15,-2 0 1-15,0 0 4 16,2 0-5-16,-2 0 0 16,2 0 12-16,-3 0-11 15,3 0-1-15,2 0 0 0,0-2 1 16,2-1 9-16,0 1-10 16,2 0 1-16,-1-2 18 15,1 3-19-15,3-2 1 16,-3 3-1-16,2-1 2 0,-4 1 2 15,3 0-4-15,-1-3 0 16,-1 3 4-16,-1 0-3 16,-2-1 8-16,2 1-9 15,-1 0 1-15,2 0 13 16,-1 0-14 0,1-3-1-16,-3 3 1 15,2 0-3-15,-2-2 1 16,0 2 2-16,3 0 0 15,1 0 0-15,-1 0 0 16,2 0 0-16,2 0-1 0,-3 0 9 16,1 0-12-16,-3 0 4 15,0 0 0-15,1 0 3 16,2 0-3-16,-2-2 0 16,-1 0 0-16,0 2 2 15,1-1-2-15,1 1 0 0,1-2 0 16,0 0 5-16,0 2-4 15,-1 0 8-15,3 0 3 16,-3 0-11-16,4 0-2 16,1-3-5-16,-1 3 6 0,2 0 6 15,-3-2-6-15,-3 0 0 32,-1 0-1-32,-7 1 3 15,-3-1-2-15,-4-3 0 16,-2 3 0-16,0 0 4 15,-1 0-4-15,2 1 0 0,-2-2-1 16,3 1 2-16,1 0 3 16,-2-2-4-16,2 2 0 15,-1 0 4-15,1 2-4 16,0-2 0-16,1 2 28 16,3 0-15-16,-1 0-4 0,3 0-9 15,2 0 0-15,4 0 8 16,4 0-8-16,-4 0-6 15,0 0 5-15,-6 0 2 16,-7 0 0-16,-9 0 38 16,-4 0 24-16,-5 0 31 0,0-3-21 15,-2 3 2-15,0-3-5 32,0 1-58-32,2 0 1 15,0 2-13-15,-2-2 0 0,0 2-13 16,0 0-27-16,0 0-145 15,-10-3-407-15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04T06:08:2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10028 1412 335 0,'0'0'162'16,"0"0"-110"-16,0 0-7 16,0 0 31-16,0 0-7 15,0 0-12-15,0 0-26 0,0 0 27 16,0 0-27-16,0 0-16 31,0 0 24-31,0 0-14 16,0 0-15-16,0 0 19 15,0 0-20-15,0 0-8 16,0 5 19-16,0 4-7 0,0 0 20 16,0 5-11-16,0 2-13 15,0 4 14-15,0 3-7 16,-2 1 4-16,0 1 0 15,2 4-11-15,-2-2 17 0,-1 4-12 16,1-1-3-16,0-2 9 16,0 3-20-16,-2-6 9 15,2 1-7-15,-4 0-1 16,2-1 15-16,2-4-16 16,-5 2 0-16,3-6 9 15,0 1-9-15,-3-2-1 0,2-2 0 16,1 1 1-16,1-1 7 31,1 1-7-31,2-4 0 16,-2 3-1-16,0-2 2 0,0 0-2 15,2 0-5-15,-2-1 6 16,2-2 12-16,-3-1-12 16,3 2 0-16,-2 0-1 15,0 2 0-15,-3 2 1 16,1 2 0-16,1 0 2 0,-1 0-8 15,2-2 7-15,0 0-1 16,2 0 13-16,-2 0-13 16,-1 3 0-16,1-2-2 15,0 4 2-15,2-1 11 16,-2 2-11-16,-3 2 0 0,3 3 12 16,-3 0-11-16,-1 5 7 15,1 2-8-15,-3 4 1 16,-2-2 4-16,-1 2-5 15,1 0 1 1,0-1 10-16,-1 1-10 16,-1 0 4-16,4-2-5 15,-1 2 0-15,3 0 2 16,0 1-2-16,2-2 0 16,0 2 4-16,0-2-3 15,-3 4-1-15,3-2 0 0,-1 2 1 16,0-2 3-16,1 1-4 15,-3 1 0-15,3 0-1 16,0-2 4-16,-3 3-3 16,2 0 0-16,1-2 0 0,-1-3 5 15,3-1-5-15,-2-7 0 16,2 0 5-16,0-2-5 16,-1-4 13-16,1-2-13 15,-1 6 0-15,3-1 8 16,-2 5-8-16,2 0 0 0,0 3 1 31,-2 3-1-31,2 1 8 16,-2-1-8-16,2 2 1 15,0-1 2-15,0 2-3 16,0-1 0-16,0-2 0 0,0 0 1 16,2-3-2-16,5-4 1 15,0-2 0-15,1-1 2 16,-1-2-2-16,2 0 0 15,0-3 0-15,0 5 1 16,-1 0 19-16,2 4-12 0,-1 1-8 16,1 3 16-16,2-1-15 15,-1-1-1-15,1 1 0 16,-4 1 0-16,3-1 0 16,1 0 0-16,1 1 0 15,0 4 7-15,1-3-7 0,-1 2 0 16,0 0-9-16,-2-3 16 31,3 4-7-31,-3 2 0 16,0-3 1-16,1 4-4 15,-6 0 3-15,0-2 0 0,-1 0 0 16,-5-3 8-16,0-2-8 16,0-1 0-16,0-2-8 15,0 0 6-15,0 0 4 16,0 0-2-16,0 0 5 15,0-2-3-15,0-1-2 0,0-1 9 16,0 0-1-16,0 1 26 16,0 2-28-16,-2 3 7 15,2 0 16-15,-3 0-13 16,3 0 7-16,-2 0-20 0,2-1-3 16,-2-4 9-16,2 2-3 15,0-5-6-15,0-2 8 16,0-1-8-16,0-1 16 31,0 1-15-31,0-1 0 16,0-3 9-16,0-5-3 0,0 2-1 15,0 1-6-15,0 2 13 16,0-5-4-16,0 5-8 16,0-3-1-16,0-2 14 15,0 0-13-15,0 0-1 0,0-2 7 16,0-2-6-16,0 2 11 15,0 2-11-15,0-1-1 16,0 2 17-16,0-1-16 16,0 5 13-16,0-3 0 15,0 1-13-15,0 0 19 0,0-1-20 16,4 0 0-16,-1-2 11 16,1 3-10-16,0-4-1 15,2 4 2-15,0-4 6 16,-2 3-2-16,1-2-5 15,-1 2-1 1,2 0 14-16,2 2-14 16,1-2 0-16,-1 2 0 15,4 0 6-15,-1 0 4 16,3-2-10-16,-1-1 1 16,-1-1 12-16,2-2-12 0,2-1 12 15,2 0 0-15,0 1-12 16,1-2 25-16,6 0-25 15,2-1 8-15,2 0-3 16,4-3 3-16,3-1-11 16,4-1 2-16,0-2 0 0,5 0 0 15,0 0 0-15,1 0 0 16,1 0 0-16,-1 0 0 16,4 0 0-16,-4 0 0 15,1 0 5-15,-2 0-11 0,0 0 6 16,-6 0 0-16,2 0 0 31,-1 0 10-31,0 0-10 16,-2 0 0-16,0 0 0 15,0 0-6-15,-1 0 6 16,1 0 0-16,1 0 0 0,-2 0 6 16,5 0-6-16,1 5 0 15,4-3 0-15,2 2-5 16,3-3 5-16,0 2-6 15,0-1 5-15,0-2 0 0,-4 2-6 16,-1-2 7-16,-1 1 0 16,0 2-7-16,-2-3 7 15,3 0 0-15,-1 0 7 16,2 0-7-16,-1 0-1 16,1 0 0-16,-1 0-2 0,-2 0 2 15,0 0 1-15,-1 0-6 16,-4 0 6-16,3 1 7 31,-6-1-6-31,3 3-1 16,-1-3 1-16,-4 2-2 15,1-2 1-15,-1 2 0 0,-1-1-3 16,-3-1 13-16,2 3-16 16,-2-1 6-16,0-2 0 15,1 0-1-15,0 2 1 16,1-2 0-16,3 0 9 0,-3 0-9 15,2 0 0-15,1 0-1 16,2 0 2-16,0 0 5 16,2 0-6-16,0-2-4 15,3-3 2-15,-3 0 4 0,-3-2 4 16,0 2-6-16,-4-1 0 16,-4-3 2-16,-3 2-2 15,-1-3 0-15,-1 0-6 16,-3-2 4-16,0 0 2 15,2-4-8 1,-3-2 8-16,1-3-6 16,0-5 6-16,2-4 0 15,-1-9-1-15,0-2-4 16,-2-9 5-16,3-2 0 16,-6-6 0-16,3 0 2 0,-3-5-1 15,0 1 5-15,-3-2-5 16,-1-2 0-16,-3-4 9 15,2-1-10-15,-3-1 0 16,-3 0-1-16,2 2 1 16,-4 1 0-16,-2 2 0 15,0 0 1-15,-2 2 29 0,3-2-29 16,-1-1 0-16,2 0 13 16,-2-5-14-16,0 0-9 15,3 1 9-15,-2 2-13 0,-3 1 11 16,0 0 2-16,0 6 0 31,0 0 9-31,0 3-3 16,0-2 0-16,0 0-6 15,0-3 10-15,0-3-8 16,0 3-2-16,2-2 0 16,0 4 5-16,0 2-4 0,-2 0 7 15,2 3-8-15,-2 2 8 16,3 1-5-16,1 0-3 15,-2 6 0-15,2-2 11 16,1 3-11-16,0 1-5 0,-1 0 4 16,-2 1-4-16,3-1 5 15,-3-1 0-15,0 2 1 16,0-2 0-16,0-1-1 16,1 3 0-16,-1-2 0 15,2-1 0-15,-1 3-1 0,-1 3 1 16,1 2 0-16,-1-3 0 15,-2 5 0-15,0 1 0 32,0-1 0-32,0 3 6 15,0 0-6-15,0 4 1 0,0 0-1 16,0 4 11-16,0 0-11 16,0 0-2-16,0 1 2 15,0 1 0-15,-5 3-1 16,0-3 1-16,-1 1 0 15,1 0-2-15,-1-4 3 0,-1 2-1 16,0 2 0-16,0-1 0 16,1-1 0-16,2 1 0 15,-3 3 0-15,3-1-1 16,-1 0 2-16,0 2-1 0,1 1 0 16,-3-1 1-16,-1 3 0 15,0-1-1-15,0-1 0 16,1 2-4-16,-1 2 4 15,0 1 0 1,4 0 0 0,-3 4 1-16,1 0-4 0,-2 2 3 15,2-2 0-15,0 2-1 16,-1-2 2-16,1-2-1 16,-4 2 0-16,3-2-4 15,1 2-2-15,-3 2 7 0,2-3-1 16,0 1 0-16,1 3 0 15,-3-1 0-15,2 2 0 16,-2 0 0-16,3 0 2 16,-1 0-2-16,0 1 0 15,3 4-2-15,-3-3 3 0,1 1-2 16,-3 0 1-16,2-3-4 16,-4 1 2-16,2 2 2 15,0-2 0-15,-2 4-3 16,2-1 5-16,-3-1-3 15,4 1 1-15,-3 1 0 0,1-4-1 32,2 3 2-32,-1 0-1 15,0 0 1-15,0 0 0 16,-2 0 6-16,2 2-7 16,-2 1-2-16,-4-1 1 0,-2-3 1 15,-2 1-5-15,-1 1 4 16,-1-1 2-16,-1-1-11 15,0 1 10-15,-3-2 0 16,1 3 0-16,-1-1 0 0,0-1 0 16,-1 2-1-16,2-2 2 15,-3 1-1-15,2 1 0 16,-2-2 1-16,3 3-3 16,0 0 2-16,-1-1 0 15,3 1-1-15,-1-3 6 0,4 1-5 16,-4 2 0-16,3 2 1 15,0 0 7-15,-2-1-8 32,-1-2-7-32,1 3 7 15,-4-2 0-15,-1 0 0 0,-2 2 0 16,-2-2 0-16,-1 0-2 16,-1 2 2-16,-3-2 0 15,0 2 9-15,1-2-9 16,-3 0 0-16,3-1-1 15,-4 0 1-15,-1 1-1 16,2-2 1-16,-2 1 0 0,-2-2 0 16,0 1 8-16,-1 0-7 15,-1 0-1-15,-1 2 0 16,-2 0-4-16,2 0 4 0,1 2 0 16,-1 0 0-16,3 0 1 15,0 0 2-15,3 0-3 16,2 0 0-16,3 0 2 15,-1 0-2-15,2 0-1 16,-3 0 1 0,0 0 0-16,0-2 0 15,-2 0 0-15,1 0 0 16,-2-3-8-16,-1 4 8 16,0-3 0-16,-2 0-1 15,0 1 3-15,-3-2-1 16,0-1-1-16,1 3 0 0,-5-4 2 15,2 2-2-15,0 0-1 16,0-1 1-16,5 2 0 16,2 2 0-16,2-1 0 15,4 3 1-15,5 0-1 0,2-1 0 16,4-1 0-16,0-2 0 16,-2 2 0-16,1 2 2 15,0-3-2-15,-1 3 0 16,-4 0 6-16,2 0-6 15,-2 0 0 1,-2 0-1-16,-2 0 2 16,-1 0-10-16,1 0 9 15,-1 0 0-15,0 5 6 16,3-1-6-16,0-1 0 16,0 2-1-16,2 1 2 0,0-2 2 15,0 1-3-15,3 2 0 16,-3 1-8-16,2 0 8 15,-2-2 0-15,-2 2 0 16,0 0 1-16,2 0 2 16,0 2-3-16,4 0 0 0,2-2-4 15,8 0 4-15,4-2-1 16,4 0 0-16,3 2-19 16,-1-1 19-16,5 0 1 15,-2 2 0-15,2-2-1 16,0 1 1-16,0-1 0 0,0-2 0 15,0 1 2-15,0-2-7 32,0 1 6-32,0-3-1 15,0-1 6-15,0 1-6 16,0 0-2-16,0 0-10 0,-20-2-106 16,-5 0-136-16,-6 0-669 0</inkml:trace>
  <inkml:trace contextRef="#ctx0" brushRef="#br0" timeOffset="2850.23">13500 3511 189 0,'0'0'616'16,"0"0"-500"-16,0 0-90 15,0 0 39-15,0 0 56 16,0 0-40-16,-23 0-21 16,23 0-46-16,0 0-2 0,0 0 11 15,9-2-22-15,0 2 12 16,2 0-12-16,0 0 1 16,3 0 34-16,1 0-15 15,5 0 12-15,5 0-23 16,4 0 0-16,4 0 9 0,5 0-3 15,4 0-14-15,3 2 28 16,3-2-27-16,4 0 9 31,-3 2-1-31,0-2-11 16,-2 0 13-16,-1 0-13 16,-3 1 0-16,2-1 16 0,-3 0-15 15,-2 0-1-15,0 3 0 16,-1 0 14-16,-4-2-8 15,1 1-6-15,-3-2 0 16,0 2 3-16,-1-2 4 0,-1 2 8 16,0-2 7-16,2 0-22 15,2 2 41-15,2-2-26 16,1 0-14-16,2 0 16 16,0 2-17-16,-2-2 0 0,2 0 0 15,3 0 1-15,-3 0 9 16,4 0-10-16,1 0 0 15,-3 0 0-15,-3 0 1 32,-8 0-1-32,-12 0 0 15,-3 0 1-15,-9 0 13 0,-3 0-6 16,-4 0 12-16,2 0 20 16,-2 0-26-16,0 0 1 15,0 0-15-15,0 0 1 16,0 0 5-16,2 0-6 15,0 0 0-15,1-2 2 0,-1 2-2 16,-2-2-6-16,3 2-32 16,-3 0-24-16,0-2-30 15,-5 0-124-15,-10-4-123 0</inkml:trace>
  <inkml:trace contextRef="#ctx0" brushRef="#br0" timeOffset="3299.88">14763 3341 950 0,'0'0'217'0,"0"0"-166"16,0 0-27-16,0 0 52 15,0 0-37-15,0 0-10 16,0 0-15-16,91 15-1 16,-46 0 11-16,4-2-17 15,0 1 2-15,-2 1-9 0,-5-3 1 16,-8-2 11-16,-10 0-12 16,-8-4 0-16,-9-2-10 15,-7 0 10-15,0 2-1 16,-7 4 1-16,-17 6 1 0,-5 4 53 15,-4 6-12-15,-4 3-10 32,2 2 15-32,3-1-21 15,3 0-7-15,5-3 11 16,4-5-17-16,4-3 11 16,5-5-24-16,5-1 6 0,2-6-3 15,-2-2-3-15,4-2 0 16,0 0-1-16,-9-3-65 15,3-8-161-15,-4-12-556 0</inkml:trace>
  <inkml:trace contextRef="#ctx0" brushRef="#br0" timeOffset="5050.05">15773 1555 591 0,'0'0'208'16,"0"0"-163"-16,0 0-44 15,0 0 4-15,0 0 28 16,0 0-10-16,0 0 2 15,11-46-24-15,-9 43 34 0,0-6 17 32,1 4-18-32,-1-3-3 15,0 1-24-15,0 2-7 16,-2 0 16-16,2 1-15 16,-2 3 5-16,0-1 5 15,0 0 25-15,0 2 27 0,-4-2-37 16,-13 2-12-16,-6 0 6 15,-4 0-11-15,-6 7 11 16,0 10 1-16,-3 7-14 16,3 4 16-16,-1 4-22 0,8 2 0 15,3 4 7-15,5 2-2 16,7 6-6-16,5 2 0 16,3 3 0-16,3 5 6 15,0-1-6-15,3 8 0 16,9-1 0-16,2 2 6 0,1 3-12 15,-1 1 5-15,-1 2-2 32,0 2 2-32,1 4 2 15,-3 1 7-15,1 1 2 16,1-2-10-16,3 0 0 0,-1 0 0 16,3-2 0-16,2-1 13 15,0-3 5-15,0 2 2 16,0-1 15-16,-4 4-20 15,-3 5 1-15,-4 4-8 16,-2 6-8-16,-3-1 20 0,0 1-20 16,-1-3 0-16,-3-3 7 15,0-1-6-15,0-3 30 16,-9-2-15-16,-9 0-3 16,-4 0 16-16,-2 0-16 0,-6 4-7 15,1-1 15-15,-2-2-21 16,-2-1 20-16,2-6-14 15,0-4-6-15,-1-3 32 16,1-4-32 0,2-5 0-1,0-6 9-15,2-2-8 0,-2-6 0 16,0-4-1-16,2-1 0 16,1-6 8-16,-1-4-8 15,0-3 0-15,1-2 4 16,1-5-4-16,3 0 4 0,3-5-4 15,9-2-1-15,3-3-10 16,5-4 0-16,2-3-27 16,0 2-23-16,4-2-53 15,19 2 72-15,8 0 23 16,5 3 19-16,3 2 2 0,1 3-2 16,1 6-6-16,-3 4 6 15,-5 8 0-15,0 7 16 16,-4 2-16-16,-2 4 18 15,-2-2 30-15,-5 1-24 0,-5-3 24 16,-2-1-4-16,-1-2-13 31,-3-2 27-31,-5 1-40 16,0-1-8-16,2-1 19 16,-4-1-19-16,0-2 2 15,-2 3 3-15,2-1-15 0,-2 0 19 16,2 1-19-16,-2 4 7 15,0 1 0-15,0-1-7 16,0 0 0-16,0-3 6 16,2-4-5-16,3-4 8 0,1-4-9 15,4-4 0-15,-2-4 5 16,1 0-5-16,3-2 0 16,1-2 18-16,0 1 2 15,3-2 17-15,-1 0-16 16,1-3-7-16,-5-1 17 0,1-1-30 15,-4 1 9-15,-1-1 21 32,2 0-23-32,0 1 24 15,-1 2-7-15,1-2-19 16,3 4 12-16,-1-2-18 0,-3 2 0 16,2-4-1-16,-1 1 12 15,-1 1-26-15,-4-1-3 16,-4-4-117-16,-6-4-67 15,-17-16-466-15</inkml:trace>
  <inkml:trace contextRef="#ctx0" brushRef="#br0" timeOffset="8048.22">8227 1630 666 0,'0'0'117'0,"0"0"-68"16,0 0-36-16,0 0 47 0,0 0 24 15,0 0-39-15,-114 94-6 16,106-62-26-16,1 1-1 15,1-3 12-15,0 2 1 16,0 1 21-16,-3 4-20 0,-1 5-25 31,-4 6 31-31,-1 4-31 16,-4 3 2-16,1 3 4 16,1 1-7-16,1-1 7 15,3 3-7-15,4-3 0 16,4 4 13-16,5 1-2 0,0 2 3 15,0 8 5-15,0 4 1 16,7 22-2-16,0-6-11 16,-3 2-6-16,0 4 20 0,-1-13-19 15,1 9 12-15,-2-5 12 16,1 0-17-16,-1-4 27 16,1-1-5-16,-3-3-7 15,0 0 17-15,0-2-22 16,-5-4 12-16,-9-7 2 15,-1-7-15-15,-1-10 17 0,-4-10-21 16,-2-7-12-16,-3-4 30 31,-1-5-31-31,-3-3 5 16,-3-6 6-16,1-1-11 16,0-4 12-16,2-1-13 0,4-6 0 15,8-1-1-15,5-1 1 16,8-1-7-16,4-2 5 15,0 3-100-15,11 3-19 16,13 5 80-16,10 4 34 16,4 8 7-16,2 7 7 0,2 7 30 15,-1 10 21-15,-3 9-13 16,-3 7 19-16,-4 7-33 16,-6 2-12-16,-5 2 12 15,-5 0-31-15,-4-2 1 0,-3-1 5 16,-6-8 0-16,-2-1 10 15,0-4-14-15,0-5-1 16,0-4 25-16,-10 0-17 16,2-1-8-1,-1 0 1 1,0-2 5-16,-2 3-1 0,0-1-6 16,-3-4 0-16,3-4 5 15,0 0-4-15,2-7 4 16,0 2 3-16,0-3-7 15,3 0 11-15,-4 0-12 0,2 0 0 16,-3 1 8-16,-1-4-8 16,1 0 0-16,0-1 0 15,0-2 1-15,4 0 5 16,5-2-6-16,0-2 0 16,2 0-9-16,0 2 9 0,2-2 0 15,11 4 0-15,5 0 1 16,3 1 12-16,3 5 0 15,2 0-11-15,3 4 15 16,0 0-16-16,-2-4-1 0,-2-3 10 31,-2-8-10-31,-6-3 45 16,-3-8-17-16,-6-1 3 16,-1-6 7-16,-5-3-28 15,-2 0 5-15,0 0-15 0,0 0-1 16,-20-26-44-1,-6-9-141-15,-15-12-1239 0</inkml:trace>
  <inkml:trace contextRef="#ctx0" brushRef="#br0" timeOffset="9332.31">2871 1659 1000 0,'0'0'224'0,"0"0"-146"16,0 0 6-16,0 0 60 15,0 0 18-15,0 0-51 0,-7-116-53 16,7 96-17-16,2 5-39 16,3 3 17-16,-5 1 19 15,0 6-7-15,0 1 18 16,0 2-31-16,0 2-6 0,0 0 16 15,0 0-15-15,0 0-13 16,0 7-6-16,0 16-17 31,0 15 22-31,0 18 1 16,-5 12 0-16,0 9 5 0,1 1-5 16,0-1 0-16,2-4-1 15,0-7 9-15,-1-11-14 16,1-6 6-16,-2-13 0 15,-1-12 0-15,-2-5-36 16,-2-13-56-16,-11-12-66 0,1-20-180 16,-4-11-664-16</inkml:trace>
  <inkml:trace contextRef="#ctx0" brushRef="#br0" timeOffset="9915.72">2693 1594 1448 0,'0'0'202'0,"0"0"-202"15,0 0-30-15,0 0 29 16,0 0 1-16,142-52 48 31,-102 53-13-31,0 25 6 16,4 6-4-16,-3 5-20 0,-3 5 1 16,-7 4-17-16,-6 1-1 15,-7 1 10-15,-7 0-10 16,-7-3 0-16,-4 0 15 0,0-5-9 15,-13-2-1-15,-12-8 3 16,-6-5-8-16,-4-4 26 16,-6-7-10-16,-1-6-1 15,-1-8 26-15,5 0-32 16,7 0 5-16,4 0-6 16,10-4-7-16,5-4 26 0,8 4-26 15,2 3-1-15,2-2 2 16,0 3-2-16,0-2-11 15,20-2-27-15,7-1 18 16,11-7 11-16,6 0-16 0,7-8-31 31,1-3 8-31,2-9-48 16,-4-4-6-16,0-6 3 16,-11-4 9-16,-9 2 75 15,-12 5 15-15,-10 11 40 16,-8 10 126-16,0 6-38 0,0 6-44 15,0 6-22-15,0 0-48 16,0 14-14-16,-4 16 0 16,0 8 0-16,-1 2 4 15,2 5-3-15,1-5 6 0,2-5-7 16,0-4 1-16,0-7 6 16,0-6-7-16,0-7-1 15,0-4-6-15,0-7-107 16,0-2-111-16,0-17-35 0</inkml:trace>
  <inkml:trace contextRef="#ctx0" brushRef="#br0" timeOffset="10048.94">3202 1550 1144 0,'0'0'552'0,"0"0"-483"0,0 0-55 15,0 0-14-15,0 0-23 16,0 0-2-16,0 0-145 15,39-74-113-15,-35 90-537 0</inkml:trace>
  <inkml:trace contextRef="#ctx0" brushRef="#br0" timeOffset="10449.02">3330 1814 1523 0,'0'0'219'0,"0"0"-219"0,0 0-5 16,0 0 5-16,0 0 53 15,0 0 1-15,0 0-21 16,118-5-17-16,-92-15-10 31,1-6 8-31,0-8-14 16,-4-7-13-16,-3-5 7 0,-7-2-4 16,-4 2-4-16,-4 6 14 15,-5 9 0-15,0 14 37 16,0 5 2-16,0 10 1 15,0 2-15-15,0 2-25 0,0 26-22 16,-5 28 20-16,2 39 2 16,1 33 11-16,0 15 0 15,0-7-11-15,0-27 23 16,2-30-23-16,0-21 0 16,0-4 0-16,0 4 6 15,0 5-7-15,0-2 1 0,0-8 0 16,0-12 0-16,0-10-12 15,0-12-74-15,-21-19-53 16,4-3-124-16,-5-23-295 0</inkml:trace>
  <inkml:trace contextRef="#ctx0" brushRef="#br0" timeOffset="10815.76">3316 2157 532 0,'0'0'1010'0,"0"0"-814"16,0 0-109-16,0 0-19 15,16-116-35-15,20 92-19 0,8 0-5 16,10 0-2-16,4-1-2 16,4-5-5-16,-2-3-38 15,-4-8-9-15,-6-5-56 0,-13-4-23 16,-12-2-11-16,-12-1 63 16,-13 6 66-16,0 5 8 15,-7 10 18-15,-11 10 92 16,1 7 8-16,1 15-36 15,1 0-59-15,1 21-15 0,3 19 2 16,5 16 7-16,0 12 14 31,6 10 22-31,0 4-27 16,0 2 5-16,0-1-10 16,0-5-13-16,0-1 17 15,0-10-25-15,0-4 1 0,0-10 6 16,-2-7-7-16,-9-2-12 15,-4-13-79-15,-19-13-137 16,5-7-144-16,1-11-616 0</inkml:trace>
  <inkml:trace contextRef="#ctx0" brushRef="#br0" timeOffset="11382.05">3448 2177 1267 0,'0'0'498'15,"0"0"-459"-15,0 0-39 16,78-106 0-16,-29 74 0 0,7 0 10 15,4 4 22-15,5 2-32 16,-3 0 2-16,-2 0-4 16,-9-1 2-16,-8 2-12 31,-12 0-8-31,-10 3 7 16,-13 4 13-16,-8 7 0 0,0 2 30 15,-2 5 7-15,-14 2-30 16,-1 2 7-16,-2 0-14 15,1 19-3-15,1 9-4 16,1 5 7-16,5 8 0 0,2 3 9 16,5 0-8-16,1-4-1 15,3-4 0-15,0-6 0 16,0-11 6-16,12-4-6 16,3-11-7-16,7-4-15 15,5-2-22-15,4-22 21 0,7-8-15 16,1-2-42-16,-2 0 53 15,-3 4 11-15,-3 10 5 16,-8 8 11-16,-8 7-9 31,-7 5 9-31,-2 9 0 0,-4 15 0 16,-2 4 27-16,0 2-19 16,0-5-6-16,0-8 5 15,0-8-7-15,4-9 11 16,5 0 67-16,5-26 81 15,5-17-72-15,6-16-68 0,4-6-13 16,0-4-5-16,0 7 7 16,-5 11-16-16,-2 12 4 15,-4 17-42-15,-7 11-21 16,-11 20-157-16,0 17-155 0,0 8 55 16</inkml:trace>
  <inkml:trace contextRef="#ctx0" brushRef="#br0" timeOffset="12231.94">4429 1988 1215 0,'0'0'338'16,"0"0"-236"-16,0 0-78 0,0 0-23 0,122-63 35 31,-92 41-7-31,-8-4-19 16,-7 1-10-16,-6 1 8 15,-6 1-8-15,-3 2 0 0,0 5 6 16,-12 4 22-16,-3 8-22 15,-3 4-6-15,-3 0 0 16,0 16 1-16,-2 14 3 16,3 7 3-16,5 5-5 15,5 2 15-15,6-2-16 16,4-3 14-16,0-2-2 0,7-9-11 16,15-8 14-16,5-10-15 15,8-8 0-15,8-2 21 16,3-16-21-16,2-14 8 0,-4-9-9 15,-3-6-6-15,-10 1 5 32,-10 0 1-32,-7 10 0 0,-7 10 17 0,-5 10 45 31,-2 7-2-31,0 7-37 16,0 0-23-16,0 14 0 15,2 15-6-15,2 3 6 0,6 4-3 16,-1-2 3-16,4-5 0 15,1-8-8-15,-2-7 20 16,2-8-9-16,-1-6-3 16,6 0-9-16,-2-15 0 0,5-18 1 15,-3-6-7-15,-2-5-18 16,-1 5-6-16,-5 6 37 16,-5 13 4-16,-4 8 5 15,1 12 30-15,-1 0-37 0,3 0 0 16,1 16-1-16,5 5 1 15,5-2 4-15,2-1-4 16,2-5 0-16,5-8 12 31,4-5-12-31,2-10-8 16,0-26-8-16,2-14-23 0,-4-14 24 16,-4-11-26-16,-10-4 10 15,-10-4 15-15,-5 9 16 16,0 10 9-16,-9 18 63 15,-4 14-5-15,1 18 8 0,1 14-55 16,1 0-14-16,-4 32-12 16,-1 19 9-16,-1 14-3 15,3 16 0-15,3 5 0 16,8 0 17-16,2-5-17 16,0-8 0-16,0-6 19 0,2-11-18 15,14-8-1-15,1-7 0 16,4-9 6-16,3-9 4 15,1-7-9-15,4-6-1 16,5-10 0-16,1 0-43 16,1-6-13-16,1-46-40 0,-6 3-88 31,-15-7-205-31</inkml:trace>
  <inkml:trace contextRef="#ctx0" brushRef="#br0" timeOffset="12365.08">5037 1552 1422 0,'0'0'288'0,"0"0"-221"16,0 0-42-16,0 0-24 15,0 0 18-15,141-10 29 16,-57 10-48-16,41 0-4 0,-20 0-109 16,-20 4-270-16</inkml:trace>
  <inkml:trace contextRef="#ctx0" brushRef="#br0" timeOffset="12698.82">5791 1627 1498 0,'0'0'169'16,"0"0"-169"-16,0 0-22 0,0 0 22 15,36 116 50-15,-30-68-2 16,3-1 10-16,-2 1-37 15,0-9-11-15,-3-9 1 16,0-9-10-16,-4-12 10 16,2-9-11-16,-2 0 0 0,3-9 107 15,1-28-19-15,5-16-72 16,4-17-3-16,3-8-13 16,6-1 6-16,-2 6-6 15,3 13 0-15,0 15-13 16,-6 15-10-16,1 17-11 0,-5 10-40 15,-3 17-136-15,-6 17-92 16,-2 5-268-16</inkml:trace>
  <inkml:trace contextRef="#ctx0" brushRef="#br0" timeOffset="13032.15">6199 1724 1560 0,'0'0'225'0,"0"0"-164"15,0 0 9-15,0 0-8 16,0 0-11-16,0 0-51 0,0 0 0 16,-9 82 3-16,5-48-3 15,4-2 0-15,0-6 0 16,0-3 0-16,13-7 0 16,9-11 0-16,7-5-2 15,7 0-19-15,6-21-13 0,-2-16 2 16,-2-10-5-16,-9-12-7 15,-9-5 24-15,-13 0-15 16,-7 6 35-16,0 9 56 16,-23 14-18-16,-1 12 1 0,-5 12-36 31,0 11 9-31,0 0-22 16,1 10 10-16,3 10-41 15,9 6-75-15,5-6-222 16,11-8-330-16</inkml:trace>
  <inkml:trace contextRef="#ctx0" brushRef="#br0" timeOffset="13247.95">6614 1146 1196 0,'0'0'394'16,"0"0"-267"-16,0 0-117 15,0 0 11-15,0 0-10 16,0 0 54-16,-25 147 17 15,21-75-28-15,4 7-28 16,-3 0 5-16,3-1-30 0,-2-3-1 16,-2-5 0-16,-1-6 7 31,-4-5-14-31,-10 2-3 16,2-18-151-16,1-14-327 0</inkml:trace>
  <inkml:trace contextRef="#ctx0" brushRef="#br0" timeOffset="13631.95">6682 1794 1724 0,'0'0'192'0,"0"0"-170"0,0 0-22 16,129-39 0-16,-90 24 28 16,-3-1-16-16,-3 2-8 15,-2 0-4-15,-6 0-35 16,-8 0 34-16,-7-2-11 0,-8-2 12 15,-2 2 23-15,0 2-17 16,-16 4 10-16,-4 10-3 16,-7 0-12-16,-2 7 12 31,-4 22-11-31,0 12-1 16,1 7 23-16,8 6-23 0,3-1 9 15,11 2-10-15,7-6 7 16,3-8 3-16,3-3-9 15,18-8-1-15,10-9 30 16,6-4 2-16,5-7 18 0,2-5-22 16,-3-5-14-16,-6 0 13 15,-8 0-27-15,-12-3 0 16,-10-5-1-16,-12-8-25 16,-22 0-103-16,-13 1-369 0</inkml:trace>
  <inkml:trace contextRef="#ctx0" brushRef="#br0" timeOffset="14848.53">7242 1729 1265 0,'0'0'225'0,"0"0"-179"16,0 0-22-16,0 0-11 15,0 0 52-15,20-102 14 16,-11 81-50-16,2 5-14 0,-4 4 21 16,-3 0-11-16,-2 6 18 15,-2 3-13-15,0 3-5 16,-15 0-14-16,-14 21-10 16,-9 11-1-16,-2 8 9 0,2 6-8 15,9 4 10-15,12 0-11 16,7-1-5-16,10-3 5 15,0-5 0-15,20-4 1 16,14-7-2-16,6-8 10 16,5-4-9-16,-1-4 0 0,-1-2 0 31,-6-2-1-31,-10 0-8 16,-9-3 9-16,-9 0-1 15,-4-2 6-15,-5-2-11 16,0 3 12-16,0 0 1 0,0 2 21 15,-5 3-22-15,-7-1 4 16,-1 1-10-16,-3 3 6 16,-5 2-9-16,-29 10 3 15,8-6-138-15,-3-1-413 0</inkml:trace>
  <inkml:trace contextRef="#ctx0" brushRef="#br0" timeOffset="15664.66">2594 3127 1341 0,'0'0'389'0,"0"0"-283"15,0 0-69-15,0 0 1 0,0 0 6 16,0 0-27-16,0 0-16 15,138-104 22-15,-90 77-23 16,2-7-1-16,-2-2-20 16,-7-1-14-16,-11 3 22 0,-10 6 5 31,-11 8 8-31,-7 4 14 16,-2 6 13-16,0 8 0 15,-13 2-27-15,-8 5 1 16,-6 26-2-16,-4 17 1 15,0 16 0-15,2 29 27 0,0 26-26 16,10-6 5-16,5-10-6 16,7-17 11-16,5-20-7 15,0 7-4-15,0 6 1 16,0-4 4-16,0-9-5 16,-2-10-1-16,2-6 1 0,-2-10-64 15,-7 1-49-15,-1-15-146 16,2-11-137-16</inkml:trace>
  <inkml:trace contextRef="#ctx0" brushRef="#br0" timeOffset="16281.34">2440 3546 1534 0,'0'0'265'0,"0"0"-205"15,0 0-49-15,16-111 4 16,13 86 29-16,9 7-4 0,11 5-22 15,11 3-18-15,11 1 0 16,6 1 5-16,2 3-4 16,-2-4-2-16,-11-1-5 15,-14 1-18-15,-15 0 11 0,-16 1 6 16,-12 4 7-16,-7 2 63 16,-2 2 16-16,0 0-2 15,0 0-55-15,0 0-22 16,0 6-1-16,-2 8-23 15,-3 8 6-15,1 4 18 0,1 1-6 16,3 0 4-16,0-4 2 16,0-8 0-16,0-3-1 31,0-4 1-31,3-8-9 16,8 0-9-16,6-1-54 0,12-19 72 15,4-5-25-15,6-2-1 16,-4 1 26-16,-1 4-17 15,-5 8 17-15,-7 6 0 16,-2 8-6-16,-4 0 6 16,-3 8 0-16,-1 11 0 0,0 8 6 15,-3 0-6-15,1-2-1 16,-4-5 1-16,-2-8 0 16,1-4 0-16,-3-8 7 15,2 0-6-15,2-6 65 16,2-22 18-16,5-8-58 0,1-6 8 15,3-4-13-15,2 0 39 16,1 8-6-16,-1 3-13 16,-3 7 1-16,-3 8-32 15,-3 8-1 1,-6 6-9-16,-4 6-39 16,0 0-45-16,0 0-74 15,-22 0-36-15,-7 2-148 16,-7-1-919-16</inkml:trace>
  <inkml:trace contextRef="#ctx0" brushRef="#br0" timeOffset="17948.09">4238 3084 1448 0,'0'0'178'16,"0"0"-129"-16,0 0-39 0,-133 62 43 15,102-32 38-15,4 2-58 32,12 2 2-32,11-1-26 15,4-3-9-15,0-7 8 16,15-1-6-16,14-8-2 0,4-6 9 15,3-6-8-15,0-2-2 16,-7-3-20-16,-9-16-13 16,-8-5 21-16,-12-3-9 15,0-4-13-15,-10 1 22 16,-9 2 13-16,-2 4 2 0,3 7 21 16,5 5-7-16,9 5 24 15,4 3-35-15,0 4-5 16,10 0-8-16,22 0 8 15,11 6 2-15,5 6-2 0,-1 2-11 16,-5 2 10-16,-8 0 1 16,-10 2 0-16,-8 0-7 15,-9 2 7-15,-7 0-1 32,0 2 2-32,0-1 5 15,-5-5 19-15,-2-3-25 16,5-6 6-16,2-5-6 0,0-2 0 15,0 0 10-15,12-17-10 16,12-9 0-16,8-8 0 16,1 0-19-16,5 0 18 15,-5 6 1-15,-2 6 0 0,-6 7 3 16,-8 10-2-16,-3 5-1 16,-3 0 36-16,3 12-24 15,1 10 1-15,5 2-13 16,7-4 2-16,6-4 13 0,7-8-15 15,5-8-1-15,2 0-6 16,-2-18-32-16,-6-10 3 16,-7-8 6-16,-12 0 11 15,-11-2 19-15,-9 4 7 32,0 6 22-32,-7 8 30 0,-9 8-11 15,-1 10-4-15,-4 2-28 16,3 5-15-16,1 18 20 15,3 7-20-15,5 4 6 16,9 4 11-16,0-1-12 16,0-2 6-16,21-3-12 0,0-6 1 15,8-6 15-15,0-6-15 16,5-6-1-16,-3-5 6 16,-2-3-5-16,-2 0-2 15,-7 0 0-15,-5 0 0 0,-3-7-11 16,-5 3 5-16,-7-2-57 15,0 2-82-15,-7-2-435 0</inkml:trace>
  <inkml:trace contextRef="#ctx0" brushRef="#br0" timeOffset="20397.49">5679 2697 1179 0,'0'0'188'0,"0"0"-120"0,0 0-59 16,0 0-8-16,0 0 72 15,0 0 64-15,-29 104-50 16,16-51-8-16,2 2-45 16,0 1 17-16,0-1-29 0,1-6-4 15,2-5 0-15,1-3-17 16,1-10 7-16,0-2-8 16,2-9-8-16,-2-4-17 15,-1-16-139-15,1 0-197 0,-4-12-588 16</inkml:trace>
  <inkml:trace contextRef="#ctx0" brushRef="#br0" timeOffset="20614.14">5470 2784 1380 0,'0'0'189'0,"0"0"-134"15,0 0-45-15,0 0 62 16,0 0 94-16,0 0-72 15,0 0-48-15,22-63-42 0,16 48 5 16,11 1 0-16,2 2-9 16,3-1-20-16,-7 5-29 15,-7 4-46-15,-9 4-31 16,-27 0-107-16,-4 12-126 16,0 6-400-16</inkml:trace>
  <inkml:trace contextRef="#ctx0" brushRef="#br0" timeOffset="20797.71">5365 2984 1330 0,'0'0'186'0,"0"0"-186"15,0 0 0-15,0 0 8 32,127 0 65-32,-73-9-41 15,-1-1-19-15,0 3-3 16,-3-2-10-16,10 1-56 0,-16 2-88 15,-11-2-153-15</inkml:trace>
  <inkml:trace contextRef="#ctx0" brushRef="#br0" timeOffset="21096.9">5793 3032 798 0,'0'0'569'16,"0"0"-518"-16,0 0-50 15,0 0 18-15,0 0-18 0,0 0 42 16,-12 107 40-16,16-87-28 16,6 3 7-16,1-5-23 15,3-4-22-15,-1-2 16 32,1-6-16-32,3-6 12 15,6 0 27-15,4-2-21 0,4-18-4 16,2-10-30-16,0-6-1 15,1-8 0-15,-3-4-34 16,-6-2-51-16,-5 1-77 16,-9-1-78-16,-5 15 16 0,-3 9-168 15</inkml:trace>
  <inkml:trace contextRef="#ctx0" brushRef="#br0" timeOffset="21463.37">6203 3078 601 0,'0'0'533'16,"0"0"-479"-16,0 0 7 16,0 0-18-16,0 0 28 15,0 0 28-15,0 0-44 16,25 110-26 0,-25-98-14-16,0-4-14 15,0-4 11-15,0-2-12 16,0-2 0-16,0 0 32 15,4-9-32-15,12-16-4 16,11-5-14-16,6-7-9 0,7 0 14 16,3 0-13-16,-1 7 21 15,-7 6 5-15,-3 6 31 16,-12 10 50-16,-5 5 24 16,-7 3-45-16,-2 0 25 15,-4 9-47-15,-2 10-23 0,0 6 5 16,0 4-19-16,0 2 1 15,0 1-2-15,-6 1-11 16,0-8-31-16,6-2-144 16,0-11-127-16,0-8-244 0</inkml:trace>
  <inkml:trace contextRef="#ctx0" brushRef="#br0" timeOffset="21713.19">6834 2927 1237 0,'0'0'322'0,"0"0"-242"16,0 0 12-16,0 0-22 16,0 0-1-16,0 0-35 15,0 0-20-15,-89 24 0 16,69 5 0-16,2 0-14 0,7 1 17 16,2 0-15-16,7-3-2 15,2-5 10-15,0-4-7 16,6-8-3-16,12-4 0 15,11-6-19-15,5 0-6 16,5-18-47-16,7-16-74 0,16-34-49 16,-13 6-82-16,-7-3-329 0</inkml:trace>
  <inkml:trace contextRef="#ctx0" brushRef="#br0" timeOffset="22163.54">7062 2472 1437 0,'0'0'289'15,"0"0"-220"-15,0 0-56 16,0 0-11-16,0 0-2 16,0 0 54-16,-43 152-13 15,36-87-5-15,3 1-11 0,-2-2-16 16,-2-2 23-16,0-5-24 16,1-7-7-16,1-6 14 15,1-10-15-15,2-6 6 16,3-9-6-16,0-7 0 15,0-3-8-15,0-9 2 0,3 0-37 16,17 0 0-16,7-18 17 16,4-6-31-16,2-2-3 15,-2-1 13-15,-4 8 47 16,-11 5 0 0,-7 5 21-16,-7 8 49 15,-2 1 0-15,0 0 2 16,0 0-46-16,4 13-25 15,3 6 38-15,5 5-23 16,3 0-8-16,5-2 9 16,5-2-8-16,2-6 21 0,-2-7-10 15,0-2-14-15,2-5 22 16,-4 0-27-16,-1 0-1 16,-5-12-18-16,-3-7-56 15,-14-28-43-15,0 2-183 0,-4-1-361 16</inkml:trace>
  <inkml:trace contextRef="#ctx0" brushRef="#br0" timeOffset="22313.33">6535 2721 1139 0,'0'0'688'0,"0"0"-606"15,0 0-44-15,0 0-16 16,0 0 3-16,0 0 14 0,134-27-39 15,-56 27-24-15,27 0-106 16,-20 0-244-16,-16 0-828 0</inkml:trace>
  <inkml:trace contextRef="#ctx0" brushRef="#br0" timeOffset="22446.98">7282 2653 1829 0,'0'0'241'0,"0"0"-191"16,0 0-50-16,0 0-8 15,0 0 8-15,0 0-99 16,0 0-284-16,-11 27-567 0</inkml:trace>
  <inkml:trace contextRef="#ctx0" brushRef="#br0" timeOffset="23029.99">7467 2855 1175 0,'0'0'229'0,"0"0"-108"15,0 0 20-15,0 0-56 0,0 0-34 16,0 0-29-16,0 0 7 16,-62 96-23-16,55-66-5 15,5 3 11-15,2-4-12 16,0-3 0-16,0-3 0 15,0-9 0-15,7-7 0 0,8-4-40 16,7-3-44-16,7-3-23 16,3-18-9-16,-1-7 32 15,0-4 17-15,-2-3 10 16,-7 8 57 0,-6 3 1-16,-3 9 47 15,-6 7 61-15,-5 6-16 16,0 2-41-16,-2 2-25 15,2 16-4-15,-2 8 18 16,3 4-25-16,-1 3-15 16,0-3 16-16,3-3-17 15,0-6 0-15,1-5 0 0,0-8 6 16,3-4 1-16,3-4-5 16,5 0 11-16,3-20 9 15,5-6-22-15,4-4 0 16,-2 2 0-16,0 2 1 0,-5 8 20 15,-4 4 33-15,-7 7 19 16,-4 5 13-16,-1 2-40 16,-1 0-8-16,3 0-5 15,4 5-23-15,3 0 15 16,4 1-24 0,0-6 0-16,3 0-1 15,3 0-20-15,-10-35-71 16,-3-4-105-16,-12-3-569 0</inkml:trace>
  <inkml:trace contextRef="#ctx0" brushRef="#br0" timeOffset="23579.85">7342 2689 1145 0,'0'0'174'0,"0"0"-127"0,0 0 82 15,0 0 57 1,0 0-21-16,0 0-84 0,0 0-23 16,3-36 29-16,-3 36-15 15,0 0-38-15,0 0-11 32,0 0-23-32,0 0 0 15,0 0-13-15,0 10 13 0,0 0 4 16,0-1-4-16,-3 0 0 15,3-3 10-15,0-2-9 16,-2-2 4-16,2 0-5 16,0-2 0-16,-11 0-9 0,2 0-98 15,-6 0-237-15</inkml:trace>
  <inkml:trace contextRef="#ctx0" brushRef="#br0" timeOffset="44909.94">8113 11115 734 0,'0'0'169'0,"0"0"-125"0,0 0-42 15,0 0 32-15,0 0 17 16,0-5-10-16,5 2-41 16,0-1 2-16,-3 2 12 15,0 2-5-15,-2 0-1 0,0 0 24 31,0 0-9-31,0 0 31 16,0 0 1-16,0 0-19 16,0 0 18-16,0 0-30 15,0 0 1-15,0 0 14 16,0 0-14-16,0 0 7 0,0 0-6 16,0 0-7-16,0-2 9 15,-2-1-28-15,-5 0 0 16,-2-1 7-16,-4 0-1 15,-1 2-5-15,-1-3-1 0,-3 3 0 16,1 1 4-16,-4-1-4 16,3 2 0-16,1 0-8 15,1 0 16-15,0 0-6 16,3 0-2-16,0 0-8 0,1 0 6 16,1 0 2-16,0 0 0 15,2 0-6-15,0 0 12 31,0 0-3-31,1 0-3 16,0 2 0-16,0-1-6 16,1 1 6-16,-1 1 0 15,0 1-1-15,0 0 0 0,-3 0 0 16,1 0 1-16,2 2 0 16,-1 1-4-16,-1-2 4 15,2 2 0-15,-1 0-1 0,0 0 1 16,2 0 0-16,-2 1 0 15,3 0-2-15,-6 1 1 16,3 3 1-16,1-3 0 16,-1 2-1-16,0-2 2 15,2 1 3-15,1-3-4 16,-3 5 0-16,2-4-1 0,2-1 1 16,-1 1-2-16,-1 3-4 15,1-4 12-15,1 1-10 31,0 2 4-31,1-2 0 0,2 2-2 16,-3 3 2-16,1-4 0 16,0 4-7-16,-2 1 17 15,2 0-10-15,0 1 0 16,0 2 1-16,-1-1-3 16,1 0 2-16,0 2 0 15,-4-2 0-15,4 2 1 0,0-2 3 16,1 0-4-16,-1 1 1 15,2-2-6-15,0 2 5 16,0-2 0-16,-1 3-1 16,3 0 2-16,-3 0 5 0,3 0-6 15,0 0 0-15,0 0 2 16,0 1-2-16,0 1-1 16,0-1 0-16,0 5 2 15,0 1 3-15,0-1 1 16,0 4 1-1,0 0-5-15,0-2-1 16,0 0 1-16,0-1-7 16,-2-4 12-16,-2-1-6 15,0 0 0-15,-1 0 0 16,1-4 15-16,-3 3-15 0,2-5 0 16,1-1-1-16,2 1-4 15,-3 0 5-15,3 0 1 16,0 1 5-16,0 0-2 15,0 2-4-15,0-2 0 16,-1 4 0-16,1-3 1 0,-3 2 2 16,1 0-3-16,-1 0 0 15,1 2 3-15,0-1-3 16,-1-2 0-16,1 0 2 16,-1-3 6-16,0-1-3 0,3 1-5 15,0 3 1-15,0-3 4 31,0 1-4-31,0-1-1 16,0 3 8-16,2-2-8 16,-3 2 13-16,3-1-8 15,0-1-4-15,-2 2 14 0,2 1-15 16,0-2 1-16,0 2-1 16,0 0 9-16,0 2 11 15,0-2-10-15,0 2-9 16,0-2 9-16,0 2-2 0,0-4-5 15,0 0 1-15,0 1 2 16,0-2-3-16,0 0-3 16,0-1 7-16,0 0-7 15,0-2 0-15,0-1 0 16,2 3 0-16,-2-2 0 0,3 1 15 16,-1-1-15-16,0 2 1 15,0-3 9-15,2 2-10 31,-2 1-1-31,1-2-9 16,-1 0 20-16,3 2-11 0,-3-4 1 16,3 3 0-16,-1-4 7 15,-2-1-7-15,2 1-6 16,1 0 6-16,-3-1 0 16,2 2 6-16,1 0 1 15,0 2-7-15,-1 0 7 16,2 0-6-16,-1 2-2 0,1-2 1 15,4 0 0-15,-4-2 6 16,3 3-6-16,3-4 0 16,-6 1 16-16,3 0-16 0,-1-2 0 15,4 3 4-15,-3-1-2 16,3-3 12-16,1 2-13 16,-3 0 1-16,4-1 19 15,-1 0-20-15,3-1-1 16,-1 0 0-1,2 0 8-15,-2-2 1 16,1 0-9-16,-1-1 1 16,1 2 8-16,1-2-9 15,1 0 0-15,1 0 0 16,-2 1 7-16,3-5-2 0,-3 3-5 16,4-1 0-16,-1 0 2 15,2-2-2-15,-2 0 0 16,3 0 0-16,-1 0 0 15,0 0 2-15,0 0-2 16,1 0 0-16,0 0-3 0,0 0 4 16,4-2-1-16,2-3 0 15,0 0 1-15,0-2 2 16,2 4-3-16,-4-2 0 16,0 2 0-16,0-1 0 15,-2 1-6-15,-4 1 4 0,4 0 4 31,-2 1-7-31,1-3 5 16,3 2 0-16,-1-3-7 16,3 3 16-16,0-1-9 15,2 1 0-15,0 0 0 16,1 2 4-16,-1-3-4 0,3 2 0 16,-3-2-9-16,0 2 20 15,1-2-22-15,-1 3 11 16,4-1 0-16,-1-2 7 15,3 2-7-15,1-2 0 0,1 3 1 16,-2 0 0-16,-1 0-1 16,-1 0 0-16,-4 0-7 15,1 0 7-15,-3 0 1 16,0 0-1-16,-2 0 4 0,2 0 2 16,2 0-6-16,-2 0 0 15,2 0 1-15,0 0-3 31,-2 0 2-31,2 0 0 16,-2 0 0-16,0 0 1 16,0 0-1-16,0 0 0 0,0 0 0 15,0 0 0-15,0 0 0 16,1 0 0-16,-1 0-5 16,0 0 11-16,-4 0-6 15,4 0 0-15,0 0 0 0,1 0 3 16,1 0-3-16,-2 0 0 15,0 0-1-15,0 0 2 16,0 0 4-16,2 0-5 16,-2-1 0-16,2 1-1 15,-2-3 1-15,0 3 0 0,0-2-7 16,2 1 8-16,1-1-2 16,-1 0 1-16,0-3 0 15,2 3 0-15,1-1 0 31,-3 1 0-31,5-3 6 0,0 3-6 16,-1-1 0-16,1-2 0 16,-1 3 2-16,-1-1-12 15,-3-1 10-15,0 1 0 16,-2 2 1-16,0-2 6 16,2 2-1-16,0-2-6 0,4 1 1 15,-2-2 4-15,0 3-5 16,-1-1-1-16,1 0 1 15,-4-1 1-15,0-1 10 16,0 2-11-16,-2 1 0 16,-3-1-5-16,0 0 5 0,-1-1 0 15,2 1 5-15,-1 0-4 16,0 0 4-16,1 2-5 16,-1-1 0-16,-1 1 2 15,-1 0-2-15,0 0 0 0,-2 0-1 16,1 0 2-16,-4 0 4 31,4 0-5-31,-4 0 0 16,3-3 16-16,3 1-15 15,1 0-1-15,0-2 10 16,3 0-9-16,0-1 8 0,2 0-9 16,0-1 1-16,0 0 6 15,2-3-7-15,-2 2 0 16,0 2-1-16,0-6 2 15,-2 2 5-15,2 0-6 16,0-3 8-16,2 0 8 0,0-1-15 16,1 1 8-16,-1-5-8 15,0 3-1-15,-2-4 11 16,-2 2-10-16,-3-3 5 16,-2-1-9-16,1 1 3 0,-1-4 0 15,0 0 10-15,0-1-9 16,1-3 7-16,0 0-8 31,-2 1 6-31,-1-5-9 16,-1 4 3-16,-2-5 0 15,-1 6-2-15,-1-6 4 0,-1 3 2 16,-1-2-4-16,1-1 0 16,-3-1-15-16,0-4 15 15,0 1-13-15,-2 0 13 16,2-1-3-16,-2 4 3 0,0-1 0 15,2 0 0-15,1 0 3 16,0 0-3-16,1-1 0 16,1 2-1-16,1 1-4 15,1-2-1-15,-3 3 6 16,1-1 0-16,-3-2 12 0,1 1-12 16,-3-2 0-16,-1-1-6 15,-1 0 12-15,-2-2 15 31,-1-2-21-31,-2 1 6 0,1 4-3 16,-1-2-3-16,0 4 1 16,0-1-2-16,-2 5 11 15,0 0-6-15,0-3-4 16,0 4-14-16,0 3 8 16,-6-1 6-16,-3 1 0 15,1 6 3-15,4-2-2 0,-2 1 1 16,-3 4-2-16,2-2 0 15,-4 4 16-15,2-1-16 16,-3 0-3-16,-1 3-6 16,3-2 18-16,-4 2-15 0,1 0 6 15,-3-2 0-15,1 2 0 16,-4-2 0-16,4 0 0 16,-3 2 0-16,0 1 6 15,1-2-4-15,-4 1-2 16,2 2 0-1,-4-3-5-15,1 2 5 16,1-1 0-16,-2-5 0 16,0 2 6-16,-4-2-3 15,2 1-3-15,-1 0 0 16,4 0 12-16,-1 0-12 0,3 1 0 16,3 0 1-16,-1-2-1 15,1 3 28-15,2-1-28 16,-1-2 1-16,-1 0 2 15,-1 1-3-15,-2 2 0 16,-2-2 0-16,-3 2 6 0,-4 2-12 16,0-3 6-16,-2 3 0 15,0 1 2-15,2-1-2 16,-3 1 0-16,6 4 0 16,-1-3 1-16,0 0 5 0,3-3-6 15,-3 3 0-15,-2-1 0 16,2 0 1-16,1-1-1 31,-3 0 0-31,2 3 9 16,-2-5 1-16,-3 1-10 15,1 0 0-15,0 0 3 16,-4 1-3-16,-1 2-2 0,1 2 2 16,-6 3 0-16,1 0-9 15,0 1 9-15,-1 1 0 16,2-2 5-16,1 3-4 0,2 0-2 15,2-2 1-15,-1 4 0 16,-3 0 2-16,0 0-2 16,1 0 0-16,-4 0-2 15,-1 0 3-15,2 0-2 16,-1 2 0-16,-1 2 1 16,3 0-5-16,0 0 5 0,-1 2 0 15,0-1-5-15,0 0 7 16,-2 2-2-16,0-2 0 31,-4-1 1-31,2 1 1 0,-1 0-2 16,1-1 7-16,-3 0-1 15,1 0-6-15,-4 2-8 16,-4-2 6-16,3 1 4 16,-2 0-1-16,2-1-1 15,-1 1 0-15,1-2-3 16,0 3 5-16,-1 1-2 0,2-2 0 15,-2 1 0-15,3 1 5 16,0 1-5-16,-2-2-2 16,1 2 2-16,2-1 0 15,-4 4-1-15,6-4 1 0,-4 4 0 16,3-3-4-16,3-1 4 16,1 0 0-16,3-1 10 15,3-2-9-15,1 1-2 16,3 2-4-1,0 1 5-15,-4 0-1 16,4 0 1-16,-1-1 0 16,1 4-7-16,2-2 8 15,0 0-1-15,-3-1 0 16,3 1 9-16,-2 0-9 16,-1 1 0-16,1-2 0 0,-1 2-1 15,0-3 10-15,1 4-9 16,2-1 0-16,0 0 0 15,2-2-9-15,0 2 9 16,4 0 0-16,-1 0-12 16,-1 2 11-16,3 4 1 0,-1 0 0 15,0 1 0-15,6 1-7 16,-4 0 7-16,3 1 0 16,0-1-5-16,-2 3 14 15,-1-3-9-15,3 2 0 0,0 0 0 16,0 0 0-16,3-2 0 15,1 2-3-15,3-4-3 32,3-4 12-32,4-3-4 15,1-2-2-15,3-5-3 0,2 0 1 16,0-2 2-16,0 0-1 16,0 0-7-16,0 0 10 15,0 0-4-15,0 0-5 16,-2 0-55-16,-4 0-73 15,-6 0-403-15</inkml:trace>
  <inkml:trace contextRef="#ctx0" brushRef="#br0" timeOffset="47876.92">1158 1956 1091 0,'0'0'145'16,"0"0"-109"-16,0 0 4 16,0 0 50-16,0 0 37 15,0 0-60-15,69-39-48 16,-32 29 42-16,5-1 15 15,5 4-40 1,4-3 11-16,2 2-28 16,1 0-19-16,-5 1 13 15,-4 3-13-15,-8 3-6 16,-6 1 0-16,-8 0-74 16,-10 0-56-16,-9 0-73 0,-4 0-281 0</inkml:trace>
  <inkml:trace contextRef="#ctx0" brushRef="#br0" timeOffset="48159.18">1306 1588 1041 0,'0'0'261'0,"0"0"-163"15,0 0 24-15,0 0 14 16,0 0-43-16,0 0-62 0,0 0-13 31,-5 0-18-31,5 28 0 16,5 10 29-16,1 8-19 15,-1 2-1-15,2 0 6 16,-1-2-14-16,1-2 10 16,-3-5-11-16,1-5-10 0,-1-10-2 15,-1-5-83-15,-3-8-96 16,2-11-18-16,0-2-90 15,0-16-508-15</inkml:trace>
  <inkml:trace contextRef="#ctx0" brushRef="#br0" timeOffset="48426">1551 1523 1068 0,'0'0'220'0,"0"0"-155"0,0 0 29 15,0 0 65-15,0 0-37 16,0 0-63-16,0 0-58 31,-21 25 0-31,6 15 37 16,-5 6-22-16,3 5 14 15,1-2 4-15,1-1-34 0,1-6 19 16,3-3-19-16,2-7 0 16,0-6 13-16,0-5-13 15,3-2-1-15,-1-7-21 16,-3-2-67-16,-7-10-94 15,-1 0-42-15,0-10-165 0</inkml:trace>
  <inkml:trace contextRef="#ctx0" brushRef="#br0" timeOffset="48659.7">1098 1700 960 0,'0'0'370'0,"0"0"-241"16,0 0-43-16,0 0-33 15,0 0-43-15,0 0 3 16,0 0 7-16,5 48 49 15,38-12 15-15,9 3-15 16,8-2 3 0,1-4-15-16,-5-5-19 15,-5-7 2-15,-9-2-20 16,-5-7-12-16,-8-4 14 16,-8-1-22-16,-5-4 0 15,-7-1 0-15,-5 0-14 0,-4 0-25 16,0-2-93-16,-4 0-166 15,-11 0-636-15</inkml:trace>
  <inkml:trace contextRef="#ctx0" brushRef="#br0" timeOffset="51041.61">284 5492 1023 0,'0'0'143'16,"0"0"-82"-16,0 0 35 15,0 0 60-15,0 0-25 16,0 0-70-16,0 0-15 15,0 0 3-15,6 0-1 16,2 0-4-16,7 0-22 0,8 0-1 16,8-4 5-16,9 0-24 15,9-1 14-15,9 0-16 16,5 1 0-16,4 1-6 0,-3-4-7 16,-2 3-55-16,-4 1-59 15,-2-6-103-15,-18 3-37 16,-13-2-318-16</inkml:trace>
  <inkml:trace contextRef="#ctx0" brushRef="#br0" timeOffset="51325.48">523 5224 1249 0,'0'0'256'16,"0"0"-208"-16,0 0-16 15,0 0-10-15,0 0-7 16,0 0 24-16,0 0 21 0,0 136-24 16,0-87-6-16,0 0-8 15,0-1 13-15,0-4-35 16,0-6 7-16,0-6-2 15,0-6-5-15,0-6-10 0,0-9-116 32,0-10-143-32,0-1-221 0</inkml:trace>
  <inkml:trace contextRef="#ctx0" brushRef="#br0" timeOffset="51558.68">809 5143 1485 0,'0'0'205'16,"0"0"-162"-16,0 0 24 16,0 0 35-16,0 0-85 0,0 0-16 15,0 0 5-15,-41 86-6 16,26-49-1-16,-3-1 1 16,3-2 0-16,1-2 10 15,-1-5-10-15,1-4-4 0,-1-5-2 16,-1-4-63-16,-2-4-143 15,-8-10-35-15,1 0-51 32,0-10-564-32</inkml:trace>
  <inkml:trace contextRef="#ctx0" brushRef="#br0" timeOffset="51841.1">340 5266 1162 0,'0'0'260'0,"0"0"-198"16,0 0-24-16,0 0 40 15,0 0-16-15,0 0-62 16,0 0-12-16,19 5 12 0,5 13 54 16,2 5 13-16,6 1 3 15,2 3-19-15,1-2-4 16,3 1-14-16,-1-4-19 16,-1 0 5-16,-5-4-13 0,-4-4 2 15,-4-2 5-15,-10-3-13 16,-2-6 0-16,-4 1-10 15,-3-4 20-15,-4 2-24 32,2-2 12-32,-2 2-80 0,0 1-102 15,0-3-158-15</inkml:trace>
  <inkml:trace contextRef="#ctx0" brushRef="#br0" timeOffset="52458.42">1141 5270 1315 0,'0'0'186'0,"0"0"-186"0,0 0 0 16,0 0 94-16,0 0 43 15,0 0-83-15,0 0-28 32,-7-32-25-32,7 50 6 15,0 10 21-15,-2 8 0 16,2 7 14-16,-5 3-24 16,3-2-8-16,-2-5 9 0,2-3-18 15,2-4 7-15,0-4-8 16,0-3 0-16,0-7-12 15,0-4-35-15,0-6-94 16,0-8-140-16,2-8-220 0,2-15-289 16</inkml:trace>
  <inkml:trace contextRef="#ctx0" brushRef="#br0" timeOffset="53258.75">1179 5191 1013 0,'0'0'265'0,"0"0"-235"15,0 0-23-15,0 0 53 0,0 0 20 16,0 0-50-16,0 0-30 16,-2-38 0-16,2 38 16 15,0 0-14-15,0 0 0 16,0 0 21-16,0 0-21 0,0 0 4 16,0 0-6-16,0 0-19 15,0 0 19-15,0 0-18 16,0 0 18-16,0 0-7 15,0 0-5-15,0 0 1 32,0 0 3-32,0 0 7 0,0 0-1 15,0 0 2-15,0 0 0 16,0 0 2-16,0 0 4 16,0 0-6-16,0 0 0 15,0 0-16-15,0 0 15 0,0 0-8 16,0 0 9-16,0 0 13 15,0 0-13-15,0 0 15 16,0 0-15-16,0 0 7 16,0 0 2-16,0 0 2 15,0 0 18-15,0 0 21 0,0 0-21 16,0 0 12-16,0 0 5 16,6 0-3-16,7-3-13 15,10 3-29-15,6 0 0 16,4 0 3-16,8 0-3 0,-1 7 5 15,-3 11-5-15,-1 10 6 32,-3 7 47-32,-6 2-29 15,-4 4-6-15,-7-1-3 16,-10-1-15-16,-4-2 6 16,-2-2 0-16,0-2-6 0,-16-3 22 15,-11-3-11-15,-4-6 4 16,-7-3 6-16,-3-6-13 15,-7-3 7-15,2-8-14 16,1-1 4-16,3 0 7 0,9 0-13 16,8 0-2-16,7-3-19 15,13-8-72-15,5-15-81 16,23 2-105-16,4-5-278 0</inkml:trace>
  <inkml:trace contextRef="#ctx0" brushRef="#br0" timeOffset="53458.28">1773 5157 546 0,'0'0'926'0,"0"0"-813"0,0 0-71 16,0 0 62-16,0 0-21 16,0 0-45-16,0 0-37 15,-10 41-1-15,8-18 13 16,-1 1-13-16,3-2 7 15,0-1-7-15,0-7 1 16,0-4 6-16,0-5-7 0,0-2-45 16,0-3-186-16,0-18-117 15,0-10-500-15</inkml:trace>
  <inkml:trace contextRef="#ctx0" brushRef="#br0" timeOffset="53575.5">1773 5157 1008 0,'27'-140'259'15,"-22"140"-259"-15,2 0-312 16,-3 12 232 0,-1 2 1-16</inkml:trace>
  <inkml:trace contextRef="#ctx0" brushRef="#br0" timeOffset="53924.08">1870 5314 1215 0,'0'0'481'15,"0"0"-455"-15,0 0-1 16,0 0 114-16,0 0-8 16,0 0-83-16,0 0-20 15,129-83-28-15,-93 50 6 16,-3-3-6-16,-4-1 0 0,-6 4-12 16,-8 7 4-16,-6 3 8 15,-4 11 5-15,-5 6 11 16,0 6-6-16,0 0 12 15,0 0-22-15,0 9-23 0,-7 23 7 32,-5 11 16-32,-1 18-3 15,0 12 3-15,2 9 0 16,0 5 7-16,3-5-6 16,6-5-1-16,0-14 1 15,2-6 8-15,0-13-18 0,0-9-26 16,-4-6-106-16,-5-9-115 15,-5-11-239-15</inkml:trace>
  <inkml:trace contextRef="#ctx0" brushRef="#br0" timeOffset="54274.37">1868 5467 1207 0,'0'0'693'0,"0"0"-693"15,0 0-12-15,0 0 12 16,158-125 34-16,-87 97-34 0,3-4-6 15,4-1-25-15,-4 0-64 32,-8-6-41-32,-13 0-105 15,-12-2 16-15,-18-1 72 16,-17 4-52-16,-6 4 205 0,-10 10 331 16,-11 7-105-16,0 12-52 15,1 5 0-15,5 0-87 16,1 22-53-16,1 18-33 15,2 16 26-15,2 13 13 16,2 6-24-16,5 5 15 16,0 4-31-16,2-5 1 0,0-3 14 15,-2-8-14-15,-5-5-1 16,-5-12 0-16,0-6-23 16,-20-8-105-16,5-8-201 0,-2-15-529 0</inkml:trace>
  <inkml:trace contextRef="#ctx0" brushRef="#br0" timeOffset="62773.56">2606 5482 1141 0,'0'0'197'16,"0"0"-174"-16,0 0-12 16,0 0 75-16,0 0 19 15,0 0-34-15,-14-8-65 16,14 6 20-16,0 0 53 0,0-1-38 15,0-2-27-15,9-4-1 16,2-3 24-16,5-8-11 16,3-3-11-16,4-1-14 15,2-4-2-15,-4-2-15 16,-2 2-6-16,-5 1 15 0,-6 1 7 16,-6 4 0-16,-2 5-6 15,0 3 6-15,0 3 6 16,-8 3 23-16,-2 7-18 15,1 1-6-15,-1 0 1 16,-6 0-7-16,-2 13 1 0,0 8-13 31,-2 4 6-31,2 6 7 16,4 1-2-16,4 1-5 16,5-1 6-16,3-1 1 15,2-2 0-15,0-6 0 0,0-5-10 16,2-1 7-16,11-5-25 15,6-5-100-15,5-3-12 16,2-2 47-16,8-2 0 16,0 0-23-16,-1-2 26 15,0-12 6-15,-1-2 37 0,-3-8 15 16,-2-3 14-16,-6-4-42 16,0-3 2-16,-1-3 51 15,-7 5 7-15,-1 6 66 16,-6 6 41-16,-2 7 99 0,-1 6-63 15,-3 6-15-15,2 1-128 16,0 1-16-16,2 18-22 16,4 9 37-16,0 7 1 31,1 6 9-31,0-1-8 16,-2-3 22-16,-3-4-23 15,1-8 2-15,-5-13 1 0,0-3 4 16,0-9 22-16,2 0 96 15,-2-21 49-15,4-16-137 16,0-11-17-16,4-6 20 0,-2-4-7 16,3 5-26-16,2 9-7 15,1 9-1-15,-4 12-34 16,1 9-32-16,0 12-95 16,0 4-144-16,-3 18 27 15,-1 4-457-15</inkml:trace>
  <inkml:trace contextRef="#ctx0" brushRef="#br0" timeOffset="63756.73">3196 5322 98 0,'0'0'1542'0,"0"0"-1542"16,0 0-15-16,0 0 15 16,0 0 115-16,0 0-71 15,0 0-44-15,45-6 0 16,-24-6 21-16,6-6-21 15,5-2 1-15,2-4-2 0,-3-5 1 16,-3 3-15-16,-5 1-4 16,-9 1 19-16,-8 3-1 15,-6 5 11-15,0 7 20 16,0 4 34-16,-9 5-41 16,-5 0 1-16,-3 0-24 0,-3 14-15 15,-3 10 15-15,1 6-9 16,4 4 8-16,2 1 1 15,8 0 0-15,1-1-10 16,5-5 10-16,2-5 0 0,0-4-1 31,2-6-6-31,11-6-3 16,8-4-46-16,5-4 24 16,8 0 20-16,3-18 5 15,3-8-6-15,1-5-5 16,-5-2 17-16,-7 3 1 0,-9 4 13 15,-5 6 13-15,-8 8 31 16,-5 7-14-16,-2 5-30 16,0 0-13-16,0 0-44 15,0 10 38-15,0 10 6 16,0 6 1-16,0 1 24 0,0-5-24 16,0-4 5-16,7-7-6 15,0-4-16-15,1-5-12 16,6-2-23-16,1 0 26 15,6-12 16-15,3-10-22 0,2-7-55 16,3-2-27-16,-2 0-16 31,-2 6 82-31,-9 7 47 16,-7 7 76-16,-5 9 33 16,-4 2-102-16,0 0 19 0,4 18 3 15,3 7 31-15,7-1 0 16,3 1-60-16,3-4 0 15,3-5-6-15,4-10 7 16,2-6-1-16,4-4 0 16,3-28-36-16,1-12-18 0,-1-14-65 15,-5-11 23-15,-2-12-24 16,-9-3-38-16,-5 1-52 16,-7 8 210-16,-6 17 149 15,-2 17 83-15,0 16-2 16,0 13-10-16,0 10-62 0,0 2-148 15,-2 5-10-15,-2 24-22 16,-2 11 22-16,0 8 12 31,-1 6-6-31,3 3 0 16,-2-1 20-16,0-3-14 0,2 2-12 16,0-5 14-16,1-2-13 15,3-4 28-15,0-4-16 16,0-4-12-16,0-5 9 15,3-4-10-15,8-4 0 0,2-3 0 16,0-7-16-16,1-2 15 16,3-5-40-16,2-4-17 15,3-2 30-15,5-5-23 16,11-41-72-16,-7 0-142 16,-6-5-243-16</inkml:trace>
  <inkml:trace contextRef="#ctx0" brushRef="#br0" timeOffset="64006.52">3865 4911 166 0,'0'0'1235'0,"0"0"-1081"16,0 0-134-16,0 0-20 15,0 0-62-15,0 0 62 16,0 0 89-16,167 2-31 15,-75-2-32-15,3-9 18 0,1-3-42 16,-7-1 24-16,-8 1-6 16,-12 1 34-16,-13 1-5 15,-19 5-49-15,-10 0 13 0,-14 3-11 16,-6 2-2-16,-7 0-1 16,0 0-82-16,-7 0-136 15,-8 0-288-15</inkml:trace>
  <inkml:trace contextRef="#ctx0" brushRef="#br0" timeOffset="66056.27">1237 6256 1107 0,'0'0'204'15,"0"0"-173"-15,0 0 21 16,0 0 54-16,-120-10-1 16,103 10-44-16,7 0-36 0,1 0-24 15,-1 0 17-15,0 3-18 16,-1 9 0-16,-3 11 0 15,1 3 0-15,-1 5 15 16,5 0-15-16,5-3-9 16,4-1 8-16,0-9-10 0,0-6-3 31,7-7-24-31,9-5-63 16,5 0 78-16,4-12 23 15,6-13 6-15,0-5-6 16,-2-5-9-16,-4 3 2 0,-8 2 7 15,-7 7 42-15,-8 9 45 16,-2 7-5-16,0 3-9 16,0 4 4-16,0 0-34 15,0 0-39-15,0 8-4 16,0 12-7-16,0 4 7 0,0 2 0 16,2-1 1-16,9-4 3 15,3-6-4-15,3-5-1 16,8-5-62-16,2-5-16 15,6 0 63-15,7-4-21 0,7-19-2 16,3-9-19-16,0-4-49 16,0-5 49-16,-8 2 0 31,-9 8 39-31,-11 4 19 16,-8 10 41-16,-9 8 66 15,-5 4 35-15,0 5-40 0,0 0-50 16,0 0-47-16,-5 17 1 15,-6 17-6-15,-2 7 0 16,-1 15 0-16,1 6 26 16,2 2-24-16,1 3 10 0,4-3-12 15,2-5 7-15,-1-6 5 16,3-7-12-16,0-6 0 16,2-9-7-16,0-7 2 15,0-8-76-15,0-8-108 16,6-6-26-16,7-11-4 0,-3-17 15 15,1-4-282-15</inkml:trace>
  <inkml:trace contextRef="#ctx0" brushRef="#br0" timeOffset="66289.42">1651 6483 58 0,'0'0'557'31,"0"0"-261"-31,0-157-88 0,0 99-23 16,0 12-35-16,2 8-53 15,12 10-8-15,1 8-41 16,5 8-29-16,3 10-10 15,0 2-9-15,0 8-31 16,0 18 6-16,-3 6-1 0,-5 6 26 16,-3 2 41-16,-10 1-12 15,-2-6 10-15,0 0-23 16,0-8-8-16,-4-4-5 16,-8-8-3-16,4-4-25 0,1-11-95 15,5-11-59-15,2-15-89 16,0-8-517-16</inkml:trace>
  <inkml:trace contextRef="#ctx0" brushRef="#br0" timeOffset="67140.67">1964 6092 628 0,'0'0'745'16,"0"0"-592"-16,0 0-153 16,0 0-54-16,0 0 54 15,0 0 33-15,13 114 53 16,-9-54-14-16,-2 10-29 15,-2 3-9-15,0 1-9 0,2-6-17 16,-2-8-6-16,2-12 5 16,-2-10-7-16,4-11 0 15,-2-13-12-15,0-12-119 16,0-2 33-16,0-16 58 0,2-23-188 16,3-15 14-16,-1-11 47 15,4-4 87-15,1-3 80 16,0 5 111-16,0 7 45 15,4 12 41-15,2 10-6 16,0 8-40-16,3 7-78 0,3 9-14 16,1 11-43-16,-2 3-16 31,1 0-13-31,-3 20-30 16,-5 9 27-16,-1 4 7 15,-5 4 9-15,-3 0 28 0,-6-1-19 16,0-5-9-16,0-5 9 15,0-6-8-15,-11-8 0 16,-3-5-1-16,-1-7-20 16,-3 0 5-16,3-9-65 15,1-20-35-15,5-10 6 0,5-7-26 16,4-9 90-16,0 1-2 16,15 1 47-16,12-2 29 15,4 4 8-15,6 5-24 16,0 4 44-16,-1 8-14 15,-7 10-11-15,-4 8 7 0,-10 8-38 16,-9 8-1-16,-1 0-18 16,-5 17 18-16,0 10 93 31,0 13-16-31,0 11-10 16,-7 0-20-16,1 5-22 0,6-1 10 15,0-7-34-15,0-6 9 16,0-10-6-16,8-8-4 15,6-10-7-15,-1-10-34 16,5-4-23-16,5 0 55 16,4-21-2-16,2-10-24 0,-3-3-12 15,-2-2 20-15,-5 2 27 16,-7 5 50-16,-5 12 23 16,-4 5 50-16,-3 9-12 15,0 3-47-15,0 0-53 0,0 0-11 16,0 12-16-16,0 8 16 15,0 6 2-15,4-3 24 16,3 0-24-16,-1-2-1 16,3-7 17-16,1-2-18 0,-2-6-31 31,1-4-102-31,7-6-98 16,-5-15-49-16,-5-10-442 0</inkml:trace>
  <inkml:trace contextRef="#ctx0" brushRef="#br0" timeOffset="67256.48">2784 5879 1527 0,'0'0'510'0,"0"0"-510"15,0 0-72-15,0 0 71 16,0 0-15-16,0 0-117 16,0 0-156-16,13 38-219 0</inkml:trace>
  <inkml:trace contextRef="#ctx0" brushRef="#br0" timeOffset="67872.75">3125 5993 1159 0,'0'0'33'0,"0"0"-14"16,0 0 169-16,0 0 16 15,0 0-90-15,0 0-79 16,0 0 11-16,-141 43 20 0,106-19-7 15,3 3-12-15,5 4-24 16,10-4-23-16,3-1 12 16,8-3-2-16,6-3-10 15,0-2 0-15,0-4-18 16,13-4 17-16,9-2-51 0,9-6-34 16,9-2 30-16,8 0-87 15,3-16-69-15,3-8-4 16,-8-6-76-16,-4-2-85 0,-8 0 377 15,-14 4 37-15,-8 6 271 16,-12 6-10-16,0 7-10 16,0 5-94-16,-6 4-92 31,-4 0-39-31,-3 9-57 16,-3 11-6-16,0 8 23 15,2 2-17-15,4 1 12 0,5-4-18 16,3-3 0-16,2-4-1 15,0-8-8-15,0-5-13 16,13-7-94-16,10 0 23 0,4-9 64 16,6-17-67-16,5-9-64 15,-5-2-5-15,-2 1-4 16,-8 4 169-16,-10 12 0 16,-9 7 192-16,-2 10 69 15,-2 3-102-15,0 0-127 16,0 0 3-16,0 14-34 0,0 1 5 15,10 5 12-15,-2-1-7 16,6-5-11-16,3-4-10 16,2-7-99-16,4-3 20 31,16-13-27-31,-6-15-144 0,-6-6-466 16</inkml:trace>
  <inkml:trace contextRef="#ctx0" brushRef="#br0" timeOffset="68522.83">3689 5560 1333 0,'0'0'183'15,"0"0"-148"-15,0 0-26 16,0 0 23-16,0 0-15 16,-63 115 60-16,61-73-12 0,0 2-4 15,2 2 24-15,0-2-41 16,0 2-22-16,0-2 9 15,0-2-11-15,0 0 5 16,0-3-14-16,0-6-11 16,2 0 17-16,3-9-17 0,1-2 0 31,3-7-1-31,0-3-3 16,0-3 2-16,2-4-49 15,-2 0-2-15,-2-5 53 16,-2 0-9-16,-3 0 9 0,-2 0 16 15,2 0 2-15,-2 0 16 16,2 0-8-16,0 0-16 16,0 0 24-16,3 0-27 15,3 0-7-15,2 0 8 16,5 0 0-16,1 0-8 16,-1 0 0-16,6 0 1 0,1-2-7 15,3-8-23-15,-1-4-14 16,0-2-4-16,-1-2-8 15,-6-4 40-15,-5-2-38 0,-6 0 27 16,-6 4 25-16,0 1-9 16,0 7 10-16,0 7 14 31,0 3 7-31,-2 2 14 16,0 0-35-16,2 0-16 15,0 18 11-15,-2 4 4 16,2 5 2-16,0 5 13 0,0-1-6 15,0-1 20-15,0-2-11 16,0-6-16-16,0-5 19 16,0-3-20-16,2-2-5 0,4-7 4 15,1-1-17-15,0-4-6 16,0 0-33-16,4-14-17 16,-3-12-81-16,-2-6-238 0</inkml:trace>
  <inkml:trace contextRef="#ctx0" brushRef="#br0" timeOffset="68689.39">3216 5809 1386 0,'0'0'293'16,"0"0"-206"-16,0 0-39 15,0 0 1-15,0 0-49 16,0 0-5-16,0 0 5 15,185-20 15-15,-96 12-15 16,1 0-18-16,14-7-134 16,-21 4-220-16,-25-1-927 0</inkml:trace>
  <inkml:trace contextRef="#ctx0" brushRef="#br0" timeOffset="68855.95">4059 5750 1440 0,'0'0'509'0,"0"0"-509"16,0 0 0-16,0 0 51 16,0 0-51-16,0 0-95 15,0 0-151 1,22 13-81-16,-22-3-567 0</inkml:trace>
  <inkml:trace contextRef="#ctx0" brushRef="#br0" timeOffset="69455.57">4331 6004 1371 0,'0'0'239'0,"0"0"-178"15,0 0 57-15,0 0-18 16,0 0-74-16,0 0 3 15,-112 102-28-15,108-78-1 16,4-2 0-16,0 0 1 0,0-5-2 16,0-8-12-16,2-1 0 15,7-8-3-15,5 0-84 32,7 0 56-32,6-17 28 15,9-10-60-15,0-5-15 16,0-4-5-16,-5 4 35 0,-7 4 61 15,-6 9 17-15,-6 9 102 16,-8 7 2-16,-2 3-67 16,-2 0-38-16,4 7-14 15,1 14 52-15,3 4 16 0,4 2-55 16,1-1 1-16,3-4-10 16,1-6-6-16,-1-5 0 15,4-6-8-15,-2-5-34 16,2 0 42-16,2-8-16 15,-2-12-44-15,1-5 46 0,-6 1 14 16,-1 4 0-16,-8 6 20 16,1 7 25-16,-5 4 42 31,0 3-34-31,0 0-30 16,4 0-23-16,2 0 3 0,5 9-3 15,7 1 16-15,3-5-3 16,4 0 19-16,-1-5-26 15,3 0 0-15,-2-20-6 16,-7-30-58-16,-7 1-101 16,-13-4-501-16</inkml:trace>
  <inkml:trace contextRef="#ctx0" brushRef="#br0" timeOffset="70455.63">5559 5704 1154 0,'0'0'345'0,"0"0"-266"15,0 0-50-15,0 0 48 16,0 0 28-16,-143 11-30 16,107 19-56-16,5 4 19 15,4 4-16-15,6-1-16 0,7-2 19 32,10-1-24-32,4-2 0 15,0-4-1-15,6-2 0 16,19-6-9-16,8-3-49 15,12-10-32-15,6-5-32 16,25-5-85-16,-14-17-86 0,-8-6-100 0</inkml:trace>
  <inkml:trace contextRef="#ctx0" brushRef="#br0" timeOffset="70988.85">5733 5842 935 0,'0'0'355'0,"0"0"-245"0,0 0 6 15,0 0-11-15,0 0-12 16,0 0-45-16,0 0-14 15,-103 65-24-15,90-33 16 16,4 0-15-16,5-4-10 16,4-3 7-16,0-8-8 15,0-5-10 1,4-5 4-16,11-7-105 16,6 0 67-16,4-8 22 15,-1-16-48-15,0-5-13 16,-4 0 25-16,-4 3 58 0,-5 7 19 15,-6 7 73-15,-5 8 43 16,0 4-43-16,0 0-71 16,0 0 33-16,0 11-40 15,4 6-5-15,2 1 23 16,6 5-30-16,-1-6 5 16,3-3 6-16,-1-2-13 0,0-8-10 15,3-1-18-15,4-3 24 16,0-3-8-16,6-16 12 15,3-6-44-15,0-3-3 0,-2 2-4 16,-2 4 50-16,-8 3 1 16,-3 8 0-16,-5 3 44 31,-7 6 2-31,-2 2-35 16,0 0-11-16,0 0 0 15,0 10 11-15,4 1 23 16,1 6-21-16,2-3 21 0,0 3-34 15,3-4 0-15,2-2-7 16,1-2 0-16,3-2-17 16,4-6-18-16,4-1-28 0,21-8-56 15,-5-12-133-15,-4-4-130 16</inkml:trace>
  <inkml:trace contextRef="#ctx0" brushRef="#br0" timeOffset="71855">6393 5897 901 0,'0'0'224'0,"0"0"-181"15,0 0-1-15,0 0 7 16,0 0 15-16,0 0-47 15,0 0-16-15,0 0 21 16,0 0-21-16,0 0 6 0,0 0-7 16,2 0-11-16,3 0 3 15,1 0-98-15,1 0-116 32,-5 0-791-32</inkml:trace>
  <inkml:trace contextRef="#ctx0" brushRef="#br0" timeOffset="73354.85">1235 6677 975 0,'0'0'186'16,"0"0"-148"-16,0 0 40 15,0 0 56-15,0 0 52 0,0 0-79 16,0 0-58-16,-16-52 8 16,11 52-44-16,1 22-3 15,-2 15 0-15,-2 14 9 16,0 14 16-16,-3 9-8 0,1 2-27 15,4-2 35-15,-1-3-25 16,3-12-10-16,2-9 13 16,-3-9-13-16,3-16 9 15,2-6-9-15,0-12-1 16,0-4-1 0,0-3-29-16,0-4-17 15,7-24 6-15,12-10-106 16,8-10 26-16,4-1 88 15,2 7-15-15,2 9-15 16,-4 10 64-16,-5 13 24 0,-1 10-13 16,-3 0-11-16,1 10-18 15,-6 16 9-15,-3 4 9 16,-8 2 22-16,-4 3 15 16,-2-5 15-16,0-2 6 0,-8-3-33 15,-13-4 4-15,-3-5-13 16,-3-4-9-16,1-5 20 15,1-4-19-15,7 0-7 16,5-3 24-16,9 0-15 16,2 0 18-16,2 0-28 15,0 0-6-15,10-3-5 0,15-7-7 32,8-4 9-32,7 0 8 15,8-4-73-15,2-4-9 16,0-4-17-16,1-3 7 15,-5 2 3-15,-6-4-28 0,-8 1 39 16,-10 4 79-16,-12 5 55 16,-10 4 36-16,0 5 73 15,-6 9-3-15,-11 3-41 16,-1 0-71-16,-2 3-14 16,0 17 17-16,6 6-28 0,5 4 4 15,9 0-9-15,0 1-8 16,5-2 24-16,17-5-21 15,7-1-14-15,7-7 1 16,5-7-1-16,3-2-1 0,18-7-65 16,-10-4-183-16,-15-12-297 0</inkml:trace>
  <inkml:trace contextRef="#ctx0" brushRef="#br0" timeOffset="73988.89">2928 6967 958 0,'0'0'355'0,"0"0"-278"16,0 0-47-16,0 0 52 0,0 0 75 15,0 0-73-15,-138-81-37 16,103 81-22-16,-1 9 6 16,2 14 5-16,3 9-27 15,5 6 20-15,6 2-21 0,6 2-1 16,9-2 4-16,5-5-10 15,0-9-2-15,3-7 1 16,11-6-18-16,1-7 1 16,3-6-19-16,4 0 4 15,5-24 6-15,1-8-76 0,1-8-2 32,-2-1 17-32,-6 6 21 15,-8 4 66-15,-4 13 43 16,-5 8 92-16,-4 6-20 15,3 4-73-15,-1 0-42 0,2 5-13 16,5 15 13-16,7 1 6 16,6 4 2-16,7-4-8 15,5-1-39-15,22-14-102 16,-8-3-86-16,-5-3-299 0</inkml:trace>
  <inkml:trace contextRef="#ctx0" brushRef="#br0" timeOffset="74220.64">3258 6842 1252 0,'0'0'296'0,"0"0"-229"16,0 0 10-16,0 0 27 15,0 0-19-15,-125 70-43 16,110-42-29-16,1 2 12 31,6 0-25-31,3-5 0 16,5 0 0-16,0-6 0 15,0-6-6-15,9-7-79 0,14-4-87 16,4-2 47-16,8 0-63 16,23-33-42-16,-9 1-68 15,-4 1-367-15</inkml:trace>
  <inkml:trace contextRef="#ctx0" brushRef="#br0" timeOffset="74421.45">3472 6844 1149 0,'0'0'311'0,"0"0"-117"16,0 0-53-16,0 0-48 15,0 0-42-15,0 0 2 16,0 0-31-16,-133 42 26 0,110-16 9 16,6 0-33-16,5-2-12 15,8-2-10-15,4-2-2 32,0-2 0-32,0-3 1 0,12-4-2 15,11 0-13-15,11-8-3 16,9-3-17-16,25 0-88 15,-7-17-144-15,-8-8-304 0</inkml:trace>
  <inkml:trace contextRef="#ctx0" brushRef="#br0" timeOffset="75104.36">3702 7022 1356 0,'0'0'3'0,"0"0"13"31,0 0-16-31,0 0 84 16,0 0-83-16,131-74-1 15,-95 44-57-15,-2-2-24 0,-10 0 30 16,-8 2 51-16,-10 4 31 16,-6 6 9-16,0 8 14 15,-8 3 106-15,-13 9-71 16,-1 0-44-16,-4 10-15 0,1 14-3 16,1 9 19-16,1 3-5 15,8 2-25-15,3 0 25 16,8-4-41-16,4-5 0 15,0-6 0-15,4-5-9 16,19-6-26-16,6-10-45 16,22-2-78-16,-4-20-71 0,-7-3-459 0</inkml:trace>
  <inkml:trace contextRef="#ctx0" brushRef="#br0" timeOffset="75421.42">4230 6766 810 0,'0'0'560'0,"0"0"-543"16,0 0-16-16,0 0 35 15,0 0-1-15,0 0 6 16,0 0 11-16,-55 51 5 0,43-32 20 16,4-1-25-16,-1 2-51 15,2-4 20-15,2-2-21 16,5-2 0-16,0 0-1 0,0-2-5 15,0-2-59-15,9-1-95 16,7-2 41-16,2 1 67 16,0-5-15-16,-4 1 11 15,-6 1 55-15,-4-1 2 16,-4 0 37 0,0 2 52-1,0 2-58-15,-12 4-7 0,-11 0-25 16,-4 0-9-16,-17 1-43 15,7-2-90-15,4-5-357 0</inkml:trace>
  <inkml:trace contextRef="#ctx0" brushRef="#br0" timeOffset="76404.73">4491 6720 1217 0,'0'0'164'0,"0"0"-128"16,0 0 80-16,0 0-14 16,0 0-61-16,0 0-30 15,0 0-11-15,-104 80 0 0,115-58 0 32,13-2 18-32,3-2-13 15,2 0 5-15,-5-1-7 16,-4-5-3-16,-7 1 3 15,-5-1-4-15,-8-3 2 0,0 3 15 16,0 2 43-16,-14 1-27 16,-9 3-23-16,0-2 3 15,-9-1-12-15,3-6-10 16,3-3-50-16,5-6-93 16,6 0-34-16,10 0-46 0,5-14 67 15,7-4 85-15,24 0 81 16,9-4 39-16,8 1 62 15,6-4-3-15,4 1 53 16,3 0-12-16,-3 0-6 0,-5 2-17 16,-8 0-51-16,-11 1-4 15,-10 4-30-15,-10 2 3 32,-10 5 49-32,-4 1-32 15,0 2 5-15,-4 3-9 16,-10 4-41-16,-4 0-6 0,0 0-8 15,1 11-2-15,-1 8 1 16,3 4 2-16,3 2 2 16,5 4 4-16,5-4-1 15,2 2-8-15,0-8-8 16,17-5-81-16,12-7-5 0,12-7 17 16,8 0-59-16,7-19-91 15,28-32-63-15,-3-7-239 16,-14 3 32-16,-17 5 507 15,-38 28 30-15,-10 8 592 0,-2 4-262 16,0 2-35-16,-14 6-88 16,-9 2-135-16,-9 2-69 15,-1 19-14-15,-1 6 38 16,5 5-26-16,5 4-13 16,6-2-8-1,9-3 0-15,7-9-6 16,2-6-4-16,0-8-22 15,11-8-34-15,13 0 17 16,8-10 33-16,5-20 4 16,8-14-71-16,4-11-3 0,-2-4 8 15,-5-7-16-15,-11 8 84 16,-8 9 23-16,-15 13 150 16,-5 14 26-16,-3 10-44 15,0 8 10-15,0 4-80 0,0 0-85 16,-7 14-6-16,-4 14-16 15,-5 12 14-15,1 8 7 16,3 3 2-16,6 0 6 16,6-3-7-16,0-2-2 15,4-6-11-15,14-5-5 16,5-7-48-16,3-6-50 0,15-10-60 31,-8-8-132-31,-6-4-529 0</inkml:trace>
  <inkml:trace contextRef="#ctx0" brushRef="#br0" timeOffset="76954.95">5920 6500 1448 0,'0'0'208'0,"0"0"-168"0,0 0-20 16,0 0-10-16,0 0-8 15,0 0 72-15,0 0-39 16,-18 139-14-16,18-103-4 15,0-6-16-15,0-6 18 16,5-8-19-16,4-5-14 0,-1-10 13 16,6-1-12-16,1-5 13 15,6-19 35-15,1-13-34 32,2-4 19-32,-3-5-20 15,-9-1 0-15,0 5 0 0,-5 6 0 16,-3 11 7-16,-2 10-7 15,0 8-4-15,3 7-49 16,4 9-205-16,0 12-43 16,2 2-12-16</inkml:trace>
  <inkml:trace contextRef="#ctx0" brushRef="#br0" timeOffset="77254.92">6359 6471 1139 0,'0'0'389'0,"0"0"-308"0,0 0-21 15,0 0 6-15,0 0-18 16,0 0-7-16,0 0-41 16,-94 46 0-16,92-20-1 15,2 0 10-15,0-3-5 16,14 0-4-16,3-5-7 0,6-1-6 31,-1 0 11-31,-2-2 2 16,-2-3 0-16,-4-1-5 15,-8-1 5-15,-6-1-19 16,0-2 19-16,0 2 50 0,-16-2-12 16,-6 2-13-16,-4-4-8 15,-1 0-15-15,-2-4-4 16,0-1-42-16,4 0-99 16,1-15-122-16,6-2-240 15,9-1-405-15</inkml:trace>
  <inkml:trace contextRef="#ctx0" brushRef="#br0" timeOffset="78021.5">6593 6500 1016 0,'0'0'407'16,"0"0"-292"-16,0 0 52 15,0 0-7-15,0 0-40 16,0 0-65-16,0 0-55 16,0 15 41-16,0 1 17 0,0 4-24 15,0 4 1-15,0 0-30 16,0 2-4-16,0-2-2 16,0-2-44-16,0-2-31 15,0-12-112-15,-4-5-194 16,-5-3-499-16</inkml:trace>
  <inkml:trace contextRef="#ctx0" brushRef="#br0" timeOffset="78171.32">6643 6338 1222 0,'0'0'669'32,"0"0"-669"-32,0 0-15 15,0 0 14-15,0 0-7 16,0 0-94-16,0 0-150 15,15 20-31-15,-18 6-510 0</inkml:trace>
  <inkml:trace contextRef="#ctx0" brushRef="#br0" timeOffset="78687.45">6736 6555 1345 0,'0'0'489'0,"0"0"-489"15,0 0 0-15,0 0 5 16,0 0 24-16,0 0-11 15,0 0-18-15,13 46 29 16,-6-36-29-16,0-4 1 16,-1-4-2-16,7-2-15 0,3 0-11 15,7-8 19-15,4-13-4 16,2-3 2-16,-3 1-24 31,1 0 19-31,-7 8 15 16,-5 5 22-16,-5 8-1 0,-6 2-15 15,3 0 5-15,3 7 16 16,6 10 4-16,9 3-12 16,6-2 1-16,9-4-18 15,5-5-2-15,6-9-8 16,0 0-68-16,-3-13 5 0,-11-15-64 16,-8-4 7-16,-14-6 128 15,-10 1 11-15,-5 3 59 16,-5 5 48-16,-14 7-3 15,-1 7-12-15,-5 9-51 0,0 6-32 16,-2 6 6-16,1 22-25 16,-3 13-1-16,-2 13 21 15,-3 25-9-15,8 2 26 16,1 9-32-16,5 5-4 16,11-15 4-1,5 2-5-15,4-14-2 16,0-12 1-16,0-12-75 15,0-13-35-15,0-13-182 16,0-14-529-16</inkml:trace>
  <inkml:trace contextRef="#ctx0" brushRef="#br0" timeOffset="80054.69">1384 7807 644 0,'0'0'546'0,"0"0"-460"16,0 0 17-16,0 0 55 16,0 0 21-16,0 0-106 15,0 0-33-15,-89 0 2 0,69 21 5 16,-3 7 20-16,4 4-19 16,0-2-36-16,6 1 20 15,4-3-15-15,2-6-17 16,5-1 8-16,2-9-7 0,0-1-2 15,7-7-39-15,20-4-38 16,8 0 64-16,10-6-42 16,6-15-67-16,-4-6-55 15,-5-4 2-15,-11 0 15 16,-15 0 76-16,-14-1 85 0,-2 6 26 31,-8 3 68-31,-15 6-3 16,-2 5 23-16,1 6-40 15,4 3 0-15,9 3-11 16,6 0-46-16,5 0-17 0,0 0-13 16,21 0 13-16,10 3 0 15,9 1-1-15,7 1-7 16,1-3 7-16,-5-1-30 16,-5 7 30-16,-7 2-15 15,-8 4-6-15,-8 4 21 16,-6 6 1-16,-4 5 52 0,-5 0 8 15,0 1-45-15,0-3 11 16,0-4-20-16,0-6-5 16,0-7 9-16,0-4-9 15,0-6-2-15,0 0 1 0,4 0-13 16,7-21 3-16,9-6-38 31,3-8-11-31,6 0-31 16,-3 0-32-16,-2 7 80 15,-5 8 42-15,-9 10 46 16,-5 8 63-16,-3 2-28 0,-2 0-53 16,5 16 14-16,2 8 58 15,6 5-33-15,5 1-26 16,4 0-23-16,2-6 7 0,3-5-11 16,2-8 4-16,2-7 14 15,0-4-22-15,7-7-10 16,9-30-61-16,-7 1-109 15,-13-4-183-15</inkml:trace>
  <inkml:trace contextRef="#ctx0" brushRef="#br0" timeOffset="80554.03">2487 7674 1069 0,'0'0'383'0,"0"0"-282"16,0 0-37-16,0 0 28 15,0 0-41-15,0 0-38 16,0 0 24-16,5 20 1 0,-3-8-15 16,-2-3 27-16,0 5-25 15,0 1 2-15,0 2-20 16,0 3-1-16,0 3 10 15,-5 6-15-15,-1 5 7 0,2-1 10 16,-4 2-17-16,4-5 5 16,2-5-6-16,0-7 0 15,2-6 2-15,0-5-2 16,0-7 0-16,0 0 13 16,0 0-7-1,0-7 10-15,0-16-16 16,0-7-37-16,6-5 37 15,8 0-36-15,1-2-5 16,5 5 0-16,3 4 9 16,-1 6 17-16,0 5 14 0,3 5-13 15,0 5 5-15,-1 5 3 16,0 0-3-16,-4 2-7 16,-1 0-42-16,-6 0 13 15,-3 0-34-15,-2-3-30 16,-6-10 32-16,-2-18-107 0,0 4-94 15,0 1-580-15</inkml:trace>
  <inkml:trace contextRef="#ctx0" brushRef="#br0" timeOffset="81087.25">2886 7828 1132 0,'0'0'242'0,"0"0"-49"16,0 0 54-16,0 0-87 16,0 0-54-16,0 0-74 15,0 0-32-15,-6 14 0 0,1 9-3 16,1 0 2-16,1 2 1 31,3-6 0-31,0-2-6 16,0-5 6-16,10-8-50 0,5-4 2 15,3 0 0-15,2-8 32 16,2-14-21-16,0-9-27 16,-3-5 43-16,-11-2-34 15,-6-2 34-15,-2-1 21 16,-2 10 24-16,-18 3 55 16,-3 12-5-16,0 6-33 0,-2 10-4 15,0 0-37-15,0 7-8 16,4 16 7-16,5 5-8 15,5 4 8-15,4-2-33 0,7-2-95 16,0-16-96-16,18-6-101 16,4-6-292-16</inkml:trace>
  <inkml:trace contextRef="#ctx0" brushRef="#br0" timeOffset="81287.55">3162 7481 783 0,'0'0'932'0,"0"0"-799"16,0 0-46-16,0 0 22 16,0 0-71-16,0 0-38 15,0 0-8-15,-4 51 8 0,0-11 38 16,-3 10-31-16,-2 5-7 16,-4 3 17-16,-3-3-17 15,-2 1 0-15,-2-5-18 16,-7-1-102-16,4-14-170 15,4-13-321-15</inkml:trace>
  <inkml:trace contextRef="#ctx0" brushRef="#br0" timeOffset="81703.92">3262 7820 1530 0,'0'0'160'31,"0"0"-113"-31,0 0 45 16,143-88-14-16,-102 66-27 15,-1 3-45-15,-2-1-5 16,-5 1-2-16,-6 0 0 16,-5 0 1-16,-9-1 11 0,-8 1-11 15,-5 5 20-15,0 3 15 16,-2 4 28-16,-11 3-11 16,-6 4-47-16,0 0-5 15,-6 4 0-15,-2 17 0 0,-2 5 8 16,5 4 10-16,-1 4-3 15,8 2 20-15,5 0-21 16,5-1 0-16,7-3-3 16,0-3-11-16,0-1 22 0,17-4-21 15,2-3 5-15,6-5 24 16,2-6-29-16,4-4 6 16,2-5-7-16,-2-1 0 31,0 0-11-31,-4 0-19 15,-2-3-28-15,-5-8-10 0,-2-11-64 16,-4 0-169-16,-12 1-765 0</inkml:trace>
  <inkml:trace contextRef="#ctx0" brushRef="#br0" timeOffset="81820.31">4092 7714 1684 0,'0'0'0'16,"0"0"-29"-16,0 0-54 0,0 0-283 0</inkml:trace>
  <inkml:trace contextRef="#ctx0" brushRef="#br0" timeOffset="87269.77">8593 10761 459 0,'0'0'359'16,"0"0"-230"-16,0 0-86 15,0 0-2-15,0 0 43 0,0 0 4 16,0 0-46-16,0 0 22 16,0 0 21-16,0 0 27 31,0 0 3-31,0 0-45 15,0 0 7-15,0 0-36 0,0 0-16 16,0 0 20-16,-2 0-17 16,0 0-12-16,-3-3 16 15,-1-8-5-15,-4-6 4 16,-1-3-30-16,-5-8 12 16,1-6 10-16,-7-4-21 0,-1-4 8 15,-3-4 24-15,-1-5-16 16,-4-2 32-16,0-5-40 15,0 0-4-15,-4-1 12 16,2 1-11-16,0-3-7 0,-3 3 6 16,-1-2-4-16,-1 2 18 15,1 0-20-15,0 3 1 16,3 4 26-16,-1 0-17 16,4 0 1-16,-3 2-11 31,5 1 8-31,0-2 4 0,3-2-6 15,-1 0-5-15,2-5 16 16,0 2-17-16,2 0-3 16,0 1-4-16,-2 1 14 15,3 4-7-15,-2 1 0 0,-1 3 0 16,3 1 6-16,-3 5-5 16,2-2 0-16,0 1-1 15,2-2 6-15,-1 3-4 16,2-5-2-16,2 4 0 15,-2 1 1-15,0-2-1 16,2 5-4-16,-2 0 2 0,0 1 4 16,0 4-3-16,-3 2 1 15,2 0-3-15,-4 0-3 16,0 2-1-16,3 1 7 0,0 4-1 16,2-1 3-16,2 3 5 31,0 0-7-31,2 0 0 15,1 0-7-15,-1-4 6 16,3 1 1-16,-1-2-1 16,-1 1 3-16,1-2-10 15,-1 2 8-15,-1-2-12 0,1 2 3 16,-1 0 9-16,-1-1-5 16,3 6 3-16,-1-2 4 15,-2 2-2-15,5-2 0 0,0 3 0 16,1 0 0-16,0 0 0 15,-1 1-7-15,4-2 7 16,-1 3-7-16,0 2 1 16,0 0 4-16,0 2-15 15,3 2 17-15,-4 0-18 16,2 1 5-16,-1 0 13 0,-1 1 0 16,2-1 5-16,1 0-5 31,3 1 0-31,-3 0 4 15,0-2-4-15,3 0 0 0,-3 0-1 16,1-2 2-16,1 1-2 16,-2-1 1-16,3 3 0 15,-1-2 0-15,1 4 0 16,0-3 0-16,-1-1 0 16,1 0 1-16,-1-1 0 15,0-2-1-15,-1 0 1 0,0 0-1 16,-1-2 0-16,0 5-1 15,2-1 1-15,-1 0 0 16,-1 2 7-16,3 0-7 16,-3-2 0-16,0 0-4 0,-1-2 4 15,1 0 0-15,-3 0-1 16,4 5 3-16,-1-3-5 16,3 7 3-16,0-1 0 15,2 3 6 1,0-4-6-1,-2 3-5-15,2-2 4 0,0-2 2 16,0 1 3-16,-2-2-4 16,1 1 0-16,-1-2 5 15,2 3-5-15,2 4 0 16,-2-1 8-16,2 4-7 0,0 0 15 16,0 0-16-16,0 0 0 15,0 0-7-15,0 0-3 16,0 0-1-16,0 7 1 15,0 14-9-15,0 7 19 16,-4 6 0-16,0 8 0 0,0 3 18 16,0 2-18-16,-1 6 0 15,1 5 0-15,-2 2 6 16,1 2 5-16,0 1-10 16,-1 2 0-16,1-7 12 0,1-5-12 31,2-11-1-31,2-10 0 15,0-11 11-15,0-6-1 16,0-9-10-16,0-4 0 16,0-2 25-16,0 0-25 15,0 0-8-15,0-20-15 0,8-9-59 16,3-8-9-16,1-7-35 16,-3-19-44-16,-1 13-210 15,-6 6-106-15</inkml:trace>
  <inkml:trace contextRef="#ctx0" brushRef="#br0" timeOffset="87985.61">6571 7383 555 0,'0'0'282'0,"0"0"-209"16,0 0-6-16,0 0-1 15,0 0-22-15,0 0-2 16,0 0-40-16,-3-6-1 16,3 6 28-16,0-2 24 15,0 2 31-15,0 0 6 0,0 0-20 16,0 0 10-16,0 0-44 15,0 0-23-15,0 0 9 16,0 0-13-16,0 0 4 16,0 0 16-16,-2-4-7 0,-2 0 7 15,2 0-19-15,-3-2-9 16,-1 0 21-16,2 0-21 16,-4-4 6-16,2 0-7 15,-1-2 9-15,-1 2-5 31,0 0-4-31,4 2 1 0,0 2 20 16,1 2-11-16,1 2 21 16,2 2 17-16,0-3-32 15,0 3 14-15,0 0-29 16,0 0-1-16,0 0 36 16,0 0-25-16,0 0-1 0,0 0-7 15,0 0 3-15,0 0 1 16,9 0-7-16,9 9 9 15,9 5 26-15,15 1-13 16,14 5 13-16,13-8-5 0,11 2-23 16,5-1 18-16,2-3-16 15,-7-1-2-15,-11-2 11 16,-13-1-17-16,-16-2 9 16,-16-1 8-16,-10-2-17 31,-10 1 19-31,-4-2 14 0,0 2-7 15,0-2-8-15,0 0-19 16,0 0 0-16,0 0-1 16,0 2-38-16,0 0-24 15,0 0-94-15,-8-2-178 16,-6 0-486-16</inkml:trace>
  <inkml:trace contextRef="#ctx0" brushRef="#br0" timeOffset="99617.81">13874 11275 622 0,'0'0'253'16,"0"0"-147"-16,0 0-80 0,0 0-3 15,0 0 30-15,0 0-31 16,2 0-2-16,0 0 5 16,0 0 7-16,-2 0 20 15,0 0-33-15,0 0 2 16,0 0 20-16,0 0-8 0,0 0 30 16,0 0 5-16,0 0-26 15,0 0 7-15,0 0-21 16,0 0-12-16,0 0 7 31,0 0-21-31,0 0 30 0,0 0 7 16,0 0-23-16,0-2 13 15,0-4-29-15,-4 0 2 16,-3 2 7-16,-1-2-2 16,0 2-7-16,-2-3 0 0,1 5 0 15,-5-5 3-15,1 2-3 16,-1 2 0-16,1-1 6 15,-3 0-5-15,3 0-2 16,0 2 1-16,-1 0 0 16,1 0 5-16,-3 0-5 15,1 2 0-15,-3-2-9 0,-2 2 0 16,-2 0 9-16,2 0 0 16,1 0 2-16,4 0 9 15,-1 0-11-15,3 0 0 16,5 0 7-16,-4 0-7 0,5 0 0 31,1 0 0-31,-1 0 0 16,2 0-3-16,1 0 3 15,-3 0 0-15,-1 0-2 16,-1 4 3-16,-3 0-1 16,-1 2 0-16,2 2 0 0,-5 0-6 15,3 0 6-15,0 0 0 16,0-2 2-16,1 2-1 15,1-2-1-15,3 0 0 16,-4 0 2-16,3 0 2 0,3 1-4 16,-2-2 0-16,2 2-5 15,-1-4 7-15,3 1-2 16,0 3 0-16,-2-4 0 16,4 6 3-16,-2-2-3 15,0 2 0-15,-1 0-1 0,1 1 1 16,2 1 0-16,0 1-6 31,-1 0 6-31,3 0 1 16,0 2-1-16,0-1 0 15,0 2 4-15,0-4-4 0,0 4 0 16,0-1 0-16,0-2 0 16,0 2 16-16,0 0-16 15,0-2 1-15,3 2 12 16,1 1-12-16,2 0-2 15,1-1-7-15,-1 0 8 0,4 1 7 16,-4-4-6-16,3 1 1 16,1 0 14-16,-2 0-15 15,3-2-1-15,3 0 0 16,-1 0 1-16,1-2 14 0,-1 0-15 16,0 3 2-16,3-4 13 15,0 3-13-15,1-1 9 16,1 1-5-16,0 0-5 31,4 0 17-31,1-1-18 16,-2 1 0-16,6-1 18 0,0 1-18 15,0-2 10-15,-2 0-10 16,1-2 7-16,-1 1-4 16,-3 0-3-16,2 1 0 15,-1-2 2-15,0 0-2 0,-2-2 0 16,2 2 0-16,1-2 0 15,-1-1 6-15,1 0-6 16,0 1 0-16,-1-2-6 16,2 3 12-16,-1-5-6 0,2 5 0 15,3-1 0-15,6-1 7 16,-2-3-7-16,5 0 0 16,1 3 3-16,4-3-3 15,-1 0 0-15,2 0 0 16,2 0 0-16,-7 0 0 0,2 0 0 31,-1 0 0-31,-5 0-1 16,1 0 1-16,-1-3 0 15,0-4 0-15,-2 2 1 16,-2 2 0-16,-2-1-1 16,-3 0 0-16,1 2-1 0,0-2 1 15,-2 1 0-15,4 2 0 16,-2-3 1-16,2 0 2 15,0 0-3-15,2 0 0 16,-2-2 2-16,2 0-2 0,-2 0-1 16,-2 3 1-16,0-4 0 15,-6 3-3-15,0 1 3 16,-3-4 0-16,-5 1 10 16,0-1-10-16,-4 2-1 0,0-2 0 15,-3 0 2 1,-1-2 9-16,-1 0-10 0,1-4 0 31,0 0 11-31,-1-2-11 16,-2 2 0-16,-2-1 0 15,0 1-3-15,0-1-4 0,0 0 7 16,0 1 0-16,0-2 14 16,-2 1-13-16,-4-2-2 15,-4 2 1-15,3-2-3 16,-1 2 3-16,-1-2 0 15,0 2 0-15,0 0 1 0,-2 0-1 16,-1 0 0-16,0 2 0 16,-2 0 1-16,1 1-2 15,-3 0 1-15,0 1-1 16,0 2-5-16,-1 0 3 0,-1 1 3 16,1 2-1-16,-4-1 1 15,3 2 0-15,1-3 0 16,1 3 0-16,1 1 7 31,-2-2-7-31,2 2 0 16,-1-1-1-16,-1-1 2 0,-1 2 0 15,3 1-1-15,-4-2 0 16,1 0 6-16,3 0-6 16,-1 0-1-16,1-1 1 15,-1 1 0-15,1 0 0 16,1 0 8-16,-1 0-7 0,1 0 12 15,1 1-13-15,2-1 0 16,-3 1 0-16,1-1 1 16,1 2 8-16,0 1-9 15,-1-3 0-15,-4 0 4 0,1 1-4 16,-1 0 0-16,1-1-1 16,-1 1 3-16,-4-1 10 15,4 0-12-15,-1 2 0 16,0-1 4-16,0-2-4 31,0 1 12-31,1 1-11 0,-1-2 5 16,-5 3-3-16,2-2-3 15,-4 3 0-15,-4-2 6 16,0 3-6-16,0 0 1 16,0 0 7-16,0 0-7 0,0-2 20 15,-2 2-17-15,2-2-2 16,-1 0 24-16,4 2-26 15,-1-2 6-15,5 0-6 16,0 2 1-16,1 0 10 16,4 0-11-16,-1 0-13 0,2 0 12 15,-12-7-102-15,1 5-136 16,0-10-578-16</inkml:trace>
  <inkml:trace contextRef="#ctx0" brushRef="#br0" timeOffset="106383.63">13433 12122 500 0,'0'0'192'0,"0"0"-151"0,0 0-28 15,0 0 43-15,0 0 13 32,0 0-12-32,-41-12-44 15,41 12 4-15,0 0 38 16,-2 0-22-16,0 0-7 0,0 0 7 16,-3 0-20-16,-3 0 15 15,-4 0-11-15,-1 0-15 16,-3 0 37-16,-1 0-10 15,-4 7 0-15,1 2 8 16,-5-2-25-16,4 3 11 0,0 1-7 16,1 1-15-16,3-2 25 15,3 0-25-15,3-2 8 16,4 2-8-16,1 0 7 16,4 0-3-16,-1 4-5 0,3 0 0 15,0 1 3-15,0 2-3 16,0 1 0-16,3 0 7 15,7 2-5-15,6-2 16 32,2 2-4-32,2-1-14 15,4-4 22-15,3 2-15 0,4-3-6 16,2-4 13-16,8-1-13 16,1 0 11-16,3-5-12 15,1 0 6-15,2-3-8 16,-2 2 2-16,-1-1-1 15,-3 0-1-15,1 0 2 0,-1 1 6 16,-2-1-6-16,3 1 0 16,-1-3 2-16,-2 2-2 15,0-2-4-15,-4 0 2 16,-1 2 4-16,1-2 3 0,-3 0-5 16,0 2 0-16,2-2-5 15,0 0 5-15,5 0 0 16,0 1-1-16,3-1 5 15,1 0-4-15,3 0 0 16,0 0 0-16,0 0 1 0,-1 0-1 31,1 0 0-31,-3 0-1 16,2 2 2-16,0 0 1 16,-1 1-2-16,-1-1 0 15,3-2 1-15,2 0-1 0,-2 2-2 16,0-2 1-16,2 1 2 15,-2 1 3-15,1-2-4 16,0 3 0-16,-4-3 0 16,1 0 0-16,-3 0 0 15,-1 0 0-15,-4 0 2 0,-1 0-2 16,-3 0 0-16,0 0 0 16,1 0 0-16,-3 0 0 15,0-3 0-15,-2 0 0 16,0-1 0-16,-2-3 25 15,0 4-14-15,2-1-10 0,-2-3 26 32,0 2-19-32,0-1-8 15,-4-1 8-15,2 2-6 16,-2-2-2-16,-1 0 0 16,0 0 1-16,-4 0 4 0,0-3-5 15,-1 2 0-15,-3-1 3 16,-1-1-2-16,-4 0 0 15,-2-2 0-15,0 0-1 16,-3 0 19-16,-2 0-19 0,3-2 0 16,-5 2 0-16,0-1 2 15,0-2 6-15,0-2 2 16,0 2-9-16,-7 1 27 16,-4-2-15-16,-3 0 1 15,4 2 8-15,-4 0-7 0,-1 0 11 16,-1 2-19-16,0-3-7 15,-2 3 20-15,1 0-20 32,-3 1 0-32,-3 0 1 15,4 3 5-15,-4 1 4 16,1 0-4-16,-3 1-4 0,3 3 12 16,-2 1-14-16,-3 2 0 15,2 0 7-15,-2 0-6 16,0 0 3-16,0 0-4 15,0 0 0-15,6 0 5 0,-4 0-5 16,5 0 0-16,-2 0 1 16,2 2 0-16,-3 0 5 15,1-1-6-15,-2 1 0 16,-3 0-4-16,2 0 4 0,-1-2 0 16,1 0-1-16,0 3 2 15,4-3 5-15,-4 0-6 16,2 0 0-16,-1 0 3 15,0 0-3-15,1 0 0 16,-1 0 0 0,1 0 0-1,-2 0 8-15,2 0-8 0,-4 0 0 16,0 0 1-16,-4 0-1 16,0 0 0-16,-5 0-7 15,1 0 14-15,-2 0-7 0,-1 0 0 16,1 2 0-16,-3 0 0 15,1-1 0-15,0-1-1 16,1 2 1-16,-1 0 0 16,2-2 5-16,1 0-5 15,3 2 0-15,2-2 4 16,-1 3-4-16,1-3 0 0,0 1-6 16,0-1 12-16,0 3-9 15,-3-2 3-15,-2 3 0 16,-2 0 1-16,1-1-1 15,-1 1-5-15,-3-1 5 0,3-1 0 32,3 0 4-32,-3-2-4 15,5 0 0-15,-4 0-3 16,4 0 3-16,0 0 0 16,-1 0 3-16,-1 0 3 15,-1 3-5-15,1-2-1 0,-1 2-1 16,0-3-5-16,1 2 6 15,-1-1 0-15,3 1 3 16,-1 0 6-16,5 3-10 0,-2-3 1 16,4 1 0-16,-2 1-2 15,2 0 2-15,1 3 0 16,1 1-1-16,-2 2-10 16,8-2-101-16,5-3-419 0</inkml:trace>
  <inkml:trace contextRef="#ctx0" brushRef="#br0" timeOffset="108266.15">13832 12695 603 0,'0'0'174'0,"0"0"-153"0,0 0 6 16,0 0 80-16,0 0-16 31,0 0-35-31,0 0-25 16,-70-27-4-16,61 22 35 16,-4 1-12-16,-1 2 6 15,-1 0-17-15,-1 2-18 0,-3 0 13 16,-4 0-13-16,-1 0 3 15,-3 0 3-15,0 2-19 16,0 6 27-16,-2 2-6 16,2 2-11-16,1-2 11 0,-1 2-29 15,3 0 7-15,-3 0 10 16,4-2-16-16,2 2 18 16,0-2-18-16,3-2-1 15,1 3 3-15,3-2-2 16,3-1-1-16,0 2 0 15,2-2 5-15,2-2-14 0,3 2 9 32,0 1 0-32,1-4-4 15,3 3 4-15,0 2 0 16,0 1 0-16,0 1-5 0,0 1 5 16,0 2 4-16,0 1-1 15,3 2-2-15,1 0-1 16,2-1 0-16,3 2 0 15,1 1 1-15,0-1 1 16,3 2-2-16,1-3 0 16,-1 1-3-16,5-2 3 0,-1 3 0 15,2-2 0-15,3 0 2 16,3 1 8-16,4 0 0 16,5-1-9-16,3 1 26 15,1-3-27-15,7-2 6 0,-1-2-6 16,1-3 2-16,4-2-1 15,0-2 1-15,-1-1-1 32,2 1 0-32,1-5 1 15,0 0-1-15,-2 0-1 16,1 0-6-16,-2 0 5 0,0 0-13 16,-4 0 14-16,1 0-8 15,-3 0 8-15,1-2 0 16,-1-3-1-16,2 0-10 15,1-2 11-15,1 2 5 0,4 1 2 16,-3-1-7-16,1 4 0 16,0 1 0-16,-2 0 0 15,-1 0 1-15,1 0-2 16,-3 0 1-16,-1 0 0 16,1 0 6-16,-3 0-6 0,2 0-6 15,-1 0 4-15,1 0 4 16,2 4 7-16,1-2-9 15,1 2 0-15,1-3-6 16,1 1 6 0,-2-2 0-16,1 0 0 15,-1 0 1-15,0 0 1 16,-2 0-2-16,-4 0 0 16,0 0-3-16,-2 0 3 15,-3 0 0-15,1 0 0 0,-1 0 6 16,0 0-9-16,0 0 3 15,-1 0 0-15,-1 0 2 16,0 0-2-16,-2 0 0 16,1 0-1-16,-3-2 2 15,0 1 2-15,2-1-3 0,-2-5 0 16,0 3-1-16,0-4 1 16,-2 0 0-16,-2-2 0 15,-6-1 8-15,-1-2-3 16,-5 0-5-16,-3-5 0 15,-4-1 12-15,-4-3-12 0,-2-2 8 32,0 0 0-32,0 0 3 15,0 0 12-15,-6 1-16 16,-2 0-7-16,0 0 17 16,-1 4-8-16,-2-3-2 0,0 0-7 15,-2 0 8-15,-1 1-2 16,-1 2 3-16,-4-2-8 15,2 2 25-15,-1 1-25 16,-5-3 2-16,4 3 6 16,-6 2-8-16,3 3 18 0,-1-2-19 15,-1 3 0-15,-2 2-8 16,-1 1 8-16,0 0 0 16,-2 1 2-16,0 0 4 15,0 1 11-15,0 4-17 0,0-1 2 16,0 0 21-16,0 1-21 15,-3 0 9-15,1 1 6 32,-2 2-17-32,0-2 22 15,-1-3-22-15,-1 0 7 16,-4-3 2-16,-3-2-9 0,0-4-1 16,-28-10-44-16,10 2-268 15,2 0-796-15</inkml:trace>
  <inkml:trace contextRef="#ctx0" brushRef="#br0" timeOffset="110099.43">16422 11488 603 0,'0'0'141'16,"0"0"-132"-16,0 0-2 15,0 0 83-15,0 0-38 0,0 0-25 16,0 0-14-16,-52-30-13 16,44 30-31-16,-5 0 8 15,-6 0-48-15,3 0-207 16,1 0 92-16</inkml:trace>
  <inkml:trace contextRef="#ctx0" brushRef="#br0" timeOffset="110932.35">16422 11488 224 0,'-129'-66'549'0,"129"63"-388"15,0 0-110-15,2 1-5 16,-2 0 42-16,0 2-18 16,0 0-24-16,0 0-7 15,0 0 15-15,0 0 34 16,0 0-14-16,0-2-20 15,0 2-12-15,0-3-21 0,6 0 9 16,7-3-12-16,8 0-17 16,10 2 9-16,6 2-10 15,11 2 0-15,1 0 4 0,0 6-4 16,-4 14-11-16,-10 7 3 16,-6 6 8-16,-9 6 6 15,-11 5 37-15,-9 7-23 16,0 7 24-16,-12 4 8 15,-11 9 4-15,-6 4-6 0,2-3-41 16,0 6 20-16,7-7-29 31,7 2 6-31,8-4 25 16,5 1-23-16,0-7 1 16,13-5-9-16,10-5 13 0,2-10-9 15,4-6-4-15,-1-12-1 16,3-6-7-16,-2-7-4 15,0-10 1-15,2-2 10 16,0 0-30-16,4-16 1 16,-2-6-3-16,-4-7-30 15,-2 0 6-15,-10 2-8 0,-6 4 65 16,-6 7 22-16,-5 4 40 16,0 5 18-16,0 5-36 15,-10 2-26-15,-5 0-12 16,-3 5-6-16,-1 13-5 0,0 4 4 15,3 5 2-15,3 5 10 16,5 5-11-16,0 1 1 31,6 3 17-31,2 0-18 16,0 5 0-16,0 4 7 0,8 1 1 16,5 0 3-16,3 0-11 15,-1-1 1-15,-1-1 6 16,-1-3-7-16,-3-7 0 15,-2-1-2-15,-4-6 7 16,-4-4-13-16,0-3 8 0,0-5 0 16,-16-3 5-16,-1-3-5 15,-1-4 11-15,-1-1 26 16,0-5-6-16,-1-4 12 16,-1 0-33-16,2 0-10 0,1 0 4 15,2 0-4-15,0 0-54 16,3-2-68-16,2-9-111 15,2 1-271-15</inkml:trace>
  <inkml:trace contextRef="#ctx0" brushRef="#br0" timeOffset="112298.77">16582 11555 530 0,'0'0'201'16,"0"0"-131"-16,0 0-31 0,0 0 42 16,0 0-23-16,0 0-13 15,0 0 24-15,2 0 18 16,6 0 10-16,0 0-8 15,1 0 3-15,-1-3-6 0,4-3-25 16,3-4 12-16,8-4-16 16,6-6-9-16,13-6-11 15,12-11-36-15,12-6 22 16,33-21-16-16,34-21 14 16,42-20 13-16,18-12 7 0,2 4 0 15,-6 6-18-15,-13 14-6 16,0 0 16-16,4 1-20 15,5-3 19-15,3-2 5 16,-3-7-29-16,-4-5-7 0,-8 1-1 31,-10-2-13-31,-13 4 12 16,-17 2-20-16,-26 17 21 16,-23 17 0-16,-19 16-9 15,-5 2-4-15,8-9 13 16,7-7-6-16,6-4 5 0,-8 8 1 15,-7 9 0-15,-3 12-12 16,-5 4 13-16,-2 9-1 16,-2 4 12-16,-3 4-11 15,-7 6 4-15,-8 6-5 0,-9 3 0 16,-7 2 4-16,-9 3-4 16,-2 2 0-16,-4 0-1 15,-5-2 8-15,2 2-5 16,-2-2 7-16,0 1-9 15,0-2 20-15,2-1-20 0,0 0 0 16,0 0 0-16,0 2 0 31,-2-1 3-31,0 3-3 16,0 0 0-16,0 0 7 16,0 0-7-16,0 0 0 0,0 0 0 15,0 0-6-15,0 0 0 16,0 0-41-16,-26 0-81 15,-1 5-136-15,-11-3-904 0</inkml:trace>
  <inkml:trace contextRef="#ctx0" brushRef="#br0" timeOffset="113165.27">20561 8722 644 0,'0'0'257'0,"0"0"-185"0,0 0-20 15,0 0 83-15,0 0-47 16,0 0 1-16,0 0-46 16,-27-11-10-16,27 11 14 15,0 0-38-15,0 0-2 0,0 0 6 16,0 0-13-16,0 1 44 16,14 6 11-16,3 0-16 15,8 3 34-15,8 3-35 16,10-1-3-16,6 0-10 15,4 0-24-15,5 2 7 16,0 1-8-16,-4-6-26 0,-10-1 24 31,-6-2-24-31,-11-3 13 16,-11 0 13-16,-10-1-18 16,-6-2 18-16,0 2 6 0,-2 2 3 15,-14 2 13-15,-8 4-16 16,-5 6 16-16,-2 4 7 15,-4 9-9-15,-4 4 5 16,6 5-9-16,4 0-15 16,4-1 28-16,6-5-29 15,5-2 2-15,5-8-2 0,5-2 1 16,2-6 5-16,2-2-6 16,0-2 0-16,0-2-13 15,0-2 6-15,0-3-47 16,0 2-43-16,0-5-101 0,0 0-201 0</inkml:trace>
  <inkml:trace contextRef="#ctx0" brushRef="#br0" timeOffset="113881.84">21597 8448 537 0,'0'0'597'0,"0"0"-469"31,0 0-88-31,0 0 52 16,41-118 117-16,-39 108-43 16,-2 5-77-16,0 5-11 15,0 0 15-15,0 3-69 0,0 21-24 16,-12 15-12-16,-3 13 12 15,-3 14 26-15,3 7-26 16,1 2 0-16,6-3 10 16,1-9-10-16,1-8 8 15,1-11-8-15,-2-12-78 0,0-13-20 16,-3-19-114-16,-2 0-70 16,3-7-56-16</inkml:trace>
  <inkml:trace contextRef="#ctx0" brushRef="#br0" timeOffset="114464.4">21609 8358 1298 0,'0'0'320'31,"0"0"-279"-31,0 0-40 16,0 0 53-16,140-51-54 16,-115 55-6-16,-9 21 6 0,-6 4 8 15,-10 6 31-15,0 4-29 16,-6 0-8-16,-19 1 15 15,-4-1-17-15,-2-6 0 16,0-3 15-16,0-3-14 16,6-6 11-16,6-3-12 0,5-4 7 15,7-2-1-15,7 0-6 16,0 0 0-16,0 3-1 16,15 1 2-16,8 2 13 15,6-2 2-15,4-2-16 0,3-4 10 16,7-7-10-16,-1 0-60 15,1-3-70-15,-4 0-94 16,3-30-73-16,-13-6-271 31,-10 0 40-31,-13 5 528 16,-6 19 89-16,0 4 693 0,-11 3-468 16,-3 0-120-16,1 5-22 15,0 0-57-15,2 0-63 16,2 21-9-16,5 2-24 15,4 4-9-15,0 4 6 0,0-4-15 16,2-3-1-16,11-5 0 16,3-4 0-16,3-5-10 15,2-8-12-15,3-2-28 16,1-2 33-16,-3-18-20 16,-6-9 37-16,-8-6 0 0,-8-2 0 15,0 1 42-15,-2 3 34 16,-16 7-23-16,1 5 4 15,3 8-42-15,3 4-14 16,2 7-1-16,7 2-69 0,0 0-158 31,2 0-294-31</inkml:trace>
  <inkml:trace contextRef="#ctx0" brushRef="#br0" timeOffset="114698.4">22305 8291 1121 0,'0'0'558'0,"0"0"-507"15,0 0-41-15,0 0 47 16,0 0-10-16,0 0-15 0,0 0 14 16,-36 145-23-16,36-96 30 15,2-3-34-15,3 1-17 16,-5-1 12-16,0-2-13 15,0-4-2-15,0-1 1 0,-16 1-90 16,0-12-143-16,-2-10-484 0</inkml:trace>
  <inkml:trace contextRef="#ctx0" brushRef="#br0" timeOffset="115031.77">22419 8721 1485 0,'0'0'232'15,"0"0"-203"-15,0 0-16 16,131-53 42-16,-89 42-7 16,-1-1-48-16,-4-1-17 0,-3 1 15 15,-10-4-17-15,-6-4-14 16,-11 0 16-16,-7-1-14 16,0 0 30-16,-3 5 2 15,-17 7 4-15,-4 4 25 16,-5 5-19-16,-3 0 21 0,1 16 22 15,4 10-13-15,3 6 1 16,6 6-21-16,9 3-20 16,5 0 26-16,4-3-26 31,0-4 5-31,11-3-6 16,11-6 1-16,7-11-2 0,6-2-64 15,31-12-71-15,-11 0-176 16,-4-5-914-16</inkml:trace>
  <inkml:trace contextRef="#ctx0" brushRef="#br0" timeOffset="115548.04">23236 8540 453 0,'0'0'1144'0,"0"0"-1038"16,0 0-76-16,0 0 8 15,0 0 36-15,0 0-74 16,159-76-1-16,-95 42-70 16,3-8 1-1,-11-6-27-15,-10-4 18 16,-11-3 50-16,-20 4 29 16,-11 5 63-16,-4 9 47 15,0 11 16-15,-11 11-40 16,-3 14-32-16,1 1-36 15,-5 26-12-15,-4 20 9 0,0 16 1 16,-1 14-9-16,3 8 17 16,3 1-24-16,5-10 2 15,3-6 4-15,7-17 0 16,0-13-2-16,2-14-4 0,0-14-22 16,0-11 7-16,2 0-23 15,21-17 28-15,4-16-25 16,6-6-5-16,2-1 40 15,-1 5-15-15,-5 6 15 16,-7 12 28-16,-9 6 14 0,-3 7 5 16,-4 4-36-16,3 0 5 31,2 17-13-31,5 4 18 16,6 5-21-16,7-2 20 15,7-2-20-15,4-6-55 0,9-6-23 16,24-10-67-16,-10-12-144 15,-7-10-377-15</inkml:trace>
  <inkml:trace contextRef="#ctx0" brushRef="#br0" timeOffset="116032.06">24268 8376 631 0,'0'0'886'0,"0"0"-765"16,0 0-96-16,-127 44 24 15,94-11 42-15,6 4-49 16,7 1-20-16,6-2-22 0,8-6 7 15,4-6-5-15,2-10-2 16,0-6-15-16,0-8-42 16,11 0-25-16,7-12 72 31,4-13-12-31,0-6-30 16,1 4 10-16,-3 0 11 0,-5 8 31 15,-5 10 38-15,-4 7 19 16,-4 2-6-16,3 4-51 15,-1 15 73-15,5 10 19 16,7 1-58-16,4 4-16 0,4-6 1 16,5-3-19-16,0-9-1 15,2-13-17-15,2-3-13 16,2-10 17-16,-2-18-42 16,0-7-5-16,1-4 15 15,-3 1-10-15,-4 4 16 0,-3 10 18 16,-6 9 22-16,-4 12 25 15,-4 3 4-15,-3 3-16 16,-1 16 60-16,0 8-14 16,-4 2-1-16,-2 3-33 0,0-2-24 31,0-3 23-31,-6-6-24 16,-11-2 0-16,-10-10 4 15,-8-2 1-15,-30-7-5 16,7-7-171-16,5-12-572 0</inkml:trace>
  <inkml:trace contextRef="#ctx0" brushRef="#br0" timeOffset="117214.7">25412 8286 1020 0,'0'0'295'0,"0"0"-194"0,0 0-73 15,0 0 23-15,0 0 43 16,-140-44-21-16,97 45-9 16,5 19 3-16,3 5-29 15,6 2 6-15,6 2-43 16,10-1 0-16,6-5 14 0,7-2-15 15,0-7 1-15,4-5-2 16,21-8-33-16,6-1 28 16,8-1-29-16,1-20-53 31,-3-5 11-31,-4-2 4 0,-8 1 43 16,-12 5 30-16,-3 5 23 15,-8 7 102-15,-2 5-8 16,0 5-45-16,0 0-31 15,0 0-41-15,0 13-28 16,0 11 27-16,0 7 1 0,0 10 23 16,0 7-16-16,0 4-5 15,0 4 25-15,0 2-26 16,0 2 0-16,-2 0-1 16,-12-4 2-16,-8-1-2 0,-5-6 0 15,-6-3-6-15,-3-9 6 16,0-7 0-16,3-7 2 15,6-9 7-15,5-7-8 16,8-7 15-16,8 0 5 16,4-9-21-16,2-19 0 0,4-14-7 31,23-13-4-31,11-9 1 16,13-8-16-16,9-8 12 15,9 2-49-15,8 3-30 16,-4 7 34-16,0 8-6 0,-11 12-11 15,-8 7 8-15,-16 11 68 16,-16 11 1-16,-10 6 73 16,-10 8 49-16,-2 5 10 15,0 0-88-15,0 0-32 16,-14 18 3-16,1 6-2 0,-1 1 22 16,3 6-11-16,5-2-10 15,4-2 14-15,2-4-28 16,0-3-1-16,0-8 8 15,0-3-8-15,6-7-47 0,5-2-66 16,14-18-61-16,-3-13-46 31,-2-4-475-31</inkml:trace>
  <inkml:trace contextRef="#ctx0" brushRef="#br0" timeOffset="117314.49">25896 8073 1345 0,'0'0'62'15,"0"0"-62"-15,0 0-120 16,0 0 47-16,0 0-12 16,0 0-565-16</inkml:trace>
  <inkml:trace contextRef="#ctx0" brushRef="#br0" timeOffset="117880.76">25951 8252 1122 0,'0'0'483'16,"0"0"-408"-16,0 0-55 0,0 0 9 15,0 0 31-15,0 0-34 16,42 116 18-16,-30-102-38 16,-3-4-4-16,2-7 9 31,3-3 0-31,1 0 28 16,3-12-19-16,4-13-19 0,4-10-2 15,-1-5 1-15,0 2-45 16,-3 1 23-16,-7 12 22 15,-3 7 20-15,-8 10 8 16,-4 7-7-16,0 1-4 0,0 0-17 16,5 15 0-16,1 9 0 15,8 0 24-15,3 2 2 16,10-1-13-16,7-7-12 16,6-6 14-16,5-11-15 15,4-1-4-15,4-3 3 0,0-21-32 16,-3-8-2-16,-8-5-2 15,-9 3-17-15,-10 2 47 16,-15 6 7-16,-8 10 34 16,0 8 31-16,-6 8-39 0,-15 0-22 31,-2 15-4-31,-2 14 0 16,2 8 23-16,5 0-11 15,5 1-4-15,9-4 14 16,4-3-15-16,0-9 5 15,6-5-12-15,17-8 0 0,6-7 65 16,7-2-40-16,3 0-15 16,2-16 1-16,-5-3-11 15,-3 0-7-15,-8 1-34 16,-6-9-57-16,-5 9-71 16,-12 1-464-16</inkml:trace>
  <inkml:trace contextRef="#ctx0" brushRef="#br0" timeOffset="119047.72">26899 8231 773 0,'0'0'19'16,"0"0"-19"-16,0 0 0 16,0 0 147-16,0 0-44 0,0 0-71 31,0 0 1-31,37-95 22 16,-25 90 4-16,-5 3 3 15,-5 2-22-15,-2 0-33 16,0 14 42-16,0 14 136 0,-11 6-57 15,-3 4-60-15,3 5-38 16,3-6-14-16,0-2-8 16,6-10 1-16,2-6-9 15,0-9-8-15,0-6 8 16,4-4-69-16,14-4 34 0,9-20 29 16,7-8-39-16,1-6-10 15,1 2-18-15,-7 1 43 16,-7 11 30-16,-9 6 52 15,-5 10 24-15,-6 8 20 0,-2 0-63 16,0 2-2-16,0 16 29 16,0 8-13-16,0 1-6 31,6-1-35-31,3-2-5 16,5-7-1-16,1 0-2 15,5-10 1-15,1-3 1 0,0-4-25 16,15-5-38-16,-7-15-162 15,-4-5-356-15</inkml:trace>
  <inkml:trace contextRef="#ctx0" brushRef="#br0" timeOffset="119547.71">28245 8113 973 0,'0'0'368'0,"0"0"-304"16,0 0-25-16,0 0 55 0,-144-24 5 16,92 32 17-16,-2 17-52 15,6 6 6-15,5 5-11 16,12 4-33-16,8 1-4 16,10-5-21-16,9-6 0 0,4-6-2 15,0-10-1-15,15-7-15 16,14-7 9-16,7-3-9 15,4-19-30-15,4-9-62 16,-3-3-18-16,-5 3 66 16,-12 4 29-16,-6 9 32 15,-10 8 45 1,-2 8 22-16,-4 2-14 16,0 0-53-16,2 18 1 15,5 6 45-15,7 3-46 16,5-1-18-16,27-9-71 0,-8-4-94 15,0-11-122-15</inkml:trace>
  <inkml:trace contextRef="#ctx0" brushRef="#br0" timeOffset="119763.81">28512 8093 39 0,'0'0'1409'0,"0"0"-1243"15,0 0-129-15,0 0 52 16,-127 40 15-16,101-10-35 15,6 2-44-15,4 2-25 16,5-2 21-16,4 0-15 0,3-5-6 16,4-7 0-16,0-6-5 31,4-8-58-31,18-6-52 16,10 0 33-16,32-18-110 15,-6-9-178-15,-2 0-356 0</inkml:trace>
  <inkml:trace contextRef="#ctx0" brushRef="#br0" timeOffset="119981.47">28825 8113 1217 0,'0'0'332'15,"0"0"-256"-15,0 0 14 0,0 0 27 16,0 0-31-16,-134 38-9 16,107-12-37-16,8 0-12 15,2 0 8-15,9 1-28 16,6-4 1-16,2-1-9 15,0-3 11-15,15-3 5 0,12-6 0 16,8-5-16-16,12-5 0 31,9 0-63-31,28-14-69 0,-12-8-110 0,-12-4-341 0</inkml:trace>
  <inkml:trace contextRef="#ctx0" brushRef="#br0" timeOffset="120664.43">28940 8293 1405 0,'0'0'146'0,"0"0"-146"15,0 0 0-15,0 0 89 16,0 0 12-16,0 0-54 16,0 0-30-16,154-21-5 15,-109-4-12-15,-3-3-31 0,-11-2 0 16,-8 2-34-16,-12 3-1 15,-11 6 66-15,0 6 35 16,-7 10 32-16,-18 3-48 16,0 0 6-16,-4 21 17 15,-1 6-17 1,4 6 31-16,3 2-36 16,7 1-9-16,10-3 6 15,1-5-17-15,5-9-1 16,0-3-5-16,7-5-20 15,11-10 11-15,9-1-1 0,4-1-2 16,7-22-39-16,7-3-48 16,1-6-17-16,1 2 7 15,-5 4 26-15,-2 4 89 16,-9 6 64-16,-4 8-14 16,-7 6 54-16,-1 2-50 0,-6 0-39 15,0 12 1-15,-4 8 3 16,-2 2 38-16,-3 2-14 15,-4 0-15-15,0-3-11 16,0-4-17-16,0-4 0 0,0-8 0 16,0-1 0-16,0-4-6 15,0 0-5-15,0-9-73 32,14-12-141-32,7-4 33 15,11-5 18-15,5 4-21 16,6-1 139-16,1 10 56 0,-1 3 121 15,-5 7 57-15,-5 5-14 16,-8 2-52-16,-10 0-9 16,-5 16-38-16,-8 3-15 15,-2 2 29-15,-4 2-24 0,-19 0-37 16,-6-1 12-16,-6 1-30 16,-6-7 0-16,-14-6-28 15,5-6-224-15,11-4-345 0</inkml:trace>
  <inkml:trace contextRef="#ctx0" brushRef="#br0" timeOffset="121032.17">30207 8071 1545 0,'0'0'128'0,"0"0"-128"0,0 0 0 15,0 0 51-15,0 0 6 16,0 0-45-16,49 118-5 16,-47-88-6-16,0-4 0 15,-2-8 18-15,0-6-19 16,0-5 1-16,0-7 6 0,0 0 11 15,0 0 46-15,7-17 17 16,4-13-64-16,5-8 18 16,4-10-35-16,4-4 3 15,3 2-3 1,-3 6 0-16,1 10 0 16,-4 8-6-16,-4 10-3 15,-1 10-58-15,-5 6-107 16,-3 6-185-16,-6 10-249 0</inkml:trace>
  <inkml:trace contextRef="#ctx0" brushRef="#br0" timeOffset="121197.64">30508 8089 1172 0,'0'0'615'16,"0"0"-539"-16,0 0-44 16,0 0-6-16,0 0 39 0,0 0-36 15,0 0-15-15,20 88 9 16,-16-66-23-16,-4-4-9 15,0-2-6-15,0-7-72 16,0-9-119-16,0-4-113 16,0-15-280-16</inkml:trace>
  <inkml:trace contextRef="#ctx0" brushRef="#br0" timeOffset="121313.81">30610 7853 1610 0,'0'0'69'0,"0"0"-69"0,0 0-60 16,0 0-7-16,0 0-142 16,0 0-307-16</inkml:trace>
  <inkml:trace contextRef="#ctx0" brushRef="#br0" timeOffset="121697.22">30954 8066 1371 0,'0'0'236'0,"0"0"-137"0,0 0 73 16,0 0-62-16,0 0-38 16,0 0-60-16,0 0-11 15,-103-23 6-15,76 44-5 32,5-2-4-32,2 1-6 15,5-1 8-15,5-5 7 0,4-3-7 16,6-2-18-16,0-4-11 15,0-1-63-15,8 2 16 16,11 2 41-16,3 0 33 16,2 2 2-16,1 7 0 0,-3 0 0 15,-4 9-1-15,-7 3-30 16,-7 5 31-16,-4 4 9 16,0 2-8-16,-12 1 31 15,-18-6-32-15,-3-5-6 16,-10-6 4-16,-1-7-49 15,-16-14-98-15,10-3-124 0,11 0-416 0</inkml:trace>
  <inkml:trace contextRef="#ctx0" brushRef="#br0" timeOffset="122114.06">31245 7788 1562 0,'0'0'195'0,"0"0"-195"15,0 0-15-15,0 0 15 16,-66 126 35-16,55-68-17 16,1 5 13-16,4-5-31 0,1-6 1 15,1-10 0-15,2-8-1 16,2-10 1-16,0-9-2 15,0-10-42-15,0-5 4 16,0 0-25-16,9-20-65 16,13-10 22-16,5-6 8 15,2-7-41-15,2 6-142 0,-2 4 282 32,-7 12 176-32,-8 8 44 15,-6 10-63-15,-5 3-26 16,-1 2-115-16,-2 16 61 15,4 8-1-15,3 2-29 0,6 0-9 16,3 0-35-16,4-8-3 16,2-5 0-16,7-10-23 15,5-5-46-15,17-26-64 16,-4-11-137-16,-7-4-101 0</inkml:trace>
  <inkml:trace contextRef="#ctx0" brushRef="#br0" timeOffset="122480.5">31872 7525 1476 0,'0'0'333'16,"0"0"-304"-16,0 0-12 15,0 0-16-15,-49 135 61 32,34-71-27-32,-2 8-14 15,2 4 5-15,-1-1-16 16,5-5-8-16,3-12 14 0,3-9-15 15,0-12 5-15,5-11-6 16,0-10-7-16,0-11 6 16,0-5-100-16,18 0 16 15,9-17 56-15,9-9-60 0,4-3-67 16,3 3 64-16,-6 3 92 16,-3 9 51-16,-8 7 32 15,-7 7 2-15,-6 0-37 16,-7 12-16-16,1 7 48 15,-5 6-30-15,-2 0-22 0,0 1 3 16,0 0-31-16,0-2 0 16,0-5-12-16,-11-9-60 15,-6-5-69-15,-2-5-203 0</inkml:trace>
  <inkml:trace contextRef="#ctx0" brushRef="#br0" timeOffset="122680.43">31752 7907 1582 0,'0'0'277'0,"0"0"-265"0,0 0-12 16,0 0 56-16,140-12-1 16,-79 12-37-16,3 0-8 15,-4 0 10-15,-9 0-19 0,-10 0 20 16,-14 0-21-16,-14-3-11 15,-13-1-33-15,-16 1-95 16,-16-4-195-16</inkml:trace>
  <inkml:trace contextRef="#ctx0" brushRef="#br0" timeOffset="136911.81">21738 9390 808 0,'0'0'215'0,"0"0"-159"16,0 0-15-16,0 0 60 16,0 0 15-16,-2-23-25 15,2 10 1-15,0-1-15 0,0-2-22 16,0-1 15-16,0-6-36 15,4 0-19-15,3-6 21 16,2-3-21-16,0-2-14 16,4-1 0-16,-1-4-1 15,1 3 0-15,-2 2 2 0,-2 4 5 16,-2 7 14-16,-5 5-5 16,-2 6-6-16,0 8 49 15,0 1 1-15,0 3-25 16,0 0-35-1,-15 27-3-15,-10 13 3 16,-8 21 0-16,-3 10 1 16,3 13 12-16,4 1-12 15,6 0-1-15,9-5 0 16,10-10 0-16,4-12 9 16,0-12-9-16,0-17-11 0,16-10 10 15,9-15-44-15,8-4-11 16,11-14 34-16,8-18-51 15,1-10 7-15,-4-4-47 16,-6 2 42-16,-14 5 59 0,-12 13 12 16,-10 10 40-16,-5 9 103 15,-2 7-38-15,0 0-39 16,0 0-66-16,-2 18 1 16,-5 6-1-16,3 2 0 15,2 1 1 1,2-3-2-16,0-4 2 15,8-6-1-15,4-3 0 16,1-5 0-16,-4-4 14 16,0-2-14-16,0 0 9 15,-3 0 10-15,1-4 3 0,0-8 16 16,-2-3-11-16,-1 0-27 16,0-4 3-16,-2-2-3 15,-2-16-86-15,0 3-65 16,0 3-353-16</inkml:trace>
  <inkml:trace contextRef="#ctx0" brushRef="#br0" timeOffset="137094.91">21366 9302 1352 0,'0'0'389'0,"0"0"-368"15,0 0 27-15,0 0-48 31,0 0 54-31,0 0-35 16,167-67 15-16,-100 52-33 16,4 3-2-16,0 0-8 0,14-2-121 15,-18 4-164-15,-18 0-709 0</inkml:trace>
  <inkml:trace contextRef="#ctx0" brushRef="#br0" timeOffset="137944.81">22307 9503 1691 0,'0'0'196'16,"0"0"-196"-16,0 0 0 0,0 0 29 15,0 0-20-15,120-53-9 16,-62 26-10-16,2-6 3 15,-4-3-24-15,-5 1 6 16,-13 0 16-16,-9 5 3 0,-15 2 6 16,-8 8 0-16,-6 3 1 15,0 12 56-15,-15 5-45 16,-8 0-5-16,-6 10 1 16,-4 20-7-16,-2 7 14 15,0 9-15 1,4 1 7-1,9 3 7-15,6-6-14 0,8-3 0 16,6-12-1-16,2-4 0 16,0-7 0-16,6-8-9 15,14-6-10-15,5-4-8 16,9 0 0-16,5-18-1 0,9-10 5 16,0-8-43-16,-3-4 7 15,-3 3 25-15,-11 6 35 16,-8 6 18-16,-10 11 24 15,-7 7 31-15,-6 7 22 16,0 0-22-16,0 0-58 0,0 17-15 16,0 9 1-16,0 5 10 15,0 0-11-15,8-3 0 16,5-3 4-16,1-9-3 0,3-4-2 16,1-8-6-16,1-4-44 31,4-2 50-31,4-19-12 15,2-9-30-15,-2-2 11 16,0 2-9-16,-10 4 41 16,-3 8 8-16,-6 8 21 15,-3 6 41-15,-3 4-29 0,2 0-32 16,6 2-8-16,5 12-1 16,7 2 12-16,10 0-12 15,10-6-7-15,9-3-8 16,12-7-49-16,3 0-62 0,23-31-100 15,-17-1-119-15,-13 0-335 0</inkml:trace>
  <inkml:trace contextRef="#ctx0" brushRef="#br0" timeOffset="138278.34">23688 9184 1220 0,'0'0'298'0,"0"0"-208"0,0 0 7 16,-133 44 3-16,93-11-11 31,7 2-54-31,8 3-22 15,9-4 8-15,7-5-21 16,9-5-2-16,0-9 2 0,0-5-11 16,9-6-8-16,7-4-59 15,6-2 19-15,2-21 35 16,5-5-84-16,-2-4-48 16,-4 1 15-16,-6 7 137 15,-3 7 4-15,-10 12 77 0,-1 5 27 16,-3 0 0-16,0 5-62 15,2 18 0-15,2 3-2 16,8 2-33-16,5 1 13 16,6-10-20-16,6-5 0 0,2-11-1 15,6-3-38-15,1-14-41 16,3-21-67-16,5-39-88 16,-7 9-43-16,-6-5-243 0</inkml:trace>
  <inkml:trace contextRef="#ctx0" brushRef="#br0" timeOffset="139011.31">24032 8913 1129 0,'0'0'495'0,"0"0"-354"16,0 0-94-16,0 0-40 15,0 0 27-15,-16 111 13 16,3-52-25-16,2 6-6 0,2-1-16 16,2-6 11-16,3-9-11 15,0-10 7-15,1-12-10 16,1-12 3-16,-1-9-1 15,3-6-17-15,0 0-8 16,0-16-62-16,5-11-113 0,17-4 118 16,7-1 52-16,7 4 11 15,5 5 20-15,-2 9 12 16,-3 11 8-16,-5 3 41 16,-6 3-19-16,-5 16 2 0,-9 9 29 31,-7 2-22-31,-4 4-32 15,0-3 3-15,-11-4-22 16,-5-6 7-16,1-6-6 16,1-9 7-16,4-6 15 15,3 0-23-15,5-18-28 0,2-16-67 16,2-12-29-16,27-9 33 16,11-6-34-16,7-2 4 15,8 2 42-15,1 6 35 16,-4 8 43-16,-8 12 1 0,-11 11 19 15,-13 14 69-15,-13 10 25 16,-7 0-24-16,0 20 44 16,-4 16-26-16,-16 14-36 15,-5 13-14-15,-1 5-22 16,1 0-5-16,10-3-24 16,5-9 4-16,10-17-13 0,0-9 3 31,4-14 0-31,19-11-14 15,6-5-26-15,9-9 7 16,5-21-22-16,1-7-64 16,1-8-24-16,-5 1 13 0,-9 3 102 15,-9 6 28-15,-11 12 110 16,-6 8 100-16,-5 10-31 16,0 5-80-16,0 3-52 15,-11 16-46-15,-5 8 13 16,3 4 18-16,4 1-18 0,9-1 10 15,0-3-8-15,4-5-9 16,16-5 18-16,5-7-14 16,6-6 23-16,0-5-12 15,4 0-22-15,0-20-47 0,-8-6-48 16,-10-20-58-16,-6 5-125 16,-11 3-384-16</inkml:trace>
  <inkml:trace contextRef="#ctx0" brushRef="#br0" timeOffset="140494.03">25606 9203 494 0,'0'0'69'0,"0"0"-69"16,0 0-200-16,0 0 76 0,0 0 1 0</inkml:trace>
  <inkml:trace contextRef="#ctx0" brushRef="#br0" timeOffset="141994.57">25606 9203 992 0,'-14'3'209'15,"19"-11"-178"-15,-5-4 22 16,0 2 114-16,0 0-45 16,0 0-17-16,0 4-45 0,-15 1-12 15,-12 5-14-15,-9 0-34 16,-11 11 1-16,-9 15 24 16,-2 6-4-16,7 6 24 15,6 3-27-15,16-4-17 16,12-2 5-1,13-6-6 1,4-7 0-16,0-6 0 0,23-9 1 16,14-7 0-16,9-8-1 15,10-24-20-15,4-13-2 16,1-13-34-16,-8-8 2 0,-9-7 19 16,-12-2-1-16,-10 0 22 15,-13 5 14-15,-9 7 5 16,0 10 66-16,-2 17 24 15,-7 9-20-15,-1 16-13 16,6 11-10-16,-2 0-36 0,-1 20-16 16,-2 15-8-16,-2 14 8 15,0 7 0-15,2 4 0 16,2 2 0-16,5-4 2 16,2-3 7-16,0-8-9 0,0-10 0 15,4-9-9-15,12-6 8 31,7-10-62-31,8-10-31 16,9-2-7-16,7-6 32 16,1-17-40-16,-3-8-3 15,-5-1 68-15,-9 2 43 0,-10 2 1 16,-10 10 96-16,-9 4 22 16,-2 5 23-16,0 7-45 15,-5 2-47-15,-11 0-29 16,-5 14-20-16,-2 11 0 15,-2 7 9-15,8 0-8 0,3 0 13 16,10-3-14-16,2-8 0 16,2-3-2-16,0-6 2 15,0-8-7-15,11-4 1 16,9 0-33-16,5-20 38 16,2-10-20-16,2-6-26 0,-3-3 22 15,-6 4-18-15,-6 10 19 31,-8 8 24-31,-4 7 43 16,-2 10 35-16,0 0-51 16,0 0-26-16,3 15-2 0,1 8 1 15,7 1-7-15,3-1 5 16,6-4 4-16,4-7 2 16,5-10-4-16,2-2 0 15,4-7 0-15,6-19 0 16,1-18-35-16,1-5-24 0,-3-13-5 15,-5-8-27-15,-6-8-53 16,-6 1 28-16,-14 7 116 16,-7 13 51-16,-2 17 100 15,0 16 17-15,0 19-42 0,-4 5-50 16,-7 11-74-16,-3 28 9 16,-1 15 11-16,-4 11-9 15,4 8-11-15,4-3 17 31,2-2-19-31,7-8 10 16,2-7-10-16,0-11 0 0,0-8 5 16,0-10-5-16,4-8-10 15,14-6-34-15,6-7-40 16,10-3 11-16,11-3 9 16,8-17-21-16,5-10-17 0,0-4-19 15,3-6 24-15,-7 1 53 16,-6 2 27-16,-11 4 17 15,-12 10 15-15,-14 4 37 16,-11 13 118-16,0 6 4 16,-13 0-81-16,-14 14-49 0,-4 14-7 15,0 6 21-15,4 4-23 16,6 3-14-16,13-5 4 16,4-2-25-16,4-7 0 15,0-8 6-15,6-6-6 0,10-8 0 31,3-5-8-31,8 0-17 16,5-14 24-16,1-12-59 16,0-5-28-16,-4 2 2 15,-6 3 52-15,-9 8 34 16,-10 7 70-16,-2 9 15 0,-2 2 6 16,0 0-81-16,0 9 2 15,7 10-12-15,3 3 16 16,7 5 15-16,7-3-19 15,5-5 20-15,5-2 20 0,-1-9-24 16,2-8-7-16,3 0-21 16,-5-13 0-16,-1-13-42 15,-6-13-61-15,-9-36-70 16,-9 10-138-16,-8 2-815 0</inkml:trace>
  <inkml:trace contextRef="#ctx0" brushRef="#br0" timeOffset="142227.77">26097 8955 1401 0,'0'0'307'15,"0"0"-234"-15,0 0 121 16,0 0-71-16,0 0-78 0,162-56 17 15,-84 43-20-15,4 1-23 16,1 5-3-16,-10 3-16 16,-5 4-44-16,-8 0-83 15,-18 0-137-15,-17 0-389 0</inkml:trace>
  <inkml:trace contextRef="#ctx0" brushRef="#br0" timeOffset="142860.62">27864 9065 727 0,'0'0'208'15,"0"0"-145"-15,0 0 37 31,0 0 43-31,114-104 23 0,-108 78-5 16,-6 2-66-16,0 4 7 16,-8 3 6-16,-19 3-52 15,-6 11-18-15,-12 3-25 16,-7 6-13-16,-3 20 31 0,-1 6-19 16,5 6 8-16,9 2-11 15,8-1-8-15,12-6 16 16,8-5-17-16,7-5 0 15,7-7-6-15,0-6 6 16,9-8-15-16,13-2-47 0,10-6 31 16,8-16 13-16,7-8-59 15,-2-2-27-15,-3 1 59 16,-11 8 24-16,-8 7 21 16,-11 5 56-16,-5 11 5 15,-5 0 6-15,1 0-49 0,-1 16 2 31,7 8 17-31,2 0-25 16,7 2-6-16,7-3-6 16,4-7-49-16,4-9-27 15,25-7-58-15,-9-9-99 0,-4-14-98 0</inkml:trace>
  <inkml:trace contextRef="#ctx0" brushRef="#br0" timeOffset="143076.41">28310 8839 1038 0,'0'0'671'0,"0"0"-592"0,0 0-57 16,0 0-7-16,0 0 48 16,0 0 4-16,-130 96-26 15,103-62 0-15,6-1-34 16,5-3 0-16,5-9-1 0,7-3 5 16,4-6-19-16,0-3 8 15,0-5-28-15,15-3-24 31,16-1-14-31,12 0 25 16,7-1-37-16,42-24-126 16,-12 2-66-16,-9 0-265 0</inkml:trace>
  <inkml:trace contextRef="#ctx0" brushRef="#br0" timeOffset="143294">28699 8837 895 0,'0'0'568'0,"0"0"-463"16,0 0 22-16,0 0-2 0,-135-4-31 15,95 24-13-15,1 6-29 16,6 4-8-16,6 2-22 16,6 5-11-16,5-5 27 15,5-1-27-15,7-1-10 0,4-5-1 16,0-7 1-16,2-4-2 16,22-9-15-16,10-5-47 15,12 0 23-15,32-19-108 16,-9-8-167-1,-11 0-384-15</inkml:trace>
  <inkml:trace contextRef="#ctx0" brushRef="#br0" timeOffset="143976.84">28767 9027 1202 0,'0'0'316'15,"0"0"-253"-15,0 0-63 16,0 0 31-16,0 0 84 15,0 0-41-15,0 0-4 16,125-17-49-16,-71-3-21 16,0-5 11-16,-4-1-11 0,-12 0-14 15,-12 2 13-15,-12 2 1 16,-12 4 0-16,-2 8 49 16,-7 4-13-16,-15 6-10 15,-7 0-26-15,-4 10 0 0,0 14 18 31,1 8-18-31,4 4 16 16,5 2-16-16,5 0 1 16,9-3 9-16,9-6-10 15,0-7-3-15,0-8-5 16,17-7-28-16,10-7 1 0,10 0 19 16,7-19-27-16,5-7-4 15,0-6-64-15,0 1-23 16,-9 2 61-16,-7 7 73 15,-8 7 15-15,-11 6 37 0,-5 6 11 16,-7 3 11-16,-2 0-55 16,0 15 57-16,0 7-20 15,0 4-41-15,0 3-2 16,0-5-13-16,0-3 1 16,2-7 5-16,2-3-6 0,-2-8-6 15,5-3 0-15,2 0-36 31,7-3 18-31,6-18 8 16,11-4-58-16,9-4-28 16,6 2-15-16,5 2 100 0,-2 2 17 15,1 11 32-15,-7 1 41 16,-8 8 2-16,-10 3-22 16,-10 0-17-16,-9 9 13 15,-8 11 8-15,0 2-7 16,-10 4-25-16,-11-2 1 0,-8-2-8 15,-3-2-4-15,-2-1-2 16,-1-7-4-16,-5-5-8 16,-12-7-56-16,10 0-190 15,5-5-597-15</inkml:trace>
  <inkml:trace contextRef="#ctx0" brushRef="#br0" timeOffset="145692.5">30186 8967 1425 0,'0'0'192'0,"0"0"-192"16,0 0 0-16,0 0 9 16,0 0 7-16,0 0 27 15,0 0 13-15,101-44-6 16,-54 10-50-16,-4-8-11 16,-8-3-24-16,-12 1 21 0,-13 7 14 15,-7 5 1-15,-3 9 64 31,0 11 22-31,-9 10-45 16,-9 2-13-16,-7 16-26 16,-4 23 3-16,-2 17 28 0,0 12-4 15,-1 7-2-15,8 2-3 16,2 0-19-16,6-6 5 16,3-6-10-16,7-12 11 15,-2-9-15-15,2-9 3 16,-3-9-50-16,-3-6-47 0,-16-4-80 15,-1-4-143-15,0-8-218 0</inkml:trace>
  <inkml:trace contextRef="#ctx0" brushRef="#br0" timeOffset="146244.06">29841 9177 1207 0,'0'0'189'15,"0"0"-150"-15,0 0-15 16,0 0 48-16,160-102-16 15,-90 80-24 1,1 3-31-16,4 0 24 16,-7 6-9-16,-8 1-14 15,-16 1 19-15,-14 5-19 16,-14 4 24-16,-10 2 28 16,-6 0 54-16,0 0 16 0,0 0-88 15,-2 2-30-15,-10 15-7 16,1 3 2-16,1 6 11 15,2-2-5-15,4-1-6 16,4-2-1-16,0-7 0 16,0-6 0-16,0-3-1 0,4-5-46 15,12 0 2-15,9-5 39 16,6-11-16-16,7-7-25 16,-1 1-16-16,2 3 5 15,-6 5 50-15,-4 4 8 16,-9 5 0-1,-4 5 0-15,-5 0 10 16,-3 10-4-16,-2 11 24 16,-4 2 0-16,-2 3-6 15,0-1-23-15,0-7 10 16,0-6-11-16,0-7 7 0,0-5 9 16,0 0 0-16,11-9 39 15,7-20 56-15,3-8-89 16,8-7-16-16,3-4 23 15,1 2-21-15,-4 5 42 0,0 7-37 16,-2 5-11-16,-2 12-4 16,-5 5-30-16,-1 12-88 15,0 4-114-15,-7 16-165 16,-4 5-634-16</inkml:trace>
  <inkml:trace contextRef="#ctx0" brushRef="#br0" timeOffset="146843.29">31428 8877 1332 0,'0'0'184'16,"0"0"-126"-16,0 0 63 16,0 0-54-16,-142-26-8 15,103 32-46-15,2 18-7 16,-1 6 11-16,5 8-4 15,2 1 2-15,6 0-15 0,7-5 9 16,9-8-12-16,5-9 3 16,4-7-15-16,0-10-2 15,8 0 14-15,17-13 3 0,13-19 0 16,7-10-9-16,9-12-3 16,0-12-80-16,0-10-11 15,-7-4-19-15,-11 4 65 31,-13 9 57-31,-15 19 160 16,-6 20 15-16,-2 16-7 16,0 12-86-16,-6 4-81 0,-12 30-1 15,-9 14 2-15,0 12 13 16,0 10-8-16,5 1-6 16,6-9 9-16,8-8-10 15,6-13 0-15,2-12-1 0,0-11-7 16,0-10 2-16,10-8-20 15,11 0-13-15,10-9 37 16,4-16-11-16,5-3-45 16,-1-4-19-16,-8 6 7 0,-9 4 70 15,-11 8 5-15,-6 8 55 16,-5 6 49-16,0 0-65 16,0 3-42-16,0 11-2 15,-7 7 2-15,3 3 11 16,1-4-13-16,1-2 1 0,2-4 2 31,0-6-3-31,0-4-1 16,0-4-37-16,0 0-87 15,0-16-111-15,0-7-691 0</inkml:trace>
  <inkml:trace contextRef="#ctx0" brushRef="#br0" timeOffset="146959.87">31656 8613 1800 0,'0'0'190'16,"0"0"-190"-16,0 0-9 0,0 0 1 16,0 0-35-16,0 0-150 15,0 0-306-15</inkml:trace>
  <inkml:trace contextRef="#ctx0" brushRef="#br0" timeOffset="147226.23">31852 8427 1393 0,'0'0'327'15,"0"0"-246"-15,0 0-67 0,0 0 30 16,0 0 6-16,-94 105-2 16,72-34 7-16,-2 11-31 15,-1 10 3-15,-2-2-13 16,3-4-13-16,3-7 17 15,4-10-17-15,-1-6-1 0,5-7 16 16,-1-10-16-16,1-5 0 16,2-12-66-16,-7-12-88 15,3-7-161-15,1-10-353 0</inkml:trace>
  <inkml:trace contextRef="#ctx0" brushRef="#br0" timeOffset="147576.41">31477 9050 1232 0,'0'0'707'0,"0"0"-707"16,0 0 0-16,0 0 10 0,132-72 19 15,-79 55 1-15,5 0-30 16,3-6-11-16,3-5-25 16,-1-8-100-16,-3-10-144 15,-9-9-4-15,-9-8-85 0,-13 1-228 16,-13 3 597-16,-13 15 487 15,-3 15 32-15,0 10-249 16,-5 13-72-16,-4 6-72 16,-2 11-110-16,-3 22-1 15,-3 19 14-15,1 14 0 0,0 13 7 16,0 5-9-16,1 3-8 16,1-6-6-16,-1-5-13 15,4-8 9-15,-2-11-9 16,2-11-8-16,-3-11-20 0,-11-16-97 31,4-9-213-31,-2-10-459 0</inkml:trace>
  <inkml:trace contextRef="#ctx0" brushRef="#br0" timeOffset="148642.94">31783 8985 1493 0,'0'0'288'16,"0"0"-287"-16,0 0 26 15,114-58 21-15,-70 46-5 16,3 3-24-16,-1 0-18 0,2 1 10 16,-6 0-11-16,-5-1-4 15,-2-6 3-15,-12-2-23 16,-4 2-11-16,-11-3 18 16,-6 2 17-16,-2 2 44 15,0 7-2-15,-4 2-14 0,-9 5-6 31,-1 0-22-31,-3 14-10 16,-1 9 9-16,0 8 1 16,2 5 6-16,6 1-6 15,0-6 1-15,3-1 2 16,5-9-3-16,2-7-9 0,0-6-1 16,0-8-59-16,11 0-13 15,12-4 69-15,6-19 13 16,4-3-7-16,6-4-53 15,-8 0-41-15,-7 7 52 16,-6 9 49-16,-12 3 90 0,-4 9 14 16,-2 2-24-16,0 0-2 15,0 0-71-15,0 13-7 16,0 6 14-16,0-1-13 16,0 0 5-16,0-6-6 0,0-2-13 15,5-6 13-15,0-4-21 16,4 0-19-16,1 0 29 31,7-11 2-31,2-10-1 16,6-2-41-16,-7 0-81 15,1 0-8-15,-3 6 72 0,-5 5 68 16,-7 6 25-16,-4 3 37 16,0 3 14-16,0 0-51 15,0 9-24-15,0 8 17 16,0 2-8-16,0-1-2 0,0 0-8 15,0-6 0-15,8-1-1 16,3-8-16-16,5-3-17 16,1 0 34-16,6-6 0 15,1-14-16-15,3-3-90 0,-3-9-55 16,1 1-65-16,-5-1-189 16,-7 6 310-16,-3 6 105 15,-10 9 352-15,0 10-87 31,0 1-114-31,0 1-104 16,0 20 4-16,0 3 12 0,0 4-2 16,0-2-13-16,6-2-48 15,11-6 1-15,8-7 8 16,6-6 7-16,7-5-16 16,3 0 0-16,5-16-34 15,1-14-33-15,-1-14-36 0,2-10 58 16,-4-15-6-16,-8-9-39 15,-7-6-37-15,-9 0 50 16,-6 8 77-16,-14 16 239 16,0 18 43-16,0 17-82 0,0 17-74 15,-6 8-72-15,-2 4-54 16,-5 25 0-16,-3 15 0 16,-4 12 34-16,2 11-12 15,2 6 1-15,1 4 23 16,4-4-11-16,4-2 11 0,7-7-15 31,0-12-18-31,0-8 11 16,0-7-24-16,2-10 0 15,12-8 0-15,3-4-22 16,1-7-83-16,5-8-12 0,10-11 1 16,-4-12-81-16,-8-9-347 0</inkml:trace>
  <inkml:trace contextRef="#ctx0" brushRef="#br0" timeOffset="148826.76">32919 8564 952 0,'0'0'835'15,"0"0"-770"-15,0 0-65 16,0 0 0-16,0 0 85 16,124 8-33-16,-49-2-24 0,6-2 5 15,-10-2-27-15,-11-2-5 16,-13 0-1-16,-16 0-11 31,-20 0-15-31,-29 0-80 16,-22 2-96-16,-14 1-400 0</inkml:trace>
  <inkml:trace contextRef="#ctx0" brushRef="#br0" timeOffset="150092.84">21933 9856 985 0,'0'0'181'15,"0"0"-110"-15,0 0 43 0,0 0-14 16,0 0-17-16,0 0-26 16,-137 5 13-16,104 17 33 15,-1 7-40-15,8 0-10 16,3 4-22-16,10-1-20 15,9 0 14-15,4-1-19 0,0-6 1 16,8-2 4-16,15-8-11 16,4-7-1-16,4-8-33 15,5 0-4-15,3-13-4 16,1-16-40-16,-1-7 24 0,-8-2 28 16,-9-1-10-16,-6 4 38 15,-12 7 2-15,-2 10 70 16,-2 9 54-16,0 7-23 31,0 2-54-31,0 7-47 16,0 19 9-16,0 8-2 15,0 5-7-15,16 5 0 0,1-7-2 16,8-7 2-16,2-8-1 16,2-12 0-16,4-10-25 15,3 0 24-15,2-24-7 0,2-10-49 16,-4-7 12-16,-7 2 2 15,-12 3-21-15,-5 7 65 16,-12 14 10-16,0 9 100 16,0 6-37-16,-7 4-59 15,-9 24 0-15,-2 16-13 16,1 14 18-16,-1 30 3 0,5-2-3 16,1 4-3-16,1-1-15 15,7-23-1-15,-3 0 17 31,3-13-17-31,2-19-14 0,2-13-50 16,0-14-57-16,0-7-85 16,0-30-10-16,0-10-121 15,0-8-453-15</inkml:trace>
  <inkml:trace contextRef="#ctx0" brushRef="#br0" timeOffset="150309.23">22286 9994 844 0,'0'0'649'16,"0"0"-525"-16,0 0-82 15,0 0 52-15,0 0-20 16,0 0-46-16,0 0-28 0,127-41 0 16,-111 80 51-16,-1 7-27 15,-5 8-23-15,-3 3 29 16,-5-1-29-16,-2-5 5 16,0-5-6-16,-5-8-5 15,-9-9 5-15,-1-7-43 16,-1-12-45-16,1-10-34 0,3 0-104 31,12-44-10-31,0-4-85 16,0-7-13-16</inkml:trace>
  <inkml:trace contextRef="#ctx0" brushRef="#br0" timeOffset="150525.29">22616 9962 864 0,'0'0'350'0,"0"0"-204"15,0 0-15-15,0 0 30 16,0 0-4-16,27 120-59 15,-25-55-66-15,1 5 0 16,-3 2-13-16,0-1-17 0,0-6 15 16,0-14-16-16,0-12 0 15,0-12-2-15,-5-16-43 16,3-11-33-16,0 0-5 16,0-28-144-16,2-50-79 0,0 3 92 15,0-3-277-15</inkml:trace>
  <inkml:trace contextRef="#ctx0" brushRef="#br0" timeOffset="150742.01">22741 9958 895 0,'0'0'323'0,"0"0"-181"15,0 0-16-15,0 0-2 0,0 0-68 16,0 0-31-16,127 22 45 16,-113 14-24-16,-5 4 9 15,-3 2-42-15,-6-2-13 16,0-5 1-16,0-8 0 0,-4-6-1 15,-9-7 0-15,-3-9-13 16,1-5 5-16,1-5-47 16,1-25-101-16,6-13-12 15,7-41-62-15,0 10-64 16,11 4-445-16</inkml:trace>
  <inkml:trace contextRef="#ctx0" brushRef="#br0" timeOffset="150926.07">22982 9735 416 0,'0'0'584'0,"0"0"-425"16,0 0-3-16,0 0-45 15,0 0-61-15,0 0 68 0,0 0-1 32,91 71-55-32,-91-26-15 15,0 6-39-15,0 3 9 16,0-2-7-16,-2-4-10 16,-4-8 23-16,4-8-23 15,2-10 1-15,0-8-2 0,0-10-61 16,6-4-92-16,14-4 21 15,20-33 17-15,-2 0-116 16,0-1-34-16</inkml:trace>
  <inkml:trace contextRef="#ctx0" brushRef="#br0" timeOffset="151124.9">23337 9914 1106 0,'0'0'390'0,"0"0"-245"16,0 0-59-16,0 0 3 15,0 0-20-15,0 0-9 16,-29 106-16-16,24-76-17 15,5-2 3 1,0-5-21-16,0 0-8 16,0-7 12-16,0-6-13 15,3-4-6-15,1-6-41 16,2 0-91-16,5-14-5 0,1-10-46 16,-3-5-334-16</inkml:trace>
  <inkml:trace contextRef="#ctx0" brushRef="#br0" timeOffset="151259.84">23337 9914 1572 0,'71'-107'251'0,"-67"103"-187"0,0 2-14 15,4 1-50-15,-2 1-44 16,7 3-71-16,-3 12-142 16,-2 0-127-16</inkml:trace>
  <inkml:trace contextRef="#ctx0" brushRef="#br0" timeOffset="151842.44">23655 9910 1302 0,'0'0'197'0,"0"0"-92"16,0 0 73-16,0 0-60 16,0 0-34-16,0 0-46 15,0 0-5-15,-135 26 10 16,114 2-28-16,4 0 7 15,5 2-16-15,6-4 1 0,6-2-1 16,0-6-5-16,0-2-1 16,10-5 0-16,15-8-66 15,8-3-3-15,13 0-4 16,4-12-87-16,8-14-109 16,5-6-129-16,-3-4 147 0,-6-2-135 15,-15 6 386-15,-10 6 213 16,-15 8 171-16,-12 8-87 31,-2 6 42-31,-4 4-183 16,-16 0-115-16,-7 4-19 0,0 16-9 15,-2 6 22-15,5 2-13 16,4 2-22-16,4-2 29 16,7-2-29-16,5-5 1 15,2-4-6-15,2-7 5 0,0-8-20 16,13-2-69-16,9-2 32 15,9-20 48-15,3-6-55 16,1-4-68-16,-4 0 7 16,-6 3 13-16,-9 10 112 15,-7 9 118-15,-7 5 38 0,-2 5-25 16,0 0-86-16,0 11-36 16,0 9 13-16,0 4-14 15,9 1 8-15,2 0-16 16,2-6-12-16,6-2-9 15,0-11-49 1,6-6-44-16,18-11-33 16,-6-16-68-16,-1-7-115 0</inkml:trace>
  <inkml:trace contextRef="#ctx0" brushRef="#br0" timeOffset="152259.19">24382 9490 1378 0,'0'0'378'0,"0"0"-249"15,0 0-70-15,0 0-21 16,0 0-13-16,0 0-4 16,0 0 19-16,-36 139 6 0,26-86-15 15,-2 3 25-15,3-3-36 16,-2 2-8-16,4-8-1 16,0-4-11-16,3-7 18 15,2-9-18-15,2-6-16 0,0-9 15 16,0-8-79-16,9-4-60 31,11-2 32-31,11-24 67 16,5-8-34-16,1-4-113 15,0 0-66-15,-11 5 254 0,-8 10 23 16,-12 11 231-16,-6 7-7 16,0 5-86-16,0 0-62 15,0 7-93-15,0 12 2 16,0 4 25-16,0 3-8 15,0 1-3-15,3-3 3 16,13-1-16-16,3-7 4 0,6-4-13 16,2-6 0-16,6-6 0 15,2 0-41-15,2-14-61 16,-2-12-27-16,-3-28-62 16,-8 4-164-16,-13 1-385 0</inkml:trace>
  <inkml:trace contextRef="#ctx0" brushRef="#br0" timeOffset="152425.7">23972 9760 1508 0,'0'0'340'16,"0"0"-258"-16,0 0 2 15,0 0-64-15,147-17 26 16,-60 5-46-16,9-4-47 0,4 0-42 15,18-6-92-15,-26 4-167 16,-21 4-453-16</inkml:trace>
  <inkml:trace contextRef="#ctx0" brushRef="#br0" timeOffset="152525.54">24783 9624 1005 0,'0'0'331'0,"0"0"-241"16,0 0-90-16,0 0-106 15,0 0-75-15</inkml:trace>
  <inkml:trace contextRef="#ctx0" brushRef="#br0" timeOffset="153308.79">25088 9735 1460 0,'0'0'380'0,"0"0"-293"15,0 0 68-15,0 0-76 0,0 0-30 16,0 0-20-16,0 0-29 15,-125 80-8-15,110-53 7 16,-1 0 2-16,5-4 12 16,5-3-13-16,2-5-16 15,2-3 1-15,2-3-56 0,0-6-7 16,0-1-34-16,15-2-4 16,7 0 104-16,7-14-17 15,7-9-66-15,1-5-77 16,3-4-59-16,-5 1 56 0,-6 6 175 15,-12 6 65-15,-9 7 237 32,-2 8-11-32,-6 4-128 15,0 0-77-15,0 0-70 16,0 14 2-16,0 7 4 0,0 2-16 16,2 0 13-16,4-1-19 15,3-4 0-15,0-4-1 16,5-7-9-16,-2-4-35 15,5-3 5-15,5 0 6 16,2-17 25-16,3-7-26 0,0-5-22 16,-5-1 32-16,-1-1-42 15,-9 5 40-15,-5 11 27 16,-5 6 72-16,-2 6 13 16,0 3-40-16,0 3-33 0,0 17 6 15,0 3-12-15,0 5 4 16,2-3 0-16,10 1-8 31,-1-3 11-31,0-7-13 16,2-6-18-16,3-8 18 15,0-2 0-15,6 0-1 0,5-21 0 16,1-6-56-16,6-6 16 16,2-2-45-16,-5 2-28 15,0 6 36-15,-6 6 78 16,-3 10 25-16,-6 11 22 0,-3 0-46 15,-2 7 1-15,0 15 21 16,0 7 25-16,3 3 25 16,-3-1-27-16,-2 0-23 15,-4-8 8-15,-5-4-9 16,0-7 45-16,0-6-24 16,-21-5 2-16,-4-1 13 0,-4 0-48 15,-2 0-10-15,0-1-33 16,0-7-107-16,-2 2-69 31,8 2-131-31,10-1-395 0</inkml:trace>
  <inkml:trace contextRef="#ctx0" brushRef="#br0" timeOffset="153425.37">26123 9898 1560 0,'0'0'498'0,"0"0"-445"16,0 0 20-16,0 0-42 15,0 0-31-15,0 0-244 16,0 0-701-16</inkml:trace>
  <inkml:trace contextRef="#ctx0" brushRef="#br0" timeOffset="-214614.52">13354 13658 378 0,'0'0'185'0,"0"-4"-84"15,0 0-10-15,0 1 4 16,0 2-1-16,0-2-52 16,0 1-9-16,0 2 0 15,0 0-5-15,0-1-15 16,0 1 3-16,0 0-15 0,0 0 21 16,0 0-21-16,0 0-1 15,0 0 28-15,0 0-11 16,0 0 24-16,0 0-17 0,0 0-15 15,0 0 10-15,0 0-19 16,0 0 0-16,0 0 8 31,0 0-8-31,0 0 1 16,0 0 2-16,0-2-3 16,0-3 19-16,0 3-18 15,0-2 10-15,0 4 23 0,0 0-15 16,0-1 8-16,0 1-2 15,0 0-14-15,0 0 17 16,0 0-27-16,0 0 16 0,0 0 5 16,0 0-15-16,0 0 1 15,0 5-8-15,-4 5 0 16,0 3 11-16,-4 3-11 16,2 0 0-16,2 2 3 15,-1-1-2-15,1 0-1 0,2-1 0 16,-3 2 0-16,2 1 5 15,1 2-5-15,-2-1 0 16,2-1 7-16,0 1-7 31,2-1-1-31,0 0 0 16,0 1 1-16,0-1 0 0,0 4 0 16,0-5 0-16,0-1-2 15,0-1 3-15,0-1-2 16,0-2 1-16,0-1 0 15,0 1 4-15,0-1-4 16,0 2 0-16,2-2 7 0,0 0-7 16,2 4 0-16,-2-6 1 15,1 4 8-15,2 0-6 16,-3 0-3-16,2 0 0 16,-2 2 8-16,3 0-7 0,-3 3-1 15,-2-7 0-15,0 7 0 16,2-1 11-16,-2 0-11 15,2 2 0-15,-2 0 8 16,2 1-8 0,-2-2 0-1,0 3-1-15,0-3 2 0,0-1 9 16,0-4-10-16,0 2 0 16,0-6 5-16,0 3-5 15,0-1 1-15,0 0-1 16,0 1 6-16,4 3 5 0,-4-2-11 15,0 2 1-15,0-2 7 16,0 5-7-16,2-7-1 16,-2 1 0-16,0 1 7 15,0-2 4-15,0 2-11 16,0 0 0-16,0 0 10 0,0 0-10 16,0 3 0-16,0-4 5 15,0 1-3-15,0 2 10 16,0-1-12-16,0-1 0 15,0-4 9-15,0 2-9 0,0-2 0 16,0 1 11-16,0 4-11 31,0-5 17-31,0 4-10 16,0-2-7-16,0 2 9 16,0 2-8-16,0 0 5 15,0 3-1-15,0-4-4 0,0 2 18 16,0-3-19-16,0 1 0 15,0 2 12-15,0 0-12 16,-2-3 0-16,-2 2-1 16,0 0 2-16,2 0 11 0,0-2-12 15,0 2 1-15,2 0 13 16,-3 1-13-16,3 1 0 16,0 0 7-16,0 0-8 15,0-1 9-15,0 2-9 16,0-1 0-16,0-2 7 0,0-2 0 15,0 0-5-15,0 0-4 32,0 0 13-32,0-2-11 15,0 3 1-15,0-4 8 16,0 4 7-16,0-2-3 0,0-1-4 16,0 2-9-16,3-4 1 15,-1 2 11-15,0 2-4 16,0-4-6-16,0 2 2 15,4-2-3-15,-4 3 0 16,0-4 4-16,2 1 2 0,-2 3-1 16,0-3-6-16,3 2 1 15,-1-2 15-15,0 2-15 16,2 2-1-16,-2-4 0 16,0 2 10-16,1 1-5 0,1-4-5 15,-2 1 0-15,1 2-5 16,2-2 11-16,-3 1-6 15,3 0 1-15,-1 1 1 16,2 2-2-16,1-5 0 16,-3 4 1-1,3-3-1-15,0-1 0 16,0 4-1-16,-1-5 1 16,4 3 0-16,-1 0 6 15,0-1-6-15,3 0 0 16,-1-2-1-16,1 0 1 15,-1 3 0-15,-1-4 10 0,2 0-9 16,-3 0-2-16,3-2-4 16,-3 0 5-16,0 3 6 15,3-3-6-15,-1 0 0 16,3 3 1-16,-1-3 0 0,3-2 17 16,2 4-18-16,0-4 0 15,0 6 3-15,1-5-3 16,-2-3 0-16,1 4 0 15,1-2 0-15,-2 2 11 16,2-1-11 0,-3-3 0-16,1 3 4 15,-1 1-4-15,0-1 0 16,0-4 4-16,2 3-3 16,2-3-1-16,0 0 0 15,8 0 9-15,-1 0 1 0,2 0-10 16,0 0-1-16,2 0 1 15,1 0 0-15,1 0 0 16,-2 0 0-16,2-3 0 16,-4-1 8-16,4-6-8 15,1 6 0-15,-1-9-1 0,3 8 10 16,1-7-9-16,-2 2 0 16,1-1 0-16,0 4 3 15,-2-3-3-15,2 2 0 16,-5-1-1-16,3 1 2 0,-1 2-1 15,1-2 0-15,0 2 0 16,2-2 3-16,2 0-3 31,-3 3 0-31,4-7 3 16,-1 5-3-16,-3-5 0 16,4 5 0-16,-1-4 0 0,0 2 2 15,-2 4-2-15,2-2 0 16,-2 0-6-16,0 0 6 15,-2 0-2-15,2-1 2 16,-3 0-2-16,3-1 2 0,-3 0 0 16,2-5 0-16,0 6 0 15,-1-7 1-15,-1 3-1 16,3 3 0-16,-1-5 1 16,0 2 10-16,-3 1-11 15,1-5 1-15,-2 5 13 0,-1-1-14 16,-3-5 2-16,0 2-2 15,-2-2 1-15,-1-2 11 16,-1-2-12-16,0 2 0 31,-1-4 15-31,-2 1-15 0,3-4 18 16,-3 5-18-16,-2-8 0 16,2 5 10-16,-1-1 1 15,-2 0-11-15,2-1 23 16,-3 2-21-16,1-6 14 15,2 2-16-15,-1-6 0 0,-1 0-1 16,0-1 0-16,0-5 1 16,-1-6 6-16,1 0-6 15,0 0 7-15,-3-5-13 16,1 8 13-16,-3-2-2 0,-1 3-5 16,-1 3 0-16,-6 0-1 15,-1 1-7-15,-5-1 8 16,0 0 0-16,0 3 0 15,0-5 0-15,0 6 0 16,0-6-4-16,-7 5-2 16,-1-2 1-1,-4 1 4-15,1 2-5 16,1 3-9-16,0-2 8 16,1 5 5-16,0-3 2 15,0 3-6-15,0-2 6 0,1 2 0 16,-2 0-1-16,1 1 2 15,1-2 5-15,1 2-6 16,-2 2 0-16,2-2-7 16,-2 1 7-16,0 2 0 15,0 1 0-15,-2 2 0 16,0 0 8-16,2 4-8 0,-2-3 0 16,2 3 6-16,0 4-6 15,-2 0 0-15,3 2 0 16,-2 1 1-16,-1 1 4 0,3 1-5 15,-4-1-1-15,-1 3-5 16,-1-1 6-16,-1 1-2 16,-1 2 2-1,1-2-4 1,-4 3 2-16,0 4 2 16,-1-5 0-16,1 2 2 15,2 1-2-15,-1-2-1 0,3 0 0 16,1 0 2-16,-1 0 0 15,1 0-1-15,1-1 1 16,1 2-4-16,-1-1 3 0,-1 0 0 16,-1 1 0-16,-1-2 1 15,1 1-5-15,-3 1 4 16,-4 3-5-16,0-3-3 16,-5 3 8-16,0 0-7 15,0 0 6-15,2 0 2 16,2 0 6-16,0 0-7 0,5 0 1 15,-2 0-4-15,4 0 3 16,-1 0 0-16,1 0-1 31,1 0 4-31,-1 0-3 16,3 0 0-16,1 0 0 0,1 0 4 16,0 0-4-16,0 0 0 15,-2 0-1-15,-1 0 2 16,3-2 4-16,-1 0-5 15,2-2 0-15,1 3-5 16,-3-2 5-16,3-1 0 0,1 0 9 16,-1 2-9-16,0-2 0 15,2 1 0-15,-1 0 0 16,-2-1 1-16,3 2-1 16,-1-3-1-16,1 2 0 0,-2-1 2 15,2-1 3-15,-4-4-4 16,3 3-2-16,-4-2 1 15,-1 2 1-15,1 0 0 16,2 0 3-16,-1 1-2 16,1 0-1-1,2-2 0-15,-1 4 0 16,-3-2-5-16,4 2 5 16,-1 1 0-16,0 0-1 15,0 0 2-15,2-1-2 16,-1 2 1-16,-2-3 0 0,-1 2 3 15,0-3-3-15,-3 2 0 16,4 1-1-16,-4-2 2 16,1 2-2-16,0-1 1 15,-1 0 0-15,3 3-4 16,-3-2 4-16,1 0 0 0,-3 2-1 16,1-2 5-16,-3 2-5 15,3 0 1-15,-3 0 0 16,0 0-6-16,0 0 6 15,2 0 0-15,1 0-5 0,-3 0 7 16,0 0-2-16,0 0 0 31,1 4-2-31,-6 1 2 16,3 2 0-16,-3 0 0 16,2 0 2-16,-2-2-1 15,3 2-2-15,-4-2 1 0,2 3-2 16,-3-1 1-16,2 1 1 15,-1 0 0-15,2-2-5 16,-3 3 7-16,3-2-2 16,-3-1 0-16,4 1 0 0,-2-2 0 15,0-1 0-15,1 2 0 16,0-2-1-16,0 0 2 16,-1 2-1-16,-2-4 0 15,4 2 1-15,-2-1 4 16,1-3-5-16,2 1 0 15,-2-1-3-15,1 2 3 0,1-2 0 16,-2 2 0-16,-2 1 0 31,-1-2 4-31,0 1-4 16,2 0 0-16,-4 0-7 0,0 0 7 16,-4-2 0-16,-3 0 0 15,3 0 1-15,-2 0-3 16,4 0 2-16,2 0 0 15,2 0 5-15,3 0-5 16,1 0 0-16,4-2-1 0,1-2 1 16,-1 1 1-16,-2 0-1 15,4 1 0-15,-3-1-4 16,3 0 4-16,-3 3-1 16,0-2 1-16,0 2 0 15,0 0 0-15,-1 0 0 0,-2 0 0 16,1 0-4-16,0 0 4 15,2 0-1-15,0 0 1 16,1 2 0-16,-2 1 3 16,4-2-3-1,-1 1 0 1,1 3-3-16,1-4 3 0,1 3 0 16,-1-2 0-16,4 3 1 15,1-5-1-15,-3 5 0 16,4 2-6-16,-3-2 0 15,1 4-1-15,2-2 7 0,-1 3-1 16,-1 0 2-16,4 2-9 16,2 0 8-16,-1 4-1 15,3 2-5-15,2 1 6 16,0 5-8-16,7-6-169 0,1-9-384 16</inkml:trace>
  <inkml:trace contextRef="#ctx0" brushRef="#br0" timeOffset="-212814.85">15296 15540 529 0,'0'0'219'15,"0"0"-140"-15,0 0-45 0,0 0 57 16,0 0 8-16,0 0 4 16,0 0-20-16,-14-24-36 15,14 24 11-15,0 0 16 16,0 0-46-16,0 0 17 0,0 0-26 15,-2 0-3-15,-4 13-2 16,1 15 4-16,-3 3 17 31,0 14-9-31,4 2-6 16,2 8 11-16,-1 0-19 0,3-4-1 16,0 5 20-16,0 1-25 15,12-3 17-15,3 4 5 16,4 0-22-16,-2-3 19 15,5 3-14-15,1 0 1 16,2 0 11-16,-2 4-23 0,2-4 0 16,0 0 3-16,0-3 5 15,-4-4-3-15,4-11-5 16,-3 1 0-16,1-6 0 16,-2 2 0-16,6-5 0 0,0 2 0 15,2-2 3-15,2-2-3 16,5 2 0-16,5 0 1 15,1 2 28-15,7-5-17 16,7 0 1-16,2 0-4 16,4-4-8-16,3-2 14 15,-3-5-15 1,5-1 0-16,-3-6 14 16,5-3-13-16,1-4 0 15,3-4 0-15,-2 0-1 16,-1 0 9-16,-8 0-9 0,-4 0 0 15,-7 0-3-15,-8 0 3 16,-7 0 0-16,-10 0 0 16,-6 0 2-16,-4 0-2 15,-5 0 0-15,-2 0 0 16,-4 0 6-16,-1 0-6 16,-4 0-1-16,2 0 1 0,0 0-24 15,0 0-49-15,3-18-115 16,-3 4-295-16,-2-7-260 0</inkml:trace>
  <inkml:trace contextRef="#ctx0" brushRef="#br0" timeOffset="-212447.72">16864 16950 186 0,'0'0'1232'16,"0"0"-1083"-16,0 0-149 15,0 0 0-15,0 0 21 0,0 0 14 16,0 0 8-16,68 54-2 16,-32-27 10-16,-1-6 1 15,-1 6-31-15,-5 0-20 16,-5 0 13-16,-11 1-14 0,-7 2-3 15,-6 2 3-15,-6 3 17 16,-17 6 23-16,-9-1 4 16,1-5-12-16,-3 4 22 31,3-11-44-31,7-2 0 16,8-7-2-16,5-10-7 0,9-5-2 15,2 0-7-15,0-4-66 16,22 0-76-16,7-8-27 15,-3-9-314-15</inkml:trace>
  <inkml:trace contextRef="#ctx0" brushRef="#br0" timeOffset="-211498.52">17242 17022 884 0,'0'0'201'15,"0"0"-183"-15,0 0-6 16,0 0 17-16,0 0 10 16,0 0-26-16,0 0-13 15,0 0 11-15,0 0-11 0,0 0-6 16,0 0-19-16,0 0 4 16,0 0 20-16,0-6 1 15,0 2 4-15,0 0 44 16,0 0 2-16,0 4-13 15,0 0-13-15,0-5-9 0,0 5 2 16,0 0-17-16,0 0-1 16,2 0 1-16,0-5 0 31,0 1 1-31,-2 1 13 16,3-2-7-16,-3 3 57 0,0-5-20 15,2 2-2-15,-2 5 22 16,0-4-33-16,2 4-8 15,-2-3 13-15,0 3 4 16,0 0 17-16,0 0-2 16,0 0-17-16,0 0-1 0,0 0-27 15,0 0-8-15,0 3-2 16,0 9 2-16,-7 11 2 16,-1 12 11-16,-3 1 10 15,1 5 13-15,2 2-25 16,1-2-2-16,3-5 3 0,-1-4-14 15,3-5 15-15,-1-1-15 16,1-9 0-16,2-2 3 16,0-6-3-16,0-1-11 15,-2-4-51 1,2-4-58-16,0-14-33 16,-2-12-102-16,0-1-565 0</inkml:trace>
  <inkml:trace contextRef="#ctx0" brushRef="#br0" timeOffset="-210815.63">17186 17066 948 0,'0'0'324'0,"0"0"-293"15,0 0 4-15,0 0 28 16,118-54 1-16,-73 50-23 16,4 4-8-16,-2 0 15 0,-1 8-11 15,-5 10-26-15,-10 6 13 16,-11 7 21-16,-11 0 22 15,-9 3-39-15,0-2-21 16,-18 9 30-16,-15-5-23 16,-7-4-3-1,-9 2-1-15,-1-6-1 16,0-2 4-16,2-8-13 16,9-4 6-16,7-6-5 15,12 1 9-15,14-9-9 16,6 0-1-16,6 0-71 0,29-17 30 15,19-7 17-15,13-2-9 16,11-3-48-16,2 0-89 16,3 3-33-16,-9-2 28 15,-12 6-58-15,-13 3-14 16,-16 4 247-16,-13 4 165 0,-13 8 73 16,-7 3 17-16,0 0-61 15,-2 0-48-15,-7 0-78 16,0 8-8-16,2 6-22 15,5 0-29-15,2-2-8 16,0 1 0-16,0 1-1 0,9-2 9 31,4-1-9-31,2-7 0 16,2 1-19-16,1-5 0 16,-1 0 4-16,3 0-43 15,-2-13-28-15,-2-1-13 0,-1 0 48 16,-5 6 51-16,-4-2 16 15,-2 6 42-15,-4 0 66 16,2 4-25-16,-2 0-28 16,3 0-16-16,1 0-44 15,3 4-4-15,6 10 0 0,3 3-1 16,4 0 13-16,5-2-19 16,1-6 0-16,3-1-1 15,5-8-41-15,-1 0-18 16,-2-12-30-16,7-25-137 0,-11 2-80 15,-7-2-100-15</inkml:trace>
  <inkml:trace contextRef="#ctx0" brushRef="#br0" timeOffset="-210581.87">18345 17098 87 0,'0'0'950'31,"0"0"-616"-31,0 0-140 0,0 0-107 16,0 0-65-16,0 0 43 15,0 0 14-15,2 107-22 16,6-49-10-16,-4 12-22 15,0 6 21-15,-4 5-29 16,0-5-17-16,0-4 7 0,-8-6-7 16,-8-12 0-16,-2-5-1 15,0-14 2-15,0-3-2 16,3-14-29-16,1-4-43 16,3-5 13-16,5-9-60 15,1-9-40-15,5-51-71 0,0-2-82 16,2-4-439-16</inkml:trace>
  <inkml:trace contextRef="#ctx0" brushRef="#br0" timeOffset="-210332.09">18407 17231 720 0,'0'0'657'16,"0"0"-575"-16,0 0-73 16,0 0 102-16,0 0-28 15,117-54-38-15,-97 54-17 16,-3 9-14-16,-3 14 52 15,-7 5-15-15,-5 2-16 0,-2 5 6 16,0-4-40-16,-11 1 12 16,-12 0-13-16,-1-6 7 15,-3-4 1-15,-2-3-8 16,3-10-5-16,1-1-9 16,5-8-63-16,5 0 12 0,9-8 13 15,6-20-124-15,6-4-17 16,42-30-3-16,-1 10 5 15,2 2-157-15</inkml:trace>
  <inkml:trace contextRef="#ctx0" brushRef="#br0" timeOffset="-209931.72">18796 17022 561 0,'0'0'383'0,"0"0"-160"16,0 0-28-16,0 0 11 15,0 0-54-15,0 0-108 16,0 0-9-16,-9 57 19 0,2-17-12 15,0 2 8-15,3 2-28 16,2-5-6-16,2 2-2 16,0-5-13-16,0-2-2 15,0-10 1-15,4-9-13 0,8-3 13 16,3-5-81-16,5-7-24 16,3 0 39-16,-2-7 12 15,4-16 0-15,-2 2-32 16,-5-2 86-16,-5 5 8 15,-7 8 89-15,-2 1 34 0,-4 9 8 16,0 0-36-16,0 0-8 16,0 0-43-16,0 0-51 31,0 9 4-31,0 5-4 16,3 4-1-16,-1 1 6 0,1-2-5 15,1-5 1-15,-2-2-2 16,3-2-37-16,-1-8-54 15,0 0-80-15,1-3-53 16,-1-20-137-16,-1 2-647 0</inkml:trace>
  <inkml:trace contextRef="#ctx0" brushRef="#br0" timeOffset="-209798.5">19043 17133 1610 0,'0'0'288'0,"0"0"-282"0,0 0 39 16,0 0-39-16,0 0-6 15,0 0-116-15,0 0-132 16,35-14-20-16,-32 23-375 0</inkml:trace>
  <inkml:trace contextRef="#ctx0" brushRef="#br0" timeOffset="-209465.55">19437 17253 783 0,'0'0'405'0,"0"0"-298"16,0 0 2-16,0 0 40 16,0 0-28-16,0 0-35 15,0 0-24-15,-110-4 4 0,89 18-24 16,1 4-11-16,5 3 1 15,-1 2-23-15,5 3 4 16,2-3-3-16,5 4-8 0,4-5 8 16,0 0-10-16,2-3-6 31,20-10-12-31,7 4-60 16,14-13-10-16,5 0-71 15,31-13-119-15,-15-11-77 16,-6-2-311-16</inkml:trace>
  <inkml:trace contextRef="#ctx0" brushRef="#br0" timeOffset="-209116.03">19759 17258 570 0,'0'0'855'0,"0"0"-646"15,0 0-140-15,0 0 46 0,0 0-56 16,0 0-36-16,0 0-23 16,-65 23 6-16,56-2-4 15,0 2-2-15,5-5 0 16,2 1-7-16,2-2 5 15,0-9-4-15,0-1-42 0,6-7-94 16,8 0 67-16,5-7 11 16,4-11-38-16,2-8 12 31,-1-1-23-31,0 6 26 16,-6 3 87-16,-5 8 16 0,-5 6 124 15,-6-1 11-15,0 5-10 16,-2 0-46-16,4 12-35 15,3 8 7-15,1-3-21 16,6 5-38-16,1 0-1 16,6-8-7-16,1-5-25 0,3-9 10 15,6 0-35-15,7-9-37 16,16-45-82-16,-8 10-129 16,-7-4-369-16</inkml:trace>
  <inkml:trace contextRef="#ctx0" brushRef="#br0" timeOffset="-208665.66">20238 16920 1151 0,'0'0'619'16,"0"0"-534"-16,0 0-27 16,0 0 38-16,0 0-48 31,0 0-48-31,0 0 0 16,-7 44 16-16,0-4 48 0,1 4-19 15,-1 4-13-15,1 7 8 16,1-6-28-16,0 0-5 15,3-5 3-15,-2-4-9 16,4-8 8-16,0-6-9 0,0-8-19 16,0-12-9-16,0-1-54 15,2-5-13-15,10 0 45 16,5-14 28-16,3-13 0 16,2 3-16-16,-4 2 1 15,-4 5 37-15,-7 8 60 0,-3 4 50 16,-2 5-13-16,-2 0-44 15,4 0-4-15,1 0-35 16,4 14-13-16,6 3 48 16,4 5-23-16,4-3-13 0,4-2 2 31,2-7-14-31,-2-5 16 16,0-5-17-16,-2 0-16 15,-1-12 1-15,0-13-35 16,-3-1-14-16,-3-6-30 0,-5-2-12 15,-5-2-49-15,-8-14-78 16,-6 6-120-16,-16 8-544 0</inkml:trace>
  <inkml:trace contextRef="#ctx0" brushRef="#br0" timeOffset="-208515.45">19815 17106 1508 0,'0'0'328'16,"0"0"-326"-16,0 0 5 0,0 0 30 16,178-36-30-16,-105 23-7 31,27 4-85-31,-19 1-144 16,-19 2-354-16</inkml:trace>
  <inkml:trace contextRef="#ctx0" brushRef="#br0" timeOffset="-208398.85">20440 17022 1549 0,'0'0'220'16,"0"0"-220"-16,0 0-44 15,0 0-73-15,0 0-214 0</inkml:trace>
  <inkml:trace contextRef="#ctx0" brushRef="#br0" timeOffset="-207815.03">20824 17142 1106 0,'0'0'381'0,"0"0"-263"16,0 0-35-16,0 0 0 15,0 0-30-15,0 0-40 16,0 0 7-16,-78 93 7 15,69-65-8-15,3-1 3 16,1-6-16-16,3-3-6 16,2-4 0-16,0-2-5 0,0-10-7 15,0-2-52-15,11 0 1 16,9-6 44-16,5-12-28 16,3-4-53-16,1-8-44 15,-4 7 68-15,-3 2 76 0,-5 7 121 16,-9 8 27-16,-1 1 17 15,-5 5-61-15,0 0-58 16,0 0-15-16,2 0-30 16,2 7 22-16,2 5 10 15,1 1-32 1,0 1 21-16,2-2-22 16,2-5 1-16,1-3-4 15,1 0 3-15,1-4-18 16,2 0-2-16,0 0-21 15,-1-10 9-15,1-2-6 0,-1 2 38 16,-7 1 12-16,-3 6-2 16,-1 3 21-16,-4 0 16 15,4 0-22-15,2 0 4 16,3 8-5-16,5 6 5 16,1 0-1-16,4-1-19 0,-1-8-8 15,2-5 6-15,3 0-6 16,-1-10-1-16,3-40-28 15,-7 1-115-15,-11 0-412 0</inkml:trace>
  <inkml:trace contextRef="#ctx0" brushRef="#br0" timeOffset="-207032.59">21917 17267 388 0,'0'0'338'0,"0"0"-241"15,0 0-90-15,0 0 7 0,0 0-1 16,0 0-13-16,0 0-4 15,-21 0 4-15,19 3 19 16,2-3-2-16,0 0-13 0,-2 0-4 16,0 5-18-16,-3-3-154 15,3 2-117-15</inkml:trace>
  <inkml:trace contextRef="#ctx0" brushRef="#br0" timeOffset="-206149.66">21917 17267 578 0,'-65'14'198'0,"65"-14"-198"0,0 0 117 16,0 0 32-16,0 0-56 16,0 0-45-16,0 0 53 15,0 0 21-15,-6 0-12 16,-2 0 9-16,-3 0-49 0,-4 0-26 16,-3 9-22-16,-2 8 7 15,2 1 11-15,0 5-15 16,3-6-8-16,5 1 7 15,4-4-24-15,6-2 0 16,0-1 0-16,0-4-18 0,18-2 11 16,9-4-2-16,2-1-13 31,7 0-4-31,-1-1-33 16,1-11-31-16,-7-2-62 15,-5-1 20-15,-11-2 42 0,-11 8 90 16,-2-5 6-16,-4 2 59 15,-18 2 18-15,-8 2-28 16,-1 3 25-16,0 5-30 16,2 0 18-16,8 0-15 15,4 0-33-15,9 0-2 0,8 0-18 16,0 5-26-16,4-1 8 16,23 0-9-16,6-4 11 15,9 0-30-15,8 0-44 16,-1-4-6-16,2-10-76 0,-4-2-105 15,-7 2 23-15,-9 0 19 16,-6 0 57-16,-11 2 178 16,-10 6 508-16,-2 2-216 31,-2 4-91-31,0 0-27 16,0 0-44-16,0 0-51 0,0 0-41 15,0 0-37-15,0 18 9 16,0 10 37-16,0 11 9 15,-6 14-14-15,-6 10-9 16,1 13-3-16,-3 3 2 0,-1 4-31 16,-3-4 0-16,3-1 14 15,-4-13-15-15,4-2 1 16,4-10 1-16,2-12-2 16,5-7 7-16,4-10-7 15,0-9-14-15,0-8 13 0,13-7-32 16,7 0 27-16,7 0 6 15,4-7-21-15,7-14 15 16,2-5-4-16,-2 0 9 16,0-6-14-16,-9 2-11 0,-2-2 26 31,-10 2 3-31,-7-7-3 16,-8 2 0-16,-2-6 53 15,-8-2-41-15,-21-3 33 16,-4-3 0-16,-5 5-14 15,1 6 18-15,1 4-37 0,5 2 11 16,6 14-23-16,7 0-22 16,9 6-49-16,5 5-91 15,4 0-372-15</inkml:trace>
  <inkml:trace contextRef="#ctx0" brushRef="#br0" timeOffset="-205182.62">22907 17311 844 0,'0'0'263'0,"0"0"-250"16,0 0 67-16,0 0 68 16,0 0-80-16,0 0-45 15,0 0 2-15,50-76 20 0,-50 72 97 32,0 4-26-32,-6 0-26 15,-12 0-25-15,-6 0-45 16,-7 0-1-16,-6 13-4 15,0 10 9-15,-3 3 22 0,6 6-19 16,3 0-11-16,9 5 14 16,7-4-30-16,9-5-6 15,6-2 0-15,0-8-3 16,19-4 2-16,12-5 4 16,11-9-5-16,9 0-11 0,7-10-67 15,-2-12-15-15,-7-4-50 16,-13 3-67-16,-12 5 164 15,-12 4 54-15,-8 6 127 16,-4 8 78-16,0 0-63 16,0 0-42-16,0 0-43 0,0 5-57 15,0 9 0-15,0 3-12 32,6 5 11-32,3 5-5 15,5-5 6-15,1-4-30 16,3-4-44-16,7-10-58 0,19-4-8 15,-3 0-102-15,-3-13-330 0</inkml:trace>
  <inkml:trace contextRef="#ctx0" brushRef="#br0" timeOffset="-204966.59">23439 17336 992 0,'0'0'617'16,"0"0"-537"-16,0 0-57 15,0 0 101-15,0 0-37 16,-133-11-14-16,97 25-16 15,2 9 0-15,3 2 19 0,7 3-47 16,6-2-8-16,7 4-18 16,3-2-2-16,8-5-1 15,0-1 0-15,4 0-13 32,17-8-40-32,8 0-36 15,12-10 0-15,30-4-50 0,-7 0-217 16,-6-14-450-16</inkml:trace>
  <inkml:trace contextRef="#ctx0" brushRef="#br0" timeOffset="-203882.83">23601 17374 484 0,'0'0'501'0,"0"0"-501"0,0 0 23 16,0 0 25-16,0 0 89 16,0 0-73-16,0 0-18 15,3-23 134-15,-6 23 3 32,-5 0-63-32,-3 0-53 15,-7 0-27-15,0 11 13 0,-4 1-12 16,4 8-1-16,3-1 2 15,3 0-32-15,7-6-3 16,5 6-7-16,0-5 2 0,14-2-13 16,18-7-5-16,9-1-24 15,11-4-32-15,26 0-130 16,-13-5-184-16,-12-8-426 0</inkml:trace>
  <inkml:trace contextRef="#ctx0" brushRef="#br0" timeOffset="-203167.01">23881 17397 1136 0,'0'0'651'0,"0"0"-651"15,0 0 0 1,0 0 4 0,0 0 44-16,0 0-48 15,0 0-14-15,108-40 6 16,-69 26 0-16,-6-4-58 15,-1 4-20-15,-11-4 16 16,-7 2 6-16,-7 2 57 0,-7 4 7 16,0 6 94-16,-9-1 23 15,-9 5-75-15,-2 0 3 16,0 0 26-16,-1 9-30 0,4 8 1 16,1 6-17-16,5 0-12 15,5 4 13-15,3-5-26 16,3 4 0-16,0-8 0 15,0 0-5-15,11-8 3 16,5-6-33-16,6 0-11 16,3-4 13-16,4 0-28 0,2-18-9 15,2-3 2-15,1-2-69 32,-1-3 61-32,-2 5 43 15,-4 1 33-15,-2 11 11 16,-10 1 20-16,-1 4 42 0,-8 4-15 15,1 0-12-15,-3 7 27 16,1 12-10-16,0-1-26 16,-3 0 2-16,-2 4-27 15,0-4-3-15,0 0-4 16,0-1-5-16,0-12-6 0,0-1-4 16,0 0-11-16,0-4 12 15,0 0-46-15,4-12-62 16,9-6 53-16,10-3 9 15,6-4 54-15,2 4-17 0,7 2 18 16,0 1 17-16,0 9-5 16,-3 6 3-16,-4 3 15 15,-8 0-8-15,-8 0 26 32,-11 8-10-32,-4 10 13 15,0 5 33-15,-17 3-37 0,-10 1-12 16,-6-1 3-16,-2-4-29 15,-2 0 1-15,4-7-10 16,2-7-71-16,-1-8-106 16,11-8-216-16,7-11-270 0</inkml:trace>
  <inkml:trace contextRef="#ctx0" brushRef="#br0" timeOffset="-202816.28">25115 17263 1463 0,'0'0'256'0,"0"0"-215"16,0 0-38-16,0 0 44 15,0 0-40-15,0 0 56 16,0 0-55-16,25 70-7 15,-25-52 25-15,0-4-15 16,0-5 8-16,0-4-19 0,0-1 0 16,0-4 17-16,0 0-7 15,0 0-4-15,0-4-6 16,12-13 0-16,3-6-19 16,7 0-9-16,9-8 10 0,5 4-17 15,1-4-44-15,6 9-74 16,4-4-58-16,-10 12-38 15,-12 3-156-15</inkml:trace>
  <inkml:trace contextRef="#ctx0" brushRef="#br0" timeOffset="-202649.49">25452 17195 85 0,'0'0'912'0,"0"0"-690"0,0 0-86 32,0 0 60-32,0 0-50 15,0 0-9-15,0 0-74 16,-13 82-12-16,13-66-4 0,2 2-22 15,2 0 0-15,0 1-25 16,-1-2 1-16,-3-3-7 16,0-2-5-16,0-6-62 15,0-6-89-15,0-3-154 16,-5-17-209-16</inkml:trace>
  <inkml:trace contextRef="#ctx0" brushRef="#br0" timeOffset="-202516.29">25452 17195 1525 0,'105'-133'100'0,"-99"128"-100"0,3 0 0 16,3 5-1-16,-1 0-56 15,5 22-104-15,-3 0-120 32,-3 2-769-32</inkml:trace>
  <inkml:trace contextRef="#ctx0" brushRef="#br0" timeOffset="-202133.25">25822 17212 1077 0,'0'0'593'15,"0"0"-534"-15,0 0 20 0,0 0 11 16,0 0-22-16,0 0-18 16,0 0-33-16,-118 5-5 15,102 13 1-15,1 0-6 16,5-1 1-16,4 3-8 0,4-11-2 15,2 3-8-15,0-7-40 16,18 4-22-16,7-5 27 16,-2 6-6-16,6-1 45 15,-4 0-4-15,-2 3-8 16,-1 6 17 0,-7 10-22-16,-1 2 23 15,-7 6 28-15,-7 5-5 16,0-2 8-16,-12 2 7 15,-15-1-16-15,-6-5 24 16,-5-1-32-16,-2-13-6 16,1-4-8-16,2-4-19 0,8-13-36 15,10-8-63-15,7-20-217 16,12-7-331-16</inkml:trace>
  <inkml:trace contextRef="#ctx0" brushRef="#br0" timeOffset="-201400.9">26219 17004 1512 0,'0'0'385'0,"0"0"-327"15,0 0-34-15,0 0 2 32,0 0-1-32,-35 107 10 15,27-57-22-15,6 1 1 16,0-5-14-16,0-2 1 15,0-10 5-15,-1-13-6 0,3-4-52 16,0-12-40-16,0-5-56 16,0 0 12-16,15-22-24 15,8-10-176-15,8 0 19 16,3-3 70-16,-1 4 247 16,-2 9 51-16,-6 3 171 0,-7 10-11 15,-7 5 21-15,-5 4-78 16,2 0-35-16,0 10-7 15,1 12-20-15,7-4-38 16,1 3-39-16,2-2-9 0,3-12-6 16,2-7-18-16,3 0-10 15,2-12-42-15,2-23-97 32,2-15 7-32,8-49-155 15,-5-7 133-15,-10 7-458 16,-8 20 341-16,-18 51 299 0,0 11 947 15,0 8-362-15,0 4-293 16,0 2-103-16,0 3-100 16,-5 8-89-16,-1 23 16 15,-3 13 21-15,0 14-10 0,0 14-7 16,0 3 4-16,1-2-23 16,0-6 5-16,2-6-5 15,2-20-1-15,-1-9 0 16,3-15-41-16,2-13-45 15,0-4-9-15,0-4-12 0,17-18-8 16,8-5-28-16,4 0 90 16,0 1 53-16,-2 7 13 15,-5 10 43-15,-4 1 38 32,-6 8 15-32,-4 0-45 15,-1 0 8-15,-3 17 5 0,0 2 12 16,-1-1-35-16,-3 0-21 15,0-1-26-15,0-8-7 16,0 1-56-16,0-2-53 16,-24-3-32-16,-3-5-52 0,0 0-472 15</inkml:trace>
  <inkml:trace contextRef="#ctx0" brushRef="#br0" timeOffset="-201184.19">26558 17008 1476 0,'0'0'388'0,"0"0"-387"16,0 0-1-16,0 0 42 16,0 0-8-16,122-28-34 15,-72 28 19-15,0 0-4 0,-2 0-5 32,-6 0 2-32,-9 0-2 15,-6 0 2-15,-11-4-11 16,-5 4 0-16,-7-3 6 15,-4 3-7-15,0-5-80 16,-4 1-103-16,-11-2-441 0</inkml:trace>
  <inkml:trace contextRef="#ctx0" brushRef="#br0" timeOffset="-200149.73">27603 17096 209 0,'0'0'615'16,"0"0"-447"-16,0 0-167 16,0 0 48-16,0 0 44 0,0 0-14 15,0 0 14-15,25-74-23 16,-21 64 34-16,-2 2 20 15,-2-2-29-15,0 6 4 16,0 1-20-16,-15-4-7 16,-14 7-31-16,-9 0-40 15,-11 7 12-15,-9 14 15 0,-2 9-3 32,-1 2 23-32,10 4-12 15,9-5-8-15,15 1-2 16,14-10-26-16,13 4-6 0,0-8 5 15,31 0-9-15,15-4-6 16,15 0-22-16,11-5-27 16,28-9-82-16,-15 0-155 15,-14 0-212-15</inkml:trace>
  <inkml:trace contextRef="#ctx0" brushRef="#br0" timeOffset="-199417.15">27953 17142 1084 0,'0'0'206'16,"0"0"-198"-16,0 0 72 15,0 0 67-15,0 0-41 16,0 0-33-16,0 0 12 31,-127 23 13-31,105-2-40 16,1 2-27-16,6-1 0 0,4 0-30 15,2-5 9-15,5-2-10 16,4-1 0-16,0-6-1 16,0 1-9-16,4-9-52 15,14 0-17-15,6 0 18 0,5-17-33 16,2-5-94-16,3-2 0 16,-5 2 38-16,-7 0 30 15,-6 4 120-15,-7 4 110 16,-5 10 73-16,-4 4 27 15,0 0-41-15,0 0-81 0,0 6-29 16,0 12-46-16,0 4-4 16,0 0 4-16,4 0-12 15,10 0-1-15,-1-8-11 32,3-2 2-32,2-7-3 0,4-5 9 15,5 0-7-15,2-14-24 16,7-11-49-16,-3-3-45 15,0-2-43-15,-8 2 70 16,-5 2 70-16,-9 12 31 16,-7 5 83-16,-1 9 87 0,-3 0-23 15,0 0-46-15,0 0-61 16,0 9-38-16,0 5 33 16,5 4-23-16,1-1-11 15,3 2 20-15,0-3-21 0,2-7-9 16,2-4 2-16,1-1 7 15,1-4-2-15,1 0-8 16,2-12-30-16,2-6-9 16,-3-5-13-16,-1 0 26 15,-7 7 36-15,-3 6 6 0,-2 6 89 16,-2-1-19-16,-2 5-16 31,2 0-10-31,2 0-45 16,5 0-5-16,7 12 0 15,3-1-2-15,6-3-8 0,4-4-37 16,16-4-64-16,-5-4-210 16,-9-8-609-16</inkml:trace>
  <inkml:trace contextRef="#ctx0" brushRef="#br0" timeOffset="-198667.01">28967 16656 1378 0,'0'0'470'0,"0"0"-470"16,0 0 0-16,0 0 7 15,0 0 53-15,-98 148-23 32,87-92-25-32,2-1 10 15,0-6-22-15,1-9 2 16,-2-6-2-16,4-10 6 0,-1-7-3 15,3-7-3-15,2-6-14 16,2-4-8-16,0 0-38 16,0 0-19-16,13-14 31 15,9-3 6-15,7 0 36 16,4 3-12-16,5 3 18 0,1 3 2 16,-2 4 5-16,-3 4-4 15,-7 0-3-15,-10 18 0 16,-8 4 20-16,-9 4 52 15,0 3-27-15,-22-4 4 0,-7 3-38 16,-4-5 3-16,-5-5-3 16,1-6-9-16,6-2 23 15,5-10-25-15,8 0 0 32,9 0-6-32,9 0 4 15,0-2-28-15,16-15 12 0,19 3-30 16,15-7 40-16,10 3 1 15,6-1-21-15,5-3-10 16,-1 5-9-16,-3-6 1 16,-11 5-77-16,-14 1 38 0,-13-2 27 15,-15 6 58-15,-14 1 10 16,0 1 54-16,-12-1 71 16,-11 9-26-16,-5 0-25 15,-3 3-33-15,2 0 24 16,4 6-6-16,7 6-14 0,5 6-17 15,9 4-26-15,4 0-9 16,0 6 16-16,9-1-3 16,15 4 30-16,7-4 3 15,7-5-8-15,2-4-5 0,3-4-36 16,-3-10 0-16,-3-4-18 31,-1 0-23-31,-7-14 17 16,-4-8-17-16,-5 0-11 15,-9-1-25-15,-7-2-52 16,-4 2-91-16,-13 9-258 0,-9 5-721 0</inkml:trace>
  <inkml:trace contextRef="#ctx0" brushRef="#br0" timeOffset="-195717.49">30042 16687 1172 0,'0'0'97'16,"0"0"-72"-16,0 0-25 16,0 0 100-16,0 0-32 15,0 0-45-15,0-24-3 0,4 17 34 16,1-2 15-16,1-1-10 15,3-3-6-15,-2 1-20 16,2-2-26-16,-3-1-6 16,-1 3-1-16,-3 2 0 0,-2-2 2 15,0 6-2-15,-4 3 0 16,-14 3-9-16,-6 0 6 31,-8 0 3-31,-3 7 0 16,2 12 13-16,1 2-12 15,6 7 34-15,7-2-20 0,6 3-15 16,11 0 6-16,2-2-5 16,5 0-1-16,21-4 9 15,10 3-8-15,6-3 18 16,3 0-19-16,-3-2 0 16,-9 2 0-16,-8 0-10 0,-12-2-9 15,-11 1-36-15,-2 0 55 16,-17 2 4-16,-19-2 37 15,-11 0-13-15,-11 0 16 16,-4-3-11-16,-3-2 0 0,1-8-11 16,6 0-12-16,4-9 4 15,10 0-14-15,10 0 0 16,14 0-6-16,18-13-70 31,13-18-116-31,20 8-307 16,4-3-370-16</inkml:trace>
  <inkml:trace contextRef="#ctx0" brushRef="#br0" timeOffset="-195517.43">30107 16961 1305 0,'0'0'340'0,"0"0"-303"15,0 0-23-15,0 0 87 16,0 0-32-16,0 0-17 15,0 0-9-15,-25 101-11 0,21-83-6 16,2-2-26-16,-1-1 0 16,3-6-7-16,0-5-12 15,0-4-81-15,0-13-62 16,0-5-135-16</inkml:trace>
  <inkml:trace contextRef="#ctx0" brushRef="#br0" timeOffset="-195367.79">30107 16961 1390 0,'93'-141'0'15,"-84"141"-234"-15,-3 2 234 16,2 10-9-16,-4 6 9 16,0-4-89-16,-1-2-502 0</inkml:trace>
  <inkml:trace contextRef="#ctx0" brushRef="#br0" timeOffset="-194683.99">30267 16946 1013 0,'0'0'555'16,"0"0"-517"-16,0 0-26 15,0 0 65-15,0 0 27 0,-9 111-38 16,0-89-34-16,0-3-23 31,3 2 16-31,-1-12-24 16,3 0-1-16,-2-8 9 15,4-1-9-15,2 0-16 0,0 0-18 16,0-14-68-16,10-7 24 16,5-3-6-16,5 2 43 15,3-1 15-15,-4 5 26 16,2 6 8-16,-8 2 48 16,-6 6 2-16,-2 4 0 0,-5 0-27 15,0 4 6-15,0 10 58 16,0 4-25-16,0 1-36 15,0 2-11-15,0-3-23 16,0-4 3-16,0-1-3 0,0-5-19 16,0-7-29-16,8-1-27 15,5 0 47-15,5-14 0 16,5-8-65-16,4-5-44 31,-4-4-139-31,0 9 124 16,-9 5 152-16,-5 6 140 0,-5 8 59 15,-4 3-10-15,0 0-89 16,0 3-29-16,0 11-15 16,6 4-27-16,4 5-8 15,3-6-21-15,3-3-16 0,6-2 7 16,0-7-25-16,7-5-8 16,0-5-61-16,2-17-108 15,-2-4-42-15,-2-6 45 16,-10 2-117-16,-5 2 186 15,-10 7 139-15,-2 6 507 0,0 10-232 16,0 5-60-16,-2 0-92 16,-7 11-87-16,-4 19 23 15,0 10 14-15,-1 10-30 16,1 8-5-16,1 5-18 16,1-1-19-1,-3-4-2-15,4-14-2 16,1-12-64-16,0-20-86 15,2-12-190-15,0 0-355 0</inkml:trace>
  <inkml:trace contextRef="#ctx0" brushRef="#br0" timeOffset="-194084.28">30802 16895 1587 0,'0'0'198'15,"0"0"-144"-15,0 0-54 16,0 0 59-16,125-3-50 0,-114 26 11 15,-5 8 2-15,-6 3 13 16,0 2 9-16,-8 0-37 16,-15 1-6-16,-6-11-1 15,-2-8-17-15,2-9-22 16,0-9-2-16,7 0-36 0,6-27-53 31,8-14-63-31,8-11 51 16,0-9 23-16,18-8-52 15,17-12 70-15,14 6 90 16,11-5 22-16,8 7 1 0,-2 10 132 16,-3 16 11-16,-10 10-1 15,-15 16 28-15,-11 10-35 16,-14 11-69-16,-9 0-71 16,-4 23 47-16,0 19 30 15,-21 14-36-15,-12 12-10 0,-2 9-20 16,-1-3 3-16,3 2-16 15,6-13-4-15,10-5 11 16,7-12-12-16,6-11 0 16,4-12 0-16,0-10-16 0,0-5-43 15,18-8-14-15,9 0 43 16,6-14-5-16,7-12-56 31,2-1-94-31,-3-8-79 16,-4 3-40-16,-10 6-34 15,-10 3 338-15,-8 14 295 0,-5 4 15 16,-2 5-24-16,0 0-140 16,0 0-93-16,0 19-33 15,-5 3 24-15,-1 4 5 16,0 2-35-16,3-2 10 0,3-4-24 16,0-3 0-16,0-10-34 15,0-9-117-15,0 0-242 16,0-14-324-16</inkml:trace>
  <inkml:trace contextRef="#ctx0" brushRef="#br0" timeOffset="-193967.82">31409 16731 1397 0,'0'0'699'16,"0"0"-699"-16,0 0 7 16,0 0 12-16,0 0-19 0,0 0-44 31,0 0-98-31,17 41-96 15,-19-23-396-15</inkml:trace>
  <inkml:trace contextRef="#ctx0" brushRef="#br0" timeOffset="-193518.47">31475 16999 684 0,'0'0'553'16,"0"0"-534"-16,0 0 81 0,0 0 105 31,0 0-96-31,0 0-67 16,136-125-33-16,-105 99-9 15,0-2-28-15,-2-2-20 16,-2-7-22-16,-7 2-56 0,-7-1 110 16,-5 1 16-16,-8 7 78 15,0 10 101-15,0 6-43 16,0 10-69-16,-5 2-18 16,-4 6-49-16,-6 25 1 15,-3 8 34-15,-1 16-14 0,0 11 31 16,1 6-14-16,3 8-1 15,1-4 0-15,1 5-36 16,1-13 0-16,1-6-1 16,-4-10-13-16,-21-11-69 0,0-6-97 15,-2-17-339-15</inkml:trace>
  <inkml:trace contextRef="#ctx0" brushRef="#br0" timeOffset="-193166.94">31295 17142 1669 0,'0'0'216'16,"0"0"-187"-16,0 0-29 15,143-62 50-15,-88 48-44 16,3-4 12-16,2 4-18 16,0-4-10-16,-6 1-38 0,-3-6-77 15,-7 1-41-15,-5-8 1 16,-11 1-56-16,-7 8 221 15,-11-1 27-15,-2 7 125 16,-8 12 50-16,0-1 0 0,0 4-69 16,0 0-83-16,0 4-50 15,0 14 0-15,0 8 45 16,0 6-6-16,0-1 13 31,-2 4-12-31,2-3-9 16,0-2-23-16,-3-10-7 0,3-4-2 15,-3-6-45-15,-7-10-82 16,-1-10-52-16,-3-7-331 0</inkml:trace>
  <inkml:trace contextRef="#ctx0" brushRef="#br0" timeOffset="-193052.51">31924 16673 1735 0,'0'0'51'16,"0"0"-51"-16,0 0-11 15,0 0 0-15,0 0-39 0,122 31-142 16,-115-4-134-16</inkml:trace>
  <inkml:trace contextRef="#ctx0" brushRef="#br0" timeOffset="-192201.38">31988 16900 1568 0,'0'0'225'0,"0"0"-171"0,0 0 52 15,0 0 31-15,0 0-17 16,0 0-66-16,154-12-27 16,-112 7-20-16,-7-9-6 0,0 5-2 15,-12-3-11-15,-4 1-28 16,-9 8 12-16,-5-6 28 16,-5 9 0-16,0 0 16 15,0 0 5-15,0 0 14 16,0 0-35-16,-5 0-8 0,-5 0 0 15,-6 12-6-15,-4-1 14 16,-5 7 0-16,1-1 0 16,1 2 15-16,4 3-15 15,3-5 0-15,5 3 0 0,4-5 0 16,7-4-10-16,0-4-24 31,0-2-47-31,18 0 3 16,6-1 48-16,14-4 17 15,11 0-10-15,5-9-39 16,6-14-23-16,5 1-10 0,-5-8-51 16,-2-6 39-16,-9 0 7 15,-12-5 30-15,-10 6 70 16,-7 3 20-16,-7 6 50 16,-3 7 120-16,-8 2-63 0,0 8-33 15,-2 6 1-15,0-4-28 16,0 7-14-16,0 0-28 15,0 0-3-15,0 0-8 16,0-4-13-16,0 1 11 16,0-2-12-16,0-5 9 0,0-7-7 15,0 5 11-15,0-2 0 16,0-5 1-16,0 6-14 16,0-4 19-16,0 3-10 31,0-1-8-31,0 8 9 15,0 2-4-15,0 0-5 0,0 1-1 16,0 4-2-16,0 0 2 16,0 0 0-16,0 0 1 15,0 0-2-15,0 0-7 16,0 0-2-16,0 4 3 0,-4 10 4 16,-8 4 3-16,-1 13 12 15,-3 1 1-15,-3 7 22 16,-4 6-4-16,1-1 3 15,-2 2 9-15,1 2-29 16,3-8 12-16,3 0-26 0,7-4 2 16,8-4 12-16,2-1-14 15,0-8 0-15,20 0 0 16,9-2 46-16,13-7 28 16,10-5-44-16,10-5-30 0,9-4-85 31,25-45-111-31,-15-4-74 15,-19-9-420-15</inkml:trace>
  <inkml:trace contextRef="#ctx0" brushRef="#br0" timeOffset="-190635.06">32491 16802 120 0,'0'0'304'16,"0"0"-133"-16,0 0-46 15,0 0 60-15,0 0-80 0,0 0-63 16,0 0-20-16,2-4-22 16,2 4 1-16,-2-4-1 31,-2 4-5-31,0 0 5 15,0 0 27-15,0 0 24 16,0 0 17-16,0 0-36 0,0 0-22 16,0 0-9-16,0 0 5 15,-2 0-6-15,-2-4 6 16,0 4-6-16,0-4 23 16,2 4 2-16,2 0-1 0,0 0 13 15,0 0-11-15,0 0 7 16,0 0-24-16,-2 0-8 15,-3 0-1-15,3 0 1 16,-2 0 5-16,-4 0 7 16,2 4 13-16,-3 4 19 0,-2-2-3 15,0 6-4-15,-4-3 4 16,-2 3-13-16,5-1 5 16,-5-3 8-16,7 2-11 31,-6-2 13-31,5 1-9 0,2-4-23 15,2-1 10-15,2 4-15 16,3-2-7-16,0 3 0 16,2 0 0-16,0 3 0 15,23 2 0-15,10 4-10 16,34 4-20-16,-14 0-240 0,-3-8-549 0</inkml:trace>
  <inkml:trace contextRef="#ctx0" brushRef="#br0" timeOffset="-188718.84">30252 16709 1388 0,'0'0'342'0,"0"0"-244"16,0 0-7-16,0 0 82 15,0 0-63-15,0 0-68 16,0 0 15-16,0 0 11 16,4 0-22-16,-2 0-46 0,0 0-69 15,-2-4-95-15,0-6-148 31,-4-8-1474-31</inkml:trace>
  <inkml:trace contextRef="#ctx0" brushRef="#br0" timeOffset="-135693.69">25601 13600 365 0,'0'0'126'16,"0"0"-83"-16,0 0-8 0,0 0 73 16,0 0-7-16,0 0-16 15,-2 0 2-15,2 0-29 16,0-3 2-16,0 2 4 16,0 1-29-16,0-3 21 0,0 3-21 15,0 0 1-15,0 0 32 16,0 0-23-16,0 0 2 15,0 0-4-15,0 0-14 16,0 0 15-16,0 0-30 16,0 0-6-16,0 0 19 0,0-1-19 15,-2-4 2-15,-3 1-10 16,-1 1 6-16,-3-4 2 16,-3 3-8-16,0 1 0 15,0-2 11 1,-1 3-11-16,2-2 0 15,-3 3-1-15,3-2 2 16,0 1 4-16,0 2-5 16,2-2 0-16,3 1 3 15,0-2-3-15,2 1-1 16,0 0 1-16,-1 0 0 0,3 2 8 16,-2-3-8-16,0 3 0 15,-2 0 2-15,2-3-2 16,-2 1 0-16,-1 0-1 15,1 0 2-15,-2 2 0 0,2-2-1 16,-3 1 0-16,3-1 4 16,-4-3-4-16,1 3-3 15,1 0 3-15,-2-1 0 16,2 3 4-16,-1 0-4 16,0-3-4-16,0 3 3 0,0-2 1 31,0 2-1-31,0 0 1 15,0 0 0-15,3 0 7 16,1 0-7-16,-1 0 0 16,1 0 2-16,-2 0-2 0,1 0 0 15,-3 0-1-15,2 0 2 16,-2 0-1-16,2 0 0 16,1 0 2-16,-4 0 8 15,2 0-10-15,-1 0 0 16,1 0 0-16,-2 2 2 0,-1 1 3 15,3 0-5-15,-2-1 0 16,1 2 1-16,1 1-1 16,-2-2 0-16,1 3-1 15,-1 0 2-15,0 3-1 0,1-1 0 16,1-1 0-16,-1 1-1 16,-1 1 1-16,4 0 0 31,0 1-1-31,-1 0 2 15,-3 0 4-15,4 0-5 16,-3 3 0-16,1-3-6 0,0 2 6 16,2-1 0-16,2 2-1 15,-1 1-1-15,3 0 1 16,-2 0 1-16,4 4 0 16,-6 2 1-16,4-4-1 0,0 4 0 15,0 3-1-15,-2-2 1 16,1 1-2-16,-1 5 2 15,2-4 0-15,-2 3 7 16,2 1-7-16,2-1 0 16,0-2 3-16,0 0-3 0,0 0 0 15,0-2-1-15,0 0 0 16,0-1 0-16,0-1 1 16,0 3 0-16,0 0 0 31,0 2 0-31,0 1 0 0,0 2 0 15,0 0 1-15,0 4 5 16,0 3-6-16,0-8 0 16,0 8 3-16,0-9-3 15,0 0 0-15,0-2-1 16,0-2 2-16,0-4 3 16,0 0-4-16,0-1 0 0,0 3-7 15,0-1 4-15,0 5 3 16,0-2 0-16,0 2 6 15,-4 0-3-15,0-2-3 0,2 2 0 16,0-2-5-16,0-3 6 16,-3-1-1-16,3-2 15 15,2 0-14-15,0-1 23 16,0 4-24-16,0-1 2 16,0 2 14-16,0 1-16 15,0-2 0 1,0 3 0-16,0 0 8 15,0-2-4-15,0 1-4 16,0-4 7-16,0-1-1 16,0 2-5-16,0-4 13 0,2 3-14 15,0-3 6-15,3 1 2 16,-1 2-8-16,0-5 0 16,2-1 9-16,-2 5-9 15,0-1 0-15,1 1-1 16,-1-1 2-16,0 2 3 15,4 1-4-15,-4 0 0 0,3-4 5 16,-3 2 2-16,2 0-7 16,2 1 0-16,0-5 0 15,1 2 8-15,0 1-8 16,0-3 0-16,2 0 6 0,0-2-3 16,1-2 3-16,3 2-5 31,-1-2 8-31,1 2 20 15,3-5-27-15,-1 3 10 16,4 1 2-16,-3-5-14 16,1 2 0-16,2 2 8 0,-1-4-7 15,-1-2 7-15,2 5-8 16,-1-2 0-16,0 0 4 16,2-1-4-16,3-3-13 15,0 2 11-15,2 2 4 16,-2-5 8-16,4 5-10 0,3-5 1 15,-1 4-1-15,0-3 0 16,0 2 1-16,1-2-1 16,-4 2 1-16,5-2 1 15,-5 4-2-15,1-5 0 0,0 0 0 16,-3 0 0-16,3 0 4 16,-2 0-4-16,2 0 0 31,-2 0 6-31,-2 0-6 15,2 0 0-15,-3 0 7 0,0-5-7 16,-1 1 0-16,-1-1 7 16,0 1-7-16,-2-1 1 15,5-4-1-15,-2 0 1 16,0 2 2-16,2-4-3 16,0 3 0-16,-3-2 0 0,1 1 0 15,-4 1 8-15,-1-7-8 16,0 7 0-16,0-6 5 15,-3 0-5-15,1 2 0 16,-3-2 1-16,1-2 5 0,-1 2-6 16,-1-4 0-16,-1 4 1 15,-3-4 0-15,2 1-1 16,-4-4 0-16,-1 1 1 16,-1-6-1-16,0 4 0 15,0-5 0 1,-4 4 2-16,0-4-4 15,0 1 2-15,0-2 0 16,0 1 13-16,0-4-13 16,0-1-11-16,-6 2 11 15,0-2 0-15,-3 2 9 0,1-5-9 16,0 4 0-16,-1 3-1 16,1-3 8-16,-2 3-1 15,1 0-5-15,-1 0 1 16,0 0 18-16,-1 0-19 15,0 3-1-15,-3-4 7 0,2 3-7 16,-2 0 0-16,-2 0-1 16,-2 2 1-16,1-2 3 15,1 4-3-15,-1-5 0 16,1 5 0-16,-1 0 8 0,5 3-7 16,-1-2-1-16,-1 3 0 31,1 2 0-31,-1-2 0 15,3 2 0-15,-3-1 0 16,1 0 0-16,2 1 0 16,-3 0-1-16,2 2 2 0,-2-1 0 15,1 1-1-15,-1 2-1 16,1 0 1-16,0 1 0 16,1-1 0-16,3-2-1 15,-1 2 3-15,-2-2 2 0,1-3-4 16,-3 2 0-16,3-2-6 15,-2 0 8-15,2 1-2 16,-2-1 0-16,1 1 7 16,-1 2-7-16,2 3 0 15,2-2 0-15,0 1-3 0,3 2 3 16,-4-4 0-16,3 2-1 16,1 2 3-16,0 0 2 31,-3 3-4-31,1-2 1 15,2 1-1-15,-1-1 0 16,-1 0 0-16,-2-2 0 0,2 2 1 16,-5-3 9-16,-1 2-10 15,1 2 1-15,-3-6 35 16,1 4-35-16,-4 1 11 16,1 2-6-16,-1-1-6 0,-4 2-1 15,-6 2 1-15,-25 1-43 16,6 3-65-16,-4-4-368 0</inkml:trace>
  <inkml:trace contextRef="#ctx0" brushRef="#br0" timeOffset="-133294.46">25733 13812 52 0,'0'0'489'0,"0"0"-430"16,0 0-46-16,0 0 5 31,0 0 3-31,0 0 1 15,0 0 7-15,-87 0 39 0,85 0 49 16,2 0-45-16,0 0-32 16,0 0 14-16,0 0-12 15,0 0 3-15,0 0-8 16,0 0-11-16,0 0 12 16,0 0-16-16,0 0-14 15,0 0 13-15,0 0-20 0,4 0 0 16,7 0 18-16,5 0-19 15,7 0 24-15,3 0-18 16,5 0-5-16,3 0 16 0,2 0-17 16,3 0 0-16,-1 0 5 15,3 0 2-15,1 0-4 16,-2 0-3-16,3 0 0 16,-2 0 5-16,1 0-5 15,1 0-1 1,-1 0 1-16,1 0 0 15,1-4 0-15,2 1 0 16,0-2 0-16,1 1 5 16,2-1-5-16,0 0 0 15,3-2 0-15,0 4-7 0,0-3 7 16,-1 2 0-16,-2 0-3 16,-2-2-3-16,-3 0 5 15,-1 0-1-15,-1 0 2 16,1 0 0-16,-3 2-1 15,2 2 1-15,1-3 0 0,-3-2 6 16,2 2-6-16,1 1 0 16,-4-1 0-16,1 1 1 15,-1-3-1-15,-2 4 0 16,3-3 1-16,1-1 6 0,-1 2-6 16,0-4-1-16,-3 1 11 15,4 0-10-15,-1 1 0 31,-2-2-1-31,0 4 0 16,-2-2 11-16,-1 1-9 16,1 1-1-16,-1 1 14 0,-1 1-14 15,0-1 12-15,-1 3-13 16,1-2 1-16,-3 1 16 16,2 2-17-16,3-2 8 15,1 0 5-15,4 1-13 16,1-1 1-16,-2-3-1 0,3 1 2 15,-3 2 3-15,-1-1-5 16,0-2 0-16,-6-1 12 16,1 2-11-16,-5-1 7 15,-2 0-3-15,-6-2-4 0,-1 2 14 16,-3 1-14-16,-7 1 0 16,-1-2 10-16,-3 3-3 15,-2 2-8-15,-4 0 7 31,0 0-6-31,0 0 10 16,0 0-11-16,-4 0-74 0,-6 0-22 16,-3 0-176-16</inkml:trace>
  <inkml:trace contextRef="#ctx0" brushRef="#br0" timeOffset="-132877.6">28441 13323 1038 0,'0'0'168'0,"0"0"-122"0,0 0 32 15,0 0 37-15,0 0-99 16,0 0-7-16,0 0 1 16,52 32 26-16,-19-12 5 15,5 0-5-15,2-2-18 16,1-1 8-1,-4-4-26-15,-3-1 0 16,-8-2-7-16,-8-2-12 16,-9-2 1-16,-7-2-2 15,-2 2 4-15,0 4 16 16,-18 2 20-16,-4 4 1 0,-2 4 28 16,-3 2-29-16,2 1-1 15,3-1 6-15,7-3-12 16,1-2 22-16,5-4-10 15,5-3-19-15,2-1 3 16,2-4-9-16,0 2 0 0,0-1-1 16,0-2 2-16,0 1 5 15,8 0-6-15,-3-5-111 16,-3 0-103-16,-2 0-534 0</inkml:trace>
  <inkml:trace contextRef="#ctx0" brushRef="#br0" timeOffset="-132194.08">28909 13133 1185 0,'0'0'84'0,"0"0"-84"16,0 0 0-16,0 0 48 15,0 0 10-15,150-35-36 16,-84 19-22-16,0-2-9 16,-6 2-14-16,-12 2-19 0,-7 4 13 15,-17 2 0-15,-10 4 3 16,-12 1 4-16,-2 3-10 15,-36 0-57-15,-7 15-60 16,-1-1-221-16</inkml:trace>
  <inkml:trace contextRef="#ctx0" brushRef="#br0" timeOffset="-131927.84">29070 13043 1272 0,'0'0'203'16,"0"0"-142"-16,0 0 105 15,0 0-67-15,0 0-81 0,0 0-8 16,0 0 2-16,-18 113 8 16,3-59 6-16,-1 4-25 15,3 3 26-15,-1-6-24 16,5-2 6-16,1-11-1 15,-2-6-8-15,6-8-4 0,2-10 3 16,2-8-123-16,0-6-145 16,0-4-254-16</inkml:trace>
  <inkml:trace contextRef="#ctx0" brushRef="#br0" timeOffset="-131361.01">29239 13058 1471 0,'0'0'190'0,"0"0"-149"16,0 0 20-16,0 0-36 0,0 0-18 15,-21 114 26-15,9-54-20 16,1 6-7-16,5-4 6 16,2-4-11-16,2-9 10 15,2-11-11-15,0-12 0 0,0-8-9 16,0-8 9-16,6-8-29 15,9-2-62-15,9-7 56 16,5-20 19-16,7-7-67 16,-3-2-3-16,-4 2 62 15,-6 6 24-15,-8 10 3 16,-6 8 81-16,-4 8 21 0,-5 2-19 16,0 0-36-16,2 12-43 31,0 10 31-31,5 4-28 15,3 2-10-15,2-5 15 16,3-3-14-16,3-8-1 0,3-7 0 16,3-5-14-16,2 0 13 15,3-14-27-15,-2-14-70 16,-2-6-30-16,-10 1 6 16,-7 1 55-16,-6 9 67 15,-2 7 70-15,0 9 71 0,0 7-24 16,-8 0-52-16,2 5-32 15,-1 19-32-15,3 5 34 16,2 5-22-16,2 3-5 16,0-4 8-16,0-6-15 0,4-8-1 15,5-4 0-15,0-7-35 16,0-8-110-16,4-11-63 16,-1-18-113-16,-4-7-569 0</inkml:trace>
  <inkml:trace contextRef="#ctx0" brushRef="#br0" timeOffset="-131261.13">29706 13148 1106 0,'0'0'384'0,"0"0"-336"15,0 0-48-15,0 0-20 0,0 0-98 16,0 0-141-16</inkml:trace>
  <inkml:trace contextRef="#ctx0" brushRef="#br0" timeOffset="-130877.97">29988 13321 1400 0,'0'0'125'0,"0"0"-112"16,0 0 100-16,0 0-29 16,0 0-33-16,0 0-40 0,0 0-11 15,-120 30 12-15,102-6-12 31,7-2-3-31,5-1 2 16,3 0-8-16,3-3 0 16,0-2 3-16,15-1-14 15,10-4-34-15,6-2-13 0,1 3 48 16,-3-7 1-16,-7 4 7 16,-5-4 3-16,-5-1 8 15,-10 0 0-15,-2 0 2 16,0 0 49-16,-6 0-6 0,-15 1 28 15,-3 2-44-15,-5 0 6 16,-2-3-27-16,-1-1-7 16,5 1 5-16,3-1-6 15,2-3-111-15,8 0-181 16,8 0-259-16</inkml:trace>
  <inkml:trace contextRef="#ctx0" brushRef="#br0" timeOffset="-130095.27">30579 13108 796 0,'0'0'201'0,"0"0"-156"15,0 0 4-15,0 0 70 16,-125 6-21-16,92 13-5 16,1 2 1-16,6 5 4 0,1 1-24 15,8 0-48-15,3 2-4 31,5-1-4-31,7-5-18 16,2 0 14-16,0-5-14 16,2-2 0-16,14-4 3 15,4-6-3-15,2-4-9 16,7-2-8-16,-2 0-63 0,0-12-21 16,-6-7 36-16,-2-2 39 15,-9 1 24-15,-2 1 4 16,-6 6 35-16,-2 5 105 15,0 5-4-15,0 3-18 0,0 0-64 16,0 0-55-16,0 8-1 16,0 10-5-16,4 6 4 15,3 1 1-15,2 1 0 16,7-4-10-16,-1-3-53 0,19-10-128 16,-8-6-125-16,1-3-566 0</inkml:trace>
  <inkml:trace contextRef="#ctx0" brushRef="#br0" timeOffset="-129844.56">30853 13133 1407 0,'0'0'212'0,"0"0"-173"16,0 0 25-16,0 0 9 15,0 0-51-15,0 0-14 16,0 0 19-16,-104 67 9 0,87-45 22 15,5 3-17-15,1-4-26 16,1-1 18-16,4-1-27 16,1-3-5-16,5-5-1 15,0 1 7-15,0-1-14 0,11-5-52 16,14-2-84-16,8-4 59 16,25-9-96-16,-6-10-163 15,-6-8-537-15</inkml:trace>
  <inkml:trace contextRef="#ctx0" brushRef="#br0" timeOffset="-129644.69">31058 13138 1134 0,'0'0'533'0,"0"0"-459"16,0 0-44-16,0 0 27 16,0 0-5-16,0 0-43 0,0 0 1 15,-112 53 20-15,99-32 5 16,3 1 12-16,2-2-31 15,4 1-15-15,4-5 17 16,0-2-18-16,0-3-6 16,22-1-12-16,12-5-84 0,26-5-5 15,-8-2-235-15,-8-15-637 0</inkml:trace>
  <inkml:trace contextRef="#ctx0" brushRef="#br0" timeOffset="-128961.81">31058 13138 1185 0,'58'145'335'15,"-58"-145"-324"-15,0 0-11 16,0 0 97-16,21 0-40 0,8-4-51 16,6-9-6-16,5-2 0 15,0-6-7-15,-2-2-50 16,-6-4-29-16,-13 1 43 15,-7 2 19-15,-12 4 24 0,0 4 54 16,-10 6 9-16,-9 8-14 16,-6 2-4-16,-2 0 4 15,0 19-14-15,3 10 6 16,2 0-15-16,6 8-19 16,5-3 6-16,5 1-11 0,6-7-3 15,0-2 1-15,0-8-9 31,13-6 8-31,11-6-70 16,5-6 6-16,9 0 6 16,4-12-70-16,3-12-3 15,-3-4-7-15,-3-2 53 0,-8 3 86 16,-7 7 79-16,-6 6 48 16,-7 7 16-16,-6 5-27 15,-3 2-62-15,0 0-46 16,-2 9-7-16,0 9 66 0,0 4-32 15,0 3-23-15,0-3 20 16,0-2-31-16,0-6 0 16,0-4-1-16,0-7-25 15,0-3 18-15,0 0-28 16,9-15-44-16,6-11-93 0,8-4 68 16,3-1 21-16,6 4 32 15,-1 4 51-15,0 9 42 31,-2 8 48-31,-2 6-3 16,-2 0 33-16,-8 2-63 0,-5 14-12 16,-6 4 9-16,-4 2-29 15,-2 5 27-15,0-1-21 16,-8-3-24-16,-9 2 16 16,-2-5-23-16,-4-5-8 15,-6-10-42-15,5-5-171 0,3 0-270 0</inkml:trace>
  <inkml:trace contextRef="#ctx0" brushRef="#br0" timeOffset="-128661.84">32042 13089 7 0,'0'0'1371'0,"0"0"-1268"15,0 0-92-15,0 0 40 16,0 0 34-1,0 0 2-15,0 0-42 16,17 107-11-16,-8-77 4 16,-2-3-26-16,-2-5 2 15,-1-6-14-15,-2-9 2 16,0-3 11-16,-2-4-6 0,2 0 14 16,3-11 58-16,2-17-45 15,4-10-34-15,4-8-6 16,3-3-75-16,5 1-30 15,1 4-26-15,-2 10-60 16,3 12-4-16,-7 11-14 0,-5 6-124 0</inkml:trace>
  <inkml:trace contextRef="#ctx0" brushRef="#br0" timeOffset="-128528.03">32280 13052 687 0,'0'0'344'0,"0"0"-156"0,0 0-42 15,0 0 21-15,0 0-4 16,0 0-97-16,0 0-38 31,0 116-12-31,0-95-6 16,0-2-3-16,0-2-7 15,-3-10-72-15,1-5-200 0,-2-2-537 0</inkml:trace>
  <inkml:trace contextRef="#ctx0" brushRef="#br0" timeOffset="-128377.97">32391 12876 1748 0,'0'0'212'0,"0"0"-207"16,0 0-4-16,0 0-2 15,0 0-56-15,0 0-85 16,0 0-137-16,25 92-473 0</inkml:trace>
  <inkml:trace contextRef="#ctx0" brushRef="#br0" timeOffset="-127995.56">32612 13055 1196 0,'0'0'362'0,"0"0"-293"0,0 0 69 16,0 0 1-16,0 0-52 16,0 0-42-16,0 0-45 15,-71-35 1-15,46 53 1 16,6 4-2-16,-2 2 0 0,5 0-9 15,10-4 9-15,-5-1 0 16,9-7-8-16,2 0-26 16,0-4-63-16,13-3-34 0,5 0 62 15,3-1 58-15,2-1 9 16,0 4 2-16,-6 0 21 16,-3 8 12-16,-3 2-14 15,-7 9-9-15,-4 8 18 16,0 7 22-1,-7 5-24 1,-19 4-14-16,-10 0 5 0,-4-5-9 16,-3-8 3-16,1-7-3 15,5-7-8-15,-4-11-8 16,3-12-82-16,9-9-180 0,12-13-325 16</inkml:trace>
  <inkml:trace contextRef="#ctx0" brushRef="#br0" timeOffset="-127561.8">32782 12801 1455 0,'0'0'341'16,"0"0"-269"-16,0 0-67 16,0 0-4-16,0 0-1 15,-27 104 15-15,14-47 17 0,1 5-26 31,8-4 5-31,-3-2 11 16,5-10-21-16,0-5 5 16,0-12-6-16,0-7 0 15,-2-7-2-15,2-8 2 16,2-7-19-16,0 0 7 0,0-3-33 16,16-24-24-16,7-4-52 15,4-8-23-15,-1 0 38 16,-4 8 83-16,-4 11 23 15,-9 8 186-15,-5 8-35 0,-1 4-75 16,-3 0-76-16,2 9 2 16,0 12 2-16,5 2 30 15,0 3-24-15,1-4 19 16,1-3-27-16,1-2-2 16,0-9-36-16,9-8-17 0,-2 0 18 15,8-16-37-15,6-19-101 16,9-43-1-16,-4 6-107 31,-7-2-513-31</inkml:trace>
  <inkml:trace contextRef="#ctx0" brushRef="#br0" timeOffset="-127229.43">33154 12634 970 0,'0'0'736'16,"0"0"-618"-16,0 0-67 16,0 0-51-16,0 0-1 15,0 0 1-15,-18 115 28 16,4-48-15-16,4 3 7 0,-4-2-18 15,7-6-1-15,1-6 6 16,4-12 1-16,2-10-6 16,0-12-2-16,0-10-11 15,0-7-19-15,0-5-52 0,15-5 44 16,5-17 12-16,9-4-53 16,0 0 72-16,-2 6 7 15,-4 5 12-15,-8 8 45 16,-7 7-3-16,-3 0-22 15,-5 7-22 1,0 14 40-16,0 7 20 16,0 7-20-16,0-1-28 15,0-1 4-15,0-5-25 16,0-6 5-16,0-5-6 16,0-10-84-16,-3-7-51 0,-3-9-114 15,-5-14-284-15</inkml:trace>
  <inkml:trace contextRef="#ctx0" brushRef="#br0" timeOffset="-127062.1">33069 12959 1219 0,'0'0'672'0,"0"0"-621"16,0 0-27-16,0 0 46 16,0 0-32-16,0 0-1 15,163-5 7-15,-105 5-29 0,-3 0-15 16,-10 0 0-16,-16 0-89 15,-29 0-50-15,0 0-184 32,-29 0-464-32</inkml:trace>
  <inkml:trace contextRef="#ctx0" brushRef="#br0" timeOffset="-125695.61">28728 14163 584 0,'0'0'252'15,"0"0"-174"-15,0 0 13 0,0 0-22 16,0 0-30-16,0 0-4 15,0 0-21-15,0 0 25 16,0-4 25-16,0-4 16 16,0 2 30-16,0-5-43 15,0 4 14-15,0-1-28 0,0-3-23 16,0 4 21-16,-4-3-33 16,-2 2-17-16,-3 0 43 15,-3 4-11-15,-1-1-24 16,-3 3 7-16,-3 2 0 0,-6 0-1 31,-2 2 0-31,0 12-14 16,-2 7 25-16,3 0-19 15,2 2 1-15,3 0 5 16,5 0-3-16,8-2 5 0,1-4-15 16,7-1 0-16,0-3 3 15,0-1-3-15,9-3-25 16,9-9-30-16,7 0 20 15,4 0 34-15,4-4-24 16,3-13-14-16,1-2 9 0,-3-8-40 16,-7 6 18-16,-7 3 43 15,-7 4 9-15,-7 6 61 16,-4 6 18-16,-2 2-13 16,0 0-16-16,0 0-21 15,0 5-17-15,0 14 2 0,0 1-2 16,0 4 4-16,6-2-16 31,-2-3 1-31,5-7 13 16,-1 2-14-16,2-11-14 15,1-3-22-15,2 0-16 0,7-8 35 16,3-13-20-16,1-6-45 16,-2 1 24-16,-2 1 16 15,-5 10 42-15,-7 4 17 16,-4 8 46-16,-2 3-16 0,-2 0-30 15,0 3-10-15,2 11 23 16,1 7 11-16,3 2-24 16,4-2 3-16,-2-3-19 15,1-2 4-15,0-4-5 16,2-7-6-16,-2-2-10 16,0-3-22-16,5 0 6 0,1-3 16 15,5-14-25-15,3-5-22 16,-4 2 8-1,-1 2-28 1,-5 4 83-16,-5 6 1 16,-4 6 68-16,-4 2 14 0,0 0-29 15,0 0-18-15,2 0-8 16,2 8-16-16,3 1 11 16,5 0-23-16,3-6-7 15,5-3 7-15,3 0-9 16,0-25-52-16,-2-8-222 0,-13-6-715 0</inkml:trace>
  <inkml:trace contextRef="#ctx0" brushRef="#br0" timeOffset="-124295.18">29214 14233 735 0,'0'0'116'0,"0"0"-43"31,0 0-8-31,0 0 6 16,0 0-30-16,0 0-33 15,0 0 33-15,123-82-8 16,-98 64-10-16,-5-2 5 16,-5 3-27-16,-5-3 0 0,-4 5 14 15,-6-1-14-15,0 4 53 16,0 4-2-16,-8 4 5 15,-6-1-9-15,1 5-31 16,-3 0-8-16,-2 5 7 0,-2 12 19 16,2 6 4-16,5-1 0 15,2 3 2-15,1 0 19 16,8 1-29-16,2-6-8 16,0 1 6-16,0-4-13 15,12-1 6-15,5-4-21 0,8-6 6 16,4 1-7-16,7-7-6 31,19 0-84-31,-5-19-159 16,-8-1-430-16</inkml:trace>
  <inkml:trace contextRef="#ctx0" brushRef="#br0" timeOffset="-123395.69">29928 14038 1356 0,'0'0'239'16,"0"0"-199"-16,0 0-39 15,0 0 62-15,0 0-18 16,0 0-16-16,0 0-8 16,-53 113-15-16,46-96 20 15,3-5-24-15,2-3-1 0,-1-7 18 16,3-2-19-16,0 0-19 16,0 0-29-16,13-14-37 15,12-12-74-15,6-5-15 16,3 2-24-16,1 0 85 0,-6 10 113 15,-4 1 19-15,-10 8 96 32,-3 6 10-32,-10 4-25 15,0 0-48-15,-2 10 31 16,0 6 69-16,0 8-69 16,0 4-35-16,0-2-26 0,0 0-22 15,0-4 15-15,2-5-15 16,7-4-11-16,3-6-35 15,3-7-60-15,7 0 52 16,7-9-33-16,7-16-67 0,-3 0-65 16,0-1-50-16,-8 4 190 15,-7 8 79-15,-9 4 191 16,-7 5 53-16,-2 5-28 16,0 0-75-16,0 5-85 15,0 9-39-15,0 4-4 0,-2 1 18 16,2 2-31-16,0-8-1 31,0-1 1-31,4-1-16 16,7-9 16-16,5-2-10 15,2 0 8-15,2 0 2 16,2-11-39-16,-3-6-15 0,-9-1 21 16,-3-5 15-16,-7 4 9 15,0-1 18-15,-9-1 1 16,-15 5 59-16,-8 3-33 15,3 3-18-15,-2 3 6 0,6 7-24 16,6 0 0-16,9 0-31 16,8 9-160-16,2-1-167 0</inkml:trace>
  <inkml:trace contextRef="#ctx0" brushRef="#br0" timeOffset="-123078.69">30672 13668 1337 0,'0'0'190'0,"0"0"-148"16,0 0 32-16,0 0-73 16,0 0 34-16,0 0 29 15,-8 111-5-15,8-65 5 16,0 1-2-16,-5-1-27 0,-1 0 10 15,-6-2 0-15,1-2-28 16,1-5-2-16,-2-5-14 16,3-6 15-16,5-5-16 15,-1-4 0-15,5 0 1 0,0-10-1 16,0 3-12-16,11-8-25 16,14 0-11-16,6-2 35 15,7 0-48-15,20-32-106 16,-9 2-155-16,-11-7-629 0</inkml:trace>
  <inkml:trace contextRef="#ctx0" brushRef="#br0" timeOffset="-122913.45">30595 13918 1235 0,'0'0'487'0,"0"0"-462"16,0 0-4-16,0 0-11 15,149-23 3-15,-71 16-13 16,9 2-16-16,20 0-86 16,-22 1-198-16,-22 2-721 0</inkml:trace>
  <inkml:trace contextRef="#ctx0" brushRef="#br0" timeOffset="-122429.34">31319 13898 423 0,'0'0'1002'15,"0"0"-865"-15,0 0-57 16,-118-10 22-16,85 14-29 0,4 16-51 16,4 4 12-16,5 4-33 15,5 2 10-15,3-3 6 16,5-3-4-16,7-5-3 16,0-4-10-16,0-5-12 15,0-3-16-15,12-7-48 0,8 0 32 16,6-5 2-16,6-13-113 31,1-5 9-31,-4-1 12 16,-6 4 37-16,-8 4 97 15,-6 5 145-15,-4 7 67 0,-5 4-55 16,0 0-81-16,0 0-41 16,0 1-23-16,2 13 0 15,2 4 11-15,5 3-13 16,0-3-9-16,2-3-1 15,3-2-64-15,10-13-66 0,-4 0-116 16,-2-6-131-16</inkml:trace>
  <inkml:trace contextRef="#ctx0" brushRef="#br0" timeOffset="-122363.29">31319 13898 1056 0</inkml:trace>
  <inkml:trace contextRef="#ctx0" brushRef="#br0" timeOffset="-122096.22">31319 13898 1056 0,'142'-3'657'0,"-142"3"-584"0,0 0-73 0,4 9-28 0,-4 11 28 0,2 6 30 15,0 3-8-15,0 0-15 16,0-3 12 0,5-3-18-16,-3-5 0 15,2-9 0-15,4-2-1 16,-1-7-74-16,4 0 31 16,3-7 23-16,4-16 17 15,2-9-3-15,-2-3 6 0,-2-1 9 16,-3 2 33-16,-4 6-4 15,1 8 6-15,-6 8-22 16,-1 2 5-16,-1 7-27 16,3 3-63-16,2 0-90 15,4 17 32-15,5 3-37 0,3 1-35 16,16-4-52-16,1-4-56 16,-7-11 5-16</inkml:trace>
  <inkml:trace contextRef="#ctx0" brushRef="#br0" timeOffset="-121596.42">31876 13941 336 0,'0'0'553'0,"0"0"-305"0,0 0-51 15,0 0-18-15,0 0-50 32,0 0-38-32,0 0-4 15,-137-19-31-15,110 36-24 16,2 6-16-16,5-1-15 16,5 7 18-16,5-5-19 0,8 0 6 15,2-6-10-15,0-4 4 16,0-4-2-16,12-8-64 15,9-2 9-15,6 0 32 16,4-12-71-16,0-12-57 0,3-2 73 16,-5-6-42-16,-7 3 24 15,-3 5 98-15,-9 7 86 16,-3 8 60-16,-5 6 13 16,-2 3-70-16,0 0-38 15,0 0-50-15,0 5 0 0,0 9 21 16,0 2-21-16,7 0 17 31,0-2-18-31,4-2-2 16,3-3-4-16,5-8-26 15,4-1-4-15,6 0-24 0,0-14-54 16,0-8-51-16,-2-3-37 16,-8-1 30-16,-3 1 124 15,-7 4 48-15,-7 6 119 16,-2 7 126-16,0 4-7 15,0 4-97-15,0 0-94 0,0 4-47 16,0 14 29-16,-5 4 11 16,1 4-5-16,2 1-4 15,2-1-23-15,0-3 1 16,0-4-9-16,0-6-12 0,0-2-75 16,0-11-144-16,0-2-130 15,0-16-829-15</inkml:trace>
  <inkml:trace contextRef="#ctx0" brushRef="#br0" timeOffset="-121479.54">32196 13744 605 0,'0'0'1134'0,"0"0"-1132"16,0 0-2-16,0 0-42 15,0 0-78-15,0 0-64 0,0 0-417 16</inkml:trace>
  <inkml:trace contextRef="#ctx0" brushRef="#br0" timeOffset="-121196.24">32383 13640 1283 0,'0'0'358'0,"0"0"-288"0,0 0-56 15,0 0 1-15,0 0 45 32,0 0 4-32,-5 127-17 15,0-86-15-15,1 2-4 16,-1-6-16-16,-1-3 10 16,-3-1-22-16,2-4 6 0,-2-2-12 15,1-5 0-15,3-5-100 16,5-3-172-16,0-9-219 0</inkml:trace>
  <inkml:trace contextRef="#ctx0" brushRef="#br0" timeOffset="-120829.77">32626 13851 1174 0,'0'0'297'0,"0"0"-252"15,0 0 29-15,0 0 30 0,0 0-24 16,0 0-10-16,-135 5-39 15,114 17-30-15,5 4 18 32,3 0-19-32,3-1 1 15,8-5-1-15,2-6-5 16,0-4-18-16,0-7-81 0,14-3-52 16,11 0 65-16,4-15-178 15,2-8 45-15,2-5-352 16,-6 1 320-16,-5 6 256 15,-11 5 520-15,-4 8-134 16,-5 2-126-16,-2 6-59 0,0 0-82 16,0 8-59-16,0 12-15 15,0 3-7-15,0 4-27 16,9-1-10-16,2-6-2 16,7-3-6-16,0-12-74 0,17-5-8 15,-3-17-98-15,-6-8-148 0</inkml:trace>
  <inkml:trace contextRef="#ctx0" brushRef="#br0" timeOffset="-119979.61">32902 13578 992 0,'0'0'645'16,"0"0"-579"-16,0 0-66 15,0 0 16-15,0 0-3 16,0 0 31-16,-47 134-5 0,34-87-4 15,-1 2 6-15,1-1-29 16,0-6-12-16,-1-8 19 16,5-4-18-16,1-12 0 15,5-8-1-15,0-6-14 16,3-4-20-16,0 0-67 0,14-19-55 16,11-10-107-16,6-1 49 15,3 0-100-15,-3 4 314 16,-4 10 81-16,-8 6 120 15,-5 8-4 1,-5 2-71-16,-5 2-39 16,-4 18 46-16,0 6-24 15,0 3-24-15,-9 3-51 16,-7-1 2-16,-1-1-28 16,-1-10-8-16,7-5 4 15,2-7-4-15,6-8-28 0,3 0 2 16,0-20-149-16,3-15-50 15,19-11 128-15,27-32-117 16,9-2-106-16,-2 8-421 16,-5 9 741-16,-26 38 283 0,-5 6 100 15,-1 5-58-15,-5 4-40 16,-1 0-23-16,-7 10-96 16,-6 0-122-16,0 5-44 15,0 17 0-15,0 9 66 16,-8 13-14-16,-5 9-27 0,-7 5-24 15,0 0 23-15,2-2-24 32,0-8 0-32,7-9 1 15,2-11 8-15,5-10-6 16,4-6-3-16,0-9-33 0,0-3-22 16,11 0-49-16,14 0 74 15,8-5 18-15,7-9-28 16,3-7 4-16,-1 0-9 15,-9-4 45-15,-6 2 1 16,-7-2 31-16,-9 3 2 0,-9 4 27 16,-2 4-26-16,0 5 25 15,-18 6-32-15,-4 3-27 16,-4 0 12-16,-1 12-13 16,4 8 15-16,6 4 11 15,5 6-14-15,8 0 12 0,4 3-7 16,0-4-7-16,16-3 22 15,11-2-14-15,4-7 7 32,4-5-3-32,3-9-22 15,-2-3-14-15,-3 0-46 0,-6-7-28 16,-9-7 3-16,-14-7-105 16,-4 5-122-16,0 4-101 0</inkml:trace>
  <inkml:trace contextRef="#ctx0" brushRef="#br0" timeOffset="-117846.56">28497 14891 393 0,'0'0'264'15,"0"0"-232"-15,51-142 13 16,-26 77 30-16,1 5 36 31,1 6-23-31,-2 4-10 0,-6 8 28 16,-5 8 33-16,-3 10-4 16,-3 5 9-16,-8 13-16 15,0-1-24-15,0 7-21 16,0 0-37-16,0 3-46 0,-16 21 7 15,-5 15-5-15,-6 15 33 16,-1 13-6-16,1 3-13 16,5 5 24-16,4 0-40 15,7-5 7-15,6-12 0 16,5-8-5-16,0-10-4 0,13-10-2 16,12-18-68-16,8-6 8 15,7-6 6-15,8-14-51 16,1-16-46-16,-5-5-49 15,-6-6-26-15,-7 9 140 0,-11 0 90 32,-11 12 142-32,-5 9-3 15,-4 4 76-15,0 7-62 16,0 0-85-16,-2 7-39 16,-7 12-17-16,1 3 10 15,1 0 16-15,5 2-25 0,2-4-13 16,0-2 6-16,0-4-6 15,11-2 0-15,4-6 8 16,5-6-7-16,3 0-2 16,0 0-13-16,-4-12-11 0,-3-8 12 15,-5-1-35-15,-7-6 13 16,-4-5 23-16,0-1-68 16,-33-9-38-16,-5 6-57 15,-2 5-226-15</inkml:trace>
  <inkml:trace contextRef="#ctx0" brushRef="#br0" timeOffset="-117679.97">28375 14691 1455 0,'0'0'275'0,"0"0"-238"15,0 0 75-15,133-53-8 16,-68 39-67-16,9 6-15 15,3 2-22-15,2 0-5 16,23 6-63-16,-19 0-137 0,-17 0-328 16</inkml:trace>
  <inkml:trace contextRef="#ctx0" brushRef="#br0" timeOffset="-116696.61">29492 14494 1011 0,'0'0'288'0,"0"0"-201"16,0 0 82-16,0 0-50 15,0 0-62-15,0 0-57 16,0 0-15-16,-14-6 15 15,14 13 1-15,-2 2 28 0,-1-1 0 16,1-3 12-16,0 0-2 16,2-1-38-16,0-1 0 15,0 2 5-15,0-5 1 16,0 2-7-16,0 0 0 16,0 0 1-16,0 1 7 0,-2 6-8 15,0 0 8-15,-2 8 30 16,-2 9-13-16,-2 6 17 15,-1 11-12-15,-5 0-16 32,1 5 20-32,-1-6-27 0,3-1-1 15,-2-7 7-15,4-8-12 16,2-9-1-16,1-2 0 16,4-10 2-16,0-5-10 15,2 3 1-15,0-3-9 16,-3 0 16-16,3 0-15 0,0 0 5 15,0-3-8-15,0-11-56 16,0-6-16-16,0 3 20 16,7-1 26-16,-1 2 3 15,-1 4 33-15,-1 2 0 0,1 4 8 16,-3 3 0-16,1 2 9 16,-1-2-9-16,0 3-41 15,4 0-74-15,1 0-29 16,2-1-55-16,-2-3-42 15,2-2-103-15,-3-2 121 0,2-10-67 32,-4-3 290-32,0-2 233 15,0-6-106-15,1 0 80 16,1-4-51-16,2 1-99 16,0 2 5-16,3 9 40 0,3-2-56 15,1 7-29-15,3 6-8 16,0 6 31-16,0 4 8 15,2 0-17-15,2 0 40 16,-2 12-34-16,1 6-15 16,-4 0 7-16,-1 4-28 0,-7 0 11 15,-9-3 8-15,0 2 42 16,-3-1-1-16,-19 0-34 16,-7-2-4-16,-4 0 13 15,-3-6-8-15,3-2-16 16,4 0 12-16,8-2 3 0,8-6 9 15,7 2-18-15,6 0-18 32,0 4-8-32,0 2 8 15,15 7 25-15,5 2 28 16,7 5-12-16,0 1-7 0,4-4-23 16,-2 2-9-16,2-9-4 15,-5 0-33-15,-1-2-80 16,2-10-60-16,-5 0-117 15,-6-2-257-15</inkml:trace>
  <inkml:trace contextRef="#ctx0" brushRef="#br0" timeOffset="-116363.75">29833 14830 962 0,'0'0'525'0,"0"0"-404"0,0 0 39 16,0 0-43-16,0 0-35 15,0 0-54-15,0 0-21 16,0 16-7-16,2 3 0 15,4 3 1-15,5 0 0 32,5-4-1-32,4-8-20 15,2-2 4-15,5-8-5 0,2 0 8 16,0-12-13-16,-2-12-27 16,-7-15 31-16,-9 2 15 15,-7-6 7-15,-4 5 24 16,0 3 7-16,-17 4 23 0,-3 13 17 15,-3 4-48-15,-2 10 9 16,2 4-32-16,-2 0-9 16,2 22-1-16,3 2 0 15,5 6-4-15,6 2-52 16,6-2-69-16,6-7-84 0,21-13-71 16,3-6-304-16</inkml:trace>
  <inkml:trace contextRef="#ctx0" brushRef="#br0" timeOffset="-116131.4">30367 14455 1592 0,'0'0'224'16,"0"0"-165"-16,0 0-21 15,0 0 2-15,0 0-20 0,0 0 26 16,0 0 3-16,-38 139-19 15,32-93 6-15,-5 0-22 16,-1 0-14-16,-1-2 17 16,-5-4-17-16,1-3-13 0,-1-7-61 15,-1-4-82-15,9-12-154 16,1-10-92-16,7-4-206 0</inkml:trace>
  <inkml:trace contextRef="#ctx0" brushRef="#br0" timeOffset="-115764.23">30323 14829 1046 0,'0'0'306'15,"0"0"-153"-15,0 0 38 16,120-49-96-16,-82 39-22 31,2-3-23-31,-4 5-43 16,-3-4 12-16,-3 1-18 0,-9-1 0 16,-7-2 17-16,-5 5-12 15,-7-8 7-15,-2 1 12 16,0 3-2-16,-2 1 30 15,-7 3-6-15,-3 5-20 16,1 2 7-16,-1 2-34 16,-7 0-13-16,-3 15 13 0,0 4 0 15,-3 8 13-15,5 2-4 16,3 3-7-16,3-2 30 16,7 2-32-16,3-4 6 0,4-1 10 15,0-3-16-15,2-4 4 16,13-5 2-16,10-1-1 15,4-3 21-15,9-2-26 32,5-9-26-32,3 0-23 15,1 0-57-15,9-5-49 16,-10-10-174-16,-12-2-247 0</inkml:trace>
  <inkml:trace contextRef="#ctx0" brushRef="#br0" timeOffset="-115213.81">31305 14620 958 0,'0'0'351'0,"0"0"-208"15,0 0 52-15,0 0-72 16,0 0-84-16,0 0-10 15,0 0-14-15,-26 64 33 0,2-22 26 16,-3 7-16-16,-2 5-21 31,-2-2-14-31,4-4-23 16,2-10 16-16,7-8-11 16,7-12-4-16,5-8 14 15,4-6-15-15,2-4 1 16,0-2 18-16,6-22-19 0,14-12-55 15,7-16-22-15,9-10 24 16,1-3-70-16,3-3-35 16,-1 10 123-16,-8 10 35 15,-9 12 39-15,-6 10 53 0,-5 12 28 16,-7 10-21-16,-4 4-26 16,2 0-68-16,-2 0-5 15,0 18 0-15,0 5 9 16,5 16 28-16,0 1-22 15,1 9-14-15,5 0 8 0,5-6-8 16,1-1 1-16,4-4 5 31,-1-4-1-31,-1-10-1 16,2-4-5-16,-3-4-16 16,-5-6-15-16,-4-1-37 0,-2-6-41 15,-7-3-71-15,-5 0-119 16,-15 0 15-16</inkml:trace>
  <inkml:trace contextRef="#ctx0" brushRef="#br0" timeOffset="-115030.19">31112 14975 715 0,'0'0'870'16,"0"0"-766"-16,0 0 14 15,0 0 23-15,0 0-54 0,0 0-72 16,0 0-9-16,152-46 20 15,-97 32-26-15,6 0 0 16,-1 0-15-16,19-3-93 16,-14 5-98-16,-11 5-322 0</inkml:trace>
  <inkml:trace contextRef="#ctx0" brushRef="#br0" timeOffset="-114897.27">31820 14833 1508 0,'0'0'525'0,"0"0"-487"16,0 0 81-16,0 0 23 16,0 0-66-16,0 0-76 15,0 0-96-15,14 0-101 16,-21 0-375-16</inkml:trace>
  <inkml:trace contextRef="#ctx0" brushRef="#br0" timeOffset="-103332.34">17842 12547 456 0,'0'0'238'16,"0"0"-161"-16,0 0-14 15,0 0 37-15,0 0-37 16,0 0-5-16,0-29-42 16,0 26 36-16,0 1 18 0,0 0-27 15,0-1-2-15,0 1-18 32,0 0 13-32,0 2-1 15,0-1-16-15,0 1 13 16,0-2-19-16,0-2-12 0,0 1 13 15,0-2-8-15,0 1 1 16,0-1 21-16,0 0-28 16,0 1 34-16,0 1-1 15,0 3 12-15,0 0 25 16,0 0 2-16,0 0-42 0,-4 0-25 16,-4 11 1-16,0 4-6 15,-1 4 16-15,-1-2-16 16,4 3 22-16,4-4-21 15,-1 1 0-15,3-4-1 0,0-4 0 16,0-1 13-16,0-2-13 16,0 0 0-16,3-2-12 31,8-2 9-31,2-2-26 16,3 0 1-16,2 0 3 15,2 0 25-15,-3-4-26 16,-1-4 16-16,-5-2 3 0,1-3-2 15,-6 0 9-15,-3-4 1 16,-3 1 12-16,0 1-12 16,0-4 10-16,-3 4 6 0,-8 1 21 15,-2 2-31-15,0 1 2 16,1 5 5-16,3 6-13 16,1 0 3-16,-2 0-4 15,2 2-31-15,-3 13 24 16,1 0-104-16,4 8-97 15,-1-6-108-15,5-2-468 0</inkml:trace>
  <inkml:trace contextRef="#ctx0" brushRef="#br0" timeOffset="-102898.86">18058 12450 120 0,'0'0'760'0,"0"0"-633"16,0 0-95-16,0 0 52 16,0 0-22-16,0 0-36 0,0 0 6 15,6-9-19-15,-6 9 23 16,0 0 58-16,0 0-12 15,0 0 31-15,0 0-52 16,0 7-48-16,-2 9 34 16,-6 10-2-16,0 6-19 15,0 10 27 1,-1 4-28-16,0 3 6 16,0 1-11-16,2-1-14 15,1-3 25-15,2-8-31 16,-3-2 1-16,2-9 2 15,0-7-3-15,3-4 0 0,0-6-1 16,2-5-53-16,0-5-60 16,0 0-103-16,7-19-7 15,4 0-101-15</inkml:trace>
  <inkml:trace contextRef="#ctx0" brushRef="#br0" timeOffset="-102566.1">18104 12443 557 0,'0'0'189'0,"0"0"-143"16,0 0-14-16,0 0 50 15,0 0-10-15,0 0-39 16,0 0 14-16,83-27-13 0,-69 27 27 15,-5 10 46-15,-1 7-33 16,-1 0 6-16,-5 2-22 16,-2 1-25-16,0 2 2 15,0-2-14-15,-2 0 6 0,-13 0 16 16,-4-2-10-16,2-4 22 16,-1 0-30-16,3-4-23 15,1-5 21-15,5 0-23 16,3-3 0-16,6-2-24 15,0 0-110-15,0 0-100 0,8-7-102 16,5-4-571-16</inkml:trace>
  <inkml:trace contextRef="#ctx0" brushRef="#br0" timeOffset="-102033.02">18245 12596 965 0,'0'0'276'0,"0"0"-196"16,0 0 54-16,0 0-8 16,0 0-52-16,0 0-66 15,0 0-8-15,9-12 6 0,0 11 3 16,0-3-5-16,0 1-4 16,-3 0 3-16,4-1-7 15,-4-1 4-15,1 2-30 0,-3 1 10 16,-2 2 0-16,-2 0 19 15,0 0-5-15,0 0 6 16,0 0 25-16,0 0-16 16,0 0 11-16,0 0-1 15,0 0-17-15,0 0 28 0,0 0-29 32,0 0 8-32,0 0 35 15,0 0-38-15,0 0 1 16,0 0 3-16,0 0-10 15,0 0 0-15,0 0-1 0,0 0 2 16,0 0 1-16,0 0-2 16,0 0 0-16,0 0 1 15,0 0 0-15,0 0-2 16,0 0 1-16,0 0 0 16,0 0-2-16,0 0 2 15,0 0 0-15,0 0-3 0,0 0 3 16,0 0 0-16,0 0-1 15,0 0 1-15,0 0-1 16,0 0 1-16,0 0-19 16,0 0-22-16,0 0-119 0,0-2-156 0</inkml:trace>
  <inkml:trace contextRef="#ctx0" brushRef="#br0" timeOffset="-100899.52">18268 12622 362 0,'0'0'242'16,"0"0"-165"-16,0 0 24 15,0 0 43-15,0 0-53 16,0 0-37-16,0 0 40 16,-3-1 20-16,3-3-24 0,0 2-35 15,0-4-7-15,0 2 10 32,3-2-11-32,1 0-20 15,2-3 27-15,3 0-25 16,3-4-13-16,1 1-16 15,1-3 0-15,-1 1 7 0,1-3 2 16,-4 3-8-16,1 3-2 16,-3 0-4-16,-4 3 5 15,-2 1 0-15,-2 2 0 16,0 3-6-16,0 2 12 16,0 0 1-16,0 0-7 0,0 0-4 15,0 0-6-15,0 0 9 16,-4 0 1-16,-2 2 5 15,0 5-5-15,0-2 9 16,1 2 8-16,1-2-17 0,0 2-2 16,0 1-7-16,4 4 6 15,0 0 3-15,0 2 0 32,0-2 7-32,0 1 2 15,0-1-9-15,10-1-4 16,-3-3-5-16,1-2 18 0,2 0-6 15,-2-3-3-15,1 0-17 16,-3-3-6-16,4 0-56 16,-3 0-40-16,-1 0-29 15,-2-12-70-15,-2 0-326 0</inkml:trace>
  <inkml:trace contextRef="#ctx0" brushRef="#br0" timeOffset="-100549.2">18506 12443 517 0,'0'0'589'0,"0"0"-518"16,0 0-61-16,0 0 67 16,0 0 49-16,0 0-25 15,0 0-40-15,9 82-13 16,-9-57 25 0,0-2-42-16,0-3-15 15,0-4 4-15,0-4-19 16,0-6 8-16,0-2-9 15,0-4 0-15,0 0 25 16,0 0-13-16,0-2 16 16,0-14-27-16,0-4 23 0,11-9-17 15,5 0-7-15,6-3 7 16,4-3-4-16,1 6-3 16,2 0 0-16,-2 9-9 15,-7 6 11-15,-7 6-4 0,-3 8-18 16,-8 0-84-16,-2 3-44 15,0 18-22-15,-10 1-88 16,-2-4-838-16</inkml:trace>
  <inkml:trace contextRef="#ctx0" brushRef="#br0" timeOffset="-100082.47">18889 12436 992 0,'0'0'198'0,"0"0"-171"0,0 0 105 16,0 0 50-16,0 0-111 16,0 0-32-16,0 0-1 15,-56-24-1-15,35 38 14 16,0 3-24-16,1 2 6 16,3 4 13-16,3-2-38 0,5-1 2 15,5-1-4-15,2-5 3 16,2-2 1-16,0-2-10 15,0-4-9-15,0-2-11 16,10-2 18-16,2-2-33 0,3 0 28 16,1-9-14-16,2-9 20 15,0-3-20-15,-3-6-1 32,-1 1 21-32,-8 5-15 15,-1 3 16-15,-3 8 25 16,-2 3 16-16,0 7 30 0,0 0-27 15,0 0-44-15,0 3 0 16,0 13-11-16,0 4 11 16,0 2 13-16,0-1-11 15,0-1 12-15,4-1-14 0,6-7 1 16,0-2-3-16,6-8-87 16,2-2-53-16,11-15-72 15,-4-13-119-15,-6-4-848 0</inkml:trace>
  <inkml:trace contextRef="#ctx0" brushRef="#br0" timeOffset="-99333.38">19119 12080 971 0,'0'0'290'0,"0"0"-221"15,0 0-25-15,0 0 28 16,0 0 2-16,0 0-4 15,0 0 34-15,-38 128-30 16,35-89-4-16,-1 2-14 16,0-1-33-16,-5-2 18 15,3 0-19-15,-4-1-14 0,1-6 11 16,3-2-18-16,2-5-1 16,-1-6 0-16,3-2-34 15,2-6-54-15,0-3-55 0,0 0-83 16,7-7 36-16,10 0 71 15,8-2 31-15,-1-15-31 16,5-2 50-16,-2-1 69 16,-2-2 29-16,-6 6 47 15,-7 4 92-15,-8 4 6 0,-1 3 50 32,-3 5-58-32,0 0-56 15,0 0-46-15,0 0-52 16,-7 10-11-16,0 7 36 15,0 2-21-15,3 3-15 16,2 0 25-16,2 1-25 0,0-2 0 16,0-7-1-16,8 1 0 15,4-7 13-15,3-4-13 16,1-4-52-16,4 0 41 16,0-4-12-16,-2-16-4 15,-5-4 0-15,-4-3-16 0,-5 2 28 16,-4 3-1-16,0 4 16 15,0 6 43-15,-2 3-20 16,-2 8-13-16,2-2-10 16,2 3-6-16,0 0 5 0,0 0-17 15,2 8 10-15,9 2 7 32,5 3-39-32,2-3 19 15,-1-1 20-15,3-1-25 16,-1 0 26-16,-4 2 0 15,-4-1 0-15,-2-2 0 0,-4 2-21 16,-3-1 21-16,-2-5 7 16,0 2 5-16,0-5 41 15,0 0-12-15,0 0 17 16,0 0 22-16,2 0-16 0,2-13-24 16,3-4-40-16,0-9-21 15,2-3-20-15,1-13-92 16,0 6-120-16,-6 5-144 0</inkml:trace>
  <inkml:trace contextRef="#ctx0" brushRef="#br0" timeOffset="-99015.97">19010 12348 1242 0,'0'0'216'0,"0"0"-161"15,0 0 66-15,0 0-57 0,0 0-50 16,0 0-13-16,124-14 6 16,-81 10 15-16,1-1 32 15,1-2-19-15,-5 3-10 16,-6 0 11-16,-8-1-36 0,-7 5 0 15,-11 0 11-15,-3 0-10 16,-5 0-2-16,0 0 1 16,0 0-30-16,-9 0 1 15,-11 0-73-15,-5 0-391 0</inkml:trace>
  <inkml:trace contextRef="#ctx0" brushRef="#br0" timeOffset="-97183.53">17795 14420 899 0,'0'0'225'0,"0"0"-164"15,0 0-23-15,0 0 50 16,0 0 15-16,-29 102-30 16,18-69-18-16,0 4 47 0,1-5-43 15,0-2-29-15,3-2-1 32,-2-2-18-32,4-12 11 15,3-4-21-15,0-3 0 16,0-6 20-16,2-1-21 0,0 0 9 15,0-6-9-15,0-16-10 16,6-10-57-16,10-6-12 16,4-4 12-16,2-4-45 15,-1 4 28-15,-2 1 84 16,-3 7 1-16,-3 10 40 0,-3 8 24 16,-6 9 15-16,-2 5 10 15,0 2-37-15,-2 0-53 16,0 12 0-16,0 11 81 15,3 9-43-15,-1 7-10 0,0 1-16 16,0 1-11-16,2-6 16 16,-2-7-17-16,2-7-8 15,-2-6 8-15,2-7 0 32,-2-6-25-32,3-2-32 0,1 0 6 15,4-20 50-15,3-8-49 16,5-8-6-16,1-3-35 15,2-5-36-15,-4 7 13 16,-3 5 114-16,-3 7 17 16,-7 10 32-16,-2 8 83 0,-2 6-4 15,0 1-42-15,0 0-65 16,0 15-1-16,0 9 2 16,0 8 0-16,0 1 16 15,0 1-22-15,0-2-16 16,0-6 29-16,0-4-28 0,0-7 6 15,0-6-7-15,3-1 6 16,-3-8-5-16,2 2-1 16,-2-2 0-16,3 0 5 15,-3 0-4-15,0 0 7 0,2 0 11 16,0 0-11-16,-2 0 17 31,4 0-25-31,-2 0 0 16,3 4 4-16,-1-2-4 15,0 2-31-15,-1-2-2 16,-3-2-66-16,0 0-92 0,0 0-380 16</inkml:trace>
  <inkml:trace contextRef="#ctx0" brushRef="#br0" timeOffset="-96500.23">18272 14538 707 0,'0'0'251'0,"0"0"-158"0,0 0-11 16,0 0 115-16,0 0-111 15,0 0-47-15,0 0 34 32,-116 17-6-32,103 3-31 15,1 1 19-15,4 1-24 0,1 0 13 16,1-3-3-16,2-2-24 15,4-2-5-15,0-3-3 16,0-7-8-16,0-1-2 16,0-4-5-16,12 0-78 0,3 0 50 15,6-14-8 1,3-4-101-16,1-3 37 0,-3 4 12 16,-4 1 47-16,-5 4 47 15,-6 8 9-15,-5-2 114 16,-2 6 39-16,0 0-27 0,0 0-90 15,0 10-44-15,0 0 26 16,0 4-26-16,0 0-1 16,3-2 0-16,3-2-48 31,3-10-99-31,-2 0-115 0,-2 0-415 0</inkml:trace>
  <inkml:trace contextRef="#ctx0" brushRef="#br0" timeOffset="-96417.47">18272 14538 1309 0</inkml:trace>
  <inkml:trace contextRef="#ctx0" brushRef="#br0" timeOffset="-96066.66">18272 14538 1309 0,'133'-34'181'0,"-133"34"-180"0,0 2-1 0,0 14 78 0,0 3-21 0,0 6-6 16,-4 1-6-16,-2-2-14 15,1-2 22-15,1-2-37 0,0-4-5 16,-2-6-11-16,4-3 6 15,2-7-12-15,0 0-4 16,0 0-19-16,0 0-15 16,0-9-19-16,0-9 4 15,14-4-32-15,1-4 55 0,6 2 10 16,-3 7-2-16,-1-4 28 31,-3 8 9-31,-3 6 19 16,-5 7 24-16,-1 0 0 0,-3 0-27 15,-2 0 61 1,2 7 10-16,0 7-25 0,3 1-11 16,2 2-38-16,-3-4-11 15,5 3-6-15,-2-4 4 16,-3-2-4-16,5 2-5 16,-2-8-26-16,1 0-38 0,6-3-34 15,3-1-89-15,12 0-8 16,-4-9-106-16,-2-8-686 0</inkml:trace>
  <inkml:trace contextRef="#ctx0" brushRef="#br0" timeOffset="-95700.11">18776 14517 929 0,'0'0'493'0,"0"0"-419"16,0 0 57-16,0 0 7 31,0 0-60-31,0 0-51 16,0 0-9-16,0 0-11 0,-56-1 17 15,44 14-7-15,2 10-6 16,-1-5 17-16,3-1-28 16,4 0 7-16,2-3-6 15,2 1-1-15,0-12-9 16,0 1-14-16,0-2-81 0,2-2-13 16,10 0 44-16,3-9 57 15,1-8 16-15,-1-1-22 16,1 2 22-16,-5 0-13 15,-2 5 13-15,-5 8 74 0,-1 3 31 16,-3 0-32-16,0 0-11 16,0 0-55-16,0 0 9 15,0 6-8-15,0 6-7 16,4 2 17-16,3-2-18 0,2-1-48 31,2-4-39-31,2-3-120 16,16-4-15-16,-6-2 9 15,1-13-354-15</inkml:trace>
  <inkml:trace contextRef="#ctx0" brushRef="#br0" timeOffset="-94900.72">19005 14454 1020 0,'0'0'500'16,"0"0"-371"-16,0 0 22 16,0 0-72-16,0 0-32 15,0 0-27-15,0 0 7 0,-73 58-2 16,61-36-25-16,6-4 20 15,2-4-20-15,1-2 0 16,3-3-1-16,0 0-6 16,0-5-23-16,0 0-66 15,0-1 1-15,9 0 62 0,-3 3 6 16,4 2 27-16,-1 6 8 31,-1 4 0-31,-1 8 17 16,-2 10-12-16,-5 12 12 15,0 2 26-15,-7 6-34 0,-13 1-15 16,-4-7 20-16,-1-9-21 16,-2-10 1-16,4-13 20 15,6-8-22-15,6-10 20 16,4 0-20-16,7-18-7 16,0-18-66-16,4-4 42 15,19-8-25-15,6-2 29 0,6 2 7 16,8 2 19-16,1 5-6 15,4 1 7-15,-2 7 0 16,1 4-2-16,-5 1-24 0,-9 6-31 16,-10 6 22-16,-7 2 35 15,-12 2 9-15,-4 6 71 16,0-3 33-16,0 2-84 31,-4 5-4-31,-6-3 20 16,2 2-33-16,-1 3 13 15,-3 0-8-15,4 3-17 0,-3 14 25 16,1 1-18-16,2 5-5 16,3 0 14-16,3 0-15 15,2-6-2-15,0-5-5 0,7-2-20 16,9-6-29-16,3-1-37 16,4-3 31-16,-1 0 4 15,-2 0 6-15,-2 0 29 16,-3 0 20-16,-3 0-11 15,-3 0 2-15,-5 0 19 0,-2 5-8 16,-2 7 53-16,0 4 12 16,0-2-19-16,0-3-29 15,0 1-17-15,-4-9 34 16,-1-1-17-16,3-2 20 31,2 0 23-31,0 0-17 0,0-10 5 16,0-8 19-16,11-4-25 15,5 0-10-15,7-2-17 16,-2 2-15-16,4 2 0 16,-3 4-6-16,-4 8-76 15,-11 8-69-15,-7 0-168 0,0 0-555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F22AB-1C45-4B3A-83C2-6715587C33D3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30CA-06B5-432B-86BF-DAFD9574DD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79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5BEE5-BE34-414C-8050-C0784EA8AB5A}" type="slidenum">
              <a:rPr lang="en-AU"/>
              <a:pPr/>
              <a:t>2</a:t>
            </a:fld>
            <a:endParaRPr lang="en-AU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/>
              <a:t>As was previously stated, a discretionary access control scheme is one in which an</a:t>
            </a:r>
          </a:p>
          <a:p>
            <a:pPr eaLnBrk="1" hangingPunct="1"/>
            <a:r>
              <a:rPr lang="en-US" b="0" dirty="0"/>
              <a:t>entity may be granted access rights that permit the entity, by its own volition, to</a:t>
            </a:r>
          </a:p>
          <a:p>
            <a:pPr eaLnBrk="1" hangingPunct="1"/>
            <a:r>
              <a:rPr lang="en-US" b="0" dirty="0"/>
              <a:t>enable another entity to access some resource. A general approach to DAC, as</a:t>
            </a:r>
          </a:p>
          <a:p>
            <a:pPr eaLnBrk="1" hangingPunct="1"/>
            <a:r>
              <a:rPr lang="en-US" b="0" dirty="0"/>
              <a:t>exercised by an operating system or a database management system, is that of an</a:t>
            </a:r>
          </a:p>
          <a:p>
            <a:pPr eaLnBrk="1" hangingPunct="1"/>
            <a:r>
              <a:rPr lang="en-US" b="1" dirty="0"/>
              <a:t>access matrix</a:t>
            </a:r>
            <a:r>
              <a:rPr lang="en-US" b="0" dirty="0"/>
              <a:t>. The access matrix concept was formulated by Lampson [LAMP69,</a:t>
            </a:r>
          </a:p>
          <a:p>
            <a:pPr eaLnBrk="1" hangingPunct="1"/>
            <a:r>
              <a:rPr lang="en-US" b="0" dirty="0"/>
              <a:t>LAMP71], and subsequently refined by Graham and Denning [GRAH72, DENN71]</a:t>
            </a:r>
          </a:p>
          <a:p>
            <a:pPr eaLnBrk="1" hangingPunct="1"/>
            <a:r>
              <a:rPr lang="en-US" b="0" dirty="0"/>
              <a:t>and by Harrison et al. [HARR76].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One dimension of the matrix consists of identified subjects that may attempt</a:t>
            </a:r>
          </a:p>
          <a:p>
            <a:pPr eaLnBrk="1" hangingPunct="1"/>
            <a:r>
              <a:rPr lang="en-US" b="0" dirty="0"/>
              <a:t>data access to the resources. Typically, this list will consist of individual users or</a:t>
            </a:r>
          </a:p>
          <a:p>
            <a:pPr eaLnBrk="1" hangingPunct="1"/>
            <a:r>
              <a:rPr lang="en-US" b="0" dirty="0"/>
              <a:t>user groups, although access could be controlled for terminals, network equipment,</a:t>
            </a:r>
          </a:p>
          <a:p>
            <a:pPr eaLnBrk="1" hangingPunct="1"/>
            <a:r>
              <a:rPr lang="en-US" b="0" dirty="0"/>
              <a:t>hosts, or applications instead of or in addition to users. The other dimension lists</a:t>
            </a:r>
          </a:p>
          <a:p>
            <a:pPr eaLnBrk="1" hangingPunct="1"/>
            <a:r>
              <a:rPr lang="en-US" b="0" dirty="0"/>
              <a:t>the objects that may be accessed. At the greatest level of detail, objects may be</a:t>
            </a:r>
          </a:p>
          <a:p>
            <a:pPr eaLnBrk="1" hangingPunct="1"/>
            <a:r>
              <a:rPr lang="en-US" b="0" dirty="0"/>
              <a:t>individual data fields. More aggregate groupings, such as records, files, or even the</a:t>
            </a:r>
          </a:p>
          <a:p>
            <a:pPr eaLnBrk="1" hangingPunct="1"/>
            <a:r>
              <a:rPr lang="en-US" b="0" dirty="0"/>
              <a:t>entire database, may also be objects in the matrix. Each entry in the matrix indicates</a:t>
            </a:r>
          </a:p>
          <a:p>
            <a:pPr eaLnBrk="1" hangingPunct="1"/>
            <a:r>
              <a:rPr lang="en-US" b="0" dirty="0"/>
              <a:t>the access rights of a particular subject for a particular object.</a:t>
            </a:r>
            <a:endParaRPr lang="en-US" b="0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3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3AB7A-A1DF-49B6-88F5-B4669E9620A6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46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E7DC4-86EA-A840-AEAD-BBA04B7E08B1}" type="slidenum">
              <a:rPr lang="en-AU"/>
              <a:pPr/>
              <a:t>6</a:t>
            </a:fld>
            <a:endParaRPr lang="en-AU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/>
              <a:t>In practice, an access matrix is usually sparse and is implemented by decomposition</a:t>
            </a:r>
            <a:r>
              <a:rPr lang="en-US" b="0" baseline="0" dirty="0"/>
              <a:t> </a:t>
            </a:r>
            <a:r>
              <a:rPr lang="en-US" b="0" dirty="0"/>
              <a:t>in one of two ways. The matrix may be decomposed by columns, yielding</a:t>
            </a:r>
            <a:r>
              <a:rPr lang="en-US" b="0" baseline="0" dirty="0"/>
              <a:t> </a:t>
            </a:r>
            <a:r>
              <a:rPr lang="en-US" b="1" dirty="0"/>
              <a:t>access control lists </a:t>
            </a:r>
            <a:r>
              <a:rPr lang="en-US" b="0" dirty="0"/>
              <a:t>(ACLs); see Figure 4.2b. For each object, an ACL lists users and</a:t>
            </a:r>
            <a:r>
              <a:rPr lang="en-US" b="0" baseline="0" dirty="0"/>
              <a:t> </a:t>
            </a:r>
            <a:r>
              <a:rPr lang="en-US" b="0" dirty="0"/>
              <a:t>their permitted access rights. The ACL may contain a default, or public, entry. This</a:t>
            </a:r>
            <a:r>
              <a:rPr lang="en-US" b="0" baseline="0" dirty="0"/>
              <a:t> </a:t>
            </a:r>
            <a:r>
              <a:rPr lang="en-US" b="0" dirty="0"/>
              <a:t>allows users that are not explicitly listed as having special rights to have a default</a:t>
            </a:r>
            <a:r>
              <a:rPr lang="en-US" b="0" baseline="0" dirty="0"/>
              <a:t> </a:t>
            </a:r>
            <a:r>
              <a:rPr lang="en-US" b="0" dirty="0"/>
              <a:t>set of rights. The default set of rights should always follow the rule of least privilege</a:t>
            </a:r>
            <a:r>
              <a:rPr lang="en-US" b="0" baseline="0" dirty="0"/>
              <a:t> </a:t>
            </a:r>
            <a:r>
              <a:rPr lang="en-US" b="0" dirty="0"/>
              <a:t>or read-only access, whichever is applicable. Elements of the list may include</a:t>
            </a:r>
            <a:r>
              <a:rPr lang="en-US" b="0" baseline="0" dirty="0"/>
              <a:t> </a:t>
            </a:r>
            <a:r>
              <a:rPr lang="en-US" b="0" dirty="0"/>
              <a:t>individual users as well as groups of users.</a:t>
            </a:r>
          </a:p>
          <a:p>
            <a:endParaRPr lang="en-US" b="0" dirty="0"/>
          </a:p>
          <a:p>
            <a:r>
              <a:rPr lang="en-US" b="0" dirty="0"/>
              <a:t>When it is desired to determine which subjects have which access rights to a particular</a:t>
            </a:r>
            <a:r>
              <a:rPr lang="en-US" b="0" baseline="0" dirty="0"/>
              <a:t> </a:t>
            </a:r>
            <a:r>
              <a:rPr lang="en-US" b="0" dirty="0"/>
              <a:t>resource, ACLs are convenient, because each ACL provides the information</a:t>
            </a:r>
            <a:r>
              <a:rPr lang="en-US" b="0" baseline="0" dirty="0"/>
              <a:t> </a:t>
            </a:r>
            <a:r>
              <a:rPr lang="en-US" b="0" dirty="0"/>
              <a:t>for a given resource. However, this data structure is not convenient for determining</a:t>
            </a:r>
            <a:r>
              <a:rPr lang="en-US" b="0" baseline="0" dirty="0"/>
              <a:t> t</a:t>
            </a:r>
            <a:r>
              <a:rPr lang="en-US" b="0" dirty="0"/>
              <a:t>he access rights available to a specific user.</a:t>
            </a:r>
          </a:p>
          <a:p>
            <a:endParaRPr lang="en-US" b="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Decomposition by rows yields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capability tickets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4.2c). A capability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ticket specifies authorized objects and operations for a particular user. Each user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 a number of tickets and may be authorized to loan or give them to others.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tickets may be dispersed around the system, they present a greater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security problem than access control lists. The integrity of the ticket must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protected, and guaranteed (usually by the operating system). In particular,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ticket must be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unforgeable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One way to accomplish this is to have the operating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hold all tickets on behalf of users. These tickets would have to be held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region of memory inaccessible to users. Another alternative is to include an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unforgeable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token in the capability. This could be a large random password, or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message authentication code. This value is verified by the relevant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resource whenever access is requested. This form of capability ticket is appropriate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use in a distributed environment, when the security of its contents cannot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guaranteed.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convenient and inconvenient aspects of capability tickets are the opposite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those for ACLs. It is easy to determine the set of access rights that a given user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has, but more difficult to determine the list of users with specific access rights for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specific resource.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307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130CA-06B5-432B-86BF-DAFD9574DD10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3705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example: UAC </a:t>
            </a:r>
            <a:r>
              <a:rPr lang="en-US"/>
              <a:t>in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250B5-13BB-4F2D-9743-E2EAF5E9A2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068-C407-4A8B-904D-3B2AF6EFDE2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3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068-C407-4A8B-904D-3B2AF6EFDE2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271B-3532-ED83-C12A-5367FD90F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E4B8E-F6F7-C059-3597-98348BEC4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711C-8E49-47BD-AE25-FC9FFB10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9BF3-5606-C513-A273-C59C6E2B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F9D6-EC6D-B92A-E979-28D3E4E7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863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C35D-0037-A0E6-8CA5-55523910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62F47-4C8A-4C8A-4DEE-A02F1DD2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1634-39A5-A119-F7BF-86694C8A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4449-41B8-0B65-AFEB-BE179BB5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4A92-F035-F6B0-ADE0-90428823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708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B2F1C-5201-4412-2289-5CDB0715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ECDF2-6C37-9746-DCFF-07DE3CAC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3361-3DC4-02FC-C93A-48DD59A7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EB43-3EAC-3946-0AB6-3CF6996C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9A68-7911-4F3E-B10A-02E0F56B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06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D9E4-C880-1297-EAB2-D056BC18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BF0D-75A2-505A-6550-ABA0E9B1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7122-B050-FDE8-84C3-83ED81BE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122C-0163-43AF-785A-FC3E9101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3ECD-54A7-034B-102C-A86ACE15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276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FA48-6680-CBE2-8B43-8D0EB71B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25C89-6C62-BCFE-785A-9DF173C39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E3BE-2740-8B25-79F1-65EC01B9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5AC9-5FDB-DDA0-BB51-3C023FB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88B6-5492-21D1-25FC-3E31D1DB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071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0343-2263-4AC3-5EBF-517E6C10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69EB-7144-577A-229C-63447B307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D0037-6687-B9A6-0B15-3888ABF0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F1566-40BD-2698-7F81-E955C40D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42C4-3DE2-82FD-7647-032D6371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F45A-CFB8-248C-51FB-CC4161EC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28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8A4B-E5F1-9C11-25E3-CC0FD6F9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0F1B-9517-3382-F3DA-3A1E924F2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463FE-6176-11B7-C98E-1B10A6A0B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B883B-7929-9B7A-4693-9EB5786DE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56E05-3A8A-0809-499C-147329D81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BAABC-0FF4-EBD2-003B-331EFE5F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250B0-5153-D28A-2AED-61065C56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F42E5-961A-1F11-CD13-3304B44B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32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1698-BE9C-0AA0-92EE-0E71B61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9EBDA-7E0D-5DF1-DBB6-FA89489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89FE4-BA0C-1CCE-781A-D92B00E9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07AE-B240-9459-D095-22DDAD83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249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44AC2-C773-B83E-3638-16F9B689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D930-C778-3F73-3CA0-BE863C6A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615F5-A1D5-9CB7-914F-B63FE0DD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88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2958-B351-0FFC-FD95-7613E616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0388-AD59-08AC-3D45-F2C1023A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7AF91-EA15-1CF2-3BBD-EDF79F6AE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E4D23-ECD6-A11D-AC76-A9BAD1C2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A97E2-D6CC-BE46-BF07-589D7A0B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E7179-1680-FA8E-01B8-057CA0FD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65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F1F4-3B7D-38D1-3C51-D293EA5A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565EF-89AB-1456-0187-8BDA08A93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12706-7863-BF19-2BB7-FBE80472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6E7E-188B-2049-89BA-6414C3BE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0BEA-2B1B-3CAA-AB94-E2F5AA5A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7DA65-1E4C-91EE-AC4D-5F53F086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97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266C-8A25-95D8-94F9-85A25124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01BF-EC33-DF42-1E9B-446C6126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6143-75DD-F6D1-080F-860182378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2A45-11DE-42DA-A5F3-4E0903EDABD4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BC01-5880-8189-590A-A8D949F08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5AF32-019E-16AC-8A89-0D0DAFCAC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600D-E74D-4A7F-9930-0FEC8D4607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06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3.xml"/><Relationship Id="rId5" Type="http://schemas.openxmlformats.org/officeDocument/2006/relationships/image" Target="../media/image13.png"/><Relationship Id="rId10" Type="http://schemas.openxmlformats.org/officeDocument/2006/relationships/image" Target="NULL"/><Relationship Id="rId4" Type="http://schemas.openxmlformats.org/officeDocument/2006/relationships/image" Target="../media/image12.png"/><Relationship Id="rId9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9.png"/><Relationship Id="rId7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/>
              <a:t>CS 3002 Information Security</a:t>
            </a:r>
            <a:endParaRPr lang="en-US" sz="5400" dirty="0"/>
          </a:p>
          <a:p>
            <a:pPr algn="ctr"/>
            <a:r>
              <a:rPr lang="en-US" sz="4600" dirty="0">
                <a:solidFill>
                  <a:srgbClr val="FF0000"/>
                </a:solidFill>
              </a:rPr>
              <a:t>                                                                   Fall 2024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5254" y="3661000"/>
            <a:ext cx="6332507" cy="2877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b="1" dirty="0"/>
              <a:t>Week # 8 – Lecture #21, 22 and </a:t>
            </a:r>
            <a:r>
              <a:rPr lang="en-US" sz="3200" b="1" strike="sngStrike" dirty="0">
                <a:solidFill>
                  <a:srgbClr val="FF0000"/>
                </a:solidFill>
              </a:rPr>
              <a:t>23</a:t>
            </a:r>
          </a:p>
          <a:p>
            <a:pPr algn="ctr"/>
            <a:endParaRPr lang="en-US" sz="2000" dirty="0"/>
          </a:p>
          <a:p>
            <a:pPr marL="130175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8</a:t>
            </a:r>
            <a:r>
              <a:rPr lang="en-US" sz="2000" b="1" baseline="30000" dirty="0">
                <a:solidFill>
                  <a:srgbClr val="FF0000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, 9</a:t>
            </a:r>
            <a:r>
              <a:rPr lang="en-US" sz="2000" b="1" baseline="30000" dirty="0">
                <a:solidFill>
                  <a:srgbClr val="FF0000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 and </a:t>
            </a:r>
            <a:r>
              <a:rPr lang="en-US" sz="2000" b="1" strike="sngStrike" dirty="0">
                <a:solidFill>
                  <a:srgbClr val="FF0000"/>
                </a:solidFill>
              </a:rPr>
              <a:t>10</a:t>
            </a:r>
            <a:r>
              <a:rPr lang="en-US" sz="2000" b="1" strike="sngStrike" baseline="30000" dirty="0">
                <a:solidFill>
                  <a:srgbClr val="FF0000"/>
                </a:solidFill>
              </a:rPr>
              <a:t>th</a:t>
            </a:r>
            <a:r>
              <a:rPr lang="en-US" sz="2000" b="1" strike="sngStrike" dirty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October</a:t>
            </a:r>
            <a:r>
              <a:rPr lang="en-US" sz="2000" b="1" baseline="30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2024 </a:t>
            </a:r>
          </a:p>
          <a:p>
            <a:pPr marL="130175" indent="0" algn="ctr"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Oct 2024 --</a:t>
            </a:r>
            <a:r>
              <a:rPr lang="en-US" sz="1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ICETST'24</a:t>
            </a:r>
            <a:endParaRPr lang="en-US" sz="18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0175" indent="0" algn="ctr">
              <a:buNone/>
            </a:pPr>
            <a:endParaRPr lang="en-US" sz="2400" b="1" dirty="0"/>
          </a:p>
          <a:p>
            <a:pPr marL="130175" indent="0" algn="ctr">
              <a:buNone/>
            </a:pPr>
            <a:r>
              <a:rPr lang="en-US" sz="2400" b="1" dirty="0"/>
              <a:t>Dr. Aqsa Aslam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80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05" y="304800"/>
            <a:ext cx="9019095" cy="4399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705" y="1066800"/>
            <a:ext cx="9247695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Some permissions with special semantics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+x makes directories searchable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+t sticky bit (for directories deletion is restricted)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bit (change user id to file owner during execution)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UNIX backdoor from the 1990s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it’s bad, why do we need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bit?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3524250"/>
            <a:ext cx="6191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729049"/>
            <a:ext cx="10515600" cy="54479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Role Based Access Control (RBAC)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RBAC block diagram</a:t>
            </a:r>
          </a:p>
          <a:p>
            <a:pPr lvl="1"/>
            <a:r>
              <a:rPr lang="en-US" dirty="0"/>
              <a:t>RBAC</a:t>
            </a:r>
            <a:r>
              <a:rPr lang="en-US" baseline="-25000" dirty="0"/>
              <a:t>0</a:t>
            </a:r>
            <a:r>
              <a:rPr lang="en-US" dirty="0"/>
              <a:t> – Base Model</a:t>
            </a:r>
          </a:p>
          <a:p>
            <a:pPr lvl="1"/>
            <a:r>
              <a:rPr lang="en-US" dirty="0"/>
              <a:t>RBAC supports three well-known security principles.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Case Study: RBAC for a Bank</a:t>
            </a:r>
          </a:p>
          <a:p>
            <a:r>
              <a:rPr lang="en-US" dirty="0"/>
              <a:t>Attribute Based Access Control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ABAC Logical Architecture</a:t>
            </a:r>
          </a:p>
          <a:p>
            <a:pPr lvl="1"/>
            <a:r>
              <a:rPr lang="en-US" dirty="0"/>
              <a:t>Three Key attributes of ABAC Model</a:t>
            </a:r>
          </a:p>
          <a:p>
            <a:pPr lvl="1"/>
            <a:r>
              <a:rPr lang="en-US" dirty="0"/>
              <a:t>ABAC Policy Model</a:t>
            </a:r>
          </a:p>
          <a:p>
            <a:r>
              <a:rPr lang="en-US" dirty="0"/>
              <a:t>Online Entertainment Store Scenario</a:t>
            </a:r>
          </a:p>
          <a:p>
            <a:pPr lvl="1"/>
            <a:r>
              <a:rPr lang="en-US" dirty="0"/>
              <a:t>Specifying a RBAC Model</a:t>
            </a:r>
          </a:p>
          <a:p>
            <a:pPr lvl="1"/>
            <a:r>
              <a:rPr lang="en-US" dirty="0"/>
              <a:t>Specifying a ABAC Model</a:t>
            </a:r>
          </a:p>
          <a:p>
            <a:pPr lvl="1"/>
            <a:r>
              <a:rPr lang="en-US" dirty="0"/>
              <a:t>Comparing RBAC and ABAC models for the scenario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94520" y="635760"/>
              <a:ext cx="426240" cy="4236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320" y="627480"/>
                <a:ext cx="441720" cy="42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83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C31EA-D9F0-E099-0EC0-8E79C623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-1261" b="82167"/>
          <a:stretch/>
        </p:blipFill>
        <p:spPr>
          <a:xfrm>
            <a:off x="286413" y="220004"/>
            <a:ext cx="10177340" cy="77923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1FFD3C1-8434-57DA-69A2-035A36288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8729" y="789253"/>
            <a:ext cx="1075598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RBAC vs. DAC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 (Discretionary Access Control) defines access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based on individual users or groups.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RBAC assigns access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users assume within a system,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user identity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 and Access Rights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typically represents 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function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an organization.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rights are assigned to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users are then assigned to roles, either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responsibilities.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Relationships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and roles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is the relationship between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resources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(or system objects).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and their roles may change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environments where users frequently shift roles.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and Resource Set Stability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set of roles in most environments tends to be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relatively static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only occasional updates.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role has specific access rights to resources, but the associated access rights and roles themselves do not change often.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RBAC Illustrated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48504" y="2437586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0750" y="3505201"/>
            <a:ext cx="779755" cy="7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3225" y="4495800"/>
            <a:ext cx="753122" cy="75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36" y="5446932"/>
            <a:ext cx="801469" cy="80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4549218" y="3086470"/>
            <a:ext cx="1013383" cy="381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Role 1</a:t>
            </a:r>
          </a:p>
        </p:txBody>
      </p:sp>
      <p:sp>
        <p:nvSpPr>
          <p:cNvPr id="21" name="Oval 20"/>
          <p:cNvSpPr/>
          <p:nvPr/>
        </p:nvSpPr>
        <p:spPr>
          <a:xfrm>
            <a:off x="4549218" y="4228285"/>
            <a:ext cx="1013383" cy="381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Role 2</a:t>
            </a:r>
          </a:p>
        </p:txBody>
      </p:sp>
      <p:sp>
        <p:nvSpPr>
          <p:cNvPr id="22" name="Oval 21"/>
          <p:cNvSpPr/>
          <p:nvPr/>
        </p:nvSpPr>
        <p:spPr>
          <a:xfrm>
            <a:off x="4549218" y="5242558"/>
            <a:ext cx="1013383" cy="381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Role 3</a:t>
            </a: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5105401"/>
            <a:ext cx="609599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16" y="4073816"/>
            <a:ext cx="650584" cy="65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972171"/>
            <a:ext cx="609599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651464" y="1760724"/>
            <a:ext cx="1006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Times New Roman" pitchFamily="18" charset="0"/>
              </a:rPr>
              <a:t>Users</a:t>
            </a:r>
          </a:p>
        </p:txBody>
      </p:sp>
      <p:cxnSp>
        <p:nvCxnSpPr>
          <p:cNvPr id="10" name="Straight Arrow Connector 9"/>
          <p:cNvCxnSpPr>
            <a:stCxn id="4100" idx="1"/>
          </p:cNvCxnSpPr>
          <p:nvPr/>
        </p:nvCxnSpPr>
        <p:spPr>
          <a:xfrm>
            <a:off x="3410504" y="2818586"/>
            <a:ext cx="1085296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101" idx="1"/>
          </p:cNvCxnSpPr>
          <p:nvPr/>
        </p:nvCxnSpPr>
        <p:spPr>
          <a:xfrm flipV="1">
            <a:off x="3410504" y="3411674"/>
            <a:ext cx="1085296" cy="483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103" idx="1"/>
          </p:cNvCxnSpPr>
          <p:nvPr/>
        </p:nvCxnSpPr>
        <p:spPr>
          <a:xfrm flipV="1">
            <a:off x="3476348" y="4495801"/>
            <a:ext cx="1019453" cy="376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03" idx="1"/>
          </p:cNvCxnSpPr>
          <p:nvPr/>
        </p:nvCxnSpPr>
        <p:spPr>
          <a:xfrm>
            <a:off x="3476348" y="4872362"/>
            <a:ext cx="1019453" cy="461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04" idx="3"/>
          </p:cNvCxnSpPr>
          <p:nvPr/>
        </p:nvCxnSpPr>
        <p:spPr>
          <a:xfrm flipV="1">
            <a:off x="3486704" y="5562600"/>
            <a:ext cx="1009096" cy="285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638800" y="3276600"/>
            <a:ext cx="1148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38800" y="4418785"/>
            <a:ext cx="1148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638800" y="5430763"/>
            <a:ext cx="1148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638800" y="3411674"/>
            <a:ext cx="1143000" cy="873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638800" y="44958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638800" y="3581770"/>
            <a:ext cx="1143000" cy="1655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32664" y="1760724"/>
            <a:ext cx="1006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Times New Roman" pitchFamily="18" charset="0"/>
              </a:rPr>
              <a:t>Roles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65624" y="1654314"/>
            <a:ext cx="14829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  <a:cs typeface="Times New Roman" pitchFamily="18" charset="0"/>
              </a:rPr>
              <a:t>Permissions</a:t>
            </a:r>
            <a:br>
              <a:rPr lang="en-US" sz="2000" b="1" dirty="0">
                <a:latin typeface="+mj-lt"/>
                <a:cs typeface="Times New Roman" pitchFamily="18" charset="0"/>
              </a:rPr>
            </a:br>
            <a:r>
              <a:rPr lang="en-US" sz="2000" b="1" dirty="0">
                <a:latin typeface="+mj-lt"/>
                <a:cs typeface="Times New Roman" pitchFamily="18" charset="0"/>
              </a:rPr>
              <a:t>(Objects)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201704" y="3200400"/>
            <a:ext cx="856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74584" y="2514600"/>
            <a:ext cx="13886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Times New Roman" pitchFamily="18" charset="0"/>
              </a:rPr>
              <a:t>Relations: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0" y="3305146"/>
            <a:ext cx="1981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Times New Roman" pitchFamily="18" charset="0"/>
              </a:rPr>
              <a:t>User</a:t>
            </a:r>
          </a:p>
          <a:p>
            <a:pPr algn="ctr"/>
            <a:r>
              <a:rPr lang="en-US" dirty="0">
                <a:latin typeface="+mj-lt"/>
                <a:cs typeface="Times New Roman" pitchFamily="18" charset="0"/>
              </a:rPr>
              <a:t>Assignment (UA)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201704" y="4758461"/>
            <a:ext cx="856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610600" y="4863207"/>
            <a:ext cx="1981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Times New Roman" pitchFamily="18" charset="0"/>
              </a:rPr>
              <a:t>Permission Assignment (PA)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75960" y="1809000"/>
              <a:ext cx="2363040" cy="919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40" y="1797840"/>
                <a:ext cx="237960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2880" y="361800"/>
              <a:ext cx="11772000" cy="5276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480" y="351720"/>
                <a:ext cx="11791800" cy="52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66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369"/>
            <a:ext cx="6553200" cy="383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r>
              <a:rPr lang="en-US" baseline="-25000" dirty="0"/>
              <a:t>0</a:t>
            </a:r>
            <a:r>
              <a:rPr lang="en-US" dirty="0"/>
              <a:t> – 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Users:</a:t>
            </a:r>
            <a:r>
              <a:rPr lang="en-US" sz="2400" dirty="0"/>
              <a:t> individuals with access to the system</a:t>
            </a:r>
          </a:p>
          <a:p>
            <a:r>
              <a:rPr lang="en-US" sz="2400" b="1" dirty="0"/>
              <a:t>Role:</a:t>
            </a:r>
            <a:r>
              <a:rPr lang="en-US" sz="2400" dirty="0"/>
              <a:t> named job function within the org</a:t>
            </a:r>
          </a:p>
          <a:p>
            <a:r>
              <a:rPr lang="en-US" sz="2400" b="1" dirty="0"/>
              <a:t>Permission:</a:t>
            </a:r>
            <a:r>
              <a:rPr lang="en-US" sz="2400" dirty="0"/>
              <a:t> approval of a particular mode of access to objects</a:t>
            </a:r>
          </a:p>
          <a:p>
            <a:r>
              <a:rPr lang="en-US" sz="2400" b="1" dirty="0"/>
              <a:t>Session:</a:t>
            </a:r>
            <a:r>
              <a:rPr lang="en-US" sz="2400" dirty="0"/>
              <a:t> mapping between a user and a subset of roles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32640" y="207720"/>
              <a:ext cx="11799000" cy="6274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280" y="197640"/>
                <a:ext cx="11815920" cy="62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11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35" y="1295401"/>
            <a:ext cx="9635765" cy="6283750"/>
          </a:xfrm>
        </p:spPr>
        <p:txBody>
          <a:bodyPr>
            <a:normAutofit/>
          </a:bodyPr>
          <a:lstStyle/>
          <a:p>
            <a:pPr lvl="0"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RBAC supports three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 security principles: </a:t>
            </a:r>
          </a:p>
          <a:p>
            <a:pPr lvl="2" algn="just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Privilege</a:t>
            </a:r>
          </a:p>
          <a:p>
            <a:pPr lvl="2" algn="just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duties</a:t>
            </a:r>
          </a:p>
          <a:p>
            <a:pPr lvl="2" algn="just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</a:t>
            </a:r>
          </a:p>
          <a:p>
            <a:pPr lvl="0" algn="just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Privilege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says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minimum necessary rights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assigned to a subject that requests access to a resource.</a:t>
            </a:r>
          </a:p>
          <a:p>
            <a:pPr lvl="0"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duties is achieved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mutually exclusive roles must be invoked to complete a sensitive task.</a:t>
            </a:r>
          </a:p>
          <a:p>
            <a:pPr lvl="0"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is supported by means of abstract permissions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and debit for an account.</a:t>
            </a:r>
          </a:p>
          <a:p>
            <a:pPr lvl="0"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to which data abstraction is supported will be determined by the implementation details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0107" y="0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Role-Based Access Control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663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Advantage of RBAC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588" y="1426737"/>
            <a:ext cx="11696307" cy="4370748"/>
          </a:xfrm>
        </p:spPr>
        <p:txBody>
          <a:bodyPr>
            <a:normAutofit fontScale="92500"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Once implemented RBAC simplifies system administration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roles are defined and implemented, RBAC significantly reduces the administrative workload. 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Strong support for separation of duties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RBAC enforces clear separation of duties by assigning different permissions to distinct roles.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Good auditing support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RBAC improves auditability since the access rights for resources are tied to roles, not individuals. 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Considered best practice by many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organizations and security standards (such as NIST) consider RBAC a best practice for managing access control.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scalable, secure, and efficient model for access management, especially in environments with many users and complex access requirements.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0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5" y="2916118"/>
            <a:ext cx="2306809" cy="345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83" y="3263517"/>
            <a:ext cx="7696483" cy="3110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49" y="435127"/>
            <a:ext cx="7849242" cy="46172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105905" y="1079852"/>
            <a:ext cx="6416761" cy="2115053"/>
            <a:chOff x="3328601" y="2881236"/>
            <a:chExt cx="5534797" cy="18004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8601" y="2881236"/>
              <a:ext cx="5534797" cy="10955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8601" y="3976764"/>
              <a:ext cx="5534797" cy="704948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587943" y="1161792"/>
            <a:ext cx="436711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</a:rPr>
              <a:t>Each role should contain the minimum set of access</a:t>
            </a:r>
            <a:r>
              <a:rPr lang="en-US" dirty="0"/>
              <a:t> rights needed for that role. A user is assigned to a role that enables him or her to perform only what is required for that role. Multiple users assigned to the same role enjoy the same minimal set of access rights.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165960" y="1093680"/>
              <a:ext cx="11415240" cy="4785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7320" y="1085400"/>
                <a:ext cx="11433240" cy="48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45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27" y="240956"/>
            <a:ext cx="439169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16" y="3829050"/>
            <a:ext cx="414378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78" y="3943350"/>
            <a:ext cx="386192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82864" y="568413"/>
            <a:ext cx="5006895" cy="591084"/>
          </a:xfrm>
        </p:spPr>
        <p:txBody>
          <a:bodyPr>
            <a:normAutofit/>
          </a:bodyPr>
          <a:lstStyle/>
          <a:p>
            <a:r>
              <a:rPr lang="en-US" sz="3200" b="1" dirty="0"/>
              <a:t>Case Study: RBAC for a Bank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02240" y="412560"/>
              <a:ext cx="11961000" cy="611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00" y="403920"/>
                <a:ext cx="11977920" cy="61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6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4776" y="136525"/>
            <a:ext cx="9428375" cy="1176779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Discretionary </a:t>
            </a:r>
            <a:r>
              <a:rPr kumimoji="1" lang="en-GB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(DAC) </a:t>
            </a:r>
            <a:endParaRPr kumimoji="1"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156639" y="1097648"/>
            <a:ext cx="11299135" cy="5043046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 </a:t>
            </a:r>
            <a:r>
              <a:rPr kumimoji="0" lang="en-PK" altLang="en-PK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scheme </a:t>
            </a:r>
            <a:r>
              <a:rPr kumimoji="0" lang="en-PK" altLang="en-PK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allowing an entity to grant access rights to other entities, </a:t>
            </a:r>
            <a:r>
              <a:rPr kumimoji="0" lang="en-PK" altLang="en-PK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potentially violating access restrictions.</a:t>
            </a:r>
            <a:endParaRPr kumimoji="0" lang="en-US" altLang="en-PK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approach to DAC, as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exercised by an operating system or a database management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is that of an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matrix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PK" altLang="en-PK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Matrix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 lists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(users or entities attempting access).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other dimension lists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(resources or data being accessed).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 Entries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Each entry specifies the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rights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subject for a specific object, detailing permissions like read, write, or execute.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 descr="f2.pdf">
            <a:extLst>
              <a:ext uri="{FF2B5EF4-FFF2-40B4-BE49-F238E27FC236}">
                <a16:creationId xmlns:a16="http://schemas.microsoft.com/office/drawing/2014/main" id="{25BC36C7-D051-751C-1E75-AF363BEDE4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4" t="-16" r="33839" b="67239"/>
          <a:stretch/>
        </p:blipFill>
        <p:spPr>
          <a:xfrm>
            <a:off x="7999070" y="4169304"/>
            <a:ext cx="3988162" cy="2155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F98D3-4360-07F4-B91B-C6F1435B922F}"/>
              </a:ext>
            </a:extLst>
          </p:cNvPr>
          <p:cNvSpPr txBox="1"/>
          <p:nvPr/>
        </p:nvSpPr>
        <p:spPr>
          <a:xfrm>
            <a:off x="6324600" y="6324557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sz="1400" b="1" dirty="0">
                <a:solidFill>
                  <a:schemeClr val="bg1"/>
                </a:solidFill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4.2 Example of Access Control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0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55" y="191203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" y="1036949"/>
            <a:ext cx="6890994" cy="49019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Access control non-trivial in practice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Complex systems ⇝ complex access control models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characteristics of access control models</a:t>
            </a:r>
          </a:p>
          <a:p>
            <a:pPr lvl="1"/>
            <a:r>
              <a:rPr lang="en-US" sz="2200" b="1" dirty="0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Definition of objects and subjects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E.g. subjects can be users, processes or hosts</a:t>
            </a:r>
          </a:p>
          <a:p>
            <a:pPr lvl="1"/>
            <a:r>
              <a:rPr lang="en-US" sz="2200" b="1" dirty="0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Representation of permissions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E.g. columns (access control lists), rows (capabilities)</a:t>
            </a:r>
          </a:p>
          <a:p>
            <a:pPr lvl="1"/>
            <a:r>
              <a:rPr lang="en-US" sz="2200" b="1" dirty="0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Management of permissions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E.g. discretionary, mandatory or role-based access control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002" r="35292" b="59971"/>
          <a:stretch/>
        </p:blipFill>
        <p:spPr>
          <a:xfrm>
            <a:off x="6588808" y="2404160"/>
            <a:ext cx="5508924" cy="3416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5905501" y="5482664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sz="1400" b="1" dirty="0">
                <a:solidFill>
                  <a:schemeClr val="bg1"/>
                </a:solidFill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4.2 Example of Access Control Structures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03" y="304800"/>
            <a:ext cx="9160497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Representation: 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10" y="1066800"/>
            <a:ext cx="11692710" cy="5133451"/>
          </a:xfrm>
        </p:spPr>
        <p:txBody>
          <a:bodyPr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Access control lists (ACL) </a:t>
            </a:r>
            <a:r>
              <a:rPr lang="en-US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 of permissions attached to an object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a file, directory, or network resource). </a:t>
            </a:r>
          </a:p>
          <a:p>
            <a:pPr lvl="1"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in the list specifies which users or processes (subjects) can access the object and what actions (read, write, execute, etc.) they are allowed to perform.</a:t>
            </a:r>
          </a:p>
          <a:p>
            <a:pPr lvl="1" algn="just"/>
            <a:r>
              <a:rPr lang="en-US" sz="2200" dirty="0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Attachment of permissions to objects (columns)</a:t>
            </a:r>
            <a:endParaRPr lang="en-US" sz="2200" b="1" i="1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itchFamily="18" charset="0"/>
              </a:rPr>
              <a:t>⊕ Efficient and decentralize organization of permissions</a:t>
            </a:r>
          </a:p>
          <a:p>
            <a:pPr lvl="1"/>
            <a:r>
              <a:rPr lang="en-US" sz="2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itchFamily="18" charset="0"/>
              </a:rPr>
              <a:t>⊖ Listing of subject permissions very involved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file named document.txt, the ACL might specify: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Alice: Read, Write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Bob: Read only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Admin: Full access (Read, Write, Execute)</a:t>
            </a:r>
          </a:p>
          <a:p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/>
            <a:r>
              <a:rPr lang="en-US" sz="1900" b="1" i="1" dirty="0">
                <a:latin typeface="Times New Roman" panose="02020603050405020304" pitchFamily="18" charset="0"/>
                <a:cs typeface="Times New Roman" pitchFamily="18" charset="0"/>
              </a:rPr>
              <a:t>Example: </a:t>
            </a:r>
            <a:r>
              <a:rPr lang="en-US" sz="1900" b="1" i="1" dirty="0" err="1">
                <a:latin typeface="Times New Roman" panose="02020603050405020304" pitchFamily="18" charset="0"/>
                <a:cs typeface="Times New Roman" pitchFamily="18" charset="0"/>
              </a:rPr>
              <a:t>OpenBSD</a:t>
            </a:r>
            <a:r>
              <a:rPr lang="en-US" sz="1900" b="1" i="1" dirty="0">
                <a:latin typeface="Times New Roman" panose="02020603050405020304" pitchFamily="18" charset="0"/>
                <a:cs typeface="Times New Roman" pitchFamily="18" charset="0"/>
              </a:rPr>
              <a:t> packet filter</a:t>
            </a:r>
          </a:p>
          <a:p>
            <a:pPr lvl="2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Deny access to the SSH service from any host</a:t>
            </a:r>
          </a:p>
          <a:p>
            <a:pPr lvl="2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1900" i="1" dirty="0">
                <a:latin typeface="Times New Roman" panose="02020603050405020304" pitchFamily="18" charset="0"/>
                <a:cs typeface="Times New Roman" pitchFamily="18" charset="0"/>
              </a:rPr>
              <a:t>block in quick proto </a:t>
            </a:r>
            <a:r>
              <a:rPr lang="en-US" sz="1900" i="1" dirty="0" err="1">
                <a:latin typeface="Times New Roman" panose="02020603050405020304" pitchFamily="18" charset="0"/>
                <a:cs typeface="Times New Roman" pitchFamily="18" charset="0"/>
              </a:rPr>
              <a:t>tcp</a:t>
            </a:r>
            <a:r>
              <a:rPr lang="en-US" sz="1900" i="1" dirty="0">
                <a:latin typeface="Times New Roman" panose="02020603050405020304" pitchFamily="18" charset="0"/>
                <a:cs typeface="Times New Roman" pitchFamily="18" charset="0"/>
              </a:rPr>
              <a:t> from any to any port ssh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13FCF-AA2A-AA63-AC14-4D4A5A78A18D}"/>
              </a:ext>
            </a:extLst>
          </p:cNvPr>
          <p:cNvSpPr txBox="1"/>
          <p:nvPr/>
        </p:nvSpPr>
        <p:spPr>
          <a:xfrm>
            <a:off x="820132" y="6200251"/>
            <a:ext cx="10341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OpenBSD Packet Filter (PF)</a:t>
            </a:r>
            <a:r>
              <a:rPr lang="en-US" sz="1400" i="1" dirty="0"/>
              <a:t> is a powerful and flexible firewall software tool included in the OpenBSD operating system</a:t>
            </a:r>
            <a:endParaRPr lang="en-PK" sz="1400" i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345CF43-D7B0-6916-C6E6-BCAFFF1CD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9764" y="2715209"/>
            <a:ext cx="5093126" cy="242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680" y="1589619"/>
            <a:ext cx="6356318" cy="302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85" y="304800"/>
            <a:ext cx="9518715" cy="5671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Representation: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95" y="1008669"/>
            <a:ext cx="11670384" cy="5392132"/>
          </a:xfrm>
        </p:spPr>
        <p:txBody>
          <a:bodyPr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en-US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are a set of permissions that are attached to subjects (users or processes), specifying what actions they can perform on system objects.</a:t>
            </a:r>
          </a:p>
          <a:p>
            <a:pPr lvl="1" algn="just"/>
            <a:r>
              <a:rPr lang="en-US" sz="2000" dirty="0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Attachment of permissions to subjects (rows)</a:t>
            </a:r>
          </a:p>
          <a:p>
            <a:pPr lvl="1" algn="just"/>
            <a:r>
              <a:rPr lang="en-US" sz="2000" dirty="0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⊕ Listing and control of subject permissions simple</a:t>
            </a:r>
          </a:p>
          <a:p>
            <a:pPr lvl="1" algn="just"/>
            <a:r>
              <a:rPr lang="en-US" sz="2000" dirty="0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⊖ Fine-grained permissions difficult to implement</a:t>
            </a:r>
          </a:p>
          <a:p>
            <a:pPr marL="457200" lvl="1" indent="0" algn="just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Example: Linux capabilities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specific permissions such as rebooting the system and loading kernel modules.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-z CAP_SYS_BOOT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CAP_SYS_MODULEThis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sets the capabilities CAP_SYS_BOOT (to reboot the system) and CAP_SYS_MODULE (to load kernel modules) for the specified subject.</a:t>
            </a:r>
            <a:endParaRPr lang="en-US" sz="20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90761-DF31-4750-3503-97D79E4D4A31}"/>
              </a:ext>
            </a:extLst>
          </p:cNvPr>
          <p:cNvSpPr txBox="1"/>
          <p:nvPr/>
        </p:nvSpPr>
        <p:spPr>
          <a:xfrm>
            <a:off x="0" y="2649091"/>
            <a:ext cx="5043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Android application requests the capability to access the device's camera.</a:t>
            </a:r>
            <a:endParaRPr lang="en-US" sz="1800" b="1" i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t="36204" r="16045"/>
          <a:stretch/>
        </p:blipFill>
        <p:spPr>
          <a:xfrm>
            <a:off x="164057" y="300000"/>
            <a:ext cx="7677043" cy="56200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Picture 2" descr="f2.pdf">
            <a:extLst>
              <a:ext uri="{FF2B5EF4-FFF2-40B4-BE49-F238E27FC236}">
                <a16:creationId xmlns:a16="http://schemas.microsoft.com/office/drawing/2014/main" id="{30D47074-A82F-4A4D-720B-A3291AB73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002" r="35292" b="59971"/>
          <a:stretch/>
        </p:blipFill>
        <p:spPr>
          <a:xfrm>
            <a:off x="8078771" y="4081247"/>
            <a:ext cx="3962400" cy="2457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00AB4-B40C-CE8E-6EDC-0EA246059534}"/>
              </a:ext>
            </a:extLst>
          </p:cNvPr>
          <p:cNvSpPr txBox="1"/>
          <p:nvPr/>
        </p:nvSpPr>
        <p:spPr>
          <a:xfrm>
            <a:off x="8245311" y="468429"/>
            <a:ext cx="34737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Differences: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ACLs</a:t>
            </a:r>
            <a:r>
              <a:rPr lang="en-US" dirty="0">
                <a:highlight>
                  <a:srgbClr val="FFFF00"/>
                </a:highlight>
              </a:rPr>
              <a:t> are object-centric. They are focused on what each object (file) allows different users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Capabilities</a:t>
            </a:r>
            <a:r>
              <a:rPr lang="en-US" dirty="0">
                <a:highlight>
                  <a:srgbClr val="FFFF00"/>
                </a:highlight>
              </a:rPr>
              <a:t> are subject-centric. They focus on what each user or process is allowed to do with different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22718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4" y="304800"/>
            <a:ext cx="9339606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of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94" y="1066800"/>
            <a:ext cx="10605154" cy="4966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Discretionary Access Control (DAC)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Owner of an object controls access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Convenient but insecure if object changes owner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Mandatory Access Control (MAC)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globally enforces access control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Very secure but tedious to design and operate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Role-based Access Control (RBAC)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enforces access control using roles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In-between DAC and MAC models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37" y="304800"/>
            <a:ext cx="9113363" cy="6850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12" y="1066799"/>
            <a:ext cx="11409575" cy="57912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Discretionary access control of files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Owner manages permissions of his files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Fixed-size access control lists: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rwx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rwx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rwx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Three subjects: user, group and other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Three permissions: read, write and execute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 Everybody can read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file; root can write to it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(b) Only root and the group shadow can read the shadow file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showcases the standard UNIX file permissions structure, where each file is assigned specific read, write, and execute rights for different categories of users.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124200"/>
            <a:ext cx="62865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304799"/>
            <a:ext cx="9226485" cy="6944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Permissions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15" y="1066800"/>
            <a:ext cx="11026710" cy="50673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Simple notation for management of permissions</a:t>
            </a:r>
          </a:p>
          <a:p>
            <a:pPr lvl="1"/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&lt;subjects&gt; +|-|= &lt;permissions&gt;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Subjects: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 (user), g (group), o (others), a (all)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Permissions: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r (read), w (write), x (execute)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Make file readable to everyone: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a+r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Remove write permission from group: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g-w file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Make file readable by user only: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u=r file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itchFamily="18" charset="0"/>
              </a:rPr>
              <a:t>Alternative for UNIX gurus: octal encoding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to symbolic notation is using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 encoding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commonly used by advanced UNIX users (gurus). This approach uses numbers (e.g., 755) to represent permissions.</a:t>
            </a:r>
            <a:endParaRPr lang="en-US" sz="2400" b="1" i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</TotalTime>
  <Words>2119</Words>
  <Application>Microsoft Office PowerPoint</Application>
  <PresentationFormat>Widescreen</PresentationFormat>
  <Paragraphs>241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Discretionary Access Control (DAC) </vt:lpstr>
      <vt:lpstr>Access Control Models</vt:lpstr>
      <vt:lpstr>Representation: Access Control Lists</vt:lpstr>
      <vt:lpstr>Representation: Capabilities</vt:lpstr>
      <vt:lpstr>PowerPoint Presentation</vt:lpstr>
      <vt:lpstr>Management of Permissions</vt:lpstr>
      <vt:lpstr>Example: UNIX Permissions</vt:lpstr>
      <vt:lpstr>Example: UNIX Permissions (con’t)</vt:lpstr>
      <vt:lpstr>Special Permissions</vt:lpstr>
      <vt:lpstr>PowerPoint Presentation</vt:lpstr>
      <vt:lpstr>PowerPoint Presentation</vt:lpstr>
      <vt:lpstr>Basic RBAC Illustrated</vt:lpstr>
      <vt:lpstr>RBAC0 – Base Model</vt:lpstr>
      <vt:lpstr>PowerPoint Presentation</vt:lpstr>
      <vt:lpstr>Advantage of RBAC</vt:lpstr>
      <vt:lpstr>PowerPoint Presentation</vt:lpstr>
      <vt:lpstr>Case Study: RBAC for a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Aqsa Aslam</dc:creator>
  <cp:lastModifiedBy>Aqsa Aslam</cp:lastModifiedBy>
  <cp:revision>12</cp:revision>
  <dcterms:created xsi:type="dcterms:W3CDTF">2024-10-03T05:18:09Z</dcterms:created>
  <dcterms:modified xsi:type="dcterms:W3CDTF">2024-10-11T05:38:49Z</dcterms:modified>
</cp:coreProperties>
</file>