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485" r:id="rId2"/>
    <p:sldId id="584" r:id="rId3"/>
    <p:sldId id="304" r:id="rId4"/>
    <p:sldId id="585" r:id="rId5"/>
    <p:sldId id="303" r:id="rId6"/>
    <p:sldId id="586" r:id="rId7"/>
    <p:sldId id="587" r:id="rId8"/>
    <p:sldId id="301" r:id="rId9"/>
    <p:sldId id="306" r:id="rId10"/>
    <p:sldId id="588" r:id="rId11"/>
    <p:sldId id="307" r:id="rId12"/>
    <p:sldId id="308" r:id="rId13"/>
    <p:sldId id="309" r:id="rId14"/>
    <p:sldId id="310" r:id="rId15"/>
    <p:sldId id="434" r:id="rId16"/>
    <p:sldId id="389" r:id="rId17"/>
    <p:sldId id="359" r:id="rId18"/>
    <p:sldId id="442" r:id="rId19"/>
    <p:sldId id="592" r:id="rId20"/>
    <p:sldId id="593" r:id="rId21"/>
    <p:sldId id="594" r:id="rId22"/>
    <p:sldId id="589" r:id="rId23"/>
    <p:sldId id="590" r:id="rId24"/>
    <p:sldId id="591" r:id="rId25"/>
    <p:sldId id="285" r:id="rId26"/>
    <p:sldId id="286" r:id="rId27"/>
    <p:sldId id="287" r:id="rId28"/>
    <p:sldId id="288" r:id="rId29"/>
    <p:sldId id="289" r:id="rId30"/>
    <p:sldId id="595" r:id="rId31"/>
    <p:sldId id="290" r:id="rId32"/>
    <p:sldId id="291" r:id="rId33"/>
    <p:sldId id="292" r:id="rId34"/>
    <p:sldId id="293" r:id="rId35"/>
    <p:sldId id="425" r:id="rId36"/>
    <p:sldId id="596" r:id="rId37"/>
    <p:sldId id="398" r:id="rId38"/>
    <p:sldId id="399" r:id="rId39"/>
    <p:sldId id="426" r:id="rId40"/>
    <p:sldId id="462" r:id="rId41"/>
    <p:sldId id="385" r:id="rId42"/>
    <p:sldId id="610" r:id="rId43"/>
    <p:sldId id="633" r:id="rId44"/>
    <p:sldId id="636" r:id="rId45"/>
    <p:sldId id="634" r:id="rId46"/>
    <p:sldId id="402" r:id="rId47"/>
    <p:sldId id="403" r:id="rId4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a:solidFill>
                <a:schemeClr val="tx1"/>
              </a:solidFill>
              <a:effectLst/>
            </a:rPr>
            <a:t>Classified into two broad categories:</a:t>
          </a: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a:latin typeface="+mj-lt"/>
            </a:rPr>
            <a:t>Based first on how it spreads or propagates to reach the desired targets</a:t>
          </a: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a:latin typeface="+mj-lt"/>
            </a:rPr>
            <a:t>Then on the actions or payloads it performs once a target is reached</a:t>
          </a: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a:latin typeface="+mj-lt"/>
            </a:rPr>
            <a:t>Those that need a host  program (parasitic code such as viruses)</a:t>
          </a: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a:latin typeface="+mj-lt"/>
            </a:rPr>
            <a:t>Those that are independent, self-contained programs (worms, trojans, and bots)</a:t>
          </a: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a:latin typeface="+mj-lt"/>
            </a:rPr>
            <a:t>Malware that does not replicate (trojans and spam  e-mail)</a:t>
          </a: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a:latin typeface="+mj-lt"/>
            </a:rPr>
            <a:t>Malware that does replicate (viruses and worms)</a:t>
          </a: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pt>
    <dgm:pt modelId="{EDB22133-E8C5-564E-9BDE-77A9A6AFF0D9}" type="pres">
      <dgm:prSet presAssocID="{F2093A2E-173F-ED4E-896A-34F2417B94C2}" presName="parTrans" presStyleLbl="sibTrans2D1" presStyleIdx="0" presStyleCnt="6"/>
      <dgm:spPr/>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pt>
    <dgm:pt modelId="{AB73B6B3-49AA-5044-87E7-043168FDA1C2}" type="pres">
      <dgm:prSet presAssocID="{0DE61BF1-A6DC-B442-B61B-7BEABF3B2C66}" presName="sibTrans" presStyleLbl="sibTrans2D1" presStyleIdx="1" presStyleCnt="6"/>
      <dgm:spPr/>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pt>
    <dgm:pt modelId="{3DDCB43C-A170-0943-B0D8-AF848C17E12A}" type="pres">
      <dgm:prSet presAssocID="{910E3748-395A-9747-9C25-4A58B8AD44C2}" presName="parTrans" presStyleLbl="sibTrans2D1" presStyleIdx="2" presStyleCnt="6"/>
      <dgm:spPr/>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pt>
    <dgm:pt modelId="{5294E86B-9DC9-C242-BE4F-6917AE89A034}" type="pres">
      <dgm:prSet presAssocID="{716CE549-8138-BC4B-8FB3-DF180464C301}" presName="sibTrans" presStyleLbl="sibTrans2D1" presStyleIdx="3" presStyleCnt="6"/>
      <dgm:spPr/>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pt>
    <dgm:pt modelId="{72589221-705F-AA40-B4C6-05F80364904C}" type="pres">
      <dgm:prSet presAssocID="{4EB9040F-A42E-9448-9E5D-FB650183CF9F}" presName="sibTrans" presStyleLbl="sibTrans2D1" presStyleIdx="4" presStyleCnt="6"/>
      <dgm:spPr/>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pt>
    <dgm:pt modelId="{73DDE64E-DD84-7746-BE01-849021843D34}" type="pres">
      <dgm:prSet presAssocID="{F6E00E15-E6F3-F942-9B34-CAE643C995F6}" presName="sibTrans" presStyleLbl="sibTrans2D1" presStyleIdx="5" presStyleCnt="6"/>
      <dgm:spPr/>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pt>
  </dgm:ptLst>
  <dgm:cxnLst>
    <dgm:cxn modelId="{F9C0FB10-6630-8F4B-9945-92CE119D948A}" type="presOf" srcId="{F6E00E15-E6F3-F942-9B34-CAE643C995F6}" destId="{73DDE64E-DD84-7746-BE01-849021843D34}" srcOrd="0" destOrd="0" presId="urn:microsoft.com/office/officeart/2005/8/layout/lProcess1"/>
    <dgm:cxn modelId="{AB9E2D13-14E9-4844-92F2-DE6F35A43D68}" type="presOf" srcId="{1C6539FB-DF41-9847-8663-8590CEAA001E}" destId="{23949CA4-11FE-B44B-8096-7F92BA04476C}"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F8589E43-0DFA-6742-ADB4-4E269A0F80B7}" type="presOf" srcId="{AD27E523-4198-8A43-9A92-601902BD84C7}" destId="{BC9811A8-A431-9545-AB24-6FCE1425685B}" srcOrd="0" destOrd="0" presId="urn:microsoft.com/office/officeart/2005/8/layout/lProcess1"/>
    <dgm:cxn modelId="{78547F65-B1D1-9B45-ADAA-3CAB8C624576}" type="presOf" srcId="{E100D654-871B-8944-8398-52EC1637F13F}" destId="{2CFCC1E6-6884-8F42-AAC4-8F51DCBE28BD}" srcOrd="0" destOrd="0" presId="urn:microsoft.com/office/officeart/2005/8/layout/lProcess1"/>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C439D37A-C924-584A-A55C-31EFE39AC5F1}" type="presOf" srcId="{822ADEB7-B7F2-F449-BAE8-94D6DEBD33A7}" destId="{36780F4B-F7D5-6644-AB4C-279A84EBBC87}" srcOrd="0" destOrd="0" presId="urn:microsoft.com/office/officeart/2005/8/layout/lProcess1"/>
    <dgm:cxn modelId="{F3EFF485-959E-F146-9E08-229088C63408}" type="presOf" srcId="{B99B28DC-1840-6342-8847-BD8052638864}" destId="{CAF028A9-25B4-7042-8AC7-32B854073429}"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689A1C96-85CF-F64C-8014-01A3C7856B79}" type="presOf" srcId="{63748016-E909-7749-8D4F-CBEA0C8C8028}" destId="{BD5206BD-938A-9E47-BA58-471B4BFB7074}" srcOrd="0" destOrd="0" presId="urn:microsoft.com/office/officeart/2005/8/layout/lProcess1"/>
    <dgm:cxn modelId="{C9D681A3-1B7D-714B-B120-EE415C769FE0}" type="presOf" srcId="{DF5FD426-5B69-3244-BC9A-7CE9E664D873}" destId="{96C0851B-4FB5-6248-AF53-A2A3E18CD2D5}"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AAF21DC5-E9B2-9E43-A21A-C9B29D6EF87B}" type="presOf" srcId="{0DE61BF1-A6DC-B442-B61B-7BEABF3B2C66}" destId="{AB73B6B3-49AA-5044-87E7-043168FDA1C2}"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BCA80FD4-1FFE-1047-87AB-CE4A87BF548E}" srcId="{7489256D-A6B2-5342-B665-C46AD35BC275}" destId="{1C6539FB-DF41-9847-8663-8590CEAA001E}" srcOrd="0" destOrd="0" parTransId="{F2093A2E-173F-ED4E-896A-34F2417B94C2}" sibTransId="{0DE61BF1-A6DC-B442-B61B-7BEABF3B2C66}"/>
    <dgm:cxn modelId="{960933DA-2B9D-1346-9737-DEA174AA919A}" type="presOf" srcId="{7489256D-A6B2-5342-B665-C46AD35BC275}" destId="{D6683EB3-9145-414D-BA47-C91BB8F520AC}"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24FDB8F4-4031-B741-A9A7-44D58A66E9B6}" type="presOf" srcId="{F2093A2E-173F-ED4E-896A-34F2417B94C2}" destId="{EDB22133-E8C5-564E-9BDE-77A9A6AFF0D9}"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5C2CF0FD-9DAA-3B4C-9E5E-3E6A3CBE7DEF}" srcId="{B99B28DC-1840-6342-8847-BD8052638864}" destId="{E100D654-871B-8944-8398-52EC1637F13F}" srcOrd="2" destOrd="0" parTransId="{6AB7DFA6-98D9-C743-8150-ABFA4B9E6F14}" sibTransId="{F6E00E15-E6F3-F942-9B34-CAE643C995F6}"/>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4CD5FDD-3E23-D14D-867E-A660F7B4AF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n-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n-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a:latin typeface="+mn-lt"/>
            </a:rPr>
            <a:t>Subverts the compromised machine to allow monitoring of a wide range of activity on the system</a:t>
          </a: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a:latin typeface="+mn-lt"/>
            </a:rPr>
            <a:t>Monitoring history and content of browsing activity</a:t>
          </a: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a:latin typeface="+mn-lt"/>
            </a:rPr>
            <a:t>Redirecting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n-lt"/>
            </a:rPr>
            <a:t>Dynamically modifying data exchanged between the browser and certain Web 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09FAAECF-B814-4CB8-AD01-B21A2D90C163}" type="pres">
      <dgm:prSet presAssocID="{84CD5FDD-3E23-D14D-867E-A660F7B4AF9D}" presName="linear" presStyleCnt="0">
        <dgm:presLayoutVars>
          <dgm:dir/>
          <dgm:animLvl val="lvl"/>
          <dgm:resizeHandles val="exact"/>
        </dgm:presLayoutVars>
      </dgm:prSet>
      <dgm:spPr/>
    </dgm:pt>
    <dgm:pt modelId="{EE4BE317-4B93-4A32-AD03-A13A96EF398B}" type="pres">
      <dgm:prSet presAssocID="{B94F0689-7322-8A4F-B311-1131BDF95662}" presName="parentLin" presStyleCnt="0"/>
      <dgm:spPr/>
    </dgm:pt>
    <dgm:pt modelId="{1F69C64B-579E-4E89-B476-100CE929B769}" type="pres">
      <dgm:prSet presAssocID="{B94F0689-7322-8A4F-B311-1131BDF95662}" presName="parentLeftMargin" presStyleLbl="node1" presStyleIdx="0" presStyleCnt="2"/>
      <dgm:spPr/>
    </dgm:pt>
    <dgm:pt modelId="{DEEB77A0-7328-4608-A836-407399FC8A7A}" type="pres">
      <dgm:prSet presAssocID="{B94F0689-7322-8A4F-B311-1131BDF95662}" presName="parentText" presStyleLbl="node1" presStyleIdx="0" presStyleCnt="2">
        <dgm:presLayoutVars>
          <dgm:chMax val="0"/>
          <dgm:bulletEnabled val="1"/>
        </dgm:presLayoutVars>
      </dgm:prSet>
      <dgm:spPr/>
    </dgm:pt>
    <dgm:pt modelId="{7D0AC3F6-F7F3-4CCF-9440-F5517299894A}" type="pres">
      <dgm:prSet presAssocID="{B94F0689-7322-8A4F-B311-1131BDF95662}" presName="negativeSpace" presStyleCnt="0"/>
      <dgm:spPr/>
    </dgm:pt>
    <dgm:pt modelId="{F94257CC-BA3A-493C-BB36-BA438B69B12A}" type="pres">
      <dgm:prSet presAssocID="{B94F0689-7322-8A4F-B311-1131BDF95662}" presName="childText" presStyleLbl="conFgAcc1" presStyleIdx="0" presStyleCnt="2">
        <dgm:presLayoutVars>
          <dgm:bulletEnabled val="1"/>
        </dgm:presLayoutVars>
      </dgm:prSet>
      <dgm:spPr/>
    </dgm:pt>
    <dgm:pt modelId="{6FCAB511-86A4-4D59-8884-304B100161DF}" type="pres">
      <dgm:prSet presAssocID="{6BCE686B-D11E-194D-8484-D843F4E56EFE}" presName="spaceBetweenRectangles" presStyleCnt="0"/>
      <dgm:spPr/>
    </dgm:pt>
    <dgm:pt modelId="{E3C05C48-6BAF-4BD5-908D-CB2586FF0308}" type="pres">
      <dgm:prSet presAssocID="{0B2449B9-842E-B448-A67B-515097385F15}" presName="parentLin" presStyleCnt="0"/>
      <dgm:spPr/>
    </dgm:pt>
    <dgm:pt modelId="{1C5B8EFC-C27F-4F18-B7D5-C0A32B2E1682}" type="pres">
      <dgm:prSet presAssocID="{0B2449B9-842E-B448-A67B-515097385F15}" presName="parentLeftMargin" presStyleLbl="node1" presStyleIdx="0" presStyleCnt="2"/>
      <dgm:spPr/>
    </dgm:pt>
    <dgm:pt modelId="{EA6046C5-2624-4AB4-98D3-783C36196EFA}" type="pres">
      <dgm:prSet presAssocID="{0B2449B9-842E-B448-A67B-515097385F15}" presName="parentText" presStyleLbl="node1" presStyleIdx="1" presStyleCnt="2">
        <dgm:presLayoutVars>
          <dgm:chMax val="0"/>
          <dgm:bulletEnabled val="1"/>
        </dgm:presLayoutVars>
      </dgm:prSet>
      <dgm:spPr/>
    </dgm:pt>
    <dgm:pt modelId="{18C7AF48-FFE3-4F63-B4B4-89745209470A}" type="pres">
      <dgm:prSet presAssocID="{0B2449B9-842E-B448-A67B-515097385F15}" presName="negativeSpace" presStyleCnt="0"/>
      <dgm:spPr/>
    </dgm:pt>
    <dgm:pt modelId="{8E409CFC-3F3D-4CFE-8A2C-8C266075FB53}" type="pres">
      <dgm:prSet presAssocID="{0B2449B9-842E-B448-A67B-515097385F15}" presName="childText" presStyleLbl="conFgAcc1" presStyleIdx="1" presStyleCnt="2">
        <dgm:presLayoutVars>
          <dgm:bulletEnabled val="1"/>
        </dgm:presLayoutVars>
      </dgm:prSet>
      <dgm:spPr/>
    </dgm:pt>
  </dgm:ptLst>
  <dgm:cxnLst>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A3C1B60E-1A4D-4375-B3E3-163A5FA9E68C}" type="presOf" srcId="{E0D1BE0A-BA57-AE41-B45E-E6DFD0823B88}" destId="{8E409CFC-3F3D-4CFE-8A2C-8C266075FB53}" srcOrd="0" destOrd="1" presId="urn:microsoft.com/office/officeart/2005/8/layout/list1"/>
    <dgm:cxn modelId="{E751AF27-E7CA-4391-9927-1F20E2667BA6}" type="presOf" srcId="{84CD5FDD-3E23-D14D-867E-A660F7B4AF9D}" destId="{09FAAECF-B814-4CB8-AD01-B21A2D90C163}" srcOrd="0" destOrd="0" presId="urn:microsoft.com/office/officeart/2005/8/layout/list1"/>
    <dgm:cxn modelId="{9917BF2F-7A7B-484C-9D30-77FB8539A03C}" srcId="{06C297C7-4C0B-9046-AAB5-53B50F53620B}" destId="{FDE605C1-02A6-514E-A99F-A53EC8CC25BF}" srcOrd="1" destOrd="0" parTransId="{C4C2C0B7-93B7-E34C-A1AE-2E26AE4C9047}" sibTransId="{35DC5F0C-7646-4342-93EB-1CAC5E2EF766}"/>
    <dgm:cxn modelId="{D3412F31-E66C-48B4-8A0D-0D40441ADEC1}" type="presOf" srcId="{0B2449B9-842E-B448-A67B-515097385F15}" destId="{EA6046C5-2624-4AB4-98D3-783C36196EFA}" srcOrd="1" destOrd="0" presId="urn:microsoft.com/office/officeart/2005/8/layout/list1"/>
    <dgm:cxn modelId="{60D7D44E-8CB5-4D30-9345-40FF0B16AA39}" type="presOf" srcId="{FCFB8E09-2A7D-114B-A7B0-44C686154FFC}" destId="{8E409CFC-3F3D-4CFE-8A2C-8C266075FB53}" srcOrd="0" destOrd="3" presId="urn:microsoft.com/office/officeart/2005/8/layout/list1"/>
    <dgm:cxn modelId="{B2432071-DEC3-EF49-A2EE-83EC764D776A}" srcId="{84CD5FDD-3E23-D14D-867E-A660F7B4AF9D}" destId="{0B2449B9-842E-B448-A67B-515097385F15}" srcOrd="1" destOrd="0" parTransId="{142732F0-78F2-B645-8810-BDA197ADC979}" sibTransId="{79E8A411-5538-4A45-87E1-2958ADC5B184}"/>
    <dgm:cxn modelId="{BA962257-9A43-437B-9B51-7AA3BD639BB2}" type="presOf" srcId="{7B947D24-2725-6E4B-B697-3855ABC42F0A}" destId="{F94257CC-BA3A-493C-BB36-BA438B69B12A}" srcOrd="0" destOrd="0" presId="urn:microsoft.com/office/officeart/2005/8/layout/list1"/>
    <dgm:cxn modelId="{ACD14093-7B7E-45D8-ADE4-06393AD7CA1F}" type="presOf" srcId="{B94F0689-7322-8A4F-B311-1131BDF95662}" destId="{1F69C64B-579E-4E89-B476-100CE929B769}" srcOrd="0" destOrd="0" presId="urn:microsoft.com/office/officeart/2005/8/layout/list1"/>
    <dgm:cxn modelId="{F45EF6A3-7437-4C1E-A8D6-511DF784477E}" type="presOf" srcId="{6F40F308-E3E5-1942-A4AD-41ABD146AEC9}" destId="{F94257CC-BA3A-493C-BB36-BA438B69B12A}" srcOrd="0" destOrd="1" presId="urn:microsoft.com/office/officeart/2005/8/layout/list1"/>
    <dgm:cxn modelId="{FD0B63A7-C4AC-6A4D-8C7B-6CA9384DDCBD}" srcId="{06C297C7-4C0B-9046-AAB5-53B50F53620B}"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28E5FBB8-80FC-034E-BC75-CDE8C19838DB}" srcId="{0B2449B9-842E-B448-A67B-515097385F15}" destId="{06C297C7-4C0B-9046-AAB5-53B50F53620B}" srcOrd="0" destOrd="0" parTransId="{324FACB8-D098-4A43-9568-FD0BE653D941}" sibTransId="{A96D1B4B-D8A9-4F4B-A487-83D5B4808E76}"/>
    <dgm:cxn modelId="{CB657ABA-8139-4C7F-B2D5-DA9B21E792EC}" type="presOf" srcId="{0B2449B9-842E-B448-A67B-515097385F15}" destId="{1C5B8EFC-C27F-4F18-B7D5-C0A32B2E1682}" srcOrd="0" destOrd="0" presId="urn:microsoft.com/office/officeart/2005/8/layout/list1"/>
    <dgm:cxn modelId="{4BB288C7-58B0-4EAA-9784-303C16D56750}" type="presOf" srcId="{FDE605C1-02A6-514E-A99F-A53EC8CC25BF}" destId="{8E409CFC-3F3D-4CFE-8A2C-8C266075FB53}" srcOrd="0" destOrd="2" presId="urn:microsoft.com/office/officeart/2005/8/layout/list1"/>
    <dgm:cxn modelId="{514B16D8-BC08-4C5E-869E-0186C0EC4C3D}" type="presOf" srcId="{B94F0689-7322-8A4F-B311-1131BDF95662}" destId="{DEEB77A0-7328-4608-A836-407399FC8A7A}" srcOrd="1" destOrd="0" presId="urn:microsoft.com/office/officeart/2005/8/layout/list1"/>
    <dgm:cxn modelId="{B43C7CED-6930-412D-A10C-913237DE073C}" type="presOf" srcId="{06C297C7-4C0B-9046-AAB5-53B50F53620B}" destId="{8E409CFC-3F3D-4CFE-8A2C-8C266075FB53}" srcOrd="0" destOrd="0" presId="urn:microsoft.com/office/officeart/2005/8/layout/list1"/>
    <dgm:cxn modelId="{5840BDF8-D25A-D047-8029-5A28BFB04415}" srcId="{06C297C7-4C0B-9046-AAB5-53B50F53620B}" destId="{E0D1BE0A-BA57-AE41-B45E-E6DFD0823B88}" srcOrd="0" destOrd="0" parTransId="{93128017-3521-724E-864C-82D26A77565E}" sibTransId="{D8EC4CF6-D8B6-CD4E-86A1-38623CC37EA2}"/>
    <dgm:cxn modelId="{B2C8F83E-11DD-4C2D-8EB2-3EBC3B094B6B}" type="presParOf" srcId="{09FAAECF-B814-4CB8-AD01-B21A2D90C163}" destId="{EE4BE317-4B93-4A32-AD03-A13A96EF398B}" srcOrd="0" destOrd="0" presId="urn:microsoft.com/office/officeart/2005/8/layout/list1"/>
    <dgm:cxn modelId="{C54285D2-48E0-4E97-A4E5-19AC1200D65C}" type="presParOf" srcId="{EE4BE317-4B93-4A32-AD03-A13A96EF398B}" destId="{1F69C64B-579E-4E89-B476-100CE929B769}" srcOrd="0" destOrd="0" presId="urn:microsoft.com/office/officeart/2005/8/layout/list1"/>
    <dgm:cxn modelId="{AB5658DE-34CB-452B-82C1-E1AFDA1147E5}" type="presParOf" srcId="{EE4BE317-4B93-4A32-AD03-A13A96EF398B}" destId="{DEEB77A0-7328-4608-A836-407399FC8A7A}" srcOrd="1" destOrd="0" presId="urn:microsoft.com/office/officeart/2005/8/layout/list1"/>
    <dgm:cxn modelId="{BB77A571-4F7F-4A17-9C05-E1AD4C82A8EF}" type="presParOf" srcId="{09FAAECF-B814-4CB8-AD01-B21A2D90C163}" destId="{7D0AC3F6-F7F3-4CCF-9440-F5517299894A}" srcOrd="1" destOrd="0" presId="urn:microsoft.com/office/officeart/2005/8/layout/list1"/>
    <dgm:cxn modelId="{3E0CA2C0-68AF-4581-9530-531ACFBCC45E}" type="presParOf" srcId="{09FAAECF-B814-4CB8-AD01-B21A2D90C163}" destId="{F94257CC-BA3A-493C-BB36-BA438B69B12A}" srcOrd="2" destOrd="0" presId="urn:microsoft.com/office/officeart/2005/8/layout/list1"/>
    <dgm:cxn modelId="{88544C75-9FBB-4E3E-8BB5-E535AD82D8E4}" type="presParOf" srcId="{09FAAECF-B814-4CB8-AD01-B21A2D90C163}" destId="{6FCAB511-86A4-4D59-8884-304B100161DF}" srcOrd="3" destOrd="0" presId="urn:microsoft.com/office/officeart/2005/8/layout/list1"/>
    <dgm:cxn modelId="{C790A621-AC14-4A3D-B128-0307BE8A30F7}" type="presParOf" srcId="{09FAAECF-B814-4CB8-AD01-B21A2D90C163}" destId="{E3C05C48-6BAF-4BD5-908D-CB2586FF0308}" srcOrd="4" destOrd="0" presId="urn:microsoft.com/office/officeart/2005/8/layout/list1"/>
    <dgm:cxn modelId="{5AE72D48-795D-4874-8BB4-BF8F9BA45330}" type="presParOf" srcId="{E3C05C48-6BAF-4BD5-908D-CB2586FF0308}" destId="{1C5B8EFC-C27F-4F18-B7D5-C0A32B2E1682}" srcOrd="0" destOrd="0" presId="urn:microsoft.com/office/officeart/2005/8/layout/list1"/>
    <dgm:cxn modelId="{F5C4A604-FC39-4AF7-B3CF-407F6A966576}" type="presParOf" srcId="{E3C05C48-6BAF-4BD5-908D-CB2586FF0308}" destId="{EA6046C5-2624-4AB4-98D3-783C36196EFA}" srcOrd="1" destOrd="0" presId="urn:microsoft.com/office/officeart/2005/8/layout/list1"/>
    <dgm:cxn modelId="{2E55C23D-632A-4E96-9AC8-02A3C913041C}" type="presParOf" srcId="{09FAAECF-B814-4CB8-AD01-B21A2D90C163}" destId="{18C7AF48-FFE3-4F63-B4B4-89745209470A}" srcOrd="5" destOrd="0" presId="urn:microsoft.com/office/officeart/2005/8/layout/list1"/>
    <dgm:cxn modelId="{BB762AAC-5591-4D22-98F3-82B88D99F102}" type="presParOf" srcId="{09FAAECF-B814-4CB8-AD01-B21A2D90C163}" destId="{8E409CFC-3F3D-4CFE-8A2C-8C266075FB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hList1" loCatId="list" qsTypeId="urn:microsoft.com/office/officeart/2005/8/quickstyle/simple4" qsCatId="simple" csTypeId="urn:microsoft.com/office/officeart/2005/8/colors/accent0_3" csCatId="mainScheme" phldr="1"/>
      <dgm:spPr/>
      <dgm:t>
        <a:bodyPr/>
        <a:lstStyle/>
        <a:p>
          <a:endParaRPr lang="en-US"/>
        </a:p>
      </dgm:t>
    </dgm:pt>
    <dgm:pt modelId="{A379D6C5-4FB4-E045-A0BF-413B3BA6A84B}">
      <dgm:prSet custT="1"/>
      <dgm:spPr/>
      <dgm:t>
        <a:bodyPr/>
        <a:lstStyle/>
        <a:p>
          <a:pPr algn="just" rtl="0"/>
          <a:r>
            <a:rPr lang="en-US" sz="1600" b="0" dirty="0">
              <a:effectLst/>
              <a:latin typeface="+mn-lt"/>
            </a:rPr>
            <a:t>Infection of existing content by viruses that is subsequently spread to other systems</a:t>
          </a: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dgm:t>
        <a:bodyPr/>
        <a:lstStyle/>
        <a:p>
          <a:pPr algn="just" rtl="0"/>
          <a:r>
            <a:rPr lang="en-US" sz="1600" b="0" dirty="0">
              <a:effectLst/>
              <a:latin typeface="+mn-lt"/>
            </a:rPr>
            <a:t>Exploit of software vulnerabilities by worms or drive-by-downloads to allow the malware to replicate</a:t>
          </a: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dgm:t>
        <a:bodyPr/>
        <a:lstStyle/>
        <a:p>
          <a:pPr algn="just" rtl="0"/>
          <a:r>
            <a:rPr lang="en-US" sz="1600" b="0" dirty="0">
              <a:effectLst/>
              <a:latin typeface="+mn-lt"/>
            </a:rPr>
            <a:t>Social engineering attacks that convince users to bypass security mechanisms to install Trojans or to respond to phishing attacks</a:t>
          </a: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dgm:t>
        <a:bodyPr/>
        <a:lstStyle/>
        <a:p>
          <a:pPr rtl="0"/>
          <a:r>
            <a:rPr lang="en-US" sz="2000" b="0" dirty="0">
              <a:latin typeface="+mn-lt"/>
            </a:rPr>
            <a:t>Payload actions performed by malware once it reaches a target system can include:</a:t>
          </a: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dgm:t>
        <a:bodyPr/>
        <a:lstStyle/>
        <a:p>
          <a:pPr algn="just" rtl="0"/>
          <a:r>
            <a:rPr lang="en-US" sz="1600" b="0" dirty="0">
              <a:latin typeface="+mn-lt"/>
            </a:rPr>
            <a:t>Corruption of system or data files</a:t>
          </a: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dgm:t>
        <a:bodyPr/>
        <a:lstStyle/>
        <a:p>
          <a:pPr algn="just" rtl="0"/>
          <a:r>
            <a:rPr lang="en-US" sz="1600" b="0" dirty="0">
              <a:latin typeface="+mn-lt"/>
            </a:rPr>
            <a:t>Theft of service/make the system a zombie agent of attack as part of a botnet</a:t>
          </a: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dgm:t>
        <a:bodyPr/>
        <a:lstStyle/>
        <a:p>
          <a:pPr algn="just" rtl="0"/>
          <a:r>
            <a:rPr lang="en-US" sz="1600" b="0" dirty="0">
              <a:latin typeface="+mn-lt"/>
            </a:rPr>
            <a:t>Theft of information from the system/keylogging</a:t>
          </a: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dgm:t>
        <a:bodyPr/>
        <a:lstStyle/>
        <a:p>
          <a:pPr algn="just" rtl="0"/>
          <a:r>
            <a:rPr lang="en-US" sz="1600" b="0" dirty="0">
              <a:latin typeface="+mn-lt"/>
            </a:rPr>
            <a:t>Stealthing/hiding its presence on the system</a:t>
          </a: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1EDFE6E1-C82B-DA44-8558-141CD94721DD}">
      <dgm:prSet custT="1"/>
      <dgm:spPr/>
      <dgm:t>
        <a:bodyPr/>
        <a:lstStyle/>
        <a:p>
          <a:pPr rtl="0"/>
          <a:r>
            <a:rPr lang="en-US" sz="2000" b="0" dirty="0">
              <a:effectLst/>
              <a:latin typeface="+mn-lt"/>
            </a:rPr>
            <a:t>Propagation mechanisms include:</a:t>
          </a:r>
        </a:p>
      </dgm:t>
    </dgm:pt>
    <dgm:pt modelId="{432935C9-4A6C-0E41-8E7B-11E9E7A0D455}" type="sibTrans" cxnId="{2FAE10F0-8DE3-D64D-B524-542DBEC1E922}">
      <dgm:prSet/>
      <dgm:spPr/>
      <dgm:t>
        <a:bodyPr/>
        <a:lstStyle/>
        <a:p>
          <a:endParaRPr lang="en-US" dirty="0"/>
        </a:p>
      </dgm:t>
    </dgm:pt>
    <dgm:pt modelId="{077E4F26-988C-BE43-91CC-2B922B07C1E8}" type="parTrans" cxnId="{2FAE10F0-8DE3-D64D-B524-542DBEC1E922}">
      <dgm:prSet/>
      <dgm:spPr/>
      <dgm:t>
        <a:bodyPr/>
        <a:lstStyle/>
        <a:p>
          <a:endParaRPr lang="en-US"/>
        </a:p>
      </dgm:t>
    </dgm:pt>
    <dgm:pt modelId="{CCC5FA07-81FD-4BB8-9EAC-A44888C20729}" type="pres">
      <dgm:prSet presAssocID="{066970FE-BEA6-F248-BA16-6BBFE39827E6}" presName="Name0" presStyleCnt="0">
        <dgm:presLayoutVars>
          <dgm:dir/>
          <dgm:animLvl val="lvl"/>
          <dgm:resizeHandles val="exact"/>
        </dgm:presLayoutVars>
      </dgm:prSet>
      <dgm:spPr/>
    </dgm:pt>
    <dgm:pt modelId="{5CD8DA80-2A25-4146-873C-F5912E081A59}" type="pres">
      <dgm:prSet presAssocID="{1EDFE6E1-C82B-DA44-8558-141CD94721DD}" presName="composite" presStyleCnt="0"/>
      <dgm:spPr/>
    </dgm:pt>
    <dgm:pt modelId="{AF429F8F-E5E9-4474-86AC-D3C335BBC595}" type="pres">
      <dgm:prSet presAssocID="{1EDFE6E1-C82B-DA44-8558-141CD94721DD}" presName="parTx" presStyleLbl="alignNode1" presStyleIdx="0" presStyleCnt="2">
        <dgm:presLayoutVars>
          <dgm:chMax val="0"/>
          <dgm:chPref val="0"/>
          <dgm:bulletEnabled val="1"/>
        </dgm:presLayoutVars>
      </dgm:prSet>
      <dgm:spPr/>
    </dgm:pt>
    <dgm:pt modelId="{6E37A9CA-B9D2-40E3-8A47-26669D337C03}" type="pres">
      <dgm:prSet presAssocID="{1EDFE6E1-C82B-DA44-8558-141CD94721DD}" presName="desTx" presStyleLbl="alignAccFollowNode1" presStyleIdx="0" presStyleCnt="2">
        <dgm:presLayoutVars>
          <dgm:bulletEnabled val="1"/>
        </dgm:presLayoutVars>
      </dgm:prSet>
      <dgm:spPr/>
    </dgm:pt>
    <dgm:pt modelId="{F5C230E7-2C31-4755-9CA8-CED1CEAFFE48}" type="pres">
      <dgm:prSet presAssocID="{432935C9-4A6C-0E41-8E7B-11E9E7A0D455}" presName="space" presStyleCnt="0"/>
      <dgm:spPr/>
    </dgm:pt>
    <dgm:pt modelId="{DA46B14D-302D-4433-AD8E-299744749771}" type="pres">
      <dgm:prSet presAssocID="{61ED182A-5E66-274B-971F-81E8FD5AA91B}" presName="composite" presStyleCnt="0"/>
      <dgm:spPr/>
    </dgm:pt>
    <dgm:pt modelId="{C95C397C-2754-4537-8480-AC072D283C27}" type="pres">
      <dgm:prSet presAssocID="{61ED182A-5E66-274B-971F-81E8FD5AA91B}" presName="parTx" presStyleLbl="alignNode1" presStyleIdx="1" presStyleCnt="2">
        <dgm:presLayoutVars>
          <dgm:chMax val="0"/>
          <dgm:chPref val="0"/>
          <dgm:bulletEnabled val="1"/>
        </dgm:presLayoutVars>
      </dgm:prSet>
      <dgm:spPr/>
    </dgm:pt>
    <dgm:pt modelId="{A178B776-949C-4314-8D98-DC278D7A39C4}" type="pres">
      <dgm:prSet presAssocID="{61ED182A-5E66-274B-971F-81E8FD5AA91B}" presName="desTx" presStyleLbl="alignAccFollowNode1" presStyleIdx="1" presStyleCnt="2">
        <dgm:presLayoutVars>
          <dgm:bulletEnabled val="1"/>
        </dgm:presLayoutVars>
      </dgm:prSet>
      <dgm:spPr/>
    </dgm:pt>
  </dgm:ptLst>
  <dgm:cxnLst>
    <dgm:cxn modelId="{124EB415-17C5-244E-8912-E3F6640C0283}" srcId="{1EDFE6E1-C82B-DA44-8558-141CD94721DD}" destId="{D19A4C48-1958-C748-B5F6-E379E8FE43B0}" srcOrd="2" destOrd="0" parTransId="{193F9AD7-7E61-4745-BD45-E1D801462CFA}" sibTransId="{381542CA-3714-564E-84B5-034664C4A52E}"/>
    <dgm:cxn modelId="{8F4B4B16-0D8B-4B36-8E06-EE7050E62418}" type="presOf" srcId="{62580E13-8082-9845-BBE4-64BC096116A8}" destId="{6E37A9CA-B9D2-40E3-8A47-26669D337C03}" srcOrd="0" destOrd="1" presId="urn:microsoft.com/office/officeart/2005/8/layout/hList1"/>
    <dgm:cxn modelId="{D9045417-12B5-D24D-9220-C4400CB86966}" srcId="{61ED182A-5E66-274B-971F-81E8FD5AA91B}" destId="{C2E171B6-4103-0E4D-AB52-97DBE2C72340}" srcOrd="0" destOrd="0" parTransId="{D575A17A-7D62-914F-AD53-5A382A299105}" sibTransId="{E5560B31-A47C-D845-B44F-5A2373E01543}"/>
    <dgm:cxn modelId="{F24A7C33-4474-EF4C-B5E8-20B734E59B32}" srcId="{61ED182A-5E66-274B-971F-81E8FD5AA91B}" destId="{E0D34040-2831-B841-8EF4-098CFD41F62B}" srcOrd="1" destOrd="0" parTransId="{36F1641F-23C7-C744-826D-825D0F0AF724}" sibTransId="{E1ACE018-B5EC-FB4E-9519-C17F71B4BA52}"/>
    <dgm:cxn modelId="{AB1D9165-FE8D-4343-9D41-8074F2314D3F}" srcId="{61ED182A-5E66-274B-971F-81E8FD5AA91B}" destId="{9DDCB9DE-A9A0-9645-A82A-E5029ECAE440}" srcOrd="2" destOrd="0" parTransId="{5D9EA9D2-A37E-5846-9D40-3B01CCA60CBB}" sibTransId="{294A1236-B1D9-8444-B74A-75AEEE2C100D}"/>
    <dgm:cxn modelId="{4D28EF4A-451A-462E-94C8-49AC9AD0987E}" type="presOf" srcId="{A379D6C5-4FB4-E045-A0BF-413B3BA6A84B}" destId="{6E37A9CA-B9D2-40E3-8A47-26669D337C03}" srcOrd="0" destOrd="0" presId="urn:microsoft.com/office/officeart/2005/8/layout/hList1"/>
    <dgm:cxn modelId="{1AA66256-9115-C646-B2BE-4A3AD63F7AF9}" srcId="{066970FE-BEA6-F248-BA16-6BBFE39827E6}" destId="{61ED182A-5E66-274B-971F-81E8FD5AA91B}" srcOrd="1" destOrd="0" parTransId="{37742A7C-F950-374D-A723-5537754B3A28}" sibTransId="{A0DDDB96-9854-6646-82B3-B221ACE3196E}"/>
    <dgm:cxn modelId="{21A9D890-8A89-4787-9E92-A14BEB87111A}" type="presOf" srcId="{E0D34040-2831-B841-8EF4-098CFD41F62B}" destId="{A178B776-949C-4314-8D98-DC278D7A39C4}" srcOrd="0" destOrd="1" presId="urn:microsoft.com/office/officeart/2005/8/layout/hList1"/>
    <dgm:cxn modelId="{A50BC196-F422-4B05-8080-85E15EF7AC1E}" type="presOf" srcId="{9DDCB9DE-A9A0-9645-A82A-E5029ECAE440}" destId="{A178B776-949C-4314-8D98-DC278D7A39C4}" srcOrd="0" destOrd="2" presId="urn:microsoft.com/office/officeart/2005/8/layout/hList1"/>
    <dgm:cxn modelId="{DB38BC9A-5E8D-470F-8774-4B52AFDD8561}" type="presOf" srcId="{1EDFE6E1-C82B-DA44-8558-141CD94721DD}" destId="{AF429F8F-E5E9-4474-86AC-D3C335BBC595}" srcOrd="0" destOrd="0" presId="urn:microsoft.com/office/officeart/2005/8/layout/hList1"/>
    <dgm:cxn modelId="{96C0B9A4-DC40-2145-BB81-659BF3CB032E}" srcId="{1EDFE6E1-C82B-DA44-8558-141CD94721DD}" destId="{A379D6C5-4FB4-E045-A0BF-413B3BA6A84B}" srcOrd="0" destOrd="0" parTransId="{EEAEA82A-3E0A-B04A-97CE-923CB680A732}" sibTransId="{0F7C3EB6-65E5-2F4D-9F39-85101018AEB8}"/>
    <dgm:cxn modelId="{1134EAB7-3E1A-48D8-8CFB-E4CD460BD43D}" type="presOf" srcId="{D19A4C48-1958-C748-B5F6-E379E8FE43B0}" destId="{6E37A9CA-B9D2-40E3-8A47-26669D337C03}" srcOrd="0" destOrd="2" presId="urn:microsoft.com/office/officeart/2005/8/layout/hList1"/>
    <dgm:cxn modelId="{E1191ABD-BCBC-4F7E-A5A7-5D83B9B4343D}" type="presOf" srcId="{61ED182A-5E66-274B-971F-81E8FD5AA91B}" destId="{C95C397C-2754-4537-8480-AC072D283C27}" srcOrd="0" destOrd="0" presId="urn:microsoft.com/office/officeart/2005/8/layout/hList1"/>
    <dgm:cxn modelId="{2AD88ED0-F963-9D44-9437-877096668BF0}" srcId="{1EDFE6E1-C82B-DA44-8558-141CD94721DD}" destId="{62580E13-8082-9845-BBE4-64BC096116A8}" srcOrd="1" destOrd="0" parTransId="{4DB41095-168E-6E42-9729-6103DF00EE7C}" sibTransId="{CAD9A498-D150-BC4B-97F6-8E2097A7D6BF}"/>
    <dgm:cxn modelId="{C7D15BD8-974B-48B8-868F-91514AE9890A}" type="presOf" srcId="{B878E496-25E1-4C4D-A8DB-898AC4514AEE}" destId="{A178B776-949C-4314-8D98-DC278D7A39C4}" srcOrd="0" destOrd="3" presId="urn:microsoft.com/office/officeart/2005/8/layout/hList1"/>
    <dgm:cxn modelId="{5D9E28E2-D03C-4814-8150-6A693829451B}" type="presOf" srcId="{C2E171B6-4103-0E4D-AB52-97DBE2C72340}" destId="{A178B776-949C-4314-8D98-DC278D7A39C4}" srcOrd="0" destOrd="0" presId="urn:microsoft.com/office/officeart/2005/8/layout/hList1"/>
    <dgm:cxn modelId="{2FAE10F0-8DE3-D64D-B524-542DBEC1E922}" srcId="{066970FE-BEA6-F248-BA16-6BBFE39827E6}" destId="{1EDFE6E1-C82B-DA44-8558-141CD94721DD}" srcOrd="0" destOrd="0" parTransId="{077E4F26-988C-BE43-91CC-2B922B07C1E8}" sibTransId="{432935C9-4A6C-0E41-8E7B-11E9E7A0D455}"/>
    <dgm:cxn modelId="{B9868EF3-4453-B448-B3DB-B7E61AD8AB0F}" srcId="{61ED182A-5E66-274B-971F-81E8FD5AA91B}" destId="{B878E496-25E1-4C4D-A8DB-898AC4514AEE}" srcOrd="3" destOrd="0" parTransId="{2C62600F-D821-084F-9103-A1BE038C768C}" sibTransId="{038FB402-4BF5-1A40-ABAA-B8CA9B371B1C}"/>
    <dgm:cxn modelId="{703526FF-463E-442C-BAA4-B5F7AC3CEB75}" type="presOf" srcId="{066970FE-BEA6-F248-BA16-6BBFE39827E6}" destId="{CCC5FA07-81FD-4BB8-9EAC-A44888C20729}" srcOrd="0" destOrd="0" presId="urn:microsoft.com/office/officeart/2005/8/layout/hList1"/>
    <dgm:cxn modelId="{6ADB2F88-1470-422E-9E03-F338333753A6}" type="presParOf" srcId="{CCC5FA07-81FD-4BB8-9EAC-A44888C20729}" destId="{5CD8DA80-2A25-4146-873C-F5912E081A59}" srcOrd="0" destOrd="0" presId="urn:microsoft.com/office/officeart/2005/8/layout/hList1"/>
    <dgm:cxn modelId="{122A03A9-B8A8-4291-9172-E1EE9FDF534E}" type="presParOf" srcId="{5CD8DA80-2A25-4146-873C-F5912E081A59}" destId="{AF429F8F-E5E9-4474-86AC-D3C335BBC595}" srcOrd="0" destOrd="0" presId="urn:microsoft.com/office/officeart/2005/8/layout/hList1"/>
    <dgm:cxn modelId="{8936C8A9-2CC3-463A-AFD2-30F05549567B}" type="presParOf" srcId="{5CD8DA80-2A25-4146-873C-F5912E081A59}" destId="{6E37A9CA-B9D2-40E3-8A47-26669D337C03}" srcOrd="1" destOrd="0" presId="urn:microsoft.com/office/officeart/2005/8/layout/hList1"/>
    <dgm:cxn modelId="{9E88D377-A9B0-415B-80AD-4E4F94F57944}" type="presParOf" srcId="{CCC5FA07-81FD-4BB8-9EAC-A44888C20729}" destId="{F5C230E7-2C31-4755-9CA8-CED1CEAFFE48}" srcOrd="1" destOrd="0" presId="urn:microsoft.com/office/officeart/2005/8/layout/hList1"/>
    <dgm:cxn modelId="{6256B391-BD16-46AC-AB7E-406F7DCAB83B}" type="presParOf" srcId="{CCC5FA07-81FD-4BB8-9EAC-A44888C20729}" destId="{DA46B14D-302D-4433-AD8E-299744749771}" srcOrd="2" destOrd="0" presId="urn:microsoft.com/office/officeart/2005/8/layout/hList1"/>
    <dgm:cxn modelId="{5B53CE3E-27A3-475E-A0D8-B838FD343AEE}" type="presParOf" srcId="{DA46B14D-302D-4433-AD8E-299744749771}" destId="{C95C397C-2754-4537-8480-AC072D283C27}" srcOrd="0" destOrd="0" presId="urn:microsoft.com/office/officeart/2005/8/layout/hList1"/>
    <dgm:cxn modelId="{A602783F-39AA-412C-97E3-13B54ACEBB9A}" type="presParOf" srcId="{DA46B14D-302D-4433-AD8E-299744749771}" destId="{A178B776-949C-4314-8D98-DC278D7A39C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E9713D8-29EE-EA44-A8A1-19FCD176683E}">
      <dgm:prSet/>
      <dgm:spPr/>
      <dgm:t>
        <a:bodyPr/>
        <a:lstStyle/>
        <a:p>
          <a:pPr rtl="0"/>
          <a:r>
            <a:rPr lang="en-US" b="1" dirty="0">
              <a:latin typeface="+mj-lt"/>
            </a:rPr>
            <a:t>Electronic mail or instant messenger facility</a:t>
          </a:r>
          <a:endParaRPr lang="en-US" dirty="0">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dgm:t>
        <a:bodyPr/>
        <a:lstStyle/>
        <a:p>
          <a:pPr rtl="0"/>
          <a:r>
            <a:rPr lang="en-US" b="1" dirty="0">
              <a:latin typeface="+mj-lt"/>
            </a:rPr>
            <a:t>Worms send themselves via email or as attachments in instant messaging, activated when the file is opened.</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AA9D2254-12C4-E64B-9A8F-9C7D772879C9}">
      <dgm:prSet/>
      <dgm:spPr/>
      <dgm:t>
        <a:bodyPr/>
        <a:lstStyle/>
        <a:p>
          <a:pPr rtl="0"/>
          <a:r>
            <a:rPr lang="en-US" b="1">
              <a:latin typeface="+mj-lt"/>
            </a:rPr>
            <a:t>File sharing</a:t>
          </a:r>
          <a:endParaRPr lang="en-US" b="1" dirty="0">
            <a:latin typeface="+mj-lt"/>
          </a:endParaRP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dgm:t>
        <a:bodyPr/>
        <a:lstStyle/>
        <a:p>
          <a:pPr rtl="0"/>
          <a:r>
            <a:rPr lang="en-US" b="1" dirty="0">
              <a:latin typeface="+mj-lt"/>
            </a:rPr>
            <a:t>Worms spread through infected removable media (e.g., USB drives), exploiting vulnerabilities like autorun or user interactions.</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dgm:t>
        <a:bodyPr/>
        <a:lstStyle/>
        <a:p>
          <a:pPr rtl="0"/>
          <a:r>
            <a:rPr lang="en-US" b="1">
              <a:latin typeface="+mj-lt"/>
            </a:rPr>
            <a:t>Remote execution capability</a:t>
          </a:r>
          <a:endParaRPr lang="en-US" b="1" dirty="0">
            <a:latin typeface="+mj-lt"/>
          </a:endParaRP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dgm:t>
        <a:bodyPr/>
        <a:lstStyle/>
        <a:p>
          <a:pPr rtl="0"/>
          <a:r>
            <a:rPr lang="en-US" dirty="0"/>
            <a:t>Worms exploit network service vulnerabilities or use remote execution tools to run themselves on other systems.</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dgm:t>
        <a:bodyPr/>
        <a:lstStyle/>
        <a:p>
          <a:pPr rtl="0"/>
          <a:r>
            <a:rPr lang="en-US" b="1">
              <a:latin typeface="+mj-lt"/>
            </a:rPr>
            <a:t>Remote file access or transfer capability</a:t>
          </a:r>
          <a:endParaRPr lang="en-US" b="1" dirty="0">
            <a:latin typeface="+mj-lt"/>
          </a:endParaRP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dgm:t>
        <a:bodyPr/>
        <a:lstStyle/>
        <a:p>
          <a:pPr rtl="0"/>
          <a:r>
            <a:rPr lang="en-US" b="1" dirty="0">
              <a:latin typeface="+mj-lt"/>
            </a:rPr>
            <a:t>Worms copy themselves via remote file transfer services, executed by users on the target system.</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dgm:t>
        <a:bodyPr/>
        <a:lstStyle/>
        <a:p>
          <a:pPr rtl="0"/>
          <a:r>
            <a:rPr lang="en-US" b="1">
              <a:latin typeface="+mj-lt"/>
            </a:rPr>
            <a:t>Remote login capability</a:t>
          </a:r>
          <a:endParaRPr lang="en-US" b="1" dirty="0">
            <a:latin typeface="+mj-lt"/>
          </a:endParaRP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dgm:t>
        <a:bodyPr/>
        <a:lstStyle/>
        <a:p>
          <a:pPr rtl="0"/>
          <a:r>
            <a:rPr lang="en-US" b="1" dirty="0">
              <a:latin typeface="+mj-lt"/>
            </a:rPr>
            <a:t>Worms log into remote systems, copying themselves to be executed on the remote machine.</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custLinFactNeighborX="710" custLinFactNeighborY="0">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B08CE160-8C63-A041-B41C-8D6D83CBFD04}" type="presOf" srcId="{FCAA0E17-EBD1-7E49-939C-57128952A9AF}" destId="{32A7F985-A05D-9A45-A255-9E65F500E120}"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a:solidFill>
                <a:schemeClr val="bg1"/>
              </a:solidFill>
            </a:rPr>
            <a:t>Ransomware attack in May 2017 that spread extremely fast over a period of hours to days, infecting hundreds of thousands of systems belonging to both public and private organizations in more than 150 countries</a:t>
          </a: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a:solidFill>
                <a:schemeClr val="bg1"/>
              </a:solidFill>
            </a:rPr>
            <a:t>It spread as a worm by aggressively scanning both local and random remote networks, attempting to exploit a vulnerability in the Server Message Block protocol file sharing service on unpatched Windows systems</a:t>
          </a: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a:solidFill>
                <a:schemeClr val="bg1"/>
              </a:solidFill>
            </a:rPr>
            <a:t>This rapid spread was only slowed by the accidental activation of a “kill-switch” domain by a UK security researcher</a:t>
          </a: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a:solidFill>
                <a:schemeClr val="bg1"/>
              </a:solidFill>
            </a:rPr>
            <a:t>Once installed on infected systems, it also encrypted files, demanding a ransom payment to recover them</a:t>
          </a: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pt>
  </dgm:ptLst>
  <dgm:cxnLst>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47E1A177-6FE9-664E-95B2-C3EB2D353DC9}" srcId="{094CA9CD-D4B1-D740-B071-C60C0FB75068}" destId="{8191AEF8-830E-E444-912C-5E6B6736B38E}" srcOrd="2" destOrd="0" parTransId="{B7C0F894-5AEC-884C-81E1-56D824632049}" sibTransId="{A0B1511A-5F7C-DE4E-8F5C-9B86108765F2}"/>
    <dgm:cxn modelId="{B237569E-6D03-C24C-880B-9D70FE3B4FB1}" type="presOf" srcId="{6BD39E72-A2AE-9545-A5A8-E34ED852F2B9}" destId="{2A7E89E5-2DDA-BC41-A64E-74E0DF287100}" srcOrd="0" destOrd="0" presId="urn:microsoft.com/office/officeart/2005/8/layout/matrix3"/>
    <dgm:cxn modelId="{43179AA3-D76B-814F-B0A7-BBB951B8E682}" type="presOf" srcId="{094CA9CD-D4B1-D740-B071-C60C0FB75068}" destId="{73939C93-1CA8-8547-860E-73CA3DEA994E}"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1EE73CB5-9C57-724A-BC3A-8D695EAAE4C7}" type="presOf" srcId="{8191AEF8-830E-E444-912C-5E6B6736B38E}" destId="{D65002E7-5471-E045-8899-52405CA0AECD}"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587790E3-CD85-2B4F-A5AD-6D7A79C6AD92}" srcId="{094CA9CD-D4B1-D740-B071-C60C0FB75068}" destId="{6BD39E72-A2AE-9545-A5A8-E34ED852F2B9}" srcOrd="0" destOrd="0" parTransId="{4A5A9392-277E-0141-96F4-A980AFB0B235}" sibTransId="{02874A0E-7485-C345-9473-025301E04B6C}"/>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pt>
    <dgm:pt modelId="{B4BEB0F9-D7FC-5B41-8A77-1772BE16071E}" type="pres">
      <dgm:prSet presAssocID="{EEB20E87-851C-974B-96BE-6ECD57A910D1}" presName="node" presStyleLbl="vennNode1" presStyleIdx="1" presStyleCnt="6">
        <dgm:presLayoutVars>
          <dgm:bulletEnabled val="1"/>
        </dgm:presLayoutVars>
      </dgm:prSet>
      <dgm:spPr/>
    </dgm:pt>
    <dgm:pt modelId="{FB105C74-5023-9549-9909-7AFC2BC8A41A}" type="pres">
      <dgm:prSet presAssocID="{7DBFA506-5E97-934F-ABC9-0484F6E0B52A}" presName="node" presStyleLbl="vennNode1" presStyleIdx="2" presStyleCnt="6">
        <dgm:presLayoutVars>
          <dgm:bulletEnabled val="1"/>
        </dgm:presLayoutVars>
      </dgm:prSet>
      <dgm:spPr/>
    </dgm:pt>
    <dgm:pt modelId="{14A307A0-559D-5F4E-A70F-C01D11B0546F}" type="pres">
      <dgm:prSet presAssocID="{7035CCCF-4BCD-1149-93BF-AB4D9DD2637F}" presName="node" presStyleLbl="vennNode1" presStyleIdx="3" presStyleCnt="6">
        <dgm:presLayoutVars>
          <dgm:bulletEnabled val="1"/>
        </dgm:presLayoutVars>
      </dgm:prSet>
      <dgm:spPr/>
    </dgm:pt>
    <dgm:pt modelId="{ADCE9D15-6654-AD4A-B316-C2451993F9C8}" type="pres">
      <dgm:prSet presAssocID="{B5138346-F05A-0340-9644-B2D5EA514E24}" presName="node" presStyleLbl="vennNode1" presStyleIdx="4" presStyleCnt="6">
        <dgm:presLayoutVars>
          <dgm:bulletEnabled val="1"/>
        </dgm:presLayoutVars>
      </dgm:prSet>
      <dgm:spPr/>
    </dgm:pt>
    <dgm:pt modelId="{6AF1FB02-7F67-9045-92F3-3A592F29C8AD}" type="pres">
      <dgm:prSet presAssocID="{70B507D9-95BF-3949-BB1B-6709582C38EC}" presName="node" presStyleLbl="vennNode1" presStyleIdx="5" presStyleCnt="6">
        <dgm:presLayoutVars>
          <dgm:bulletEnabled val="1"/>
        </dgm:presLayoutVars>
      </dgm:prSet>
      <dgm:spPr/>
    </dgm:pt>
  </dgm:ptLst>
  <dgm:cxnLst>
    <dgm:cxn modelId="{D6C3DF06-5B70-CD41-BDF5-34C5F5D275DC}" type="presOf" srcId="{03E06CB8-F099-F040-B8D5-AEEFD3820F05}" destId="{625233F0-3B1E-D642-A1FB-63572CD687F3}"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2F8772E-945B-1E4E-A5CD-B0A229BE3A05}" type="presOf" srcId="{7DBFA506-5E97-934F-ABC9-0484F6E0B52A}" destId="{FB105C74-5023-9549-9909-7AFC2BC8A41A}" srcOrd="0" destOrd="0" presId="urn:microsoft.com/office/officeart/2005/8/layout/radial3"/>
    <dgm:cxn modelId="{E980AF3A-142B-E04B-94F9-D3B0423DBF2C}" type="presOf" srcId="{70B507D9-95BF-3949-BB1B-6709582C38EC}" destId="{6AF1FB02-7F67-9045-92F3-3A592F29C8AD}"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2333364A-ED6E-3F43-A677-D4CD5178F20A}" srcId="{10C02F25-8758-E84E-A06D-B72186D1564A}" destId="{70B507D9-95BF-3949-BB1B-6709582C38EC}" srcOrd="4" destOrd="0" parTransId="{58CBE927-F0BA-B342-94CD-43FF424DB8C9}" sibTransId="{B9513E70-EE15-134F-B459-B5A1A048D977}"/>
    <dgm:cxn modelId="{359B4676-98B2-BE45-86FA-C212BB9B54B2}" srcId="{10C02F25-8758-E84E-A06D-B72186D1564A}" destId="{7035CCCF-4BCD-1149-93BF-AB4D9DD2637F}" srcOrd="2" destOrd="0" parTransId="{DE981C7D-ED4C-B543-A2C8-0AD90866AFC3}" sibTransId="{E892ECCC-7C3C-4B4A-BFE5-652FA95E2C5C}"/>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BA7851B8-41B3-894E-A6DA-0C15C1BC030C}" type="presOf" srcId="{EEB20E87-851C-974B-96BE-6ECD57A910D1}" destId="{B4BEB0F9-D7FC-5B41-8A77-1772BE16071E}"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a:solidFill>
                <a:schemeClr val="bg1"/>
              </a:solidFill>
            </a:rPr>
            <a:t>In most cases the malware does not actively propagate as a worm does</a:t>
          </a: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a:solidFill>
                <a:schemeClr val="bg1"/>
              </a:solidFill>
            </a:rPr>
            <a:t>Spreads when users visit the malicious Web page</a:t>
          </a: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32727195-4377-FE46-81BB-C2BE148B3086}" type="presOf" srcId="{99341733-3EA1-0144-9587-2624D3083024}" destId="{8E592B8B-CC14-2D4D-937D-6934F57C9C57}"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CD9C12F4-88D3-004F-B0BB-06A63A866C7F}" srcId="{99341733-3EA1-0144-9587-2624D3083024}" destId="{32697608-7E4E-444E-B154-202E987D0654}" srcOrd="0" destOrd="0" parTransId="{9DB4402B-7FFB-A944-84C3-2A3BE0B025AB}" sibTransId="{E5FC4325-F380-7249-B7A4-3B1D970B3D23}"/>
    <dgm:cxn modelId="{6ED7BBF9-ED0D-0740-B516-2E03569C872D}" type="presOf" srcId="{09C70A05-E9A6-FD4A-9121-F77133674EFC}" destId="{1AD249A0-6B01-B341-8A3A-17F99B708EA3}" srcOrd="0" destOrd="0" presId="urn:microsoft.com/office/officeart/2005/8/layout/vList5"/>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4F9867-C69E-6B42-A699-09B0263AEE8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DC22411-CC85-B54E-890B-416569916F56}">
      <dgm:prSet custT="1"/>
      <dgm:spPr/>
      <dgm:t>
        <a:bodyPr/>
        <a:lstStyle/>
        <a:p>
          <a:pPr rtl="0"/>
          <a:r>
            <a:rPr lang="en-US" sz="1800" b="1"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Attackers pay for ads that are likely to appear on targeted websites, embedding malware within these ads.</a:t>
          </a:r>
        </a:p>
        <a:p>
          <a:pPr>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Visitors to the sites displaying these ads can be infected with malware.</a:t>
          </a:r>
        </a:p>
      </dgm:t>
    </dgm:pt>
    <dgm:pt modelId="{F81E6284-5FD8-204A-9556-D5ADEDCC483C}" type="parTrans" cxnId="{910F6907-07B3-4644-9084-2051D117C160}">
      <dgm:prSet/>
      <dgm:spPr/>
      <dgm:t>
        <a:bodyPr/>
        <a:lstStyle/>
        <a:p>
          <a:endParaRPr lang="en-US" sz="1800">
            <a:latin typeface="Times New Roman" panose="02020603050405020304" pitchFamily="18" charset="0"/>
            <a:cs typeface="Times New Roman" panose="02020603050405020304" pitchFamily="18" charset="0"/>
          </a:endParaRPr>
        </a:p>
      </dgm:t>
    </dgm:pt>
    <dgm:pt modelId="{784CFD08-3317-8E4F-85C8-F22A19F5CEC1}" type="sibTrans" cxnId="{910F6907-07B3-4644-9084-2051D117C160}">
      <dgm:prSet/>
      <dgm:spPr/>
      <dgm:t>
        <a:bodyPr/>
        <a:lstStyle/>
        <a:p>
          <a:endParaRPr lang="en-US" sz="1800">
            <a:latin typeface="Times New Roman" panose="02020603050405020304" pitchFamily="18" charset="0"/>
            <a:cs typeface="Times New Roman" panose="02020603050405020304" pitchFamily="18" charset="0"/>
          </a:endParaRPr>
        </a:p>
      </dgm:t>
    </dgm:pt>
    <dgm:pt modelId="{054727E8-9D7A-7C43-8A07-D4B1294FE9A6}">
      <dgm:prSet custT="1"/>
      <dgm:spPr/>
      <dgm:t>
        <a:bodyPr/>
        <a:lstStyle/>
        <a:p>
          <a:pPr rtl="0"/>
          <a:r>
            <a:rPr lang="en-US" sz="1800" b="1">
              <a:latin typeface="Times New Roman" panose="02020603050405020304" pitchFamily="18" charset="0"/>
              <a:cs typeface="Times New Roman" panose="02020603050405020304" pitchFamily="18" charset="0"/>
            </a:rPr>
            <a:t>Using these malicious ads, attackers can infect visitors to sites displaying them</a:t>
          </a:r>
          <a:endParaRPr lang="en-US" sz="1800" b="1" dirty="0">
            <a:latin typeface="Times New Roman" panose="02020603050405020304" pitchFamily="18" charset="0"/>
            <a:cs typeface="Times New Roman" panose="02020603050405020304" pitchFamily="18" charset="0"/>
          </a:endParaRPr>
        </a:p>
      </dgm:t>
    </dgm:pt>
    <dgm:pt modelId="{8E076889-F144-2947-A986-3F73716AB3C2}" type="parTrans" cxnId="{FAA56E06-1C39-5849-B626-99EF6EF042DF}">
      <dgm:prSet/>
      <dgm:spPr/>
      <dgm:t>
        <a:bodyPr/>
        <a:lstStyle/>
        <a:p>
          <a:endParaRPr lang="en-US" sz="1800">
            <a:latin typeface="Times New Roman" panose="02020603050405020304" pitchFamily="18" charset="0"/>
            <a:cs typeface="Times New Roman" panose="02020603050405020304" pitchFamily="18" charset="0"/>
          </a:endParaRPr>
        </a:p>
      </dgm:t>
    </dgm:pt>
    <dgm:pt modelId="{0FE84A6D-BBF7-5140-AB06-D900852FC6DB}" type="sibTrans" cxnId="{FAA56E06-1C39-5849-B626-99EF6EF042DF}">
      <dgm:prSet/>
      <dgm:spPr/>
      <dgm:t>
        <a:bodyPr/>
        <a:lstStyle/>
        <a:p>
          <a:endParaRPr lang="en-US" sz="1800">
            <a:latin typeface="Times New Roman" panose="02020603050405020304" pitchFamily="18" charset="0"/>
            <a:cs typeface="Times New Roman" panose="02020603050405020304" pitchFamily="18" charset="0"/>
          </a:endParaRPr>
        </a:p>
      </dgm:t>
    </dgm:pt>
    <dgm:pt modelId="{043F2DE6-D3F9-7D47-AF1E-C16458834B17}">
      <dgm:prSet custT="1"/>
      <dgm:spPr/>
      <dgm:t>
        <a:bodyPr/>
        <a:lstStyle/>
        <a:p>
          <a:pPr rtl="0"/>
          <a:r>
            <a:rPr lang="en-US" sz="1800" b="1">
              <a:latin typeface="Times New Roman" panose="02020603050405020304" pitchFamily="18" charset="0"/>
              <a:cs typeface="Times New Roman" panose="02020603050405020304" pitchFamily="18" charset="0"/>
            </a:rPr>
            <a:t>The malware code may be dynamically generated to either reduce the chance of detection or to only infect specific systems</a:t>
          </a:r>
          <a:endParaRPr lang="en-US" sz="1800" b="1" dirty="0">
            <a:latin typeface="Times New Roman" panose="02020603050405020304" pitchFamily="18" charset="0"/>
            <a:cs typeface="Times New Roman" panose="02020603050405020304" pitchFamily="18" charset="0"/>
          </a:endParaRPr>
        </a:p>
      </dgm:t>
    </dgm:pt>
    <dgm:pt modelId="{FA9DE815-4B9C-D341-84A7-7A1126F082C7}" type="parTrans" cxnId="{D37BF765-E0F0-C248-B614-1BE89CD95287}">
      <dgm:prSet/>
      <dgm:spPr/>
      <dgm:t>
        <a:bodyPr/>
        <a:lstStyle/>
        <a:p>
          <a:endParaRPr lang="en-US" sz="1800">
            <a:latin typeface="Times New Roman" panose="02020603050405020304" pitchFamily="18" charset="0"/>
            <a:cs typeface="Times New Roman" panose="02020603050405020304" pitchFamily="18" charset="0"/>
          </a:endParaRPr>
        </a:p>
      </dgm:t>
    </dgm:pt>
    <dgm:pt modelId="{9B79DA21-C4CA-2C44-BAB6-102B3945057E}" type="sibTrans" cxnId="{D37BF765-E0F0-C248-B614-1BE89CD95287}">
      <dgm:prSet/>
      <dgm:spPr/>
      <dgm:t>
        <a:bodyPr/>
        <a:lstStyle/>
        <a:p>
          <a:endParaRPr lang="en-US" sz="1800">
            <a:latin typeface="Times New Roman" panose="02020603050405020304" pitchFamily="18" charset="0"/>
            <a:cs typeface="Times New Roman" panose="02020603050405020304" pitchFamily="18" charset="0"/>
          </a:endParaRPr>
        </a:p>
      </dgm:t>
    </dgm:pt>
    <dgm:pt modelId="{A36B2ED6-6A9D-A94B-8AF6-1D9B17E9D759}">
      <dgm:prSet custT="1"/>
      <dgm:spPr/>
      <dgm:t>
        <a:bodyPr/>
        <a:lstStyle/>
        <a:p>
          <a:pPr rtl="0"/>
          <a:r>
            <a:rPr lang="en-US" sz="1800" b="1">
              <a:latin typeface="Times New Roman" panose="02020603050405020304" pitchFamily="18" charset="0"/>
              <a:cs typeface="Times New Roman" panose="02020603050405020304" pitchFamily="18" charset="0"/>
            </a:rPr>
            <a:t>Has grown rapidly in recent years because they are easy to place on desired websites with few questions asked and are hard to track</a:t>
          </a:r>
          <a:endParaRPr lang="en-US" sz="1800" b="1" dirty="0">
            <a:latin typeface="Times New Roman" panose="02020603050405020304" pitchFamily="18" charset="0"/>
            <a:cs typeface="Times New Roman" panose="02020603050405020304" pitchFamily="18" charset="0"/>
          </a:endParaRPr>
        </a:p>
      </dgm:t>
    </dgm:pt>
    <dgm:pt modelId="{B5DD50E9-E653-9E45-92C4-335422049F6B}" type="parTrans" cxnId="{B33A463C-54A8-DB47-9AA9-98F048DCBD9B}">
      <dgm:prSet/>
      <dgm:spPr/>
      <dgm:t>
        <a:bodyPr/>
        <a:lstStyle/>
        <a:p>
          <a:endParaRPr lang="en-US" sz="1800">
            <a:latin typeface="Times New Roman" panose="02020603050405020304" pitchFamily="18" charset="0"/>
            <a:cs typeface="Times New Roman" panose="02020603050405020304" pitchFamily="18" charset="0"/>
          </a:endParaRPr>
        </a:p>
      </dgm:t>
    </dgm:pt>
    <dgm:pt modelId="{31A80055-A771-234B-8811-CA4D90DDAF8D}" type="sibTrans" cxnId="{B33A463C-54A8-DB47-9AA9-98F048DCBD9B}">
      <dgm:prSet/>
      <dgm:spPr/>
      <dgm:t>
        <a:bodyPr/>
        <a:lstStyle/>
        <a:p>
          <a:endParaRPr lang="en-US" sz="1800">
            <a:latin typeface="Times New Roman" panose="02020603050405020304" pitchFamily="18" charset="0"/>
            <a:cs typeface="Times New Roman" panose="02020603050405020304" pitchFamily="18" charset="0"/>
          </a:endParaRPr>
        </a:p>
      </dgm:t>
    </dgm:pt>
    <dgm:pt modelId="{4CB8034E-F8C5-F54D-ABEC-819E36FE696A}">
      <dgm:prSet custT="1"/>
      <dgm:spPr/>
      <dgm:t>
        <a:bodyPr/>
        <a:lstStyle/>
        <a:p>
          <a:pPr rtl="0"/>
          <a:r>
            <a:rPr lang="en-US" sz="1800" b="1" dirty="0">
              <a:latin typeface="Times New Roman" panose="02020603050405020304" pitchFamily="18" charset="0"/>
              <a:cs typeface="Times New Roman" panose="02020603050405020304" pitchFamily="18" charset="0"/>
            </a:rPr>
            <a:t>Attackers can place these ads for as little as a few hours, when they expect their intended victims could be browsing the targeted websites, greatly reducing their visibility</a:t>
          </a:r>
        </a:p>
      </dgm:t>
    </dgm:pt>
    <dgm:pt modelId="{1C1F3C4E-E173-0043-BCF0-E6D0EF885559}" type="parTrans" cxnId="{4AF89D09-BB2E-DC40-83AD-37B965230F7D}">
      <dgm:prSet/>
      <dgm:spPr/>
      <dgm:t>
        <a:bodyPr/>
        <a:lstStyle/>
        <a:p>
          <a:endParaRPr lang="en-US" sz="1800">
            <a:latin typeface="Times New Roman" panose="02020603050405020304" pitchFamily="18" charset="0"/>
            <a:cs typeface="Times New Roman" panose="02020603050405020304" pitchFamily="18" charset="0"/>
          </a:endParaRPr>
        </a:p>
      </dgm:t>
    </dgm:pt>
    <dgm:pt modelId="{2CBFD52E-3572-6644-A139-76F98F82D18A}" type="sibTrans" cxnId="{4AF89D09-BB2E-DC40-83AD-37B965230F7D}">
      <dgm:prSet/>
      <dgm:spPr/>
      <dgm:t>
        <a:bodyPr/>
        <a:lstStyle/>
        <a:p>
          <a:endParaRPr lang="en-US" sz="1800">
            <a:latin typeface="Times New Roman" panose="02020603050405020304" pitchFamily="18" charset="0"/>
            <a:cs typeface="Times New Roman" panose="02020603050405020304" pitchFamily="18" charset="0"/>
          </a:endParaRPr>
        </a:p>
      </dgm:t>
    </dgm:pt>
    <dgm:pt modelId="{65365200-ECB9-4297-AA9D-4284D0303AAA}">
      <dgm:prSet custT="1"/>
      <dgm:spPr/>
      <dgm:t>
        <a:bodyPr/>
        <a:lstStyle/>
        <a:p>
          <a:pPr rtl="0"/>
          <a:r>
            <a:rPr lang="en-US" sz="1800" b="1" dirty="0">
              <a:highlight>
                <a:srgbClr val="FFFF00"/>
              </a:highlight>
              <a:latin typeface="Times New Roman" panose="02020603050405020304" pitchFamily="18" charset="0"/>
              <a:cs typeface="Times New Roman" panose="02020603050405020304" pitchFamily="18" charset="0"/>
            </a:rPr>
            <a:t>Definition: </a:t>
          </a:r>
          <a:r>
            <a:rPr lang="en-US" sz="1800" b="0" dirty="0">
              <a:highlight>
                <a:srgbClr val="FFFF00"/>
              </a:highlight>
              <a:latin typeface="Times New Roman" panose="02020603050405020304" pitchFamily="18" charset="0"/>
              <a:cs typeface="Times New Roman" panose="02020603050405020304" pitchFamily="18" charset="0"/>
            </a:rPr>
            <a:t>A technique for placing malware on websites without compromising them by using malicious advertisements</a:t>
          </a:r>
          <a:r>
            <a:rPr lang="en-US" sz="1800" b="0" dirty="0">
              <a:latin typeface="Times New Roman" panose="02020603050405020304" pitchFamily="18" charset="0"/>
              <a:cs typeface="Times New Roman" panose="02020603050405020304" pitchFamily="18" charset="0"/>
            </a:rPr>
            <a:t>.</a:t>
          </a:r>
          <a:endParaRPr lang="en-PK" sz="1800" b="0" dirty="0">
            <a:latin typeface="Times New Roman" panose="02020603050405020304" pitchFamily="18" charset="0"/>
            <a:cs typeface="Times New Roman" panose="02020603050405020304" pitchFamily="18" charset="0"/>
          </a:endParaRPr>
        </a:p>
      </dgm:t>
    </dgm:pt>
    <dgm:pt modelId="{02C59BF1-26D5-4D59-8478-630D0C429834}" type="parTrans" cxnId="{D6344A02-28AE-4997-B9E5-7DAEE36D0774}">
      <dgm:prSet/>
      <dgm:spPr/>
      <dgm:t>
        <a:bodyPr/>
        <a:lstStyle/>
        <a:p>
          <a:endParaRPr lang="en-PK" sz="1800">
            <a:latin typeface="Times New Roman" panose="02020603050405020304" pitchFamily="18" charset="0"/>
            <a:cs typeface="Times New Roman" panose="02020603050405020304" pitchFamily="18" charset="0"/>
          </a:endParaRPr>
        </a:p>
      </dgm:t>
    </dgm:pt>
    <dgm:pt modelId="{4D6EA1B3-C452-4E4F-9D86-36E3B1BEDFD2}" type="sibTrans" cxnId="{D6344A02-28AE-4997-B9E5-7DAEE36D0774}">
      <dgm:prSet/>
      <dgm:spPr/>
      <dgm:t>
        <a:bodyPr/>
        <a:lstStyle/>
        <a:p>
          <a:endParaRPr lang="en-PK" sz="1800">
            <a:latin typeface="Times New Roman" panose="02020603050405020304" pitchFamily="18" charset="0"/>
            <a:cs typeface="Times New Roman" panose="02020603050405020304" pitchFamily="18" charset="0"/>
          </a:endParaRPr>
        </a:p>
      </dgm:t>
    </dgm:pt>
    <dgm:pt modelId="{938E8974-4373-4436-B223-DC649A341226}" type="pres">
      <dgm:prSet presAssocID="{044F9867-C69E-6B42-A699-09B0263AEE8C}" presName="vert0" presStyleCnt="0">
        <dgm:presLayoutVars>
          <dgm:dir/>
          <dgm:animOne val="branch"/>
          <dgm:animLvl val="lvl"/>
        </dgm:presLayoutVars>
      </dgm:prSet>
      <dgm:spPr/>
    </dgm:pt>
    <dgm:pt modelId="{FFE5B9A8-9603-4A5A-8E3C-F3FBF2F39CE4}" type="pres">
      <dgm:prSet presAssocID="{65365200-ECB9-4297-AA9D-4284D0303AAA}" presName="thickLine" presStyleLbl="alignNode1" presStyleIdx="0" presStyleCnt="6"/>
      <dgm:spPr/>
    </dgm:pt>
    <dgm:pt modelId="{7DAA8C0D-0C92-4899-856C-3511A2516AF3}" type="pres">
      <dgm:prSet presAssocID="{65365200-ECB9-4297-AA9D-4284D0303AAA}" presName="horz1" presStyleCnt="0"/>
      <dgm:spPr/>
    </dgm:pt>
    <dgm:pt modelId="{49AC72E8-CBAB-430F-9AEC-B1814DA1A2C0}" type="pres">
      <dgm:prSet presAssocID="{65365200-ECB9-4297-AA9D-4284D0303AAA}" presName="tx1" presStyleLbl="revTx" presStyleIdx="0" presStyleCnt="6"/>
      <dgm:spPr/>
    </dgm:pt>
    <dgm:pt modelId="{95F3CC48-5BFF-43E8-ACE6-1BB7A8BC217B}" type="pres">
      <dgm:prSet presAssocID="{65365200-ECB9-4297-AA9D-4284D0303AAA}" presName="vert1" presStyleCnt="0"/>
      <dgm:spPr/>
    </dgm:pt>
    <dgm:pt modelId="{4F2DA15C-ABD1-48E2-96F7-CDE00F2C48C8}" type="pres">
      <dgm:prSet presAssocID="{FDC22411-CC85-B54E-890B-416569916F56}" presName="thickLine" presStyleLbl="alignNode1" presStyleIdx="1" presStyleCnt="6" custLinFactNeighborX="-588" custLinFactNeighborY="-36247"/>
      <dgm:spPr/>
    </dgm:pt>
    <dgm:pt modelId="{59CD35BD-B410-4DB9-9D28-7AD2B7AFC9BE}" type="pres">
      <dgm:prSet presAssocID="{FDC22411-CC85-B54E-890B-416569916F56}" presName="horz1" presStyleCnt="0"/>
      <dgm:spPr/>
    </dgm:pt>
    <dgm:pt modelId="{35A31CE4-AE24-4328-824E-2583459AD22F}" type="pres">
      <dgm:prSet presAssocID="{FDC22411-CC85-B54E-890B-416569916F56}" presName="tx1" presStyleLbl="revTx" presStyleIdx="1" presStyleCnt="6"/>
      <dgm:spPr/>
    </dgm:pt>
    <dgm:pt modelId="{6C507898-3606-4320-A8DB-587B89381567}" type="pres">
      <dgm:prSet presAssocID="{FDC22411-CC85-B54E-890B-416569916F56}" presName="vert1" presStyleCnt="0"/>
      <dgm:spPr/>
    </dgm:pt>
    <dgm:pt modelId="{E7A60204-85F5-44C0-BFED-EA84DD561DAB}" type="pres">
      <dgm:prSet presAssocID="{054727E8-9D7A-7C43-8A07-D4B1294FE9A6}" presName="thickLine" presStyleLbl="alignNode1" presStyleIdx="2" presStyleCnt="6"/>
      <dgm:spPr/>
    </dgm:pt>
    <dgm:pt modelId="{599B34C7-BB1F-423C-885F-FD96A38A1627}" type="pres">
      <dgm:prSet presAssocID="{054727E8-9D7A-7C43-8A07-D4B1294FE9A6}" presName="horz1" presStyleCnt="0"/>
      <dgm:spPr/>
    </dgm:pt>
    <dgm:pt modelId="{7AE644D5-E4B8-44B0-82EF-A309DE889B9C}" type="pres">
      <dgm:prSet presAssocID="{054727E8-9D7A-7C43-8A07-D4B1294FE9A6}" presName="tx1" presStyleLbl="revTx" presStyleIdx="2" presStyleCnt="6"/>
      <dgm:spPr/>
    </dgm:pt>
    <dgm:pt modelId="{E457E386-05F7-4197-8017-3D70E7C54C3A}" type="pres">
      <dgm:prSet presAssocID="{054727E8-9D7A-7C43-8A07-D4B1294FE9A6}" presName="vert1" presStyleCnt="0"/>
      <dgm:spPr/>
    </dgm:pt>
    <dgm:pt modelId="{1C963D4F-A682-42B1-90F2-6CC146EEDC32}" type="pres">
      <dgm:prSet presAssocID="{043F2DE6-D3F9-7D47-AF1E-C16458834B17}" presName="thickLine" presStyleLbl="alignNode1" presStyleIdx="3" presStyleCnt="6"/>
      <dgm:spPr/>
    </dgm:pt>
    <dgm:pt modelId="{7A40132C-80FB-42CE-B96E-C76DA98C8218}" type="pres">
      <dgm:prSet presAssocID="{043F2DE6-D3F9-7D47-AF1E-C16458834B17}" presName="horz1" presStyleCnt="0"/>
      <dgm:spPr/>
    </dgm:pt>
    <dgm:pt modelId="{B155B4F7-E343-4068-B55E-8B798716F271}" type="pres">
      <dgm:prSet presAssocID="{043F2DE6-D3F9-7D47-AF1E-C16458834B17}" presName="tx1" presStyleLbl="revTx" presStyleIdx="3" presStyleCnt="6"/>
      <dgm:spPr/>
    </dgm:pt>
    <dgm:pt modelId="{CC92BE9D-0684-4E9D-A90D-0FCC7DDECCF2}" type="pres">
      <dgm:prSet presAssocID="{043F2DE6-D3F9-7D47-AF1E-C16458834B17}" presName="vert1" presStyleCnt="0"/>
      <dgm:spPr/>
    </dgm:pt>
    <dgm:pt modelId="{F9D98F37-681F-4892-8BC8-7E4BFDB286CF}" type="pres">
      <dgm:prSet presAssocID="{A36B2ED6-6A9D-A94B-8AF6-1D9B17E9D759}" presName="thickLine" presStyleLbl="alignNode1" presStyleIdx="4" presStyleCnt="6"/>
      <dgm:spPr/>
    </dgm:pt>
    <dgm:pt modelId="{3331FDDD-7B74-4EC8-8666-FACC23024970}" type="pres">
      <dgm:prSet presAssocID="{A36B2ED6-6A9D-A94B-8AF6-1D9B17E9D759}" presName="horz1" presStyleCnt="0"/>
      <dgm:spPr/>
    </dgm:pt>
    <dgm:pt modelId="{17448001-13E7-4B83-B5AF-70239C2216B9}" type="pres">
      <dgm:prSet presAssocID="{A36B2ED6-6A9D-A94B-8AF6-1D9B17E9D759}" presName="tx1" presStyleLbl="revTx" presStyleIdx="4" presStyleCnt="6"/>
      <dgm:spPr/>
    </dgm:pt>
    <dgm:pt modelId="{1921DCA1-3245-469D-8340-672FAAB00378}" type="pres">
      <dgm:prSet presAssocID="{A36B2ED6-6A9D-A94B-8AF6-1D9B17E9D759}" presName="vert1" presStyleCnt="0"/>
      <dgm:spPr/>
    </dgm:pt>
    <dgm:pt modelId="{10EFDB3D-4AFB-4FE6-B458-AA9CF85071C0}" type="pres">
      <dgm:prSet presAssocID="{4CB8034E-F8C5-F54D-ABEC-819E36FE696A}" presName="thickLine" presStyleLbl="alignNode1" presStyleIdx="5" presStyleCnt="6"/>
      <dgm:spPr/>
    </dgm:pt>
    <dgm:pt modelId="{8577710D-3A43-4587-91CD-E0E558FF43E1}" type="pres">
      <dgm:prSet presAssocID="{4CB8034E-F8C5-F54D-ABEC-819E36FE696A}" presName="horz1" presStyleCnt="0"/>
      <dgm:spPr/>
    </dgm:pt>
    <dgm:pt modelId="{B610BBB7-9580-4201-8D7B-AC9F9F2177F2}" type="pres">
      <dgm:prSet presAssocID="{4CB8034E-F8C5-F54D-ABEC-819E36FE696A}" presName="tx1" presStyleLbl="revTx" presStyleIdx="5" presStyleCnt="6"/>
      <dgm:spPr/>
    </dgm:pt>
    <dgm:pt modelId="{D30B4827-02D4-4DC3-8B6A-1768A39E9726}" type="pres">
      <dgm:prSet presAssocID="{4CB8034E-F8C5-F54D-ABEC-819E36FE696A}" presName="vert1" presStyleCnt="0"/>
      <dgm:spPr/>
    </dgm:pt>
  </dgm:ptLst>
  <dgm:cxnLst>
    <dgm:cxn modelId="{D6344A02-28AE-4997-B9E5-7DAEE36D0774}" srcId="{044F9867-C69E-6B42-A699-09B0263AEE8C}" destId="{65365200-ECB9-4297-AA9D-4284D0303AAA}" srcOrd="0" destOrd="0" parTransId="{02C59BF1-26D5-4D59-8478-630D0C429834}" sibTransId="{4D6EA1B3-C452-4E4F-9D86-36E3B1BEDFD2}"/>
    <dgm:cxn modelId="{FAA56E06-1C39-5849-B626-99EF6EF042DF}" srcId="{044F9867-C69E-6B42-A699-09B0263AEE8C}" destId="{054727E8-9D7A-7C43-8A07-D4B1294FE9A6}" srcOrd="2" destOrd="0" parTransId="{8E076889-F144-2947-A986-3F73716AB3C2}" sibTransId="{0FE84A6D-BBF7-5140-AB06-D900852FC6DB}"/>
    <dgm:cxn modelId="{910F6907-07B3-4644-9084-2051D117C160}" srcId="{044F9867-C69E-6B42-A699-09B0263AEE8C}" destId="{FDC22411-CC85-B54E-890B-416569916F56}" srcOrd="1" destOrd="0" parTransId="{F81E6284-5FD8-204A-9556-D5ADEDCC483C}" sibTransId="{784CFD08-3317-8E4F-85C8-F22A19F5CEC1}"/>
    <dgm:cxn modelId="{4AF89D09-BB2E-DC40-83AD-37B965230F7D}" srcId="{044F9867-C69E-6B42-A699-09B0263AEE8C}" destId="{4CB8034E-F8C5-F54D-ABEC-819E36FE696A}" srcOrd="5" destOrd="0" parTransId="{1C1F3C4E-E173-0043-BCF0-E6D0EF885559}" sibTransId="{2CBFD52E-3572-6644-A139-76F98F82D18A}"/>
    <dgm:cxn modelId="{B33A463C-54A8-DB47-9AA9-98F048DCBD9B}" srcId="{044F9867-C69E-6B42-A699-09B0263AEE8C}" destId="{A36B2ED6-6A9D-A94B-8AF6-1D9B17E9D759}" srcOrd="4" destOrd="0" parTransId="{B5DD50E9-E653-9E45-92C4-335422049F6B}" sibTransId="{31A80055-A771-234B-8811-CA4D90DDAF8D}"/>
    <dgm:cxn modelId="{D26F8B3C-E3C1-43C4-84D4-D133375CC102}" type="presOf" srcId="{043F2DE6-D3F9-7D47-AF1E-C16458834B17}" destId="{B155B4F7-E343-4068-B55E-8B798716F271}" srcOrd="0" destOrd="0" presId="urn:microsoft.com/office/officeart/2008/layout/LinedList"/>
    <dgm:cxn modelId="{D37BF765-E0F0-C248-B614-1BE89CD95287}" srcId="{044F9867-C69E-6B42-A699-09B0263AEE8C}" destId="{043F2DE6-D3F9-7D47-AF1E-C16458834B17}" srcOrd="3" destOrd="0" parTransId="{FA9DE815-4B9C-D341-84A7-7A1126F082C7}" sibTransId="{9B79DA21-C4CA-2C44-BAB6-102B3945057E}"/>
    <dgm:cxn modelId="{1C4AF057-27BE-4E9F-A6B5-BB11C4FE69EA}" type="presOf" srcId="{044F9867-C69E-6B42-A699-09B0263AEE8C}" destId="{938E8974-4373-4436-B223-DC649A341226}" srcOrd="0" destOrd="0" presId="urn:microsoft.com/office/officeart/2008/layout/LinedList"/>
    <dgm:cxn modelId="{CD3F1087-8F72-4B04-8ABD-14BED2C1D2AA}" type="presOf" srcId="{A36B2ED6-6A9D-A94B-8AF6-1D9B17E9D759}" destId="{17448001-13E7-4B83-B5AF-70239C2216B9}" srcOrd="0" destOrd="0" presId="urn:microsoft.com/office/officeart/2008/layout/LinedList"/>
    <dgm:cxn modelId="{C1E5DF91-27C9-48DD-AF87-62309596E3BD}" type="presOf" srcId="{FDC22411-CC85-B54E-890B-416569916F56}" destId="{35A31CE4-AE24-4328-824E-2583459AD22F}" srcOrd="0" destOrd="0" presId="urn:microsoft.com/office/officeart/2008/layout/LinedList"/>
    <dgm:cxn modelId="{08C8FFC8-15C5-42BD-B377-D5C32B746E5E}" type="presOf" srcId="{054727E8-9D7A-7C43-8A07-D4B1294FE9A6}" destId="{7AE644D5-E4B8-44B0-82EF-A309DE889B9C}" srcOrd="0" destOrd="0" presId="urn:microsoft.com/office/officeart/2008/layout/LinedList"/>
    <dgm:cxn modelId="{500731E9-F625-4A83-94A4-171F12253408}" type="presOf" srcId="{65365200-ECB9-4297-AA9D-4284D0303AAA}" destId="{49AC72E8-CBAB-430F-9AEC-B1814DA1A2C0}" srcOrd="0" destOrd="0" presId="urn:microsoft.com/office/officeart/2008/layout/LinedList"/>
    <dgm:cxn modelId="{A45D07FD-6A35-432A-8E95-416B47CD14D2}" type="presOf" srcId="{4CB8034E-F8C5-F54D-ABEC-819E36FE696A}" destId="{B610BBB7-9580-4201-8D7B-AC9F9F2177F2}" srcOrd="0" destOrd="0" presId="urn:microsoft.com/office/officeart/2008/layout/LinedList"/>
    <dgm:cxn modelId="{80D0301A-B0D8-41AB-B8BB-CC8D8511FFA7}" type="presParOf" srcId="{938E8974-4373-4436-B223-DC649A341226}" destId="{FFE5B9A8-9603-4A5A-8E3C-F3FBF2F39CE4}" srcOrd="0" destOrd="0" presId="urn:microsoft.com/office/officeart/2008/layout/LinedList"/>
    <dgm:cxn modelId="{80171C0B-B61A-4130-8439-45EBD46A2E11}" type="presParOf" srcId="{938E8974-4373-4436-B223-DC649A341226}" destId="{7DAA8C0D-0C92-4899-856C-3511A2516AF3}" srcOrd="1" destOrd="0" presId="urn:microsoft.com/office/officeart/2008/layout/LinedList"/>
    <dgm:cxn modelId="{270BAD0F-6CEE-4636-BD2E-394FD35B7C57}" type="presParOf" srcId="{7DAA8C0D-0C92-4899-856C-3511A2516AF3}" destId="{49AC72E8-CBAB-430F-9AEC-B1814DA1A2C0}" srcOrd="0" destOrd="0" presId="urn:microsoft.com/office/officeart/2008/layout/LinedList"/>
    <dgm:cxn modelId="{0BCE206C-DB0F-4DDD-B6B7-A3B2E0801D44}" type="presParOf" srcId="{7DAA8C0D-0C92-4899-856C-3511A2516AF3}" destId="{95F3CC48-5BFF-43E8-ACE6-1BB7A8BC217B}" srcOrd="1" destOrd="0" presId="urn:microsoft.com/office/officeart/2008/layout/LinedList"/>
    <dgm:cxn modelId="{BE344932-BFBC-4499-ACBF-5E27CDF9CF77}" type="presParOf" srcId="{938E8974-4373-4436-B223-DC649A341226}" destId="{4F2DA15C-ABD1-48E2-96F7-CDE00F2C48C8}" srcOrd="2" destOrd="0" presId="urn:microsoft.com/office/officeart/2008/layout/LinedList"/>
    <dgm:cxn modelId="{79985D11-58F4-4F75-B842-4EE63FD22D30}" type="presParOf" srcId="{938E8974-4373-4436-B223-DC649A341226}" destId="{59CD35BD-B410-4DB9-9D28-7AD2B7AFC9BE}" srcOrd="3" destOrd="0" presId="urn:microsoft.com/office/officeart/2008/layout/LinedList"/>
    <dgm:cxn modelId="{F324B663-62ED-4248-AD39-A97C83D3C55D}" type="presParOf" srcId="{59CD35BD-B410-4DB9-9D28-7AD2B7AFC9BE}" destId="{35A31CE4-AE24-4328-824E-2583459AD22F}" srcOrd="0" destOrd="0" presId="urn:microsoft.com/office/officeart/2008/layout/LinedList"/>
    <dgm:cxn modelId="{B06AACE9-C5E4-485E-AF0A-099D5FDF9375}" type="presParOf" srcId="{59CD35BD-B410-4DB9-9D28-7AD2B7AFC9BE}" destId="{6C507898-3606-4320-A8DB-587B89381567}" srcOrd="1" destOrd="0" presId="urn:microsoft.com/office/officeart/2008/layout/LinedList"/>
    <dgm:cxn modelId="{EEA00E6D-38A7-4251-ACC9-FF9EFE5CBF4F}" type="presParOf" srcId="{938E8974-4373-4436-B223-DC649A341226}" destId="{E7A60204-85F5-44C0-BFED-EA84DD561DAB}" srcOrd="4" destOrd="0" presId="urn:microsoft.com/office/officeart/2008/layout/LinedList"/>
    <dgm:cxn modelId="{73150D33-116B-449A-89A5-B8F2352CC75C}" type="presParOf" srcId="{938E8974-4373-4436-B223-DC649A341226}" destId="{599B34C7-BB1F-423C-885F-FD96A38A1627}" srcOrd="5" destOrd="0" presId="urn:microsoft.com/office/officeart/2008/layout/LinedList"/>
    <dgm:cxn modelId="{BC2D7D54-15D9-4AB6-AE33-869A97BC76EE}" type="presParOf" srcId="{599B34C7-BB1F-423C-885F-FD96A38A1627}" destId="{7AE644D5-E4B8-44B0-82EF-A309DE889B9C}" srcOrd="0" destOrd="0" presId="urn:microsoft.com/office/officeart/2008/layout/LinedList"/>
    <dgm:cxn modelId="{D9A38D5B-222B-409C-9A9A-FEF30A7A43BF}" type="presParOf" srcId="{599B34C7-BB1F-423C-885F-FD96A38A1627}" destId="{E457E386-05F7-4197-8017-3D70E7C54C3A}" srcOrd="1" destOrd="0" presId="urn:microsoft.com/office/officeart/2008/layout/LinedList"/>
    <dgm:cxn modelId="{2CD48596-04E7-4EBB-A36B-9A22877E532F}" type="presParOf" srcId="{938E8974-4373-4436-B223-DC649A341226}" destId="{1C963D4F-A682-42B1-90F2-6CC146EEDC32}" srcOrd="6" destOrd="0" presId="urn:microsoft.com/office/officeart/2008/layout/LinedList"/>
    <dgm:cxn modelId="{516E4FE3-5284-4CCD-83E1-7D2631ADAC5D}" type="presParOf" srcId="{938E8974-4373-4436-B223-DC649A341226}" destId="{7A40132C-80FB-42CE-B96E-C76DA98C8218}" srcOrd="7" destOrd="0" presId="urn:microsoft.com/office/officeart/2008/layout/LinedList"/>
    <dgm:cxn modelId="{BDE0A9BD-ECB5-4463-89A2-C936C8972E1C}" type="presParOf" srcId="{7A40132C-80FB-42CE-B96E-C76DA98C8218}" destId="{B155B4F7-E343-4068-B55E-8B798716F271}" srcOrd="0" destOrd="0" presId="urn:microsoft.com/office/officeart/2008/layout/LinedList"/>
    <dgm:cxn modelId="{B6824CB4-7A03-40F3-B263-D227820E9F4F}" type="presParOf" srcId="{7A40132C-80FB-42CE-B96E-C76DA98C8218}" destId="{CC92BE9D-0684-4E9D-A90D-0FCC7DDECCF2}" srcOrd="1" destOrd="0" presId="urn:microsoft.com/office/officeart/2008/layout/LinedList"/>
    <dgm:cxn modelId="{B9E86839-477F-46BD-B273-78D978372C14}" type="presParOf" srcId="{938E8974-4373-4436-B223-DC649A341226}" destId="{F9D98F37-681F-4892-8BC8-7E4BFDB286CF}" srcOrd="8" destOrd="0" presId="urn:microsoft.com/office/officeart/2008/layout/LinedList"/>
    <dgm:cxn modelId="{4CB552F0-4682-4E56-A3CA-50784620447F}" type="presParOf" srcId="{938E8974-4373-4436-B223-DC649A341226}" destId="{3331FDDD-7B74-4EC8-8666-FACC23024970}" srcOrd="9" destOrd="0" presId="urn:microsoft.com/office/officeart/2008/layout/LinedList"/>
    <dgm:cxn modelId="{833A2386-FFB5-457C-934A-021B48FBD3E5}" type="presParOf" srcId="{3331FDDD-7B74-4EC8-8666-FACC23024970}" destId="{17448001-13E7-4B83-B5AF-70239C2216B9}" srcOrd="0" destOrd="0" presId="urn:microsoft.com/office/officeart/2008/layout/LinedList"/>
    <dgm:cxn modelId="{5E86339D-1F33-47E1-84F0-9A584B613757}" type="presParOf" srcId="{3331FDDD-7B74-4EC8-8666-FACC23024970}" destId="{1921DCA1-3245-469D-8340-672FAAB00378}" srcOrd="1" destOrd="0" presId="urn:microsoft.com/office/officeart/2008/layout/LinedList"/>
    <dgm:cxn modelId="{F75F9FFB-3E56-4E3B-AFFC-7BE923A70B75}" type="presParOf" srcId="{938E8974-4373-4436-B223-DC649A341226}" destId="{10EFDB3D-4AFB-4FE6-B458-AA9CF85071C0}" srcOrd="10" destOrd="0" presId="urn:microsoft.com/office/officeart/2008/layout/LinedList"/>
    <dgm:cxn modelId="{88F21D86-27A8-4E82-A591-F74997B54F65}" type="presParOf" srcId="{938E8974-4373-4436-B223-DC649A341226}" destId="{8577710D-3A43-4587-91CD-E0E558FF43E1}" srcOrd="11" destOrd="0" presId="urn:microsoft.com/office/officeart/2008/layout/LinedList"/>
    <dgm:cxn modelId="{CA62AA8C-3A55-4EB9-B3AA-04476B616842}" type="presParOf" srcId="{8577710D-3A43-4587-91CD-E0E558FF43E1}" destId="{B610BBB7-9580-4201-8D7B-AC9F9F2177F2}" srcOrd="0" destOrd="0" presId="urn:microsoft.com/office/officeart/2008/layout/LinedList"/>
    <dgm:cxn modelId="{A2B28B16-AC26-47CE-8F81-88FFFCA70E9B}" type="presParOf" srcId="{8577710D-3A43-4587-91CD-E0E558FF43E1}" destId="{D30B4827-02D4-4DC3-8B6A-1768A39E972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8A6779-534F-9A46-BA4E-7A267BBC021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282473DD-4E52-814D-8769-7ECC00C674CA}">
      <dgm:prSet phldrT="[Text]"/>
      <dgm:spPr/>
      <dgm:t>
        <a:bodyPr/>
        <a:lstStyle/>
        <a:p>
          <a:r>
            <a:rPr lang="en-US" dirty="0"/>
            <a:t>Spam</a:t>
          </a:r>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dgm:t>
        <a:bodyPr/>
        <a:lstStyle/>
        <a:p>
          <a:r>
            <a:rPr lang="en-US" b="0" dirty="0">
              <a:latin typeface="+mn-lt"/>
            </a:rPr>
            <a:t>Unsolicited bulk</a:t>
          </a:r>
        </a:p>
        <a:p>
          <a:r>
            <a:rPr lang="en-US" b="0" dirty="0">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dgm:t>
        <a:bodyPr/>
        <a:lstStyle/>
        <a:p>
          <a:r>
            <a:rPr lang="en-US" b="0">
              <a:latin typeface="+mn-lt"/>
            </a:rPr>
            <a:t>Significant carrier of malware</a:t>
          </a:r>
          <a:endParaRPr lang="en-US" b="0" dirty="0">
            <a:latin typeface="+mn-lt"/>
          </a:endParaRP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dgm:t>
        <a:bodyPr/>
        <a:lstStyle/>
        <a:p>
          <a:r>
            <a:rPr lang="en-US" b="0">
              <a:latin typeface="+mn-lt"/>
            </a:rPr>
            <a:t>Used for phishing attacks</a:t>
          </a:r>
          <a:endParaRPr lang="en-US" b="0" dirty="0">
            <a:latin typeface="+mn-lt"/>
          </a:endParaRP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dgm:t>
        <a:bodyPr/>
        <a:lstStyle/>
        <a:p>
          <a:r>
            <a:rPr lang="en-US" dirty="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dgm:t>
        <a:bodyPr/>
        <a:lstStyle/>
        <a:p>
          <a:r>
            <a:rPr lang="en-US" b="0">
              <a:latin typeface="+mn-lt"/>
            </a:rPr>
            <a:t>Program or utility containing harmful hidden code</a:t>
          </a:r>
          <a:endParaRPr lang="en-US" b="0" dirty="0">
            <a:latin typeface="+mn-lt"/>
          </a:endParaRP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dgm:t>
        <a:bodyPr/>
        <a:lstStyle/>
        <a:p>
          <a:r>
            <a:rPr lang="en-US" b="0">
              <a:latin typeface="+mn-lt"/>
            </a:rPr>
            <a:t>Used to accomplish functions that the attacker could not accomplish directly</a:t>
          </a:r>
          <a:endParaRPr lang="en-US" b="0" dirty="0">
            <a:latin typeface="+mn-lt"/>
          </a:endParaRP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dgm:t>
        <a:bodyPr/>
        <a:lstStyle/>
        <a:p>
          <a:r>
            <a:rPr lang="en-US" dirty="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dgm:t>
        <a:bodyPr/>
        <a:lstStyle/>
        <a:p>
          <a:r>
            <a:rPr lang="en-US" b="0">
              <a:latin typeface="+mn-lt"/>
            </a:rPr>
            <a:t>First appeared in 2004 (Skuller)</a:t>
          </a:r>
          <a:endParaRPr lang="en-US" b="0" dirty="0">
            <a:latin typeface="+mn-lt"/>
          </a:endParaRP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dgm:t>
        <a:bodyPr/>
        <a:lstStyle/>
        <a:p>
          <a:r>
            <a:rPr lang="en-US" b="0">
              <a:latin typeface="+mn-lt"/>
            </a:rPr>
            <a:t>Target is the smartphone</a:t>
          </a:r>
          <a:endParaRPr lang="en-US" b="0" dirty="0">
            <a:latin typeface="+mn-lt"/>
          </a:endParaRP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810AA4DF-068C-484E-A9F7-BD553FF7B1E4}" type="pres">
      <dgm:prSet presAssocID="{7B8A6779-534F-9A46-BA4E-7A267BBC0215}" presName="linear" presStyleCnt="0">
        <dgm:presLayoutVars>
          <dgm:dir/>
          <dgm:animLvl val="lvl"/>
          <dgm:resizeHandles val="exact"/>
        </dgm:presLayoutVars>
      </dgm:prSet>
      <dgm:spPr/>
    </dgm:pt>
    <dgm:pt modelId="{9C78AA33-E95E-4A2C-85EF-4B92F01759E9}" type="pres">
      <dgm:prSet presAssocID="{282473DD-4E52-814D-8769-7ECC00C674CA}" presName="parentLin" presStyleCnt="0"/>
      <dgm:spPr/>
    </dgm:pt>
    <dgm:pt modelId="{C8F6872B-02F6-4A12-B834-22CD156F36B0}" type="pres">
      <dgm:prSet presAssocID="{282473DD-4E52-814D-8769-7ECC00C674CA}" presName="parentLeftMargin" presStyleLbl="node1" presStyleIdx="0" presStyleCnt="3"/>
      <dgm:spPr/>
    </dgm:pt>
    <dgm:pt modelId="{640719A9-C201-42A8-BFFD-D2F035393306}" type="pres">
      <dgm:prSet presAssocID="{282473DD-4E52-814D-8769-7ECC00C674CA}" presName="parentText" presStyleLbl="node1" presStyleIdx="0" presStyleCnt="3">
        <dgm:presLayoutVars>
          <dgm:chMax val="0"/>
          <dgm:bulletEnabled val="1"/>
        </dgm:presLayoutVars>
      </dgm:prSet>
      <dgm:spPr/>
    </dgm:pt>
    <dgm:pt modelId="{D301C2F3-E6D6-4024-90C2-C90EB277DE98}" type="pres">
      <dgm:prSet presAssocID="{282473DD-4E52-814D-8769-7ECC00C674CA}" presName="negativeSpace" presStyleCnt="0"/>
      <dgm:spPr/>
    </dgm:pt>
    <dgm:pt modelId="{562E7732-246E-4D1D-A055-E0B934B88A16}" type="pres">
      <dgm:prSet presAssocID="{282473DD-4E52-814D-8769-7ECC00C674CA}" presName="childText" presStyleLbl="conFgAcc1" presStyleIdx="0" presStyleCnt="3">
        <dgm:presLayoutVars>
          <dgm:bulletEnabled val="1"/>
        </dgm:presLayoutVars>
      </dgm:prSet>
      <dgm:spPr/>
    </dgm:pt>
    <dgm:pt modelId="{B7F949EB-1C09-4134-85C0-F4200C7F702B}" type="pres">
      <dgm:prSet presAssocID="{F439CC1B-69EF-C04E-811A-9540EE6B6B1E}" presName="spaceBetweenRectangles" presStyleCnt="0"/>
      <dgm:spPr/>
    </dgm:pt>
    <dgm:pt modelId="{2E6B5029-0BCA-48AF-A92D-C0B39BCF2EA8}" type="pres">
      <dgm:prSet presAssocID="{14F1597F-0168-B14F-9683-CA195C94D828}" presName="parentLin" presStyleCnt="0"/>
      <dgm:spPr/>
    </dgm:pt>
    <dgm:pt modelId="{B95282C9-B362-4071-9ED0-3EA0A56AD74F}" type="pres">
      <dgm:prSet presAssocID="{14F1597F-0168-B14F-9683-CA195C94D828}" presName="parentLeftMargin" presStyleLbl="node1" presStyleIdx="0" presStyleCnt="3"/>
      <dgm:spPr/>
    </dgm:pt>
    <dgm:pt modelId="{C0595715-1A6E-4F12-95B2-2EDFB0DA515B}" type="pres">
      <dgm:prSet presAssocID="{14F1597F-0168-B14F-9683-CA195C94D828}" presName="parentText" presStyleLbl="node1" presStyleIdx="1" presStyleCnt="3">
        <dgm:presLayoutVars>
          <dgm:chMax val="0"/>
          <dgm:bulletEnabled val="1"/>
        </dgm:presLayoutVars>
      </dgm:prSet>
      <dgm:spPr/>
    </dgm:pt>
    <dgm:pt modelId="{85A6282B-05D6-41C7-A6AB-BE182A17158C}" type="pres">
      <dgm:prSet presAssocID="{14F1597F-0168-B14F-9683-CA195C94D828}" presName="negativeSpace" presStyleCnt="0"/>
      <dgm:spPr/>
    </dgm:pt>
    <dgm:pt modelId="{10082ADB-4B4B-4B59-A78A-C810CBA65127}" type="pres">
      <dgm:prSet presAssocID="{14F1597F-0168-B14F-9683-CA195C94D828}" presName="childText" presStyleLbl="conFgAcc1" presStyleIdx="1" presStyleCnt="3">
        <dgm:presLayoutVars>
          <dgm:bulletEnabled val="1"/>
        </dgm:presLayoutVars>
      </dgm:prSet>
      <dgm:spPr/>
    </dgm:pt>
    <dgm:pt modelId="{13C8D92D-E489-431D-8EB5-824DB774FEDB}" type="pres">
      <dgm:prSet presAssocID="{1304D34C-00FD-7245-A311-00FBD911CC15}" presName="spaceBetweenRectangles" presStyleCnt="0"/>
      <dgm:spPr/>
    </dgm:pt>
    <dgm:pt modelId="{3C74DE6D-8CA2-4910-A407-FA23F9FE947A}" type="pres">
      <dgm:prSet presAssocID="{760F102A-4090-F046-BE2A-6BF6AA847370}" presName="parentLin" presStyleCnt="0"/>
      <dgm:spPr/>
    </dgm:pt>
    <dgm:pt modelId="{8EBC190E-22F5-4820-BA21-ABAC0798454B}" type="pres">
      <dgm:prSet presAssocID="{760F102A-4090-F046-BE2A-6BF6AA847370}" presName="parentLeftMargin" presStyleLbl="node1" presStyleIdx="1" presStyleCnt="3"/>
      <dgm:spPr/>
    </dgm:pt>
    <dgm:pt modelId="{F5FC854F-C78D-432F-BCDB-8787EF65D886}" type="pres">
      <dgm:prSet presAssocID="{760F102A-4090-F046-BE2A-6BF6AA847370}" presName="parentText" presStyleLbl="node1" presStyleIdx="2" presStyleCnt="3">
        <dgm:presLayoutVars>
          <dgm:chMax val="0"/>
          <dgm:bulletEnabled val="1"/>
        </dgm:presLayoutVars>
      </dgm:prSet>
      <dgm:spPr/>
    </dgm:pt>
    <dgm:pt modelId="{4C90E0DF-16D1-418A-B0AA-DE581C8B3F86}" type="pres">
      <dgm:prSet presAssocID="{760F102A-4090-F046-BE2A-6BF6AA847370}" presName="negativeSpace" presStyleCnt="0"/>
      <dgm:spPr/>
    </dgm:pt>
    <dgm:pt modelId="{345BBA80-B4F2-4A0C-8CEF-2C8C7DD535D3}" type="pres">
      <dgm:prSet presAssocID="{760F102A-4090-F046-BE2A-6BF6AA847370}" presName="childText" presStyleLbl="conFgAcc1" presStyleIdx="2" presStyleCnt="3">
        <dgm:presLayoutVars>
          <dgm:bulletEnabled val="1"/>
        </dgm:presLayoutVars>
      </dgm:prSet>
      <dgm:spPr/>
    </dgm:pt>
  </dgm:ptLst>
  <dgm:cxnLst>
    <dgm:cxn modelId="{04D25601-1B0A-2C4A-BEDA-EB3D1CA9BC79}" srcId="{282473DD-4E52-814D-8769-7ECC00C674CA}" destId="{95CAEB11-D744-E142-9FC4-4A5B2B97B48D}" srcOrd="2" destOrd="0" parTransId="{28A22B2A-CD3F-044C-8F14-2808507F4684}" sibTransId="{DA8A204B-D384-8645-9BD5-688FAD0FD8D7}"/>
    <dgm:cxn modelId="{ADC73603-2874-449E-B1EB-D66A00B7DC45}" type="presOf" srcId="{9A434528-7C2D-2A4D-8F03-5FE9C5FDAC5B}" destId="{345BBA80-B4F2-4A0C-8CEF-2C8C7DD535D3}" srcOrd="0" destOrd="0" presId="urn:microsoft.com/office/officeart/2005/8/layout/list1"/>
    <dgm:cxn modelId="{F53BB41A-8306-ED4A-A2E0-A5F5D37DABEC}" srcId="{14F1597F-0168-B14F-9683-CA195C94D828}" destId="{0D375E54-645D-614D-AF9A-41A1A1B85744}" srcOrd="1" destOrd="0" parTransId="{9F53D059-B573-5F49-AB5B-8263B818746E}" sibTransId="{1135EBFC-D008-6B4A-B206-0BC2437F011B}"/>
    <dgm:cxn modelId="{18B61F1C-C998-F643-8ABE-A6A1DED674E4}" srcId="{760F102A-4090-F046-BE2A-6BF6AA847370}" destId="{0EE67DFF-B2EB-4E4F-9A32-81D3D44183E4}" srcOrd="1" destOrd="0" parTransId="{CD6F503F-AF9B-A84E-8E04-88E5C112505D}" sibTransId="{D1C149AE-A48D-5242-87AD-7585EAA079DF}"/>
    <dgm:cxn modelId="{900E1C21-26AA-4C6B-A34D-301B88F147CB}" type="presOf" srcId="{760F102A-4090-F046-BE2A-6BF6AA847370}" destId="{F5FC854F-C78D-432F-BCDB-8787EF65D886}" srcOrd="1" destOrd="0" presId="urn:microsoft.com/office/officeart/2005/8/layout/list1"/>
    <dgm:cxn modelId="{EF4A1E36-193C-3647-957A-3B0160D84791}" srcId="{14F1597F-0168-B14F-9683-CA195C94D828}" destId="{36B1AC52-F78F-364E-898D-A03C27D3447B}" srcOrd="0" destOrd="0" parTransId="{98ED77B4-C0C1-9344-A91B-0D3DB9A6CC5F}" sibTransId="{81D1671B-8EB0-3245-BD4E-2CA3036996BB}"/>
    <dgm:cxn modelId="{1472C037-E0DB-1645-9C9D-E00A5378F440}" srcId="{7B8A6779-534F-9A46-BA4E-7A267BBC0215}" destId="{14F1597F-0168-B14F-9683-CA195C94D828}" srcOrd="1" destOrd="0" parTransId="{90E5C60D-7E6B-2D4C-AFCE-49C7A6017EA5}" sibTransId="{1304D34C-00FD-7245-A311-00FBD911CC15}"/>
    <dgm:cxn modelId="{45A03367-2218-4FCC-8071-317EDCE49BA2}" type="presOf" srcId="{14F1597F-0168-B14F-9683-CA195C94D828}" destId="{C0595715-1A6E-4F12-95B2-2EDFB0DA515B}" srcOrd="1" destOrd="0" presId="urn:microsoft.com/office/officeart/2005/8/layout/list1"/>
    <dgm:cxn modelId="{989A4D48-5A25-4922-B798-BE7FEABB50F1}" type="presOf" srcId="{0D375E54-645D-614D-AF9A-41A1A1B85744}" destId="{10082ADB-4B4B-4B59-A78A-C810CBA65127}" srcOrd="0" destOrd="1" presId="urn:microsoft.com/office/officeart/2005/8/layout/list1"/>
    <dgm:cxn modelId="{7619CC4A-47DA-C044-9703-95AB163AFBCD}" srcId="{760F102A-4090-F046-BE2A-6BF6AA847370}" destId="{9A434528-7C2D-2A4D-8F03-5FE9C5FDAC5B}" srcOrd="0" destOrd="0" parTransId="{F367BF03-407B-C64A-B015-283ABB5AEA79}" sibTransId="{95DEECD2-87C5-E845-9A3F-CF45268BE8BB}"/>
    <dgm:cxn modelId="{5102824E-B3DB-47C0-A467-8824682696A7}" type="presOf" srcId="{282473DD-4E52-814D-8769-7ECC00C674CA}" destId="{C8F6872B-02F6-4A12-B834-22CD156F36B0}" srcOrd="0" destOrd="0" presId="urn:microsoft.com/office/officeart/2005/8/layout/list1"/>
    <dgm:cxn modelId="{75D87252-7BCC-4CA3-9835-5126B9DA4A49}" type="presOf" srcId="{282473DD-4E52-814D-8769-7ECC00C674CA}" destId="{640719A9-C201-42A8-BFFD-D2F035393306}" srcOrd="1" destOrd="0" presId="urn:microsoft.com/office/officeart/2005/8/layout/list1"/>
    <dgm:cxn modelId="{7E369881-D438-4CE8-9D75-5F17601683B6}" type="presOf" srcId="{0EE67DFF-B2EB-4E4F-9A32-81D3D44183E4}" destId="{345BBA80-B4F2-4A0C-8CEF-2C8C7DD535D3}" srcOrd="0" destOrd="1" presId="urn:microsoft.com/office/officeart/2005/8/layout/list1"/>
    <dgm:cxn modelId="{EBB02584-133B-4943-AB29-E98A4DDCB8BC}" srcId="{282473DD-4E52-814D-8769-7ECC00C674CA}" destId="{7046B813-EFD8-874A-A332-FAB2925F24A2}" srcOrd="1" destOrd="0" parTransId="{C711C0D5-CED8-C14E-B089-7739942BBE44}" sibTransId="{179E9D8A-F808-A34E-9CF1-31CBC6197E97}"/>
    <dgm:cxn modelId="{C551DD88-FE64-D74C-80F9-42112AD038BD}" srcId="{282473DD-4E52-814D-8769-7ECC00C674CA}" destId="{3807DCA8-1DDE-2C49-B1A3-E32883AA2051}" srcOrd="0" destOrd="0" parTransId="{D73B1C9E-6505-CE45-A9CC-3E576B5F059E}" sibTransId="{A7C2CB36-9BC9-7E4E-B68D-F1CF3D812083}"/>
    <dgm:cxn modelId="{F1B01E94-176A-4481-B763-6729916B83C6}" type="presOf" srcId="{95CAEB11-D744-E142-9FC4-4A5B2B97B48D}" destId="{562E7732-246E-4D1D-A055-E0B934B88A16}" srcOrd="0" destOrd="2" presId="urn:microsoft.com/office/officeart/2005/8/layout/list1"/>
    <dgm:cxn modelId="{1811919B-DA87-4C8E-B438-D1FFB98CDF27}" type="presOf" srcId="{14F1597F-0168-B14F-9683-CA195C94D828}" destId="{B95282C9-B362-4071-9ED0-3EA0A56AD74F}" srcOrd="0" destOrd="0" presId="urn:microsoft.com/office/officeart/2005/8/layout/list1"/>
    <dgm:cxn modelId="{093BD8A4-AA8D-4CF9-BA73-BBE53AA1302A}" type="presOf" srcId="{7B8A6779-534F-9A46-BA4E-7A267BBC0215}" destId="{810AA4DF-068C-484E-A9F7-BD553FF7B1E4}" srcOrd="0" destOrd="0" presId="urn:microsoft.com/office/officeart/2005/8/layout/list1"/>
    <dgm:cxn modelId="{B5EB4CB8-7182-45DE-A170-FAB270CE0D50}" type="presOf" srcId="{36B1AC52-F78F-364E-898D-A03C27D3447B}" destId="{10082ADB-4B4B-4B59-A78A-C810CBA65127}" srcOrd="0" destOrd="0" presId="urn:microsoft.com/office/officeart/2005/8/layout/list1"/>
    <dgm:cxn modelId="{C49CF8CA-95AD-4E66-A008-32404E740216}" type="presOf" srcId="{3807DCA8-1DDE-2C49-B1A3-E32883AA2051}" destId="{562E7732-246E-4D1D-A055-E0B934B88A16}" srcOrd="0" destOrd="0" presId="urn:microsoft.com/office/officeart/2005/8/layout/list1"/>
    <dgm:cxn modelId="{7BA3F8D2-B311-E94B-98BA-B3DB4D64BCBE}" srcId="{7B8A6779-534F-9A46-BA4E-7A267BBC0215}" destId="{282473DD-4E52-814D-8769-7ECC00C674CA}" srcOrd="0" destOrd="0" parTransId="{71043E8D-9992-F844-96E4-A1D44D62ED71}" sibTransId="{F439CC1B-69EF-C04E-811A-9540EE6B6B1E}"/>
    <dgm:cxn modelId="{B0B481D4-F0FE-4125-937C-03E691680FFF}" type="presOf" srcId="{760F102A-4090-F046-BE2A-6BF6AA847370}" destId="{8EBC190E-22F5-4820-BA21-ABAC0798454B}" srcOrd="0" destOrd="0" presId="urn:microsoft.com/office/officeart/2005/8/layout/list1"/>
    <dgm:cxn modelId="{D13B0EDE-D00D-3845-85EB-21A34B35A0B1}" srcId="{7B8A6779-534F-9A46-BA4E-7A267BBC0215}" destId="{760F102A-4090-F046-BE2A-6BF6AA847370}" srcOrd="2" destOrd="0" parTransId="{713F917B-1B96-8047-B7FA-694D8461F226}" sibTransId="{2F6DF5BB-1A96-4142-9CB5-994992189E5F}"/>
    <dgm:cxn modelId="{D93FCFE2-1FE7-4FBF-BBE9-66C49A355066}" type="presOf" srcId="{7046B813-EFD8-874A-A332-FAB2925F24A2}" destId="{562E7732-246E-4D1D-A055-E0B934B88A16}" srcOrd="0" destOrd="1" presId="urn:microsoft.com/office/officeart/2005/8/layout/list1"/>
    <dgm:cxn modelId="{545002B3-2915-4A16-BFA0-4EA7E098D396}" type="presParOf" srcId="{810AA4DF-068C-484E-A9F7-BD553FF7B1E4}" destId="{9C78AA33-E95E-4A2C-85EF-4B92F01759E9}" srcOrd="0" destOrd="0" presId="urn:microsoft.com/office/officeart/2005/8/layout/list1"/>
    <dgm:cxn modelId="{3C471148-6434-4000-A17F-A814033CA0DC}" type="presParOf" srcId="{9C78AA33-E95E-4A2C-85EF-4B92F01759E9}" destId="{C8F6872B-02F6-4A12-B834-22CD156F36B0}" srcOrd="0" destOrd="0" presId="urn:microsoft.com/office/officeart/2005/8/layout/list1"/>
    <dgm:cxn modelId="{5FFEBFC3-ED54-442D-922F-FA291CAE11F9}" type="presParOf" srcId="{9C78AA33-E95E-4A2C-85EF-4B92F01759E9}" destId="{640719A9-C201-42A8-BFFD-D2F035393306}" srcOrd="1" destOrd="0" presId="urn:microsoft.com/office/officeart/2005/8/layout/list1"/>
    <dgm:cxn modelId="{CB7DEE15-B0E7-4726-850F-62A9AE382901}" type="presParOf" srcId="{810AA4DF-068C-484E-A9F7-BD553FF7B1E4}" destId="{D301C2F3-E6D6-4024-90C2-C90EB277DE98}" srcOrd="1" destOrd="0" presId="urn:microsoft.com/office/officeart/2005/8/layout/list1"/>
    <dgm:cxn modelId="{00BE94C8-4946-4D36-B6B9-71835931063D}" type="presParOf" srcId="{810AA4DF-068C-484E-A9F7-BD553FF7B1E4}" destId="{562E7732-246E-4D1D-A055-E0B934B88A16}" srcOrd="2" destOrd="0" presId="urn:microsoft.com/office/officeart/2005/8/layout/list1"/>
    <dgm:cxn modelId="{92E39CE3-3683-4684-AD0A-BE0B58828F44}" type="presParOf" srcId="{810AA4DF-068C-484E-A9F7-BD553FF7B1E4}" destId="{B7F949EB-1C09-4134-85C0-F4200C7F702B}" srcOrd="3" destOrd="0" presId="urn:microsoft.com/office/officeart/2005/8/layout/list1"/>
    <dgm:cxn modelId="{D89B98A2-0D80-47EA-9C0C-9E8E5BF321A9}" type="presParOf" srcId="{810AA4DF-068C-484E-A9F7-BD553FF7B1E4}" destId="{2E6B5029-0BCA-48AF-A92D-C0B39BCF2EA8}" srcOrd="4" destOrd="0" presId="urn:microsoft.com/office/officeart/2005/8/layout/list1"/>
    <dgm:cxn modelId="{575A922F-097C-4104-9CA9-609E35A4E913}" type="presParOf" srcId="{2E6B5029-0BCA-48AF-A92D-C0B39BCF2EA8}" destId="{B95282C9-B362-4071-9ED0-3EA0A56AD74F}" srcOrd="0" destOrd="0" presId="urn:microsoft.com/office/officeart/2005/8/layout/list1"/>
    <dgm:cxn modelId="{E526764F-3E21-4F05-AA9E-FA75EC52C4C9}" type="presParOf" srcId="{2E6B5029-0BCA-48AF-A92D-C0B39BCF2EA8}" destId="{C0595715-1A6E-4F12-95B2-2EDFB0DA515B}" srcOrd="1" destOrd="0" presId="urn:microsoft.com/office/officeart/2005/8/layout/list1"/>
    <dgm:cxn modelId="{D8C3B641-FA57-4AD8-962E-C30DAD5046A4}" type="presParOf" srcId="{810AA4DF-068C-484E-A9F7-BD553FF7B1E4}" destId="{85A6282B-05D6-41C7-A6AB-BE182A17158C}" srcOrd="5" destOrd="0" presId="urn:microsoft.com/office/officeart/2005/8/layout/list1"/>
    <dgm:cxn modelId="{3A5D93E5-2B8E-47E2-9574-E234A2DB2709}" type="presParOf" srcId="{810AA4DF-068C-484E-A9F7-BD553FF7B1E4}" destId="{10082ADB-4B4B-4B59-A78A-C810CBA65127}" srcOrd="6" destOrd="0" presId="urn:microsoft.com/office/officeart/2005/8/layout/list1"/>
    <dgm:cxn modelId="{641528AC-32B5-4CF0-A122-5C6106ECB5AB}" type="presParOf" srcId="{810AA4DF-068C-484E-A9F7-BD553FF7B1E4}" destId="{13C8D92D-E489-431D-8EB5-824DB774FEDB}" srcOrd="7" destOrd="0" presId="urn:microsoft.com/office/officeart/2005/8/layout/list1"/>
    <dgm:cxn modelId="{357457A5-5AE8-4411-BE66-4FBFA506D80A}" type="presParOf" srcId="{810AA4DF-068C-484E-A9F7-BD553FF7B1E4}" destId="{3C74DE6D-8CA2-4910-A407-FA23F9FE947A}" srcOrd="8" destOrd="0" presId="urn:microsoft.com/office/officeart/2005/8/layout/list1"/>
    <dgm:cxn modelId="{FA481334-3EF8-4817-B279-71AB4BE8025A}" type="presParOf" srcId="{3C74DE6D-8CA2-4910-A407-FA23F9FE947A}" destId="{8EBC190E-22F5-4820-BA21-ABAC0798454B}" srcOrd="0" destOrd="0" presId="urn:microsoft.com/office/officeart/2005/8/layout/list1"/>
    <dgm:cxn modelId="{D9720C55-2EB9-43A3-9B10-3FF1E17DA4D4}" type="presParOf" srcId="{3C74DE6D-8CA2-4910-A407-FA23F9FE947A}" destId="{F5FC854F-C78D-432F-BCDB-8787EF65D886}" srcOrd="1" destOrd="0" presId="urn:microsoft.com/office/officeart/2005/8/layout/list1"/>
    <dgm:cxn modelId="{51943CAE-ABAE-430C-8F32-90B8B19BAEE8}" type="presParOf" srcId="{810AA4DF-068C-484E-A9F7-BD553FF7B1E4}" destId="{4C90E0DF-16D1-418A-B0AA-DE581C8B3F86}" srcOrd="9" destOrd="0" presId="urn:microsoft.com/office/officeart/2005/8/layout/list1"/>
    <dgm:cxn modelId="{71019865-E039-48E1-B515-70EF5442646A}" type="presParOf" srcId="{810AA4DF-068C-484E-A9F7-BD553FF7B1E4}" destId="{345BBA80-B4F2-4A0C-8CEF-2C8C7DD535D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3"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a:effectLst/>
              <a:latin typeface="+mn-lt"/>
              <a:ea typeface="ＭＳ Ｐゴシック" pitchFamily="-65" charset="-128"/>
            </a:rPr>
            <a:t>Chernobyl</a:t>
          </a:r>
          <a:r>
            <a:rPr lang="en-US" b="1" dirty="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a:effectLst/>
              <a:ea typeface="ＭＳ Ｐゴシック" pitchFamily="-65" charset="-128"/>
            </a:rPr>
            <a:t>Klez</a:t>
          </a:r>
          <a:r>
            <a:rPr lang="en-US" b="1" dirty="0">
              <a:effectLst/>
              <a:ea typeface="ＭＳ Ｐゴシック" pitchFamily="-65" charset="-128"/>
            </a:rPr>
            <a:t> </a:t>
          </a: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a:effectLst/>
              <a:ea typeface="ＭＳ Ｐゴシック" pitchFamily="-65" charset="-128"/>
            </a:rPr>
            <a:t>Mass mailing worm infecting                                  Windows 95 to XP systems</a:t>
          </a: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a:effectLst/>
              <a:ea typeface="ＭＳ Ｐゴシック" pitchFamily="-65" charset="-128"/>
            </a:rPr>
            <a:t>On trigger date causes files on the hard drive to become empty</a:t>
          </a: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a:effectLst/>
              <a:ea typeface="ＭＳ Ｐゴシック" pitchFamily="-65" charset="-128"/>
            </a:rPr>
            <a:t>Encrypts the user’s data and demands payment in order to access the key needed to recover the information</a:t>
          </a: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a:effectLst/>
              <a:ea typeface="ＭＳ Ｐゴシック" pitchFamily="-65" charset="-128"/>
            </a:rPr>
            <a:t>PC Cyborg Trojan (1989)</a:t>
          </a: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a:effectLst/>
              <a:ea typeface="ＭＳ Ｐゴシック" pitchFamily="-65" charset="-128"/>
            </a:rPr>
            <a:t>Mid-2006 a number of worms and Trojans appeared that used public-key cryptography with </a:t>
          </a:r>
          <a:r>
            <a:rPr lang="en-US" b="1" dirty="0" err="1">
              <a:effectLst/>
              <a:ea typeface="ＭＳ Ｐゴシック" pitchFamily="-65" charset="-128"/>
            </a:rPr>
            <a:t>incresasingly</a:t>
          </a:r>
          <a:r>
            <a:rPr lang="en-US" b="1" dirty="0">
              <a:effectLst/>
              <a:ea typeface="ＭＳ Ｐゴシック" pitchFamily="-65" charset="-128"/>
            </a:rPr>
            <a:t> larger key sizes to encrypt data</a:t>
          </a: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a:effectLst/>
              <a:ea typeface="ＭＳ Ｐゴシック" pitchFamily="-65" charset="-128"/>
            </a:rPr>
            <a:t>First seen in October 2001</a:t>
          </a: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a:effectLst/>
              <a:ea typeface="ＭＳ Ｐゴシック" pitchFamily="-65" charset="-128"/>
            </a:rPr>
            <a:t>Spreads by e-mailing copies of itself to addresses found in the address book and in files on the system</a:t>
          </a: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a:effectLst/>
              <a:ea typeface="ＭＳ Ｐゴシック" pitchFamily="-65" charset="-128"/>
            </a:rPr>
            <a:t>It can stop and delete some anti-virus programs running on the system</a:t>
          </a: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a:effectLst/>
              <a:ea typeface="ＭＳ Ｐゴシック" pitchFamily="-65" charset="-128"/>
            </a:rPr>
            <a:t>The user needed to pay a ransom, or to make a purchase from certain sites, in order to receive the key to decrypt this data</a:t>
          </a: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pt>
  </dgm:ptLst>
  <dgm:cxnLst>
    <dgm:cxn modelId="{9B4B9607-62B4-464E-9094-B4422DD1A02F}" type="presOf" srcId="{1E7E776E-B5D2-CA41-8188-C0942C0CDD36}" destId="{074F123A-5B09-A24D-9F49-D73992185EAF}" srcOrd="0" destOrd="3" presId="urn:microsoft.com/office/officeart/2005/8/layout/default#3"/>
    <dgm:cxn modelId="{0D9D4219-48CC-BF40-8C9E-332E4A0F56A9}" srcId="{DFA9ECF7-E8B4-F647-B319-FCAF6D9F4DEB}" destId="{27A08E96-2D19-704C-9B1D-2F2BBC6F4CB4}" srcOrd="1" destOrd="0" parTransId="{01425A03-1AE3-3041-8F97-B61C0EF40191}" sibTransId="{5AF54C87-2909-B543-94E3-E05B5D5B5445}"/>
    <dgm:cxn modelId="{EDD3451B-2EEF-6043-98EE-68CD34139F35}" type="presOf" srcId="{C82EE885-D50E-B444-8DBA-B28186EB021F}" destId="{50B4F61C-6FC3-8546-A4AC-CA0B55E21DD5}" srcOrd="0" destOrd="1" presId="urn:microsoft.com/office/officeart/2005/8/layout/default#3"/>
    <dgm:cxn modelId="{903A6C1E-754E-924B-BD7B-140B52549E92}" type="presOf" srcId="{2C1023AC-3C2A-E349-BD74-235AFB688DD9}" destId="{074F123A-5B09-A24D-9F49-D73992185EAF}" srcOrd="0" destOrd="4"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24A5732A-6734-CD42-8F69-9E73D59487F0}" type="presOf" srcId="{B9A4684C-9197-8145-ADAC-DE3BCB1A59F7}" destId="{4028CC31-1B14-9049-A7D7-E65031D08E0F}" srcOrd="0" destOrd="3" presId="urn:microsoft.com/office/officeart/2005/8/layout/default#3"/>
    <dgm:cxn modelId="{AACFCD32-8CA4-3848-9053-54A3E407C2D9}" srcId="{7180435B-5149-224D-B0F2-3D1F5F02D58F}" destId="{B9A4684C-9197-8145-ADAC-DE3BCB1A59F7}" srcOrd="2" destOrd="0" parTransId="{80D97073-4B19-4041-9FB2-201EEF1D2152}" sibTransId="{83296E5B-9BCA-BD4C-90CF-FBB1024F50EC}"/>
    <dgm:cxn modelId="{A9EF3635-B979-234C-804D-026EAD202D9B}" srcId="{DFA9ECF7-E8B4-F647-B319-FCAF6D9F4DEB}" destId="{2C1023AC-3C2A-E349-BD74-235AFB688DD9}" srcOrd="3" destOrd="0" parTransId="{C6DDE8CE-FE33-E64B-B7C3-D5D3F0D63C67}" sibTransId="{0A4A30F9-392C-E543-A70E-2C04D1D193AD}"/>
    <dgm:cxn modelId="{AEF1D43F-0914-E742-9678-0B16DDD60773}" srcId="{DFA9ECF7-E8B4-F647-B319-FCAF6D9F4DEB}" destId="{1E7E776E-B5D2-CA41-8188-C0942C0CDD36}" srcOrd="2" destOrd="0" parTransId="{4D3EEDAE-B988-E748-8586-67218EC81470}" sibTransId="{F992F1BE-CF09-944B-A58D-55E1B0FE6519}"/>
    <dgm:cxn modelId="{56A8855D-11B8-5549-B233-2C382869E0BF}" type="presOf" srcId="{AA7E47BD-A8DD-BA43-9A45-B3365DAF56D2}" destId="{074F123A-5B09-A24D-9F49-D73992185EAF}" srcOrd="0" destOrd="5" presId="urn:microsoft.com/office/officeart/2005/8/layout/default#3"/>
    <dgm:cxn modelId="{365C6F41-202A-4240-B523-7C28907B217B}" srcId="{5DC3A8FE-9536-394A-ADBF-6D9D54D5DB39}" destId="{6567AED0-2BCC-F24C-B03C-DD4521BAB3D5}" srcOrd="3" destOrd="0" parTransId="{7E2DFA7F-C785-874F-A463-1B053B548FA7}" sibTransId="{D6E6099E-567A-B14A-A8B5-C3414711F88A}"/>
    <dgm:cxn modelId="{97687F45-907E-0341-8508-AFE922CB1122}" type="presOf" srcId="{27A08E96-2D19-704C-9B1D-2F2BBC6F4CB4}" destId="{074F123A-5B09-A24D-9F49-D73992185EAF}" srcOrd="0" destOrd="2" presId="urn:microsoft.com/office/officeart/2005/8/layout/default#3"/>
    <dgm:cxn modelId="{93862869-C67F-2C49-9742-645A2570ECAF}" srcId="{7180435B-5149-224D-B0F2-3D1F5F02D58F}" destId="{9EA72A88-3DA2-984E-8711-854594BA23A1}" srcOrd="1" destOrd="0" parTransId="{BFFC3653-E16B-AF49-84BE-6039D2EC253E}" sibTransId="{4A483C58-FC8C-D541-8562-9F28C969DE2C}"/>
    <dgm:cxn modelId="{44DA176A-3148-334C-8D92-60C9661D5488}" type="presOf" srcId="{7E35A4A4-B6A7-B049-B007-4558291E9DE0}" destId="{DE14A224-3D65-574D-99C9-01A82B9FF580}" srcOrd="0" destOrd="0" presId="urn:microsoft.com/office/officeart/2005/8/layout/default#3"/>
    <dgm:cxn modelId="{EF57C64C-158D-1B47-AFF2-AB54ECBC2C07}" srcId="{7E35A4A4-B6A7-B049-B007-4558291E9DE0}" destId="{5DC3A8FE-9536-394A-ADBF-6D9D54D5DB39}" srcOrd="2" destOrd="0" parTransId="{30A58200-CDDD-F541-8C71-7DE4F7557CDE}" sibTransId="{1910F444-3897-FC41-A7E7-51215875EC68}"/>
    <dgm:cxn modelId="{A08ADF4C-6825-D64B-B63A-4FF479E8A903}" srcId="{DFA9ECF7-E8B4-F647-B319-FCAF6D9F4DEB}" destId="{AA7E47BD-A8DD-BA43-9A45-B3365DAF56D2}" srcOrd="4" destOrd="0" parTransId="{EA2B8F3D-FD05-B547-9E6C-5CB276E3C4D6}" sibTransId="{801B0D31-548A-4544-8EA7-D97D68CDAB1B}"/>
    <dgm:cxn modelId="{64F68952-8815-234F-A9A0-A3560C8B281F}" type="presOf" srcId="{446811B6-C53D-904B-AA4F-EC83FEB6B522}" destId="{4028CC31-1B14-9049-A7D7-E65031D08E0F}" srcOrd="0" destOrd="1" presId="urn:microsoft.com/office/officeart/2005/8/layout/default#3"/>
    <dgm:cxn modelId="{1D508A54-DE38-8543-B580-73C65892CB2F}" srcId="{7E35A4A4-B6A7-B049-B007-4558291E9DE0}" destId="{7180435B-5149-224D-B0F2-3D1F5F02D58F}" srcOrd="0" destOrd="0" parTransId="{1C353E28-42B4-A842-91D1-7A91625AFEA3}" sibTransId="{7174AA39-C0DF-0C4E-BEC7-862E0FAD5C8E}"/>
    <dgm:cxn modelId="{6FEE837C-E3BB-F145-90F2-09021D84A0BD}" srcId="{5DC3A8FE-9536-394A-ADBF-6D9D54D5DB39}" destId="{66D2251D-824F-E840-A3F7-380C8CBE6984}" srcOrd="2" destOrd="0" parTransId="{A3F5EAD9-4681-6448-9C39-83CC4F24F984}" sibTransId="{F035F9D9-1B18-4D41-84AC-CF6A9706A843}"/>
    <dgm:cxn modelId="{3EB75885-5918-654F-8EA2-6129453CDA8F}" type="presOf" srcId="{DFA9ECF7-E8B4-F647-B319-FCAF6D9F4DEB}" destId="{074F123A-5B09-A24D-9F49-D73992185EAF}" srcOrd="0" destOrd="0" presId="urn:microsoft.com/office/officeart/2005/8/layout/default#3"/>
    <dgm:cxn modelId="{D9903C88-90ED-924A-A95C-7B8A580F486B}" type="presOf" srcId="{7180435B-5149-224D-B0F2-3D1F5F02D58F}" destId="{4028CC31-1B14-9049-A7D7-E65031D08E0F}" srcOrd="0" destOrd="0"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10A1B5A0-C2E6-D147-BD0A-3E886D5ACE7A}" type="presOf" srcId="{6567AED0-2BCC-F24C-B03C-DD4521BAB3D5}" destId="{50B4F61C-6FC3-8546-A4AC-CA0B55E21DD5}" srcOrd="0" destOrd="4" presId="urn:microsoft.com/office/officeart/2005/8/layout/default#3"/>
    <dgm:cxn modelId="{6CA42BB0-686F-9446-B58C-8B84CF0261B2}" type="presOf" srcId="{CBEE651C-DA9A-9042-B2AD-C5C55EFE28CF}" destId="{50B4F61C-6FC3-8546-A4AC-CA0B55E21DD5}" srcOrd="0" destOrd="2" presId="urn:microsoft.com/office/officeart/2005/8/layout/default#3"/>
    <dgm:cxn modelId="{C93FABB2-E73C-F545-A6E3-967A38BBAEB4}" type="presOf" srcId="{E213D9C2-7CE6-5D43-BE5F-C18545927001}" destId="{074F123A-5B09-A24D-9F49-D73992185EAF}" srcOrd="0" destOrd="1" presId="urn:microsoft.com/office/officeart/2005/8/layout/default#3"/>
    <dgm:cxn modelId="{8B9CBEC1-2FB4-154C-8B2B-EC6E709706B1}" type="presOf" srcId="{66D2251D-824F-E840-A3F7-380C8CBE6984}" destId="{50B4F61C-6FC3-8546-A4AC-CA0B55E21DD5}" srcOrd="0" destOrd="3" presId="urn:microsoft.com/office/officeart/2005/8/layout/default#3"/>
    <dgm:cxn modelId="{D08F03C7-427B-BE47-8069-DC6A3251D033}" type="presOf" srcId="{9EA72A88-3DA2-984E-8711-854594BA23A1}" destId="{4028CC31-1B14-9049-A7D7-E65031D08E0F}" srcOrd="0" destOrd="2" presId="urn:microsoft.com/office/officeart/2005/8/layout/default#3"/>
    <dgm:cxn modelId="{451221C8-7F5B-D143-B415-D18EC08AEE03}" srcId="{5DC3A8FE-9536-394A-ADBF-6D9D54D5DB39}" destId="{CBEE651C-DA9A-9042-B2AD-C5C55EFE28CF}" srcOrd="1" destOrd="0" parTransId="{38CDF19E-84B8-6548-9F3B-78C41BF0958B}" sibTransId="{9F924B21-3DE3-424E-85A6-F37A5EF71317}"/>
    <dgm:cxn modelId="{A0A068D8-E768-DC43-8118-C6B188F23629}" srcId="{5DC3A8FE-9536-394A-ADBF-6D9D54D5DB39}" destId="{C82EE885-D50E-B444-8DBA-B28186EB021F}" srcOrd="0" destOrd="0" parTransId="{F1830A6B-1B4E-E848-8D05-DADF8604158D}" sibTransId="{362BDC1E-9490-4444-A231-F97F056EFD89}"/>
    <dgm:cxn modelId="{1ABFCCDF-AEA6-C346-9B6D-D11B2FEC752C}" type="presOf" srcId="{5DC3A8FE-9536-394A-ADBF-6D9D54D5DB39}" destId="{50B4F61C-6FC3-8546-A4AC-CA0B55E21DD5}" srcOrd="0" destOrd="0"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1012200" y="0"/>
          <a:ext cx="3429548" cy="8573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en-US" sz="2600" b="1" kern="1200" dirty="0">
              <a:solidFill>
                <a:schemeClr val="tx1"/>
              </a:solidFill>
              <a:effectLst/>
            </a:rPr>
            <a:t>Classified into two broad categories:</a:t>
          </a:r>
        </a:p>
      </dsp:txBody>
      <dsp:txXfrm>
        <a:off x="1037312" y="25112"/>
        <a:ext cx="3379324" cy="807163"/>
      </dsp:txXfrm>
    </dsp:sp>
    <dsp:sp modelId="{EDB22133-E8C5-564E-9BDE-77A9A6AFF0D9}">
      <dsp:nvSpPr>
        <dsp:cNvPr id="0" name=""/>
        <dsp:cNvSpPr/>
      </dsp:nvSpPr>
      <dsp:spPr>
        <a:xfrm rot="5400000">
          <a:off x="2651953" y="932408"/>
          <a:ext cx="150042" cy="150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1012200" y="1157472"/>
          <a:ext cx="3429548" cy="85738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i="0" kern="1200" dirty="0">
              <a:latin typeface="+mj-lt"/>
            </a:rPr>
            <a:t>Based first on how it spreads or propagates to reach the desired targets</a:t>
          </a:r>
        </a:p>
      </dsp:txBody>
      <dsp:txXfrm>
        <a:off x="1037312" y="1182584"/>
        <a:ext cx="3379324" cy="807163"/>
      </dsp:txXfrm>
    </dsp:sp>
    <dsp:sp modelId="{AB73B6B3-49AA-5044-87E7-043168FDA1C2}">
      <dsp:nvSpPr>
        <dsp:cNvPr id="0" name=""/>
        <dsp:cNvSpPr/>
      </dsp:nvSpPr>
      <dsp:spPr>
        <a:xfrm rot="5400000">
          <a:off x="2651953" y="2089881"/>
          <a:ext cx="150042" cy="150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1012200" y="2314945"/>
          <a:ext cx="3429548" cy="85738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i="0" kern="1200" dirty="0">
              <a:latin typeface="+mj-lt"/>
            </a:rPr>
            <a:t>Then on the actions or payloads it performs once a target is reached</a:t>
          </a:r>
        </a:p>
      </dsp:txBody>
      <dsp:txXfrm>
        <a:off x="1037312" y="2340057"/>
        <a:ext cx="3379324" cy="807163"/>
      </dsp:txXfrm>
    </dsp:sp>
    <dsp:sp modelId="{CAF028A9-25B4-7042-8AC7-32B854073429}">
      <dsp:nvSpPr>
        <dsp:cNvPr id="0" name=""/>
        <dsp:cNvSpPr/>
      </dsp:nvSpPr>
      <dsp:spPr>
        <a:xfrm>
          <a:off x="4921885" y="0"/>
          <a:ext cx="3429548" cy="8573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en-US" sz="2600" b="1" kern="1200" dirty="0">
              <a:solidFill>
                <a:schemeClr val="tx1"/>
              </a:solidFill>
              <a:effectLst/>
            </a:rPr>
            <a:t>Also classified by: </a:t>
          </a:r>
          <a:endParaRPr lang="en-US" sz="2600" kern="1200" dirty="0">
            <a:solidFill>
              <a:schemeClr val="tx1"/>
            </a:solidFill>
            <a:effectLst/>
          </a:endParaRPr>
        </a:p>
      </dsp:txBody>
      <dsp:txXfrm>
        <a:off x="4946997" y="25112"/>
        <a:ext cx="3379324" cy="807163"/>
      </dsp:txXfrm>
    </dsp:sp>
    <dsp:sp modelId="{3DDCB43C-A170-0943-B0D8-AF848C17E12A}">
      <dsp:nvSpPr>
        <dsp:cNvPr id="0" name=""/>
        <dsp:cNvSpPr/>
      </dsp:nvSpPr>
      <dsp:spPr>
        <a:xfrm rot="5400000">
          <a:off x="6561638" y="932408"/>
          <a:ext cx="150042" cy="150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921885" y="1157472"/>
          <a:ext cx="3429548" cy="85738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i="0" kern="1200" dirty="0">
              <a:latin typeface="+mj-lt"/>
            </a:rPr>
            <a:t>Those that need a host  program (parasitic code such as viruses)</a:t>
          </a:r>
        </a:p>
      </dsp:txBody>
      <dsp:txXfrm>
        <a:off x="4946997" y="1182584"/>
        <a:ext cx="3379324" cy="807163"/>
      </dsp:txXfrm>
    </dsp:sp>
    <dsp:sp modelId="{5294E86B-9DC9-C242-BE4F-6917AE89A034}">
      <dsp:nvSpPr>
        <dsp:cNvPr id="0" name=""/>
        <dsp:cNvSpPr/>
      </dsp:nvSpPr>
      <dsp:spPr>
        <a:xfrm rot="5400000">
          <a:off x="6561638" y="2089881"/>
          <a:ext cx="150042" cy="150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921885" y="2314945"/>
          <a:ext cx="3429548" cy="85738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i="0" kern="1200" dirty="0">
              <a:latin typeface="+mj-lt"/>
            </a:rPr>
            <a:t>Those that are independent, self-contained programs (worms, trojans, and bots)</a:t>
          </a:r>
        </a:p>
      </dsp:txBody>
      <dsp:txXfrm>
        <a:off x="4946997" y="2340057"/>
        <a:ext cx="3379324" cy="807163"/>
      </dsp:txXfrm>
    </dsp:sp>
    <dsp:sp modelId="{72589221-705F-AA40-B4C6-05F80364904C}">
      <dsp:nvSpPr>
        <dsp:cNvPr id="0" name=""/>
        <dsp:cNvSpPr/>
      </dsp:nvSpPr>
      <dsp:spPr>
        <a:xfrm rot="5400000">
          <a:off x="6561638" y="3247353"/>
          <a:ext cx="150042" cy="150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921885" y="3472418"/>
          <a:ext cx="3429548" cy="85738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i="0" kern="1200" dirty="0">
              <a:latin typeface="+mj-lt"/>
            </a:rPr>
            <a:t>Malware that does not replicate (trojans and spam  e-mail)</a:t>
          </a:r>
        </a:p>
      </dsp:txBody>
      <dsp:txXfrm>
        <a:off x="4946997" y="3497530"/>
        <a:ext cx="3379324" cy="807163"/>
      </dsp:txXfrm>
    </dsp:sp>
    <dsp:sp modelId="{73DDE64E-DD84-7746-BE01-849021843D34}">
      <dsp:nvSpPr>
        <dsp:cNvPr id="0" name=""/>
        <dsp:cNvSpPr/>
      </dsp:nvSpPr>
      <dsp:spPr>
        <a:xfrm rot="5400000">
          <a:off x="6561638" y="4404826"/>
          <a:ext cx="150042" cy="150042"/>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921885" y="4629890"/>
          <a:ext cx="3429548" cy="857387"/>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b="1" i="0" kern="1200" dirty="0">
              <a:latin typeface="+mj-lt"/>
            </a:rPr>
            <a:t>Malware that does replicate (viruses and worms)</a:t>
          </a:r>
        </a:p>
      </dsp:txBody>
      <dsp:txXfrm>
        <a:off x="4946997" y="4655002"/>
        <a:ext cx="3379324" cy="8071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257CC-BA3A-493C-BB36-BA438B69B12A}">
      <dsp:nvSpPr>
        <dsp:cNvPr id="0" name=""/>
        <dsp:cNvSpPr/>
      </dsp:nvSpPr>
      <dsp:spPr>
        <a:xfrm>
          <a:off x="0" y="443180"/>
          <a:ext cx="10291483" cy="16663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8733" tIns="479044" rIns="798733" bIns="163576" numCol="1" spcCol="1270" anchor="t" anchorCtr="0">
          <a:noAutofit/>
        </a:bodyPr>
        <a:lstStyle/>
        <a:p>
          <a:pPr marL="228600" lvl="1" indent="-228600" algn="l" defTabSz="1022350" rtl="0">
            <a:lnSpc>
              <a:spcPct val="90000"/>
            </a:lnSpc>
            <a:spcBef>
              <a:spcPct val="0"/>
            </a:spcBef>
            <a:spcAft>
              <a:spcPct val="15000"/>
            </a:spcAft>
            <a:buChar char="•"/>
          </a:pPr>
          <a:r>
            <a:rPr lang="en-US" sz="2300" b="0" kern="1200" dirty="0">
              <a:latin typeface="+mn-lt"/>
            </a:rPr>
            <a:t>Captures keystrokes to allow attacker to monitor sensitive information</a:t>
          </a:r>
        </a:p>
        <a:p>
          <a:pPr marL="228600" lvl="1" indent="-228600" algn="l" defTabSz="1022350" rtl="0">
            <a:lnSpc>
              <a:spcPct val="90000"/>
            </a:lnSpc>
            <a:spcBef>
              <a:spcPct val="0"/>
            </a:spcBef>
            <a:spcAft>
              <a:spcPct val="15000"/>
            </a:spcAft>
            <a:buChar char="•"/>
          </a:pPr>
          <a:r>
            <a:rPr lang="en-US" sz="2300" b="0" kern="1200" dirty="0">
              <a:latin typeface="+mn-lt"/>
            </a:rPr>
            <a:t>Typically uses some form of filtering mechanism that only returns information close to keywords (“login”, “password”)</a:t>
          </a:r>
        </a:p>
      </dsp:txBody>
      <dsp:txXfrm>
        <a:off x="0" y="443180"/>
        <a:ext cx="10291483" cy="1666350"/>
      </dsp:txXfrm>
    </dsp:sp>
    <dsp:sp modelId="{DEEB77A0-7328-4608-A836-407399FC8A7A}">
      <dsp:nvSpPr>
        <dsp:cNvPr id="0" name=""/>
        <dsp:cNvSpPr/>
      </dsp:nvSpPr>
      <dsp:spPr>
        <a:xfrm>
          <a:off x="514574" y="103700"/>
          <a:ext cx="7204038" cy="678960"/>
        </a:xfrm>
        <a:prstGeom prst="roundRect">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2295" tIns="0" rIns="272295" bIns="0"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1"/>
              </a:solidFill>
            </a:rPr>
            <a:t>Keylogger</a:t>
          </a:r>
          <a:endParaRPr lang="en-US" sz="2300" kern="1200" dirty="0">
            <a:solidFill>
              <a:schemeClr val="bg1"/>
            </a:solidFill>
          </a:endParaRPr>
        </a:p>
      </dsp:txBody>
      <dsp:txXfrm>
        <a:off x="547718" y="136844"/>
        <a:ext cx="7137750" cy="612672"/>
      </dsp:txXfrm>
    </dsp:sp>
    <dsp:sp modelId="{8E409CFC-3F3D-4CFE-8A2C-8C266075FB53}">
      <dsp:nvSpPr>
        <dsp:cNvPr id="0" name=""/>
        <dsp:cNvSpPr/>
      </dsp:nvSpPr>
      <dsp:spPr>
        <a:xfrm>
          <a:off x="0" y="2573210"/>
          <a:ext cx="10291483" cy="22821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8733" tIns="479044" rIns="798733" bIns="128016" numCol="1" spcCol="1270" anchor="t" anchorCtr="0">
          <a:noAutofit/>
        </a:bodyPr>
        <a:lstStyle/>
        <a:p>
          <a:pPr marL="171450" lvl="1" indent="-171450" algn="l" defTabSz="844550" rtl="0">
            <a:lnSpc>
              <a:spcPct val="90000"/>
            </a:lnSpc>
            <a:spcBef>
              <a:spcPct val="0"/>
            </a:spcBef>
            <a:spcAft>
              <a:spcPct val="15000"/>
            </a:spcAft>
            <a:buChar char="•"/>
          </a:pPr>
          <a:r>
            <a:rPr lang="en-US" sz="1900" b="0" kern="1200" dirty="0">
              <a:latin typeface="+mn-lt"/>
            </a:rPr>
            <a:t>Subverts the compromised machine to allow monitoring of a wide range of activity on the system</a:t>
          </a:r>
        </a:p>
        <a:p>
          <a:pPr marL="342900" lvl="2" indent="-171450" algn="l" defTabSz="800100" rtl="0">
            <a:lnSpc>
              <a:spcPct val="90000"/>
            </a:lnSpc>
            <a:spcBef>
              <a:spcPct val="0"/>
            </a:spcBef>
            <a:spcAft>
              <a:spcPct val="15000"/>
            </a:spcAft>
            <a:buChar char="•"/>
          </a:pPr>
          <a:r>
            <a:rPr lang="en-US" sz="1800" b="0" kern="1200" dirty="0">
              <a:latin typeface="+mn-lt"/>
            </a:rPr>
            <a:t>Monitoring history and content of browsing activity</a:t>
          </a:r>
        </a:p>
        <a:p>
          <a:pPr marL="342900" lvl="2" indent="-171450" algn="l" defTabSz="800100" rtl="0">
            <a:lnSpc>
              <a:spcPct val="90000"/>
            </a:lnSpc>
            <a:spcBef>
              <a:spcPct val="0"/>
            </a:spcBef>
            <a:spcAft>
              <a:spcPct val="15000"/>
            </a:spcAft>
            <a:buChar char="•"/>
          </a:pPr>
          <a:r>
            <a:rPr lang="en-US" sz="1800" b="0" kern="1200" dirty="0">
              <a:latin typeface="+mn-lt"/>
            </a:rPr>
            <a:t>Redirecting certain Web page requests to fake sites</a:t>
          </a:r>
        </a:p>
        <a:p>
          <a:pPr marL="342900" lvl="2" indent="-171450" algn="l" defTabSz="800100" rtl="0">
            <a:lnSpc>
              <a:spcPct val="90000"/>
            </a:lnSpc>
            <a:spcBef>
              <a:spcPct val="0"/>
            </a:spcBef>
            <a:spcAft>
              <a:spcPct val="15000"/>
            </a:spcAft>
            <a:buChar char="•"/>
          </a:pPr>
          <a:r>
            <a:rPr lang="en-US" sz="1800" b="0" kern="1200" dirty="0">
              <a:latin typeface="+mn-lt"/>
            </a:rPr>
            <a:t>Dynamically modifying data exchanged between the browser and certain Web sites of interest</a:t>
          </a:r>
        </a:p>
      </dsp:txBody>
      <dsp:txXfrm>
        <a:off x="0" y="2573210"/>
        <a:ext cx="10291483" cy="2282175"/>
      </dsp:txXfrm>
    </dsp:sp>
    <dsp:sp modelId="{EA6046C5-2624-4AB4-98D3-783C36196EFA}">
      <dsp:nvSpPr>
        <dsp:cNvPr id="0" name=""/>
        <dsp:cNvSpPr/>
      </dsp:nvSpPr>
      <dsp:spPr>
        <a:xfrm>
          <a:off x="514574" y="2233730"/>
          <a:ext cx="7204038" cy="67896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2295" tIns="0" rIns="272295" bIns="0"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1"/>
              </a:solidFill>
            </a:rPr>
            <a:t>Spyware</a:t>
          </a:r>
          <a:endParaRPr lang="en-US" sz="2300" kern="1200" dirty="0">
            <a:solidFill>
              <a:schemeClr val="bg1"/>
            </a:solidFill>
          </a:endParaRPr>
        </a:p>
      </dsp:txBody>
      <dsp:txXfrm>
        <a:off x="547718" y="2266874"/>
        <a:ext cx="713775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29F8F-E5E9-4474-86AC-D3C335BBC595}">
      <dsp:nvSpPr>
        <dsp:cNvPr id="0" name=""/>
        <dsp:cNvSpPr/>
      </dsp:nvSpPr>
      <dsp:spPr>
        <a:xfrm>
          <a:off x="45" y="9031"/>
          <a:ext cx="4356636" cy="16704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b="0" kern="1200" dirty="0">
              <a:effectLst/>
              <a:latin typeface="+mn-lt"/>
            </a:rPr>
            <a:t>Propagation mechanisms include:</a:t>
          </a:r>
        </a:p>
      </dsp:txBody>
      <dsp:txXfrm>
        <a:off x="45" y="9031"/>
        <a:ext cx="4356636" cy="1670400"/>
      </dsp:txXfrm>
    </dsp:sp>
    <dsp:sp modelId="{6E37A9CA-B9D2-40E3-8A47-26669D337C03}">
      <dsp:nvSpPr>
        <dsp:cNvPr id="0" name=""/>
        <dsp:cNvSpPr/>
      </dsp:nvSpPr>
      <dsp:spPr>
        <a:xfrm>
          <a:off x="45" y="1679432"/>
          <a:ext cx="4356636" cy="254736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rtl="0">
            <a:lnSpc>
              <a:spcPct val="90000"/>
            </a:lnSpc>
            <a:spcBef>
              <a:spcPct val="0"/>
            </a:spcBef>
            <a:spcAft>
              <a:spcPct val="15000"/>
            </a:spcAft>
            <a:buChar char="•"/>
          </a:pPr>
          <a:r>
            <a:rPr lang="en-US" sz="1600" b="0" kern="1200" dirty="0">
              <a:effectLst/>
              <a:latin typeface="+mn-lt"/>
            </a:rPr>
            <a:t>Infection of existing content by viruses that is subsequently spread to other systems</a:t>
          </a:r>
        </a:p>
        <a:p>
          <a:pPr marL="171450" lvl="1" indent="-171450" algn="just" defTabSz="711200" rtl="0">
            <a:lnSpc>
              <a:spcPct val="90000"/>
            </a:lnSpc>
            <a:spcBef>
              <a:spcPct val="0"/>
            </a:spcBef>
            <a:spcAft>
              <a:spcPct val="15000"/>
            </a:spcAft>
            <a:buChar char="•"/>
          </a:pPr>
          <a:r>
            <a:rPr lang="en-US" sz="1600" b="0" kern="1200" dirty="0">
              <a:effectLst/>
              <a:latin typeface="+mn-lt"/>
            </a:rPr>
            <a:t>Exploit of software vulnerabilities by worms or drive-by-downloads to allow the malware to replicate</a:t>
          </a:r>
        </a:p>
        <a:p>
          <a:pPr marL="171450" lvl="1" indent="-171450" algn="just" defTabSz="711200" rtl="0">
            <a:lnSpc>
              <a:spcPct val="90000"/>
            </a:lnSpc>
            <a:spcBef>
              <a:spcPct val="0"/>
            </a:spcBef>
            <a:spcAft>
              <a:spcPct val="15000"/>
            </a:spcAft>
            <a:buChar char="•"/>
          </a:pPr>
          <a:r>
            <a:rPr lang="en-US" sz="1600" b="0" kern="1200" dirty="0">
              <a:effectLst/>
              <a:latin typeface="+mn-lt"/>
            </a:rPr>
            <a:t>Social engineering attacks that convince users to bypass security mechanisms to install Trojans or to respond to phishing attacks</a:t>
          </a:r>
        </a:p>
      </dsp:txBody>
      <dsp:txXfrm>
        <a:off x="45" y="1679432"/>
        <a:ext cx="4356636" cy="2547360"/>
      </dsp:txXfrm>
    </dsp:sp>
    <dsp:sp modelId="{C95C397C-2754-4537-8480-AC072D283C27}">
      <dsp:nvSpPr>
        <dsp:cNvPr id="0" name=""/>
        <dsp:cNvSpPr/>
      </dsp:nvSpPr>
      <dsp:spPr>
        <a:xfrm>
          <a:off x="4966611" y="9031"/>
          <a:ext cx="4356636" cy="16704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b="0" kern="1200" dirty="0">
              <a:latin typeface="+mn-lt"/>
            </a:rPr>
            <a:t>Payload actions performed by malware once it reaches a target system can include:</a:t>
          </a:r>
        </a:p>
      </dsp:txBody>
      <dsp:txXfrm>
        <a:off x="4966611" y="9031"/>
        <a:ext cx="4356636" cy="1670400"/>
      </dsp:txXfrm>
    </dsp:sp>
    <dsp:sp modelId="{A178B776-949C-4314-8D98-DC278D7A39C4}">
      <dsp:nvSpPr>
        <dsp:cNvPr id="0" name=""/>
        <dsp:cNvSpPr/>
      </dsp:nvSpPr>
      <dsp:spPr>
        <a:xfrm>
          <a:off x="4966611" y="1679432"/>
          <a:ext cx="4356636" cy="254736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rtl="0">
            <a:lnSpc>
              <a:spcPct val="90000"/>
            </a:lnSpc>
            <a:spcBef>
              <a:spcPct val="0"/>
            </a:spcBef>
            <a:spcAft>
              <a:spcPct val="15000"/>
            </a:spcAft>
            <a:buChar char="•"/>
          </a:pPr>
          <a:r>
            <a:rPr lang="en-US" sz="1600" b="0" kern="1200" dirty="0">
              <a:latin typeface="+mn-lt"/>
            </a:rPr>
            <a:t>Corruption of system or data files</a:t>
          </a:r>
        </a:p>
        <a:p>
          <a:pPr marL="171450" lvl="1" indent="-171450" algn="just" defTabSz="711200" rtl="0">
            <a:lnSpc>
              <a:spcPct val="90000"/>
            </a:lnSpc>
            <a:spcBef>
              <a:spcPct val="0"/>
            </a:spcBef>
            <a:spcAft>
              <a:spcPct val="15000"/>
            </a:spcAft>
            <a:buChar char="•"/>
          </a:pPr>
          <a:r>
            <a:rPr lang="en-US" sz="1600" b="0" kern="1200" dirty="0">
              <a:latin typeface="+mn-lt"/>
            </a:rPr>
            <a:t>Theft of service/make the system a zombie agent of attack as part of a botnet</a:t>
          </a:r>
        </a:p>
        <a:p>
          <a:pPr marL="171450" lvl="1" indent="-171450" algn="just" defTabSz="711200" rtl="0">
            <a:lnSpc>
              <a:spcPct val="90000"/>
            </a:lnSpc>
            <a:spcBef>
              <a:spcPct val="0"/>
            </a:spcBef>
            <a:spcAft>
              <a:spcPct val="15000"/>
            </a:spcAft>
            <a:buChar char="•"/>
          </a:pPr>
          <a:r>
            <a:rPr lang="en-US" sz="1600" b="0" kern="1200" dirty="0">
              <a:latin typeface="+mn-lt"/>
            </a:rPr>
            <a:t>Theft of information from the system/keylogging</a:t>
          </a:r>
        </a:p>
        <a:p>
          <a:pPr marL="171450" lvl="1" indent="-171450" algn="just" defTabSz="711200" rtl="0">
            <a:lnSpc>
              <a:spcPct val="90000"/>
            </a:lnSpc>
            <a:spcBef>
              <a:spcPct val="0"/>
            </a:spcBef>
            <a:spcAft>
              <a:spcPct val="15000"/>
            </a:spcAft>
            <a:buChar char="•"/>
          </a:pPr>
          <a:r>
            <a:rPr lang="en-US" sz="1600" b="0" kern="1200" dirty="0">
              <a:latin typeface="+mn-lt"/>
            </a:rPr>
            <a:t>Stealthing/hiding its presence on the system</a:t>
          </a:r>
        </a:p>
      </dsp:txBody>
      <dsp:txXfrm>
        <a:off x="4966611" y="1679432"/>
        <a:ext cx="4356636" cy="2547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6994970" y="-2968536"/>
          <a:ext cx="823339" cy="697095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latin typeface="+mj-lt"/>
            </a:rPr>
            <a:t>Worms send themselves via email or as attachments in instant messaging, activated when the file is opened.</a:t>
          </a:r>
          <a:endParaRPr lang="en-US" sz="2000" kern="1200" dirty="0">
            <a:latin typeface="+mj-lt"/>
          </a:endParaRPr>
        </a:p>
      </dsp:txBody>
      <dsp:txXfrm rot="-5400000">
        <a:off x="3921162" y="145464"/>
        <a:ext cx="6930763" cy="742955"/>
      </dsp:txXfrm>
    </dsp:sp>
    <dsp:sp modelId="{E1E0970F-0907-F244-BFE7-FA3A665AC84A}">
      <dsp:nvSpPr>
        <dsp:cNvPr id="0" name=""/>
        <dsp:cNvSpPr/>
      </dsp:nvSpPr>
      <dsp:spPr>
        <a:xfrm>
          <a:off x="0" y="2353"/>
          <a:ext cx="3921162" cy="10291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Electronic mail or instant messenger facility</a:t>
          </a:r>
          <a:endParaRPr lang="en-US" sz="2900" kern="1200" dirty="0">
            <a:latin typeface="+mj-lt"/>
          </a:endParaRPr>
        </a:p>
      </dsp:txBody>
      <dsp:txXfrm>
        <a:off x="50240" y="52593"/>
        <a:ext cx="3820682" cy="928693"/>
      </dsp:txXfrm>
    </dsp:sp>
    <dsp:sp modelId="{00F1EE6F-A680-5D47-BE2C-5D9099BCAD7E}">
      <dsp:nvSpPr>
        <dsp:cNvPr id="0" name=""/>
        <dsp:cNvSpPr/>
      </dsp:nvSpPr>
      <dsp:spPr>
        <a:xfrm rot="5400000">
          <a:off x="6994970" y="-1887904"/>
          <a:ext cx="823339" cy="697095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latin typeface="+mj-lt"/>
            </a:rPr>
            <a:t>Worms spread through infected removable media (e.g., USB drives), exploiting vulnerabilities like autorun or user interactions.</a:t>
          </a:r>
          <a:endParaRPr lang="en-US" sz="2000" kern="1200" dirty="0">
            <a:latin typeface="+mj-lt"/>
          </a:endParaRPr>
        </a:p>
      </dsp:txBody>
      <dsp:txXfrm rot="-5400000">
        <a:off x="3921162" y="1226096"/>
        <a:ext cx="6930763" cy="742955"/>
      </dsp:txXfrm>
    </dsp:sp>
    <dsp:sp modelId="{AA46F3A1-973A-D541-8C10-D6332E49AB54}">
      <dsp:nvSpPr>
        <dsp:cNvPr id="0" name=""/>
        <dsp:cNvSpPr/>
      </dsp:nvSpPr>
      <dsp:spPr>
        <a:xfrm>
          <a:off x="0" y="1082986"/>
          <a:ext cx="3921162" cy="10291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b="1" kern="1200">
              <a:latin typeface="+mj-lt"/>
            </a:rPr>
            <a:t>File sharing</a:t>
          </a:r>
          <a:endParaRPr lang="en-US" sz="2900" b="1" kern="1200" dirty="0">
            <a:latin typeface="+mj-lt"/>
          </a:endParaRPr>
        </a:p>
      </dsp:txBody>
      <dsp:txXfrm>
        <a:off x="50240" y="1133226"/>
        <a:ext cx="3820682" cy="928693"/>
      </dsp:txXfrm>
    </dsp:sp>
    <dsp:sp modelId="{EAE3CD11-86DC-D148-B0A4-B97E022278AC}">
      <dsp:nvSpPr>
        <dsp:cNvPr id="0" name=""/>
        <dsp:cNvSpPr/>
      </dsp:nvSpPr>
      <dsp:spPr>
        <a:xfrm rot="5400000">
          <a:off x="6994970" y="-807271"/>
          <a:ext cx="823339" cy="697095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Worms exploit network service vulnerabilities or use remote execution tools to run themselves on other systems.</a:t>
          </a:r>
          <a:endParaRPr lang="en-US" sz="2000" kern="1200" dirty="0">
            <a:latin typeface="+mj-lt"/>
          </a:endParaRPr>
        </a:p>
      </dsp:txBody>
      <dsp:txXfrm rot="-5400000">
        <a:off x="3921162" y="2306729"/>
        <a:ext cx="6930763" cy="742955"/>
      </dsp:txXfrm>
    </dsp:sp>
    <dsp:sp modelId="{3643834B-A836-AE40-8CCA-98EC9257C527}">
      <dsp:nvSpPr>
        <dsp:cNvPr id="0" name=""/>
        <dsp:cNvSpPr/>
      </dsp:nvSpPr>
      <dsp:spPr>
        <a:xfrm>
          <a:off x="0" y="2163619"/>
          <a:ext cx="3921162" cy="10291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b="1" kern="1200">
              <a:latin typeface="+mj-lt"/>
            </a:rPr>
            <a:t>Remote execution capability</a:t>
          </a:r>
          <a:endParaRPr lang="en-US" sz="2900" b="1" kern="1200" dirty="0">
            <a:latin typeface="+mj-lt"/>
          </a:endParaRPr>
        </a:p>
      </dsp:txBody>
      <dsp:txXfrm>
        <a:off x="50240" y="2213859"/>
        <a:ext cx="3820682" cy="928693"/>
      </dsp:txXfrm>
    </dsp:sp>
    <dsp:sp modelId="{177802D0-FB31-4B41-8EB4-26CD25007ABC}">
      <dsp:nvSpPr>
        <dsp:cNvPr id="0" name=""/>
        <dsp:cNvSpPr/>
      </dsp:nvSpPr>
      <dsp:spPr>
        <a:xfrm rot="5400000">
          <a:off x="6994970" y="273360"/>
          <a:ext cx="823339" cy="697095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latin typeface="+mj-lt"/>
            </a:rPr>
            <a:t>Worms copy themselves via remote file transfer services, executed by users on the target system.</a:t>
          </a:r>
          <a:endParaRPr lang="en-US" sz="2000" kern="1200" dirty="0">
            <a:latin typeface="+mj-lt"/>
          </a:endParaRPr>
        </a:p>
      </dsp:txBody>
      <dsp:txXfrm rot="-5400000">
        <a:off x="3921162" y="3387360"/>
        <a:ext cx="6930763" cy="742955"/>
      </dsp:txXfrm>
    </dsp:sp>
    <dsp:sp modelId="{32A7F985-A05D-9A45-A255-9E65F500E120}">
      <dsp:nvSpPr>
        <dsp:cNvPr id="0" name=""/>
        <dsp:cNvSpPr/>
      </dsp:nvSpPr>
      <dsp:spPr>
        <a:xfrm>
          <a:off x="0" y="3244251"/>
          <a:ext cx="3921162" cy="10291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b="1" kern="1200">
              <a:latin typeface="+mj-lt"/>
            </a:rPr>
            <a:t>Remote file access or transfer capability</a:t>
          </a:r>
          <a:endParaRPr lang="en-US" sz="2900" b="1" kern="1200" dirty="0">
            <a:latin typeface="+mj-lt"/>
          </a:endParaRPr>
        </a:p>
      </dsp:txBody>
      <dsp:txXfrm>
        <a:off x="50240" y="3294491"/>
        <a:ext cx="3820682" cy="928693"/>
      </dsp:txXfrm>
    </dsp:sp>
    <dsp:sp modelId="{F548D0B3-D601-2640-9C5D-22FE0D733D27}">
      <dsp:nvSpPr>
        <dsp:cNvPr id="0" name=""/>
        <dsp:cNvSpPr/>
      </dsp:nvSpPr>
      <dsp:spPr>
        <a:xfrm rot="5400000">
          <a:off x="6994970" y="1353993"/>
          <a:ext cx="823339" cy="697095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latin typeface="+mj-lt"/>
            </a:rPr>
            <a:t>Worms log into remote systems, copying themselves to be executed on the remote machine.</a:t>
          </a:r>
        </a:p>
      </dsp:txBody>
      <dsp:txXfrm rot="-5400000">
        <a:off x="3921162" y="4467993"/>
        <a:ext cx="6930763" cy="742955"/>
      </dsp:txXfrm>
    </dsp:sp>
    <dsp:sp modelId="{4E9E9A9B-C119-9141-8246-9E5820C59B44}">
      <dsp:nvSpPr>
        <dsp:cNvPr id="0" name=""/>
        <dsp:cNvSpPr/>
      </dsp:nvSpPr>
      <dsp:spPr>
        <a:xfrm>
          <a:off x="0" y="4324884"/>
          <a:ext cx="3921162" cy="10291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b="1" kern="1200">
              <a:latin typeface="+mj-lt"/>
            </a:rPr>
            <a:t>Remote login capability</a:t>
          </a:r>
          <a:endParaRPr lang="en-US" sz="2900" b="1" kern="1200" dirty="0">
            <a:latin typeface="+mj-lt"/>
          </a:endParaRPr>
        </a:p>
      </dsp:txBody>
      <dsp:txXfrm>
        <a:off x="50240" y="4375124"/>
        <a:ext cx="3820682" cy="928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bg1"/>
              </a:solidFill>
            </a:rPr>
            <a:t>Ransomware attack in May 2017 that spread extremely fast over a period of hours to days, infecting hundreds of thousands of systems belonging to both public and private organizations in more than 150 countries</a:t>
          </a:r>
        </a:p>
      </dsp:txBody>
      <dsp:txXfrm>
        <a:off x="2174272" y="656932"/>
        <a:ext cx="2027305" cy="2027305"/>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bg1"/>
              </a:solidFill>
            </a:rPr>
            <a:t>It spread as a worm by aggressively scanning both local and random remote networks, attempting to exploit a vulnerability in the Server Message Block protocol file sharing service on unpatched Windows systems</a:t>
          </a:r>
        </a:p>
      </dsp:txBody>
      <dsp:txXfrm>
        <a:off x="4593741" y="656932"/>
        <a:ext cx="2027305" cy="2027305"/>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bg1"/>
              </a:solidFill>
            </a:rPr>
            <a:t>This rapid spread was only slowed by the accidental activation of a “kill-switch” domain by a UK security researcher</a:t>
          </a:r>
        </a:p>
      </dsp:txBody>
      <dsp:txXfrm>
        <a:off x="2174272" y="3076401"/>
        <a:ext cx="2027305" cy="2027305"/>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bg1"/>
              </a:solidFill>
            </a:rPr>
            <a:t>Once installed on infected systems, it also encrypted files, demanding a ransom payment to recover them</a:t>
          </a:r>
        </a:p>
      </dsp:txBody>
      <dsp:txXfrm>
        <a:off x="4593741" y="3076401"/>
        <a:ext cx="2027305" cy="20273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1866900" rtl="0">
            <a:lnSpc>
              <a:spcPct val="90000"/>
            </a:lnSpc>
            <a:spcBef>
              <a:spcPct val="0"/>
            </a:spcBef>
            <a:spcAft>
              <a:spcPct val="35000"/>
            </a:spcAft>
            <a:buNone/>
          </a:pPr>
          <a:r>
            <a:rPr lang="en-US" sz="4200" b="1" kern="1200" dirty="0">
              <a:solidFill>
                <a:schemeClr val="bg1"/>
              </a:solidFill>
            </a:rPr>
            <a:t>Worm Technology</a:t>
          </a:r>
          <a:endParaRPr lang="en-US" sz="4200" kern="1200" dirty="0">
            <a:solidFill>
              <a:schemeClr val="bg1"/>
            </a:solidFill>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Multiplatform</a:t>
          </a:r>
          <a:endParaRPr lang="en-US" sz="1600" kern="1200" dirty="0">
            <a:solidFill>
              <a:schemeClr val="bg1"/>
            </a:solidFill>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Multi-exploit</a:t>
          </a:r>
          <a:endParaRPr lang="en-US" sz="1600" kern="1200" dirty="0">
            <a:solidFill>
              <a:schemeClr val="bg1"/>
            </a:solidFill>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Ultrafast spreading</a:t>
          </a:r>
          <a:endParaRPr lang="en-US" sz="1600" kern="1200" dirty="0">
            <a:solidFill>
              <a:schemeClr val="bg1"/>
            </a:solidFill>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Polymorphic</a:t>
          </a:r>
          <a:endParaRPr lang="en-US" sz="1600" kern="1200" dirty="0">
            <a:solidFill>
              <a:schemeClr val="bg1"/>
            </a:solidFill>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Metamorphic</a:t>
          </a:r>
          <a:endParaRPr lang="en-US" sz="1600" kern="1200" dirty="0">
            <a:solidFill>
              <a:schemeClr val="bg1"/>
            </a:solidFill>
          </a:endParaRPr>
        </a:p>
      </dsp:txBody>
      <dsp:txXfrm>
        <a:off x="2138589" y="2038145"/>
        <a:ext cx="1301681" cy="13016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In most cases the malware does not actively propagate as a worm does</a:t>
          </a: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Spreads when users visit the malicious Web page</a:t>
          </a:r>
        </a:p>
      </dsp:txBody>
      <dsp:txXfrm>
        <a:off x="4132224" y="3694160"/>
        <a:ext cx="4040929" cy="10434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5B9A8-9603-4A5A-8E3C-F3FBF2F39CE4}">
      <dsp:nvSpPr>
        <dsp:cNvPr id="0" name=""/>
        <dsp:cNvSpPr/>
      </dsp:nvSpPr>
      <dsp:spPr>
        <a:xfrm>
          <a:off x="0" y="2756"/>
          <a:ext cx="1135908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9AC72E8-CBAB-430F-9AEC-B1814DA1A2C0}">
      <dsp:nvSpPr>
        <dsp:cNvPr id="0" name=""/>
        <dsp:cNvSpPr/>
      </dsp:nvSpPr>
      <dsp:spPr>
        <a:xfrm>
          <a:off x="0" y="2756"/>
          <a:ext cx="11359081" cy="9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highlight>
                <a:srgbClr val="FFFF00"/>
              </a:highlight>
              <a:latin typeface="Times New Roman" panose="02020603050405020304" pitchFamily="18" charset="0"/>
              <a:cs typeface="Times New Roman" panose="02020603050405020304" pitchFamily="18" charset="0"/>
            </a:rPr>
            <a:t>Definition: </a:t>
          </a:r>
          <a:r>
            <a:rPr lang="en-US" sz="1800" b="0" kern="1200" dirty="0">
              <a:highlight>
                <a:srgbClr val="FFFF00"/>
              </a:highlight>
              <a:latin typeface="Times New Roman" panose="02020603050405020304" pitchFamily="18" charset="0"/>
              <a:cs typeface="Times New Roman" panose="02020603050405020304" pitchFamily="18" charset="0"/>
            </a:rPr>
            <a:t>A technique for placing malware on websites without compromising them by using malicious advertisements</a:t>
          </a:r>
          <a:r>
            <a:rPr lang="en-US" sz="1800" b="0" kern="1200" dirty="0">
              <a:latin typeface="Times New Roman" panose="02020603050405020304" pitchFamily="18" charset="0"/>
              <a:cs typeface="Times New Roman" panose="02020603050405020304" pitchFamily="18" charset="0"/>
            </a:rPr>
            <a:t>.</a:t>
          </a:r>
          <a:endParaRPr lang="en-PK" sz="1800" b="0" kern="1200" dirty="0">
            <a:latin typeface="Times New Roman" panose="02020603050405020304" pitchFamily="18" charset="0"/>
            <a:cs typeface="Times New Roman" panose="02020603050405020304" pitchFamily="18" charset="0"/>
          </a:endParaRPr>
        </a:p>
      </dsp:txBody>
      <dsp:txXfrm>
        <a:off x="0" y="2756"/>
        <a:ext cx="11359081" cy="939832"/>
      </dsp:txXfrm>
    </dsp:sp>
    <dsp:sp modelId="{4F2DA15C-ABD1-48E2-96F7-CDE00F2C48C8}">
      <dsp:nvSpPr>
        <dsp:cNvPr id="0" name=""/>
        <dsp:cNvSpPr/>
      </dsp:nvSpPr>
      <dsp:spPr>
        <a:xfrm>
          <a:off x="0" y="601927"/>
          <a:ext cx="11359081" cy="0"/>
        </a:xfrm>
        <a:prstGeom prst="line">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w="6350" cap="flat" cmpd="sng" algn="ctr">
          <a:solidFill>
            <a:schemeClr val="accent2">
              <a:hueOff val="-291073"/>
              <a:satOff val="-16786"/>
              <a:lumOff val="172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5A31CE4-AE24-4328-824E-2583459AD22F}">
      <dsp:nvSpPr>
        <dsp:cNvPr id="0" name=""/>
        <dsp:cNvSpPr/>
      </dsp:nvSpPr>
      <dsp:spPr>
        <a:xfrm>
          <a:off x="0" y="942588"/>
          <a:ext cx="11359081" cy="9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Process</a:t>
          </a:r>
          <a:r>
            <a:rPr lang="en-US" sz="1800" kern="1200" dirty="0">
              <a:latin typeface="Times New Roman" panose="02020603050405020304" pitchFamily="18" charset="0"/>
              <a:cs typeface="Times New Roman" panose="02020603050405020304" pitchFamily="18" charset="0"/>
            </a:rPr>
            <a:t>: </a:t>
          </a:r>
          <a:r>
            <a:rPr lang="en-US" sz="1800" b="0" kern="1200" dirty="0">
              <a:latin typeface="Times New Roman" panose="02020603050405020304" pitchFamily="18" charset="0"/>
              <a:cs typeface="Times New Roman" panose="02020603050405020304" pitchFamily="18" charset="0"/>
            </a:rPr>
            <a:t>Attackers pay for ads that are likely to appear on targeted websites, embedding malware within these ads.</a:t>
          </a:r>
        </a:p>
        <a:p>
          <a:pPr marL="0" lvl="0" indent="0" algn="l" defTabSz="800100">
            <a:lnSpc>
              <a:spcPct val="90000"/>
            </a:lnSpc>
            <a:spcBef>
              <a:spcPct val="0"/>
            </a:spcBef>
            <a:spcAft>
              <a:spcPct val="35000"/>
            </a:spcAft>
            <a:buFont typeface="Arial" panose="020B0604020202020204" pitchFamily="34" charset="0"/>
            <a:buNone/>
          </a:pPr>
          <a:r>
            <a:rPr lang="en-US" sz="1800" b="0" kern="1200" dirty="0">
              <a:latin typeface="Times New Roman" panose="02020603050405020304" pitchFamily="18" charset="0"/>
              <a:cs typeface="Times New Roman" panose="02020603050405020304" pitchFamily="18" charset="0"/>
            </a:rPr>
            <a:t>Visitors to the sites displaying these ads can be infected with malware.</a:t>
          </a:r>
        </a:p>
      </dsp:txBody>
      <dsp:txXfrm>
        <a:off x="0" y="942588"/>
        <a:ext cx="11359081" cy="939832"/>
      </dsp:txXfrm>
    </dsp:sp>
    <dsp:sp modelId="{E7A60204-85F5-44C0-BFED-EA84DD561DAB}">
      <dsp:nvSpPr>
        <dsp:cNvPr id="0" name=""/>
        <dsp:cNvSpPr/>
      </dsp:nvSpPr>
      <dsp:spPr>
        <a:xfrm>
          <a:off x="0" y="1882420"/>
          <a:ext cx="11359081" cy="0"/>
        </a:xfrm>
        <a:prstGeom prst="line">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w="6350" cap="flat" cmpd="sng" algn="ctr">
          <a:solidFill>
            <a:schemeClr val="accent2">
              <a:hueOff val="-582145"/>
              <a:satOff val="-33571"/>
              <a:lumOff val="345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E644D5-E4B8-44B0-82EF-A309DE889B9C}">
      <dsp:nvSpPr>
        <dsp:cNvPr id="0" name=""/>
        <dsp:cNvSpPr/>
      </dsp:nvSpPr>
      <dsp:spPr>
        <a:xfrm>
          <a:off x="0" y="1882420"/>
          <a:ext cx="11359081" cy="9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Using these malicious ads, attackers can infect visitors to sites displaying them</a:t>
          </a:r>
          <a:endParaRPr lang="en-US" sz="1800" b="1" kern="1200" dirty="0">
            <a:latin typeface="Times New Roman" panose="02020603050405020304" pitchFamily="18" charset="0"/>
            <a:cs typeface="Times New Roman" panose="02020603050405020304" pitchFamily="18" charset="0"/>
          </a:endParaRPr>
        </a:p>
      </dsp:txBody>
      <dsp:txXfrm>
        <a:off x="0" y="1882420"/>
        <a:ext cx="11359081" cy="939832"/>
      </dsp:txXfrm>
    </dsp:sp>
    <dsp:sp modelId="{1C963D4F-A682-42B1-90F2-6CC146EEDC32}">
      <dsp:nvSpPr>
        <dsp:cNvPr id="0" name=""/>
        <dsp:cNvSpPr/>
      </dsp:nvSpPr>
      <dsp:spPr>
        <a:xfrm>
          <a:off x="0" y="2822252"/>
          <a:ext cx="11359081" cy="0"/>
        </a:xfrm>
        <a:prstGeom prst="line">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w="6350" cap="flat" cmpd="sng" algn="ctr">
          <a:solidFill>
            <a:schemeClr val="accent2">
              <a:hueOff val="-873218"/>
              <a:satOff val="-50357"/>
              <a:lumOff val="517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155B4F7-E343-4068-B55E-8B798716F271}">
      <dsp:nvSpPr>
        <dsp:cNvPr id="0" name=""/>
        <dsp:cNvSpPr/>
      </dsp:nvSpPr>
      <dsp:spPr>
        <a:xfrm>
          <a:off x="0" y="2822252"/>
          <a:ext cx="11359081" cy="9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The malware code may be dynamically generated to either reduce the chance of detection or to only infect specific systems</a:t>
          </a:r>
          <a:endParaRPr lang="en-US" sz="1800" b="1" kern="1200" dirty="0">
            <a:latin typeface="Times New Roman" panose="02020603050405020304" pitchFamily="18" charset="0"/>
            <a:cs typeface="Times New Roman" panose="02020603050405020304" pitchFamily="18" charset="0"/>
          </a:endParaRPr>
        </a:p>
      </dsp:txBody>
      <dsp:txXfrm>
        <a:off x="0" y="2822252"/>
        <a:ext cx="11359081" cy="939832"/>
      </dsp:txXfrm>
    </dsp:sp>
    <dsp:sp modelId="{F9D98F37-681F-4892-8BC8-7E4BFDB286CF}">
      <dsp:nvSpPr>
        <dsp:cNvPr id="0" name=""/>
        <dsp:cNvSpPr/>
      </dsp:nvSpPr>
      <dsp:spPr>
        <a:xfrm>
          <a:off x="0" y="3762084"/>
          <a:ext cx="11359081" cy="0"/>
        </a:xfrm>
        <a:prstGeom prst="line">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w="6350" cap="flat" cmpd="sng" algn="ctr">
          <a:solidFill>
            <a:schemeClr val="accent2">
              <a:hueOff val="-1164290"/>
              <a:satOff val="-67142"/>
              <a:lumOff val="690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7448001-13E7-4B83-B5AF-70239C2216B9}">
      <dsp:nvSpPr>
        <dsp:cNvPr id="0" name=""/>
        <dsp:cNvSpPr/>
      </dsp:nvSpPr>
      <dsp:spPr>
        <a:xfrm>
          <a:off x="0" y="3762084"/>
          <a:ext cx="11359081" cy="9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Has grown rapidly in recent years because they are easy to place on desired websites with few questions asked and are hard to track</a:t>
          </a:r>
          <a:endParaRPr lang="en-US" sz="1800" b="1" kern="1200" dirty="0">
            <a:latin typeface="Times New Roman" panose="02020603050405020304" pitchFamily="18" charset="0"/>
            <a:cs typeface="Times New Roman" panose="02020603050405020304" pitchFamily="18" charset="0"/>
          </a:endParaRPr>
        </a:p>
      </dsp:txBody>
      <dsp:txXfrm>
        <a:off x="0" y="3762084"/>
        <a:ext cx="11359081" cy="939832"/>
      </dsp:txXfrm>
    </dsp:sp>
    <dsp:sp modelId="{10EFDB3D-4AFB-4FE6-B458-AA9CF85071C0}">
      <dsp:nvSpPr>
        <dsp:cNvPr id="0" name=""/>
        <dsp:cNvSpPr/>
      </dsp:nvSpPr>
      <dsp:spPr>
        <a:xfrm>
          <a:off x="0" y="4701916"/>
          <a:ext cx="11359081"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10BBB7-9580-4201-8D7B-AC9F9F2177F2}">
      <dsp:nvSpPr>
        <dsp:cNvPr id="0" name=""/>
        <dsp:cNvSpPr/>
      </dsp:nvSpPr>
      <dsp:spPr>
        <a:xfrm>
          <a:off x="0" y="4701916"/>
          <a:ext cx="11359081" cy="93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Attackers can place these ads for as little as a few hours, when they expect their intended victims could be browsing the targeted websites, greatly reducing their visibility</a:t>
          </a:r>
        </a:p>
      </dsp:txBody>
      <dsp:txXfrm>
        <a:off x="0" y="4701916"/>
        <a:ext cx="11359081" cy="939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E7732-246E-4D1D-A055-E0B934B88A16}">
      <dsp:nvSpPr>
        <dsp:cNvPr id="0" name=""/>
        <dsp:cNvSpPr/>
      </dsp:nvSpPr>
      <dsp:spPr>
        <a:xfrm>
          <a:off x="0" y="382691"/>
          <a:ext cx="10461812" cy="16443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1953" tIns="374904" rIns="811953"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latin typeface="+mn-lt"/>
            </a:rPr>
            <a:t>Unsolicited bulk</a:t>
          </a:r>
        </a:p>
        <a:p>
          <a:pPr marL="171450" lvl="1" indent="-171450" algn="l" defTabSz="800100">
            <a:lnSpc>
              <a:spcPct val="90000"/>
            </a:lnSpc>
            <a:spcBef>
              <a:spcPct val="0"/>
            </a:spcBef>
            <a:spcAft>
              <a:spcPct val="15000"/>
            </a:spcAft>
            <a:buChar char="•"/>
          </a:pPr>
          <a:r>
            <a:rPr lang="en-US" sz="1800" b="0" kern="1200" dirty="0">
              <a:latin typeface="+mn-lt"/>
            </a:rPr>
            <a:t> e-mail</a:t>
          </a:r>
        </a:p>
        <a:p>
          <a:pPr marL="171450" lvl="1" indent="-171450" algn="l" defTabSz="800100">
            <a:lnSpc>
              <a:spcPct val="90000"/>
            </a:lnSpc>
            <a:spcBef>
              <a:spcPct val="0"/>
            </a:spcBef>
            <a:spcAft>
              <a:spcPct val="15000"/>
            </a:spcAft>
            <a:buChar char="•"/>
          </a:pPr>
          <a:r>
            <a:rPr lang="en-US" sz="1800" b="0" kern="1200">
              <a:latin typeface="+mn-lt"/>
            </a:rPr>
            <a:t>Significant carrier of malware</a:t>
          </a:r>
          <a:endParaRPr lang="en-US" sz="1800" b="0" kern="1200" dirty="0">
            <a:latin typeface="+mn-lt"/>
          </a:endParaRPr>
        </a:p>
        <a:p>
          <a:pPr marL="171450" lvl="1" indent="-171450" algn="l" defTabSz="800100">
            <a:lnSpc>
              <a:spcPct val="90000"/>
            </a:lnSpc>
            <a:spcBef>
              <a:spcPct val="0"/>
            </a:spcBef>
            <a:spcAft>
              <a:spcPct val="15000"/>
            </a:spcAft>
            <a:buChar char="•"/>
          </a:pPr>
          <a:r>
            <a:rPr lang="en-US" sz="1800" b="0" kern="1200">
              <a:latin typeface="+mn-lt"/>
            </a:rPr>
            <a:t>Used for phishing attacks</a:t>
          </a:r>
          <a:endParaRPr lang="en-US" sz="1800" b="0" kern="1200" dirty="0">
            <a:latin typeface="+mn-lt"/>
          </a:endParaRPr>
        </a:p>
      </dsp:txBody>
      <dsp:txXfrm>
        <a:off x="0" y="382691"/>
        <a:ext cx="10461812" cy="1644300"/>
      </dsp:txXfrm>
    </dsp:sp>
    <dsp:sp modelId="{640719A9-C201-42A8-BFFD-D2F035393306}">
      <dsp:nvSpPr>
        <dsp:cNvPr id="0" name=""/>
        <dsp:cNvSpPr/>
      </dsp:nvSpPr>
      <dsp:spPr>
        <a:xfrm>
          <a:off x="523090" y="117011"/>
          <a:ext cx="7323269"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802" tIns="0" rIns="276802" bIns="0" numCol="1" spcCol="1270" anchor="ctr" anchorCtr="0">
          <a:noAutofit/>
        </a:bodyPr>
        <a:lstStyle/>
        <a:p>
          <a:pPr marL="0" lvl="0" indent="0" algn="l" defTabSz="800100">
            <a:lnSpc>
              <a:spcPct val="90000"/>
            </a:lnSpc>
            <a:spcBef>
              <a:spcPct val="0"/>
            </a:spcBef>
            <a:spcAft>
              <a:spcPct val="35000"/>
            </a:spcAft>
            <a:buNone/>
          </a:pPr>
          <a:r>
            <a:rPr lang="en-US" sz="1800" kern="1200" dirty="0"/>
            <a:t>Spam</a:t>
          </a:r>
        </a:p>
      </dsp:txBody>
      <dsp:txXfrm>
        <a:off x="549029" y="142950"/>
        <a:ext cx="7271391" cy="479482"/>
      </dsp:txXfrm>
    </dsp:sp>
    <dsp:sp modelId="{10082ADB-4B4B-4B59-A78A-C810CBA65127}">
      <dsp:nvSpPr>
        <dsp:cNvPr id="0" name=""/>
        <dsp:cNvSpPr/>
      </dsp:nvSpPr>
      <dsp:spPr>
        <a:xfrm>
          <a:off x="0" y="2389871"/>
          <a:ext cx="10461812" cy="1048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1953" tIns="374904" rIns="811953"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a:latin typeface="+mn-lt"/>
            </a:rPr>
            <a:t>Program or utility containing harmful hidden code</a:t>
          </a:r>
          <a:endParaRPr lang="en-US" sz="1800" b="0" kern="1200" dirty="0">
            <a:latin typeface="+mn-lt"/>
          </a:endParaRPr>
        </a:p>
        <a:p>
          <a:pPr marL="171450" lvl="1" indent="-171450" algn="l" defTabSz="800100">
            <a:lnSpc>
              <a:spcPct val="90000"/>
            </a:lnSpc>
            <a:spcBef>
              <a:spcPct val="0"/>
            </a:spcBef>
            <a:spcAft>
              <a:spcPct val="15000"/>
            </a:spcAft>
            <a:buChar char="•"/>
          </a:pPr>
          <a:r>
            <a:rPr lang="en-US" sz="1800" b="0" kern="1200">
              <a:latin typeface="+mn-lt"/>
            </a:rPr>
            <a:t>Used to accomplish functions that the attacker could not accomplish directly</a:t>
          </a:r>
          <a:endParaRPr lang="en-US" sz="1800" b="0" kern="1200" dirty="0">
            <a:latin typeface="+mn-lt"/>
          </a:endParaRPr>
        </a:p>
      </dsp:txBody>
      <dsp:txXfrm>
        <a:off x="0" y="2389871"/>
        <a:ext cx="10461812" cy="1048950"/>
      </dsp:txXfrm>
    </dsp:sp>
    <dsp:sp modelId="{C0595715-1A6E-4F12-95B2-2EDFB0DA515B}">
      <dsp:nvSpPr>
        <dsp:cNvPr id="0" name=""/>
        <dsp:cNvSpPr/>
      </dsp:nvSpPr>
      <dsp:spPr>
        <a:xfrm>
          <a:off x="523090" y="2124191"/>
          <a:ext cx="7323269"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802" tIns="0" rIns="276802"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Trojan horse</a:t>
          </a:r>
        </a:p>
      </dsp:txBody>
      <dsp:txXfrm>
        <a:off x="549029" y="2150130"/>
        <a:ext cx="7271391" cy="479482"/>
      </dsp:txXfrm>
    </dsp:sp>
    <dsp:sp modelId="{345BBA80-B4F2-4A0C-8CEF-2C8C7DD535D3}">
      <dsp:nvSpPr>
        <dsp:cNvPr id="0" name=""/>
        <dsp:cNvSpPr/>
      </dsp:nvSpPr>
      <dsp:spPr>
        <a:xfrm>
          <a:off x="0" y="3801701"/>
          <a:ext cx="10461812" cy="1048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1953" tIns="374904" rIns="811953"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a:latin typeface="+mn-lt"/>
            </a:rPr>
            <a:t>First appeared in 2004 (Skuller)</a:t>
          </a:r>
          <a:endParaRPr lang="en-US" sz="1800" b="0" kern="1200" dirty="0">
            <a:latin typeface="+mn-lt"/>
          </a:endParaRPr>
        </a:p>
        <a:p>
          <a:pPr marL="171450" lvl="1" indent="-171450" algn="l" defTabSz="800100">
            <a:lnSpc>
              <a:spcPct val="90000"/>
            </a:lnSpc>
            <a:spcBef>
              <a:spcPct val="0"/>
            </a:spcBef>
            <a:spcAft>
              <a:spcPct val="15000"/>
            </a:spcAft>
            <a:buChar char="•"/>
          </a:pPr>
          <a:r>
            <a:rPr lang="en-US" sz="1800" b="0" kern="1200">
              <a:latin typeface="+mn-lt"/>
            </a:rPr>
            <a:t>Target is the smartphone</a:t>
          </a:r>
          <a:endParaRPr lang="en-US" sz="1800" b="0" kern="1200" dirty="0">
            <a:latin typeface="+mn-lt"/>
          </a:endParaRPr>
        </a:p>
      </dsp:txBody>
      <dsp:txXfrm>
        <a:off x="0" y="3801701"/>
        <a:ext cx="10461812" cy="1048950"/>
      </dsp:txXfrm>
    </dsp:sp>
    <dsp:sp modelId="{F5FC854F-C78D-432F-BCDB-8787EF65D886}">
      <dsp:nvSpPr>
        <dsp:cNvPr id="0" name=""/>
        <dsp:cNvSpPr/>
      </dsp:nvSpPr>
      <dsp:spPr>
        <a:xfrm>
          <a:off x="523090" y="3536021"/>
          <a:ext cx="7323269" cy="5313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802" tIns="0" rIns="276802"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Mobile phone Trojans</a:t>
          </a:r>
        </a:p>
      </dsp:txBody>
      <dsp:txXfrm>
        <a:off x="549029" y="3561960"/>
        <a:ext cx="7271391"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696626" y="249440"/>
          <a:ext cx="4343598" cy="215473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effectLst/>
              <a:latin typeface="+mn-lt"/>
              <a:ea typeface="ＭＳ Ｐゴシック" pitchFamily="-65" charset="-128"/>
            </a:rPr>
            <a:t>Chernobyl</a:t>
          </a:r>
          <a:r>
            <a:rPr lang="en-US" sz="1700" b="1" kern="1200" dirty="0">
              <a:effectLst/>
              <a:ea typeface="ＭＳ Ｐゴシック" pitchFamily="-65" charset="-128"/>
            </a:rPr>
            <a:t> virus</a:t>
          </a:r>
          <a:endParaRPr lang="en-US" sz="1700" b="1" kern="1200" dirty="0">
            <a:effectLst/>
          </a:endParaRP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First seen in 1998 </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Example of a destructive parasitic memory-resident Windows 95 and 98 virus</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696626" y="249440"/>
        <a:ext cx="4343598" cy="2154735"/>
      </dsp:txXfrm>
    </dsp:sp>
    <dsp:sp modelId="{074F123A-5B09-A24D-9F49-D73992185EAF}">
      <dsp:nvSpPr>
        <dsp:cNvPr id="0" name=""/>
        <dsp:cNvSpPr/>
      </dsp:nvSpPr>
      <dsp:spPr>
        <a:xfrm>
          <a:off x="5546597" y="229520"/>
          <a:ext cx="3965110" cy="259876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err="1">
              <a:effectLst/>
              <a:ea typeface="ＭＳ Ｐゴシック" pitchFamily="-65" charset="-128"/>
            </a:rPr>
            <a:t>Klez</a:t>
          </a:r>
          <a:r>
            <a:rPr lang="en-US" sz="1700" b="1" kern="1200" dirty="0">
              <a:effectLst/>
              <a:ea typeface="ＭＳ Ｐゴシック" pitchFamily="-65" charset="-128"/>
            </a:rPr>
            <a:t> </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Mass mailing worm infecting                                  Windows 95 to XP systems</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First seen in October 2001</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Spreads by e-mailing copies of itself to addresses found in the address book and in files on the system</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It can stop and delete some anti-virus programs running on the system</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On trigger date causes files on the hard drive to become empty</a:t>
          </a:r>
        </a:p>
      </dsp:txBody>
      <dsp:txXfrm>
        <a:off x="5546597" y="229520"/>
        <a:ext cx="3965110" cy="2598760"/>
      </dsp:txXfrm>
    </dsp:sp>
    <dsp:sp modelId="{50B4F61C-6FC3-8546-A4AC-CA0B55E21DD5}">
      <dsp:nvSpPr>
        <dsp:cNvPr id="0" name=""/>
        <dsp:cNvSpPr/>
      </dsp:nvSpPr>
      <dsp:spPr>
        <a:xfrm>
          <a:off x="2584445" y="2952370"/>
          <a:ext cx="4880325" cy="210798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err="1">
              <a:effectLst/>
              <a:ea typeface="ＭＳ Ｐゴシック" pitchFamily="-65" charset="-128"/>
            </a:rPr>
            <a:t>Ransomware</a:t>
          </a:r>
          <a:endParaRPr lang="en-US" sz="1700" b="1" kern="1200" dirty="0">
            <a:effectLst/>
            <a:ea typeface="ＭＳ Ｐゴシック" pitchFamily="-65" charset="-128"/>
          </a:endParaRP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Encrypts the user’s data and demands payment in order to access the key needed to recover the information</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PC Cyborg Trojan (1989)</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Mid-2006 a number of worms and Trojans appeared that used public-key cryptography with </a:t>
          </a:r>
          <a:r>
            <a:rPr lang="en-US" sz="1300" b="1" kern="1200" dirty="0" err="1">
              <a:effectLst/>
              <a:ea typeface="ＭＳ Ｐゴシック" pitchFamily="-65" charset="-128"/>
            </a:rPr>
            <a:t>incresasingly</a:t>
          </a:r>
          <a:r>
            <a:rPr lang="en-US" sz="1300" b="1" kern="1200" dirty="0">
              <a:effectLst/>
              <a:ea typeface="ＭＳ Ｐゴシック" pitchFamily="-65" charset="-128"/>
            </a:rPr>
            <a:t> larger key sizes to encrypt data</a:t>
          </a:r>
        </a:p>
        <a:p>
          <a:pPr marL="114300" lvl="1" indent="-114300" algn="l" defTabSz="577850">
            <a:lnSpc>
              <a:spcPct val="90000"/>
            </a:lnSpc>
            <a:spcBef>
              <a:spcPct val="0"/>
            </a:spcBef>
            <a:spcAft>
              <a:spcPct val="15000"/>
            </a:spcAft>
            <a:buChar char="•"/>
          </a:pPr>
          <a:r>
            <a:rPr lang="en-US" sz="1300" b="1" kern="1200" dirty="0">
              <a:effectLst/>
              <a:ea typeface="ＭＳ Ｐゴシック" pitchFamily="-65" charset="-128"/>
            </a:rPr>
            <a:t>The user needed to pay a ransom, or to make a purchase from certain sites, in order to receive the key to decrypt this data</a:t>
          </a:r>
        </a:p>
      </dsp:txBody>
      <dsp:txXfrm>
        <a:off x="2584445" y="2952370"/>
        <a:ext cx="4880325" cy="210798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04T06:22:51.516"/>
    </inkml:context>
    <inkml:brush xml:id="br0">
      <inkml:brushProperty name="width" value="0.05292" units="cm"/>
      <inkml:brushProperty name="height" value="0.05292" units="cm"/>
      <inkml:brushProperty name="color" value="#FF0000"/>
    </inkml:brush>
  </inkml:definitions>
  <inkml:trace contextRef="#ctx0" brushRef="#br0">14532 15918 554 0,'0'0'87'0,"0"0"-64"16,0 0 0-16,0 0 71 0,0 0 17 15,0 0-66-15,-5-12-28 16,5 12 15-16,0 0-12 15,0 0 15-15,0 0-12 16,0 0-1-16,0-5 21 16,0 3-5-16,0-2-4 0,0 4-2 15,0-4-10-15,0 4 14 16,0-4 6-16,0 4-11 16,0-4 14-16,0 2-6 15,0 0-17-15,0 0 14 0,0 0-35 31,0 1 30-31,0-4-8 16,0 5 8-16,0-4 23 16,0 4-3-16,0 0 3 15,0 0 16-15,0 0-25 16,0 0-10-16,0 0-1 0,0 0-18 16,0 0 27-16,0 0-14 15,0 0-18-15,0 0-11 16,0 0 0-16,0 12-12 15,-3 10 10-15,3 11 2 0,0 6 10 16,0 12-9-16,0 2 6 16,0 0 18-16,0 5-23 15,0-4 12-15,0 1-14 16,3-7 1-16,4-8 17 0,-1-4-18 16,-1-8 0-16,-1-8 1 15,0-6 6-15,-4-8-5 31,0-2-2-31,0 0-2 16,0-4-8-16,0 0-31 16,0-18-85-16,-4-14-141 0,-9-2-930 0</inkml:trace>
  <inkml:trace contextRef="#ctx0" brushRef="#br0" timeOffset="1017.3">14785 15797 857 0,'0'0'173'0,"0"0"-124"16,0 0 41-16,0 0 17 16,0 0-21-16,0 0-33 15,0 0-34-15,-44-53 15 16,35 47 24-1,-2 3-28-15,-2 3 14 16,-3-4 11-16,-2 0-36 16,-2-2 19-16,-2 4-10 15,-1 0-15-15,2 2 16 0,-4 0-20 16,-2 0-7-16,2 0 11 16,-4 0-13-16,0 4 17 15,0 6-17-15,0 0 0 16,-2 7 21-16,2-8-21 15,-2 7 1-15,2 3 12 16,0 0-12-16,2 3 17 0,1 4-18 16,1 4 1-16,3 3 12 15,1-2-12-15,8 9 0 16,3-3 20-16,2 7-9 16,8 0 7-16,0 2-13 0,0 3-6 15,14 0 18-15,8 4-17 31,5-3-1-31,4-2 6 16,5 6-4-16,6-6 12 16,4-2-14-16,4-2 0 15,4-8 7-15,-3-5-7 0,2-9-2 16,-2-8 2-16,1-9-19 16,1-5 19-16,1 0 0 15,-1-14 1-15,3-18 4 16,0-8-5-16,-3-11-19 0,-4-10-1 15,-7-9-11-15,-7-10 13 16,-14-2 17-16,-11 0-6 16,-10 4 7-16,0-1 13 15,-25 11 16-15,-11 5 39 16,-9 5-16-16,-3 9 20 0,-6 8-10 16,0 10-21-16,3 6 8 15,2 6-15-15,4 10-16 31,6 9-11-31,3 0-7 16,3 0-1-16,4 12-12 0,0 16-24 16,6 8-40-16,3 13-117 15,7 0-182-15,4-19-805 0</inkml:trace>
  <inkml:trace contextRef="#ctx0" brushRef="#br0" timeOffset="2366.69">20187 15821 459 0,'0'0'289'0,"0"0"-219"16,0 0-38-16,0 0 20 15,0 0-14-15,0 0-18 31,0 0 13-31,-48-5 44 16,44 5 41-16,2-5-13 0,0 5-39 16,0 0 46-16,2-4-45 15,0 4-38-15,0-3 22 16,0-2-12-16,0 3 21 16,6-5-35-16,10-6-16 0,7 3-3 15,6 1-6-15,6-4 0 16,3 5 11-16,2 6-10 15,-5 2 13-15,0 0-14 16,-12 0-8-16,-4 6-2 16,-9 11 20-16,-8 2 1 0,-2 6 27 15,0 6-27-15,-12 5 13 16,-13 1-23-16,-8 2 5 16,-5 2 23-16,-5-1-28 15,-3-4-1-15,1-4 15 0,5-2-15 31,6-9 4-31,8-1-4 16,7-8 0-16,13-3 8 16,4-4-8-16,2-5-19 15,6 3 7-15,21-3 9 16,14 0 3-16,7 0 9 0,8 0-8 16,2-3 13-16,0-6-2 15,-6 4-6-15,-6 2-6 16,-8 3 0-16,-9 0 1 15,-7 0-1-15,-6 0-4 0,-7 0-8 16,-5 0-45-16,-4 0-60 16,0 0-116-16,0-6-154 0</inkml:trace>
  <inkml:trace contextRef="#ctx0" brushRef="#br0" timeOffset="3116.62">20436 15637 848 0,'0'0'260'0,"0"0"-210"16,0 0-8-16,0 0-23 0,-120-54 13 15,91 46 1-15,-5-1-25 16,1 5 31-16,-5 3 25 16,3 1-5-16,-4 0 73 15,4 0-43-15,-1 5-45 0,3 9 6 16,0 4-14-16,-1 4-8 16,3 5 1-16,0 5 6 15,4 6 2-15,5 3-11 31,1 8-24-31,4-1 26 16,1 6-27-16,3 5 14 0,-1-1 6 16,3 0-13-16,5 0 11 15,1 0-19-15,5-6 7 16,0-2 2-16,0-4-8 16,13-4-1-16,10-3 10 15,8-6-9-15,9 0 14 0,11-8-15 16,10-2 1-16,10-12 26 15,5-4-19-15,3-7 0 16,4 0 3-16,0-7-10 16,-2-16 11-16,-4 0-12 0,-4-4 0 15,-5-7 3-15,-8 2-3 16,-9-8-3-16,-6-1 3 16,-8-3 0-16,-8-6 13 15,-6 1-13-15,-8-9 0 16,-5 0 12-1,-10-1-11-15,0-2-1 16,-14 3 24-16,-11 2-17 16,-4 8 21-16,-6 0-18 15,-7 6 2-15,-6 8 15 16,0 2-4-16,-6 6 22 16,0 8-2-16,6 4-22 0,1 10 14 15,5-1-35-15,3 5-2 16,4 0-9-16,6 0 4 15,2 14-8-15,2 3 6 16,6 2-106-16,-17 12-74 0,7-9-173 16,-2-8-1092-16</inkml:trace>
  <inkml:trace contextRef="#ctx0" brushRef="#br0" timeOffset="5666.6">16446 10652 514 0,'0'0'642'15,"0"0"-559"-15,0 0-53 16,0 0 70-16,0 0 38 0,0 0-54 16,-35 0-39-16,35 0-10 15,0 0 47-15,0 0-32 16,0 0-34-16,0 0 32 15,0 0-35 1,0 0-12-16,0 0 1 16,0-2 8-16,6-3-4 15,7 2-6-15,6-6 0 16,5 4 4-16,5-1-4 16,3-1-4-16,-3 6-8 15,-4 1 8-15,-4 0 2 0,-5 0-11 16,-10 1-24-16,-1 8 13 15,-5 3-3-15,0 0 27 16,0 2 5-16,-7 4-5 16,-9-2 19-16,3 0-8 15,-5 0-10-15,3-4 15 0,3-3-16 16,1 0 0-16,5-6 11 16,4 0-10-16,2-3-2 15,0 0-21-15,0 0-79 16,8 0 49-16,13 0 30 0,0 0 22 31,4 0 0-31,2 0 0 16,-2 0 3-16,-3 0-3 15,-3 10-8-15,-2 2 7 16,-4 0-11-16,-4 0-2 16,-7 0 14-16,0-2 36 0,-2 0 2 15,0-1-24-15,0 3 1 16,-4-3 16-16,-10 1-9 15,-1 0-6-15,-5-2-5 16,-3-2-3-16,-6 0 18 0,-2 0-26 16,-2-3 0-16,-5-2-2 15,2 2-54-15,1-3-53 16,-8 0-84-16,12 0-125 16,8-4-420-16</inkml:trace>
  <inkml:trace contextRef="#ctx0" brushRef="#br0" timeOffset="6366.01">16673 10323 1038 0,'0'0'211'0,"0"0"-156"16,0 0-21-16,0 0 6 16,0 0 59-16,-120-32-54 15,93 32-12-15,-4 6 37 16,-5 11-10-16,-1 6 23 0,-5 3-30 16,-1 6-11-16,-1 3-11 15,3 2 1-15,1 1-1 16,5 3-9-16,3 0-16 31,8 1 29-31,1 1-15 16,8 3 1-16,3-3-1 0,4 3-19 15,5 1 17-15,3-1-10 16,0-2-6-16,9-3 18 16,9-1-20-16,7-4 0 15,4-1 19-15,4-6-18 16,7-3 16-16,5-4-11 0,6-4-5 15,5-4 27-15,6-8-27 16,3-3-1-16,-1-3 15 16,2 0-14-16,-4-5 3 15,0-7-4-15,-3-5-22 0,-5 0 22 16,0-3-22-16,-9-1 13 16,-3-2 3-16,-4-3-16 15,-9-4 21-15,-2-2 1 16,-9-7 0-16,-5-3 4 15,-9-6-4 1,-4-6 0-16,0-4 0 16,-15-6-13-16,-12 1 13 15,-6 2 13-15,-5 6 9 16,-7 7 22-16,-1 6-17 16,-4 10 17-16,-1 6 27 0,2 7-38 15,2 8-4-15,3 7-29 16,1 4-7-16,-1 0 5 15,-1 22-21-15,-4 8-23 16,-29 22-117-16,11-8-179 16,3-6-753-16</inkml:trace>
  <inkml:trace contextRef="#ctx0" brushRef="#br0" timeOffset="7349.04">11736 10904 772 0,'0'0'370'0,"0"0"-253"15,0 0 2-15,0 0 20 16,0 0 12-16,0 0-18 16,0 0-82-16,-5-82-20 15,5 82-15-15,0 2-15 0,0 14-1 16,0 9 34-16,-2 10 3 16,0 5 13-16,0 5-32 15,2-1-3-15,-3-2 0 16,3-3-14-16,-2-6 8 0,0-5-8 31,2-6-1-31,-2-6 6 16,0-6-5-16,2-3-1 15,0-4 0-15,0-3 10 16,0 0-22-16,0 0-17 16,15 0-34-16,12-6 62 0,6-6 1 15,10-2-1-15,1-1-29 16,6 1-36-16,-4 1-23 15,-3 1-61-15,1-2-73 16,-13 4-33-16,-13 1-297 0</inkml:trace>
  <inkml:trace contextRef="#ctx0" brushRef="#br0" timeOffset="7615.84">11968 11003 874 0,'0'0'211'31,"0"0"-156"-31,0 0 62 16,0 0 11-16,0 0-57 15,0 0-56-15,0 0 40 0,0 12 55 16,0 8-5-16,0 4-5 16,0 6-30-16,0 3-19 15,0 0-10-15,0 3-30 16,0-1 35-16,0-1-37 15,0-2-8-15,0-5 19 0,0-3-20 16,2-6-1-16,2-6-75 16,4-12-114-16,-4 0-93 15,-4-4-84-15</inkml:trace>
  <inkml:trace contextRef="#ctx0" brushRef="#br0" timeOffset="8365.29">12037 10730 127 0,'0'0'516'0,"0"0"-317"16,0 0-11-16,0 0-42 16,0 0 9-16,-101-116-23 15,82 101-62-15,-4 6 37 0,1-1-32 16,-3 3-29-16,-4 5-22 15,-4 2-5-15,-7 0 17 16,-5 0-1-16,-1 12-1 16,-4 4 44-16,6 4-38 15,1 3-16-15,8 4 8 0,6 4-24 16,4 4-1-16,5 2 2 16,7 7-3-16,4 5 11 15,5 4-17-15,4 4 0 16,0 0 24-16,0 1-24 0,0-1 6 31,8-1-6-31,4-4 0 16,-1-2 3-16,2-4-3 15,5-5 2-15,0-6 4 16,2-2 1-16,2-8-5 16,5-4-2-16,6-4 10 15,5-4-17-15,5-3 14 0,3-6-6 16,8-2 24-16,2-2-25 15,4 0 0-15,5 0 0 16,-1-12 0-16,1-5-3 0,1 0 3 16,-3-4-9-16,-5 0 2 15,-5-1-5-15,-3-1 6 16,-10 2 0-16,-7-1 6 16,-8 0 12-16,-8 0-12 15,-5-5 0-15,-4-3 10 16,-3-6-9-16,-5-9 4 0,0-2-5 31,0-7-9-31,-13 2 2 16,-12 1 7-16,-4 4 0 15,-9 3 39-15,-1 3-29 0,-9 5 18 16,-1 7 3-16,-4 0-8 16,-3 9 18-16,0 4-10 15,3 3 5-15,-1 6-1 16,5 2-26-16,4 5 6 15,1 0-15-15,4 0-20 0,-3 15 19 16,-23 23-141-16,8-4-162 16,0-6-518-16</inkml:trace>
  <inkml:trace contextRef="#ctx0" brushRef="#br0" timeOffset="121681.45">17819 1349 801 0,'0'0'134'0,"0"0"-96"16,0 0-38 0,0 0 19-16,0 0-18 15,0 0-1-15,21-44 7 16,-10 38-1-16,-3-2 7 16,0 2 36-16,-4-2 20 15,-2 2 21-15,-2-1-28 16,2 4-20-16,-2 1-4 0,0 2-19 15,0 0 8-15,0 0-7 16,0 0-19-16,0 0 37 16,-6 0-31-16,-8-2-6 15,-1 2 9-15,-3-2-9 0,-3 2-1 16,-3 0 0-16,0 0 0 16,-3 0 10-16,0 0-10 15,-2 2 0-15,2 2 12 16,2-1-11-16,2 2 5 15,2-1-6-15,5 0 1 0,1 0 9 16,4 0-10-16,2 2 0 31,0-1 6-31,3 0-6 16,-4 1 0-16,-1 2-1 16,3 2 1-16,-4 0 5 0,1-1-5 15,0-2 0-15,2 1 10 16,-2-2-10-16,2 2 14 15,-3-1-12-15,2 1 5 16,1-3 21-16,-3 4-27 16,1 1 5-16,1-1 7 0,-2 1-13 15,1 0 1-15,-1 0-1 16,4 1 2-16,-1 1 7 16,0-2-9-16,0 3 0 15,2-1 8-15,-1 0-7 0,-1 2 5 16,-3 1-6-16,4 4 0 15,-1-2 5-15,-1 3-5 32,4 1 0-32,-3 0 2 15,3 4 4-15,-4-4-3 16,4 4-3-16,-3-1 0 0,3-3 8 16,-2 2-8-16,2-1 0 15,-1 0 6-15,1-1-6 16,1-1 10-16,-2 3-10 15,3-1-1-15,-3 2 0 0,1-2 1 16,2 3 0-16,-4-4 3 16,4 4-1-16,-1 1 11 15,3 3-13-15,-2 0 0 16,0 1 21-16,-2 2-21 16,4-4 0-16,2 2 6 15,0-2-6-15,0-2 12 0,0 1-12 16,0 0 0-16,0 1 2 15,0-2 8-15,5 0-10 16,2-2 0-16,2 2 1 0,1-1 4 31,2-1-5-31,1 2 0 16,3-4 15-16,1 2-14 16,6-2-1-16,2 0 15 15,2 1-9-15,6 0 13 16,0 1 3-16,5-2-22 0,3 0 16 15,1 0-15-15,2-3 13 16,5 2-9-16,3-1 2 16,0-2 8-16,2-2-5 15,2 1-7-15,2-5 6 0,0 4-8 16,2-5-1-16,1 0 5 16,-1-3 3-16,2-3 3 15,3 2-11-15,-1-3 0 16,3-3 8-16,1 1-8 15,-2 0 0-15,1 1-3 16,0-1 12 0,-5 0-6-16,0-2-3 15,-4 1 0-15,0 1 19 16,-2 1-19-16,0 1 0 16,-2 0 0-16,1-3-4 15,1 4 4-15,0 0 0 0,2 0 1 16,0 0 0-16,2 0 7 15,0-1-8-15,0 1 0 16,1 0 1-16,1-1 23 16,0-1-16-16,3 0 0 15,-1-2 2-15,1 2-4 0,-1-2-5 16,2-1 11-16,-6 0-11 16,-5 0 8-16,1 0-9 15,-5 0 0-15,-1 0 20 16,-4 0-20-16,-1 0 6 0,-3-1 8 15,0-3-13-15,-1 0 13 16,-1 0-14-16,0-1 1 31,-2 3 3-31,-2-1-4 16,-1-3 1-16,1 1-2 0,-5 0 2 16,2-3 5-16,-2 0-6 15,3 0 0-15,-1-2 12 16,4-2-12-16,-2-2-5 15,0 0 4-15,3 0 2 16,-2-2 8-16,0-1-9 0,-3 2 0 16,-1-2 3-16,-1 3-3 15,-2-2 0-15,0 0 0 16,-3 0 0-16,3 0 2 16,-2 0-2-16,0-1 0 15,-3 2 4-15,-1-1-4 0,-2-1-1 16,-2 2 1-16,-1-2 0 15,-1 0 10-15,-1-2-10 16,-1 0 0-16,-1-3 14 31,-1-2-13-31,-1-1 22 0,-1-1-1 16,-3 0-22-16,-1-1 31 16,0-4-22-16,0 1-8 15,-3-1 17-15,-2-2-17 16,0-1 0-16,-2-3-1 15,0 4 0-15,0-5 8 0,0 0-8 16,0-1 0-16,0-3 0 16,-10-2 1-16,-2 0-1 15,-3 0 0-15,-4 2 0 16,-2-4-7-16,-4-2 7 0,-2 2 0 16,0-3-2-16,-2 2 3 15,3 6-2-15,-3 1 1 16,2 1-1-16,0 6 0 15,1 1 1-15,-1 4 0 16,-2-1-9-16,0 3 6 0,0 4 3 31,-4 0-6-31,-1 2-1 16,-4 0 5-16,-4 2 2 16,-8 2 0-16,-2 0 0 15,-7 0 1-15,-1 1-1 0,-6 0 0 16,-2 1-1-16,-3 2-5 15,0 2 6-15,-5-1 0 16,0 6-6-16,0-1 7 16,-1-1-1-16,-2 2 0 15,3-1 1-15,-2-2-8 0,2 3 7 16,1 2 0-16,-4 1-6 16,4 2 12-16,-1 0-7 15,-2 0 1-15,-2 0 0 16,-1 0 4-16,-3 0-4 15,-5 0 0-15,-2 0-2 0,-3 0 8 16,-3 0-7-16,2 0 1 31,-1 4 0-31,5-1 1 16,4 2-1-16,7 2-6 16,4 2 5-16,7 1 2 0,4 2 1 15,5 1-2-15,4 1-1 16,7 3-8-16,5-2 6 15,4 4 3-15,3-3 1 16,6-2-1-16,2 0 0 16,8-2 0-16,0-3 2 0,3 0 3 15,1 2-5-15,1-4-9 16,-2 1 3-16,0 3-78 16,1-2-30-16,-10 6-55 15,4-6-155-15,1-3-293 0</inkml:trace>
  <inkml:trace contextRef="#ctx0" brushRef="#br0" timeOffset="122763.49">19917 1163 886 0,'0'0'218'15,"0"0"-144"-15,0 0-22 16,0 0 22-16,0 0 116 15,0 0-64-15,31-66-56 16,-2 43-52-16,9 0 2 0,9-5-2 16,7-2-17-16,8-1 22 15,3-3-23-15,6 2 0 16,1 1 15-16,-4-3-15 16,-3 5 6-16,-7 0-4 15,-12 3 9-15,-9 6 3 0,-14 6 4 16,-6 4-1-16,-9 6 17 15,-6 4-32-15,-2 0-2 16,0 0-9-16,0 0-63 0,0 9-139 31,-8 3-73-31,-3-2-618 16</inkml:trace>
  <inkml:trace contextRef="#ctx0" brushRef="#br0" timeOffset="123930.34">21290 430 929 0,'0'0'231'0,"0"0"-144"16,0 0-58-16,0 0 10 0,-144-21 33 16,96 21-5-16,9 12-4 15,5 2-49-15,7 0-7 16,11-2-1-16,10 0-6 15,6-2 0-15,0 2-7 16,18 0 7-16,18 0 10 0,12 0-10 31,12 0 0-31,5 0 5 16,-2 2-5-16,-6 2 0 16,-7 0-1-16,-15-2 1 15,-8 1-9-15,-15-4 9 0,-10 1 0 16,-2 2 0-16,-18 3 1 15,-16 1 14-15,-9 2 2 16,-3-2-15-16,-1-5 28 16,7-2-28-16,7-5-1 15,8-5 15-15,12-1-16 0,9 0 17 16,4 0-17-16,8-11-25 16,26-9-40-16,15-3 5 15,8-3-27-15,9 1-39 16,-2 0-48-16,-4-1 57 0,-9 3 44 15,-12 3 73-15,-16 3 50 16,-9 5 64-16,-9 6 85 31,-5 4-2-31,0 2-92 16,0 0-46-16,0 0-44 16,0 0-2-16,-7 14-26 0,1 6 11 15,3 3 2-15,3 3 5 16,0-4-4-16,0-3 10 15,0-5-11-15,13-3 0 16,0-6 11-16,6-5-11 0,3 0 7 16,5-12 15-16,0-10-21 15,-3-3 12-15,0-4-13 16,-5 2 0-16,-9 4 4 16,-1 9 6-16,-7 4-8 15,1 8 64-15,-3 2-37 16,2 0-29-16,1 9-7 0,5 12 7 15,3 5 3-15,3 2-3 16,5 3 0-16,2-5 6 31,3-7-5-31,1-5-1 0,4-10 0 16,4-4-53-16,1-5-8 16,1-26-83-16,-3-10-19 15,-6-12 15-15,-7-7-34 16,-11-2 4-16,-8 4 178 15,0 10 0-15,0 12 175 16,-6 14-9-16,-2 9-8 0,2 13-39 16,2 0-94-16,-3 18-25 15,3 17 0-15,-1 7 0 16,2 6 32-16,3 0-26 0,0-4 1 16,0-5 5-16,0-10-11 15,0-7 11-15,0-6-12 16,0-5 0-16,0-6 11 15,0-3-10-15,0-2 10 16,0 0-1-16,19 0-10 16,7-14-30-1,10-2-14-15,2-2 21 16,4 5 23-16,0 1-12 16,-4 7 12-16,1 5 0 15,-10 0 7-15,-6 0 28 16,-6 10 5-16,-9 5-30 0,-6 2 16 15,-2 1-11-15,0 2-1 16,-10 0 4-16,-13 1-18 16,-2-3 21-16,-6-4-14 15,2-5-6-15,2-2 9 16,6-7-10-16,2 0 0 0,9-2-57 16,7-18-112-16,10-18-126 15,20 4-68-15,2 1-248 0</inkml:trace>
  <inkml:trace contextRef="#ctx0" brushRef="#br0" timeOffset="124130.57">22529 467 770 0,'0'0'336'31,"0"0"-156"-31,0 0-73 16,0 0-33-16,0 0-13 16,0 0-29-16,0 0 28 15,9 74 11-15,-2-34-24 0,2 6-19 16,-2-2 14-16,-1 0-27 15,-1-1-5-15,-2-8-9 16,-1-2 5-16,-2-11-1 16,0-5-5-16,0-10-9 0,-12-7-52 15,-8-12-159-15,-2-14-673 16</inkml:trace>
  <inkml:trace contextRef="#ctx0" brushRef="#br0" timeOffset="124280.79">22575 274 1461 0,'0'0'173'0,"0"0"-161"31,0 0-9-31,0 0 25 16,0 0-11-16,0 0-17 0,0 0-93 16,95-38-103-16,-95 58-78 15,0-2-472-15</inkml:trace>
  <inkml:trace contextRef="#ctx0" brushRef="#br0" timeOffset="124663.65">22755 535 1243 0,'0'0'219'16,"0"0"-198"-16,0 0-10 0,0 0 93 15,0 0-36-15,0 0-36 16,131-50-32-16,-108 35 9 15,-4 1 5-15,-7 2-12 16,-5 3-1-16,-5 1 60 16,-2 4 5-1,0-1-29-15,-11 5-37 16,-12 0-11-16,-4 0 10 16,-6 9 1-16,2 8 0 15,0 8 2-15,4 1 4 16,4 2-5-16,6 0-1 0,5-2 1 15,6-2-14-15,6-2 13 16,0-4 0-16,0-2 8 16,16-2-2-16,13-5-12 15,13-4-16-15,10-5-94 16,29 0-98-16,-11-9-137 0,-10-10-565 16</inkml:trace>
  <inkml:trace contextRef="#ctx0" brushRef="#br0" timeOffset="124879.75">23198 517 375 0,'0'0'887'0,"0"0"-758"16,0 0-109-16,0 0 21 16,0 0 78-16,0 0-46 31,-120-12-21-31,102 30-45 16,5 5-7-16,2-2 11 15,6 4-10-15,3-6 7 0,2 0-8 16,0-6 1-16,11-1 14 15,12-3-14-15,8-7 8 16,6-2-9-16,13-13-6 16,0-17-42-16,25-40-84 15,-13 8-66-15,-16-5-146 0</inkml:trace>
  <inkml:trace contextRef="#ctx0" brushRef="#br0" timeOffset="125097.09">23422 42 1096 0,'0'0'294'16,"0"0"-150"-16,0 0-82 0,0 0-52 15,0 0-9-15,0 0 15 16,0 0 35-16,-68 166-6 16,68-90-11-16,0 0 30 31,0-1-35-31,2-3-7 16,8-7 3-16,1-10-16 0,-1-5 7 15,2-7-16-15,1-7 0 16,-1-7 17-16,-4-4-17 15,3-7-9-15,-3-4-15 16,2-14-115-16,-1 0-135 16,-7-11-252-16</inkml:trace>
  <inkml:trace contextRef="#ctx0" brushRef="#br0" timeOffset="125262.57">23194 513 1478 0,'0'0'249'16,"0"0"-190"-16,0 0-40 15,0 0-19-15,0 0 54 16,0 0-38-16,167-14-16 31,-91 14 0-31,22 14-65 0,-20-2-137 16,-18 0-175-16</inkml:trace>
  <inkml:trace contextRef="#ctx0" brushRef="#br0" timeOffset="126329.93">24056 669 1237 0,'0'0'257'0,"0"0"-203"16,0 0-25-16,0 0 41 15,0 0-9-15,0 0-13 16,0 0-25-16,155-24-22 16,-82 19 15-16,2-4-10 0,-3 1-6 31,-9 0 5-31,-12 2 5 16,-11 0-20-16,-11 4 10 15,-14 0-62-15,-7 2-24 16,-8 0-75-16,-14-2-54 15,-15 0 9-15,-3 1-739 0</inkml:trace>
  <inkml:trace contextRef="#ctx0" brushRef="#br0" timeOffset="126531.53">24311 485 1139 0,'0'0'183'0,"0"0"-131"15,0 0-51-15,0 0 1 16,0 0 30-16,0 0 55 15,17 109 6-15,-7-58-32 0,-2 3-30 16,1 0 2-16,-2-1-23 16,0-8-9-16,1-6 3 31,1-8-3-31,3-8-2 16,17-15-135-16,-5-5-153 15,3-3-379-15</inkml:trace>
  <inkml:trace contextRef="#ctx0" brushRef="#br0" timeOffset="126946.65">25091 333 1220 0,'0'0'219'16,"0"0"-146"-16,0 0-24 15,0 0 20-15,0 0-17 16,0 0-50-16,0 0 17 15,-80 111-18-15,73-56 7 0,5 1 8 16,2-2-15-16,0-6-1 16,7-3 13-16,10-9-12 31,8-10 7-31,4-8-8 0,8-10 1 16,6-8-1-16,6-2 0 15,-2-25-15-15,-5-8 5 16,-6-14 5-16,-12-7-2 15,-12-5 7-15,-12-2 0 16,0 5 4-16,-25 10 43 0,-8 9-3 16,-3 14-16-16,-2 12-28 15,0 12 0-15,5 1-12 16,6 11-4-16,10 16 15 16,11 5-42-16,6 0-99 0,41-3-79 15,3-6-70-15,6-11-399 0</inkml:trace>
  <inkml:trace contextRef="#ctx0" brushRef="#br0" timeOffset="127346.52">25557 266 1280 0,'0'0'183'16,"0"0"-137"-16,0 0-25 15,0 0 10-15,0 0-30 16,0 0 19-16,-92 108-4 0,79-49 1 15,4 3 19-15,5-4-30 16,4-3-5-16,0-8 9 16,0-8-9-16,0-7 12 15,0-12-13-15,0-6 2 16,8-10-5-16,4-4-26 0,5 0-16 16,10-17 16-16,4-4-82 15,5-6 44-15,0 4 27 16,-2 4 25-16,-5 5 15 15,-6 9 10-15,-4 5 14 16,-9 0 28-16,0 3 2 0,-6 13 53 16,-4 7-54-16,0 0-37 31,0 1-3-31,-6 1-12 16,-10-4 9-16,-7-2-4 15,-8-3-6-15,-2-5 22 16,-7-4-21-16,0-5-1 0,-9-2-51 15,11-18-182-15,9-2-296 0</inkml:trace>
  <inkml:trace contextRef="#ctx0" brushRef="#br0" timeOffset="127563.24">25898 537 1234 0,'0'0'315'16,"0"0"-247"-16,0 0-59 15,0 0 31-15,0 0 10 0,0 108-2 16,0-54 17-16,-7 7-38 16,-4 1-11-16,2-4-5 31,0-6-10-31,1-5-1 16,-2-11 0-16,1-9 9 0,-1-5-21 15,-4-12-14-15,-11-10-72 16,1-14-169-16,2-14-405 0</inkml:trace>
  <inkml:trace contextRef="#ctx0" brushRef="#br0" timeOffset="127696.34">25796 391 1117 0,'0'0'598'16,"0"0"-598"-16,0 0-3 15,0 0-6-15,0 0 8 0,0 0-116 16,0 0-93-16,84 26-151 0</inkml:trace>
  <inkml:trace contextRef="#ctx0" brushRef="#br0" timeOffset="128046.78">26051 681 751 0,'0'0'791'0,"0"0"-694"15,0 0-89-15,0 0 5 0,0 0 61 16,125-58-32-16,-94 44-31 16,-4-3 3-16,0-1-13 15,-7 4-1-15,-9 2 0 16,-4 1 0-16,-7 5 42 16,0 0 17-16,0 4-37 0,-13 2-22 15,-5 0-2-15,-4 4 1 16,-3 17-11-16,-2 4 12 15,1 10 13-15,3 0-12 16,6 3 9-16,5 1-4 0,5-3 0 16,7-2-5-16,0-5-1 31,5-2 0-31,22-5-6 16,10-6-59-16,37-14-66 15,-9-2-133-15,-5 0-487 0</inkml:trace>
  <inkml:trace contextRef="#ctx0" brushRef="#br0" timeOffset="128262.08">26622 599 1431 0,'0'0'253'0,"0"0"-200"16,0 0-30-16,0 0-23 0,0 0-23 16,0 0 14-16,0 0 9 15,-107 113 18-15,103-78-18 16,4 0 0-16,0-5 7 15,2-6-7-15,14-4 0 0,4-8-1 16,6-8-76-16,8-4-7 16,6-7-27-16,20-48-83 31,-6 5-49-31,-10-8-359 0</inkml:trace>
  <inkml:trace contextRef="#ctx0" brushRef="#br0" timeOffset="128529.69">26905 194 1292 0,'0'0'283'16,"0"0"-204"-16,0 0-78 16,0 0-2-16,0 0 1 0,0 0 0 15,0 0 14-15,-91 130-3 16,82-81 25-16,3-1 12 16,-1 0-8-16,2 0 24 15,1 0-7-15,1-2-30 16,1 2 27-16,2-1-38 0,0-4 9 15,0 0-15-15,0-5-9 16,0-2 20-16,0-4-21 16,2-6 0-16,3-6-8 15,-3-6-43 1,1-14-95-16,-1 0-169 16,-2 0-366-16</inkml:trace>
  <inkml:trace contextRef="#ctx0" brushRef="#br0" timeOffset="128763">26666 613 864 0,'0'0'726'15,"0"0"-653"-15,0 0-36 16,0 0-5-16,0 0 4 16,0 0 39-16,0 0-15 0,114-10-22 15,-47 15-7-15,7-5-30 16,-1 0 17-16,-3 0 4 15,-5 0-7-15,-13-2 9 16,-9-5-12-16,-16 3-11 16,-14 1-2-16,-9 3 0 0,-4 0-32 31,-33 0-97-31,-7 0-219 16,-7 0-819-16</inkml:trace>
  <inkml:trace contextRef="#ctx0" brushRef="#br0" timeOffset="131545.84">20726 653 502 0,'0'0'103'0,"0"0"-79"16,0 0 64-16,0 0 10 16,0 0-50-16,0 0-9 0,0 0-20 15,9 0-5-15,-7 0 8 32,-2 0-21-32,2 0 12 15,-2 0 14-15,0 0-14 16,0 0 21-16,0 0-20 15,0 0-13-15,0 0 6 0,0 0-7 16,0 0-1-16,3 0 0 16,-3 0-3-16,0 0-3 15,0 0-8-15,0 0 8 16,0 0 7-16,0 0 1 0,0 0-1 16,0 2 10-16,0-2 10 15,0 0 38-15,0 0-15 16,0 0 4-16,0 0 12 15,0 0-36-15,0 0-8 16,0 0-10-16,0 0 3 0,0 0 2 16,0 0-10-16,0 0 14 15,0 0 21-15,0 0-20 32,0 0 5-32,0 0 0 15,0 0-5-15,0 0 18 0,0 0-10 16,0 0 9-16,0 0 25 15,0 0-16-15,-7 0-13 16,-13 0-23-16,-9 0-3 16,-7 0 14-16,-4 0-9 0,-5 0-1 15,-1 0 20-15,-1 0-5 16,5 0 1-16,4 0-9 16,7 0-13-16,8 0 25 15,13 0-15-15,2-2-9 16,6 1 14-16,2-2-14 0,0 3-1 15,0 0 0-15,0 0-2 16,0 0-9-16,0 0 5 16,0 0-12-16,0 0 17 31,2 0-30-31,10 0 9 16,5 0 6-16,10 0 9 0,6 0-2 15,10 0-4-15,1 0-38 16,1 0-7-16,0 0-13 15,-8 0 24-15,-2-1 8 16,-12 1 23-16,-4 0 15 0,-11 0 1 16,-4 0 0-16,-1 0 2 15,-3-3-1-15,0 3 4 16,0 0 11-16,0 0-6 16,0 0 8-16,0 0-18 15,0 0 0-15,0 0 4 0,0 0-3 16,0 0 11-16,0 0 2 15,0 0 2-15,0 0 22 16,0 0-31-16,0 0 2 16,0 0-2-16,0 0-5 0,0 0-4 15,0 0 2-15,0 0 0 32,0 0-1-32,0 0 1 15,0 0-5-15,0 0 5 16,0 0 0-16,0 0 9 15,0 0-8-15,0 0 18 0,0 0 12 16,0 0-31-16,0 0 0 16,0 0 0-16,0 3-22 15,-7 15 22-15,1 5 8 16,-3 12 10-16,2 5 17 0,0 4-11 16,7 4 1-16,0-2 4 15,0-6-15-15,0-6 5 16,0-8-11-16,0-3-7 15,4-7 13-15,-1-2-14 16,0-6 0-16,-1-2-1 0,-2-4 7 16,0 0-1-16,0-2-4 15,0 0 0-15,0 0 16 32,0 0-17-32,0 0-21 15,0-4-98-15,0-6-409 0</inkml:trace>
  <inkml:trace contextRef="#ctx0" brushRef="#br0" timeOffset="136261.87">7345 2703 636 0,'0'0'176'0,"0"0"-121"16,0 0-26-16,0 0 4 15,0 0 65-15,0 0 1 16,0-35-47-16,0 30 4 16,2-1 25-16,0 0 14 0,0 0 5 15,0 0-30-15,0 1 11 32,-2 0-20-32,3 0-27 15,-3 2 0-15,0-1 2 16,0 0-24-16,0 1 24 15,0 2-9-15,0-2-18 0,0 2 23 16,0-2-31-16,0 0 0 16,0-1-1-16,0 1 2 15,-9-1 4-15,-4 3-6 16,-7 1 0-16,-7 0-6 16,-4 0-1-16,-1 0 7 0,-3 0 0 15,2 0 0-15,-3 5 1 16,3 0-1-16,-2 0 0 15,2 3 5-15,4 1-5 16,-2-1 0-16,4 1 0 0,1 1-2 16,1 1 1-16,3 0 1 15,-1 1-10-15,4 5 10 32,-2-1-1-32,1 0 0 15,1 2 1-15,-2 2 0 16,-1 0-1-16,2 2 1 0,0-1 0 15,-1 0-3-15,4-3 4 16,1 1-1-16,3-2 0 16,-1-3 1-16,4 1 0 15,1-1-1-15,-1 1 0 16,2 2-7-16,-1 0 8 0,-1 6-1 16,2-1 0-16,-1 3 0 15,3 4 2-15,0-1-2 16,0 2-2-16,4 0-4 15,0 3 12-15,2-2-5 0,0 1-1 16,0-2-2-16,0-2 1 16,0 1 1-16,0-1-5 15,4-2 4-15,6 2-1 16,-2-1 2 0,5 2 0-16,1 0 0 15,1 0-4-15,3 0 4 16,5-3 0-16,-2 4-1 15,6-5 11-15,2 1-10 16,5-1 0-16,3-2-2 16,6 1 1-16,7-3 1 0,2-1 0 15,7-2 4-15,3 0-3 16,0-3 3-16,5-3-4 16,1 1 0-16,-2 1 1 15,3-2-1-15,3 0 0 0,-3-3 0 16,4 4 1-16,1-1-1 15,1-2 0-15,4 2 1 16,-2-2 7-16,4 2-8 16,-4-2 1-16,0 1-1 15,-2-4 1 1,-3 2 7-16,-1-4-8 16,1-3 0-16,1 0-9 15,0-2 9-15,1 0 0 16,2 0-7-16,0 0 17 15,-1 0-8-15,-3 0-2 0,1-4 0 16,-4-1-1-16,3-2 1 16,-5 1 0-16,2-2-6 15,-3 1 13-15,2-2-4 16,-3 1-3-16,1 2 6 16,-1 0-4-16,-1 1-2 0,1-2-6 15,1 2 5-15,2-2 2 16,-1 3 4-16,-3 1-5 15,-1-2 0-15,-5 3 1 16,-2 0-1-16,-1 2-1 0,-2 0-5 16,1-2 4-16,2 2 2 15,0-1 0-15,0-5 0 32,2 5-1-32,-3-3 1 15,-2 0 0-15,1-1 0 16,0 2 1-16,0-1 4 15,-2 2-5-15,0-1 0 0,2 3-3 16,-4-3 3-16,2 1 0 16,-1 0 0-16,0 0 10 15,-2 0-7-15,3-1-3 0,-4-3 0 16,4 3 3-16,-5-3-3 16,-1 0-1-16,0 2 0 15,-2-3 1-15,-1 4 4 16,-1-3-4-16,-3 0 0 15,4 0-4-15,-3 1 4 16,0-2 0-16,-1 2-1 0,-2 0 2 16,-3-1-4-16,-3 2 3 15,-2-1 0-15,0-2 1 32,0 1-1-32,-2-1-1 0,2 2 1 15,2-4 0-15,0 4 0 16,2-2 0-16,1 2 0 15,-1-2-3-15,-2 2 3 16,-2-2 0-16,-2 2 0 16,2 0 2-16,-4 0 2 15,1-2-4-15,1 2 0 0,0 0-2 16,-3 1 3-16,1-2-1 16,0 2 0-16,2 0 0 15,-2 0 0-15,4 0 0 16,-2 0 0-16,0 1 3 0,-2-1-3 15,0 0 0-15,-4-1 0 16,0 1 1-16,1 1 4 16,1-4-5-16,-4 2 0 15,4-2-3-15,-3 1 3 16,2-1 0 0,-2 2-1-16,0-1 2 15,-2 0 0-15,0 0-1 16,-1 0 0-16,-3 2-2 15,1-1 2-15,-1-2 0 16,-1-3-1-16,1 0 1 0,-1-4 11 16,1-2-11-16,-1-2 0 15,1-4 1-15,-1-5-1 16,-3-2 0-16,4-3 0 16,-5-4 1-16,2 0-6 15,-4-3 5-15,2 1 0 0,-3 2 0 16,1 0 0-16,-2 4 0 15,-1-2-1-15,-1 2 3 16,-1-1 3-16,-2-1-5 16,0-1 0-16,0-1 3 0,0-2-3 15,0 1 0-15,0 1 9 32,-2 0 1-32,-3 4 29 15,0-1-26-15,-4 1-13 16,-1 5 6-16,-7-4-5 15,-2 4-1-15,-4-1 0 0,-1 2 1 16,-3-3 0-16,-4 4-1 16,-3-2 0-16,-1 1 5 15,-8 4 3-15,-1 2-4 16,-6 3-4-16,-8 8 0 16,-1 1-7-16,-4 2 7 0,-4 3 0 15,0 3-1-15,-4 0 2 16,-1 0-1-16,-1 0 0 15,-1 0 0-15,1 0 1 16,0 0-1-16,-3 5 1 16,0-3 7-16,-2 2-7 0,-3-1-1 15,2 0 0-15,-2 1 1 32,-2-2-10-32,2 0 9 15,-2 2 0-15,-2-2-1 0,3 2 2 16,-3-2-1-16,-2 0 0 15,2 0 0-15,-2-2 4 16,-2 0-4-16,2 0 0 16,1 0 2-16,-1 0-2 15,0 0 0-15,-3 0-1 16,3 0 1-16,0 0 3 0,-4 0-3 16,-5-2 0-16,-2-2 1 15,-7 0 0-15,-2-1-1 16,2 4 0-16,1-1 0 0,-1 2 0 15,2 0 0-15,1 0 0 16,-1 0-4-16,5 6 5 16,3 2-1-16,5 1 0 15,8 0 2-15,4 3 1 16,4-2-3 0,3 2 0-1,2 3-2-15,-1-3 8 0,4 2 1 16,-3-1-7-16,2 4-3 15,3-3-5-15,0 1 8 16,4 2 0-16,5-3-1 0,4 0 2 16,3-2 4-16,6 0-5 15,7-2 0-15,6 0-6 16,2 0 6-16,4-2 0 16,4 0-1-16,-1 0 2 15,-1 2-1-15,-6 2 0 16,-2 4 0-16,-6 0-3 0,-7 2 3 15,-3-2 0-15,-6 2-1 16,-5 0-14-16,-2-4-19 16,-31-2-67-16,16-2-96 15,5-8-333-15</inkml:trace>
  <inkml:trace contextRef="#ctx0" brushRef="#br0" timeOffset="161290.81">10590 3882 142 0,'0'0'125'16,"0"0"-105"-16,0 0-14 15,0 0 24-15,0 0-2 0,0 0-15 16,25-22-6-16,-25 22 10 15,0 0 81-15,0 0 13 16,0-2-21-16,0 2-21 16,0 0-37-16,0 0-15 0,0 0 2 15,0 0 13-15,0 0-15 16,0 0-17-16,0 0 1 16,0 0 6-16,0 0-6 15,0 0 10-15,0 0 17 16,0 0 9-16,0 0 15 0,0 0 6 31,0 0-17-31,0 0 11 16,0 0-16-16,0 0-10 15,0 0-6-15,0 0-7 16,0 0 3-16,0 0-16 0,0 0 0 16,0 0 15-16,0 10-14 15,0 8-1-15,0 5 28 16,0 6-27-16,0 7 14 15,2 4-3-15,3 3-11 16,-1-1 13-16,0-2-13 0,3-2 9 16,2 0 8-16,0 0 4 15,4 2 4-15,1 2-9 16,3 2-10-16,3 4 15 16,3 3-21-16,-1 0 8 0,0 4 1 15,3 1-3-15,-1 0 5 16,3 2-12-16,2 0 1 31,3 4 24-31,-1 5-25 16,0-1 1-16,2 5 2 15,-2-2 4-15,1 4-5 0,1 0-2 16,-2-3 0-16,2 1 3 16,3-3-3-16,3-6 1 15,3-2-7-15,3-6 19 16,1-8-7-16,6-3-5 0,-2-5 0 15,8-4 32-15,0-2-26 16,7 0 15-16,2-1-9 16,0 1-6-16,2-1-4 15,2 1-3-15,-1 3 2 16,-1-3-4-16,-1-3-7 0,-1 3 7 16,1-3 2-16,-2-3-4 15,3-2 4-15,3-2 0 16,-1-5 1-16,2 3-1 31,-3-6 0-31,-3-2 0 0,-5 0-1 16,-2-3 3-16,-2 2 3 15,0-4-5-15,1 3 0 16,-2-1 1-16,1 1-1 16,2 0 0-16,0 2 0 15,-2-2 0-15,-2-1 0 16,-2 2 0-16,-10-3 0 0,-1 0-1 15,-6-3 1-15,-3 4 0 16,-3-4-1-16,0 2 3 16,2-2 2-16,5 2-4 0,3-2-5 15,1 2 4-15,3 1-4 16,1-3 5-16,2 4 0 16,-4-1 1-16,1-2 4 15,-3 0-5-15,3-2-5 16,-3 0 4-1,-5 2-11-15,1-4 11 16,-5 2-1-16,0-2-2 16,-2-2 3-16,0 2 1 15,2 0-16-15,3 1 15 16,-3 0-16-16,-2 1 16 0,-2 0-5 16,-2-1 9-16,-4 2-3 15,-4-1 0-15,-3-1 0 16,-1 0-1-16,4-1 1 15,-2 0 0-15,3 0 0 16,1 0 2-16,-6 0 2 16,1-2-4-16,-5 2 4 0,-5 0-5 15,-1 1 1-15,0-3-2 16,-1 1 1-16,2 1 2 16,3 0 1-16,3 0-2 15,5 3 0-15,6-2-2 0,1 1 2 16,3 0 0-16,0-1-1 31,-3 0 2-31,-4 1 3 16,1 1-4-16,-4-4-1 15,-1 1-7-15,-3 0 9 0,3 1-1 16,-1-2 0-16,3 1 8 16,0-2-9-16,-2 2 1 15,-1-2 0-15,-3 0-3 16,-6 2 5-16,-2-2-2 15,-2 0 14-15,-2 0-14 0,0 0 30 16,0 0-30-16,5 0 1 16,0 0 0-16,2 2-1 15,1 1 0-15,1-1 0 16,3-1 0-16,-4 1 1 16,3 0-1-16,1 3 0 0,1-4 7 15,3 1-7-15,1 0-1 16,1 1 1-16,3-2-20 31,-2-1 18-31,-1 2-17 16,-5 1-4-16,-1-3 22 0,-8 0-9 15,-2 1 10-15,-2-1-1 16,0 0 1-16,0 0 28 16,0 0-6-16,0 0-21 15,0 0 6-15,0 0-7 16,0 0-7-16,0 0-2 0,-6 0 8 15,-4 0-6-15,2-4 7 16,-3-4 0-16,-1-4-1 16,-3 0 0-16,-3-4-12 15,-7-2-11-15,-4-4-18 0,-2 0-13 16,-7-4-13-16,-1-2 48 16,-1 0 20-16,-1 0 6 15,5 2 6-15,3 2-12 16,6 3 0-16,7 6 10 15,5 2-4 1,6 6 4-16,7 2 7 16,2 3-17-16,0 2 2 15,0 0-2-15,0 0-19 16,2 0 19-16,11 0-12 16,0 0 12-16,7 7-3 0,1 3 9 15,3 1-5-15,2 3-1 16,3 2 0-16,3 1-1 15,-1-2 1-15,1 2-1 16,-1-3-18-16,-3 0-18 16,-3-4 24-16,-5 0-6 0,-2-3 16 15,-7 0-7-15,-4-3 10 16,-3 0-2-16,-2-2 1 16,-2-2 1-16,0 2 0 15,0 0 5-15,0 2-4 0,0 2 8 16,-4 2-9-16,-7 4 2 31,-3 4 24-31,-3 4-13 16,-6 4 20-16,-4 4 12 15,-4 4-7-15,-4 3 10 16,1-1-15-16,-1 2 7 0,0-2 8 16,3 0-29-16,3-3 10 15,7-2-19-15,1-5-10 16,6-4 22-16,3-3-22 15,6-5 0-15,2-3-1 16,2-4 9-16,2 1-10 0,0-5 2 16,0-1 0-16,0 0 2 15,0 0-2-15,0 0-1 16,0 0-15-16,0 0-83 16,-3 0-120-16,-1-4-168 0</inkml:trace>
  <inkml:trace contextRef="#ctx0" brushRef="#br0" timeOffset="163524.04">12013 6856 818 0,'0'0'602'16,"0"0"-536"-16,0 0-36 0,-103 108-23 15,79-58 31-15,6 8-12 16,5 4-17-16,7 3 17 15,4-6-7-15,2-2-17 16,0-7 12-16,0-8-5 16,2-5-2-16,0-11-7 0,2-8-11 15,-4-9-8-15,0-9-121 16,-6-2-76-16,-9-18-384 0</inkml:trace>
  <inkml:trace contextRef="#ctx0" brushRef="#br0" timeOffset="163889.53">11826 6921 783 0,'0'0'346'0,"0"0"-319"15,0 0-4-15,115-116-23 16,-79 100 36-16,0 13-12 0,-7 3 9 16,-8 10-4-16,-5 22-6 15,-7 5-6-15,-9 10-15 16,0 1 27-16,-6 3-22 15,-21-2 3-15,-9-3 11 16,-4-6-11-16,-3-4 9 0,4-7-13 16,1-7-5-16,7-6 14 15,6-8-7-15,7-2-8 16,7-4 7-16,9 0 4 16,2 1 11-16,0 0-22 15,6 6 0-15,15 4 0 0,8 3 1 16,2 1 25-16,2 2 6 31,3-3-24-31,-1 0 14 16,-1-2-22-16,1-1-5 15,-4-4 4-15,-2-3-152 0,-6-4-105 16,-9-2-102-16</inkml:trace>
  <inkml:trace contextRef="#ctx0" brushRef="#br0" timeOffset="164207.09">12162 7231 760 0,'0'0'590'16,"0"0"-523"-16,0 0-58 16,0 0 91-16,0 0-61 15,0 0-30-15,0 0-9 16,0 54 0-16,0-18 44 0,0-3-28 16,0 2 0-16,2-4 10 15,3-6-24-15,-1-6 9 16,0-8-11-16,1-5 6 31,2-6-6-31,4 0 10 0,4-6-10 16,5-14 0-16,7-3-3 15,-2-6-17-15,0 0 5 16,-4-3 11-16,-5 5 3 16,-3-1 2-16,-3 2-1 15,-6 1 28-15,-4 6-17 0,0 2-11 16,0-1-27-16,0 4-123 15,0 0-205-15</inkml:trace>
  <inkml:trace contextRef="#ctx0" brushRef="#br0" timeOffset="164590.29">12590 6702 958 0,'0'0'485'0,"0"0"-448"16,0 0-30-16,0 0-7 16,0 0 41-16,0 110 2 0,0-50-8 15,0 4 37-15,0 6-5 16,0-2-42-16,-2-1 5 16,0-8-21-16,-6-3 1 0,4-10-10 15,-3-8 8-15,1-3-4 16,0-10-4-16,-4-5-134 31,3-11-182-31,3-9-415 0</inkml:trace>
  <inkml:trace contextRef="#ctx0" brushRef="#br0" timeOffset="165107.1">12547 7353 965 0,'0'0'719'15,"0"0"-626"-15,0 0-91 16,0 0 46-16,0 0-47 15,0 0-1-15,137-48 15 0,-100 38-14 16,1-3 2-16,-7 1-3 16,-4-1-14-16,-7-4 13 15,-9 1-9-15,-7 3 5 16,-4 1 4-16,0 2 2 16,-2 3 14-16,-13 7-14 0,-5 0-1 15,-3 3 10-15,-1 15-10 16,2 8 0-16,2 3 10 15,7 4-10-15,6-3 0 16,4-4 0 0,3-2 1-16,0-4 5 15,14-4-6-15,11-8 0 16,10-6-1-16,7-2-17 16,5-4-53-16,2-16-53 15,-2-6-55-15,-9-2 54 16,-11 4 60-16,-9 5 65 0,-10 8 129 15,-5 5 32-15,-1 4-11 16,2 2-102-16,6 0-29 16,5 8-19-16,3 10 0 15,7 7 0-15,-4-2-2 0,-2 0 4 16,-4-4 4-16,-8-3-6 16,-5-5 7-16,-2-6 15 15,0-1-9-15,-12-1 6 16,-9-3 14-16,-6 0-32 15,0 0-2 1,-2-9-76-16,9-7-237 16,7-2-483-16</inkml:trace>
  <inkml:trace contextRef="#ctx0" brushRef="#br0" timeOffset="165740.4">13720 7433 1114 0,'0'0'243'16,"0"0"-160"-16,0 0 19 15,11-137-3-15,5 81-25 0,1-6-62 16,1-1 2-16,-2 2-14 15,-7 13 6-15,-2 12 10 32,-5 14-3-32,-2 10 52 15,0 10 5-15,0 2-54 16,0 4-16-16,-5 22-16 16,-5 16 13-16,-4 11 2 0,1 10 1 15,1 4 0-15,3-3 14 16,5-6-14-16,4-9 8 15,0-9-8-15,0-7 0 0,4-8 7 16,7-4-7-16,5-8-7 16,7-12 7-16,4-1-69 15,6-1 9-15,2-21-12 16,1-7-30-16,-5 1 18 16,-6 4 33-16,-10 9 51 15,-10 4 130-15,-3 8 10 0,-2 3-29 16,0 0-89-16,0 3-15 15,3 15-1-15,5 1-6 32,3 6 0-32,3-3 4 0,5-4-2 15,2-2-2-15,1-7 0 16,3-7 6-16,2-2 16 16,-3 0-22-16,-2-13 0 15,-2-8 8-15,-2-2-7 16,-4-1-2-16,-4-4-13 15,-5 2-34-15,-5 2 18 0,0-1-76 16,-36 2 8-16,-6 5-164 16,-9 1-399-16</inkml:trace>
  <inkml:trace contextRef="#ctx0" brushRef="#br0" timeOffset="166007.07">13647 7132 1038 0,'0'0'368'0,"0"0"-280"0,0 0 33 15,0 0-26-15,0 0-40 16,154-32 23-16,-79 28-21 16,14-2-10-16,9 0 3 15,3-1-25-15,-5-6-1 0,-9 3-16 16,-14-2-7-16,-15 2 15 15,-16 2-15-15,-17 2 7 16,-15 4 5-16,-4 0-12 16,-6 2-1-16,-2 0-39 15,-46 4-63-15,1 9-154 0,-6-4-961 0</inkml:trace>
  <inkml:trace contextRef="#ctx0" brushRef="#br0" timeOffset="166956.69">12063 7863 768 0,'0'0'184'0,"0"0"-116"16,0 0 75-16,0 0 83 16,0 0-62-16,0 0-62 15,0 0-22-15,-19-59 5 16,19 59-52-16,-4 3-22 15,-4 22-11-15,-1 15 0 0,-3 16 53 32,-7 13-27-32,4 7 2 15,-1 4-2-15,3 0-25 16,1-3 26-16,4-5-27 16,1-10 2-16,0-9 0 0,5-16-2 15,-3-11-74-15,-1-26-75 16,-1 0-170-16,-1-15-5 0</inkml:trace>
  <inkml:trace contextRef="#ctx0" brushRef="#br0" timeOffset="167673.13">11948 7890 1086 0,'0'0'329'16,"0"0"-329"-16,0 0 0 15,0 0 46-15,0 0-15 0,136-83-1 16,-114 83-14-16,-2 13 32 15,-2 13 19-15,-7 6-29 32,-2 4-13-32,-7 3-6 15,-2-3-17-15,0-2 23 16,0-6-25-16,-6-6 0 0,-8-6 15 16,1-6-14-16,-1-5 5 15,1-5-5-15,5 0-1 16,0-3-30-16,8-17-21 15,0-6-71-15,12-9-4 0,19-2 5 16,13-3 34-16,10 0 2 16,4 2 4-16,0 5 59 15,-7 8 22-15,-8 8 9 16,-17 9 75-16,-8 8 8 16,-11 0 14-16,-7 11 38 0,0 15-61 15,0 5-3-15,-9 7-44 16,0 2-2-16,0-1 1 15,2-6-34-15,5-2 12 32,0-7-13-32,2-8 6 15,0-9-16-15,0-2 10 0,0-5-53 16,2 0-18-16,14-17-5 16,4-8-65-16,2-5 27 15,0 2-37-15,-3 3 90 16,-7 7 61-16,-5 9 61 0,-3 6 87 15,-2 3-48-15,2 0-33 16,0 8 13-16,2 10-32 16,5 5 0-16,3 0-37 15,3 0-5-15,4-5 13 0,3-6-19 16,3-8 0-16,0-4 0 16,1 0 0-16,-3-16-6 15,-5-12 6-15,-7-6-1 16,-7-5-6-16,-6 2 14 15,0-1 15-15,-17 5 27 0,1 9-5 32,3 6 25-32,3 10-51 15,2 8-18-15,2 0 0 16,-3 6-48-16,0 18-45 16,-2 17-130-16,4-8-115 15,5-5-205-15</inkml:trace>
  <inkml:trace contextRef="#ctx0" brushRef="#br0" timeOffset="168456.14">13091 7878 499 0,'0'0'391'0,"0"0"-287"16,0 0-10-16,0 0 116 16,0 0-23-16,0 0-75 15,0 0-54-15,-11-51-31 0,-9 51-20 16,-3 12 12-16,0 9-15 15,-2 7-2-15,0 2 17 32,7 5-18-32,5-3 9 15,4-2-7-15,9-4 3 16,0-2 4-16,5-6-10 16,17-6 1-16,9-6-9 0,9-6 8 15,2 0-17-15,8-16 17 16,-1-11-36-16,-5-4 11 15,-4-3-8-15,-9-2 25 16,-10 4 8-16,-11 6 2 0,-7 8 50 16,-3 5 53-16,0 10-30 15,0 3-12-15,-3 0-63 16,-5 9-21-16,-3 14 19 16,1 3 2-16,4 4-9 15,4-4 8-15,2-2 2 0,0-4 4 16,6-6-5-16,15-8-16 15,8-6-28-15,6 0-33 32,8-12-5-32,5-12-33 15,0-6-42-15,-2-2 28 0,-5 5 74 16,-10 6 55-16,-9 6 65 16,-11 10 23-16,-9 5 29 15,-2 0 5-15,0 4-80 16,0 15-17-16,-6 6-3 15,-4 3-21-15,2-2 23 0,1-2-24 16,-1-4 0-16,2-6-1 16,2-6 1-16,2-6-26 15,2-2 3-15,0 0-19 16,0-16-143-16,20-7 60 0,7 0 87 16,9-4 27-16,8 5-1 15,5 0 12-15,3 7 0 16,1 2 0-16,-4 9 46 15,-5 4 15-15,-5 0 3 16,-12 0 29 0,-8 13-3-16,-9 0-2 15,-8 4-39-15,-2-3-34 16,-6 0 32-16,-15 2-12 16,-12 0 10-16,-10-1-11 15,-4 0-34-15,-6-1 0 0,-28-2-35 16,12-4-167-16,7-4-364 0</inkml:trace>
  <inkml:trace contextRef="#ctx0" brushRef="#br0" timeOffset="170906.17">12298 8458 140 0,'0'0'578'0,"0"0"-462"16,0 0-21-16,0 0 19 15,43-118 90-15,-39 98-27 16,-2 7-11-16,-2 6-3 16,0 5-56-1,0 2-46-15,-2 0-61 16,-12 16 5-16,-5 10-13 16,-2 2 8-16,5-1 0 15,3-2 0-15,7-5-9 16,4-7 7-16,2-4 2 15,0-1-47-15,15-4 2 0,9 0-30 16,5-2 5-16,0 3 46 16,0-2 5-16,-4 6 18 15,-3 0 1-15,-4 3 0 16,-5 6 7-16,-4 3-6 0,-4-2 1 16,-5 3 7-16,0 0-2 15,-2-2-8-15,-17-1 1 16,-3-2 0-16,-9-3 15 15,-3 1-9-15,1-8-5 16,2-2 10 0,4-5-10-16,8 0-2 15,9-2-12-15,10-15-38 16,0-5-179-16,41-16-70 16,3 6 16-16,-1 2-357 0</inkml:trace>
  <inkml:trace contextRef="#ctx0" brushRef="#br0" timeOffset="171290.05">12644 8504 937 0,'0'0'314'0,"0"0"-249"15,0 0-48-15,0 0 40 0,0 0 18 16,0 0-18-16,-37 111-19 16,37-88-21-16,0 2 8 15,0-6-21-15,5-3 8 16,9-6 4-16,4-3-16 15,1-7 1-15,6 0-2 0,2-12-27 16,0-15-23-16,-3 0-29 31,-4-5 12-31,-6 1 68 16,-6 5 0-16,-3 11 38 16,-5 4 62-16,0 8 15 15,0 3-26-15,0 0-80 0,0 3-3 16,0 15-12-16,0 4 6 15,4 2-1-15,2 0 1 16,4-4 0-16,-1-1 2 0,4-9-2 16,3-5-11-16,2-5-27 15,1 0-74-15,8-19 5 16,0-16-44-16,6-32-67 16,-4 6-60-16,-6 7-264 0</inkml:trace>
  <inkml:trace contextRef="#ctx0" brushRef="#br0" timeOffset="171606.34">13060 8328 550 0,'0'0'536'0,"0"0"-285"15,0 0-92-15,0 0-76 16,0 0-65-16,0 0 14 31,0 0 16-31,-27 146-35 16,25-92 0-16,2-4-3 0,0-6 0 16,0-9-8-16,0-10 2 15,0-9-3-15,0-9-2 16,0-7-15-16,2 0-37 15,16-20 7-15,5-13-188 16,6-1 132-16,2-2 12 0,2 6 49 16,1 6 41-16,-3 7 1 15,-2 10 31-15,-7 7 45 16,-2 0-19-16,-4 10 27 16,-5 10 7-16,-5 3-38 0,0-2-2 15,-6 2-50-15,0-6 6 16,0 1-8-16,-12-5 1 15,-3-3-2-15,-10-10-39 16,5 0-172 0,2-9-149-16</inkml:trace>
  <inkml:trace contextRef="#ctx0" brushRef="#br0" timeOffset="171822.93">13639 8453 954 0,'0'0'163'0,"0"0"-63"16,0 0 20-16,0 0 67 16,-4 125-75-16,-7-83-37 15,-3 1-29-15,-1-1-30 16,1-3 12-16,4-6-28 0,-3-8 1 16,3-6 7-16,-1-7-8 15,3-8-16-15,-9-4-101 16,5-16-198-16,-2-8-515 0</inkml:trace>
  <inkml:trace contextRef="#ctx0" brushRef="#br0" timeOffset="171956.01">13633 8311 1079 0,'0'0'236'0,"0"0"-217"0,0 0-19 16,0 0-1-16,0 0-71 15,0 0-135-15,0 0-308 0</inkml:trace>
  <inkml:trace contextRef="#ctx0" brushRef="#br0" timeOffset="172272.71">13816 8520 785 0,'0'0'591'0,"0"0"-591"16,0 0 0-16,0 0 35 0,127-44-23 15,-94 26-7-15,-4 1-5 16,-7 3 0-16,-8 1 0 31,-7 3 19-31,-7 1 89 16,0 2 33-16,-2 2-34 16,-17 5-52-16,-5 0-49 0,-3 3 9 15,-4 15-3-15,2 2-11 16,5 4 27-16,4 2-14 15,3-1-13-15,9-4 7 16,4 2-8-16,4-6-1 16,0-3 1-16,10-4-47 0,19-5-67 15,32-5-94-15,-8-9-68 16,-1-9-433-16</inkml:trace>
  <inkml:trace contextRef="#ctx0" brushRef="#br0" timeOffset="172489.16">14318 8381 1273 0,'0'0'333'0,"0"0"-253"16,0 0 5-16,0 0-40 31,0 0 0-31,0 0-45 16,0 0 0-16,-85 72 1 0,78-45 0 16,7-1-1-16,0-1 0 15,0-8 0-15,18-7-10 16,6-8-5-16,10-2-52 0,5-14 29 15,9-21-99-15,1-11-71 16,11-41-31-16,-13 9-64 16,-14 4-244-16</inkml:trace>
  <inkml:trace contextRef="#ctx0" brushRef="#br0" timeOffset="172672.92">14600 8025 773 0,'0'0'487'0,"0"0"-287"0,0 0-13 16,0 0-53-16,0 0-38 15,0 0-96-15,0 0 8 16,-33 36-6-16,25 16-1 15,0 5 7-15,2 2 5 16,1 0-12-16,3-5 25 0,0-4-18 31,0-3-7-31,2-10 13 16,0-7-13-16,0-4-2 16,0-10-21-16,0-9-107 15,0-7-149-15,0 0-206 0</inkml:trace>
  <inkml:trace contextRef="#ctx0" brushRef="#br0" timeOffset="172822.83">14458 8245 1322 0,'0'0'337'16,"0"0"-337"-16,0 0 10 16,0 0 3-16,0 0 13 15,122-38-26-15,-77 38-8 16,13 0-106-16,-14 0-108 15,-12 0-364-15</inkml:trace>
  <inkml:trace contextRef="#ctx0" brushRef="#br0" timeOffset="173506.26">15076 8756 810 0,'0'0'742'0,"0"0"-623"16,0 0-79-16,0 0 9 15,-2-128 13-15,-6 82-52 16,-3-4-10-16,-2-4 0 15,-5-2-28-15,0 2 21 0,-2 1-40 16,2 8 31-16,5 8 15 16,6 9-11-16,7 6 3 15,0 9-27-15,5 4-36 16,14 5-8-16,2 4 35 16,1 0 34-16,-2 6 10 0,-4 10-4 15,-10 4 5-15,-3 4 6 16,-3 6-6-16,-5 3 45 15,-17 3-22-15,-5 2-7 16,-4-3 8-16,-3 0-5 0,1-5 26 31,2-5-25-31,4-6-1 16,4-3 22-16,10-5-28 16,9-4-13-16,4-2 0 15,0-3-27-15,4-2 27 16,21 0 13-16,13 0 28 0,11 0-6 15,7 0-33-15,4-11-1 16,-3-1 3-16,1 1 2 16,-6-1-12-16,-8-2-51 15,-10 3-123-15,-18 2-180 0</inkml:trace>
  <inkml:trace contextRef="#ctx0" brushRef="#br0" timeOffset="174289.17">12499 9174 557 0,'0'0'189'16,"0"0"-13"-16,0 0 27 0,0 0 47 16,0 0-38-16,0 0-88 15,0 0-48-15,-3-34-32 16,-6 39-43-16,-6 14 12 16,-3 6-12-16,-2 0-1 0,0 5 21 15,1-2-7-15,11-4-4 16,1-1-10-16,7-8 6 15,0-5-17-15,0-3 7 16,15-5 3-16,12-2-45 16,7-2 8-1,2-15-26-15,0-5-8 16,-7-4-2-16,-6-2 17 16,-9 0 22-16,-7 1 35 15,-7 1 0-15,0 5 14 16,-13 3 10-16,-12 4-24 0,-2 4 13 15,-2 4-13-15,0 6 0 16,5 0 0-16,4 0 1 16,6 0-1-16,8 3-10 15,6 4-10-15,0 1-105 16,20-3 35-16,31-5-108 0,-4 0-16 16,-1 0-399-16</inkml:trace>
  <inkml:trace contextRef="#ctx0" brushRef="#br0" timeOffset="174689.26">12833 8915 960 0,'0'0'343'0,"0"0"-266"16,0 0 36-16,0 0-1 16,0 0-77-16,0 0-2 15,0 0-20-15,-72 135 11 0,68-84 12 16,-1 5-26-16,1-5 14 15,2-7-24-15,0-8 0 16,2-12 4-16,0-8-4 16,0-8 0-16,0-8-56 0,0 0-47 15,8-10 47-15,11-16-112 16,4-6 50-16,6-1 3 16,0 1 10-16,3 3 62 15,-6 7 43-15,-1 10 35 16,-2 5 46-16,-3 7 0 15,-5 0-26-15,-2 9 35 0,-3 13-31 16,-4 0 44-16,-6 4-65 31,0 0-37-31,0-3 36 16,-6-2-35-16,-15-3 15 0,-1-4 15 16,-5-4-32-16,-1-4 0 15,-22-6-49-15,11 0-260 16,0-4-397-16</inkml:trace>
  <inkml:trace contextRef="#ctx0" brushRef="#br0" timeOffset="174955.67">13223 9156 1122 0,'0'0'283'15,"0"0"-219"-15,0 0-31 16,0 0-24-16,0 0 33 31,0 0 19-31,5 108-7 16,-3-65-26-16,-2 3 18 0,0 0-31 16,0-1-5-16,-5-3-7 15,-13-1 7-15,-4-7-14 16,-5-8 4-16,-24-12-61 15,8-10-220-15,1-4-441 0</inkml:trace>
  <inkml:trace contextRef="#ctx0" brushRef="#br0" timeOffset="175105.68">13252 8959 1453 0,'0'0'22'16,"0"0"48"-16,0 0-70 15,0 0 0-15,0 0-102 16,0 0-166-16,0 0-89 0</inkml:trace>
  <inkml:trace contextRef="#ctx0" brushRef="#br0" timeOffset="175422.19">13473 9224 1124 0,'0'0'217'16,"0"0"-170"-16,0 0-21 16,114-84 32-16,-77 55-47 15,-3 5-11-15,-10 2-20 0,-9 7 20 16,-8 4 36-16,-7 6 62 16,0 3 49-16,-2 2-92 15,-18 0-33-15,-2 4-16 16,-5 13 12-16,0 5 15 15,4 4-22-15,4 1-9 0,3 1 23 16,7-2-25-16,3-2 0 31,6-2-2-31,0-1-5 16,4-6 0-16,19-5-85 16,25-10-104-16,-1 0-41 0,-2 0-154 15</inkml:trace>
  <inkml:trace contextRef="#ctx0" brushRef="#br0" timeOffset="175822.03">13974 9115 1091 0,'0'0'287'0,"0"0"-122"0,0 0 44 15,0 0-94-15,0 0-96 16,0 0-12-16,0 0 4 16,-63 39-11-16,57-11-7 15,4 0 7-15,2 0 1 0,0-5-1 16,6-6-7-16,12-9-25 15,5-8-22-15,8 0-14 16,7-22-9-16,4-12-100 31,1-14-81-31,-6-8 72 16,-3-9-84-16,-12-3-78 16,-11 0 320-16,-9 6 28 0,-2 8 543 15,0 15-255-15,0 12-17 16,-6 13-45-16,1 11-74 15,3 3-101-15,-2 9-46 0,-1 21-4 16,3 7-1-16,-5 12 11 16,3 3-10-16,-3 2 26 15,-2 0-5-15,2-1-14 16,1-3 16-16,1-8-24 16,1-2 0-16,2-8 8 0,2-6-8 15,-2-8-35-15,-1-6-145 16,-2-10-437-16</inkml:trace>
  <inkml:trace contextRef="#ctx0" brushRef="#br0" timeOffset="176155.64">14005 9056 1243 0,'0'0'509'15,"0"0"-509"-15,0 0-22 0,0 0 22 16,145-29 45-16,-80 21-37 31,-1 2-8-31,-4 0 0 16,-8 1-10-16,-12-2-70 16,-13-3-86-16,-11 4-82 15,-14-2-124-15</inkml:trace>
  <inkml:trace contextRef="#ctx0" brushRef="#br0" timeOffset="177271.84">13016 9800 669 0,'0'0'142'0,"0"0"-56"16,0 0 49-16,0 0 5 0,0 0 15 15,0 0 21-15,0 0-30 16,15-77-20-16,-15 77-49 16,0 0 10-16,-2 10-46 15,-13 18-40-15,-8 12 36 0,-2 6-12 16,-2 2-11-16,6-2 7 16,3-5-21-16,5-12 1 15,5-6-1-15,4-14-12 16,4-9-2-16,0 0-53 15,2-17-37-15,19-24-4 0,3-12-60 16,7-11 72-16,1-3-69 31,-1 6-22-31,-2 6 142 16,-4 13 45-16,-10 12 62 0,-5 14 76 16,-4 8 40-16,-4 8-28 15,-2 0-75-15,0 18-42 16,2 11 39-16,2 12-33 15,3 5-31-15,4 5 27 16,2 0-35-16,0-2 13 16,4-7-13-16,0-7-3 0,-1-4-10 15,-1-11-50-15,-5-8-63 16,-6-6-134-16,-4-4-152 0</inkml:trace>
  <inkml:trace contextRef="#ctx0" brushRef="#br0" timeOffset="177688.26">12895 9948 751 0,'0'0'484'0,"0"0"-484"16,0 0 25-16,0 0 44 0,0 0-3 16,0 0-29-16,0 0-28 15,150-9-9-15,-97 9 30 16,2-3-30-16,3-7-32 15,-2-4-22-15,0-10-66 0,-2-6-53 16,-8-7-55-16,-8-3-69 16,-9-1 64-16,-11 0 233 15,-11 5 169-15,-7 9 317 16,0 6-192-16,0 9-30 16,0 6-80-16,-3 6-76 0,-1 0-80 15,2 13-28-15,-4 13 0 16,-2 9 32-16,-1 8-16 15,1 3 9-15,1 1-3 16,-4 0-13-16,2-3 14 0,0-6-23 31,0-4 0-31,2-7 5 16,5-8-5-16,0-7-27 16,2-4-61-16,0-8-49 15,0 0-76-15,25-22 61 16,2-10-60-16,4-6-109 0</inkml:trace>
  <inkml:trace contextRef="#ctx0" brushRef="#br0" timeOffset="177905.39">13704 9557 1149 0,'0'0'356'16,"0"0"-258"-16,0 0-24 16,0 0 18-16,0 0-73 15,0 0-12-15,0 0 42 16,-24 114-13-16,15-70 30 15,0 1-41-15,-2 1-24 0,2-3 25 16,0-2-26-16,2-5 1 16,1-6 0-16,2-4-1 31,1-4-50-31,3-4-102 16,0-8-148-16,0-6-211 0</inkml:trace>
  <inkml:trace contextRef="#ctx0" brushRef="#br0" timeOffset="178088.3">13655 9761 1232 0,'0'0'406'0,"0"0"-315"16,0 0-71-16,0 0 93 16,0 0-66-16,0 0-36 15,0 0 0-15,138-32-11 0,-88 24-12 16,-3-2-79-16,-3-7-113 15,-15 0-123-15,-14 1-788 0</inkml:trace>
  <inkml:trace contextRef="#ctx0" brushRef="#br0" timeOffset="178271.73">13249 9775 606 0,'0'0'637'0,"0"0"-550"16,0 0-75-16,0 0 91 16,141-30-3-16,-79 23-52 15,5 0-48-15,9 2-67 16,-18 5-101-16,-16 0-424 0</inkml:trace>
  <inkml:trace contextRef="#ctx0" brushRef="#br0" timeOffset="178588.48">13814 9878 785 0,'0'0'105'0,"0"0"-40"15,0 0 32-15,0 0 1 16,113 3-51-16,-86 8 8 15,-5 1-6-15,-6 0-26 0,-7 4 12 16,-7-2 24-16,-2 2 20 16,0-2-24-16,-7-2-26 15,-3-3-14-15,-2-2 25 16,5-3-18-16,3-4-3 0,4 0 18 16,0 0-18-16,0-16-19 15,9-11-6-15,11 1-26 16,7-9-48-16,19-13-147 15,-5 10-56-15,-8 6-579 0</inkml:trace>
  <inkml:trace contextRef="#ctx0" brushRef="#br0" timeOffset="178755.48">14258 9832 1388 0,'0'0'207'0,"0"0"-162"16,0 0 1-16,0 0-19 15,0 0 0-15,0 0-4 16,0 0-22-16,8 63 18 16,-6-56-19-16,3-5-30 15,-5-2-129-15,0-9-119 0,0-8-428 0</inkml:trace>
  <inkml:trace contextRef="#ctx0" brushRef="#br0" timeOffset="178871.44">14360 9557 980 0,'0'0'472'16,"0"0"-472"-16,0 0-39 16,0 0 32-16,0 0-132 31,0 0-145-31</inkml:trace>
  <inkml:trace contextRef="#ctx0" brushRef="#br0" timeOffset="179338.57">14571 9506 1137 0,'0'0'565'0,"0"0"-525"15,0 0-12-15,0 0 15 16,0 0-9-16,0 0 17 16,-47 150-29-16,45-99-16 15,-2 2 14-15,2-6-19 0,-5-7-1 16,3-9 0-16,-1-11 4 15,1-8-16-15,4-6-7 16,0-6-26-16,0 0 2 16,0-16-127-16,17-8-9 0,10-6 67 31,9-2-8-31,5 2 34 16,1 6 82-16,-1 6 4 15,0 5 75-15,-7 10 2 16,-10 3-10-16,-9 0-24 15,-10 17-7-15,-5 5 81 16,0 4-72-16,-11 1-16 0,-16-1 6 16,-4-1-20-16,-5-4 11 15,1-7-3-15,1-6-23 16,8-6 22-16,3-2-22 16,11 0-34-16,10-14-49 0,2-5-125 15,16-8 61-15,38-13-13 16,-3 5-95-16,-2 8-269 0</inkml:trace>
  <inkml:trace contextRef="#ctx0" brushRef="#br0" timeOffset="179688.07">14917 9682 117 0,'0'0'899'0,"0"0"-650"31,0 0-126-31,0 0-28 16,0 0-44-16,0 0 13 15,0 0-3-15,-15 63-26 16,10-36 3-16,3-3-28 0,2-2 23 15,0-3-32-15,0-5 0 16,4-4-1-16,7-7-3 16,3-3-4-16,1 0-2 15,6-20-16-15,-2-5-3 0,4-5-40 16,-5-2-5-16,-3 1 3 16,-3 8 69-16,-6 5 1 15,-4 6 77-15,-2 10 41 16,0 2-4-16,0 0-103 15,0 11-3-15,0 8-1 0,0 6-7 16,0 1 13-16,5-1-13 31,1-1 2-31,2-7-5 16,-2-5 3-16,7-10-41 16,3-2-64-16,3-2 1 0,15-41-76 15,-2 5-79-15,-8-6-362 16</inkml:trace>
  <inkml:trace contextRef="#ctx0" brushRef="#br0" timeOffset="180321.81">15346 9296 1207 0,'0'0'287'16,"0"0"-211"-16,0 0-59 16,0 0 1-16,0 0-9 15,0 0 12-15,0 0 20 16,-8 106 13-16,2-65 5 0,-3 2 6 15,-1 2-31-15,0 2 3 16,-3-3-5-16,1 2-31 16,3-7 19-16,3-4-19 31,1-5-1-31,5-6 6 0,0-6 0 16,0-7-5-16,0-3-1 15,0-6-19-15,0-2 18 16,11 0-27-16,5 0 25 15,6-5-7-15,3-14 20 16,6-5-20-16,4-3 10 0,-1-7-28 16,-1 2 20-16,-4 1-24 15,-4 4 32-15,-11 8 9 16,-6 7 29-16,-8 6 27 16,0 6-6-16,0 0-10 0,0 0-30 15,0 6-19-15,-8 11 0 16,-4 6 9-16,3 0-8 15,3 3 24-15,6 1-25 16,0-1 1-16,0-4 13 16,2-4-14-16,11-4 0 0,5-5 0 31,9-9-49-31,6 0 11 16,7-4-9-16,7-15-39 15,0-1 25-15,-2-2-28 16,-5 6 67-16,-11 2 22 15,-7 8 0-15,-7 4 35 0,-7 2-34 16,-6 0 11-16,-2 7 36 16,0 10 4-16,0 4-17 15,0-1-7-15,0 1-12 16,-2 0 9-16,-6-5-25 0,2-4 6 16,-3-5-8-16,-3-5 2 15,-19-4-100-15,2-15-240 16,-2-9-788-16</inkml:trace>
  <inkml:trace contextRef="#ctx0" brushRef="#br0" timeOffset="180571.55">15361 9414 1413 0,'0'0'201'0,"0"0"-162"16,0 0 28-16,0 0-20 15,0 0-33-15,0 0 2 16,114 0 27-16,-56 0-27 16,8 0-9-16,5-1 6 15,1-10-13-15,-5-1 10 0,-13 3-10 16,-15 0 0-16,-12 4 15 16,-14 3-15-16,-8 2 9 15,-5 0-9-15,0 0-12 0,-18 0-70 16,-9 5-74-16,-4 3-353 15</inkml:trace>
  <inkml:trace contextRef="#ctx0" brushRef="#br0" timeOffset="205350.54">1832 410 68 0,'0'0'239'0,"0"0"-143"15,0 0 13-15,0 0 72 16,0 0-17-16,0 0-28 16,-16-75-9-16,16 63-20 15,-2-1-30-15,2 5-33 0,0-2 15 16,0 5-15-16,0-4-14 15,0 4 37-15,0-3-22 16,0 1-8-16,0 1-4 16,0 2-5-16,0 3 20 15,0 1-12-15,0 0-14 0,-6 11-22 16,-8 28 12-16,-7 20-5 16,-4 18 31-16,-4 11-37 15,2 0 12-15,8-3-13 31,7-11 0-31,4-11 5 0,4-8 1 16,2-13-6-16,-1-8 0 16,3-10 9-16,-2-8-1 15,0-8-8-15,2-5 0 16,-2-3 12-16,0 0 1 16,0-23-13-16,-3-15-37 0,1-12-59 15,4-12 43-15,0-8 9 16,0-9-24-16,6-1-60 15,10-3-67-15,-2 6 94 16,-2 0 82-16,-1 9 19 0,-1 9 80 16,-6 9-19-16,3 13 24 15,-5 11 33-15,2 12-12 16,-2 12-13-16,6 2-78 16,-2 14-6-16,9 27-9 15,6 17 22-15,8 12 7 0,2 7 2 31,7 6-24-31,0 2 3 16,0-5-10-16,-1-4 0 16,-1-5 21-16,-5-4-21 15,-4-9-1-15,-4-8 1 0,-6-8 8 16,-1-9-6-16,-7-10-2 16,0-5 0-16,-5-8 6 15,-4-6-6-15,0-1 0 16,0-3-1-16,0 0-21 15,-16-5-34-15,-6-7-216 0,-2-6-236 16</inkml:trace>
  <inkml:trace contextRef="#ctx0" brushRef="#br0" timeOffset="205551.03">1553 740 1273 0,'0'0'195'0,"0"0"-150"31,0 0-22-31,0 0 3 16,0 0 21-16,0 0 30 16,0 0-32-16,108-14 0 0,-40 5-20 15,13 0-24-15,5-5 11 16,3-4-12-16,-4-3-19 16,-6 1-66-16,12-18-107 15,-20 6-105-15,-19-2-347 0</inkml:trace>
  <inkml:trace contextRef="#ctx0" brushRef="#br0" timeOffset="205767.49">2360 265 1222 0,'0'0'261'15,"0"0"-158"-15,0 0-103 0,0 0 0 16,0 0 0-16,0 0 2 16,-24 153 37-16,24-83 33 15,0-1-39-15,0 5-7 31,0-3-21-31,0-5-4 16,2-6 15-16,-2-8-16 0,2-8 0 16,-2-10 0-16,0-8 1 15,0-8-2-15,0-12-37 16,0-8-107-16,0-18 11 16,0-11-378-16</inkml:trace>
  <inkml:trace contextRef="#ctx0" brushRef="#br0" timeOffset="206267.2">2305 360 879 0,'0'0'551'0,"0"0"-404"16,0 0-112-16,0 0-19 0,0 0 1 15,55-104 17-15,-17 104 4 16,2 2-38-16,3 20 2 16,-3 7-2-16,-5 4 7 15,-10 2 5 1,-7-5-12-16,-11 0 0 15,-7-4 9-15,0-1-9 16,-19-2 0-16,-12 0 15 16,-7-2-15-16,-1-3 18 15,-4-4-18-15,7-2 6 16,7-3 2-16,9-6-8 0,9-1 0 16,7-2 0-16,4 0-5 15,6 0 3-15,25 0-59 16,14 0 39-16,14 0 15 15,7 6 8-15,3 10-2 16,-2 6 1-16,-7 5 0 0,-11 1 3 16,-13 2 17-16,-11-1-5 15,-15 0 8-15,-8-3-22 16,-2-1 15-16,-15 1 5 16,-20-3 18-16,-12 0 30 0,-14-4-16 15,-3-3-27-15,-3-4 11 31,1-6-27-31,5-3-5 16,10-3-5-16,6 0-14 16,11-3 14-16,15-11-69 15,19-20-79-15,6 0-182 0,23 0-333 16</inkml:trace>
  <inkml:trace contextRef="#ctx0" brushRef="#br0" timeOffset="206717.09">3210 421 831 0,'0'0'662'16,"0"0"-592"-16,0 0-57 15,0 0-7-15,0 0 20 16,0 0 47-16,-110 171-19 0,81-92 7 16,4 3-42-16,4-1-19 15,3-9 17-15,5-8-16 31,3-14-1-31,4-11 0 16,1-11 8-16,1-13-8 0,4-11 0 16,0-4 0-16,0-14 33 15,0-32-33-15,4-33-64 16,9-8-1-16,5-13-82 16,1-3-6-16,-6 23 95 15,0 2 58-15,-4 22 102 0,-5 17 30 16,-1 16 2-16,1 15-6 15,0 8-96-15,8 8-32 16,5 28-15-16,8 20 15 16,8 16 31-16,7 11-30 15,3 0 1-15,3 2 1 0,2-11 5 16,-2-6-1-16,1-8-7 16,-3-9 1-16,-3-7 6 15,-5-11-7-15,-10-6-38 16,-21-11-98-1,-5-11-148-15,-2-5-124 0</inkml:trace>
  <inkml:trace contextRef="#ctx0" brushRef="#br0" timeOffset="206867.08">2913 918 1335 0,'0'0'170'0,"0"0"-134"16,0 0-36-16,0 0-23 15,0 0 23-15,189-74 0 16,-68 49-1-16,-3 2-36 0,31-13-140 16,-37 3-73-16,-34 5-592 0</inkml:trace>
  <inkml:trace contextRef="#ctx0" brushRef="#br0" timeOffset="207200.4">4049 413 430 0,'0'0'1028'16,"0"0"-917"-16,-133 10-66 16,69 16-17-16,-1 10 49 15,3 6 31-15,6 5-58 0,4 9 3 16,12-1-43-16,9 4-9 16,9-3 24-16,11 0-24 15,9-2 4-15,2-6 9 16,13-1-12-16,22-8 18 15,19-7-1-15,15-6-12 0,32-11 49 16,-3-11-28-16,6-4-9 16,6-2-16-16,-21-20 6 15,4-4 0-15,-10-4-9 16,-18-3-8-16,-19 6 7 0,-19 1-23 16,-13 6 2-16,-14 6-30 15,-34 3-84-15,-13 7-172 31,-7 4-688-31</inkml:trace>
  <inkml:trace contextRef="#ctx0" brushRef="#br0" timeOffset="208433.77">5131 627 666 0,'0'0'206'16,"0"0"-108"-16,0 0-38 16,23-120 48-16,-11 92 62 15,0 8 1-15,-7 10 2 0,-3 8-83 16,-2 2-37-16,0 18-49 16,-5 22 2-16,-15 15 41 15,-5 18-22-15,-2 7-9 16,3 3 10-16,0-7-25 15,6-6 8-15,5-7-3 0,3-13-5 16,8-13 16-16,0-10-17 16,2-13 0-16,0-11-8 15,0-3 20-15,0 0-22 16,0-19 10-16,2-15-158 16,10-15-1-16,1-4-7 0,1-5 6 15,-6 5 57-15,-1 7 51 31,-3 10 40-31,-4 9 12 16,0 6 10-16,0 5 17 16,0 0-27-16,0 2-23 15,0-3-14-15,4-1-20 0,4-6 41 16,0-3 9-16,3-7 7 16,1 1 16-16,-3 1 14 15,-1 2 34-15,-1 4 42 16,0 6-21-16,-2 4-18 0,-1 6-28 15,-2 6 6-15,0-1 16 16,-2 5-45-16,0-2-7 16,0 2-3-16,0 0 1 15,0 0-7-15,0 0 0 16,0-1 1-16,0-1 21 0,0-5-11 16,2 2-10-16,3-4 20 15,-3 0-21-15,2-2 18 31,1 1-3-31,0 1-14 16,-1-1 29-16,0 0-11 0,1 3-5 16,-1 3 21-16,-2 0-8 15,1 4 15-15,2 0-42 16,1 11-2-16,3 18 2 16,9 16 11-16,1 9-10 15,8 8 29-15,4 2-30 0,3 0 18 16,2-3-18-16,2-3 1 15,-3-4 12-15,1-6-13 16,-3-2 0-16,-2-8 0 16,-6-3 8-16,-7-9-8 0,-7-6 0 15,-4-5-13-15,-5-2-14 16,-2-2-91-16,-11-11-72 16,-14 0-62-16,-4 0-469 0</inkml:trace>
  <inkml:trace contextRef="#ctx0" brushRef="#br0" timeOffset="208650.52">5042 838 1092 0,'0'0'149'0,"0"0"-105"16,0 0-1-16,0 0 62 15,0 0 46-15,0 0-72 16,0 0-55-16,31-19 30 15,12 12-16-15,10-5-16 16,9-4 3-16,8-2-24 0,1-1 6 16,0-2-7-16,-1 1-13 15,-8 2-31-15,2 1-89 16,-15 8-114-16,-16 2-102 0</inkml:trace>
  <inkml:trace contextRef="#ctx0" brushRef="#br0" timeOffset="209083.34">5820 623 1035 0,'0'0'170'16,"0"0"-42"-16,0 0 46 0,0 0-13 15,0 0-85-15,0 0-76 16,0 0 13-16,36 62-4 16,-26-13-9-16,0 5 20 15,-1 2-7-15,-5 0-13 16,0-4 11-16,1-3-11 0,-1-8 13 16,-1-7-9-16,1-8-2 15,-2-9 10-15,1-12-11 31,-3-5-1-31,2 0 25 16,0-11 73-16,4-19-16 16,6-19-78-16,1-11 7 0,2-12-3 15,3-2-8-15,1 6 0 16,-4 10-2-16,-3 11 4 16,-6 13 2-16,-2 12-4 15,-4 13-15-15,0 6 9 0,0 3-149 16,0 36-62-16,-10 3-71 15,-9 1-364-15</inkml:trace>
  <inkml:trace contextRef="#ctx0" brushRef="#br0" timeOffset="209400.06">6404 730 937 0,'0'0'251'16,"0"0"-141"-1,0 0-1-15,0 0 118 16,0 0-87-16,0 0-61 16,0 0-22-16,-33-81-50 15,1 81-6-15,-5 15 0 16,-6 10-1-16,-1 8 29 16,3 5-14-16,5 4-15 0,12 0 21 15,6-2-21-15,12-3 0 16,6-6 1-16,0-4 5 15,17-5 3-15,14-7-7 16,10-6-2-16,10-7 0 16,11-2-13-16,8-14-70 0,5-18-33 15,23-46-148-15,-17 11-48 16,-19-3-267-16</inkml:trace>
  <inkml:trace contextRef="#ctx0" brushRef="#br0" timeOffset="209915.98">6696 316 1038 0,'0'0'482'0,"0"0"-345"16,0 0-66-16,0 0-32 16,0 0-38-16,0 0 20 15,-91 145 17-15,86-67-31 0,2 4 30 16,3-1-37-16,0-5 1 16,0-10 8-16,0-10-9 15,0-12 0-15,0-12 0 16,8-10 1-16,-4-12 6 15,7-10-7-15,7 0-33 0,6-27 20 16,8-16-53-16,4-5-12 16,-1-2-24-16,-4 6 72 15,-4 12 30-15,-10 10 14 16,-7 10 26-16,-3 12 54 16,-3 0-48-16,2 5 7 0,6 18-8 15,7 7-33-15,6 1 3 16,9 1-15-16,1-6 0 31,6-7 12-31,1-9-12 16,3-10 0-16,-1 0-16 0,-2-14-52 15,-6-15 13-15,-7-10-25 16,-9-3-14-16,-14 0 42 16,-6 5 52-16,0 11 55 15,0 13 68-15,-10 11-49 0,-1 2-30 16,-1 11-41-16,1 19 7 15,5 9 22-15,6 4-17 16,0 3-2-16,0 0-13 16,8-5 9-16,3-7-5 15,3-7-4-15,-3-10-33 16,3-17-84-16,-6 0-151 0,-1-10-128 0</inkml:trace>
  <inkml:trace contextRef="#ctx0" brushRef="#br0" timeOffset="210032.99">7324 386 91 0,'0'0'1476'15,"0"0"-1297"-15,0 0-179 16,0 0-92-16,0 0-107 16,0 0 109-16,0 0-130 0</inkml:trace>
  <inkml:trace contextRef="#ctx0" brushRef="#br0" timeOffset="210266.23">7623 56 327 0,'0'0'1285'0,"0"0"-1132"16,0 0-140-16,0 0 5 15,-6 124-5-15,6-49 46 16,0 5 20-16,0 8-54 0,4 0-9 31,5 0-15-31,0-3-1 16,-2-8 15-16,-3-8-15 15,-4-9-15-15,0-3-77 16,-11-20-165-16,-7-13-339 0</inkml:trace>
  <inkml:trace contextRef="#ctx0" brushRef="#br0" timeOffset="210449.67">7465 722 1145 0,'0'0'625'0,"0"0"-544"16,0 0-62-16,138-58 0 15,-71 46-17-15,6 3 23 16,6 4-10-16,3 0-8 16,-2 5-14-16,-3 0-13 0,-13 0-74 15,-9 0-10-15,-8-14-63 31,-13 1-26-31,-16-1-220 0</inkml:trace>
  <inkml:trace contextRef="#ctx0" brushRef="#br0" timeOffset="210649.54">8149 563 222 0,'0'0'661'16,"0"0"-503"-16,0 0-41 16,0 0-3-16,0 0-21 15,0 0-25-15,0 0 67 16,-2-6-57-16,13 6-30 0,0 3-19 15,-4 0-23-15,-5-3 16 16,0 0-14-16,1 2-2 16,-1-2 14-16,0 0-19 15,-2 0-1-15,0 0 0 16,0 0 1-16,0 0-7 0,0 0-116 16,0 0-233-16</inkml:trace>
  <inkml:trace contextRef="#ctx0" brushRef="#br0" timeOffset="211316.71">8049 916 1197 0,'0'0'357'0,"0"0"-188"0,0 0-98 15,0 0-9-15,0 0-45 16,0 0-9-16,0 0 11 15,127-56-19-15,-91 44-8 16,-5-5 7-16,-5 0-20 0,-8-1 19 16,-7 0 1-16,-9-2-19 15,-2 2 20-15,-2 4-19 16,-21 3 8-16,-14 9 11 16,-5 2 1-16,-7 4 19 0,-2 19-12 15,2 5-7-15,5 4 32 31,10 2-21-31,9 0-6 16,12-2 16-16,8-2-22 16,5-2 12-16,2-2-12 15,23-2 2-15,8-4 19 0,9-4-20 16,10-4-2-16,4-5-43 16,4-6-66-16,0-1-19 15,23-8-85-15,-18-9-70 16,-12-4-203-16</inkml:trace>
  <inkml:trace contextRef="#ctx0" brushRef="#br0" timeOffset="211533.46">8586 773 2 0,'0'0'1089'15,"0"0"-869"-15,0 0-69 16,0 0-29-16,0 0-57 0,0 0-16 16,0 0-17-16,-93 9 3 15,72 25 13-15,4 4-23 16,3 2-6-16,6 1 7 31,5-2-20-31,3-7 3 16,0-4-9-16,7-7 0 0,18-7 15 15,6-10-15-15,9-4-24 16,9-10 6-16,9-25-57 16,26-46-75-16,-12 4-94 15,-12-5-255-15</inkml:trace>
  <inkml:trace contextRef="#ctx0" brushRef="#br0" timeOffset="212416.18">8892 216 1187 0,'0'0'213'0,"0"0"-177"15,0 0-36-15,0 0 8 0,0 0 20 16,-87 119 74-16,84-63-18 16,3 4-34-16,0 6 11 15,0-2-26-15,3 0-4 16,3-3 10-16,-4-1-24 0,-2-7 10 31,0-2-19-31,0-5-7 16,0-6 17-16,2-6-18 15,2-6 0-15,0-4 5 16,4-3-4-16,3-10-2 16,8-2-6-16,5-9-83 0,10 0 19 15,8-10-53-15,5-19-36 16,-1-10-22-16,-1-8-10 15,-9-1 92-15,-9 1 100 16,-15 6 127-16,-5 9 90 16,-7 10 30-16,0 7-99 0,0 8-56 15,0 7-31-15,0 0-53 16,0 6-8-16,0 18 0 16,0 8 3-16,0 6-3 15,0 2 0-15,0-3 9 0,12-5-8 16,1-6 6-16,3-5-7 31,1-5-2-31,6-7-15 16,1-9 14-16,3 0-35 15,4-19 14-15,0-13-4 16,1-9-1-16,-5-8-3 0,-10 1-13 16,-3 3 45-16,-8 13 23 15,-4 11 50-15,-2 11-3 16,0 10-41-16,0 0-29 15,0 14-12-15,0 13 12 0,0 8 10 16,7 5-9-16,5-2 5 16,1-4 4-16,5-5-10 15,-1-7 6-15,1-8-6 16,5-9-6-16,1-5-3 16,2 0-16-16,6-18-25 0,-1-12 5 15,0-8-8-15,0-6-3 16,-6 5-19-16,-3 2 26 31,-7 13 49-31,-3 10 32 16,-3 14 0-16,-5 0-32 15,4 20 29-15,-4 12 47 0,2 10-45 16,-1 4-25-16,1-2 16 16,-1-5-22-16,0-10 1 15,-1-10 9-15,0-9-9 16,1-10 8-16,-1 0 28 0,5-12 71 15,2-20-55-15,5-11-43 16,2-7-10-16,2-7 0 16,-3 2 0-16,4 5-2 15,-2 12-63-15,-3 12-58 16,-7 19-47-16,-5 7-170 0,-4 0-531 0</inkml:trace>
  <inkml:trace contextRef="#ctx0" brushRef="#br0" timeOffset="212799.46">10042 834 1039 0,'0'0'571'16,"0"0"-505"-16,0 0-5 15,0 0-16-15,0 0 6 16,114 0 24-16,-83 0-43 16,5-4-20-16,-1-4-4 15,3-2-8-15,-5-2 0 0,-6-6-8 16,-4-3-1-16,-11 0 1 15,-9-4-2-15,-3 6-15 16,0 3 8-16,-22 7 17 16,-7 9 6-16,-6 0-6 0,-4 13 2 15,1 13 30-15,3 6-13 16,6 4 2-16,6 5-2 16,15-2-13-16,8-1 8 15,0-2 0-15,13-3-13 16,20-8 42-16,14-2-17 0,9-13 26 31,6-6-6-31,5-4-32 16,-5 0 14-16,-1-12-22 15,-12-5-6-15,-11 2 16 16,-11-6-16-16,-15 1-15 0,-12-1-29 16,-37-12-103-16,-17 5-49 15,-10-1-439-15</inkml:trace>
  <inkml:trace contextRef="#ctx0" brushRef="#br0" timeOffset="213165.94">8921 523 152 0,'0'0'1057'31,"0"0"-892"-31,0 0-65 16,0 0 22-16,0 0-14 15,0 0-9-15,0 0-39 0,17-14 3 16,39 14-4-16,16 0-42 16,12 0 9-16,10 0-12 15,2-4-13-15,2-4 24 16,-7 2-24-16,-10-2 0 0,-15 2-1 15,-17-1 8-15,-16 2-2 16,-12 1-6-16,-11 2 0 16,-6-1-2-16,-4 3 2 15,0 0-17-15,0 0-8 16,-8 0-48-16,-23 20 5 16,4-5-160-16,-4 1-322 0</inkml:trace>
  <inkml:trace contextRef="#ctx0" brushRef="#br0" timeOffset="214066.07">7295 359 719 0,'0'0'173'0,"0"0"-118"15,0 0 16-15,0 0 44 16,0 0-3-16,0 0-54 15,0 0-25-15,0-4 21 0,0 4-31 16,0 0 29-16,0 0 28 16,0 8-20-16,0 3-5 15,4 0-24-15,4-1-11 16,-4-2 12-16,3-2-30 16,-1-2 12-16,2-2 5 0,-4 0-19 15,-2-2 28-15,2 0 0 16,1 0 0-16,-1-2-3 31,0-8-17-31,-1 0-3 16,-3 1-5-16,0 4 1 0,0 1-5 15,-3 1 10-15,-1 2-6 16,0 1 13-16,-1 0-4 16,1 0-9-16,4 0 0 15,0 5 0-15,0 6-1 16,0 1 1-16,0 8-19 0,0-2-27 15,4-6-333-15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04T06:34:49.233"/>
    </inkml:context>
    <inkml:brush xml:id="br0">
      <inkml:brushProperty name="width" value="0.05292" units="cm"/>
      <inkml:brushProperty name="height" value="0.05292" units="cm"/>
      <inkml:brushProperty name="color" value="#FF0000"/>
    </inkml:brush>
  </inkml:definitions>
  <inkml:trace contextRef="#ctx0" brushRef="#br0">1779 3964 327 0,'0'0'111'0,"0"0"-76"16,0 0 8-16,0 0 61 0,0 0 4 15,0 0-37-15,-2-11-10 16,2 8-2-16,0 1-19 16,0 0 20-16,0 2-26 15,0-2 5-15,0 2-17 0,0 0-22 16,0 0 7-16,0 0 3 16,0 0-4-16,0 0-5 31,0 0 22-31,0 0 4 15,0 0 12-15,0-2-15 16,0 2 6-16,0 0 2 0,0 0 3 16,0 0-17-16,0 0-17 15,0 0 26-15,0 0-7 16,0 0-14-16,0 0-6 16,0 0 9-16,-4 0-9 0,2-1 0 15,0-2 11-15,0 0-12 16,2 3 1-16,0 0 0 15,0 0 5-15,0 0-4 16,0 0 4-16,0 0-5 16,0 0 0-16,0 0 3 0,-2 0-3 15,2 0-5-15,0 0 5 16,0 0 6-16,0 0-4 16,0 0-2-16,0 0 2 31,0 0 11-31,0 0-10 0,0 0 10 15,0 0 12-15,0 0-9 16,0 0 3-16,0 0-5 16,0 0-7-16,0 0 21 15,0 0-6-15,0 0-21 16,0 0 9-16,0 0 0 0,0 0-4 16,0-1 6-16,8-1-11 15,4 0 28-15,1 0-22 16,5-2-5-16,2 1 11 15,5-2-13-15,6 1 13 0,4-2-13 16,4-2 6-16,5 2 1 16,-1-2-7-16,1-1 0 15,1 4 0-15,-3-2 3 16,-4 0 5-16,-5 2-8 16,-2 2 0-16,-4 1-3 0,-4-1 3 31,-1 2 0-31,0-1 1 15,-2 0 0-15,1 1 0 16,0-2-1-16,4 0 1 16,0 2 2-16,1-1-3 0,1-2-1 15,2 2 1-15,0-3 0 16,0 2 3-16,0 1-3 16,0-3 0-16,0 3-3 15,1-3 3-15,-5 3 0 16,2-3 0-16,-4 5 4 15,-1 0-5-15,-2 0 1 0,2 0 0 16,1 0-1-16,-1 0 1 16,0 0 0-16,3 0-1 15,-1 0 2-15,3 0 4 0,2 0-5 16,0 0 0-16,5 0-3 16,-3 0 3-16,0 0 0 31,0 0-1-31,0-1 10 15,-2 1-9-15,0-3 0 16,3 2 0-16,-1-2 1 16,2 3-1-16,0-1 0 0,3 1-1 15,-3-2 2-15,-2 2 0 16,4-2-1-16,-4 2 0 16,2 0-3-16,1 0 3 0,3 0 0 15,-1 0 0-15,5 0 1 16,-2 0 1-16,1 0-2 15,3 0 0-15,-3 0 1 16,2 0-1-16,1 0-1 16,-3 0 1-16,2 0-1 15,1 2 1-15,-1 0 0 0,3-2 0 16,-1 1 0-16,-1 2 0 16,1-2-1-16,0-1 1 31,1 3 0-31,-1-3 4 0,1 1-4 15,-3 4-2-15,3-3 1 16,-3 0 1-16,1 1 0 16,-3-3-1-16,2 2 2 15,-1-2 2-15,-1 0-3 16,-3 0 0-16,-1 0 3 16,2 0-3-16,-2 0 2 0,-3 0-2 15,3 0 10-15,-3 3-7 16,0-3-3-16,-1 2 0 15,1 0 4-15,-2 1-4 16,2 0 0-16,0-1-1 0,-2 1 2 16,-3 0 8-16,1-1-9 15,0-1 0-15,0 5 5 16,2-5-5-16,-2 3 0 16,2-3-1-16,-2 2 2 15,3-1 6 1,-1-2-7-16,2 2 1 15,-2-1 0-15,4 4-1 16,0-1 0-16,1-1 0 16,1 0 2-16,4 1 3 15,-3-2-5-15,4-2 0 0,-3 2 3 16,2-2-3-16,-1 0 0 16,0 0 1-16,1 1 5 15,-4-1 6-15,3 3-12 16,1-3 1-16,-3 2 3 0,1 0-4 15,2 0 0-15,-3 0 0 16,-1-2 7-16,1 0 2 16,1 2-7-16,-2-2-2 15,1 0 25-15,0 1-25 16,2-1 2-16,2 0 2 0,-2 3 2 16,3-3-2-16,-3 0-3 31,2 0-1-31,3 0 16 15,-3 0-14-15,3 0-2 16,-3 0 16-16,-2 0-16 16,1 0 7-16,-4 0-7 0,3 0 2 15,-1 0-1-15,-2 0 1 16,1 0-1-16,0 0-1 16,3 0 7-16,-2 0-3 15,1-3-4-15,1 2 0 0,1 1 4 16,-4-2-4-16,2 0-1 15,0 0 1-15,0 0 0 16,1 0 7-16,-1-1-7 16,2 2 1-16,0-3 5 15,0 2-6-15,4 0-6 0,-4-1 5 16,-1 0 2-16,0 1 9 16,-1 0-10-16,-2 2 0 15,-3 0 1-15,2 0-1 31,-4 0-1-31,3 0 1 0,-3 0 0 16,2 0 1-16,-1-2-1 16,1 2 0-16,2 0-5 15,-2 0 5-15,1 0-1 16,1 0 1-16,-1 0 0 16,2 0 3-16,0 0-3 0,2 0 0 15,-2 0 6-15,2 0-6 16,2 0-6-16,-2 0 5 15,1 0 2-15,-3 0 10 16,-3 0-5-16,-2 0 1 0,-6-3 13 16,-2 3 1-16,-7-1 7 15,-3 1 5-15,-4 0-21 16,-1 0 18-16,-4 0-20 16,-1 0-9-16,-5 0 2 15,0 0-3 1,0 0-1-1,0 0-27-15,0 0-113 0,-9 0-121 16,-5 0-325-16</inkml:trace>
  <inkml:trace contextRef="#ctx0" brushRef="#br0" timeOffset="2999.88">9291 3916 137 0,'0'0'214'15,"0"0"-142"-15,0 0-53 31,0 0 12-31,0 0 53 16,0 0-13-16,0 0-28 16,-27-10-10-16,27 10 15 0,-2-2 5 15,-1 2-34-15,1 0 0 16,-2 0-19-16,2 0 1 16,-5 0 11-16,2 0-4 15,-1 0 10-15,-1-2-2 0,3 2-6 16,-1 0 34-16,0 0-15 15,3-2 4-15,0 2 26 16,2-2-27-16,-2 2-15 16,2-2 8-16,-3 1-25 15,1-2 8-15,0 0-8 0,0 2 0 16,-2-1 4-16,-1 0-3 16,1 0 1-16,-3-2 6 15,2 1-6-15,1 0 57 31,0-1-4-31,2 2-10 0,2-1-2 16,0 3-14-16,0 0 5 16,0 0-1-16,0 0-23 15,0 0 12-15,0 0-2 16,0 0-20-16,4 0 21 16,9 0-21-16,9 0 1 0,7 0 19 15,3 5-19-15,5-1 10 16,2-2-11-16,-2-2 1 15,3 1 10-15,-2-1-11 16,-4 0 0-16,0 0 4 0,-3 0-3 16,0 0-1-16,0 0 0 15,2 0 0-15,3 0 7 16,-1-3-7-16,3 1 0 16,3-2 0-16,-1 1 2 0,0 0-2 31,0-1 0-31,2 2 0 15,0-2-1-15,-1 2 1 16,-3 0 0-16,-1-2-1 16,2 2 7-16,-4 0-7 15,1 1 1-15,-1 1 0 16,-1 0-1-16,-1 0 1 0,0 0-7 16,1 0 7-16,0 0-1 15,-1 0 0-15,1 0 1 16,-1 0 0-16,0 0 11 15,3 0-11-15,2 0-1 16,2 0 0-16,2 0 1 0,3 0-1 16,-3 0 1-16,3 0 0 15,-2 0 5-15,-2 0-5 16,5 0-1-16,-2 0 0 0,3 0 1 16,1 0-1-16,4 0 0 31,2 0 1-31,-4 0-1 15,0 0 1-15,1 0 0 16,-4 0 1-16,2 0-1 16,-5 0 1-16,3 0-1 0,-2 0 1 15,0 0 8-15,-1 0-9 16,3 0 0-16,-1 0 6 16,4 0-5-16,1 0 5 15,0 0-6-15,3 0 0 0,-1 0 1 16,3 0-1-16,0 0 0 15,2 0 4-15,2 1-4 16,-5-1 0-16,3 2-2 16,-2-2 9-16,-2 0-10 15,-2 0 3-15,-4 0 0 16,1 0 9-16,0 0-9 0,-2 0 9 16,5 0-9-16,-4 2 0 15,6-1 8-15,0-1-7 31,1 3 6-31,4-1 9 0,1-2-15 16,2 2 11-16,3-1-12 16,-1-1 1-16,3 3 7 15,-3-1-8-15,-1 0 0 16,-3-2 3-16,-2 2-1 16,-4 1 2-16,-1-3-4 15,-2 0 0-15,-2 3 3 0,1-1-3 16,-2 0 0-16,0 0-7 15,-2 0 14-15,1-2-5 16,-1 1-2-16,4 2-1 16,-1-3 1-16,2 2 7 0,0 0-5 15,1 0 9-15,-2-2-10 16,2 2 4-16,0 0-5 16,-2-1 0-16,2-1 3 15,-1 3-3-15,0 0 0 16,3-2 2-1,-3 1 5-15,3 0-4 16,-1-2-3-16,3 0 2 16,0 0 14-16,2 0-16 15,0 0 6-15,2 0 11 16,0 0-7-16,0 0-1 0,0 0-9 16,3 2 0-16,-3 0-4 15,2 0 5-15,1 1-1 16,-3 0 0-16,2-1 1 15,-1-2 7-15,-1 2-6 16,0-2 0-16,2 0 14 0,1 0-9 16,1 0-6-1,3 0-1-15,-2 0 2 0,2 0 15 16,0 0-11-16,2 0-6 16,0 0 35-16,2-4-26 0,2 1-8 15,2-2 17-15,-2 1-18 16,1 2 12-16,-5 2-12 31,-3 0 0-31,-1 0 1 16,-5 0-1-16,0 0 0 15,-4 0 0-15,-2 0 1 0,0 0-1 16,-4 0 0-16,0 0 1 16,0 0-1-16,0 0 1 15,1 0-1-15,0 0 11 16,-2 0-10-16,-1 0 9 0,-4 0-1 15,1 0-9-15,-5 0 23 16,-3 0-15-16,-3 0 4 16,-5-2 16-16,-5 2-12 15,-8-1 18-15,-3-2 5 16,-4 0-14-16,1 3 20 0,-6-1-25 16,0 1-4-16,-2 0-4 15,-2 0-6-15,0 0-12 31,0 0 4-31,0 0-60 16,0 0-57-16,-6 0-127 0,-8 0-434 16</inkml:trace>
  <inkml:trace contextRef="#ctx0" brushRef="#br0" timeOffset="3450.86">17830 4548 345 0,'0'0'0'0</inkml:trace>
  <inkml:trace contextRef="#ctx0" brushRef="#br0" timeOffset="7682.82">18040 3958 120 0,'0'0'239'15,"0"0"-239"-15,0 0 25 31,0 0-1-31,0 0 23 0,0 0-33 16,0 0-2-16,0-24 96 16,0 22 35-16,0-2-47 15,2 2-61-15,-2-3 11 16,0 2 6-16,0 1-14 0,2 0-19 16,-2 0-2-16,0-1 31 15,2 3-22-15,-2 0-12 16,0 0 25-16,3-3-13 15,-3 3-1-15,0 0 0 16,0-2 1-16,3 0 16 0,-1-2-29 16,0 1-2-16,0 0 34 15,2-1-1-15,1 2-4 16,1-2 13-16,2 2-37 16,2-3 3-16,1 4-19 0,3-3 0 15,3 2 8-15,4 0-6 31,6 2 9-31,2 0 7 16,4 0-12-16,5 0 16 16,5 0-12-16,1 0-9 15,3 0 26-15,1 0-26 0,4 0 5 16,-3 0-4-16,2 0 5 16,-2 0-1-16,-2 2-6 15,0 0 0-15,-3 0-3 16,-3 1 4-16,-1 0-1 0,-3-1 0 15,2 0 7-15,1 0-7 16,0-2 6-16,-1 0-5 16,2 0 11-16,-1 0-12 15,0 0 0-15,1 0 5 16,-4 0-4-16,3 2 4 16,-4-2-5-16,0 2-3 0,-1-2 2 15,1 0 1-15,-3 0 0 31,1 0 0-31,1 0 1 16,2 0 8-16,0 0-9 0,3 0 1 16,3-2 10-16,3-2-11 15,-1 2 0-15,4-3-2 16,0 4 7-16,0-3-6 16,2 2 1-16,3 2 0 15,-2-2 3-15,-2-1-3 16,4 3-5-16,0 0 4 0,-1 0 2 15,0-3 5-15,1 3-6 16,0 0 0-16,1 0 1 16,1 0-1-16,-3 0-5 0,3 0 4 15,0 0 2-15,0 0 8 16,0 0-9-16,2 0 0 16,-3 3 0-16,3 0 0 15,-2 1-1-15,2 0-1 16,0 0 4-1,-2-2-4-15,-1 2 2 16,0-2 0-16,-1-2 5 16,2 2-5-16,-2-2-1 15,2 0 1-15,-1 1 0 16,3-1 0-16,2 0 0 16,4 0 0-16,2 0 3 0,0 0-3 15,1 0 0-15,0 0 3 16,-1 0 3-16,0 0 9 15,-4 0-15-15,-1 0 7 16,-7-1 1-16,0 1-8 0,0-2 0 16,-2 0 0-16,-4 2 8 15,1 0-3-15,-2 0-5 16,-2 0 0-16,1 0 5 16,1 0-5-16,3 0 0 15,0 0 6-15,6 0-6 0,0 0 17 31,4 0-15-31,3 0-2 16,1 0 15-16,3 0-14 16,1 0-1-16,0 0 0 15,1 0 8-15,-2 0-5 0,1 0-3 16,-6 0 0-16,0 0 3 16,-2 0-3-16,1 2 0 15,-4-2-1-15,3 2 2 16,0-2 2-16,0 0-3 15,3 0 0-15,0 0 2 0,-1 1-2 16,1-1 0-16,-1 0-6 16,0 3 6-16,3-3 10 15,-1 0-10-15,1 0 0 16,0 0 0-16,-1 0 0 16,2 0 0-16,0 0 0 0,1 0 1 15,0 0 1-15,-3 0-2 16,-2 0 0-16,-4 0 0 31,-2 0 0-31,-4 0 0 16,-1 0-2-16,-2 0 4 0,3 0-2 15,-4 0 0-15,4 0 0 16,-1 0-4-16,0 0 4 16,-2 0 0-16,3 3 0 15,-4-2 6-15,4 1-1 16,-1-2-5-16,0 0 0 0,3 0-7 15,-1 0 8-15,1 0-1 16,2 0 0-16,-1 0 1 16,1 0-1-16,-2-2 0 15,-1-5 0-15,-2 4 9 0,0-1-9 16,1 0 0-16,-4 0-1 16,2 2 0-16,-5-2 0 15,1 2 1-15,-4-1 0 31,-1 3-2-31,1-3 2 16,-1 3 0-16,3-2 0 0,0 2 0 16,3 0 3-16,3 0-3 15,-2 0 0-15,4 0 0 16,-1 0 0-16,2 0 0 16,-1 0 0-16,1 0 1 0,-2 0 6 15,1 0-7-15,1 0 0 16,-1 0 2-16,1 0-2 15,0 0 0-15,-1 0 0 16,-4 0 1-16,0 0 2 16,-1 0-3-16,-5 2 0 0,2 1-1 15,1 0 1-15,-3-1-1 16,1 0 1-16,-1 0 0 16,0 0 6-16,1-2-6 15,-1 1 0-15,3 2-4 16,1-3 4-1,1 2 0-15,-2-2 0 16,2 0 0-16,-5 0 5 16,3 2-5-16,-3 0-1 15,0 0-6-15,-1-2 7 16,-2 0 0-16,-3 0 0 0,-1 0 1 16,0 0 5-16,-2 2-6 15,3-2 0-15,-3 0 0 16,0 0 0-16,3 0-7 15,-3 0 7-15,4 0 0 16,-2 0 10-16,3 1-10 0,-1 2 0 16,3 0-3-16,1-2 3 15,1 3 0-15,1 0-1 16,3 1 2-16,-1 0 3 16,-3-3-4-16,-2 3 0 0,-1-5 1 15,-2 3-1-15,1-1 0 16,-3 0-1-16,3 0 2 31,1 0 16-31,-2-2-16 16,3 2-1-16,1-2 22 15,1 0-21-15,0 1 0 0,3-1-1 16,-3 0 11-16,-3 0-6 16,-4 0-5-16,1 3 0 15,-3-3 6-15,-2 3-6 16,2-3 0-16,-3 1-1 0,-1 1 2 15,-3-2 12-15,1 2-1 16,-2-2-5-16,-3 2 17 16,4-2-17-16,1 0-5 15,2 0 8-15,5 2-9 16,-3-2 10-16,0 3-11 0,2-3 0 16,-1 0 21-16,4 0-21 15,-1 0 0-15,-1 0 0 16,-3 0 1-16,-2 0 12 31,-2 0-3-31,-3 0-9 0,-2-5 15 16,1 3-16-16,-3-2 7 15,0 3 6-15,0-5-13 16,0 5 14-16,2-3-14 16,0 0 0-16,1-1 3 15,0 5-3-15,-2-3-2 0,0 1 2 16,-1 0 0-16,1 2 2 15,2 0-2-15,4 0 0 16,2 0 1-16,2 0-1 16,2 0 0-16,-1 0 1 0,1 0-1 15,-2 0 3-15,-2 0-3 16,-2 0 0-16,-4 2 7 16,-4 0-7-16,-3-2-1 15,-1 0 1-15,-1 0 0 16,-1 0 22-1,3 0-20-15,-3 0 5 16,3 0 0-16,-5 0-6 16,3 0 0-16,-3-2-1 15,-1 0 6-15,2 0 5 16,1-1-11-16,3 3 2 0,-1-3 9 16,4 1-11-16,-2 2-1 15,3 0 1-15,-5 0 0 16,1 0 6-16,-3 0-6 15,-3 0 0-15,-6 0 8 16,-2 0-7-16,-2 0 8 16,0 0-9-16,0 0-11 0,0 0-7 15,-13 0-41-15,-7 0-94 16,-5-2-343-16</inkml:trace>
  <inkml:trace contextRef="#ctx0" brushRef="#br0" timeOffset="11032.46">1482 5027 110 0,'0'0'399'16,"0"0"-277"-16,0 0-65 16,0 0 60-16,0 0-30 15,0 0-38-15,0 0-17 16,7-4-15-16,-3 1 1 0,0 3-10 15,-2 0 1-15,0 0 11 16,-2 0 13-16,0 0 25 16,0 0 3-16,0 0 1 15,0-3 9-15,0 3-26 16,0 0-3-16,0 0-10 0,0 0-20 16,4 0 11-16,-2 0-21 15,4 0-2-15,3 0 16 16,5 0-1-16,1 0 5 31,3 0 3-31,2 0-13 16,2 0 12-16,3 0-21 0,0 0 0 15,1 0 11-15,-2 0-11 16,3 0-1-16,-2 0 0 16,2 0 0-16,-1 0 6 15,6 0-6-15,-1 0 0 0,4 0 8 16,3 0-8-16,3 0 1 15,-1 0-1-15,-1 0 2 16,0 0 2-16,-1 0-4 16,-3 0 0-16,-2 0-1 15,-4 0 1-15,0 0 0 0,-2 0-1 16,-2 0 2-16,2 0 2 16,-1 0-3-16,1 0 0 15,0 0-1-15,2 0-1 31,0 0 2-31,0 0 0 0,2 0 2 16,2 0 0-16,3 0-2 16,-3 3 0-16,-2-3 2 15,0 0-2-15,-2 0 0 16,-2 0-2-16,-2 0 4 16,0 0 2-16,-1 0-4 0,-2 0 0 15,3 0 1-15,-3 0-1 16,3 0-1-16,2 0 0 15,0 0 1-15,2 0 0 16,2 0 0-16,0 0 0 16,2 0-1-16,-1 0 1 0,-1 0 0 15,2 0-1-15,-2 0 3 16,5 0 3-16,-3 0-5 16,3 0 0-16,2-3-3 15,-2 3 3-15,3-2 0 0,1 0 0 16,3 0 1-16,-1-2 1 31,-1 2-2-31,-1 0 0 16,-3-1 2-16,-1 3-2 15,5 0-1-15,-4 0 1 16,5 0 0-16,1 0 0 0,1 0 0 16,2 0 0-16,-4 0-3 15,-1 0 3-15,2 0 0 16,-5 0 6-16,0 0-6 15,-1 0 18-15,2 0-18 0,-1 0 0 16,1 0 6-16,0 0-6 16,1 0-2-16,2 0 2 15,1 0 0-15,-1 0 2 16,3 0-2-16,1 0 0 16,1-1 8-16,-2 1-7 0,2 0-1 15,-5 0 0-15,3 0 7 16,-3 0-7-16,0-2 0 31,-1 2 0-31,-2 0 3 16,3 0-3-16,-1 0-11 0,-1 0 10 15,0 0 1-15,3 0 6 16,1 0-6-16,-1 0 0 16,-1 0 8-16,0 0-8 15,-1 0-5-15,1 0 5 16,-5 0 0-16,2 0 6 0,-4 0-6 15,-4 0 0-15,-1 0 11 16,-4 0-11-16,-4 0 0 16,-2 0 0-16,-1 0 10 15,-6 0 0-15,3 0 5 0,-3 0-15 16,-1 0 22-16,5 0-21 16,-2 0 0-16,1 0 0 15,2 0 7-15,1 0 2 16,4 0-1-16,0 0-8 15,3 0 27 1,0 0-22-16,3 0 1 16,0 0-7-16,2-2 7 15,3 0-3-15,0 2-4 16,2 0 0-16,-1-2 2 16,1 2-2-16,-3-3 0 0,2 3-1 15,-3-3 2-15,-3 1 6 16,-5 0-7-16,-3 0 0 15,-6-1 5-15,-3 3-5 16,-2-1 0-16,1-1 0 16,1 2 6-16,-1-2-6 0,1 2 0 15,-4-2 0-15,1 0-1 16,-1 0 2-16,0 2-1 16,-2-3 14-16,1 3 10 15,-3-1 34-15,0-1-19 0,6 0-14 16,-3-1 9-16,3 2-33 31,0-2 7-31,-1 0-8 16,-3 3 4-16,-6-2-11 15,0-1-100-15,-15 0-283 0</inkml:trace>
  <inkml:trace contextRef="#ctx0" brushRef="#br0" timeOffset="72205.37">6738 4916 228 0,'0'0'240'0,"0"0"-186"15,0 0-28-15,0 0 8 16,0 0-23-16,0 0 6 15,13-13-10-15,-11 10-6 16,-2 2 44-16,0-2 19 0,0 3 30 16,0 0-21-16,0 0-15 15,0 0-13-15,0 0-13 16,3 0-6-16,-3 0 29 16,0 0-41-16,0 0-5 15,0 0 17-15,0 0-25 0,0 0 19 16,0 0-13-16,0 0-1 15,0 0 23 1,0 0-19-16,0 0-8 0,0 0 17 31,0 0-1-31,0 0-9 0,0 0 10 16,0 0-19-16,0 0 10 16,0 0-8-16,0 0 14 15,0 0 6-15,0 0-22 16,0 0 15-16,0 0-3 0,0 0-11 15,0 0 19-15,0 0-18 16,0 0-1-16,0 0 5 16,5 0-5-16,1 0-1 15,7 0 0-15,3 0 7 16,5 0 10-16,0 0-15 16,6 0 5-16,2 0 13 0,2 0-18 15,1 0 12-15,3 0-1 16,4 0-12-16,0 0 35 15,1 0-26-15,1 0-1 0,1 0 14 16,-2 0-23-16,1 0 6 31,-4 0-6-31,3 0 13 16,0-4-8-16,-1 1-5 16,-2-2 0-16,1 2 0 15,3-4 0-15,-2 4 0 16,1-3-1-16,3-1 2 0,-1 2 11 15,2 1-12-15,-1-3-3 16,-1 3-4-16,-1-1 7 16,-1 3 0-16,2-1 1 0,-1 1 10 15,-2 0-7-15,1 2-4 16,3-1 0-16,1 1-12 16,-1 0 19-16,-1-2-7 15,2 0 0-15,4 2 6 16,-2-3-6-16,5 3 0 0,1 0 0 15,2-2 0-15,1 2 1 32,0 0-1-32,4-2 0 15,-1 2 7-15,0-2-4 16,0 1-3-16,2 1 1 0,-2 0 4 16,0-2-5-16,-2 2 0 15,1-2-1-15,-3-1 3 16,2 1 5-16,-5-2-6 15,3 3-1-15,-4-3 16 16,2 1-16-16,0-1-2 16,0 2-5-16,2 0 14 0,0 2-4 15,0 0-3-15,0 0 1 16,2 0 6-16,0 0-7 16,0 0 0-16,-2 0-1 15,2 7 0-15,-6-3 1 0,2 1 0 16,-3 1 1-16,-2-1-9 15,-2 0 8-15,-3 2 0 32,2-2 0-32,1 2 10 15,-1-4-7-15,3 4-3 16,0-2-5-16,2 2 3 0,0-4 2 16,2 4-1-16,1-3 0 15,1 0 1-15,1 2 12 16,-1-4-12-16,3 0 0 15,-3-1-10-15,3 1 17 0,0-2-7 16,-3 2 0-16,3-2 6 16,-2 3-5-16,-1-3-1 15,1 0 0-15,-1 0-3 16,1 0 3-16,-1 0 0 16,1 0 0-16,-1 0 6 0,3 0-5 15,0 0-1-15,2-3 0 16,-3 1-3-16,6-1 9 15,-3 1-5-15,4-3 18 32,0 3-19-32,3-3 22 0,-1 1-22 15,-1-3 1-15,-1 1 19 16,-4 2-19-16,-2-1 0 16,-2 0 5-16,-4 2-4 15,0 1 12-15,-1-3-14 16,0 2 2-16,0 1 5 0,-3 0-6 15,2-1 3-15,-2 1-4 16,3 0 0-16,1 2 15 16,-2-2-15-16,2 2-3 15,-2-1 0-15,2 1 4 0,1-2-1 16,0 2 0-16,0 0 11 16,3-2-7-16,-5 2-3 15,-2 0 7-15,-2 0 11 16,-10 0-9-16,-3 0 16 15,-6 0-9-15,-6 0-16 0,-4 0 34 16,-5 0-22-16,-3 0-13 31,0 0 14-31,-4 0-14 16,0 0-5-16,-1 0-3 16,-3 0-112-16,0-5-135 0,-13-7-419 15</inkml:trace>
  <inkml:trace contextRef="#ctx0" brushRef="#br0" timeOffset="74805.48">13963 4821 310 0,'0'0'83'16,"0"0"-73"-16,0 0 30 16,0 0 71-16,0 0-46 0,0 0-48 15,0 0-5-15,-16-5 4 16,16 5-15-16,0 0-1 15,-2 0 19-15,2 0-4 16,-2 0 10-16,-3 0-9 0,1 0 7 16,-3 0-3-16,-1 0-11 15,-2 0-3-15,-1 0 11 16,0 0-17-16,0 3 0 16,0 1 8-16,-1-1-8 0,6-1 23 15,-1 1 8-15,3-3-3 16,0 2 14-16,2-2-29 15,-4 0-11-15,2 0 11 16,2 0-7-16,-2 0 15 16,1 0 28-1,1 0-10 1,0 0 31-16,0 0-41 0,2 0 0 16,0 0-15-16,0 0-1 15,0 0 19-15,0 0 23 16,0 0-8-16,0 0 3 15,0 1-48-15,0-1-1 0,0 0 12 16,2 2-13-16,9 3 9 16,9-4-1-16,7 3-2 15,6 3 29-15,5-4-32 16,4 4 3-16,7-3-6 16,5 1 1-16,6 2 10 0,3-4-11 15,3 1 1-15,1 1 12 16,3-5-13-16,-1 0 0 15,2 0 17-15,3 0-7 16,1 0 15-16,1 0-11 0,4-5-1 31,-1 1 0-31,-4 1-13 16,-3 1 0-16,-6-1 12 16,-1 0-11-16,-3-1-2 15,-1 2-7-15,-3-3 8 16,0 0-5-16,2 0 5 0,-2 0 0 15,2-2 8-15,2 2-7 16,-1 0-1-16,-3 1 0 16,0 1 0-16,-3-2 3 15,-4 1-3-15,-1 1 0 0,-8 1-6 16,-3 2 12-16,-4-2-6 16,-4 2 0-16,0-3 0 15,2 1-3-15,-1 0 3 16,1-1 0-16,2 0 0 15,1-1 0-15,-1 0 7 0,6 0-7 16,-1-1 0-16,0 2 7 31,3-1-7-31,-3 0 0 16,-1 3 2-16,-2-1-1 16,-2-1 0-16,1 1-1 0,-1 2-6 15,-1 0 6-15,1 0 0 16,2 0 0-16,-2 0 7 15,1 0-5-15,1 0-4 16,3 0-2-16,3 0 4 16,-1 5 1-16,3-2-1 0,1 1 0 15,4 3 0-15,-2-4 2 16,4 3-3-16,-1-2 1 16,1 3 0-16,-1-2 2 15,-2 0-2-15,-1 0 0 0,2 1-6 16,-3 1 14-16,2-4-8 15,0 4 0-15,3-4 0 16,-4 2-2-16,4-1 4 31,1 0-2-31,2 0 8 16,3 1-2-16,5 0-5 0,-1-1-1 16,4 1 0-16,-2-3 5 15,-2 3-5-15,-1-3 0 16,-1-1 7-16,-2 1-7 15,2-2 14-15,-2 2-6 0,-1 1-8 16,3-1 13-16,-2-2-12 16,0 0-1-16,1 0 22 15,1 0-20-15,-2 0 21 16,2 0-13-16,2 0-2 16,-1 0 2-16,1 0-10 15,0 0 0-15,3 0 12 0,-3 0-9 16,1 0-3-16,2 0 0 15,-3 0 0-15,-1 1 12 16,1-1-5-16,0 3-7 0,1-2 5 31,1-1 7-31,3 3-8 16,0-2-4-16,2 3 7 16,0-1 1-16,2 1-8 15,-1-2 0-15,1-1 19 16,0 1-19-16,1 0-1 0,-3 1 0 15,2-1 1-15,-5 0 3 16,2-2-3-16,-6 2 0 16,1-2 1-16,-3 0 2 15,0 0-3-15,0 0 0 0,1 0 1 16,-1 0 2-16,-2 0-3 16,-1 0 0-16,1 0-2 15,0 0 4-15,0 0-2 16,2 0 0-16,-2 0 1 15,3 0 5-15,-1 0-6 16,0 0 0-16,0 0 7 0,-2 0-6 31,0 0-1-31,-4 0 0 16,-3 0-4-16,-2 0 3 16,-3 0 1-16,-1 0 0 0,-3 0 22 15,-3 0-6-15,-6 0 7 16,-4 0 1-16,-5 0-11 15,-4 0 22-15,-7 0-22 16,-1 0-6-16,-5 0 20 16,-3 0-26-16,-4 0 5 15,0 0-6-15,0 0-54 0,-9 0-83 16,-9-2-247-16</inkml:trace>
  <inkml:trace contextRef="#ctx0" brushRef="#br0" timeOffset="77604.45">22722 4945 22 0,'0'0'648'0,"0"0"-570"0,0 0-38 15,0 0-13-15,0 0 40 16,0 0-34-16,0 0-16 16,-6-4-5-16,14 0 5 15,-4 2 2-15,1-3 3 0,-1 5-22 16,-4 0 0-16,0 0 1 15,0 0 11-15,0 0 23 16,0 0-35-16,0 0 9 16,0 0-9-16,0 0 0 31,0 0 0-31,-4 0 6 0,-1 0-5 16,-1 2 8-16,-2 1-9 15,0-1 0-15,1 0 7 16,3 0 3-16,2-2-4 15,-1 0 32-15,3 0-9 0,0 0 17 16,0 0-29-16,0 0-2 16,0 0 14-16,0 1-13 15,0-1 14-15,0 0 4 16,0 0-10-16,0 0 34 16,5 0-1-16,10 0-25 0,10 0-15 15,6 0-9-15,9-3-8 16,11-1 0-16,5-1 7 15,9 2-10-15,6-1 3 16,5-1 0-16,1 3 16 0,6-1-16 31,4-1 0-31,0 2-1 16,3-2 2-16,-3 0 4 16,2 0-5-16,-5 1 0 15,1 2 8-15,0-1-8 16,-5 2 0-16,0 0 0 0,0 0 1 15,-2 0-7-15,0 0 6 16,-2 0 0-16,0 0 5 16,-5 0-5-16,1 0-2 15,-3 0 2-15,-3 0 0 16,1 0 1-16,1-3-1 0,-2 3 0 16,3-2 13-16,2 0-13 15,3 1-1-15,2-1-5 16,0 0 6-16,-1-1 7 15,-1 1-7-15,2 1 0 0,-4-2-1 16,-4 2 1-16,-1-1-2 31,-4 0 1-31,-1 2-1 16,0-3 2-16,1 1 0 16,-1 2 0-16,0-2 3 15,1 2-3-15,0 0 0 0,-1 0 0 16,1 0 1-16,-3 0 5 15,-2 0 12-15,1 0-18 16,5 0 26-16,-2 0-20 16,2 0-1-16,3 0 3 0,-2 0-8 15,-5 0 18-15,2 0-18 16,-4 2 8-16,2 0 1 16,1 1-7-16,-1-1 9 15,-4 1 9-15,0 0-19 0,-1-2 14 16,-4 1-9-16,3 3-5 15,0-3 26-15,-4 1-21 16,2-1-5-16,-1 1 17 31,0-3-17-31,3 2 17 16,2-1-18-16,-1 3 0 0,1-1 5 16,-3-2-5-16,-1-1 0 15,-1 3 0-15,1-3 10 16,-4 0-8-16,2 0-2 15,-4 0 0-15,1 0 6 0,-3 1-6 16,4 2 0-16,-4-1 0 16,3 0 0-16,-1-2 19 15,2 0-19-15,-1 0 1 16,-3 0 32-16,3 0-26 16,-3 0-1-16,0 0 10 15,4 2-16-15,-1-1 15 0,-3-1-15 16,0 2 0-16,-1 0-4 15,-1-2 5-15,1 3-1 32,-1-1 4-32,0 0-2 0,1 0 5 0,-1-2-7 0,3 0 0 31,-1 3 8-31,1-3-8 16,-1 0 0-16,4 0 5 15,-4 0-4-15,-1 2 4 16,-3-2-5-16,-3 0 0 15,-1 0 7-15,-5 0-7 0,0 0 1 16,-2 0-1-16,-2 0 9 16,2 0-3-16,0 0-6 15,4 0 0-15,1-2 9 16,4-3-9-16,2 1 0 0,2 1-1 16,-1 3 3-16,-4-2 1 15,-1 2-3-15,-3 0 0 16,1-2 0-16,-1 1 0 15,0-1 0-15,2 2-1 16,0-2 2-16,1 2 3 0,-1-2-4 31,3-1 0-31,3 2 0 16,-4 1 0-16,3-3 0 16,-2 3-6-16,0-1 12 15,-2 1-6-15,-1 0 0 0,-1-3 0 16,-3 3 1-16,0-1-1 15,0-2 0-15,-4 2-6 16,2-1 14-16,-2-1-7 16,0-1-1-16,0 3 0 15,2-3 2-15,-2-1-2 0,-2 1 0 16,0 1-6-16,0-2 12 16,0 1-12-16,-3 3 1 15,2 1 5-15,3-2 5 16,-3-1-5-16,3 3 0 0,0-1-1 15,2-2 2-15,-4 2-1 16,-1 1 0-16,0 0 0 31,-1 0-3-31,-1 0 3 16,2 0-6-16,1 0 6 16,0 0-17-16,1 0 15 0,-3 0-11 15,-4 0 12-15,-3 0-1 16,-5 0 2-16,1 0 0 15,-3 0-1-15,-3 0 2 16,3 0 4-16,-2 0-5 0,2 0 1 16,-1 0-4-16,-1 0 3 15,0 0 0-15,0-3 9 16,-3 2-9-16,-2-2 23 16,3 1 5-16,-5 2-5 15,0-2-5-15,0 2-18 0,-15-3-48 16,-8-4-66-16,-6-3-431 0</inkml:trace>
  <inkml:trace contextRef="#ctx0" brushRef="#br0" timeOffset="80887.82">1729 5859 405 0,'0'0'226'0,"0"0"-136"15,0 0-50-15,0 0 6 16,0 0-18-16,0 0-20 0,-2-2 7 15,2 2-15-15,-2 0 15 16,0 0 45-16,0 0-34 16,0 0-5-16,-1 0-8 31,-4 0-12-31,3 0 6 16,-3 0-7-16,1 0 5 0,1 0-5 15,0 0 1-15,1 0 22 16,2 2 4-16,2-2-1 15,0 0 12-15,0 0-21 16,0 0-5-16,0 2-12 0,0-2 0 16,14 2 0-16,5 2 26 15,8-2-3-15,6 0 21 16,3 1-24-16,7-3-5 16,3 1 14-16,1-1-16 15,3 2-12-15,-2 0 7 16,1-2-7-16,-4 2 5 0,2-2-6 15,-3 2 0-15,1-2 8 16,1 3-8-16,4-3-4 16,1 0 1-16,0 0 6 0,5 0 1 31,0 0-3-31,4 0 7 16,2 0-6-16,3 0 6 15,-1 0-8-15,1 0 1 16,-3 0-1-16,2 0 9 15,-7 0-9-15,-2 0-7 16,-1 0 7-16,-2 0 0 0,-2 0 0 16,-2 0-1-16,1 0 2 15,-3-3 6-15,2 3-1 16,0-2-5-16,1 2 47 16,0 0-26-16,2 0-6 0,3 0-2 15,-2 0-5-15,1 0 11 16,-2 0-20-16,3 0 0 15,-4 0 8-15,2 0-8 16,0 0 0-16,-4 0-1 16,1 0 8-16,-3 0-4 0,-2 0-2 31,-2 0 0-31,1 0 25 16,-1 0-19-16,3 0 5 15,-1 0-8-15,1 0 3 16,-1 0 2-16,-1 0 9 0,1 0-4 15,-2 2 20-15,1 1-27 16,-1 0-7-16,1-1 1 16,-1 2 5-16,2 1 0 15,-1-2-6-15,-1 1 1 16,1 1 0-16,1-4-1 0,-2 2 0 16,3-2-1-16,-3-1 8 15,3 3-7-15,1-3 0 16,2 1 1-16,0-1 11 15,1 2-12-15,1-2 0 0,-2 2-1 16,2-2 2-16,1 2 3 16,-4-2-4-16,2 0 0 31,-1 2 5-31,0-2-5 16,-1 0 0-16,-3 0-1 15,0 0 2-15,1 0 5 0,-3 0 1 16,1 0-7-16,-1 0 18 15,-2 0-18-15,3 0 0 16,-5 0 0-16,-1 0 8 16,-1 0-4-16,-4 0 11 0,-6 0 1 15,3 0 25-15,-2 0-25 16,0 0 0-16,-1 0 1 16,-3 0-17-16,-4 0 22 15,-5 0-12-15,-5 0-10 16,-3 0 21-16,-3 0-21 0,-3 0-1 15,0 0 1-15,-9 3-58 16,-14-1-71-16,-2-2-350 0</inkml:trace>
  <inkml:trace contextRef="#ctx0" brushRef="#br0" timeOffset="84586.75">6720 5921 408 0,'0'0'124'0,"0"0"-102"16,0 0-6-16,0 0 30 15,0 0-17-15,0 0-21 16,0 0 8-16,0 0-3 16,0 0 30-16,0 0 8 0,0 0-12 15,0 0 26-15,0 0-29 16,0 0-29-16,0 0 12 16,-2 0-19-16,2 0 2 15,-2 0 17-15,-3 0-17 0,1 0 9 16,-2 0-10-16,-1 0 1 15,2 0 38-15,1 0-25 16,-1 0-4-16,1 0 5 16,0 0-9-16,-3 0 15 0,2 0-5 15,-2 0-15-15,-1 0 22 32,1 0-18-32,-2 0 9 15,2 0 5-15,1 0-9 16,1 0 18-16,1 0-7 15,2 0-12-15,0 0 24 0,2 0-13 16,0 0 1-16,0 0 11 16,0 0-24-16,0 0 10 15,0 0-16-15,0 0 3 16,0 0 8-16,0 0-14 16,8 0 0-16,10 0 28 0,4 0 8 15,9 0 2-15,5 0-22 16,9 0-16-16,3 0 9 15,10 0-9-15,5 0 0 16,7 0-3-16,1 0 11 0,4 0-6 16,-1 0-2-16,1 0 0 31,2 0 3-31,-4 0-2 16,3 0-1-16,-1 0 9 15,4 0-8-15,-2 0-1 0,6-1 0 16,0 1 0-16,0-3 2 15,-6 3-2-15,1 0 0 16,-4 0-2-16,-6-1 10 16,0 1-9-16,-6-3 1 15,3 2 0-15,-5-4-1 0,3 3 1 16,-3 0 0-16,0 2-1 16,0 0 8-16,0 0-9 15,1 0 2-15,-3 0 0 16,0 0 0-16,2 0 0 15,0 0 0-15,0 0-3 0,0 0 10 16,5 0-8-16,-3 0 1 16,5 0 0-16,2 0 0 31,3 0 0-31,1 0 0 16,2 0-3-16,-1 0 3 0,2 0 0 15,-2 0 0-15,-1 0 0 16,1 2 4-16,-5 0-4 15,2-2 0-15,1 0 3 16,-3 2-3-16,2-2 0 16,-5 0 0-16,0 0-1 0,-2 0 0 15,-3 3 1-15,-1-3 0 16,0 0-1-16,2 0 7 16,-1 0-2-16,-3 0 6 15,0 0-4-15,-3 0 49 16,0 0-14-16,1 0-23 0,-2 0 4 15,2 0-21-15,-5 0 15 16,2 0-16-16,-3 0 1 16,-4 0 6-16,-1 0-7 15,-5 0 0 1,0 0 11-16,-7 0-10 16,4 0 18-16,-4 0-9 15,0 0-8-15,1 0 16 16,-1 0-18-16,0 0 0 15,-4 0 10-15,2 0-10 16,3 0 10-16,1 0-4 0,6 0 6 16,1 0-6-16,5 0-5 15,2 0-1-15,0 0 2 16,1 0 8-16,-2 0-4 16,4 0-6-16,-4 0-4 0,1 0-2 15,-1 0 7-15,0 0-1 16,-1 0 12-16,-5 1-11 15,1-1-1-15,-5 0 0 16,-5 0 0-16,1 0 0 16,-3 0 0-16,-2 3 0 0,2-3-1 31,0 1 9-31,0-1-10 16,1 0 2-16,1 0 0 15,2 0-4-15,4 3 4 16,-1-3 0-16,4 1-2 0,3-1 11 15,1 0-10-15,-1 0 1 16,-1 0-4-16,-1 0 3 16,-1 0 1-16,-2 0 0 15,-1 0-1-15,-2 0 8 16,1 0-14-16,-3-4 4 0,3 0 3 16,1 3-5-16,-2-2 5 15,3 1 0-15,3 0 2 16,1 2-1-16,6 0-2 15,0 0 1-15,6 0 0 0,-2 0-13 16,2 0 13-16,-2-2 0 16,-4 2-9-16,2 0 9 31,-3 0 0-31,-5 0-10 16,-4 0 2-16,-1 0 8 15,-4 0 0-15,1 0 1 0,-3 0-2 16,0 0 2-16,6 0-1 15,-1 2 0-15,4-2 0 16,3 0 2-16,1 0-2 16,-1 0-6-16,-1 0-4 0,-2 0 9 15,1 2 1-15,-1 0-6 16,3 1 6-16,1-3-3 16,0 1 3-16,-7-1 0 15,1 3-10-15,-1-2 10 16,-2 2 0-16,-1-2-7 0,-1 1 7 15,1 0 1-15,-2 2 0 16,0-1-1-16,1-1 0 16,1 1-6-16,-1-1 6 15,1 3 0-15,2-3 1 0,2 1 0 32,2-3-1-32,1 2 6 15,1-2-12-15,3 0 6 16,0 0 0-16,2 0 0 15,-3 0 0-15,-1 0 9 16,-5 0-9-16,-4 0 1 0,0 0-1 16,-5 0 0-16,1 0 0 15,-1 0 0-15,-2 2 1 16,0 3 1-16,2-4-2 16,0 3 0-16,2-1-3 0,3 1 4 15,2 0-1-15,1-3 0 16,7 2 0-16,0-3 5 15,1 0-5-15,0 0 0 16,-3 0-4-16,-2 0 4 16,-1 1 0-16,-5 3 0 15,-3 1 0 1,-2-3 4-16,-4 1-4 16,0-1-8-16,-2-2 8 15,1 2 0-15,0-2 0 16,3 0-1-16,3 0 1 0,1 0-1 15,6 0 1-15,3 0 0 16,7 0-6-16,-1-2 7 16,4-1-1-16,-3-4 0 15,-2 5 9-15,0 0-10 16,-1 2 1-16,-1 0 0 16,-1 0-9-16,-4 0 10 0,-3 0-1 15,-4 0 1-15,-2 0-1 16,-2 0 15-16,0 0-15 15,0 0 0-15,0 0-4 0,0 0 4 16,3 0 0-16,1 0 0 16,2 0 2-16,7 0 1 31,3 0-3-31,6 0 0 16,3 0-3-16,2 0 3 15,-3 0 0-15,-2-3 0 16,-4-1 1-16,-3 1 4 0,-3 2-5 15,-5 1 0-15,-5 0-3 16,-4 0 3-16,-3-3 0 16,1 3-2-16,-1-1 2 15,1-2 8-15,-3 1-8 0,3 0 0 16,2 2-6-16,-4 0 4 16,6 0 2-16,-2 0-1 15,2 0 12-15,3 0-17 16,-1 4 6-16,0 3 0 15,2-2 6-15,1-1-6 0,0 0-8 16,-3 1 8-16,0-5 1 16,-2 0 11-16,2 0-12 15,1 0 0-15,3 0 7 32,3 0-7-32,-1 0 0 0,-1 0 0 15,0 0 1-15,-2 0-2 16,-5 0-1-16,-2 4 2 15,-8-1 11-15,1 1-11 16,-4-4 0-16,-3 3-1 16,3-3 2-16,-3 0 5 0,0 0-6 15,1 0 0-15,1 0-3 16,2 0 3-16,0 0 0 16,3 0 0-16,1 0 0 15,0 0 3-15,4 0-3 0,0 0 0 16,-1 0 0-16,3 2 0 15,-5-2 0-15,-2 0-2 16,-2 0 4-16,-5 0 15 16,-2 0-17-16,-1 0 0 15,-4 0 25 1,-2 0-13-16,-4 0 9 16,3 0 9-16,-3 0-18 15,0 0 18-15,0 0-22 16,2 0 6-16,0 0 23 15,2 0-22-15,4 0-6 0,0 0-9 16,1 0 7-16,5 0-5 16,-3 0-2-16,-1 0-8 15,0 0 8-15,-3 0 1 16,-5 0-1-16,0-2 0 16,-2 2-10-16,-2-3-3 0,-19-1-103 15,-6-6-188-15</inkml:trace>
  <inkml:trace contextRef="#ctx0" brushRef="#br0" timeOffset="86469.92">1491 3098 593 0,'0'0'114'0,"0"0"-113"0,0 0 16 16,0 0 15-16,0 0 9 16,0 0-11-16,-9-6-17 15,9 6 14-15,0 0-6 16,0 0-13-16,-4 0 11 15,-1 0-2-15,-4 0-17 0,0 0 15 16,-5 4-2-16,1 1-2 16,-2 4-11-16,1-3 0 15,1 2 14-15,4-5-13 16,2 2 15 0,3-3 13-16,4-2-13 15,0 0 5-15,0 2 2 16,0-2-2-16,0 2 12 15,0-1-26-15,0 8 0 16,0 2 15-16,0 4-2 16,0 7 15-16,0 8 26 0,0 7-22 15,-2 6 18-15,-3 6-33 16,-4 3-3-16,0 6 12 16,-2 4-7-16,0 3 6 15,-2 0-23-15,2 2 1 0,-1-2 22 16,1 4-4-16,3-1 4 15,0-1 0-15,4 6-23 16,0 2 14-16,-3 1-11 16,1 3-10-16,-4 2 9 15,-1 1-2-15,1 1-8 0,-2 0 27 32,1-3-2-32,2-5 18 15,0-5-22-15,4-6-9 16,3-3 20-16,-2-5-14 15,2-2 3-15,-2-3-9 0,-1-2-13 16,0-1 2-16,1-2 4 16,-1-3-5-16,1-5 16 15,0-3-15-15,-1-2 4 16,3-1-4-16,0-4-1 16,2 0 6-16,0 2-7 0,0-2 6 15,0 1 5-15,0-1-2 16,0-2 5-16,0-3-6 15,0 0 0-15,0-5-2 16,0-4-6-16,0-2 0 0,0-2 12 16,0-2-12-16,0-3 0 15,0 0-1-15,0-3-8 32,0 0 8-32,0-2-15 15,0 0-51-15,0-34-10 16,-14-8-162-16,-1-16-1017 0</inkml:trace>
  <inkml:trace contextRef="#ctx0" brushRef="#br0" timeOffset="87586.87">1223 3291 373 0,'0'0'75'15,"0"0"-37"-15,0 0 57 16,0 0 25-16,0 0-6 16,0 0-30-16,0 0-28 15,-22-85 19-15,19 79-34 16,1 0-17 0,0 3 7-16,2-3 28 15,0 5-1-15,0-1 6 16,0 0-19-16,0 2 26 15,0-2-13-15,0 2-12 0,0 0 20 16,0 0-15-16,0 0 4 16,0 0-11-16,0 0-19 15,0 0 8-15,0 0-11 16,0 0-16-16,0 0-12 16,0 0 3-16,0 4-13 15,-4 19 9-15,-1 10 7 0,-1 17 2 16,-3 17-1-16,-3 23 5 15,-3 25 23-15,-1 26-17 16,1 6-4-16,1-25 13 0,6-30-20 16,1-27 16-16,0-10-3 15,-2 12-14-15,-2 7 33 32,0 12-15-32,-2 1-12 15,0 1 17-15,-1-1-14 16,-5-2 1-16,4-5 6 15,2-7-14-15,2-6 14 0,2-6-15 16,0-6-1-16,2 0 14 16,-2-6-13-16,3-2 0 15,-3-2 21-15,2-4-21 16,2 0 16-16,1-2-17 0,0-4 12 16,2 0-6-16,2 2-5 15,0-3 1-15,0 2-2 16,0-4 10-16,0-1-2 15,0-3-8-15,0-6 0 0,0-2 11 16,0-1-11-16,0-4 0 16,0-1-1-16,0-2 2 15,0 2 17-15,0-2-18 32,0-1 1-32,0-2 10 15,0-1-11-15,0-4 13 0,0 1-12 16,0-5 1-16,0 0 27 15,0 0-15-15,0 0-1 16,0 0 18-16,0 0-13 16,0 0 16-16,0 0-12 15,0 0 0-15,0 0 18 0,0 0-40 16,2 0-12-16,2-7-1 16,5-3-68-16,13-19-80 15,-1 3-128-15,-8-1-703 0</inkml:trace>
  <inkml:trace contextRef="#ctx0" brushRef="#br0" timeOffset="95434.83">23484 5939 33 0,'0'0'413'0,"0"0"-285"15,0 0-89-15,0 0 3 16,0 0 71-16,0 0-47 31,-5 0-37-31,5 0 7 16,0 0 28-16,0-2-15 0,0 2 3 15,0 0-10-15,0 0 3 16,0 0 1-16,0 0-21 16,0 0 17-16,0 0-22 15,0 0-3-15,0 0 15 16,-5 0-23-16,-5 0-8 16,-1 0 0-16,-5 0 5 0,-2 0 4 15,2 0-10-15,0 0 1 16,3 2 23-16,5 0-8 15,0-2 4-15,4 3 5 0,0-3-24 16,4 0 21-16,0 0-21 16,0 0 0-16,0 0 11 15,0 2-12-15,0-2 1 16,0 0 6-16,0 0-7 31,0 0 34-31,0 0-4 0,0 0-3 16,0 0 22-16,0 0-17 15,0 0-3-15,0 0-4 16,2 0-10-16,12 0 28 16,7 0-35-16,8 0-7 0,10 0 15 15,7 0-16-15,12 0 0 16,11 0 0-16,7 0 0 16,7 0 0-16,1 0 0 15,3 0 0-15,-4 0 9 16,-2 0-9-16,-6 0-1 15,-1 0 1-15,-5 0 0 0,0 1 0 16,-3 1 0-16,4-2 0 16,-1 0 2-16,-2 0-2 15,-3 0 0-15,1 0 0 16,-3 0 0-16,-2-2 3 0,0-1-3 31,-1 0 0-31,1 1 1 16,-2 0-1-16,2 0-1 15,2 1 1-15,-1-1 0 16,1 2 1-16,-2-3-1 16,2 1 0-16,-1 0-9 0,-3 0 10 15,0 2-1-15,-4-2 0 16,-1 2 1-16,0-1 2 16,1 1-3-16,-1 0-3 15,1 0 3-15,-1 0 0 0,-1 0 1 16,-1 0-1-16,-2 0 1 15,0 0 7-15,-2 0-8 16,-1 0 0-16,4 0 0 16,-2 0 0-16,4 0 0 15,2 0 0-15,2 1 1 0,-2 1 9 16,4 0-9-16,1-2-1 31,1 2 24-31,-2-2-23 16,0 2-1-16,0 1 8 15,0-1-2-15,-2-1 11 0,2 3-15 16,-3-2-2-16,1 1 28 16,0-1-27-16,-3-1 8 15,1 3 0-15,-3-2-3 16,0 0 4-16,-1 1-10 16,-4-2 0-16,-1 3 10 0,-1-1-10 15,1 1 2-15,-1-3 1 16,1 2 4-16,0-2 5 15,-3 2-12-15,1-3 0 16,1 1 11-16,-1-1-11 0,1 2 8 16,3 0 1-16,1 0-7 15,4 1 12-15,0-3-13 16,0 2-1-16,4-2 21 31,-2 0-20-31,0 0 0 16,-1 0 6-16,0 0-7 0,1 0 19 15,-3 0-19-15,3-2 1 16,-1-1 8-16,1 1-9 16,-1 0 0-16,1 0 0 15,-1 1 6-15,1-2-4 0,-1 2-2 16,-1-2 0-16,1 2 1 16,-2-2-1-16,-1-1-3 15,-2 2-3-15,4 0 12 16,-6 1 0-16,3 1-6 15,-1-3 0-15,-4 3 4 0,1-2-4 16,-3 0-1-16,2 0 0 16,-1 2 2-16,-1-2 3 15,1 2-4-15,-1 0 0 16,0 0 3-16,3 0-3 0,-1 0-1 31,-1 0 1-31,1 0 0 16,-1 0 4-16,-3 0-4 15,2 0 0-15,-4 0-3 16,2 0 4-16,-2 0-1 16,0 0 0-16,0 0 6 0,2 0-4 15,0 0-2-15,1 0 0 16,1 0 3-16,-3 0-3 16,4 0-1-16,-3 2 1 15,2 0 0-15,-1-2 2 0,-1 2-2 16,2-2 0-16,-2 0-3 15,0 0 3-15,0 0 0 16,-1 0 0-16,-2 0 0 16,-1 0 6-16,-1 0-6 15,1 0 0-15,-2 0-6 0,2-2 6 16,-1-2-1-16,1 3 1 31,-1-4-14-31,1 3 13 16,-2-2 0-16,-6 3 0 15,1-1-2-15,-2-1 3 16,-2 3-1-16,-1 0 0 0,-1 0 1 16,-4 0 1-16,-3 0-1 15,-5 0 0-15,-1 0-4 16,-4 0 4-16,-4 0 0 16,-2 0 11-16,0-2 7 0,0 2 50 15,0 0-27-15,0 0-5 16,0 0 13-16,0 0-42 15,2 0-7-15,1 0 0 16,-1 0-6-16,2 0-10 16,3 0-27-16,2 0-3 0,-4 0 22 15,-1 0-61-15,-6-2-47 16,-21-6-144-16,-10-6-745 0</inkml:trace>
  <inkml:trace contextRef="#ctx0" brushRef="#br0" timeOffset="99584.4">1731 6861 183 0,'0'0'605'0,"0"0"-531"16,0 0-63-16,0 0 12 15,0 0 67-15,0 0-57 16,0 0-24-16,0 0 8 16,3 0-1-16,-3 0 10 0,0 0 4 15,0 0 14-15,0 0 18 16,0 0-36-16,0 0 2 15,0 0 6-15,0 0-32 16,0 0 7-16,0 0-9 0,0 0 0 16,0 0-1-16,0 0 1 15,-7 2 0-15,-1 3-1 16,0 1 2-16,-1-5 7 16,3 4-8-16,0-3 0 31,0-1 14-31,0 2-14 0,1-3 1 15,1 2 15-15,-2-2-16 16,1 0 1-16,3 2 12 16,-3-2-12-16,5 0 34 15,0 0-15-15,0 0-2 0,0 0 14 16,0 0-16-16,0 0 11 16,0 0-2-16,0 0-18 15,0 0 24-15,0 0-17 16,0 0-2-16,0 0 1 15,0 0-4-15,0 0-10 0,0 0 1 16,0 0-4-16,12 2 3 16,5 1 2-16,5 2-1 15,7-1 20-15,7-1-20 16,7 2 2-16,5-1-2 0,6-2 6 16,4-2 0-16,2 0-6 31,3 2 0-31,1-2 6 15,-1 0-5-15,-1 0-1 16,-2 0 0-16,-4 0 0 16,0 0 1-16,-4 0-1 15,-4 0 0-15,-1 0-2 0,-1-4 3 16,0 0-1-16,-2-2 0 16,1 2 1-16,1 0 2 15,1 1-3-15,0-2 0 16,0 1-2-16,-1 0 2 0,1 2 0 15,-5-3 0-15,1 4 1 16,-3-1-1-16,-4 0 0 16,-1 2 0-16,2 0 1 15,-2 0 0-15,1 0-1 16,-1 0 0-16,1-2 1 0,1 2 3 16,2 0-4-16,-1-3 0 31,-3 3-3-31,1 0 4 15,-3 0-1-15,1 0 0 16,2-2 1-16,1 0 1 0,1-1-2 16,5 1 0-16,-3-5-3 15,2 4 4-15,1-3-1 16,1 0 0-16,1 0 1 16,-1 0 0-16,-2 1-1 0,3 2 0 15,-3-1 3-15,3 1-3 16,-3 1-2-16,3 0 1 15,-1 2 1-15,4-1 0 16,0-1 0-16,1-2 0 16,1 1 0-16,-2 1 0 0,4 0 0 15,2-1 0-15,1 1 0 16,3 0 1-16,0-2-1 31,0 1 0-31,0 3-4 16,0 0 5-16,-4 0-1 0,1 0 0 15,-2 0 1-15,3 0 0 16,0 0-1-16,0 0-1 16,0 0 1-16,0 0 0 15,-4 0-6-15,2 0 6 16,-2 0 0-16,-2 0 7 0,2 0-7 16,-3 0 0-16,-2 0 1 15,2 0-1-15,-3 0 0 16,2 0 0-16,-1 0 2 15,-1 3 1-15,1 1-3 0,4 0 0 16,0-1 0-16,5 1 1 16,0 1-1-16,2-1 0 15,-3-1 1-15,1 2 1 16,0-1-2-16,-2-1 0 16,-1 0 1-1,2 1-1-15,-1-3-8 16,0 2 8-16,2-2 0 15,0 2 8-15,4-3-8 16,0 0-4-16,0 0 3 16,3 0 2-16,-3 0 6 15,0 0 13-15,-2 0-13 0,1 0 15 16,-3 0-9-16,2-4 6 16,-2 1 6-16,-2 3-24 15,0 0 5-15,-2 0-6 16,2 0 9-16,-2 0 8 0,-1 0-11 15,0 0 2-15,0-1 16 16,1 1-23-16,-1 0 8 16,0 0 1-16,3 0-9 15,-1 0 23-15,2 0-23 16,-1 0 0-16,0 0 8 0,-2 0-8 16,-2 0-1-16,0-2 8 31,1 2-6-31,0 0 18 15,0 0-14-15,5 0-5 16,-2 0 18-16,1 0-19 16,1 0 0-16,2 0 0 0,-2 0 0 15,2 0 10-15,0 0-10 16,-2 0 0-16,1 2 8 16,-1-1-8-16,-3 3 0 15,3 1-5-15,-4-2 13 0,-2 2-2 16,2-1-6-16,-3-1 0 15,2 4 8-15,1-3-8 16,3-1 8-16,1 2-8 16,2-1 6-16,-1-1 1 15,-1 2-7-15,0-2-2 0,-2 2-8 16,-5 2 11-16,2-4-1 16,3 1 3-16,-1 1 3 31,0-3 4-31,-1 3-10 15,-1-1 0-15,-4-2-5 0,0 2 5 16,-1-1 0-16,1-2-1 16,1-1 8-16,-4 0-2 15,3 2-5-15,-3-2 0 16,3 0-1-16,-2 0-1 16,0 0 2-16,-1 0 0 0,0 0 7 15,1 0-3-15,-3 0-4 16,3 0 0-16,-5 0-6 15,0 0 7-15,1 0-1 0,-2 0 0 16,1 0 1-16,1 0 6 16,3 0-7-16,1 0 0 15,1 0-5-15,0 0 5 16,0 0 0-16,1 0-6 16,2 0 12-1,-2 0-7 1,2 0 1-16,-3 0 0 0,4 0-6 15,-2 0 6-15,0 0 0 16,-4 0-1-16,1 0 2 16,-3 2 2-16,1-2-3 15,-6 0 0-15,-3 0-1 0,-3 0-1 16,-2 0 2-16,-2 0 0 16,-2 0 1-16,0 0 3 15,2 0-4-15,2 0 0 16,0 0 3-16,5 0-3 15,-1 0 0-15,3-2 0 0,0 2-1 16,-3-2-1-16,-2 2 2 16,3 0 0-16,-1-1 5 15,-2-2-5-15,1 0 0 16,-3 3 0-16,-3-1 1 0,-1-1 3 16,-2 2-4-16,-2-2 0 31,2 2-3-31,-3 0 3 15,2-2 0-15,0 2-1 16,1 0 3-16,4 0 1 16,0 0-3-16,2 0 0 0,0 0-4 15,0 0 4-15,2 0 0 16,0 0-1-16,2 0 3 16,3 0-8-16,-3 0 6 15,-2 0 0-15,-2 0-5 0,-4 2 5 16,-8-2 0-16,-5 2 0 15,-5-2 1-15,-5 0 5 16,0 0-6-16,-2 0 0 16,0 0 8-16,0 0-7 15,0 0-1-15,0 0 0 16,2 0 1-16,0 0 3 0,0 0-4 16,6 0 0-16,0 0 15 15,1 0-15 1,3 0 0-1,-1 0-1-15,-1 0 7 0,2 0 5 16,-1 0-11-16,-2 0 1 16,0 0 12-16,-2 0-11 15,-3 0-2-15,-2 0 12 16,0 0-11-16,-2 0 5 16,0 0-6-16,-6 0-51 15,-15 0-73-15,-5-6-269 0</inkml:trace>
  <inkml:trace contextRef="#ctx0" brushRef="#br0" timeOffset="105583.38">14362 6880 168 0,'0'0'174'0,"0"0"-90"0,0 0-42 15,0 0 2-15,0 0 37 16,0 0-26-16,-73-5-33 16,61 5-11-16,-1 0-11 15,-5 0 11-15,0 0-11 0,0 0 0 16,-2 0 10-16,-2 3-10 16,2-1 0-16,-1 0 1 31,2-1 0-31,3 4 9 15,1-3-10-15,-1 3 0 16,3-2 0-16,-1 1 0 0,1 0-10 16,-1-1 8-16,1 0 1 15,2-3 1-15,2 2 1 16,2-2-1-16,3 0 19 16,2 0-18-16,2 0 45 0,0 0 46 15,0 0-14-15,0 0 13 16,0 0-26-16,0 0-21 15,0 0 9-15,0 0-40 16,0 0 2-16,0 0-11 16,0 0-2-16,0 0 11 0,0 0-2 15,0 0 5-15,0 0 45 16,0 0-20-16,0 0 1 16,0 0 1-16,0 0-15 31,0 0 49-31,0 0-25 0,8 0-30 15,6 0 25-15,6 0-14 16,11 0-11-16,10-7 3 16,5 2-18-16,10-2 8 15,6 0-15-15,3-1 6 16,-1 2 3-16,-1 2-9 0,-3-1 0 16,-2 1-1-16,-4 3 2 15,-3-1 3-15,0 0-4 16,0 2 0-16,-1-2 5 15,-2 2-5-15,0 0-5 0,-2 0 4 16,1 0 2-16,0 0-6 16,0 0 5-16,2 0 0 15,-1-2 6-15,4-1-6 16,2 0-1-16,0-1 0 16,0 2-4-16,0-2 3 0,0 0 2 15,0 0 0-15,-6 0 5 31,-1 2-5-31,-3-3 0 16,-1 3-6-16,-1-1 13 16,-2 1-5-16,3-1-2 15,1 1 0-15,1-1-6 0,2 1 6 16,2-2 0-16,3 4-2 16,0 0 9-16,4 0-4 15,0 0-3-15,-2 0 0 16,0 0 2-16,-2 0-2 0,2 0-6 15,2 0 6-15,0 0 1 16,2 2 9-16,2 0-10 16,5 0 0-16,-1-1 2 15,3 1-2-15,2 0-1 16,3-2 1-16,-1 0-5 0,0 0 4 16,1 0 1-16,-1 0 0 31,-5 0-2-31,-1 0 2 15,-3 0-1-15,-2 0 1 16,1-2 0-16,-1 2 6 0,0 0-6 16,0 0-2-16,2 0-4 15,-1 0 6-15,1 0 0 16,1 0 8-16,0 0-6 16,-1 0 4-16,0 0-6 15,-1 0-7-15,-3 0 7 0,0 0 0 16,-1 0 0-16,3 0 0 15,-2 0 7-15,2 0-6 16,1 0-1-16,-1 0-6 16,0 0 5-16,0 0 1 15,0 0-3-15,1 2 1 0,-1 1 4 16,0-1 1-16,-2 0-3 16,2-1 0-16,-2 4 9 15,0-1-9-15,5 0 0 16,-3 0-3-1,4 0 12-15,-1 0-8 16,1 0-1-16,1 1 2 16,-1 0 6-16,2-1-7 15,-2-1 0-15,3-1 11 16,-2 0-9-16,3 1 7 0,4-3-8 16,1 2-2-16,4-2 31 15,-2 0-31-15,1 0 1 16,0 0 8-16,0 2 7 15,-3-2 5-15,0 2-14 16,1-2-6-16,-3 1 24 0,1 2-24 16,-1-1 9-16,2 1 8 15,-1 2-18-15,2-1 15 16,-3-1-15-16,1 2 0 16,-1-1 4-16,-1 1 4 0,0-2-8 15,-1 1 12-15,0 0-12 31,1-3 16-31,-1 5-16 16,-1-5 1-16,4 3 14 16,-1-2-13-16,3 2-1 15,-2-2 13-15,1 2-14 0,0-2 0 16,1 0 0-16,-1 0 1 16,1-2 5-16,-1 3-6 15,2-3 0-15,-2 3-1 16,-2-1 2-16,1 0 0 0,-1 0-1 15,-3 0 1-15,2-1 9 16,-3 1-10-16,2 3 0 16,-3-3 2-16,2-2-1 15,-3 2 4-15,-1-2-5 16,-2 2 0-16,3-1-3 16,0 2 3-16,1-1 0 0,2 0 1 15,-1 0-1-15,-1-2 5 31,1 0-5-31,0 0 0 16,0 0-2-16,0 0 2 16,0 0 0-16,-3 0 1 0,-2 0 11 15,3-4-19-15,-3-1 7 16,-1 0 0-16,1 1 7 16,0-2-7-16,-2 2 0 15,3 0 1-15,-3 1 6 16,-2 0-6-16,0 3-1 0,0 0 0 15,-2 0-5-15,0 0 5 16,0 0 0-16,2 0 0 16,2 0 8-16,0 0-10 0,3 0 2 15,-3 0 0-15,-3 0-10 16,-3 0 10-16,-3 0 0 16,-1 0-1-16,-4 0 7 15,3 0-6-15,-5 3 0 16,-4-3 2-1,-3 0 24 1,-4 0-17-16,-6 3-3 0,-5-3 7 16,-6 0-2-16,-6 0-10 15,-3 0-1-15,-7 0-3 16,0 0-3-16,0 2-30 16,-15-2-81-16,-10 0-75 0,-8 0-455 15</inkml:trace>
  <inkml:trace contextRef="#ctx0" brushRef="#br0" timeOffset="107399.65">26297 6967 584 0,'0'0'70'0,"0"0"-70"15,0 0 0-15,0 0 42 16,0 0 8-16,0 0-12 16,0 0-11-16,26 0 29 0,-26 0 17 15,3 0-21-15,-3 0 4 16,0 0 18-16,0 0-19 16,0 0 11-16,2 0-28 15,0 0-6-15,0 0 10 0,6 0-23 31,-2 0 21-31,3-2-5 16,2 2-14-16,4 0 27 16,4 0-24-16,4 0-6 15,10 0 22-15,2 0-18 16,9 0 6-16,6 0-2 0,6 0-17 16,6 0 23-16,7 0-19 15,2-1 0-15,3 1 14 16,3-2-16-16,6 2 20 15,4 0-5-15,0 0-17 16,5 0 26-16,-1 0-22 0,-4 0-2 16,-1 0 11-16,-3 0-22 15,-2 0 10-15,-4 3-10 16,1 2 8-16,-2-3 3 16,0 0-11-16,-3 0 0 15,-1-2 23-15,-5 2-22 0,2-2 11 31,-5 1-6-31,1 2 3 16,-2-1 4-16,-1 0-13 16,-1 0 1-16,-1 2 5 15,0-2-6-15,0 3 0 0,-1-4 0 16,2 1 0-16,-1-2 7 16,0 2-7-16,0-2 0 15,-2 0-2-15,0 0 3 16,0 0-1-16,-2 0 0 0,0 0 1 15,-2 0-3-15,-1 0 2 16,-4 0 0-16,-3 0 7 16,-1 0-7-16,-3 0 0 15,-1-2-8-15,1-1 16 16,0-4-3-16,1 3-5 0,3 0 0 16,-1-1-8-16,0 2 8 15,0-1 0-15,-6-3 0 31,1 4 1-31,-1-1 6 16,-1-1-7-16,1 2 0 0,2-1 10 16,3-1-9-16,-2 2-1 15,3 1 0-15,3 2 1 16,-4-2 4-16,-2 2-5 16,3 0 0-16,-5 0-4 15,3 0 4-15,-4 0 0 0,1 0 0 16,1 0 1-16,1 4 2 15,2 2-3-15,3-2 0 16,0 1-5-16,2 0 5 16,-2-1 0-16,-3-2 0 15,2 1 1-15,-2 0 0 0,0-1-1 16,3 0-1-16,0 0 1 16,2 0 0-16,0-2-1 15,-3 0-9-15,0 0 4 31,-9 0 5-31,-6 0 1 0,-6 0 0 16,-5 0 2-16,-9 0-2 16,-2-4 0-16,-3 0 13 15,2 1 0-15,-4 0 30 16,0 1-27-16,5-2-7 16,1 2 4-16,-2-1-13 0,5 0-1 15,3 3 0-15,-1 0-6 16,4 0 6-16,-4 0 1 15,3 0-21-15,-5 3-16 16,-13 8-50-16,0-3-89 0,-9-8-228 16</inkml:trace>
  <inkml:trace contextRef="#ctx0" brushRef="#br0" timeOffset="109649.49">1716 7967 727 0,'0'0'128'16,"0"0"-97"-16,0 0-14 15,0 0 29-15,0 0 11 0,0 0-35 16,0-31-21-16,0 27 21 16,0 3 2-16,0-2 20 15,0 2-5-15,0-1-2 31,0 0 15-31,0 2-29 16,0-2-17-16,-3-1 20 16,-1 3-16-16,-3-2 6 0,3 2 19 15,0-2-19-15,-3 2 18 16,0 0-18-16,0 0 3 16,3 0 7-16,-2 0-25 0,4 0-1 15,-3 0 8-15,5 0-7 16,0 0 5-16,0 0-6 15,0 0 1-15,0 0 5 16,0 0-6-16,0 0 0 16,0 0-1-16,5 0 7 15,10 0 3-15,7 0 14 0,9 0-8 16,7 4 12-16,11 1-21 16,7-3-6-16,7-2 14 15,5 2-13-15,3-2 5 16,4 0-6-1,0 0 0-15,-3 0 3 16,-3 0-3-16,-5 0 0 16,-4 0 0-16,-2 0 0 15,-2 0 1-15,0 0-1 16,-1 1 0-16,3-1-3 16,0 3 3-16,5-3 0 0,1 1 2 15,2 2-1-15,0-2-1 16,-1 2 0-16,-1-3 1 15,-1 0 4-15,-3 1-5 16,-2-1 0-16,-4 0-6 0,-4 0 7 16,2 0-1-16,-5 0 0 15,-3 0 1-15,-1 0-3 16,-1 0 2-16,2 0 0 16,1 0 0-16,2 0 0 15,0 0 5-15,-1 0-5 0,1 0 0 31,1-1 1-31,-4-2-1 16,0-1 0-16,3 0 11 16,-3 1-10-16,1-1 4 15,3-1-5-15,-4 0 0 0,0 1 6 16,1 0-6-16,-3-2 0 16,-1 4 4-16,-3-3 2 15,-1 3-5-15,1 0-1 16,-2-2 0-16,0 3 12 15,-1-3-5-15,-1 1 5 0,-3 1 18 16,2 0-18-16,0 0 0 16,1 1-12-16,2 1 8 15,0-2 7-15,-1 2-15 16,1-2 1-16,-3 2-1 0,0 0 12 16,1-3-12-16,-1 3 0 15,-2 0 1-15,0-2 19 31,-2 0-19-31,-2 0-1 16,0 1 26-16,-2 1-25 16,-2-3 11-16,-6 2-2 0,-1-2-9 15,-3 1 23-15,-1 2-7 16,-8-2-4-16,0 2 27 16,-4 0-21-16,0 0 22 15,0 0 7-15,0 0-32 0,0 0 34 16,0 0-41-16,0 0-9 15,0 0 6-15,0 0-5 16,0 0-2-16,0 0-41 16,0 0-74-16,0 0-35 15,0 2-181-15</inkml:trace>
  <inkml:trace contextRef="#ctx0" brushRef="#br0" timeOffset="120013.9">29605 7828 497 0,'0'0'104'0,"0"0"-75"0,0 0-8 15,0 0 99-15,0 0-4 16,0 0-54-16,-9 0-19 16,9 0 37-16,0 0-7 15,0 0 7-15,0 0-16 16,0 0-25-16,0 0 17 0,0 0-24 15,-2 0-14-15,0 0 2 32,-5 0-20-32,-2 0 0 15,-2 0 0-15,0 0 7 0,-1 0 9 16,4 2-7-16,1-2 3 16,5 2 11-16,2-2-17 15,0 0 11-15,0 1-7 16,0-1-9-16,0 0 42 15,0 0-14-15,0 3-9 16,0-3 28-16,0 0-20 0,9 0 8 16,6 0 18-16,5 3-21 15,7-2 13-15,4 1-28 16,7 2-9-16,5-1 14 0,3 1-22 16,4-1 0-16,0 1 2 15,2 1 7-15,-1-2-6 16,-4 1-4-16,0 1 0 15,-5-4 4-15,-1 2-4 16,-2-2 0 0,-1-1 2-1,0 3 5-15,0-3 3 0,2 1-10 16,2-1 0-16,3 0 14 16,-1 0-14-16,1 0 0 15,0 0-1-15,0 0 2 16,-3 0 10-16,1 0-11 0,-1 0 0 15,-1 2 3-15,0 0-3 16,1 3 0-16,-4-3-1 16,1 0 2-16,-4-1 8 15,1-1-9-15,-1 3 0 16,3-3 16-16,0 1-15 0,2-1 0 16,0 3 12-16,1-3-11 15,-1 1 4-15,-1 2-6 16,-1-3 0-16,-2 0 4 15,0 0-4-15,-1 0 1 0,1 0 17 32,-1 0-17-32,4 0 7 15,-1-4-8-15,-1-4 1 16,1 1 4-16,3 0-5 16,-1-1 0-16,-1 1-1 15,4 4 2-15,-3-1 1 0,0 1-2 16,1 1 0-16,-4 2 4 15,-1 0-4-15,-3 0 0 16,-2 0 12-16,-2 0-4 16,-4 0 21-16,-2 0-16 0,-8 0-13 15,-1 0 23-15,-8 0-12 16,1 0 2-16,-5 0-1 16,-2 0-11-16,0 0 9 15,0 0-10-15,0 0-9 16,0 0 8-16,-11 0-46 15,-58-8-45-15,4-3-151 0,-15-9-1092 0</inkml:trace>
  <inkml:trace contextRef="#ctx0" brushRef="#br0" timeOffset="123813.75">1634 8833 530 0,'0'0'191'15,"0"0"-191"-15,0 0 0 16,0 0 43-16,0 0 9 0,0 0-23 16,0 0-19-16,2 0 33 15,-2 0 24-15,0 0-38 16,0 0 5-16,0 0-19 15,0 0-2-15,0 0 6 0,0 0-9 16,0 2 3-16,0 2-3 31,-2 2-10-31,-1-4 20 16,-1 2-13-16,-1 0 3 16,3-2 15-16,-3 1-8 15,1 2 5-15,2 2-3 0,2-5-19 16,0 1 16-16,0 1-16 15,0 1 0-15,0-2 14 16,0 1-3-16,0 2 0 16,6 1 16-16,8-2-8 0,4 2 17 15,4-2-10-15,7-1 0 16,7-1 14-16,3-3-19 16,4 2 4-16,6-2 4 15,0 0-19-15,7 0 12 16,0 0-21-16,2 0 0 0,0 0 9 15,-1 0-10-15,-3 0 0 32,0 0 0-32,-5-5 6 15,-3 3-1-15,2 0-5 16,-4 0 0-16,-1-1 0 0,-1 0 0 16,0 1 0-16,1 0 0 15,3 0 1-15,1-1 7 16,2 0-8-16,-2-1 0 15,2 2 10-15,-2 2-10 16,0 0 1-16,-3 0 1 0,1 0 12 16,-3 0-10-16,-2 0-4 15,3 0 0-15,-3 0 2 16,-1 0-2-16,2 0-1 16,1 0 0-16,3 0 2 0,-3 0 4 15,-2 0-5-15,3 0 0 16,-3 0 10-16,0 0-9 15,0 0 5-15,2 0 0 32,0 0 0-32,1 0 1 15,1 0-7-15,6 2 0 0,-1 0 4 16,6 0-4-16,1-2 0 16,0 3 0-16,0-3 1 15,0 0 7-15,2 0-8 16,0 0 0-16,-1 0 9 0,3 0-9 15,2 0 2-15,2 0 12 16,-2 0-14-16,0 0 13 16,1 0-13-16,-3 0 0 15,0-3 5-15,-7 3-5 16,1-2-1-16,-3 0 1 0,-2 2 0 16,-2-2 6-16,0 2-6 15,2 0 0-15,-2 0 6 16,-1 0-6-16,4 0 1 15,-2 0 15-15,1 0-15 0,1 0 12 16,-2 0-13-16,2 0 1 31,-1 0 14-31,0 0-15 16,0 0 0-16,-1 0 10 16,2 0-7-16,-1 0 7 15,0 0-9-15,0 0-1 16,3 0 20-16,0 0-20 0,2 0 1 15,2 0 8-15,-2 0-8 16,2 0 5-16,-1 0-6 16,1 2 0-16,2-2-3 0,-3 2 3 15,1-2 0-15,2 2 0 16,0 1 6-16,1-3-2 16,3 1-4-16,-2-1 0 15,2 0-2-15,-1 0 2 16,-3 0-3-16,-1 0 3 15,-1 0 2-15,2 0 14 0,0 0-16 16,2 0 0-16,-2 0-3 31,-2 0 4-31,0 0-1 16,-3 0 8-16,0 0-7 0,1 0 6 16,-2 0-7-16,-4-1 0 15,4-2 5-15,-1-1-5 16,0 2 0-16,-2 0 2 15,-3 0 4-15,2 0 0 16,1-3-6-16,0 2 0 16,2-1 0-16,3 2 0 0,-4 2 0 15,2-3-1-15,-3 3 1 16,-2-2 0-16,2-1 0 16,-3 1 1-16,4 0-8 0,-6-3 7 15,1 2 0-15,-3-1-2 16,3 0 11-16,1 0-9 15,4-1 0-15,-4 4 4 16,1-1-11-16,1 0 7 31,-4 2 0-31,-2 0 1 16,5 0-1-16,2 0 9 0,2 0-9 16,1-2-1-16,1 0 0 15,0-1 1-15,3-2 0 16,0-2 1-16,2 2 7 15,2 1-6-15,2-1-2 0,-3 2 0 16,-4 3-1-16,-3 0 1 16,-1 0 0-16,-2 0 2 15,-1 0 5-15,2 0-8 16,-5 0 1-16,-1 0 0 16,-2 0 2-16,1 0-2 0,-1 0 0 15,3 0 6-15,-1-2-6 16,-4 2 1-16,1 0-1 15,-1 0-3-15,-3 0 1 16,2 0 3-16,1 4-1 0,-3 0 0 31,1-2 6-31,1-2-9 16,-2 0 3-16,3 0 0 16,1 0 11-16,1 0-11 15,-2 0-2-15,0 0-5 16,-2 0 14-16,0 4-7 0,-1 0 0 15,2 0 1-15,-1 0 0 16,-1-2-1-16,1-2 0 16,3 0-7-16,-1 0 16 15,-1 0-9-15,2 0 0 0,-3 0 0 16,-3 0 1-16,1 0-1 16,-3 0 0-16,4 0-5 15,-4 0 11-15,2 0-6 16,-1 3 0-16,1-3-8 15,3 3 8-15,5-1 0 0,-1-2 0 32,0 2 0-32,-1-2-2 15,-4 0 2-15,-3 0 20 16,1 0-19-16,4 0 14 16,-4 0-15-16,3 0 0 0,-3 0 0 15,-1 0 0-15,-3 0 0 16,0 2 0-16,0 1 0 15,-2 0 1-15,-2-1 0 16,2-2-1-16,0 2 2 16,5 0 6-16,1 0-8 0,8-2 0 15,-3 2 2-15,3 0 26 16,-6-2-28-16,-1 2 8 16,-3-2 7-16,-2 3-14 15,-2-3 0-15,-2 0-1 0,-2 0 6 16,2 0 22-16,2 0-28 15,-1 0 1-15,1 0 2 16,-2 0-3-16,-5 0 0 31,1 3 0-31,-4-1 0 16,2 0 2-16,-3 0-2 0,-1-2 0 16,4 3-1-16,-1-3 1 15,2 2 0-15,2-2 0 16,1 0 1-16,0 3 5 15,-1-3-6-15,0 0 0 0,3 2-6 16,0-2 6-16,0 0 0 16,2 0 0-16,-2 2 1 15,0-2-4-15,-1 0 3 16,-2 2 0-16,-1 1-1 16,-3-3-4-16,-5 3 5 0,-3-3 0 15,-1 2 1-15,-5-2 6 16,-1 0-7-16,0 0 0 15,-3 0 16-15,-2 0-16 16,0 0 6-16,0 0-6 31,0 0 7-31,0 0-17 0,0 0 6 16,0 0-80-16,-7 0-33 16,-6-8-386-16</inkml:trace>
  <inkml:trace contextRef="#ctx0" brushRef="#br0" timeOffset="130779.25">14159 8863 484 0,'0'0'111'16,"0"0"-84"-16,0 0 4 16,0 0 51-1,0 0-11-15,0 0-32 16,0 0-20-16,0 0 48 16,0 0-4-16,0 0-10 15,0 0-7-15,0 0-28 16,0 0-1-16,0 0-16 15,0 0 1-15,-5 0 14 0,1 0-15 16,-2 0-1-16,-1 0 6 16,-3 0-5-16,0 0 10 15,-1 2-9-15,-1 0 5 0,1 3 29 16,3-3-23-16,0-2 2 16,4 3 6-16,0-3-12 15,4 0 7-15,0 0-7 16,0 0-9-16,0 0 25 15,0 0-12-15,0 0 11 16,0 0 10-16,0 0-17 0,8 0 22 31,8 0-4-31,11 0-6 16,7 0 13-16,8 0-36 16,7 0 0-16,5 0 16 15,4 0-15-15,6 0 9 0,1 0-16 16,1 0 1-16,1 0 8 15,0 0-9-15,-2 0 0 16,0 0 0-16,-5 0 7 16,0 0-7-16,-2 0 0 15,-3 0 0-15,1 0 3 0,0 0-3 16,2 0 0-16,0 0-3 16,4 0 10-16,1-3-14 15,-1 3 5-15,5-2 2 16,-1-1 3-16,2 1-3 0,-5 0 1 15,-3 0-7-15,-4-1 9 16,-6 0-3-16,-5 1 0 31,-5 0 3-31,-2 0-9 16,0 2 7-16,-2-2-1 16,4 0 10-16,-1 0-10 0,2-3 0 15,3 4-2-15,2-3 4 16,0-3-9-16,3 4 7 15,2-1 0-15,0-2 11 16,5 2-5-16,0 0-7 0,0-1 1 16,2 2 0-16,-3 1-1 15,1 2 1-15,0-3 0 16,0 2-5-16,2 1 7 16,0-2-2-16,0 0 0 15,0 2 1-15,2 0 2 0,0 0-3 16,3 0 0-16,-1 0 3 15,3 0-2-15,1 0-1 16,1 0 0-16,2 0 3 31,3 0 10-31,-1 0-13 0,1 0 1 16,-4 0 5-16,3 0-6 16,0 0 0-16,-1 0 0 15,1 0 7-15,-2 0 3 16,5 0-10-16,-3 0 1 15,3 0 15-15,-3 0-15 0,2 0-1 16,2 0 0-16,-4 0 6 16,3 2-6-16,-3-2 1 15,0 0-1-15,3 0 8 16,1 0-7-16,1 0-1 0,2 0 0 16,0 0 1-16,0 0 18 15,-2 0-19-15,-1 0 0 16,-3 0 11-16,-1 0-11 15,-2 0 1-15,-1 0 7 16,-2 6 3-16,-1-1-2 0,2 2-9 31,-3-2 0-31,3-3 3 16,-2 3-3-16,0-3 0 16,-1 0 6-16,1 1-5 15,-1 0 12-15,-1 1-13 0,1 0 0 16,-1-3-6-16,1 4 7 15,0-1-1-15,0-2 0 16,3 2 1-16,-1-2 21 16,3 1-22-16,1 0 2 15,1-1 12-15,0 0-13 0,3 3 6 16,-1-3-4-16,1-2 4 16,0 3 12-16,1-1-12 15,1 0-6-15,-1-2 33 16,2 0-33-16,1 2 12 0,-2-2-4 15,0 0-3-15,-1 0 7 16,1 3-4-16,-2-3-9 16,-3 0 12-16,3 3-6 31,-3-1-5-31,0-2 12 16,1 2-12-16,-1 0 21 15,0-2-22-15,-2 2 1 0,2-2 13 16,-2 0-14-16,1 2 25 15,1-2-5-15,0 0-20 16,1 0 22-16,-1 0-22 0,0 0 1 16,3 0 17-16,-1 0-18 15,1 0 0-15,0-2 0 16,0 2 1-16,-3 0-4 16,-3-2 3-16,1 2 0 15,-1 0-1-15,1-2 2 0,-3 0-1 16,1 2 0-16,1-2 1 15,-2-1 3-15,1 3-4 16,0 0 0-16,0 0 5 31,-3 0-3-31,4 0-2 16,-6 0 0-16,0 0 1 0,-4 0 1 16,3 0-2-16,-3 0 0 15,-1 0 4-15,1 0-4 16,0 0-5-16,-2 0 4 15,2 0 2-15,0 0 8 16,2 0-9-16,0 0 0 0,5 0 1 16,-3 0-1-16,3 0-6 15,-1 0 5-15,2 0 2 16,0 0-9-16,-1 0 8 16,-1 0 0-16,1 0 3 0,-3 0-3 15,3 0-7-15,-1 0 5 16,4 0 4-16,-1-3 2 15,1 3-4-15,-1 0-7 16,3 0-4-16,1 0 11 0,-2 0-9 16,0 0 8-16,-2 0-19 31,-2 0 19-31,1 0-7 16,-1 0 5-16,-1 0-9 15,-1 3 6-15,-1 0-8 16,-2 1 13-16,1 0-1 0,1-2 1 15,-2 2 1-15,0-1-10 16,-2-2 0-16,-2-1 10 16,0 2-11-16,-4-2 10 15,1 0 2-15,-4 2 4 16,-5-2-5-16,-1 0-5 0,-3 0-5 16,1 0 11-16,-4 0-1 15,1 0 0-15,2 0 0 16,3 0 9-16,-1 0-9 15,3-2 0-15,-3 2-7 0,2 0 7 16,1-2 0-16,4 2-1 16,0 0 2-16,5-1 2 31,1 1-3-31,1-3 0 16,-3-1-4-16,3 2 4 15,-2-2 0-15,2 2 0 0,-3-3 0 16,-4 5 1-16,-2-3-1 15,-1 1 1-15,-1 0-4 16,-3 0 3-16,3-1 0 16,-3 3 5-16,-2 0-3 0,5 0-2 15,-1 0 0-15,2 0 0 16,0 0 0-16,1 0 0 16,-1 0 0-16,4 0-6 15,4 0 13-15,1 5-7 16,3-1 0-16,-3-1 0 0,-1 0-1 15,-4-1 1-15,-6 0 0 16,1 0 0-16,-5 0 1 31,-3 0-2-31,-1 0 1 16,-5-2 0-16,0 2 2 0,0-2-2 16,-2 0 0-16,2 0-1 15,-1 0 7-15,3 0-2 16,1 0-4-16,4 0 0 15,4 0 9-15,1 0-9 16,1 0 0-16,-2 0-8 0,-4 0 14 16,0 0-7-16,-7 0 1 15,0 3 0-15,-1-2 1 16,-4-1-1-16,1 0 0 16,2 0 3-16,0 0-1 15,2 0-4-15,3 0 2 0,-1 0 0 16,5-6 0-16,-3 0 0 15,1 0 0-15,-2 0-3 16,-1 0 3-16,-1 1 0 16,1-2-1-16,2 2 1 0,1 0-10 31,2 1 10-31,-4 2 0 16,-6 0-9-16,-3 2 11 15,-3 0-2-15,-4 0 0 16,0-2 0-16,0 2 0 15,-3 0 0-15,1-2 0 0,-1 2 0 16,3-3 0-16,-2 3 0 16,0-1 0-16,-1 1 1 15,1 0 2-15,-1 0-3 16,3 0 0-16,-2 0-3 0,-1 0 5 16,-1 0-2-16,-1 0 0 15,-4 0 0-15,0 0 5 16,-4 0-5-16,-5 0 0 15,0 0-6-15,0 0 2 16,-16-14-55-16,-9 0-86 0,-6-4-614 0</inkml:trace>
  <inkml:trace contextRef="#ctx0" brushRef="#br0" timeOffset="134012.51">1663 9956 479 0,'0'0'147'0,"0"0"-115"0,0 0 52 16,0 0 27-16,0 0-7 15,0 0-51-15,0 0-29 16,-2-22 26-16,2 20 27 15,0 0-22-15,-3 2-7 0,3-3 2 16,0 3-28-16,0 0 3 16,0 0 4-16,0 0-10 31,0 0 20-31,0 0-19 16,0 0 3-16,0 0 14 15,3-1-31-15,14 1 2 0,5-2 11 16,9-3-17-16,9 4 27 15,8-1-23-15,5-2 1 16,8 2 14-16,1-1-20 16,5 2-1-16,1 1 0 0,1 0 8 15,1 0-2-15,-1 0-6 16,0 0 0-16,3 0 0 16,-4 6 1-16,3 0-1 15,4 0 0-15,-2-3-3 16,3 0 3-16,1-1 1 0,2-2 0 15,1 0-1-15,-2 0-1 16,3 0 1-16,-2 0-1 16,0 2 3-16,-2-2 2 31,-1 2-4-31,0-2 0 16,-2 0-3-16,-3 3 3 0,3-3 0 15,-3 0 0-15,2 0 0 16,3 0 5-16,0 0-5 15,0 0 0-15,1 0 0 16,2 0 0-16,-1-5 0 16,-5 3-1-16,1 0 1 0,0-1 5 15,-3 3-5-15,-2-1 0 16,-2 1 0-16,2 0 0 16,-2 0 0-16,-1 0-1 15,4 0 2-15,-1 0 2 0,0 0-3 16,3 0 0-16,-1 0-7 15,0 0 7-15,1 0 0 16,-1 0 0-16,-2 0 0 16,3 0 16-16,-1 1-16 0,-3 4 0 31,1-1 18-31,-1-1-18 16,-1 2 0-16,-1-1 0 15,-1-1 3-15,1 4-3 16,2-3 0-16,1-2 0 15,2 2 6-15,-1-4-6 0,1 2 0 16,-2-2-1-16,-1 0 2 16,4 0 0-16,-1 0-1 15,0 0 0-15,3 0 22 16,-3 0-21-16,4 2 13 16,-4-2-14-16,0 0 6 0,3 0 10 15,-5 0-9-15,2 0-6 16,-2 0 24-16,0 0-25 15,-2 0 10-15,0 2-2 16,-3 0 1-16,2 0 0 0,-2 2-9 16,1-1 0-16,1-3 2 31,1 3-2-31,0-1 0 16,2 0 2-16,2 0-2 15,0 1 10-15,1-1-10 16,2 1 0-16,0-1 17 0,3-2-17 15,2 2 0-15,2-2-2 16,4 0 13-16,0 2-11 16,2-2 0-16,0 0 1 15,-2 0 4-15,-1 0-5 0,-1 0 0 16,-3 0-1-16,2 0 3 16,-3 0 2-16,1 0-4 15,-2 0 0-15,-2 0-2 16,-3 0 2-16,-1 0 0 15,-1-2-1-15,-2 2 0 0,0 0 0 16,-2 0 1-16,-2 0 0 16,0 0 3-16,-1 0-3 31,1 0-5-31,1 0 4 16,2 0 2-16,-1 0 10 0,1 0-2 15,-3 0-8-15,-1-2 20 16,1 2-13-16,-3 0 13 15,2 0-14-15,-2 0 1 16,-4 0 6-16,1-2-14 16,-3 2 1-16,0 0 9 0,-2-3-10 15,0 3 0-15,-2-2 8 16,2 2-8-16,0 0 6 16,-1 0-6-16,0-3 0 15,-1 1 5-15,-1-2-5 0,3 1 0 16,-1 3 6-16,3 0-5 15,-3 0 6-15,3 0-7 16,0 0 0-16,0 0 5 16,1 0-5-16,1-3 0 15,0 3-1 1,0 0 1-16,0-2 0 16,-2 2 0-16,-2 0 1 15,-3-2 5-15,-6 0-5 16,-3 2-1-16,-7-2 28 15,-4 2-6-15,-2 0 11 16,-2 0-27-16,-2 0 3 0,-2 0 18 16,-1 0-11-16,-3 0-7 15,0 0 0-15,-6 0-2 16,-2 0-11-16,-2 0 4 16,-2 0 0-16,-3 0 0 0,-2 0 0 15,-2 0-1-15,2 0 1 16,-2 0-34-16,0 0 12 15,0 0-49-15,-6 0-48 16,-12 0-78-16,-8-10-375 0</inkml:trace>
  <inkml:trace contextRef="#ctx0" brushRef="#br0" timeOffset="137011.34">13274 9976 91 0,'0'0'575'0,"0"0"-496"0,0 0-66 16,0 0 17-16,0 0 44 31,0 0-31-31,-13 0-11 16,13 0-14-16,0 0 22 15,0 0 37-15,0 0-9 16,0 0 27-16,0 0-18 0,0 0-34 15,0 0 5-15,0 0-33 16,0 0-14-16,0 0-1 16,0 0 2-16,0 0 14 0,0 0-16 15,0 2 0-15,19-2 7 16,10 2 50-16,12-2-12 16,15 0-12-16,13 0-33 15,14 0 22-15,6 0-22 16,11 0 0-16,2 0 10 15,5-2-10-15,-2 2 0 0,2 0-6 16,-5 0 12-16,2 0-5 16,-4 0-1-16,-3 0 0 31,-1 0 5-31,0 0-4 16,1 0-1-16,0 0 0 15,1-2 7-15,4-2 12 0,2 2 0 16,-2-3 4-16,3 2 23 15,-3-1-26-15,3-1 9 16,0 2 4-16,1-1-32 16,0-1 19-16,-2 3-20 0,-1-1 0 15,-5 3-3-15,-2 0 5 16,-5 0-2-16,-2 0 4 16,-2 0 2-16,0 0 0 15,-3 0-6-15,1 0 0 0,2 0 4 16,0 0-4-16,3 0 0 15,1 0 0-15,3 0 0 16,-3 0 9-16,3 3-9 16,-1-3 2-16,3 5-1 15,0-3-1 1,0 0 0-16,0 1-1 16,0-1 10-16,-1 1-18 15,1-1 9-15,-3 0 0 16,-1-2 2-16,-1 0-2 15,-2 0 0-15,-1 0-2 0,-4 0 4 16,4 0-11-16,-6 0 9 16,2 0 0-16,-1 2-5 15,2-2 5-15,0 2 0 16,-1-1 0-16,3-1 1 16,0 0-2-16,2 0-6 0,-2 0 7 15,2 0 7-15,-2 3-7 16,3-3 0-16,-1 2-1 15,2-2 1-15,3 2 1 16,-1-2-1-16,-1 2-18 0,1-2 16 16,-1 0-6-16,1 0 8 15,-1 0-3-15,-3 0 9 32,0 0-7-32,0 0 1 15,1 0-1-15,-3 0 1 16,2 0 0-16,0 0 2 0,-1 0-2 15,2 0 1-15,-1 4 8 16,-2-2-9-16,2 0 0 16,0 1 0-16,1 0 0 15,-3-1-2-15,0 2 1 0,-2-1 1 16,-4-1 0-16,0 3-7 16,-6-3 7-16,-1 0 3 15,-3-2-3-15,1 0-6 16,-1 0 5-16,0 0 2 15,3 0-5-15,-3 0 4 0,3 0 0 16,-2 0-3-16,1 0 3 16,1 0 0-16,-3-4-1 15,0-1 2-15,-1 0-1 32,-2-1 0-32,1-2-18 0,-2 2 1 15,-5-3-29-15,-1 4 33 16,-3-2 6-16,-3 4 7 15,-1-1 0-15,2 2 0 16,-5-3 0-16,2 5-7 16,-1-5 7-16,0 5 0 0,-2 0 3 15,4 0 4-15,0 0-10 16,-4 0 3-16,4 0 0 16,-2 0-1-16,-1 5 1 15,0-3 0-15,2 3 6 16,3-1-6-16,-2-1 7 0,-3 0-7 15,-4-1 0-15,2 0-8 16,-5-2 9-16,1 0-1 16,0 2 3-16,-3-2 6 15,3 0-8 1,-3 0-1-16,3 0 0 16,-1 0 3-16,-4 0 3 15,3 0-6-15,-3 2 23 16,-1-2-22-16,4 0 7 15,-3 1-8-15,3-1 0 16,-1 3 2-16,-2-3-2 0,1 2-5 16,-6 0 3-16,3 0 4 15,-3 0 1-15,3 0-1 16,3 0-1-16,-2 3 16 16,3-5-17-16,6 3 0 15,-1-1-1-15,-1 0 2 0,-1 0-1 16,-1 1 0-16,-4-3 1 15,3 2 5-15,-3 1-6 16,0-1 1-16,-1 0 4 16,-6 0 2-16,-2 1-8 0,-2-3 1 15,-2 0 0-15,0 0-1 32,-1 0 1-32,1 0 0 15,2 0-5-15,0 0 6 16,-3 0-1-16,3 0 0 0,0 0 2 15,1 3 1-15,-1-3-3 16,0 2 0-16,0 0-5 16,2 0 5-16,0-2 0 15,-2 0-1-15,-2 0-8 16,-6 0 7-16,2 0 2 0,-3 0 0 16,1 0-8-16,-2 0 8 15,-1 0 0-15,2 0 0 16,-2 0 1-16,0 0 5 15,0 0-6-15,2 0 0 16,-1 0-4-16,4 0 4 0,2 0-2 16,-3 0 2-16,3 0-3 15,-1 0-3-15,2 0 6 32,1 0-7-32,2 0 7 15,-2 0-12-15,0 0 12 0,-2 0 0 16,-4 0 1-16,-2 0-1 15,-6 0 0-15,-2 0 1 16,-2 0 10-16,-3 0-10 16,-1-2 20-16,0 0 7 15,-3 2-10-15,3-2 11 0,-1 2-29 16,2-3 0-16,1 3 0 16,2 0 1-16,2 0-1 15,3 0 0-15,1 0-1 16,-4 0 1-16,-1 0 0 0,-6 0 1 15,-4 3-11-15,-9-3-78 16,-11 0-207-16</inkml:trace>
  <inkml:trace contextRef="#ctx0" brushRef="#br0" timeOffset="139061.28">32144 8191 795 0,'0'0'221'16,"0"0"-221"-16,0 0 26 15,0 0-25-15,0 0 85 16,0 0-20 0,0-30-20-16,0 30 33 15,0 0-10-15,0 0 14 16,0 0 1-16,0 0-33 15,0 0 9-15,0 0-31 16,0 0-8-16,0 16-21 0,0 22 23 16,0 40 83-16,-2 51-33 15,-12 53-32-15,-1 21 22 16,1-4-40-16,1-25-5 16,7-38-1-16,1-26-16 15,3-28 10-15,-3-24-8 0,0-11 8 16,1 1-14-16,0-4 3 15,-3-2 0-15,3-14 4 16,-1-14-4-16,3-5-9 16,-1-9-47-16,3 0-55 0,0-35-9 15,0-5-225-15,-2-10-578 0</inkml:trace>
  <inkml:trace contextRef="#ctx0" brushRef="#br0" timeOffset="139444.57">32311 8344 1413 0,'0'0'247'0,"0"0"-221"15,0 0-8-15,0 0 105 16,0 0-14-16,0 0-107 15,0 0-2-15,-9-24-10 16,9 60 10-16,0 32 41 0,0 42-10 16,9 38 21-16,-2 21-14 15,2-1-7-15,-5-13 19 32,3-22-36-32,-5-27 5 15,3-22 10-15,-3-29-27 0,-2-8 23 16,2-1-25-16,-2-2 6 15,0 0 22-15,0-14-26 16,0-12 8-16,0-6-10 16,0-7 8-16,0-3-22 15,0-2 7-15,0 0-80 0,0 0-3 16,0-14-32-16,0-9-99 16,0-7-802-16</inkml:trace>
  <inkml:trace contextRef="#ctx0" brushRef="#br0" timeOffset="140528.41">32298 5187 912 0,'0'0'192'15,"0"0"-105"-15,0 0-20 0,0 0 46 16,11-109 36-16,-7 88-74 16,3 3 8-16,-2 4 7 15,-1 6-26-15,0 4-4 32,-2 4-33-32,1 0-27 15,-3 0 0-15,4 21 6 0,1 34-6 16,2 57 59-16,-7 70-33 15,0 43 25-15,0 21-20 16,0-4-30-16,0-31 37 16,0-15-38-16,4-17 9 15,5-24 0-15,-5-16-9 0,-4-31-1 16,2-28 0-16,-2-23 1 16,0-13 26-16,0 2-17 15,0 3-7-15,0-6 17 16,0-11-19-16,0-12 10 0,-2-10-10 15,0-8-52-15,2-16-18 16,0-16-49-16,0-14-274 0</inkml:trace>
  <inkml:trace contextRef="#ctx0" brushRef="#br0" timeOffset="140960.75">32632 5254 1121 0,'0'0'217'0,"0"0"-140"0,0 0 17 15,0 0 30-15,0 0 3 16,0 0-89-16,0 0-38 15,-33-65-7-15,33 123 7 16,2 51 69-16,4 51 7 16,1 31-38-16,5 9 22 0,-6-8-7 15,-2-23-28-15,10-9 6 32,-3-10-14-32,-2-17-9 15,3-8 10-15,-8-25-11 16,-2-20 11-16,0-19-3 15,0-11-14-15,3 1 33 0,-1 4-20 16,2-3-8-16,2-9 16 16,-4-11-22-16,3-6 7 15,-1-6-7-15,-2-5 0 16,2-4-1-16,-2-6-12 0,-2-1-43 16,0-4-21-16,-2 0-47 15,0 0-51-15,0-12-212 0</inkml:trace>
  <inkml:trace contextRef="#ctx0" brushRef="#br0" timeOffset="141977.46">32211 2938 431 0,'0'0'796'15,"0"0"-737"-15,0 0-33 16,0 0-2-16,0 0 103 16,0 0-32-16,0 0-59 0,0-35 1 15,0 39-26-15,0 20-11 32,-2 19 60-32,-5 38 4 15,-2 46 25-15,-7 55-5 16,0 29-27-16,1 6-6 0,2-22-22 15,4-37-11-15,0-14-6 16,0-17-5-16,-2-9 18 16,0-22-17-16,4-21-8 15,0-22 12-15,3-11-11 16,-1 0-1-16,1-2 0 0,0-4 6 16,-1-12-11-16,3-12 5 15,0-12-64-15,2-22-23 16,-2-18-59-16,2-11-566 0</inkml:trace>
  <inkml:trace contextRef="#ctx0" brushRef="#br0" timeOffset="142427.41">32592 2809 1141 0,'0'0'243'0,"0"0"-207"15,0 0 5-15,0 0 82 16,0 0-26-16,0 0 8 16,0 0-68-16,0-86-37 15,0 106 0-15,-2 33 1 16,-10 51 63-16,-1 51 1 0,4 27-35 15,-2 11 40-15,5-6-34 16,1-24-16-16,3-11 16 16,-2-18-16-16,4-15 1 15,0-25 11-15,0-19-18 0,0-17 24 16,0-11-22-16,0 5-15 31,0 3 18-31,0-3-10 16,0-14-8-16,0-10 2 15,0-12 7-15,0-8-2 16,0-4-8-16,0-2 0 0,0-2-9 16,0 0-8-16,0 0-62 15,0 0-24-15,0-6-66 16,-3-11-145-16,-8-6-1090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04T06:41:25.436"/>
    </inkml:context>
    <inkml:brush xml:id="br0">
      <inkml:brushProperty name="width" value="0.05292" units="cm"/>
      <inkml:brushProperty name="height" value="0.05292" units="cm"/>
      <inkml:brushProperty name="color" value="#FF0000"/>
    </inkml:brush>
  </inkml:definitions>
  <inkml:trace contextRef="#ctx0" brushRef="#br0">7984 7761 222 0,'0'0'120'0,"0"0"-103"16,0 0-11-16,0 0 24 0,0 0 1 16,0 0 2-16,-10 0 30 15,5 0-6-15,2 0 51 16,-1 0-47-16,-1 0-37 16,-1 0 11-16,-3 0-34 15,-2 0 5-15,-2 3 10 0,-3 1 18 16,-2 0 18-16,2 2-26 15,-1 0-19-15,1 0 19 16,3 0-25-16,3-2 14 16,4-2 8-16,4-2 1 0,2 0 23 15,0 0-33-15,0 0-14 32,0 0 9-32,0 2-9 15,0-2-1-15,0 4-13 16,2 0 8-16,10 3 6 15,3-2 17-15,5 3 18 0,7 0 16 16,2-2-22-16,2 2-18 16,3-2 7-16,3-1-11 15,1-2 7-15,7-1-8 16,1-2-4-16,6 0 15 0,4 0-17 16,0 0 0-16,1 0 0 15,-1-3 10-15,2-4-11 16,0 1 1-16,-2 2 0 15,-1 0-1-15,1 0 1 16,-3 1 0-16,1-3 0 0,-5 5 1 16,0-3-1-16,-2 3 0 15,-1-4 0-15,4 3 3 32,1-4-3-32,3 2 0 15,1 1 7-15,1-4-7 0,0 3-1 16,-1 1-16-16,-1-2-7 15,-5 1 23-15,0 2 1 16,-5 1 0-16,3-2 1 16,0 0-1-16,2 3 1 15,3-1-2-15,4-3 6 0,4 0-5 16,-1-1 0-16,1-2 7 16,-4 5-14-16,-4-1 8 15,-5 3-2-15,-1 0 1 16,-1 0 0-16,-3 0 1 0,6 0-1 15,-2 0 0-15,5 0-2 16,0 0 2-16,5 0 0 16,2 0 0-16,0 0 0 15,0 0 8-15,0 0-8 16,0 0 0 0,2 0 19-16,3 0-18 15,-1 0 5-15,-2 0 6 16,3 0-11-16,-5 0 5 15,0 0-4-15,0 5-2 16,0-1 10-16,-1-1-10 16,1 0 0-16,4 1 3 0,2-2 6 15,2 0-2-15,3-2 5 16,0 2-3-16,1-2 11 16,-6 0-10-16,1 1-7 15,-1-1 17-15,1 3-8 0,-1 0 10 16,3-3-22-16,3 0 0 15,1 1 2-15,-2-1-2 16,-3 0 0-16,0 0 6 16,-4 0 3-16,-4 0 7 15,-3 2-16-15,-3 2 8 0,-1 1-3 32,-2 0-5-32,2-1-4 15,3 2 4-15,4-4 0 16,2 2 23-16,5-2-13 15,2-2 0-15,1 0 18 0,2 3-28 16,1-3 0-16,-2 1 10 16,1 1-10-16,1-2 0 15,0 2 0-15,3-2 1 16,-1 0 15-16,3 0-16 16,-2 0 0-16,2 0 8 0,-5 0-1 15,0 0-1-15,-5-4-6 16,4 0 1-16,-3 2 23 15,2-2-24-15,3 1 1 16,-1-2 4-16,2 1-4 0,3 1 11 16,-1 1-12-16,4 2 8 15,-2-3 9-15,2 3-17 32,-4-2 9-32,-1 2-6 15,-1 0 7-15,2 0-13 16,2 0 3-16,4 0 0 0,-1 0 12 15,-2 0-12-15,2-2-2 16,-2 2 2-16,0 0 1 16,1-2 12-16,-2 0-13 15,2 1 0-15,0-2 11 0,2 3-10 16,-3 0 13-16,2 0-7 16,-2 0 2-16,-2 0-9 15,-2 0 0-15,-1 0 0 16,1 0 26-16,-3 0-26 15,2 0 0-15,-1 0 0 0,1 0 1 16,-2 0-1-16,1 0 0 16,-5 0 0-16,-1 0 4 15,1 0-4-15,1 0 0 32,1 0 8-32,-1 0-8 0,3 0 0 15,-1 0 0-15,1 0 6 16,-2-3-10-16,3-2 4 15,-1-4 0-15,3 2 16 16,2-1-16-16,2 0-11 16,2-1 11-16,0 2 0 0,3-1 22 15,-6 0-22-15,4 0-4 16,-6 0-2-16,2 0 12 16,-2 0 9-16,-1 0 18 15,-3-1-12-15,-2 4 21 16,-5 3-17-16,0 0-25 0,-9 2 12 15,-8 0-12-15,-7 0-6 16,-11 0 6-16,-9 0-22 16,-9 0 22-16,-7 0-17 15,-4 0-36-15,0 4-35 16,-24 1-68 0,-10 0-10-16,-4-3-205 0</inkml:trace>
  <inkml:trace contextRef="#ctx0" brushRef="#br0" timeOffset="3249.35">19607 7700 195 0,'0'0'190'16,"0"0"-120"-16,0 0-56 15,0 0 13-15,0 0 11 0,0 0-16 16,0 0-9-16,0-17 5 16,2 16-6-16,-2 1 18 15,0-2-5-15,0 0 22 16,0 1 15 0,0 1-8-16,0-3 31 15,0 0-33-15,0 3-11 16,0 0 12-16,0 0-11 15,0 0-7-15,0 0 5 16,0 0-22-16,0 0 42 16,0 0-34-16,0 0 3 0,0 0 11 15,0 0-27-15,0 0-3 16,0 0-10-16,0 0-19 16,0 0 8-16,11 0 9 15,5 0 2-15,5 7 18 0,2 4-8 16,11-2-1-16,4 5 17 15,9-2-25-15,6 2 36 16,5 0-31-16,9 0-6 16,2-5 31-16,7 2-30 15,2-2-1-15,4-6 19 0,1 3-17 32,2-2 20-32,-1 0-17 15,3-2 6-15,-2 3-11 16,4-4 0-16,0 1 3 15,3 0-9-15,4 1 12 16,-1-2-3-16,4 1-3 0,-3-2 0 16,2 0-3-16,-3 2 10 15,3-2-7-15,1 0 0 16,-3 0 1-16,2 0 8 16,-5 0-9-16,3 0 1 0,-5 0 2 15,1 0-3-15,-3 0 0 16,-2 0 0-16,0-2 13 15,0-1-10-15,0-2-3 16,-1-1 1-16,1 2-2 16,0-1-3-16,-2-2 4 0,-2 3 11 15,-1 1-10-15,3-4 1 32,-3 3 2-32,1 0 3 15,-1 0-5-15,-4 0 4 16,1 0-5-16,-6-1 9 0,-4 2-9 15,-2 1 17-15,-2 0-18 16,-3 2 0-16,5-2 16 16,0 2-9-16,2 0-1 15,0 0 12-15,2 0-7 16,-2 0-10-16,3 0-1 0,-1 0 1 16,2 0 8-16,4 0-9 15,-2 4 0-15,3 1 12 16,3-2-11-16,-4 1-2 15,2 0 1-15,-4-1 0 0,-1 0 6 16,-3 1-6-16,0 0 0 16,-1 0 6-16,-3 1 0 15,2-4-8-15,-1 3 2 32,2-2 0-32,-1 0-4 15,0 1 4-15,0-3 0 0,-2 1 9 16,2-1-9-16,-2 2 0 15,2 0 0-15,-2 2 0 16,0-1-3-16,2-2 4 16,-2-1-1-16,-1 2 13 0,2-2-12 15,1 0-1-15,2 0 0 16,1 0 10-16,1 0-11 16,0 0 2-16,3 0-1 15,0 0 7-15,0 0-6 0,2 0-1 16,0 0 0-16,0 0 2 15,2 0-2-15,0-2 0 16,-1-4 1-16,0 0 5 16,0 2-6-16,-6 0 0 15,1 0-1-15,-5 3 2 16,-4 1-2 0,-1 0-2-16,-4 0 3 15,0 0 5-15,1 0-5 16,-1 0 0-16,2 0-6 15,1 0 19-15,3 0-13 16,2 0 1-16,1 0 5 0,0 0-10 16,-1 0 16-16,2 0-12 15,1 0 0-15,0 0 4 16,1 0-5-16,-1 0 1 16,-2 0 0-16,3 0 1 15,-5 0-1-15,-1 0 0 0,-3 1-1 16,-5-1 2-16,0 0 7 15,-4 0-8-15,1 0 6 16,-2 0-14-16,1 0 8 16,0 0 0-16,-3 0 0 0,2 0 0 15,-4 0 7-15,1 0-7 16,-4 0 1-16,1 0-4 31,2 2 3-31,-2-2 0 16,1 0 0-16,0 0 7 15,-1 0-6-15,-1 0-1 0,-2 0 0 16,2 2-6-16,-5-2 6 16,0 0 0-16,-1 0-3 15,0 0 9-15,-1 0 2 16,-2 0-8-16,1 0 0 0,-3 0-6 16,4-2 6-16,1 2-13 15,0-2 12-15,3 1 2 16,-4-4 15-16,1 3-16 15,-2-2 0-15,0 1-6 16,-2 0 6-16,2 0-1 0,1 3 0 16,0 0 2-16,-1 0 3 15,-3 0-4-15,3 0-5 16,-2 0 3-16,2 0 2 31,0 0-3-31,1 3 2 0,0-3 1 16,-1 3 0-16,-1-3-6 15,-3 0-1-15,1 0 7 16,2 0 0-16,-6 0 0 16,0-7-1-16,0-1-2 15,-4 3 1-15,-1-2 2 0,-1 2 0 16,-1 0 3-16,-1 1-3 16,-4 0 0-16,0 3 1 15,-3-5 0-15,-6 5-1 16,1 1 0-16,-4-2 0 0,-2 2 7 15,-5 0-7-15,0 0 9 16,0 0 22-16,0 0-24 16,0 0 2-16,0 0-9 15,0 0-13-15,0 0 13 16,-2 0-50-16,-54-18-137 0,0 1-100 31,-15-8-924-31</inkml:trace>
  <inkml:trace contextRef="#ctx0" brushRef="#br0" timeOffset="6648.28">2012 8837 371 0,'0'0'207'16,"0"0"-141"-16,0 0-27 15,0 0 10-15,0 0 33 16,0 0-17-16,2 0-44 16,-2-2 12-16,2 2 6 0,-2 0-9 15,0 0 27-15,0 0-23 16,0 0-8-16,0 0-18 31,0 0-1-31,0 0 4 16,0 0-11-16,0 0 1 0,0 0 23 15,0 0-11-15,0 0 6 16,0 0 1-16,0 0-19 16,0 0 34-16,0 0-15 15,0 0-13-15,0 0 2 16,0 0-9-16,4 0 0 16,4 0-1-16,5 0 10 0,10 0 1 15,8 0-3-15,9 0 2 16,9 0 20-16,5 0-22 15,6 0 0-15,2 0 0 0,7 0-6 16,0 0-1-16,1 0 0 16,3 0 1-16,0 0-4 15,3 0 3-15,2 0 0 16,3 0 0 0,-1 0 7-16,-5 0-9 15,-5 0 2 1,-7 0 0-16,-5 0 6 0,-3 2-6 15,0 0 0-15,3 2-1 16,3-2 2-16,5 0 3 16,4-2-4-16,1 0 0 15,2 2 0-15,1-2 0 0,2 0-1 16,-2 0 0-16,1 0 2 16,-1 0 4-16,-1 0-5 15,-2 0 0-15,4 0-6 16,0 0 6-16,-1 0 0 0,-1 0-3 15,-2 0 4-15,-1 0-2 16,-6 0 1-16,-1-4 0 16,-1 2 5-16,-2-1-5 15,-2 0 0-15,1 1-1 16,-1 0 9-16,0 0-16 0,2-1 6 31,2 3-1-31,3-3 3 16,4 3 0-16,-1-4 1 15,6 2 4-15,2-1-5 16,4 1 0-16,5-3-3 0,-1 1 3 16,3 0 10-16,3 0-9 15,-3 1 0-15,2 3 20 16,-2-1-21-16,-2 1 0 16,-3-2-1-16,-4 0 2 15,-2-2 2-15,-5 0-3 0,-2 0 0 16,0 0-1-16,-1 1-4 15,-4 0 5-15,1 1 0 16,1 0 14-16,1 0-1 16,3-3-12-16,3 5 10 0,0-5 1 15,1 1-12-15,-1 0 1 16,2 0-2-16,0 1 2 31,1 0 15-31,2 1-16 16,2 0 0-16,3-1 0 15,1 1 3-15,-1 2-3 0,-3 0 7 16,2 0-5-16,-1 0 9 16,-3 0-11-16,2 0 10 15,-2 0-4-15,1 0-6 16,-2 0 0-16,4 0 15 0,-4 0-14 16,1 0 10-16,-2 0-11 15,-2 2 0-15,-1 1 10 16,1-1-9-16,-1 0 5 15,0-2-6-15,2 0 0 16,-4 0 15-16,1 0-15 0,-1 2 0 16,0-2-6-16,1 0 7 15,-1 0-1-15,0 0 0 16,0 0 8-16,-4 0-15 31,0 0 7-31,-3 0 0 16,-1 1-4-16,-1-1 4 0,-2 3 0 15,0 1 3-15,3 0-1 16,-3 0 4-16,2 1-6 16,-4-3-2-16,3 3 1 15,-5-3 1-15,2 3 0 0,0-5 0 16,2 3 1-16,0-1 5 16,2-2-6-16,1 2 6 15,-1-2-12-15,3 2 6 16,-1-2 0-16,1 0-1 15,-2 2 11-15,-1-2-7 0,3 0-3 16,-3 0-8-16,5 0 0 16,0 0 8-16,-3 0 0 15,3 0 0-15,-4 0 1 16,0-2 5 0,-5-2-6-1,-1 2 0-15,-1-1 3 0,2 0-3 16,-3 1 0-16,4-2 0 15,-4 1 2-15,1 1-2 16,1 2 0-16,7 0 1 16,0 0-5-16,3 0 4 0,2 0 0 15,-5 0 5-15,1 0 1 16,0 0 12-16,0 0-13 16,-1 0-3-16,-1 0 18 15,-5 0-20-15,-2 0 0 16,-4 2 23-16,0 1-22 0,-3-1 10 15,2 0-11-15,-2 3 1 16,1-5 13-16,-2 3-14 16,-1 1 0-16,-2-2 5 15,0 1-4-15,-1 2-1 0,1-1 0 16,1 2 0-16,6-1 0 31,-1 0 0-31,2 2 0 16,-1-6 4-16,-1 3 4 15,0 0-9-15,3-2 1 16,1 1 0-16,1-3 5 0,0 3-5 16,-1-3 0-16,-3 2 0 15,-3-2-3-15,0 2 3 16,-4 2 0-16,-3-3 6 16,1 2-14-16,-4-1 9 0,1 0-1 15,-1-2 7-15,-1 2-7 16,-3-2-1-16,-2 0 1 15,3 2 0-15,-1-2-2 16,4 0 2-16,1 2 0 16,2-2-1-16,3 2 1 0,-3 0-7 15,3-2-15-15,-3 3 14 16,1-3 7-16,1 0 1 31,3 0 0-31,-3 0-9 16,0 0 9-16,-1 0 0 0,-3 0-1 15,-4 0 2-15,2 0 4 16,-2 0-5-16,2 0 0 16,-1 0-5-16,4 0 5 15,-3 0 0-15,-1 0 0 16,3-5 0-16,5 1 2 0,1-2-2 16,4 1 0-16,1 2-7 15,-2-1 4-15,-4-1 3 16,-3 5-1-16,-4 0 13 15,-2-3-12-15,0 3 0 0,-5 0 0 16,-2 0-9-16,-2 0 9 16,-4 0 0-16,4 0-1 15,0 0 2-15,0 0-2 16,0 0 1-16,-2 0 0 31,-1 0 3-31,0 0-3 0,-1 0 0 16,1 0-1-16,-1 0 13 15,-2 0 1-15,0 0 6 16,-3 0-16-16,-1 0 38 16,-3-2-22-16,-3-2 17 0,-5 1 11 15,-3 3-31-15,-1 0 17 16,-2 0-33-16,0 0-32 16,0 0 17-16,0 0-74 15,-26 0-118-15,-1-1-144 16,-6-7-798-16</inkml:trace>
  <inkml:trace contextRef="#ctx0" brushRef="#br0" timeOffset="8748.41">6852 11667 41 0,'0'0'865'0,"0"0"-782"15,0 0-21-15,0 0-27 16,0 0 49-16,0 0-15 0,-18-13-56 15,18 13-3-15,0 0 12 16,0 0-9-16,0 0 16 16,0 0-3-16,0 0 0 15,0 0-2-15,0 0-23 0,0 10 9 16,0 8 27-16,2 5-15 31,2 5 30-31,4 2-27 16,1 1 1-16,1 1 25 15,2 2-38-15,1-1-7 16,0-5-6-16,-1-2 8 0,1-6 5 16,-4-6-13-16,-2-2 0 15,-3-6 3-15,0-2 5 16,-1-2-8-16,-1-2 0 16,0 0 8-16,2 0 10 15,6 0 45-15,7-20 32 0,14-14-26 16,12-12-68-16,8-12 6 15,9-4-7-15,8-2 6 16,0 2-7-16,1 7 1 16,-4 9-24-16,-7 10-2 0,-13 11-36 15,-14 10-5-15,-14 11-36 16,-17 4-108 0,-4 19-69-16,-21 1 37 0</inkml:trace>
  <inkml:trace contextRef="#ctx0" brushRef="#br0" timeOffset="9531.66">6961 12738 633 0,'0'0'112'16,"0"0"-32"-16,0 0 22 16,0 0 11-16,0 0-19 15,0 0-46-15,0 0 17 0,0-5-17 16,2 5-46-16,0 0 21 16,3 18-8-16,0 4 46 31,1 10 2-31,1 5-13 15,1 0 1-15,4 6-11 16,-1-3-22-16,1-2 18 16,-4 0-14-16,1-6-3 0,0-4 0 15,-2-5-17-15,-3-8 9 16,1-4-11-16,-1-6 0 16,-2-3 2-16,2-2 6 0,4 0 7 15,3-14 48-15,11-20 3 16,12-17-47-16,7-10-19 15,11-8 0-15,4-1 13 16,-3 2-13-16,0 7 1 16,-5 10-1-16,-6 9 1 15,-7 10-2-15,-6 7 0 0,-8 11-12 16,-11 7-6-16,-5 7-3 31,-5 0-92-31,0 7-56 16,-9 27-10-16,-10-3 6 15,-6-3-579-15</inkml:trace>
  <inkml:trace contextRef="#ctx0" brushRef="#br0" timeOffset="10498.66">7184 14043 557 0,'0'0'222'0,"0"0"-101"0,0 0-18 16,0 0 36-16,0 0-35 16,0 0-26-16,0 0-30 15,-11-30-3-15,11 30-10 0,0 0 13 16,0 0-28-16,-3 2-3 15,3 12 20-15,0 5-10 16,0 12 0-16,0 3 2 16,0 7-22-16,0-2 21 15,0 3-11-15,0 2-9 16,5-7 24-16,4-2-32 0,-2-4 1 16,1-5 14-16,-1-7-14 31,-2-2 12-31,0-6-13 15,-3-4 1-15,0-5-3 0,0-2 3 16,2 0-1-16,3 0 38 16,9-18 9-16,11-15-4 15,10-15-39-15,10-13-1 16,4-10-6-16,5-3-13 16,2 2 16-16,-4 7 7 15,-3 10 1-15,-4 10 3 0,-12 9-11 16,-6 14 1-16,-8 6 17 15,-10 8-18-15,-7 5-1 16,-2 3-10-16,-2 0 5 16,0 0 0-16,0 0 6 0,0 0-22 15,0 0-4-15,0 0-67 16,0 7-74-16,-2 3-48 16,-7-4-152-16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04T06:42:01.930"/>
    </inkml:context>
    <inkml:brush xml:id="br0">
      <inkml:brushProperty name="width" value="0.05292" units="cm"/>
      <inkml:brushProperty name="height" value="0.05292" units="cm"/>
      <inkml:brushProperty name="color" value="#FF0000"/>
    </inkml:brush>
  </inkml:definitions>
  <inkml:trace contextRef="#ctx0" brushRef="#br0">4170 5336 411 0,'0'0'126'0,"0"0"-66"16,0 0-28-16,0 0 48 15,0 0-30-15,0 0-1 16,0-26 15-16,0 21-15 15,0 2 16-15,0 1-13 0,-2 0-33 16,2 2 21-16,0 0-24 16,-2 0-14-16,-3 0 18 15,-1 0-20-15,-1 0 1 16,-4 0 11-16,-2 0-6 0,-1 0 5 16,-1 0-11-16,-4 0 0 15,4 0 15-15,-3 2-15 16,3 2 0-16,3-3 0 15,3 1 11-15,5-2-2 0,0 3-8 16,4-3-1-16,0 0 15 31,0 0-15-31,0 0 0 16,0 0 0-16,0 0 0 16,0 0 0-16,0 0 0 15,0 0-1-15,0 0-8 0,2 2 10 16,9 2-1-16,5-3 13 15,5 4-12-15,4-3 25 16,4-1-20-16,5 2-6 16,4-3 18-16,4 1-18 15,2-1 1-15,6 0-1 0,-1 0 12 16,2 0-11-16,0 0-1 16,3 0 1-16,0 0 6 15,-2 0-7-15,7-1 1 16,-6-5-1-16,1 1 10 0,-3 2-6 15,-4-1-4-15,-3-1 0 16,-1 4 0-16,-3-3 1 31,-3 0-1-31,2 1 0 16,-6-1 2-16,-1 3 4 0,1-1-6 16,-2 0 0-16,0 2-1 15,3 0-2-15,-3 0 3 16,2 0 0-16,-2 0 9 15,3 0-15-15,-3 0 6 16,2 0 0-16,0 4 13 16,4-1-13-16,-2 2-2 0,1-3 2 15,-1-2 0-15,1 0 0 16,0 0 0-16,2 0 0 16,0 0 3-16,-1 0-3 0,6 0-1 15,-3 0 0-15,2 0-3 16,1 4-2-16,1-1 7 15,1 2-1-15,-1-1 1 16,1 2 0-16,-3-1-1 31,4-1 0-31,-2 3 1 16,3-3 4-16,1 2-5 0,2-1 0 16,0 0-7-16,4-1 7 15,2-1 0-15,4 0-1 16,5-1 10-16,-1-2-5 15,4 0-4-15,-4 0-9 0,3 0 3 16,-2 0 12-16,-3 0 0 16,0 0-6-16,-4 0 0 15,0-5 5-15,-4 5-5 16,-1-5 0-16,-4 3-4 16,1-3 5-16,-2 3-1 0,-1-1 0 15,2 1 0-15,-2 0 3 16,3 0-3-16,-2-2 0 15,1 2-2-15,3 0 1 16,-1-1 1-16,2-1 0 0,3 3 0 31,0-1 4-31,2 0-4 16,-1-2 0-16,1 2-3 16,-2 0 9-16,0 0-6 15,-2-1 0-15,2 1 0 16,-4-1 2-16,2 1-2 0,2-2 0 15,-2 1-4-15,2-1 4 16,-1 1 0-16,0 1 0 16,1-3 1-16,0 1 9 15,-2 3 3-15,-6-3-4 0,4 1 11 16,-5 2-20-16,0-1 11 16,0-1-6-16,-1 3-4 15,3 0 8-15,0 0-9 16,3 0 0-16,-1 0 22 15,0 0-21-15,2 0 10 0,-1 0-10 16,2 0 0-16,-2 0 19 31,2 0-20-31,2 0 0 16,0 3 16-16,0-1-16 16,-2 2 14-16,1-3-13 0,-4-1 0 15,-1 3 6-15,-6-3-7 16,-5 0 0-16,-4 0 19 15,-4 0-1-15,-9 0 28 16,-2 0-9-16,-9 0-16 16,-2 0 36-16,-4 0-17 0,-5 0-11 15,0 0-5-15,0 0-24 16,-7 0-30-16,-11 0-128 16,-9-3-355-16</inkml:trace>
  <inkml:trace contextRef="#ctx0" brushRef="#br0" timeOffset="3199.86">10479 5314 162 0,'0'0'187'0,"0"0"-120"0,0 0-21 15,0 0-6-15,0 0-8 16,0 0-24-16,0 0-7 15,11-28 37-15,-11 24 24 16,2 0-31-16,-2 1 34 16,0 2-31-16,0-2 5 0,0 3-16 15,0-1-5-15,0-2 36 16,0 2-12-16,0-1-5 16,0-1 4-16,0 3-18 15,0 0 7-15,0 0-12 0,0 0-17 16,0 0 44-16,0 0-26 15,0 0-2-15,0 0-1 16,0 0-13-16,0 0 2 31,5 0-5-31,10 0 0 16,5 0 10-16,5 0-10 0,6-2 1 16,3 2 23-16,3-2-21 15,1 2 3-15,3 0-6 16,-4 0 1-16,3 0-1 15,1 0 1-15,-3 0-1 0,-1 0 12 16,3 0-11-16,1 0-2 16,1 0-2-16,3 0 3 15,3 0 13-15,4 0-13 16,2 0 0-16,-2 0-1 16,4 0 2-16,0 0 3 0,0 0-4 15,2 2 0-15,0-2 0 16,0 0 0-16,0 0-1 15,-3 0 1-15,1 0 0 16,-2 0 8-16,-1 0-8 0,-2 0 1 31,3 0 1-31,0 0-2 16,-1 0-2-16,1-2-8 16,-1 1 12-16,-4-1-2 15,1 0 0-15,-2-1 8 16,-1 3-16-16,0-2 15 0,-2 0-7 15,-1 0 0-15,3 2 1 16,-3 0-8-16,1 0 7 16,2 0 0-16,2 0 12 15,5 0-12-15,1 0-1 0,5 0 1 16,0 0 0-16,2 0 1 16,1 0-1-16,0 0 0 15,-4 0-8-15,-1 0 8 16,0 0 0-16,-4 0 0 15,0 0 2-15,0 0 4 0,-2 0-6 16,4 0 0-16,2 0 2 31,2 0-2-31,3 0-1 16,1 0 0-16,3 0 1 16,1 0-5-16,3-1 5 15,0-1 0-15,5-3 2 0,-1 1-1 16,2 2-1-16,-4 1 0 15,3 1 2-15,1 0 1 16,0 0-3-16,3 0 0 16,-2 0-3-16,0 0 3 0,-2 0 0 15,2 0 0-15,-3 0 2 16,2 0-1-16,-4 0-1 16,-2 0 0-16,1 0-1 15,-3 0 0-15,-3 0 1 16,4 0 14-16,-1 0-13 0,0 0 3 15,3 0-4-15,-1 0 0 16,0 0 4-16,1 0 4 31,-1 0-9-31,0 0 1 16,-2 0 0-16,0 0 12 16,2 0-3-16,-2-3-9 0,3 2 7 15,1-2-7-15,1 2 0 16,4-2 0-16,-2 3 1 15,-1-1 12-15,-1-2-13 16,-3 1 0-16,-2 0 5 0,1 2-5 16,-5-1 0-16,1 1-2 15,-1-2 14-15,-1 2-5 16,-1-3-6-16,-3 3-1 16,2 0 18-16,-2 0-10 15,3 0-6-15,1 0 6 0,-1 0-1 16,2 0-4-16,2 0-3 15,-3 0 0-15,5 0 10 16,0 0-2-16,3 0-8 16,-1 3 0-1,5-1 2-15,0-2 15 16,-2 1-16-16,1 1-1 16,1-2 14-16,-3 0-13 15,3 2-2-15,0-2 0 16,-3 0 1-16,1 0-6 15,-3 0 6-15,-2 0 0 0,-3 0 7 16,-4 0-6-16,-2 0-1 16,-2 0 0-16,1 0 9 15,0 0-3-15,-4 0-5 16,3 0-1-16,-2 0 21 0,-2 0-20 16,-3 0 9-16,0 0-10 15,-1 0 0-15,-2 0 32 16,2 0-31-16,-6 0-1 15,1 4 2-15,-1 0 6 16,1 3-9-16,-1-4 1 0,1 1 0 31,-3 1 3-31,1-2-3 16,-5-1 0-16,-3-2 17 16,-1 2-10-16,-7-2 12 15,-3 0-18-15,-7 0-1 0,-5 0 32 16,-7 0-18-16,-3 0 10 15,-2 0 14-15,0 0-28 16,0 0-10-16,-31 0-12 16,-7 0-129-16,-5 0-347 0</inkml:trace>
  <inkml:trace contextRef="#ctx0" brushRef="#br0" timeOffset="6016.15">20853 5216 191 0,'0'0'239'0,"0"0"-154"16,0 0-63-16,0 0 31 0,0 0 27 15,0 0-36-15,0 0 10 16,0-8-5-16,0 8 14 15,0 0-12-15,0 0-38 16,0 0-6-16,0 0 9 16,0 0-16-16,0 0 28 0,0 0-26 15,0 0-2-15,0 0 6 16,0 0-6-16,0 0 0 16,0 0 0-16,0 0 0 15,0 0 15-15,0 0-14 16,0 0 6-16,0 0-4 0,0 0-3 15,0 0 0-15,2 0 0 16,9 0 1-16,5 5 8 31,9-1 21-31,8-1 25 16,11 1 6-16,10 0-19 0,13-3-10 16,7 5-21-16,10-1-2 15,7 0 0-15,6 4-8 16,3-4 12-16,2 0 1 15,4-2-2-15,-2 0 1 0,3-3-7 16,0 0-5-16,-4 0 18 16,-3 0-17-16,-4 0 4 15,-7 0 4-15,-2 0-9 16,-4 0 0-16,-2 0 13 16,0 0-13-16,0 0 28 0,-4 0-20 15,2 0 7-15,-2 1 2 16,-1 3-17-16,0 0 9 15,-2 1-10-15,-5 0 8 16,-1 2-2-16,2-1-6 16,-1-3 0-1,-4 2-6-15,-1-3 14 16,-2 0-6-16,-3-2-2 16,1 2 0-16,-2-1 0 15,2 2 0-15,2-3 0 16,1 0-1-16,-1 2-5 0,3-2 6 15,-1 0 0-15,2 0 0 16,-2 0 9-16,1 0-9 16,-1 0 0-16,1 2 6 15,-3 2-6-15,3 0 0 16,-1 0-6-16,4 0 6 0,-2 0 3 16,1 0-3-16,0-3 1 15,-3 4 4-15,1-3-4 16,0 0-2-16,2 0 1 15,2 1 0-15,4-3 0 0,1 0 0 16,4 0 0-16,-2 0 1 31,2 0-1-31,-2 0 0 16,-3 0 0-16,-3 0-1 16,-2 0-5-16,-3 0 7 15,-5-3-1-15,-2 1 0 0,0 2 1 16,0-2 11-16,-2 0-12 15,2-3 0-15,-5 4 2 16,1-3-2-16,-3 2-1 16,0-3 0-16,0 4 2 15,1-1 2-15,0 2-3 0,-2 0 0 16,2 0-8-16,-6 0 8 16,1 0-1-16,-3 0 1 15,6 0 0-15,-3 0 5 16,1 0-5-16,2 0 0 0,-2-2-5 15,2 2 5-15,-3 0 0 16,4 0 0-16,-2 0 7 16,3 0-6-16,-6 0-1 31,3-3-8-31,-5 2 2 16,2-2 12-16,0 3-5 0,-1-1-1 15,-1 1-1-15,1 0 0 16,-3 0 1-16,0 0 0 15,3 0 1-15,-1 0 0 0,4-2 1 16,-1 2-2-16,-1 0 1 16,1-2 6-16,-2 2-7 15,0 0 0-15,-1 0-5 16,-2 0 5-16,1 0 0 16,-4 0 0-16,1 0 1 15,3 0 0-15,-3 0-1 0,0 0 0 16,1 0 0-16,-2 0 0 15,3 0-1-15,6 0 1 16,-1 0-7-16,1 0 1 16,0 0 6-16,0 0-19 0,-1 0 19 31,0 0 0-31,2 0-1 16,0 0 1-16,2 0 0 15,1 0 1-15,4 0-1 16,-1 0-1-16,3 0-9 15,0 0 0-15,0 0-21 0,0 0 17 16,0 0-17-16,0 0 12 16,2 0-4-16,-4 0 6 15,-2 0 16-15,-6 0-11 16,-3 0 12-16,-1 2-1 0,-3 1 2 16,-1 1 3-16,0-1-4 15,-2 1 0-15,0-3-1 16,-3 2 1-16,3-1 0 15,-5-2 0-15,1 0 0 16,0 0 1-16,-3 0-1 0,3 0-3 16,-3 0 3-16,0-2 2 31,2-2-2-31,3 2-2 16,-1 0-4-16,3 2 6 15,3 0-1-15,-2 0-1 0,-1 0 1 16,1 0 1-16,-4 0-2 15,-1 0 2-15,-3 2-1 16,0 1 1-16,0 0 0 16,-2 1 0-16,-2-4-3 15,0 2 3-15,-3-2 0 0,2 0 0 16,-1 0 1-16,2 0 2 16,-2 0-3-16,-3 0 0 15,2 0-1-15,-1-4 1 16,1-2 0-16,1-1 0 0,2 3 0 15,-1 1 1-15,1-2-1 16,0 4 0-16,2-3 0 16,0 2 0-16,2-1 0 31,2 1-1-31,-2-1 1 16,0 1 2-16,1 2-2 15,-6-2 1-15,1 2-8 0,-4-2 14 16,-4 2-4-16,-3 0-3 15,-3-3 0-15,-1 3 5 16,-5 0-5-16,-3-2 15 0,-2 0 24 16,-2 2-9-16,2 0 17 15,-2 0-24-15,0 0-23 16,0 0 6-16,0 0-6 16,0 0-32-16,0 0-29 15,0 0-83-15,0 0-94 0</inkml:trace>
  <inkml:trace contextRef="#ctx0" brushRef="#br0" timeOffset="10598.4">2168 6379 71 0,'0'0'218'0,"0"0"-148"0,0 0-25 16,0 0 53-16,0 0-13 15,0 0-49-15,0 0-4 16,-2-26-23-16,2 22 5 16,0 0 12-16,0 0 5 15,0 1 5-15,-2 1-12 0,0 0-9 16,2 2 8-16,-3 0-13 16,1 0-10-16,0-1 2 15,-2 1 4-15,-1 0 4 16,-4-3-10-16,0 3-1 15,1 0-6-15,-4 0 7 0,-1 0 21 16,0 0-21-16,-1 0 7 16,3 0 17-16,2 0-16 31,-2 0 6-31,2 0-1 16,1 0 2-16,-4 0 21 0,-1 0-16 15,1 0-19-15,-1 0 21 16,2 0-19-16,2 0-2 15,0 0 21-15,1 0-13 16,0 0-3-16,4 0-6 0,2 0 0 16,-1 0 7-16,1 0-7 15,2 0-9-15,0 0 8 16,0 0-10-16,0 3 11 16,0 0 2-16,7 2-2 15,7-1 25-15,7-3-5 0,6 3 3 16,10-1 6-16,2-2-14 15,8 1 5-15,2 0-18 16,3 0 5-16,-2-2 9 16,4 0-16-16,0 0 0 0,-1 0-1 31,6 0 9-31,-2 0-8 16,3 0 0-16,0 0 1 15,2 0 2-15,-1 0-3 16,-3 0 0-16,-3 0 2 15,-1-4-1-15,-2 2-1 0,-4 1 0 16,-1-3 0-16,2 1 3 16,0 2-3-16,1-3 0 15,-2-1-1-15,4 2 8 16,-3-2-3-16,-3 1-4 16,0 1-12-16,-7-2 12 0,1 1 0 15,1 2 9-15,-1-1-19 16,0-2 21-16,3 1-10 15,-1 1-1-15,2-1 0 16,-1 1 2-16,1-1-2 0,-3 2 0 16,-2 0-11-16,-1-3 22 31,-3 5-9-31,4-3-2 16,-1 1 0-16,-1 0 1 15,9 0-1-15,0 0-1 0,5-1 1 16,3 0 0-16,4-1 1 15,-1 2-1-15,1 0 0 16,0 2-1-16,0 0 1 16,-2 0-1-16,-2 0 1 15,-3 0 0-15,-4 0 0 16,-3 0 0-16,1 0 0 0,-3 0 3 16,5 0-3-16,-3 0 0 15,6 0-1-15,1 2 2 16,4 0-6-16,3 0 5 15,0 0 0-15,3 1 0 0,-1-3 1 16,2 5 0-16,-2-3-1 16,1 2 0-16,-1-1 0 31,0 0 0-31,-2 1 1 16,0 1-1-16,0-1 0 15,0 0 1-15,2-1-1 0,1-1 1 16,3 2-1-16,1-1 0 15,1-3 0-15,2 0 7 16,1 0-5-16,-3 0-2 16,1 0 6-16,0 0-3 0,-2-3 13 15,-4-1-16-15,-4 0 0 16,-2 3-5-16,-1-2 5 16,0 2 0-16,0-2 0 15,-2 2 0-15,2-4 7 16,2 3-5-16,2-3 6 0,-2 2 27 15,2-1-26-15,-1 0-3 16,-1 1-5-16,0 0 8 16,0 3 11-16,4-2-19 15,4 0 0 1,3 0 23-16,3 0-22 16,-1 1-1-16,2-2 6 15,-2 3 1-15,0-2 2 16,-2 2-10-16,0 0 0 15,-3 0 18-15,1 0-17 16,0 0 0-16,-2 0-1 0,1 0-2 16,-1 0 2-16,1 0 0 15,1 0 0-15,1 0 0 16,1 0 1-16,3 2-1 16,1 1 0-16,3 0 8 0,1-1-9 15,4 0 1-15,0 3 0 16,0-5 9-16,-4 5-9 15,1 1 9-15,0-3-9 16,-2 4-2-16,-3 2 0 16,0-2 2-16,-1 4 0 0,-2-1-4 31,1-1 11-31,1 1-8 16,-1-2 1-16,0-1 0 15,-1-2-7-15,2 2 7 16,-1-2 0-16,4-1 0 0,4 1 1 15,0-2 0-15,6 1-1 16,0-1 0-16,1-1 2 16,-2-1-1-16,3 2-1 15,-4-3 7-15,-2 0-1 16,-2 0-4-16,-2 0-2 0,1 0 0 16,-3 0 3-16,4 0-3 15,-4 0-1-15,-1 0 1 16,-1 0 0-16,-2 0 2 15,-3 0 2-15,0 0 4 0,-2 0 10 16,-1 0-3-16,1 0-2 16,-1 0 22-16,3-3-35 31,3 2 11-31,3-6-11 16,1 4 0-16,-1-1 9 15,-1-3-9-15,0 4 0 16,-2-1-1-16,3-3 8 0,-3 1-7 15,0-2 0-15,0 2 10 16,0 0 1-16,0 0-11 16,1-2 0-16,-3 2-1 0,-1 0 4 15,-3 0-2-15,-3 0-1 16,-2 2 0-16,-2 0-4 16,-4 0 4-16,2 2 0 15,-2-1 13-15,-3 3-6 16,2-3 14-16,0 3-21 0,1-2 0 15,1 2 9-15,0 0-9 16,1 0 0-16,2 0-2 16,0 0 9-16,-1 0-7 31,1 0 0-31,0 0 0 0,-3 0-3 16,1 0 6-16,-1 0-3 15,1 0 0-15,-5 0 0 16,-1 0 12-16,2 0-12 15,4 0 0-15,-2 0-4 16,6 0 4-16,0 0 0 0,3 0-1 16,-3 0 1-16,2 0-2 15,2 0 2-15,1 0 0 16,-1 0 0-16,0 0 0 16,4 0-4-16,-4 0 2 0,-2 0 4 15,1 2 3-15,-4 1-5 16,1-3 0-16,0 3 0 15,-2-1 0-15,-3 0-1 16,-1 0 1-16,-1 1 0 16,0-2 1-16,3-1-1 0,2 3 0 31,-1-3 12-31,3 0-12 16,-5 0 0-16,3 0-7 15,2 0 14-15,5 0-4 16,-1 0-3-16,3 0 0 15,-5 0-6-15,0 0 6 0,0 0 0 16,5 0 0-16,-1 0 0 16,6 0-1-16,-8 0 1 15,-1 0 0-15,-6-3 0 16,-6 3 0-16,0 0 0 0,-2 0 0 16,-2 0 7-16,-3 0-7 15,0 0 0-15,-1 0 0 16,-2 0 2-16,1 0 7 15,1 0-10-15,1 0 1 16,3 0 0-16,-1 0 0 0,3 0 0 16,2-1 0-16,2-2 1 31,3 3-1-31,1 0-1 16,1 0 1-16,0 0 0 15,-5 0 10-15,-4 0-10 16,-4 0 0-16,-4 0-3 0,-1 0 3 15,-1 0 0-15,-4 0 0 16,0 0 1-16,1 0 4 16,1 0-5-16,1 0 0 15,1 0-8-15,2 0 2 0,1 0 6 16,-1 0 0-16,4 0 0 16,2 0-1-16,-3 0 1 15,3 0-3-15,2 0-6 16,-1 0 2-16,1 0 6 15,-2 0-15-15,-6 0 7 0,-2 0-1 16,-8 0 1-16,-5 0 5 16,-6 0-2-16,0 0 7 31,-5 0-1-31,0 0 0 16,1 0 1-16,-3 0 2 0,0 0-3 15,0-2 0-15,0 0 8 16,5-3-2-16,-1 5-7 15,3-3 1-15,3 3 0 16,-2 0-7-16,4 0 7 16,-3 0 0-16,0 0 9 0,-2 0-9 15,-3 0-1-15,-3 0 0 16,1 0 1-16,-4 0 0 16,0 0 1-16,-1 0-1 15,4-2 20-15,-1 0-20 0,0-2 0 16,3 1-1-16,-3 3 2 15,1-3-1-15,2 3 0 16,1-2 0-16,-1 0 0 16,-1 0 0-16,3 2 3 15,-3-2-3 1,-1 2 0-16,1-1 4 16,-4 1-2-16,0-3-2 15,-2 3 23-15,-3-2-2 16,0 2 36-16,1-2-26 15,-3 2-30-15,5-2 23 0,0 2-8 16,4-2-6-16,3 2-10 16,-2 0 2-16,5 0 3 15,-7 0-5-15,1 0 0 16,-1 0-7-16,-4 0 7 16,1 0 0-16,-1 0-7 0,2 0 17 15,-2 0-9-15,-2 0-1 16,-1 0 0-16,-3 0-1 15,2 0 1-15,-2 0 0 16,0 0-1-16,0 0 0 16,0 0 1-16,-2-4-83 0,-11-1-191 15,-1-4-532-15</inkml:trace>
  <inkml:trace contextRef="#ctx0" brushRef="#br0" timeOffset="35894.67">1649 7080 170 0,'0'0'197'0,"0"0"-8"31,0 0-64-31,0 0-53 16,0 0-2-16,0 0-1 16,0-52-8-16,0 42-12 15,0 0 22-15,0 2-9 0,0 0-19 16,0 0 25-16,0 2-13 16,0 4-45-16,0 0 1 15,0 2 0-15,0 0-10 16,0 0-1-16,0 0 1 15,0 0-1-15,0 0 18 0,0 0-16 16,0 0 9-16,0 0 3 16,0-4-14-16,0-2 22 15,0-5-22-15,0-1-3 16,0-2-22-16,0-6 14 0,0 1-34 16,4-4 24-16,1 4 21 15,-5-2 18-15,0 3-6 31,0 0-11-31,0 4 26 16,0 0-7-16,0 0 5 16,3 2-25-16,1 1 1 0,-2 0 6 15,2 1-6-15,-2 2 0 16,1 2 5-16,-1 1-6 16,0-2 0-16,0 3 0 15,0-2 0-15,1 1-8 0,2-4-5 16,1 1 13-16,-2-1-8 15,3-2 14-15,-3 1-6 16,2 2 17-16,-6 2-16 16,2 4 48-16,-2 0-14 15,0 2-10-15,0 0-12 0,0 0-13 16,0 0-20-16,0 0 14 16,0 0 6-16,0 0 3 15,0 2-3-15,0 10 0 31,0 6 11-31,0 3-2 16,0 11-9-16,0-1 0 0,0 8 1 16,0-2 15-16,0 2-16 15,2-2 0-15,2 0 6 16,0-1-6-16,1 0 0 16,-1 1 0-16,-2-2 1 0,-2 1 8 15,0 2-9-15,0 1 2 16,0 1-2-16,0-1 0 15,0 2 0-15,0-1 7 16,-6 1-6-16,-1-2 27 16,3-1-28-16,-2 0 6 0,-2-3 13 15,4-2-19-15,-3-1 1 16,3 1 6-16,0-1 3 16,-1 5 9-16,0 0-16 15,1 7 3-15,-1 2 11 0,-1 4-17 31,0 3 9-31,-2-2-7 16,4 4 8-16,-1-2-3 16,1 5-4-16,2-3-2 15,-2 4 8-15,1-1 2 16,-1-3-9-16,-1 1 1 0,3 1 8 16,-3 3-3-16,3 0-8 15,0 3 0-15,0-2 18 16,-2 1-17-16,1-4 13 15,-1 3-6-15,2 1-7 0,2 0 31 16,0 7-32-16,0 1 0 16,0 4 19-16,0 0-12 15,2-4-4-15,0-1 0 16,0-5 4-16,3-8 8 16,-3-2-15-16,0-2 0 0,-2 0 16 15,0-2-15-15,0 1 12 31,0-1-13-31,0-4 8 16,0 0 9-16,0-2-15 16,0-2 11-16,0 1 0 0,0-4-11 15,0 1 14-15,0-1-16 16,2 1 6-16,3-2 16 16,-3 3-11-16,5 2 5 15,-3-1 1-15,1 2-11 16,-1-2-5-16,-2 3-1 0,0-2 1 15,-2 3 18-15,3 0-19 16,-3 1 6-16,2 1 28 16,2-2-34-16,-1 0 21 15,-1 0-20-15,1 1 8 16,-1-3-3-16,0 3 0 0,-2 2-5 16,0 1 21-16,0 3-21 15,0-2 8-15,0 3-9 31,0 1 1-31,0-3 21 16,-4 1-21-16,-4 4-1 0,4-3 25 16,2 3-16-16,-1 0 13 15,3 0-7-15,0 1-15 16,0 0 25-16,0 2-25 16,0-2 8-16,0 2 2 15,0 0-8-15,0-1 7 0,0-3-9 16,0 0 1-16,-2-2 14 15,-6 0-15-15,-4-4 0 16,1-1 9-16,0-6-9 16,2-6 0-16,2-7 0 15,3-10 1-15,2-7-12 0,2-6 1 16,0-7-73-16,0 0-11 16,6-20-58-16,25-76 39 15,-2 1-113-15,-6-15-577 0</inkml:trace>
  <inkml:trace contextRef="#ctx0" brushRef="#br0" timeOffset="38027.44">1522 6895 345 0,'0'0'208'0,"0"0"-161"16,0 0-8-16,0 0 78 16,0 0 0-16,0 0-20 0,0 0-33 15,0 0-17-15,0 0 11 16,0 0-29-16,0 0-4 15,0 0-5-15,0 0-6 16,-2 0 24-16,2 0-2 0,0 0-20 16,-2 0-4-16,2 0 2 15,-3 0 33-15,3 0-28 16,0 0 2-16,0 0-6 16,0-5-8-16,0-2-7 15,0 2-13-15,0-3 7 16,0-1 5-16,0 2 2 0,-2 0-1 31,0 0 46-31,0-1-25 16,0 0 0-16,0-1-12 15,-4 1-8-15,4 1 39 0,-2-2-11 16,2 4-7-16,2-3 7 16,-2 1-29-16,2 2 0 15,0-4 0-15,0 4 1 16,0 0-1-16,0 0 7 15,0 1-7-15,0-1 3 0,0 3 10 16,0 0-10-16,0 2-3 16,0 0 1-16,0 0 5 15,0 0-6-15,-3 0-13 16,1 0 13-16,0 0 0 0,2 2-13 16,0 16-12-16,0 8 17 15,0 14 7-15,0 13 1 16,0 7 0-16,0 8 9 31,7 5-9-31,-1 0-1 16,4 0 1-16,-2 1 0 0,3-3 0 15,1 1 0-15,1-2 0 16,3 0 3-16,-1 0 3 16,-4 2-7-16,0 2 1 15,-2 5 0-15,0 1 12 16,2 4-12-16,-2 2 0 0,4 2-7 15,-1 0 4-15,-1 1 3 16,-3-3 0-16,2-2 1 16,-2-4 7-16,-3-5 1 15,1-5-8-15,0-7 31 0,0 0-23 16,-2-1 3-16,1 2-12 16,1 4 1-16,-2 7 29 15,2 21-24-15,-2 24-6 16,-2-7 25-16,0-11-24 31,-2-11-1-31,0-22 6 0,0 8-5 16,0 7 18-16,0-9-9 15,0-5-1-15,0-7 23 16,0-6-17-16,0-3-2 16,0-3 1-16,0 2-13 15,0 1 23-15,0 2-24 0,0 0 9 16,0 0 21-16,0-1-29 15,0-2 10-15,0 0-10 16,0-1-1-16,0-2 23 16,0-4-10-16,0-2-1 0,-4-4 12 15,0-1-23-15,-4-3 17 16,4 0-5-16,-3 1-12 16,-1-2 29-16,1 2-29 15,-2 2 7-15,2 3 8 16,1 0-15-16,-4 3 8 0,2-2-8 31,-1 0 0-31,0 1 21 16,-2-1-22-16,-2 0 0 15,-1-3 7-15,3 1-5 16,-2-4 9-16,1 1-9 0,1-2 10 16,3 3-2-16,-2-3-9 15,2 3 1-15,1-4 23 16,3 1-11-16,-2 0 0 15,4 0 2-15,0 0-13 16,2 0 24-16,0 5-27 0,0-1 15 16,0 0-5-16,0-1-1 15,0 0 0-15,0 1-9 16,0-2 7-16,0 2 6 16,0 0-13-16,2 3-3 0,0-4 3 15,2-1 1-15,-2-1 11 16,0-5-12-16,0-6 0 31,0-5 0-31,0-4 0 16,3-5 0-16,-3-4-2 15,-2-4 3-15,0-2-1 0,0-2 0 16,0 0 2-16,2 0-16 16,0 0 5-16,5-18-78 15,0-16 4-15,6-56-57 16,-2 3-110-16,-4-1-448 0</inkml:trace>
  <inkml:trace contextRef="#ctx0" brushRef="#br0" timeOffset="48558.78">4016 1409 339 0,'0'0'106'15,"0"0"-67"-15,0 0-33 16,0 0 9-16,0 0-14 15,0 0-1-15,2-41 0 16,-2 36-33-16,0 1-127 0</inkml:trace>
  <inkml:trace contextRef="#ctx0" brushRef="#br0" timeOffset="52358.18">3733 2651 332 0,'0'0'101'0,"0"0"-59"16,0 0-26-16,0 0 41 15,0 0 59-15,0 0-14 0,0 0-27 16,-51-8-15-16,46 6-11 15,1 0 14-15,-2-1-22 32,-4 1-18-32,1 0 0 15,-4 2-16-15,0 0 3 0,-5 0 1 16,0 0-3-16,1 0 11 16,-4 0-4-16,3 9-15 15,3-4 10-15,-1 2-1 16,5-3-8-16,3 2 8 15,0-5-8-15,4 3 13 0,2-1-14 16,2-3 0-16,0 0-7 16,0 0 7-16,0 0 0 15,0 0 0-15,0 2 2 16,4 0 12-16,10 0 8 0,1 1 7 16,8 2 17-16,-1-1-31 15,7 1-2-15,4 0 3 16,3-1-15-16,2 2 22 15,5-2-22-15,1 2-1 16,1 0 18 0,1 0-18-16,-1-2-1 15,1-1 1-15,2-1 0 16,-2 1 16-16,1-3-16 16,0 0 0-16,-5 0 10 15,3 0-10-15,0 0 0 0,-1 0 0 16,3 0 1-16,-1-5 3 15,4 0-4-15,0-2-1 16,2 2 1-16,0-3 1 16,-4 1 0-16,1 4-1 15,1-3 1-15,0 0 6 0,0 2-7 16,1-1 0-16,-2 3-9 16,-2 2 5-16,-5 0 4 15,1 0-1-15,-1 0 3 16,-4 0 0-16,2 0-2 0,-2 0 0 15,2 0-3-15,3 0 9 16,-1 0-6-16,4 0 0 31,1 0 1-31,3 0 2 16,0 0-3-16,0 0 0 16,4 0-6-16,-4 0 8 0,4 0-2 15,-3 0 0-15,1 0 1 16,-1 0 2-16,-2 0-3 15,-3 0 0-15,6 0 0 16,-1 0 1-16,5 0 4 0,5 0-5 16,3 0 0-16,3 0 7 15,4 0-7-15,3 0 7 16,1 0-14-16,-1 0 10 16,2 2-3-16,-2 1 0 15,-3-1 0-15,-2 0 7 0,-5 0-7 16,-2-1 0-16,-1 1-1 15,-6 1-1-15,-3-3 2 16,-4 0 0-16,0 0 2 31,-4 0 5-31,-1 0-7 16,-3 0 0-16,3 0 5 0,1-5-4 16,3 2 0-16,-1-4-1 15,6 5 0-15,2-3 4 16,0 1-4-16,5-3 1 15,-1 3 5-15,2 1 4 0,2-1-17 16,0 2 7-16,1-3 0 16,-3 4 7-16,0-1-7 15,0 0 0-15,-1 0 16 16,-1-1-15-16,2 1 8 16,0 0-8-16,2 1-1 0,-1-1 22 15,1 0-22-15,0-1 0 16,-2 1 9-16,1 2-7 15,-1 0-2-15,0 0 0 16,-2 0 0-16,0 0 4 0,0 0-4 31,0 0 0-31,0 0 7 16,-2 0-1-16,2 0-6 16,-1 0 0-16,1 0 0 15,0 0 12-15,3 0-12 16,-1 0 0-16,0 0 5 0,2 0-4 15,-1 0 0-15,1 2-1 16,-2 3 0-16,-2-2 4 16,0 1-4-16,0 1 0 15,0 0-2-15,3 0 4 0,-1 1-2 16,0 0 0-16,0-1 1 16,0 2-8-16,1-2 7 15,-3 0 0-15,2-1 6 16,-2-2 0-16,-3 1-6 15,1 0 0-15,-3-1 0 0,-1 0-6 32,-1-2 6-32,-2 2 0 15,-2-2 3-15,-3 0-2 16,-2 0-1-16,-1 0 0 16,-5 0 0-16,-3 0 2 15,0 0-2-15,-2 0 0 0,1 0-1 16,1 0 2-16,2 0 5 15,6 0-6-15,-1 0 0 16,5 0-1-16,1 0 1 16,4-2 0-16,0 2-1 0,4 0 10 15,2 0-9-15,2 0 0 16,2 0 0-16,3 0 2 16,1 0-2-16,3 0 0 15,-3 0-2-15,4 0 4 16,-3 0 3-16,-1 0-5 0,-2 0 0 15,5 0 4-15,0 0-4 16,3 0-6-16,1 0 4 31,2 0 4-31,1 0-2 16,1 0 0-16,2 2 0 0,-2-2 2 16,5 2-2-16,-1-1 0 15,0 2-1-15,4-1 0 16,-2 0 1-16,-2 0 0 15,0 0 0-15,1 0 2 16,-2 0-2-16,-5 0 0 0,1-2-6 16,-1 2 12-16,-1-2-3 15,-1 0-3-15,0 0 0 16,1 0-2-16,-3 0 2 16,2 0 0-16,1 0 0 15,1 0 1-15,-2 0 5 0,1 0-6 16,1 0 0-16,1 0 0 15,-3 0 0-15,0 0 0 16,-1 0 0-16,-3 0 6 16,-5 0 0-1,3 0-3-15,-3 0-3 16,1 0 23-16,-3 0-23 16,0 0 1-16,0 0 2 15,-4 0 5-15,-2 1-4 16,-1 2-4-16,-2-3 0 15,1 2 11-15,-4 0-11 0,4 0 0 16,-3-2 0-16,0 3 1 16,0-3 5-16,-3 0-6 15,2 0 0-15,-4 2 0 16,3-2 0-16,-3 0 0 0,1 0 8 16,-1 0-8-16,1 0 23 15,-1 0-23-15,4 0 2 16,-2 0 6-16,1-2-8 15,1-5 0-15,0 2-1 16,-1 0 2 0,2-1 2-16,2 0-3 15,-1-2 1-15,0-1 9 16,0 2-10-16,-1-1 0 16,0 2-9-16,0-2 18 15,-1 2-8-15,4 0-1 0,0 0 1 16,0 0 16-16,4 1-15 15,2 3-1-15,2 1 2 16,1-1 4-16,1 2 5 16,3 0-12-16,0 0 0 15,2 0 2-15,-3 0-2 0,1 0 0 16,1 0-6-16,-1 2 14 16,3-1-8-16,-2-1 0 15,1 0 0-15,0 0 3 16,-3 0-3-16,-2 0-2 0,1 2 2 15,-1-2 0-15,1 2 5 16,-3 1-5-16,3-3 0 31,-1 2 2-31,1-2-2 16,-1 0-5-16,-2 0 3 16,3 0 4-16,-3 0 5 0,-4 0-7 15,-1 0 0-15,-1 0 2 16,-1 0-2-16,1 0 0 15,-3 0-1-15,-2 0 2 16,0 0 3-16,-2 0 3 16,0 0-5-16,-3 0 29 0,1 0-31 15,-1 0 7-15,1 0-3 16,0-2 2-16,4-3 13 16,-1 2-19-16,4-1 8 15,0-1 1-15,-2 2-9 0,4 1 0 16,2-1 0-16,2 3 6 15,0 0-2-15,-2 0-4 16,1-1 1-16,-3 1 9 31,-1 0-10-31,-1 0 0 0,-2 0 0 16,0 0 0-16,-1 0 7 16,0 0-7-16,-4 0 0 15,-1 0-1-15,-4 0 1 16,3 0 0-16,-3 0-1 15,-3 0 10-15,2 0-6 0,-4 0-3 16,-1 0 0-16,-1 0-6 16,-2 0 7-16,0 0-1 15,1 0 0-15,-1 0 1 16,0 0 6-16,0 0-7 16,2 0 0-16,4 0 0 0,1 0 1 15,1 0-2-15,1 0 1 16,5 0 0-16,2 0-1 15,2 0 1-15,3 0 0 16,0 0-3 0,4 0 4-1,0 0-1-15,0 0 0 0,-2 0 1 16,-6 0 3-16,2 0-4 16,-6 0 0-16,-1 0 0 15,-6 0 1-15,-6 0-1 0,-4 0 1 16,-8 0-1-16,-7 0 45 15,-3 0-3-15,-7 0-8 16,-2 0 6-16,0 0-28 16,0 0 10-16,-2-3-22 15,-46-10-54-15,-2 1-156 16,-8-9-593-16</inkml:trace>
  <inkml:trace contextRef="#ctx0" brushRef="#br0" timeOffset="54091.18">4502 2761 396 0,'0'0'120'16,"0"0"-77"-16,0 0 21 15,0 0 50-15,0 0-6 0,0 0-51 16,0 0 5-16,12-50 17 15,-12 42 2-15,2-3-11 16,-2 4-7-16,0-1-18 16,0 2 2-1,0 2-33-15,0 0 4 16,0 1 50-16,0 0-35 16,0 1 8-16,0 2-3 15,0-2-19-15,0 2 18 16,0 0-12-16,0 0-7 15,0 0 21-15,0 0-19 0,0 0-9 16,0 0-11-16,0 0-17 16,0 20 17-16,0 8 0 15,0 14 0-15,0 8 18 16,6 6-18-16,7 7 8 16,10 0-3-16,4 1 1 0,10 1 7 15,6-3-5-15,8-6-6 16,7-3 27-16,4-2-28 15,6-3 18-15,1-5 10 16,2-5-23-16,5-5 23 0,-3-1-20 31,-2-6-3-31,-3-5 8 16,-8-5-14-16,-7-2 0 16,-8-4 1-16,-7-4 0 15,-9-1 22-15,-7-2-23 16,-9-3 1-16,-6 3 0 0,-2-3 1 15,-5 0-2-15,0 0 0 16,0 0-6-16,0 0-25 16,0-15-144-16,-10-5-185 15,-3-3-405-15</inkml:trace>
  <inkml:trace contextRef="#ctx0" brushRef="#br0" timeOffset="54458.44">5459 3232 1145 0,'0'0'213'0,"0"0"-163"16,0 0-43-16,0 0 47 0,0 0 20 15,0 0 4-15,0 0-8 16,154 140-39-16,-105-95 5 15,2 1-3-15,-2 0-26 16,-5-2 16-16,-5-2-23 16,-13-4-9-16,-8-4 7 0,-9-2-18 15,-9-6 19-15,0-2 0 16,-9 1 1-16,-16-1 43 16,-6 0-6-16,-2-3-21 15,-1 2 20-15,5-3-35 0,7-6 16 16,7-5-17-16,5 0 6 15,8-6-20-15,2 2 11 16,0-1-100-16,2 0-30 31,16-3-150-31,-2-1-291 0</inkml:trace>
  <inkml:trace contextRef="#ctx0" brushRef="#br0" timeOffset="56341.66">6925 3514 61 0,'0'0'581'0,"0"0"-432"0,0 0-67 16,0 0 11-16,0 0 87 15,0 0-54-15,19-105-10 16,-17 91-7-16,0 6-3 16,0 2 34-1,-2 6-58 1,0 0-37-16,0 0-21 0,0 10-24 16,0 17-13-16,-6 14 12 15,-1 9 2-15,0 8 12 16,2 2-13-16,3-2 12 15,2 0-11-15,0-3 0 16,0-7-1-16,7-6 0 0,4-6-92 16,2-16-111-16,1-9-132 15,-9-11-353-15</inkml:trace>
  <inkml:trace contextRef="#ctx0" brushRef="#br0" timeOffset="56607.73">6638 3275 958 0,'0'0'294'0,"0"0"-211"15,0 0-18-15,0 0 86 16,0 0-26-16,0 0-125 0,0 0-27 15,51-12 27-15,0 9 58 16,14-5-37-16,4 0 21 16,1-2-26-16,-4 0-4 15,-6 3-5-15,-6 0-7 0,-10 5-90 16,-13 2-146-16,-14 0-134 16,-15 9-296-16</inkml:trace>
  <inkml:trace contextRef="#ctx0" brushRef="#br0" timeOffset="56990.84">6568 3926 939 0,'0'0'206'0,"0"0"-140"0,0 0-10 15,0 0 28-15,0 0-39 16,0 0-45-16,0 0 1 16,-13 27 19-16,32-13 58 15,2 3 17-15,4 3-31 16,4-1-3-16,2-1-39 0,3-2-7 15,1-5 33-15,6-3-48 16,-1-3 1-16,4-5 4 31,3 0-5-31,2-8-18 16,2-10-83-16,5-17-158 0,-13 5-130 16,-12 2-650-16</inkml:trace>
  <inkml:trace contextRef="#ctx0" brushRef="#br0" timeOffset="57657.41">7211 3734 1114 0,'0'0'181'16,"0"0"-130"-16,0 0 40 15,0 0 14-15,0 0-105 16,0 0 0-16,0 0 0 16,0 51 31-16,0-19-9 0,0 2-15 31,0 1 22-31,0-5-19 16,0-2-9-16,0-8 9 15,0-2-8-15,0-8 7 16,0-2-9-16,0-8-20 15,0 0-2-15,9-1-71 0,2-22 10 16,7-7-73-16,1-7 83 16,2-2 52-16,1 0 4 15,-4 10 17-15,-5 5 64 16,-4 10 0-16,-2 6 14 0,-7 8 0 16,2 0-46-16,1 0-32 15,-1 15 16-15,4 12 53 16,5 5-10-16,1 1-38 15,3 0-11-15,1-5-10 16,-1-6 0-16,-1-8 0 0,-1-7-16 16,-2-7-29-16,1 0 30 31,1-14-5-31,5-18-59 16,-1-3-2-16,-1-3 0 15,-3 2 16-15,-1 8 18 0,-8 8 47 16,-2 10 115-16,1 5 15 15,-3 5-61-15,4 0-69 16,2 7 0-16,8 11 0 16,4 4 33-16,4 2-27 15,7-4 8-15,2-4-14 0,7-6 0 16,3-6-2-16,3-4 3 16,5-4-2-16,0-20-107 15,11-22-43-15,-13 4-130 16,-9 1-435-16</inkml:trace>
  <inkml:trace contextRef="#ctx0" brushRef="#br0" timeOffset="58524.13">8074 3595 766 0,'0'0'404'0,"0"0"-293"16,0 0-83-16,0 0 8 0,-81 121 23 15,72-71 12-15,7 4 1 16,2 4-51-16,0-1 7 15,0 1-3-15,0-5-24 16,0-7 17-16,7-7-18 0,-1-10 1 16,2-7-7-16,-4-7-14 15,-2-5-82-15,-2-6-22 16,0-4-13-16,0 0 136 16,0-14-26-16,0-12-176 15,0-13 171-15,0-12-63 0,6-12 0 16,3-7-119-16,5-4 54 15,1 2 160-15,3 12 122 16,3 9 76-16,-2 15-29 31,4 12-14-31,1 10-28 16,1 12-30-16,1 2-58 0,-1 14 3 16,-5 20-13-16,-5 11 12 15,-1 4 43-15,-10 6-17 16,-1-1-29-16,-3-6-14 0,0-6-23 15,0-10 20-15,-9-10-20 16,-1-9 0-16,0-11 16 16,-1-2-9-16,-1-19-8 15,1-23-67-15,7-33-133 16,4-2-31-16,0-11 42 16,0-5-5-16,17 17 185 0,6-4 9 15,-1 10 116-15,3 12-8 16,-3 13 17-16,-6 16 79 15,-6 12-24-15,-2 11-65 16,-4 6-100-16,1 10 11 0,-1 24-26 16,-2 14 61-16,0 15-36 31,-2 8 23-31,0 4-39 16,0-1-7-16,0-8 7 15,7-5-8-15,4-11-1 16,0-12 1-16,5-8-1 0,2-11-1 15,6-6-25-15,5-11-11 16,5-2 27-16,5-9-37 16,4-18 33-16,-5-7-33 15,-2-2 14-15,-10-3 32 0,-7 4-1 16,-11 2 2-16,-6 8 19 16,-2 2 4-16,0 9 49 15,-8 6-36-15,-6 5-17 16,-3 3 9-16,-2 0-28 15,2 15 0-15,-1 9 8 0,5 4-6 16,3 7 7-16,6-1-9 16,4 0 0-16,0 0-6 31,6-5 6-31,15-2-24 16,4-7 23-16,4-9-14 0,6-4-37 15,19-9-88-15,-10-20-126 16,-6-4-488-16</inkml:trace>
  <inkml:trace contextRef="#ctx0" brushRef="#br0" timeOffset="59624.35">9000 3635 123 0,'0'0'1149'16,"0"0"-1065"-16,0 0-83 16,0 0-1-16,0 0 1 15,0 0 18-15,0 119 14 0,6-75-20 16,-4-4-12-16,2-3 28 15,0-6-28-15,-1-7 13 16,-1-8-14-16,0-6-6 16,2-8 5-16,4-2-29 15,5-12-41 1,3-20-104-16,5-8 13 16,2-6-1-16,1 0 17 15,1 6 146-15,-5 6 29 16,-4 10 115-16,-6 10 9 15,-3 7 4-15,-2 7-84 0,-3 0-31 16,5 22-8-16,-3 9 35 16,5 5 8-16,0 4-42 15,0 2-14-15,2-6 11 16,3-4-24-16,-3-8 2 16,-1-8-10-16,4-8-31 15,-1-8-16-15,5 0 11 0,7-16 6 16,4-12-33-16,2-8-44 15,1 0 0-15,-1 2 13 16,-10 8 94-16,-5 6 30 0,-7 8 44 16,-7 8 40-16,-2 4-12 31,2 0-76-31,4 9-25 16,4 11 86-16,5 2-55 15,6 3 16-15,4-5-48 16,4-4 9-16,0-6-12 0,2-10 9 15,0 0 4-15,-2-10-10 16,-4-15-31-16,-8-7 4 16,-7 1-17-16,-10-4 3 15,0 7 25-15,0 5 16 16,-14 9 24-16,3 2 63 0,-1 12-46 16,4 0 8-16,-1 5-49 15,-1 21 12-15,6 6 2 16,2 7-14-16,2-2 17 15,0-1-17-15,0-1 2 16,12-9 1-16,1-6-3 0,-1-5-1 16,7-10-21-16,3-5 0 31,5 0 22-31,6-10 0 16,3-14-55-16,2-5 16 15,-5 3-50-15,-2-4 11 0,-4 5 39 16,-4 7 39-16,-11 3 5 15,-2 8 40-15,-6 4-20 16,-1 3-25-16,-1 0-9 16,0 7 8-16,4 6 1 15,4 6 33-15,1-1 49 0,7 2-53 16,-1-5-12-16,8-3 5 16,0-5-13-16,4-7-3 15,4 0 8-15,0-12-8 16,3-14-6-16,-1-11-26 0,-1-8-105 15,-5-9 10-15,-5-7-65 16,-8-3-86-16,-9 4 38 16,-7 8 234-16,0 8 232 15,0 12-34 1,-4 10 18 0,-4 9 34-16,6 9-102 0,-2 4-108 15,2 10-40-15,-1 25 0 16,-1 13 25-16,0 11-2 15,2 11-8-15,-1 1 8 16,3 0-23-16,0-7 12 0,0-4-12 16,0-9 9-16,0-5 2 15,3-9-11-15,-1-9-6 16,-2-10-51-16,0-18-131 16,-12 0-163-16,-5-4-280 0</inkml:trace>
  <inkml:trace contextRef="#ctx0" brushRef="#br0" timeOffset="60524.09">10329 3724 1217 0,'0'0'367'0,"0"0"-300"16,0 0-13-16,0 0-32 0,137-61 3 31,-66 57-4-31,5 4-3 16,4 0-16-16,-2 0-2 15,-5 4-20-15,-8 0-8 16,-7-4-2-16,-13 0-29 0,-14 0-30 15,-14-5 89-15,-11-7 0 16,-6 3 47-16,0-1 17 16,-14 3 38-16,-5 0-49 15,-2 7-36-15,-4 0 0 16,-2 4-10-16,0 20-7 0,3 4 0 16,2 8 6-16,6 1-8 15,5-3 2-15,5 0 0 16,6-6-4-16,0-7 4 15,0-2 0-15,4-5-9 16,11-8-30-16,3-6-24 0,5 0 20 16,3-10 20-16,7-19 13 31,-1 0-41-31,-1-5-54 16,-5 5 12-16,-5 10 93 15,-7 5 54-15,-8 7 13 0,-4 7-3 16,3 0-64-16,-1 0-10 15,5 16 10-15,7 4 27 16,4 1-15-16,4-4 16 16,5-2-28-16,4-10 0 15,6-5 14-15,3 0-14 0,-2-20-19 16,2-19-67-16,-2-14 5 16,-6-10 1-16,-7-6-3 15,-7-5 40-15,-11-1 43 16,-7 12 11-16,-2 10 169 0,0 17-39 15,0 12-25-15,-2 14 18 16,-3 10-74-16,1 0-60 16,0 20-12-16,-2 19 9 31,0 12 3-31,-3 11 0 16,3 8 1-16,1-1 15 15,3-2-16-15,2-7 1 0,0-6 4 16,0-8-4-16,2-6-1 15,9-10 0-15,2-9-9 16,3-8 3-16,5-9-64 16,2-4-5-16,4-4 61 0,4-21-39 15,3-7-30-15,-5 1 0 16,-5 1 35-16,-5 6 48 16,-9 9 86-16,-3 8 47 15,-5 4-27-15,0 3-66 0,1 0-31 16,4 10-9-16,4 11 37 15,7 5 35-15,7 3-27 16,6 1-16-16,2-7 17 16,5-5-40-16,4-4 28 15,3-10-34 1,3-4 0-16,0 0 14 16,-4-18-14-16,-4-10-53 15,-11-10-16-15,-16-32-104 16,-10 8-200-16,-3 0-737 0</inkml:trace>
  <inkml:trace contextRef="#ctx0" brushRef="#br0" timeOffset="60723.56">11157 3575 1493 0,'0'0'257'0,"0"0"-167"15,0 0 13-15,0 0-67 16,0 0-30-16,144-29-4 0,-82 20-4 16,6 1-40-16,-1 4-81 31,14-1-71-31,-13-1-120 16,-15 3-218-16</inkml:trace>
  <inkml:trace contextRef="#ctx0" brushRef="#br0" timeOffset="60823.51">11845 3476 874 0,'0'0'505'15,"0"0"-247"-15,0 0-68 16,0 0-110-16,0 0-80 16,0 0-65-16,0 0-152 15,49 17-338-15</inkml:trace>
  <inkml:trace contextRef="#ctx0" brushRef="#br0" timeOffset="61440.35">12316 3650 1122 0,'0'0'287'31,"0"0"-184"-31,0 0 53 16,0 0-58-16,0 0-84 15,0 0 4-15,0 0-18 0,-33 77 0 16,19-48 12-16,5 0-10 15,3 0-2-15,0-3 0 16,6-8 0-16,0-2-16 16,3-6-3-16,17-8-20 0,4-2 20 15,12 0-9-15,5-14-2 16,5-12-5-16,3-6-42 16,0-2 23-16,-4 0 10 15,-10 5 44-15,-5 8 28 16,-12 6 33-16,-5 10 42 0,-7 5-23 15,-4 0-78-15,3 1-1 16,0 20 22-16,1 5 14 16,5 4 8-16,0 0-30 15,3-2-1 1,-1-3-14 0,1-8 2-16,-1-5-4 0,1-6 2 15,3-6-1-15,3 0-12 16,3-9 13-16,1-16-22 15,0-1-12-15,-1-2-16 0,-3 3 13 16,-7 8 37-16,-4 6 26 16,-2 7 11-16,0 4-29 15,1 0-8-15,4 3 9 16,5 10 5-16,6 6 49 16,4-1-22-16,4 0-11 15,0-6 9-15,0-5-18 0,1-7 2 16,-1 0-15-16,-2-10-8 15,-12-50-31-15,-5 6-189 16,-12-10-1033-16</inkml:trace>
  <inkml:trace contextRef="#ctx0" brushRef="#br0" timeOffset="62156.83">13809 3511 618 0,'0'0'495'0,"0"0"-351"0,0 0-67 16,0 0-9-16,0 0-24 16,0 0 40-16,0 0 37 31,13 96-63-31,-5-55-11 16,0 0-2-16,1 0-13 0,3-5-4 15,-4-6-14-15,3-9-13 16,-2-7 7-16,2-5-8 15,5-9 0-15,2 0 21 16,4-18 33-16,2-11-19 0,5-7-32 16,-4-5 7-16,-1-2-13 15,-3-1 3-15,-6 7-8 16,-1 2 7-16,-8 9-4 16,-1 8-1-16,-5 10-20 15,0 8-77-15,0 0-155 16,0 16-251-16,-5 0-33 0</inkml:trace>
  <inkml:trace contextRef="#ctx0" brushRef="#br0" timeOffset="62523.42">14312 3521 1104 0,'0'0'268'15,"0"0"-196"-15,0 0 39 16,0 0-22-16,0 0-27 15,-119-10-38-15,94 30-16 16,5 2 2-16,7 5-10 0,8-3-3 16,5 1-7-16,0-1 10 15,11-1-10-15,16-3-9 16,7-3 19-16,3 0-10 0,1-1 21 16,-3-3-9-16,-2 2 23 15,-10-4-25-15,-4 2 0 16,-9-4-1-16,-5 0-10 15,-5-1 11-15,0-1 0 16,0 2 18-16,-9 2 36 16,-8 1-16-16,-4-1-7 0,-3 1-6 31,-3-2-24-31,2-2 17 16,-1-3-18-16,1 2-13 15,1-7-63-15,3 0-236 0,11 0-243 16</inkml:trace>
  <inkml:trace contextRef="#ctx0" brushRef="#br0" timeOffset="63206.66">14524 3585 133 0,'0'0'352'0,"0"0"-257"15,0 0 88-15,0 0 41 16,0 0-28-16,0 0 1 0,0 0-26 16,27-51-34-16,-27 51 10 15,0 0-69-15,0 0-71 16,0 7-7-16,2 15 0 16,4 10 38-16,0 11-10 0,3 3-17 15,-1 4 14-15,4-2-25 16,-6-5 1-16,3-5 5 15,-5-6-6-15,4-11-39 16,-6-9-96-16,-2-12-130 16,0-19-17-16,0-16-262 0</inkml:trace>
  <inkml:trace contextRef="#ctx0" brushRef="#br0" timeOffset="63356.78">14603 3372 205 0,'0'0'1243'0,"0"0"-1061"16,0 0-182-16,0 0 0 16,0 0 13-16,0 0-13 15,0 0-142-15,62 37-40 16,-60-1-96-16,-2 0-413 0</inkml:trace>
  <inkml:trace contextRef="#ctx0" brushRef="#br0" timeOffset="64039.17">14770 3688 1367 0,'0'0'264'16,"0"0"-238"-16,0 0-7 16,0 0 9-16,0 0 26 15,0 0-16-15,0 0 4 32,36 104-36-32,-30-84 3 15,-1-7 5-15,1-1-14 0,2-7-1 16,-2-5-10-16,7 0-22 15,5-8 33-15,7-16 0 16,6-6-57-16,2-4 47 16,1 4-34-16,-3 2 44 15,-4 7 0-15,-10 7 28 0,-3 9 39 16,-5 2-23-16,-1 3-44 16,2 0 0-16,3 17 2 15,5 6 7-15,6 4 10 16,5-1-18-16,7-2-1 0,6-6-6 15,8-10-51-15,8-8 3 16,2 0-98-16,-1-24-44 16,-3-10 35-16,-7-7 79 31,-13 0 82-31,-14 0 62 16,-13 7 82-16,-9 7 56 0,0 12-50 15,-9 5-43-15,-13 9-49 16,-3 1-57-16,-4 1 18 15,-2 24-19-15,0 2 1 16,4 7 8-16,3 0-9 0,8 1-4 16,3-5 2-16,9-2 4 15,4-6-15-15,0-7 13 16,0-1-36-16,15-1-44 16,10 1 42-16,8 2 38 15,5 4 6-15,5 10-6 0,1 8 7 16,-4 10-7-16,-7 8-10 15,-8 5 1-15,-11-1-11 16,-14-1 20-16,0-6 16 16,-14-7-15-16,-18-8 14 0,-7-10 11 15,-9-7 15-15,0-12 18 32,1-4-33-32,0-5-5 15,9 0-10-15,4-12-11 16,8-27-72-16,10 7-230 15,10-4-610-15</inkml:trace>
  <inkml:trace contextRef="#ctx0" brushRef="#br0" timeOffset="64839.85">16625 3427 1352 0,'0'0'344'16,"0"0"-230"-16,0 0-10 16,0 0-44-16,0 0-60 15,0 0 7-15,0 0-7 0,-8 96 22 16,4-39-10-16,2 2 5 16,0 3-16-16,2-1 22 15,0-6-23-15,0-6 0 16,0-11 5-16,0-10-5 0,0-10-34 15,0-8-52-15,0-10-61 16,-2 0 32-16,2-12-73 16,-3-18-157-16,3-8 108 31,0-12 109-31,0-6-53 16,0-5 21-16,3-2 133 15,7 5 27-15,7 3 143 0,-5 9 98 16,9 8-10-16,-1 10-59 15,5 6-63-15,1 6-28 16,5 6-26-16,-2 5-3 16,2 5-29-16,-4 0-9 0,-4 10-9 15,-7 11-5-15,-5 3 0 16,-5 4-1-16,-6 2 1 16,0 2 48-16,-4 0-22 15,-17-4 5-15,-6 0 14 16,-4-2-13-16,-4-7 10 0,-1 1-28 15,5-6-13-15,2-2 29 16,6-5-29-16,8-1 8 16,7 1 10-16,2-3-18 15,6 3-2-15,0 4-6 0,0 3-14 32,14 4 20-32,9 1 0 15,3 4 1-15,8-4 19 16,2 0-18-16,-1-3 13 15,-2-2-14-15,-1-5-6 16,-5 2-11-16,-7-5-66 0,-5-3-75 16,-4 0-94-16,-8-3-107 0</inkml:trace>
  <inkml:trace contextRef="#ctx0" brushRef="#br0" timeOffset="65089.78">17173 3485 1433 0,'0'0'306'16,"0"0"-243"-16,0 0-53 0,0 0-10 15,0 0 0-15,0 0 50 32,-20 119-20-32,15-68-3 15,3 3-17-15,0-4 0 16,2-4-2-16,-2-8-8 0,2-3 0 15,0-9-9-15,0-9 1 16,0-6-45-16,0-9-85 16,0-2-74-16,0-32 80 15,6-10-207-15,3-8-367 0</inkml:trace>
  <inkml:trace contextRef="#ctx0" brushRef="#br0" timeOffset="65872.73">17294 3471 846 0,'0'0'412'16,"0"0"-225"-16,0 0-71 15,0 0-63-15,0 0-5 0,0 0-40 16,120-24-6-16,-98 48-4 16,-4 4 2-16,-5 4-16 15,-6 0 9-15,-2 0 9 32,-5-2-2-32,0-5 0 15,0-5 1-15,0-5 13 0,-7-4-6 16,2-6-8-16,0-3 19 15,3-2-19-15,2 0 13 16,0 0 20-16,0 0-31 16,0 0 34-16,0 0-22 0,0 0-7 15,0 0 28-15,0 0-15 16,0 0 10-16,0 0-17 16,0 0-4-16,0 0 4 15,0 0-13-15,0 0-20 16,0 0 19-16,0 3-16 0,0-3 6 15,0 0 11-15,0 2 0 16,0-2-2-16,-2 1 2 16,-4 3 0-16,-3 0 9 15,-3 3-8-15,-1 0 10 16,-1 0 8 0,1-2-19-16,5 1 25 15,-2-1-25-15,4-2 0 16,4-1 19-16,2-2-19 15,0 0 1-15,0 0-1 16,0 0 0-16,0 0-1 16,2 0-43-16,6 0 24 0,4 0 20 15,3 0 11-15,8 0 7 16,2 0-18-16,6 0-9 16,2 0 9-16,5 0-7 0,-1 0 4 15,0 0-4-15,-6 0 0 16,-2 0 7-16,-10 0 0 15,-2 0 1-15,-7 0-17 16,-5 3 16-16,-3 1-19 16,0 4 13-16,-2 0-32 0,0 3 38 15,0 3 0-15,0 7 0 32,0 1 31-32,-2 3-15 15,-9 0-16-15,-2-1 17 16,-5-4-16-16,-7-2 9 0,-4-4 27 15,-6-6-22-15,-5-2 26 16,-1-4-21-16,1-2-19 16,3 0 24-16,3 0-24 15,7-5-2-15,5-3 1 16,7-4-57-16,9 1-25 0,6 3-114 16,0-5-353-16</inkml:trace>
  <inkml:trace contextRef="#ctx0" brushRef="#br0" timeOffset="66373.75">18174 3500 1086 0,'0'0'335'0,"0"0"-229"0,0 0-93 15,0 0-4-15,0 0 12 16,0 0 61-16,-39 112-12 16,20-62-50-16,-6 5 14 15,1 2-17-15,-1-6-15 0,3-4 27 16,4-10-29-16,3-11 0 16,5-6 3-16,4-11 6 15,2-6-5-15,4-3-4 16,0-3 0-16,0-26-8 0,8-11-143 15,13-18 54-15,6-12-13 16,-1 1-55-16,6 0-21 16,-9 11 186-16,0 14 93 15,-9 14 97-15,-6 14 32 32,-3 10-60-32,-3 6-89 0,2 0-73 15,0 16 0-15,8 16 3 16,1 12 32-16,3 7 24 15,2 7-43-15,4 1 3 16,1 2 3-16,4-7-20 16,-1-6 13-16,0-8-15 0,-1-6-20 15,0-10-13-15,-7-6-77 16,-9-18-93-16,-7 0-141 16,-2-4-468-16</inkml:trace>
  <inkml:trace contextRef="#ctx0" brushRef="#br0" timeOffset="66554.92">17873 3866 940 0,'0'0'239'16,"0"0"-205"-16,0 0-18 16,0 0 8-16,0 0 15 15,0 0-10-15,114-10 1 16,-63 0-23-16,7-6-7 15,6-2-43-15,32-23-70 0,-16 5-160 16,-9 0-402-16</inkml:trace>
  <inkml:trace contextRef="#ctx0" brushRef="#br0" timeOffset="66939.42">18769 3451 1348 0,'0'0'234'15,"0"0"-78"-15,0 0-29 16,0 0-68-16,0 0-48 15,0 0 0-15,0 0-7 16,-127 32 5-16,87-6-8 0,-1 2 48 16,1 4-33-16,3 0 22 15,3-2-13-15,8-2-24 32,7-2 18-32,6-3-19 15,5-4 1-15,6-3 8 16,2 3-9-16,0-3 0 0,0 2 0 15,15-2 0-15,9 0 34 16,10-2-9-16,8-2-3 16,9-3 26-16,7-4-34 15,5-5 3-15,-3 0 3 0,0 0-5 16,-6 0 37-16,-6-5-36 16,-9-2-8-16,-8 1 17 15,-14-1-25-15,-5 6 0 16,-10-1-1-16,-2 2-61 15,-9 0-66-15,-13-2-136 0,-7-5-328 16</inkml:trace>
  <inkml:trace contextRef="#ctx0" brushRef="#br0" timeOffset="67072.57">19211 3843 104 0,'0'0'1253'16,"0"0"-1253"-16,0 0-99 16,0 0-28-16,0 0-563 0</inkml:trace>
  <inkml:trace contextRef="#ctx0" brushRef="#br0" timeOffset="75138.1">9826 12416 1033 0,'0'0'187'16,"0"0"-141"-16,0 0-14 0,0 0 75 16,-118 99-47-16,91-43 44 15,2 10-22-15,5 6-27 16,7 3 20-16,4 0-40 16,9 0 3-16,0-5-9 15,9-4-27-15,15 0 27 0,10-6-28 16,8-7 8-16,7-14-18 15,7-13 2-15,4-15-12 16,7-11 1-16,0-16-14 16,-3-28 31-16,-4-13-59 0,-12-11 8 15,-17-10 1-15,-18-4 38 16,-13-5 13-16,-7 5 17 31,-22 6 17-31,-6 12 40 16,-1 14-17-16,1 12 19 0,4 14 1 15,4 10-40-15,4 7-26 16,7 7-11-16,3 3-15 16,5 18 15-16,3 13-17 15,5 7 8-15,0 5 1 16,9 4-9-16,10 1-43 16,8 0-57-16,2 10-110 0,-4-13-97 15,-9-10-363-15</inkml:trace>
  <inkml:trace contextRef="#ctx0" brushRef="#br0" timeOffset="75371.02">10017 13101 1270 0,'0'0'295'0,"0"0"-282"31,0 0 35-31,0 0 51 16,0 0-44-16,0 0-8 0,0 0-40 15,129-35 15-15,-86 49 8 16,-1 7-14-16,-2 0 23 16,1 4-18-16,-6-1-20 0,-1-2 17 15,-3-1-18-15,-4 2 0 16,-5-6-13-16,2 5-100 16,-4-7-97-16,-6-8-280 0</inkml:trace>
  <inkml:trace contextRef="#ctx0" brushRef="#br0" timeOffset="75521.34">10846 13034 1480 0,'0'0'284'16,"0"0"-258"-16,0 0 69 0,0 0-52 16,0 0-43-16,0 0-88 31,0 0-245-31,-52 34 49 0</inkml:trace>
  <inkml:trace contextRef="#ctx0" brushRef="#br0" timeOffset="75854.8">9618 13714 1185 0,'0'0'315'0,"0"0"-248"16,0 0 7-16,0 0 15 16,0 0-52-16,0 0-7 15,121 2 41-15,-34-13-29 0,11 0-4 16,8-1-23-16,0 2-15 31,-6 0 15-31,-9 2-14 16,-8 0 6-16,-14 2-7 15,-14 2 0-15,-13-1 23 0,-10 3-23 16,-10 0 0-16,-6 1 2 16,-9-1 5-16,-1 0-14 15,3-8-52-15,-2-1-143 16,-2-3-332-16</inkml:trace>
  <inkml:trace contextRef="#ctx0" brushRef="#br0" timeOffset="76471.45">10711 14110 895 0,'0'0'506'0,"0"0"-446"0,0 0 10 16,0 0 94-16,0 0-32 16,0 0-59-16,0 0-50 15,-18-7-22-15,18 35 56 0,0 12-9 16,0 10-17-16,0 4-8 15,0 0-22-15,2-1 23 16,7-5-24-16,0-7 0 16,-3 0-6-16,3-12-33 15,5 0-111-15,-3-17-155 0,-2-7-284 16</inkml:trace>
  <inkml:trace contextRef="#ctx0" brushRef="#br0" timeOffset="76687.88">11072 14316 892 0,'0'0'703'16,"0"0"-703"-16,0 0 22 15,0 0 32-15,0 0 38 16,0 0-79-16,0 0 45 16,4 66-6-16,-4-28-30 15,0 6 11-15,-2 0-32 0,-16 2-1 16,-7-2 0-16,-10 0-36 15,-38 5-33-15,8-18-181 16,-5-9-393-16</inkml:trace>
  <inkml:trace contextRef="#ctx0" brushRef="#br0" timeOffset="76904.42">10300 14607 1470 0,'0'0'237'16,"0"0"-218"-16,0 0 46 15,0 0 43-15,0 0-83 16,0 0-15-16,0 0-7 16,21 29 13-16,-3-1 13 15,-1 2-12-15,6-2-16 16,1-1 15-16,3-10-16 0,6-7-18 16,7-10-11-16,4-1-78 15,22-54-134-15,-16 7-129 16,-9-8-494-16</inkml:trace>
  <inkml:trace contextRef="#ctx0" brushRef="#br0" timeOffset="77104.22">10651 14066 1192 0,'0'0'222'0,"0"0"-145"15,0 0 119-15,0 0-58 16,0 0-59-16,0 0-63 16,0 0-6-16,-5-21-10 15,5 21-20-15,0 0-29 0,0 0-50 16,-4 2-137-16,-6 3-337 0</inkml:trace>
  <inkml:trace contextRef="#ctx0" brushRef="#br0" timeOffset="78304.09">11968 13898 983 0,'0'0'344'15,"0"0"-246"-15,0 0 80 0,0 0-26 16,0 0-102-16,0 0-43 16,0 0 5-16,-29 128-4 15,24-70 22-15,5-1-29 16,0-5-1-16,0-6 16 0,7-15-16 16,7-4 0-16,3-15-8 31,3-5-59-31,9-7 34 15,5-7 9-15,3-18-21 16,2-1-10-16,-4-11-24 16,-3 5 64-16,-10 6-1 0,-7 5 16 15,-4 10 42-15,-6 7 1 16,-2 4-2-16,1 0-13 16,4 4-28-16,3 16 0 15,10 6 5-15,5-3 5 16,8 2-1-16,1-7-9 0,4-8 1 15,-1-10 6-15,-1-2-7 16,-3-26-7-16,-5-12-2 16,-7-12-18-16,-11-4 26 15,-9-4 1-15,-2 3-2 0,-6 8 2 16,-13 8 37-16,4 13 5 16,5 13 0-16,4 6-30 15,6 9-12-15,0 0-69 31,10 14-78-31,21 20 0 16,-2-3-179-16,-2-10-517 0</inkml:trace>
  <inkml:trace contextRef="#ctx0" brushRef="#br0" timeOffset="78671.22">12864 13766 1433 0,'0'0'220'16,"0"0"-176"-16,0 0-17 15,0 0 0-15,-27 117 24 16,23-52-28-16,4 8-22 0,-2-3 39 16,2-2-40-16,-2-10 1 15,0-14 5-15,-2-8 5 16,4-17-11-16,0-7 0 16,0-11-19-16,0-1 18 15,0-4-56 1,19-17 13-1,10-13-52-15,4-3 41 0,5 4 17 16,-2-2-60-16,-8 11 69 16,-5 8 29-16,-9 10 25 15,-8 6 8-15,1 0 11 0,-1 0 8 16,6 22 21-16,3-2-33 16,10 6-39-16,4-1 22 15,6-2-23-15,8-11-77 16,22-12-92-16,-13-6-150 15,-7-14-729-15</inkml:trace>
  <inkml:trace contextRef="#ctx0" brushRef="#br0" timeOffset="79003.98">13508 13941 1237 0,'0'0'303'0,"0"0"-212"16,0 0-59-16,-118 27 29 31,85 2 0-31,1 4-32 15,8 3 8-15,9-1-25 16,5-2-11-16,6-6 14 16,4-8-15-16,0-6 0 15,0-6 0-15,6-7-66 0,12 0 15 16,5-9 29-16,8-16-20 16,2-4-17-16,-1-3-48 15,-5 6 35-15,-5 8 52 16,-9 4 20-16,-7 10 47 0,-3 4 8 15,1 0-7-15,-2 2-7 16,8 15-1-16,0 5 6 16,7 1-26-16,2-1-14 15,4-6-12-15,1-7-26 16,7-9-80-16,-2-13-38 0,-8-9-205 0</inkml:trace>
  <inkml:trace contextRef="#ctx0" brushRef="#br0" timeOffset="80171.12">13885 13673 874 0,'0'0'145'0,"0"0"-60"16,0 0 73-16,0 0-32 15,0 0-48-15,0 0-46 0,0 0-19 16,-3-3 61-16,3 10-4 16,0 17 28-16,-2 10 28 31,2 13-65-31,-2 5-17 15,2 6-13-15,0 0-25 16,0 0 32-16,0-5-37 0,9-7 0 16,2-8 10-16,0-6-10 15,1-9 8-15,1-6-9 16,3-3-18-16,1-6-7 16,6-4-18-16,2-2 6 0,4-2-36 15,0 0-58-15,10-19-65 16,-7 0-112-16,-8-5-421 0</inkml:trace>
  <inkml:trace contextRef="#ctx0" brushRef="#br0" timeOffset="80435.88">13803 13837 980 0,'0'0'704'16,"0"0"-631"-16,0 0-28 15,0 0-29-15,0 0-14 16,0 0 56-16,129-9-43 0,-83 9-6 16,-3 0-9-16,-8 0 14 15,-5 2-11-15,-10-2-3 16,-7 0-10-16,-5 0-1 15,-5 0-33-15,-3 0-29 0,0 0-105 16,-5-5-311-16</inkml:trace>
  <inkml:trace contextRef="#ctx0" brushRef="#br0" timeOffset="81737.06">15258 13890 386 0,'0'0'292'0,"0"0"-107"16,0 0-19-16,0 0 20 16,0 0 13-16,0 0-73 15,-14-111 5-15,2 99-23 16,-5 4-13-16,-2 7-33 0,-6 1-42 16,-6 1-19-16,-4 26 6 15,-8 7-5-15,1 10 2 16,8-2-4-16,8 0 1 15,9-3 8-15,11-10-9 16,6-2-1-16,0-9 0 0,4-6-15 16,19-6-12-16,8-6-1 15,7 0-18-15,7-17 1 16,1-8-47-16,1-10-32 16,-5 0 10-16,-6-2 31 0,-7 5 84 15,-9 6 11-15,-7 10 65 31,-5 6 60-31,-6 6-23 16,0 4-39-16,-2 0-18 16,0 0-43-16,0 18 6 15,2 5 3-15,5 6-21 0,1 0 23 16,4-6-24-16,1-3 0 16,1-5-1-16,-1-10-19 15,3-3 5-15,1-2-7 16,6-7-6-16,1-16 15 0,3-3-57 15,-3-2 7-15,-1 4 44 16,-7 6 12-16,-6 9 7 16,-5 2 16-16,-3 7 6 15,-2 0 33-15,0 0-31 16,0 16-2-16,2 10 39 0,4 2-42 16,6 5 3-16,3-6-22 31,6-5 1-31,-1-5-4 15,2-7 3-15,5-10-8 16,-1 0 6-16,6-10-11 0,1-15 13 16,0-4-33-16,2-6-14 15,-4 0 29-15,-2 6-7 16,-8 0 16-16,0 6 8 16,-6 5 2-16,-5 8-1 0,-2 3 0 15,-4 5-4 1,1 2-8-16,2 0 14 0,4 2-2 15,2 10 16-15,5-1-15 16,3 1 15-16,2-6-16 16,6-3 1-16,0-3-2 0,12-9-1 15,-8-14-138-15,-8-8-385 0</inkml:trace>
  <inkml:trace contextRef="#ctx0" brushRef="#br0" timeOffset="82587.05">16210 13932 179 0,'0'0'605'0,"0"0"-523"0,0 0 2 15,0 0 26-15,0 0-60 31,0 0 20-31,0 0-17 16,42-32-12-16,-30 22 14 16,-4 0-15-16,-1-2 20 0,-1 0-6 15,2-4-38-15,-4 1 24 16,0-2-24-16,-2 0-7 16,1 5 13-16,-3 3 7 15,0 1 54-15,0 5-19 16,0 3-27-16,0 0 27 0,-3 0-40 15,-7 0-14-15,-2 8-3 16,-3 7-5-16,-1 1 2 16,1 4-4-16,-1 2 0 15,3 2 35-15,1-5-22 0,3 2-2 16,5-1 4-16,0-3-14 16,4 0 13-16,0 0-14 31,2-3 1-31,16-1 30 15,4-2-25-15,7-2-5 16,6-2-1-16,8-6-18 0,5-1-37 16,20 0-96-16,-13-9-174 15,-8-8-251-15</inkml:trace>
  <inkml:trace contextRef="#ctx0" brushRef="#br0" timeOffset="83003.47">17107 13387 1285 0,'0'0'319'16,"0"0"-249"-16,0 0-64 0,0 0 41 16,0 0 10-16,-64 133-12 15,43-70 5-15,0 5-28 16,1-1 14-16,5-6-14 15,1-8-20-15,3-11 13 0,5-12-15 16,3-10-14-16,1-12 13 16,2-8-77-16,0 0-37 15,13-18 34-15,12-20-95 16,24-42-2-16,-7 5-81 16,-2 8-483-16</inkml:trace>
  <inkml:trace contextRef="#ctx0" brushRef="#br0" timeOffset="83520.56">17184 13485 598 0,'0'0'553'31,"0"0"-259"-31,0 0-13 16,0 0-122-16,0 0-74 16,0 0-24-16,0 0-52 15,-15 88 0-15,7-32-6 0,4 4 3 16,2-2 2-16,2-7-8 16,0-9 0-16,0-11-10 15,0-12 1-15,6-5-57 16,8-14-26-16,4 0 16 0,4-12 45 15,7-14-55-15,5-3-14 16,-1-3 65-16,-4 6 0 16,-2 6 35-16,-9 7 23 15,-5 7 34-15,-4 6 17 16,0 0-37-16,4 2-4 0,3 15 37 16,8 8-24-16,8-1-24 15,8 0-12-15,8-5-3 31,8-10 9-31,2-9-16 16,0 0-23-16,-2-20 9 16,-6-12-30-16,-13-4 17 0,-8-1 20 15,-11 3 7-15,-11 6 16 16,-7 10 62-16,0 4 11 16,0 11 37-16,-5 3-37 15,-4 0-52-15,-2 2-37 0,-3 20-14 16,4 5 13-16,1 10 1 15,7 3 0-15,2-4 0 16,0-1 8-16,21-6-4 16,6-9-4-16,7-8 2 15,6-10 2-15,7-2-4 0,0-5-32 16,-1-18-16-16,-1-5-49 16,-5-6-11-16,-15-18-58 31,-12 6-206-31,-13 4-632 0</inkml:trace>
  <inkml:trace contextRef="#ctx0" brushRef="#br0" timeOffset="83769.78">17057 13459 1077 0,'0'0'360'0,"0"0"-288"15,0 0-47-15,0 0 16 16,121-38 62-16,-51 28-17 0,13 0-43 16,6 0 49-16,-1 0-25 15,-4 0-36-15,-10-1-12 16,-12 2-18-16,-18 1 15 16,-13 2-16-16,-12 2-4 15,-11 2-9-15,-8-3-21 0,0 4-73 31,-8-5-151-31</inkml:trace>
  <inkml:trace contextRef="#ctx0" brushRef="#br0" timeOffset="84335.35">19199 13279 950 0,'0'0'278'15,"0"0"-136"-15,0 0 83 16,0 0 6-16,0 0-86 16,0 0-49-16,0 0-49 15,-51-50-47-15,39 87 9 0,2 22 1 16,-5 13-3-16,1 7 20 16,3 6-27-16,-1-5 0 15,6-7 0-15,3-11 2 31,3-13 10-31,0-14-12 16,0-12-19-16,0-14-31 0,0-9-66 16,0-4-1-16,3-59-63 15,5-4-317-15,-3-2-72 0</inkml:trace>
  <inkml:trace contextRef="#ctx0" brushRef="#br0" timeOffset="84570.05">19161 13176 1121 0,'0'0'378'0,"0"0"-288"15,0 0-36-15,0 0 44 16,129-80-57-16,-92 80-16 16,-4 0-25-16,-8 18 11 0,-8 13 11 15,-5 8 18-15,-10 7-1 16,-2 4 20-16,-2 1-33 16,-23-3-1-16,-8-2-18 15,-10-4 1-15,-4-4-16 0,-2-4-10 31,-3-4-70-31,4-10-53 16,-10-2-169-16,15-8-32 16,12-8-391-16</inkml:trace>
  <inkml:trace contextRef="#ctx0" brushRef="#br0" timeOffset="84853.34">19298 13513 918 0,'0'0'226'0,"0"0"-117"16,0 0 53-16,120 18-47 15,-101 6-5-15,-2 6-40 0,-11 9 5 16,-4 5-10-16,-2-3-21 16,0 2 15-16,-6-9-27 15,-8-6-14-15,3-10 15 16,2-8-27-16,5-6 21 16,2-4 1-16,2 0-14 0,0-12 33 15,0-14-38-15,0-10-9 31,13-8 11-31,5-7-10 16,6 1-2-16,3 3-8 16,4 1-43-16,-2 8-10 0,0 4-71 15,-2 17-42-15,-7 9-121 16,-9 8-213-16</inkml:trace>
  <inkml:trace contextRef="#ctx0" brushRef="#br0" timeOffset="85119.68">19599 13593 909 0,'0'0'364'15,"0"0"-233"-15,0 0-15 16,0 0 16-16,0 0-22 16,0 0-66-16,-8 103-15 15,16-83 2-15,5-6-15 0,5-4 13 16,-1-6-25-16,6-4 2 16,1 0 12-16,3-23-17 15,-5-4 0-15,-4-8 14 31,-9 0-14-31,-7-2 18 16,-2 5 28-16,0 4 44 0,-13 9 9 16,-1 2-53-16,1 9-33 15,0 8-14-15,-3 0-77 16,-15 22-77-16,4 7-94 16,0-4-348-16</inkml:trace>
  <inkml:trace contextRef="#ctx0" brushRef="#br0" timeOffset="85586.63">20075 13371 1250 0,'0'0'344'16,"0"0"-249"-16,0 0-69 16,0 0 15-16,0 0 10 15,0 0-38-15,0 0 3 0,81-37-14 31,-73 56 2-31,-4 7 27 16,-4 2-24-16,0 6-7 16,-6 1-7-16,-27 9-87 15,2-13-152-15,-1-7-637 0</inkml:trace>
  <inkml:trace contextRef="#ctx0" brushRef="#br0" timeOffset="85969.75">20508 13489 1121 0,'0'0'230'0,"0"0"-137"16,0 0 30-16,0 0-22 0,0 0-50 16,-126 7-41-16,101 10 27 15,6 4-36-15,9 4-1 31,10-1 4-31,0 2-4 16,10-2-6-16,19 1-16 16,3-6-4-16,3 2 25 0,-2-3-9 15,-1-2 7-15,-8-1-7 16,-8-3 9-16,-9 1 1 16,-7-3 13-16,-2-1 75 15,-25 2 14-15,-7 1-55 0,-6-1-23 16,-4 1 7-16,2-3-24 15,3-1 6-15,6-4-13 16,6 2 1-16,12-4-13 16,8-2 11-16,7 0-111 15,15-2-216-15,8-14-272 0</inkml:trace>
  <inkml:trace contextRef="#ctx0" brushRef="#br0" timeOffset="88035.87">21123 13043 804 0,'0'0'707'16,"0"0"-707"-16,0 0-100 0,46-135 100 15,-3 101 121-15,11 3-38 16,3 11-32-16,1 11-50 15,-2 9 26-15,-6 0-1 16,-13 16-25-16,-12 9 5 0,-12 10 9 16,-11 7 2-16,-2 2 56 15,-11 6-18-15,-16 2-4 16,-4 3-22-16,-2-4-27 16,-3 4 26-16,1-1-28 15,-17 18-116-15,10-14-168 0,4-12-430 0</inkml:trace>
  <inkml:trace contextRef="#ctx0" brushRef="#br0" timeOffset="88302.93">21201 13820 1654 0,'0'0'216'0,"0"0"-216"15,0 0-3-15,0 0 3 16,0 0 7-16,0 0 11 15,0 0-1-15,58 89-16 0,-49-80 15 16,0-5-4-16,-3-4-12 16,3 0 33-16,-2 0-23 15,2-6 3-15,-2-6 6 16,-1-6-19-16,-4 4 28 0,-2 0-2 16,0 2-2-16,0 3 14 15,-6 4-25-15,-7 3-13 31,-5 2-31-31,-41 4-101 16,4 13-112-16,-10-2-619 0</inkml:trace>
  <inkml:trace contextRef="#ctx0" brushRef="#br0" timeOffset="89286">10829 15512 529 0,'0'0'219'0,"0"0"-155"16,0 0-10-16,0 0 24 16,0 0-17-16,0 0-23 0,0 0-22 15,-35-4 21-15,27 0 17 16,-1 0-9-16,1 3-22 31,-4-4-16-31,1-1-1 16,0 5-6-16,0-2 0 15,2 1 14-15,3 0-13 0,1 2 32 16,3-4 0-16,-1 4 25 16,3-3 47-16,0 3 4 15,0 0-14-15,0 0-17 16,0 0-47-16,0 0 9 0,0 0 24 15,0 17-39-15,0 15 48 16,0 12-32-16,0 9-16 16,0 1 6-16,0 0-30 15,0-6 4-15,3-2-5 0,-3-8 11 16,2-6-4-16,-2-10-7 16,0-8-51-16,0-9-56 15,9-5-95-15,0-12-79 16,2-13-25-16</inkml:trace>
  <inkml:trace contextRef="#ctx0" brushRef="#br0" timeOffset="89535.89">11000 15473 1086 0,'0'0'248'0,"0"0"-134"0,0 0 74 16,0 0-86-16,0 0-70 15,0 0-13-15,0 0 25 16,-9 88 12-16,7-53 17 16,2 7-35-16,0 0-11 0,0-3-18 15,0-5-1-15,2-4 4 16,5-2-12-16,-3-10-9 16,4-4 3-16,-4-2-61 15,2-8-81-15,-3-4-94 16,-1-11-108-16,-2-12-261 0</inkml:trace>
  <inkml:trace contextRef="#ctx0" brushRef="#br0" timeOffset="89702.25">11012 15209 1517 0,'0'0'246'0,"0"0"-167"15,0 0-54-15,0 0-17 16,0 0-8-16,0 0-61 0,0 0 4 16,-10 23-124-16,4-7-128 15,-12-2-634-15</inkml:trace>
  <inkml:trace contextRef="#ctx0" brushRef="#br0" timeOffset="89902.85">10666 15286 1543 0,'0'0'245'0,"0"0"-189"15,0 0 76-15,0 0-70 16,0 0-38-16,0 0-24 16,0 0-28-16,24-19-14 15,-15 19-109-15,-9 9-127 16,0 3-47-16,-4 4-538 0</inkml:trace>
  <inkml:trace contextRef="#ctx0" brushRef="#br0" timeOffset="90169.02">10430 15659 772 0,'0'0'693'15,"0"0"-606"-15,0 0-87 16,0 0 100-16,0 0-22 31,0 0-59-31,0 0 23 16,29 76 31-16,-16-36-33 0,0 10 34 15,1 8-50-15,-1 4-11 16,-1 5 7-16,1-9-19 16,3 0 13-16,-1-14-14 15,5-8-15-15,7-12-21 0,9-7-92 16,30-17-3-16,-6-19-106 15,-2-7-260-15</inkml:trace>
  <inkml:trace contextRef="#ctx0" brushRef="#br0" timeOffset="90402">11346 15679 1400 0,'0'0'321'0,"0"0"-261"0,0 0-48 31,0 0 0-31,0 0 17 16,0 0 44-16,73 123-48 15,-52-77-7-15,-8-3-3 16,-6 2-14-16,-7-5 17 16,0 0-9-16,-25 2-8 0,-8-2 18 15,-12 0-19-15,-33 1-74 16,11-12-246-16,0-11-752 0</inkml:trace>
  <inkml:trace contextRef="#ctx0" brushRef="#br0" timeOffset="114998.52">12333 15308 918 0,'0'0'311'0,"0"0"-261"15,0 0-14-15,0 0 25 0,0 0-12 16,0 0-5-16,-75 121-4 16,71-92-8-16,1 7 3 15,3-1 0-15,0 2-7 32,0 2-12-32,0 1-9 15,0 1 15-15,0-4-22 0,0-2 0 16,7-10 0-16,8-6 0 15,3-5-18-15,5-14-44 16,6 0-17-16,2 0 53 16,4-23-3-16,3-12-28 0,-2-2 7 15,-3-5 29-15,-6 1 21 16,-7 4 32-16,-7 6-14 16,-5 8 96-16,-8 10 30 15,0 3-27-15,0 10-1 16,0 0-74-16,2 0-36 0,4 5-6 15,5 13-7-15,7 5-1 16,5 3 9-16,3 3-2 16,3-7-5-16,2-4-34 15,2-6 1-15,-2-12-17 16,-4 0 5 0,-2-4 31-16,-7-18 16 15,-5-10 4-15,-9-8 8 16,-4-9-7-16,0 3 28 15,-10 3 47-15,-11 8-13 16,4 7 13-16,3 10-17 0,3 6-10 16,9 6-49-16,2 1-3 15,0 5-49-15,17 0-106 16,15 0 51-16,31-3-45 16,-8-6-206-16,-1-5-496 0</inkml:trace>
  <inkml:trace contextRef="#ctx0" brushRef="#br0" timeOffset="115548.01">13232 15127 1582 0,'0'0'266'0,"0"0"-221"0,0 0-35 15,0 0 40-15,0 0-22 32,-54 113-27-32,46-59 15 15,1 9 0-15,2-2-2 16,0-3 13-16,3-8-20 15,0-6-7-15,2-16 0 0,0-7-3 16,0-15-33-16,4-6-61 16,13 0 5-16,5-14 82 15,7-14-9-15,4-7 19 16,1 3 18-16,-3-4-17 0,-4 6 8 16,-6 9 11-16,-7 7-1 15,-5 5 34-15,-3 9-26 16,-1 0-20-16,4 0 13 15,4 9 7-15,10 2 3 16,4 4-3-16,8 2-26 0,7-11 23 16,3-4-24-16,2-2-11 15,0 0-9-15,-5-12-30 32,-6-12-1-32,-10 2 13 15,-5 0 28-15,-13 6 10 16,-4 6 38-16,-4 1 55 0,0 8 46 15,0 1-36-15,0 0-35 16,0 0-68-16,0 7-3 16,0 10 2-16,0 9-15 15,0 0 16-15,0 2 9 0,0-2-8 16,0-6-1-16,0-4 0 16,6-6-12-16,0-2-46 15,1-8-72-15,1 0-43 16,11-14 14-16,-6-12-79 15,0-2-356-15</inkml:trace>
  <inkml:trace contextRef="#ctx0" brushRef="#br0" timeOffset="115681.74">13905 15151 783 0,'0'0'956'0,"0"0"-856"0,0 0-39 15,0 0 69-15,0 0-80 16,0 0-50-16,0 0-114 15,-9-50-46-15,22 68-44 16,-1 8-156-16,-3-1-482 0</inkml:trace>
  <inkml:trace contextRef="#ctx0" brushRef="#br0" timeOffset="116297.97">14316 15311 1285 0,'0'0'321'0,"0"0"-269"15,0 0 84-15,0 0 18 16,0 0-96-16,-148 5-30 16,117 16 19-16,4 4-21 15,3 3-15-15,7 4-11 0,9 0 4 32,3-4-10-32,5-3 6 15,0-3-16-15,17-6 15 16,8-4-14-16,10-12-5 15,11 0 6-15,6-9-14 16,8-17-33-16,0-12-30 0,0-10-40 16,-4-10-34-16,-7-12 11 15,-12-2-5-15,-10-1 101 16,-11 5 58-16,-9 16 188 16,-7 12 83-16,0 19-60 0,0 12-39 15,0 9-43-15,0 0-82 16,0 26-47-16,0 12-11 15,-3 16 10-15,3 9 2 16,0 4 4-16,0 0 8 16,3-7-12-16,3-8 8 0,4-11-9 15,-4-18-3-15,3-7-37 32,5-12-72-32,3-4 15 15,6-8 61-15,8-24-41 16,2-4-75-16,0-2-12 0,-4 5 139 15,-8 12 25-15,-8 7 131 16,-5 6 31-16,-4 8-27 16,0 0-52-16,0 4-40 15,7 10 4-15,5 8 25 16,6 4-2-16,7-3-45 0,4-4-19 16,3-3 14-16,0-12-11 15,-1-4-9-15,1 0-31 16,-5-22-69-16,-6-34-67 15,-9 3-106-15,-12 2-673 0</inkml:trace>
  <inkml:trace contextRef="#ctx0" brushRef="#br0" timeOffset="117481.05">15773 15362 750 0,'0'0'171'0,"0"0"-118"16,0 0 47-16,0 0 65 15,0 0-58-15,13-122-53 16,-2 95 17-16,-3 5 32 16,-2 4 40-16,-4 8-23 0,0 2-10 15,-2 8 14-15,0 0-52 16,0 0-33-16,0 18 0 15,0 18-31-15,-6 17 41 16,-4 10-11-16,-1 12-29 16,1 5 3-16,-2 1-12 15,1-5 0-15,0-13 11 0,0-5-11 32,0-23-8-32,2-9-64 15,4-16-36-15,1-10 28 16,4-22-40-16,0-27-131 0,0-18-101 15,0-13 98-15,9-11 41 16,6 3-1-16,6 6 214 16,1 8 248-16,6 7-18 15,7 12-26-15,7 8-6 16,2 11-99-16,5 12-10 16,1 10-42-16,-2 14-23 0,-3 0-13 15,-5 24-10-15,-9 8-1 16,-8 6 7-16,-15 3-6 15,-8-1-1-15,0-3 0 0,-24-3 0 16,-14-5 9-16,-4-3-8 16,-3-9 7-16,5-2 4 15,7-7-5-15,12-4-4 32,15-4-3-32,6 0-54 15,15-18-64-15,26-10-172 0,15-6 63 16,8-6 45-16,3 0-185 15,-1 4 110-15,-8 4 257 16,-10 6 199-16,-17 7 65 16,-14 11-64-16,-13 6 15 15,-4 2 51-15,-8 6-121 0,-15 12-56 16,-4 8-40-16,4 4 8 16,2-1 6-16,8-1-37 15,6-6-17-15,7-4-9 16,0-4-19-16,4-6 19 15,17-4-20-15,3-4 7 0,10-7 4 16,1-14-38-16,3-9-36 16,-4-5-65-16,-6 2 19 15,-7 2 1-15,-13-1 128 32,-8 10 6-32,-2 1 136 0,-19 12-37 15,-11 6-45-15,-1 3-18 16,-4 0-11-16,4 15-5 15,6 5-26-15,6 0 0 16,11 0-2-16,10-2-18 0,0-2-57 16,25-7-137-16,39-9 61 15,-6 0-58-15,0-13-532 0</inkml:trace>
  <inkml:trace contextRef="#ctx0" brushRef="#br0" timeOffset="117814.65">16895 14950 1400 0,'0'0'298'0,"0"0"-269"16,0 0 14-16,0 0 8 16,-143 12-37-16,107 11 1 15,9-5-15-15,9 4-4 0,12-4 2 32,6 0-17-32,2-6-3 15,27 2-90-15,15-6 21 16,8 2-6-16,3-6 7 15,1 2 13-15,-12 3 45 0,-8-6 16 16,-13 3 16-16,-12 2 47 16,-11 2 2-16,0 2 160 15,-22 0-57-15,-12 4-66 16,-3 2 0-16,-8-1-31 16,-3 1-10-16,4-4-32 0,0-5-13 15,8 0 0-15,7-6-3 16,11-3-66-16,14 0-100 15,15-27-171-15,22 1-31 16,5-6-375-16</inkml:trace>
  <inkml:trace contextRef="#ctx0" brushRef="#br0" timeOffset="118164.56">17193 14959 1051 0,'0'0'359'0,"0"0"-298"0,0 0-1 15,0 0 43-15,-121 16-20 16,92 0-26-16,12 1-45 16,10 0-12-16,7-5-12 15,0 2-6-15,24 1-60 0,15-6 18 16,5-1-6-16,8-2-57 16,1-2-22-16,-2-2 10 15,-6 0 77-15,-12 2 58 16,-10 0 8-16,-12-2 106 15,-9 3 74-15,-2-2 77 0,0 6-119 16,-21-4-42-16,-5 7-51 16,-6 1 0-16,-7 3-7 31,-3 0-22-31,-1-2-2 16,3-1-22-16,2 0-1 15,7-9-23-15,6-2-72 0,9-2-57 16,16-6-117-16,5-16-259 15,19-5-198-15</inkml:trace>
  <inkml:trace contextRef="#ctx0" brushRef="#br0" timeOffset="118347.81">17657 14915 411 0,'0'0'1216'16,"0"0"-1010"-16,0 0-184 15,0 0 70-15,0 0 27 16,0 0-68-16,0 0-30 0,-31 84-20 15,23-54-1-15,2-2 16 16,2-2-14-16,-1-4-4 16,3-8-42-16,2-4-86 15,-2-10-62-15,0 0-168 0,0-16-275 16</inkml:trace>
  <inkml:trace contextRef="#ctx0" brushRef="#br0" timeOffset="118481.39">17770 14622 1470 0,'0'0'356'16,"0"0"-356"-16,0 0-122 15,0 0 111-15,0 0-85 16,0 0-175-16,0 0-409 0</inkml:trace>
  <inkml:trace contextRef="#ctx0" brushRef="#br0" timeOffset="119380.84">18102 14526 1476 0,'0'0'362'15,"0"0"-296"-15,0 0-43 32,0 0 5-32,-46 132 23 15,42-70 2-15,1 11-36 16,0 4 13-16,3-2-22 0,-4-9-7 15,-3-11 13-15,1-20-14 16,0-11-2-16,-2-8-38 16,4-16-14-16,4 0 32 15,0-9-91-15,0-18-144 16,2-9 59-16,18-4 116 0,5-4 80 16,8 4-2-16,7-1 4 15,3 7 26-15,3 10 28 16,-1 11 13-16,-3 13-2 15,-8 0-39-15,-7 13-14 0,-11 18-12 16,-14 5 44-16,-2 6 51 16,-4 2-34-16,-23-3-24 15,-2-8 5-15,-2-5-30 32,1-10 1-32,6-10-5 15,6-6-7-15,9-2-2 0,7-10-34 16,2-26-100-16,8-14 70 15,21-14-26-15,12-8-41 16,8-4-109-16,7 4 107 16,-1 3 134-16,1 13 111 0,-7 12 57 15,-6 12 56-15,-14 13-68 16,-10 10-29-16,-7 9-67 16,-8 6-59-16,-4 26 84 15,0 20 4-15,0 12-40 16,-9 14-13-16,-4 9-30 15,0 1 8-15,1-7-13 0,5-16-1 16,7-13 0-16,0-14-31 16,7-19-34-16,18-11-33 31,10-8 26-31,12-4 26 0,7-27-46 16,9-9-42-16,1-9-7 15,1-9 4-15,-10-5 102 16,-6 1 35-16,-16 9 26 15,-10 13 149-15,-17 11-5 16,-6 10-27-16,0 11 14 16,-19 8-78-16,-10 0-58 0,-10 8-12 15,-3 20 11-15,2 9 13 16,3 2-8-16,10 6-15 16,9 0 8-16,11 1-18 15,7-8 0-15,2-1-1 0,27-7 2 16,13-12 20-16,8-8-1 15,8-6-20-15,2-4 0 16,-2 0-29-16,-5 0-6 16,-8-10 25-16,-10 2 10 15,-8 0-6-15,-12 4 6 0,-7 2-43 32,-8-6-60-32,-12 4-98 15,-15-2-590-15</inkml:trace>
  <inkml:trace contextRef="#ctx0" brushRef="#br0" timeOffset="120513.88">20733 14686 65 0,'0'0'1199'16,"0"0"-1092"-16,0 0-63 15,20-116 46-15,-20 86 86 16,0 10-37-16,0 6-19 15,-16 3-13-15,-6 10-35 0,-7 1-24 16,-9 0-31-16,-6 23 6 16,-6 14 2-16,4 9-1 15,3 4 14-15,10 4-24 32,8 0-5-32,12-1-9 0,9-6 8 15,4-1-8-15,6-13 0 16,23-8-36-16,11-8-9 15,14-11 0-15,10-6-31 16,11-10-53-16,2-15-56 16,-4-10-29-16,-7-1-78 15,-11 0 130-15,-17 4 162 0,-13 9 59 16,-16 7 190-16,-9 10 47 16,0 6-99-16,-12 0-103 15,-5 0-68-15,0 14-25 0,2 8 15 16,7 6-15-16,5 7-1 15,3-5 0-15,5 2-4 16,16-9 2-16,8-6-19 16,7-13-7-16,0-4-1 15,2 0-47-15,-7-16-21 16,-6-10 1 0,-12-2-43-16,-13-4 43 15,0 2 96-15,-19 2 11 16,-18 5 121-16,-1 5-15 15,3 2-28-15,6 11-37 0,8-4-22 16,13 8-5-16,8-1-25 16,0-3-46-16,29 3 4 15,11-2 33-15,9 0-1 16,7 0-3-16,4 4-14 16,-4 0 27-16,-5 0-1 0,-11 8 1 15,-10 8 12-15,-15 8 7 16,-9 7 38-16,-6 1 24 15,0 4-23-15,-11-4-7 16,-3-2-35-16,1-7-15 0,5-11 7 16,3-3-7-16,5-9-2 15,0 0-10-15,0-9-48 32,22-16 38-32,9-11-48 15,8-4 6-15,5-2 3 16,-2 3 25-16,-3 8 35 0,-8 8 61 15,-14 9 21-15,-5 6 47 16,-8 7-23-16,-4 1-19 16,0 0-32-16,0 11-38 15,0 14 13-15,0 2-30 16,-4 2-7-16,-4 5-57 0,2-8-44 16,-1-4-83-16,5-7-119 15,0-10-374-15</inkml:trace>
  <inkml:trace contextRef="#ctx0" brushRef="#br0" timeOffset="120780.54">21859 14742 1525 0,'0'0'296'0,"0"0"-232"32,0 0 43-32,0 0-35 15,0 0-44-15,0 0-18 0,-130 28 13 16,104-5-23-16,7 5-5 15,11-3 4-15,8 4 0 16,0-5-21-16,16 0 7 16,13-2-33-16,4-8 37 0,3 2-4 15,-7-3-10-15,-8-6 25 16,-9 1 0-16,-10-3 0 16,-2-5 35-16,-2 0 54 15,-20 5-37-15,-10 2-52 16,-24-2-21-16,8 1-83 0,3-4-382 0</inkml:trace>
  <inkml:trace contextRef="#ctx0" brushRef="#br0" timeOffset="121747.17">22978 14502 1144 0,'0'0'207'16,"0"0"-188"-16,0 0 20 16,0 0 103-16,0 0-51 15,-139-43-33-15,110 43 12 16,-2 0 5-16,-5 9-7 0,-3 17-10 31,-7 6-19-31,4 12 18 16,5 0 8-16,3 4-36 15,12-2 7-15,9-5-27 16,10-10-8-16,3-4 0 16,7-15-1-16,20-12-49 0,15 0 15 15,12-31-17-15,8-18-61 16,5-18-97-16,11-57-60 16,-15 15-60-16,-19 7-56 0</inkml:trace>
  <inkml:trace contextRef="#ctx0" brushRef="#br0" timeOffset="121930.15">22991 14021 833 0,'0'0'547'15,"0"0"-275"-15,0 0-66 16,0 0-60-16,0 0-90 16,0 0-56-16,0 0 8 15,-5 101 55-15,5-28-31 0,-2 7-1 16,2 4 2-16,-2-2-32 31,0-6 17-31,-2-6-8 16,4-15-9-16,0-11-2 15,0-12-71-15,0-11-103 0,26-21-43 16,6-5-97-16,-1-17-268 0</inkml:trace>
  <inkml:trace contextRef="#ctx0" brushRef="#br0" timeOffset="122213.73">23254 14541 1433 0,'0'0'332'0,"0"0"-272"15,0 0-23-15,0 0 84 16,0 0-43-16,-49 121-40 15,40-80-4-15,5-5-33 16,4-5 10-16,0-11-11 0,0-8-2 16,10-7-15-16,9-5-29 15,3-9 6-15,-2-19 20 16,-2-5-27-16,-12-6 29 31,-6-3 18-31,0 4 10 16,-4 2 45-16,-14 8 18 0,1 3-16 15,3 12-26-15,1 3-31 16,6 6-18-16,3 4-69 16,2 0-98-16,2 27-120 15,4-4-88-15,13 0-730 0</inkml:trace>
  <inkml:trace contextRef="#ctx0" brushRef="#br0" timeOffset="123396.93">23896 14471 1403 0,'0'0'398'16,"0"0"-294"-16,0 0 49 15,0 0-22-15,0 0-88 16,0 0-43-16,0 0-18 0,-2 58 9 31,2-32 2-31,4 1 7 16,12-8-13-16,7-6 11 15,5-9-30-15,8-4 8 16,2-8-16-16,4-22-37 16,-4-9 2-16,-4 0 31 15,-11 1 44-15,-6 6 9 0,-11 8 63 16,-4 11 45-16,-2 8 8 16,0 5-24-16,0 0-32 15,0 10-69-15,0 22-3 16,-8 18 2-16,-5 29 2 0,-8 32 5 15,1 1-6-15,0-8 0 16,-6-13 9-16,1-27-9 16,-4-2 0-16,-9-4 11 15,0-12-11-15,-2-15 0 16,2-13-13-16,3-14-4 0,3-4 11 31,6-12-4-31,7-17-15 16,9-15-21-16,10-9 27 15,0-14 19-15,24-5-25 0,20-4-15 16,17-3-19-16,15 6 1 16,6 7-4-16,7 8-15 15,-2 5 33-15,-6 11 19 16,-13 12 11-16,-16 10 2 16,-19 10 12-16,-18 8 16 15,-15 2 15-15,0 2 71 0,-15 22-37 16,-12 8-12-16,-2 9-14 15,5-2 1-15,6-3 6 16,9 0-45-16,9-4 1 16,0-8-2-16,18-8 1 0,13-8 9 15,9-8-10-15,7 0-10 16,4-17-15-16,3-20-56 31,-3-3-3-31,-9-10 6 16,-13-2-8-16,-11 4 39 15,-15 4 47-15,-3 7 57 0,-14 9 52 16,-15 10-36-16,-3 11-22 16,-3 7-18-16,-3 0-24 15,5 7 5-15,4 11-14 16,6 5-6-16,13-1-4 0,10 0 4 16,0-2-5-16,8-4 10 15,21-8-19-15,14-8 19 16,8 0-19-16,7-7-39 15,6-16-7-15,1-7-45 16,-5 2 29-16,-11-4 29 0,-11 5 53 16,-15 12 45-16,-10 4 78 15,-11 7 9-15,-2 4-5 16,0 0-64-16,0 15-38 31,0 9-25-31,-5 8 8 0,5 4-7 16,0-2-1-16,0-5-6 15,10-3 6-15,9-8 0 16,8-9-5-16,5-9 5 16,3 0-31-16,6-27 3 15,1 0-35-15,-5-13 7 0,-5 0 9 16,-6-1 3-16,-7 10 44 16,-11 4 64-16,-3 11 30 15,-5 11 79-15,0 5 1 16,0 0-81-16,0 0-42 0,0 12-51 15,0 15 2-15,4 4 17 16,8 3-8-16,5 1 24 16,8-7-14-16,4-5-4 15,6-12 20-15,6-11-37 16,5 0-26-16,6-23-92 0,4-53-143 31,-14 5-2-31,-15-6-336 0</inkml:trace>
  <inkml:trace contextRef="#ctx0" brushRef="#br0" timeOffset="123863.4">26653 14141 1167 0,'0'0'494'16,"0"0"-445"-16,96-112-11 16,-62 67 38-16,-12 5 2 15,-13 8-8-15,-9 6-15 16,0 8 26-16,-24 14-13 0,-13 4-18 16,-4 2-50-16,-9 32 12 15,-3 16 25-15,-5 30-12 16,2 32 0-16,13 33 17 15,14 5-42-15,19-23 19 16,10-35-11-16,0-36-7 0,0-14-2 16,0 6-2-16,2 1-74 15,-2-8-31-15,-11-6-61 16,-18-17-29-16,-4-10-403 0</inkml:trace>
  <inkml:trace contextRef="#ctx0" brushRef="#br0" timeOffset="124729.27">26275 14488 1607 0,'0'0'62'16,"160"-52"-8"-16,-71 24-26 16,-20 15 39-16,4 1-26 15,6 3-33-15,-12 2-8 16,-16 2 0-16,-13 0-8 15,-14-1 2-15,-17 2 12 0,-7-1 21 16,0 0 36-16,-13 5 7 16,-5 0-9-16,-5 0-25 15,6 0-27-15,-1 13 16 16,5 6-24-16,6 7 8 0,2 1-9 31,5-1-1-31,0-3 0 16,3-6 0-16,12-8-16 15,4-9 15-15,0 0-9 16,6-9 0-16,1-20-26 16,-1-8-19-16,-2-8-5 0,-6 0-28 15,-5 0-5-15,-8 9 79 16,-2 10 15-16,-2 8 58 16,2 11-12-16,1 7-15 15,5 0-31-15,4 0-22 0,3 21 22 16,5 7-1-16,-2 4 1 15,-2 3 0-15,-5-4-1 16,-3-4-8-16,-2-10 9 16,-4-7 17-16,-2-7 10 15,0-3 56-15,2-9 20 0,2-21-36 16,3-10-28-16,3-6-26 31,6-10 9-31,7 1-22 16,6 7 2-16,2 8-11 15,3 15-21-15,-1 8-33 16,-4 16-42-16,-4 1-47 0,-12 20-83 16,-7 14-35-16,-6 6 41 15,0 2 138-15,-2-6 91 16,-7-6 136-16,7-11 90 16,2-7-39-16,0-7-48 0,7-5-25 15,13 0-10-15,7-10-9 16,6-10-63-16,5-8-32 15,-3-4-10-15,-4-2-27 16,-10 2 19-16,-8 6 6 16,-9 4 12-16,-4 12 108 0,0 1 12 15,-8 9-42-15,-10 0-50 16,-6 10-27-16,-1 19-1 31,0 7 22-31,3 8 7 16,6 2 17-16,10 0-32 0,6-4-3 15,0-5-1-15,9-5-8 16,13-11-4-16,7-12-17 16,7-8-55-16,8-1-51 15,20-40-123-15,-10-4-92 16,-7-2-344-16</inkml:trace>
  <inkml:trace contextRef="#ctx0" brushRef="#br0" timeOffset="124996.66">27939 14015 1704 0,'0'0'247'0,"0"0"-190"16,0 0-28-16,0 0 5 0,0 0 7 16,0 0-27-16,-117 81-13 15,112-50-2-15,5 1 8 16,0 0-1-16,14 0-6 16,8-4-9-1,2 0 2-15,1-8-27 16,-3-3 27-16,-5-5-6 15,-5-3 5-15,-7-4 2 16,-5-2 6-16,0-1 43 16,-9 2 38-16,-14 0-41 15,-8 3-21-15,-6-2-19 0,-2-3-38 16,3 3-95-16,-3-5-113 16,7-5-350-16,12-7-451 0</inkml:trace>
  <inkml:trace contextRef="#ctx0" brushRef="#br0" timeOffset="125629.72">28134 14289 757 0,'0'0'795'0,"0"0"-671"16,0 0-29-16,0 0 85 0,0 0-52 31,0 0-88-31,0 0-27 16,91-80-13-16,-60 56 6 15,-4-2 3-15,-5 1-8 16,-6 6 1-16,-10 5 29 0,-6 0 7 16,0 7 57-16,0 7 22 15,-2 0-89-15,-11 0-28 16,-7 4-25-16,-3 13 10 16,-3 4 9-16,0 8 3 15,1-1 3-15,5 5 0 0,4-4 6 16,7 0 3-16,9-2-9 15,0-5-2-15,0-4-7 16,22-8-34-16,12-6-3 16,8-4 15-16,9 0-62 0,7-14-20 15,3-14-28-15,3-6-7 16,-6-6 40-16,-4-4 6 31,-12 0-62-31,-13 4 164 16,-13 8 118-16,-14 5 74 15,-2 12-27-15,0 3-23 0,-20 7-74 16,-5 5-61-16,-2 0 6 16,-2 6 7-16,1 17-4 15,1 5 22-15,2 6-16 16,7 1 15-16,5 3 5 0,7 1-14 16,6 0 7-16,0-13-5 15,8 1 6-15,19-9 50 16,11-5-21-16,6-10-33 15,10-3-1-15,4 0-21 16,-2 0-1-16,-7-8-9 0,-7-1 1 16,-11 2 5-16,-10 2-6 15,-11 5-9-15,-10-5-51 16,-2 1-89-16,-18 2-83 31,-4-4-262-31</inkml:trace>
  <inkml:trace contextRef="#ctx0" brushRef="#br0" timeOffset="125979.76">29364 13766 1525 0,'0'0'388'0,"0"0"-312"15,0 0 49-15,0 0-28 16,0 0-54-16,0 0-43 16,0 0 9-1,120-91-10-15,-93 91 1 16,-2 9-18-16,-5 12 18 15,-5 7-15-15,-3 6 7 16,-8 4-3-16,-4 5 11 0,0-5 1 16,-7-2 11-16,-12-3-12 15,-8-4-9-15,-23 0-75 16,10-8-93-16,1-5-452 0</inkml:trace>
  <inkml:trace contextRef="#ctx0" brushRef="#br0" timeOffset="126313.51">29451 14454 1007 0,'0'0'931'0,"0"0"-897"15,0 0-15-15,0 0 41 16,0 0-1-16,0 0 12 16,0 0-63-16,25 58-8 31,-21-54 5-31,0-3-5 15,1-1 0-15,0 0-14 16,-3 0-11-16,0-1 16 0,-2-11-6 16,0-4-10-16,0-1-7 15,-16 4 32-15,-3 1 37 16,-2 2 17-16,1 6 2 16,5 4 29-16,1 0-47 0,3 0-38 15,2 7 0-15,4 9-21 16,3 0 20-16,2 3-1 15,0-3-40-15,5-6-69 16,6-9-94-16,0-1-444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04T07:02:21.649"/>
    </inkml:context>
    <inkml:brush xml:id="br0">
      <inkml:brushProperty name="width" value="0.05292" units="cm"/>
      <inkml:brushProperty name="height" value="0.05292" units="cm"/>
      <inkml:brushProperty name="color" value="#FF0000"/>
    </inkml:brush>
  </inkml:definitions>
  <inkml:trace contextRef="#ctx0" brushRef="#br0">7683 4988 15 0,'0'0'78'0,"0"0"56"15,0 0 17-15,0 0-83 16,0 0-13-16,0 0 11 0,-10 0-2 16,10 0-1-16,0 0-33 15,0 0 5-15,0 0 20 16,0 0-15-16,0 0 14 15,0 0-11-15,0 0 9 16,0 0-8-16,0 0-30 16,0 0 12-16,-3 0-26 0,-1 0 9 15,-1 0-12-15,-2 0 3 16,1 0 0 0,-3 0 2-16,0 0 6 0,0 0-3 0,0 0-5 15,3 0 0-15,-2 0 0 31,2 0 2-31,2 0-2 16,-1 0 0-16,1 0 0 16,2 0 9-16,0 0-9 15,-2 0 0-15,2 0 22 0,0 0-3 16,-2 0 0-16,2 0-19 16,0 0 7-16,-3 0 0 15,3 3-6-15,0-1-1 16,0-2 15-16,0 0-14 0,2 2 30 15,0-2-11-15,0 0 2 16,0 0 8 0,0 0-9-16,0 0 8 0,0 0-3 15,0 0-16-15,0 0 25 16,0 0-18-16,0 0-7 16,0 0 18-16,0 0-27 0,0 0 8 15,0 0 4-15,0 0-12 31,0 0 23-31,0 0-23 16,0 0 1-16,0 2 28 0,0 0-14 16,0-1 16-16,2 2-1 15,4 1-5-15,1 0 25 16,3 2-29-16,2-3 4 16,3 2 5-16,1-1-21 15,4 1 12-15,0-5 0 16,1 5-14-16,1-3 22 0,-2 0-28 15,0-2 7-15,-3 0-4 16,2 3 3-16,-1-3 2 16,-3 0-9-16,3 0 1 15,-1 0 10-15,4 0-12 0,-1 0 0 16,2 0 0 0,2 0 10-16,-1 0-1 0,2-3-9 15,-4-1 0-15,4-1 1 16,0 5 1-1,-1-5-2 1,3 3 0-16,-2 0 1 0,-1-3 4 16,0 5-5-16,1-3 0 15,-2 1-1-15,-4 2 9 16,1-2-9-16,1 2 1 16,-4-2 0-16,1 2 0 0,3 0 0 15,-2-3-1-15,4 3 1 16,-1 0 0-16,2-1 3 15,1 1-3-15,2 0 0 16,-1-2-6-16,1 2 6 16,0 0 0-16,2 0 0 0,0 0 2 15,0 0 2-15,0 0-4 16,-2 0 0-16,-1 0-3 16,-1 0 3-16,-1 0 0 15,-1 0 0-15,0 0 0 0,-4 0 5 31,4 0-5-31,-1 0 0 16,0 0-2-16,0 0 8 16,-1 0-7-16,0 0 1 15,2 0 0-15,1 0 0 16,1 0 0-16,0 0 0 16,4 0-4-16,0 0 10 0,2 0-8 15,0 0 2 1,0 0 0-16,1 0-1 0,-3 0 1 15,0 0-1-15,-3 0 0 0,3 3 2 16,-3 0 3-16,1-1-4 16,-2 0 0-16,2 0-6 15,0-2 6-15,-3 3 0 16,0-3-1-16,3 0 3 16,0 3 0-16,0-3-2 0,0 0 0 15,2 2-1-15,-2-2 1 31,2 2 0-31,0-2 0 16,0 0 1-16,0 2 4 16,2-2-5-16,0 0 0 0,0 0-5 15,-2 0 14-15,0 0-10 16,-1 0 1-16,1 0-1 16,-2 0 0-16,2 0 1 15,2 0 0-15,1 0 0 16,-1 0 1-16,5 0-1 0,-2 0 0 15,3 0 0-15,-1 0 5 16,1 0-5 0,2 0 0-16,-1 0 0 0,1-2 10 15,1 2-4-15,1-2-6 0,-3 0 1 16,-1 2 2-16,-1 0-3 16,-2 0 0-16,-1 0 0 15,1 0 2-15,-1 0 6 31,3 0-8-31,-1 0 0 0,3 0 5 16,0 0-4 0,2 0-1-16,0 0 0 0,1 0 1 15,-4 0 3-15,3 0-4 16,1 0 0-16,-1 0 3 16,0 2 4-16,-1 0-3 15,2-2-4-15,1 2 0 16,-1-2 1-16,-1 2-1 0,2 1 0 15,-1 0-1-15,-2-1 2 16,1 0 5-16,-2 0-6 16,-2 1 0-16,0-3 3 0,-3 3-3 15,1-1-5-15,-1 0 4 16,-2 0 2 0,0 0 6-16,-2 0-7 0,-2-2 0 15,2 2 5-15,0-2-5 31,0 2 0-31,0-2-1 0,-2 3 2 16,2-3 0-16,0 0-1 16,2 1 0-16,0-1 3 15,1 0-1-15,1 0-2 16,2 0 0-16,1 0 0 0,-1 0 0 16,4 0 0-16,-1 0 0 15,2 0 0-15,-3 0 6 16,2 0-5-16,-4 0-1 15,1 0 0-15,-3 0 5 16,3 0-5-16,-3 0 0 16,4 0-1-16,-4 0 2 0,2-1 8 15,-1 1-9-15,1-3 0 16,-1 3 3-16,1-2-3 16,-2 0 0-16,4 2-1 0,-2 0 8 15,1 0-3-15,-1 0-4 31,1 0 0-31,0-2-1 16,0 2 1-16,-3 0 0 16,3-2 0-16,-3 2 1 15,2 0 14-15,-1-2-15 0,2 2 0 16,-2 0 14-16,3-2-12 16,-1 2-2-16,1-2 0 15,2-1 0-15,-1 3 6 16,-3 0-6-16,3 0 0 0,-5 0 0 15,0 0 6-15,-1 0 2 16,-3 0-8-16,0 0 1 16,0 0 12-16,-5 0-13 15,1 0 0-15,0 0 5 16,-4 0 1-16,2 0 13 16,2 0-6-16,2 0-13 0,2 0 25 15,0 0-25-15,2 0 0 16,0 0 0-16,2 0 7 31,-2 0-4-31,-1 0-3 16,1 0 0-16,-2 0 2 0,2 3-1 15,-2-1-1 1,0 0 0-16,0 0 1 0,0 0 5 16,0-2-6-16,0 2 0 15,0-2 6-15,-2 2 2 0,-1-2-9 16,1 2 1-16,2-2 0 15,2 0 13-15,0 3-13 16,0-3 0-16,-2 0 5 16,0 0 1-16,-2 0-2 15,2 0-4-15,-2 0 0 0,-2 0 6 16,-1 0-6-16,0 0 0 16,-3 0-2-16,-3 0 4 15,-1 0 2-15,-3 0-4 31,-1 0 0-31,1 0-5 16,-5 0 5-16,1 0 0 0,0 0 0 16,-1 0 1-16,1 0 5 15,4 0-6-15,1 0 0 16,8 0-3-16,4 0 4 16,4 0-1-16,4 0 0 0,3 0 0 15,3 0-1-15,1 0 1 16,0 0 0-16,1 0-9 15,-1 0 18-15,3 0-6 16,-5-3-3-16,-1 3 0 16,-3-2-3-16,0 0 3 0,-2 0 0 15,-3 0 0-15,0 2 4 16,-2-2-4-16,-2 2 0 16,-5-2 0-16,-2 2 1 15,-2-2-1-15,-3 2 0 0,4 0-6 31,0-3 12-31,6 3-9 16,2 0 3-16,4 0 0 16,2 0-1-16,7 0 1 15,1 0-1-15,3 0 1 16,-1 0 0-16,-1 0 5 0,-3 0-5 16,-2 0 0-16,-4 0-3 15,-1 0 4-15,-1 0-1 16,0 0 0-16,0 0 1 15,-2 0 5-15,0-3-6 0,-5 3 0 16,1-2-10-16,-1 2 20 16,1 0-9-16,0 0-1 15,-4 0 0-15,2 0-6 16,-3 0 6-16,3 0 0 16,0 0-1-16,2 0 3 0,2 0 2 15,0 0-4-15,2 0 0 31,0 0-6-31,4 0 6 16,-2 0 0-16,3 0-1 16,-3 0 2-16,0 0 2 0,0 0-3 15,1 0-3-15,-3 0 2 16,4 0 1-16,-2 2 0 16,0 1 0-16,3-3 1 15,-3 3 1-15,0-1-2 16,3-2 0-16,0 2-1 0,1-2 2 15,3 2 3-15,2-2-4 16,3 2 0-16,-2 0-5 16,2 0 5-16,-1 0 0 15,0 1-5-15,-3-2 14 0,-1-1-8 16,-1 2-1 0,1-2 0-16,3 2-4 0,-4-2 4 15,3 2 0-15,-1 0-6 31,-4 1 13-31,1-3-4 16,-1 1-3-16,1 1 0 0,1 0-4 16,-2-2 4-16,-2 2 0 15,0-2-1-15,-1 0 3 16,-1 0 0-16,0 2-2 16,2-2 0-16,5 0 2 0,0 2-2 15,2 1 0-15,2-3 0 16,1 3 0-16,-3-3 0 15,0 0 0-15,-2 2 0 16,-2-2-1-16,-5 0 7 16,-2 2-7-16,-3-2 1 15,1 0 0-15,-2 0-1 0,-1 0 1 16,1 0-1-16,0 0 0 16,-1 0 2-16,-2 0-1 15,1 0 0-15,1 0 0 0,3 0-3 31,2 0 3-31,5 0-1 16,3 0-1-16,3 0 4 16,3 0 1-16,1 0-3 15,1 0 0-15,-1 0-6 16,1 0 6-16,0 0-1 16,-3 0 1-16,1 0-1 0,-4 0-7 15,3 0 8-15,1 0 0 16,-5-2-1-16,-3 2 1 15,-1-2 0-15,-5-1 0 0,-2 3 0 16,0-5 0-16,-1 3 0 16,-1-2 0-16,4 2-3 15,0 1 11-15,2-4-7 16,0 3-1-16,3 0 0 16,-1-1-4-16,1 0 4 0,-1 1-1 15,0 0 0-15,1 0 2 31,-1 2 0-31,-2 0-1 16,0 0 0-16,-2 0-6 16,2 0 6-16,2 0 0 0,-5 0-1 15,3 0 2-15,-4 0-6 16,2 0 5-16,-2 0 0 16,-3 0 2-16,1 4-2 15,-2-2 0-15,-4 2 0 16,-1 0 2-16,-5-2-4 15,1 0 2-15,-3-2 0 0,-3 3 2 16,4-3 4-16,1 0-7 16,1 1 1-16,1-1 0 15,1 2-6-15,2-2 6 16,-2 2 0-16,1-2-1 0,-1 2 7 16,-1-2-5-16,-1 0-1 15,1 0 0-15,1 0-3 31,-1 0 3-31,3 0 0 16,0 0-2-16,0 0 4 0,2 2 1 16,-2-2-3-16,-4 0 0 15,-4 0 0-15,-3 0 2 16,-3 0-2-16,-4 0 19 16,3 0 2-16,-3 0 48 15,0 0-24-15,0 0-17 0,0 0 9 16,0 0-36-16,0 0 9 15,0 0-10 1,0 0-17-16,0 0 15 0,0 2-75 16,0 6-59-16,0-1-70 15,0-2-296-15</inkml:trace>
  <inkml:trace contextRef="#ctx0" brushRef="#br0" timeOffset="5382.46">26633 5104 189 0,'0'0'309'15,"0"0"-233"-15,0 0-42 16,0 0 65-16,0 0 21 16,0 0-41-16,-15 0-47 15,15 0 1-15,-2-3 37 0,0 3-34 16,-3 0-6-16,0-2-12 16,1 2-18-16,-3-2 17 15,-1 0-15-15,-4 2 9 16,1-3 7-16,0 3-5 0,-3-3 22 31,4 1-23-31,1 2 12 16,2-2 24-16,2 2-22 15,3-2 13-15,2 2-4 16,0 0-14-16,0 0 18 16,0 0-13-16,0 0-1 0,0 0 14 15,0 0-19-15,0 0 11 16,0 0 5-16,0-2-8 15,0 2 19-15,0-2-21 16,4 2-3-16,10-1 6 0,4-2-27 16,4 3 27-16,5-2-20 15,4 0-9-15,2 2 18 16,7 0-18-16,8 0 0 16,3 0-1-16,2 0 7 15,7 8-4-15,0 0-2 0,-2 0 0 16,0-2 2-16,-4 2-1 31,-4-2-1-31,-8 0 0 16,-3-2 1-16,-3 0 1 15,-2 0-2-15,-3 1 0 0,-3-4 4 16,1 1-2-16,3 0-3 16,0 0 1-16,1 0 0 15,0 1 2-15,5-3-2 16,0 0 0-16,-1 0-2 15,2 3 8-15,-4-3-7 0,1 2 1 16,-3-2 0-16,1 0-4 16,-3 2 4-16,2-2 0 15,4 0-1-15,-4 0 3 16,2 0 5-16,3 0-7 16,-2 2 1-16,1-2 16 0,2 3-16 15,-4-2 6-15,1 2 1 16,2-3-2-16,-2 1 15 31,2-1-20-31,-1 0 5 16,1 3 14-16,1-3-19 0,-2 0 8 15,1 0-7-15,2 0 4 16,1 1 7-16,-4-1-12 16,3 2 1-16,-2-2 8 15,0 0-10-15,2 0 17 0,-2 0-12 16,5 0-4-16,-1 0 26 15,3 0-21-15,-1 0-5 16,3 0 9 0,-3 0-10-16,4 0 16 0,-4 0-16 15,1 0 0-15,-1 0 12 16,-2-2-11-16,1 1-1 0,-1-2 16 16,3 3-15-16,-3-1 24 15,3-2-24-15,-3 2 0 16,-2-4 16-16,0 3-17 0,-2 0 1 31,-2-1-1-31,-1 0 8 16,-4 1 9-16,0 0-17 15,-1 0 0-15,-4 0 6 16,-1 1-4-16,0-1 2 16,-4-1-4-16,4 1 0 15,0 0 19-15,-1 0-19 0,3-1 1 16,-3 0 11-16,1-1-11 15,0 2 13-15,-5 0-14 16,-1 0 0-16,2 0 14 0,-1 0-13 16,-3-1 7-16,-1 3 5 15,-3 0-12-15,-1 0 24 16,-3-3-9-16,-3 3-15 16,-1 0 32-16,-3 0-20 15,-2 0 5-15,0 0 6 16,0 0-23-16,0 0 31 0,0 0-31 31,0 0 0-31,0-2-2 16,0 2 1-16,0 0-41 15,-20-4-57-15,-4 1-85 0,-10-4-363 16</inkml:trace>
  <inkml:trace contextRef="#ctx0" brushRef="#br0" timeOffset="9864.84">2291 5893 113 0,'0'0'98'16,"0"0"-35"-16,0 0 53 16,0 0-34-16,0 0 13 0,0 0-10 15,0-4-28-15,0 4 10 16,0-3-29-16,0 3-12 16,-3 0 14-16,1 0-5 15,0 0 3-15,0 0-30 16,-2 0 7-16,-1 0 14 0,1 0-16 31,-2 0 26-31,-2 0 8 16,2 0-31-16,-1 0 22 15,-1 0-22-15,-2 0-9 16,1 0 13-16,1 0-20 0,0 0 23 16,2 0-4-16,1 0-18 15,-1 3 42-15,2-3-29 16,-1 2-13-16,3-2 14 15,-3 0-2-15,3 0 6 16,0 0 16-16,2 0-13 0,0 0 18 16,0 0-11-16,0 0 5 15,0 0-5-15,0 0-19 16,0 0 12-16,0 0-10 16,-3 0-10-16,3 0 9 0,-2 0-11 15,0 0 7-15,-2 0-7 16,-3 0-5-16,2 2 5 15,-1-2 3-15,-1 2-3 32,3 0 0-32,-1-2 0 15,3 0 0-15,0 3 0 0,2-3 1 16,0 0 2-16,0 0-3 16,0 0 0-16,0 0 2 15,0 0-1-15,0 0-2 16,0 0 1-16,0 0 0 0,0 0 3 15,0 0-3-15,0 0 2 16,4 0 5-16,9 0-6 16,8 0 42-16,3 0-10 15,8 0-18-15,3 0 12 16,1 0-26-16,3-5 0 0,-2 1 0 16,1 2 5-16,-5-1 0 15,0-2-6-15,1 3 0 16,-1-2 4-16,2 0 2 31,-1 0-6-31,2 2 0 0,0 0 0 16,-1-2-6-16,3 2 7 15,0-1-1-15,4-4 0 16,3 2 6-16,0 2-6 16,-1 1 0-16,1-2 0 15,1 2 0-15,-1-1 0 16,-3 0 0-16,1 1-5 0,-5 0 11 15,0 0-5-15,-3-1-1 16,1 0 0-16,0 1-5 16,0 0 5-16,-3 2 0 0,0-2 0 15,1 2 1-15,-1-2 3 16,-2 2-4-16,2 0 0 16,1-2-3-16,-3 0 3 15,0 2 0-15,3-2-1 16,-2 2 2-1,1-3 2-15,2 3-3 16,-1-3 0-16,-1 1-3 16,0 2 4-16,1-2-1 15,-1 2 0-15,-2-2 0 16,3 2-1-16,-2 0 1 0,1 0 0 16,0 0 0-16,3 0 6 15,2 0-6-15,1 0 0 16,2 0 0-16,-1 0 0 15,3 0 0-15,-5 0 0 16,-1 0-6-16,1 0 13 16,-3 0-7-16,0 0 0 0,0 0 0 15,-1 0-1-15,-1 0 1 16,2 0-1-16,1 2 0 16,-1 2 2-16,2-1 1 15,1 0-2-15,-1-1 0 0,-1 2 4 16,-1-2-4-16,-1 0-8 31,-2 0 7-31,1 3 2 16,2-4 4-16,1 3-5 15,2-2 0-15,0 3 1 16,2-5 1-16,0 3-2 0,1-3 0 16,-2 2 0-16,3 0-2 15,1-2 2-15,2 0 0 16,0 2 0-16,-1-2 0 15,0 0 13-15,1 0-13 0,-1 0 1 16,-1 0 15-16,-1 0-15 16,1 0 10-16,1 0 8 15,3 0-13-15,2 0 24 16,0 0-19-16,3 0-10 16,1 0 27-16,0 0-28 0,3 0 7 15,2 0-6-15,2 2 5 16,1 1 13-16,-1-3-11 15,0 3-8-15,0-1 20 32,0-2-20-32,-2 0 9 0,1 2-9 15,-2-2 0-15,-2 0 8 16,1 2-8-16,0-2 0 16,0 0 4-16,2 3-2 15,2-3 4-15,3 0-5 16,-1 0-1-16,5 0 35 0,-3 0-34 15,1 0 5-15,-1 0 10 16,-1 0-14-16,2 0 12 16,-2 0-14-16,-1 0 0 15,2-3 10-15,-1-1-10 0,-1 2 0 16,1-1-1-16,-3 3 3 16,0-3 11-16,0 1-11 15,-2 2-2-15,-2-2 19 16,-3 2-18-16,1-2-1 15,-3 2 0 1,-2 0 6-16,2-2 9 16,1-1-15-16,-1 3 0 15,-2-3 4-15,2 1 2 16,-4 0-3-16,0-2-3 16,-1 3 0-16,-1-2 8 0,-1 1-8 15,-1 0 0-15,1 0 11 16,-1 0-11-16,2 0 22 15,0 0-22-15,-3 2 1 16,2-2 12-16,-1 2-13 16,-4 0 0-16,4 0 0 0,-3 0 8 15,2 0 0-15,-1 0-7 16,1 0-1-16,0 0 17 16,-1 0-17-16,-1 0 0 15,-3 0 0-15,2 0 10 0,-4 0 2 16,1 0-10-16,-3 0-2 15,-2 0 22-15,0 0-21 32,-1 0 7-32,-1 0-8 15,0 0 0-15,0 0 15 16,-3 0-15-16,3 0 0 0,-2 0 11 16,-3 0-9-16,3 0 6 15,-2 0-8-15,-3 0 0 16,-5 0 7-16,2 0-7 15,-3 0 0-15,-1 0 5 0,1 0 2 16,-1 0 11-16,1 0-18 16,-1 0 0-16,1 0 7 15,-3 0-7-15,-2 0 0 16,-1 0-1-16,-4-3 9 16,-2 3 7-16,-1 0 5 0,-1 0 4 15,-2 0 22-15,2 0-24 16,-2 0 5-16,0 0-24 15,0 0 9 1,0 0-8 0,0 0-4-16,0 0-9 15,0 0 8-15,0 0-120 0,0 0-79 16,0-3-344-16</inkml:trace>
  <inkml:trace contextRef="#ctx0" brushRef="#br0" timeOffset="12814.74">10891 5935 586 0,'0'0'244'16,"0"0"-180"-16,0 0-48 15,0 0 85-15,0 0-27 0,0 0-44 16,0 0-10-16,15 0-18 16,8 0 35-16,4 0-16 15,0 0-3-15,0 0 30 16,-1 0-26-16,4 0-5 16,-2 0 1-1,-2 0-17-15,3 0 28 0,3 0-20 0,-1 0-2 16,0 0 19-16,2 0-25 15,2-3 11-15,-2 0 2 32,2-1-6-32,3 2 28 0,0-1-29 15,0 0-6-15,2 3 11 16,0-1-11-16,3 1 6 16,1 0-7-16,-1 0 0 15,1 0 2-15,-2 0-2 16,1 0 0-16,-1 0 0 15,3 0 1-15,-1 0 2 0,4 0-3 16,-2 0 1-16,1 0 10 16,-1 0-11-16,2 0 0 15,-2 0 6-15,-1 0-5 0,1 0 17 16,4 0-17-16,-1 0 0 16,0 0 18-16,0 0-18 15,-1 0-1-15,2 0 0 16,-5 0 6-16,1 0 6 15,-1 0-12 1,-1 0 0-16,4 0 2 16,0 0 4-16,-1 0-5 15,0 0-1-15,2 0 1 16,0 0 7-16,0 0-8 16,0 0 0-16,2 0 6 0,1 0-4 15,-1 0 14-15,0 0-16 16,0 0 1-16,1 0 20 15,-1 1-21-15,0 2 2 16,-2-2 4-16,3 1-5 16,1 2 17-16,1-2-8 15,-1 3-10-15,1-2 17 0,1 1-17 16,-1 1 0-16,-1-2 0 16,1-1 6-1,2 2 2-15,-1-1-8 0,3-2 0 0,0 1 17 16,0-2-17-16,0 2 12 15,0-2-11-15,2 3 0 32,-4-3 27-32,2 0-17 15,-3 0-3-15,1 0 11 16,-2 0-18-16,0 0 18 0,-1 0-9 16,-2 0-10-16,-2 0 36 15,3 0-23-15,-6 0 6 16,4 0 13-16,-6 0-23 15,1 0 19-15,-1 0-21 16,-1 0-4-16,-1 0 25 0,0 0-27 16,1 0 13-1,-1 0 0-15,1 0-14 0,1 0 25 16,-2-3-25-16,3 3 0 16,-3 0 5-16,1 0 1 15,-1-2-6-15,0 2 0 0,-2 0 1 16,0 0 13-16,0 0-13 15,-1 0-1 1,-2 0 18 0,1 0-17-16,2 0 9 15,1 0-10-15,-2 0 0 0,1 0 6 16,1 0-6-16,1 0 0 16,-2 0 11-16,3 0-10 15,-1 0 16-15,-1 0-17 16,-2 0 7-16,1 0 4 0,-2 0-10 15,0 0-1-15,0 0 2 16,0 0 7-16,-1 0 2 16,0 0-10-16,1 2 0 15,-3-2 16-15,0 0-16 16,1 0 8-16,0 0-6 0,0 0 5 16,-1 0 8-1,1 0-16-15,2 0 0 0,0 0-3 16,-2 0 11-16,-1 0-9 15,1 0 1 1,-1 0 0-16,-1 0-1 16,2 0 1-16,-3-2 0 15,-1 2-9-15,-1-2 19 16,-4 2-4-16,-4-1-6 16,-2 1 0-16,-1-3 5 15,-5 3-4-15,-1 0 6 0,-1-2 11 16,-1 2-17-16,-4 0 24 15,1-2-15-15,2 2-9 16,-1 0 18-16,0-2-17 16,2 2 4-16,-1 0-6 15,0 0 10-15,3-2 6 0,-4 2-16 16,1 0 0-16,1-1 5 16,-8 1 4-16,1 0-9 15,-5 0 0-15,0 0-21 16,-5-2-22-16,-15 2-98 0,-7-7-214 0</inkml:trace>
  <inkml:trace contextRef="#ctx0" brushRef="#br0" timeOffset="91401.69">17317 7662 838 0,'0'0'192'0,"0"0"-113"0,0 0-60 16,0 0 43-16,0 0 40 16,0 0-59-16,14-54-1 15,-9 42 15-15,-1-1 8 16,0 4 34-16,-4 0-23 16,2 4-15-1,-2 1 8-15,0 0-47 16,0 0 36-16,0-3-20 15,0-1-22-15,0-1 7 16,3-8-22-16,2 0 9 16,3-8 1-16,8-5-5 0,6-6 10 15,9-9-10-15,14-7 2 16,8-10 9-16,10-5-17 16,4-6 0-16,4-2-1 15,2 6 8-15,4 1-7 16,-1 2 0-16,1 3 0 0,2 3 0 15,-2 4 1-15,-3 2-1 16,-1 4 9-16,-2 1-8 16,-3 4 7-1,-1 4-8-15,-3 4-6 0,-1 0-6 0,-3 7 12 16,0 5 0-16,-4 0 0 16,-5 4 8-16,-2 6-9 31,-4 1 1-31,-7 2 0 15,-9 4 0-15,-10 2 0 16,-7 3-1-16,-6 0 1 0,-3 3 0 16,-3 0 0-16,0-2 0 15,0 0-49-15,-3 0-17 16,-32-10-204-16,-1 2-209 16,-2 0-429-16</inkml:trace>
  <inkml:trace contextRef="#ctx0" brushRef="#br0" timeOffset="91801.88">18615 5990 1071 0,'0'0'214'0,"0"0"-169"16,0 0 6-1,0 0 68-15,0 0-26 16,0 0-49-16,0 0-43 15,85-19 11-15,-45 22-12 16,7 11 0-16,5 2 4 16,-4 1-4-16,1 5 0 15,-7-1-8-15,-8 1 8 16,-7-2-1-16,-11 2-16 0,-10 0-15 16,-6 4 31-16,0 4-15 15,-25 6 16-15,-6 4 7 16,-2 2 13-16,-3 2 41 15,7-1-36-15,5-7-10 0,3-2 23 16,10-8-22-16,5-4-9 31,4-6-7-31,2-4 0 0,0-4 0 0,0-4 0 16,0-2 0-16,0-2 9 16,0 0-9-16,-12 0-83 15,-1-10-133 1,-9-10-752-16</inkml:trace>
  <inkml:trace contextRef="#ctx0" brushRef="#br0" timeOffset="93334.87">19570 5782 1247 0,'0'0'290'16,"0"0"-214"-16,0 0-43 16,0 0 46-16,0 0-16 15,0 0-63-15,0 0 0 16,0 51 14-16,-3-10-13 0,-2 6 6 15,1 10 5-15,-3 4-6 16,-1 8 24-16,1 1-18 16,-5-2-12-16,2-2 17 0,-2-6-16 15,1-9 14-15,-2-13-15 16,4-9 1-16,0-11 2 16,0-6-3-1,3-12-40 1,-4 0-18-16,-1-23-243 15,1-17-242-15,-2-14-4 16,3-11 453-16,5-5 54 0,4-2 40 16,0 0 59-16,0 5 185 15,0 7 16-15,2 9-54 16,11 2-80-16,7 6 3 0,7 8-29 16,5 0-46-16,5 8-24 15,3 5-2-15,1 6-21 16,-6 6 19-16,-4 5-2 15,-6 5-10-15,-3 3 47 16,-8 14 1-16,-4 9-29 16,-5 5-2-16,-5 4-24 15,0 3 18-15,-11 1-12 0,-12 2-12 16,-3-4 27-16,-6-1-27 16,-3-4 7-16,2-5-8 31,-1-1 7-31,3-7-17 0,4-2-25 15,7-5-221-15,9-7-229 0</inkml:trace>
  <inkml:trace contextRef="#ctx0" brushRef="#br0" timeOffset="93951.48">19745 6092 1149 0,'0'0'268'0,"0"0"-241"15,0 0 18-15,0 0 63 0,0 0-47 16,0 0-61-16,0 0-1 16,5 24 1-16,-3-8 1 15,1 2 13-15,1-2 14 16,-2-2-2-16,0-3 9 16,0-6-23-1,0-1-5-15,-2-4 20 16,0 0-1-16,0 0 16 15,0 0 52-15,0 0-41 16,0 0-5-16,0 0-14 16,0 0-22-16,0 0 22 0,0 0-33 15,0 0 0-15,0 0 9 16,0 0-9-16,0 0 4 16,0 0-5-16,0 0-9 15,0 0-1-15,0 3 10 16,0-3-10-16,0 7 4 0,0 3-9 15,0 6 14-15,0 9 1 16,0 1 0-16,0 6 0 16,0 2 0-1,0-3 0-15,0 1-1 0,0-6 2 0,0-3 9 16,0-7-10-16,0-9 2 16,0-2-4-16,0-5 4 31,0 0-2-31,0-3 24 15,0-20-13-15,0-14 11 16,5-11-22-16,4-6 0 0,2-4 17 16,2 2-17-16,1 6 1 15,-3 8 28-15,1 10-28 16,-2 6 13-16,-3 8-14 16,-1 6-1-16,0 6-8 0,-6 6-36 15,2 0-43-15,-2 0-66 16,0 15-71-16,0 8 21 15,0-3-157-15</inkml:trace>
  <inkml:trace contextRef="#ctx0" brushRef="#br0" timeOffset="94318.13">19844 6250 1292 0,'0'0'286'16,"0"0"-254"-1,0 0-24 1,0 0 10-16,0 0-17 0,0 0 50 15,0 0 3-15,73 4 6 16,-46-6-9-16,2-12-38 16,0-4 3-16,0-4-16 15,-4-5-23-15,-6 1 23 16,-7-1-13-16,-8 3 6 0,-4 4 7 16,0 6 0-16,-4 4 44 15,-12 6-34-15,-4 4-1 16,-2 0 0-16,-3 16-9 15,0 9-3-15,1 8-3 16,4 6 12-16,4 2 6 0,7-3-12 16,7-1 1-1,2-3 14-15,0-7-15 0,9-5 0 16,7-3 5-16,3-10-4 16,6-3-2-16,4-6-58 15,4 0-45 1,10-24-116-16,-7-6-105 15,-7 1-336-15</inkml:trace>
  <inkml:trace contextRef="#ctx0" brushRef="#br0" timeOffset="95035.03">20247 6110 1156 0,'0'0'288'0,"0"0"-258"16,0 0 20-16,0 0-32 15,0 0-17-15,0 0 82 16,0 0-30-1,38 88-23-15,-34-50-17 0,-2 1-11 0,-2-5 30 16,0-7-32-16,0-5 1 16,0-8 12-16,0-5-12 15,0-8 5-15,0-1-5 16,3-3 21-16,4-22-22 0,3-7-51 16,9-8 4-1,4-2 11 1,2 5-30-16,2 2 46 15,-2 9 7-15,-5 9 13 16,-7 10 23-16,-4 5 21 16,-2 2-6-16,0 6 22 0,-3 17-3 15,0 6-15-15,1 5-35 16,2 0-1-16,-3-1 7 16,3-8-13-16,-3-6 0 15,0-8-1-15,1-7 2 0,-1-4 10 16,3 0-11-16,2-12 0 15,6-14-15-15,6-4-44 16,1-4 21-16,5 2-39 16,-2 3 0-1,-4 8 67-15,-5 7 2 0,-5 8 8 16,-4 6 19-16,-5 0 8 0,3 3 32 16,4 18 13-16,2 3-50 31,7 4 10-31,4-5-32 15,4 0 6-15,3-7-2 0,2-9-4 16,2-7-7-16,-2 0-6 16,0-14-8-16,-5-15 7 15,-1-5-51-15,-5-5-2 16,-9 2 41-16,-5 5 9 16,-6 6 17-16,0 10 62 0,0 7 32 15,0 8 6-15,0 1-63 16,0 1-36-1,0 20-2-15,0 6 2 0,0 6 3 16,0 1-4-16,0 0 6 0,0-5 0 16,0-4-6-16,5-6 0 15,2-5 5-15,-5-5-5 16,2-5-1-16,3-4-126 16,-3-6-121-1,1-12 7-15</inkml:trace>
  <inkml:trace contextRef="#ctx0" brushRef="#br0" timeOffset="95167.77">21161 5828 1463 0,'0'0'262'16,"0"0"-199"-16,0 0-50 16,0 0-13-16,0 0-17 15,0 0-262-15,0 0-25 16,14 5-312-16</inkml:trace>
  <inkml:trace contextRef="#ctx0" brushRef="#br0" timeOffset="95450.83">21252 6032 1290 0,'0'0'321'0,"0"0"-260"16,0 0-30-16,0 0-31 0,0 0 29 31,14 113 25-31,-7-84-53 15,1-5 34-15,1-2-20 16,0-6-14-16,-2-6 21 0,-3-4-22 16,1-4 13-1,-3-2 35-15,2 0 34 0,3-2 44 16,2-14-53-16,2-10-60 16,5-4-3-16,1-5-10 15,1-4-39-15,1 3-43 16,-2 4-54-16,-1 1 1 15,-3 12-175-15,-7 6-447 0</inkml:trace>
  <inkml:trace contextRef="#ctx0" brushRef="#br0" timeOffset="96001.42">21533 6113 1258 0,'0'0'177'15,"0"0"-135"-15,0 0-41 0,0 0 49 31,0 0 20-31,0 0-12 16,36 125-12-16,-36-102-22 0,0-6 5 16,0-4-15-16,0-8-13 15,0-3 18-15,0-2-10 16,0 0 13-16,0-6 45 16,9-14-49-16,2-8-18 15,7-6-5-15,1 0-28 0,4 3 32 16,-1 4-8-16,-1 6 6 15,-6 10-4-15,1 7 14 16,-3 4 1-16,-2 0-8 16,1 14 24-16,-4 10 37 15,3 4-43-15,-1 2-8 0,-2 0-7 16,-4-2 9-16,1-8-7 16,-1-4-5-16,-1-8 0 31,-3-4 9-31,2-4-3 0,1 0 11 15,3-14-17-15,3-7-54 16,7-11 23-16,-1 1 5 16,5 2 1-16,-3 4 18 15,2 6 14-15,-8 7-1 16,-2 8 10-16,-2 4-16 0,-1 0 28 16,6 7 13-16,3 11 6 15,1 5 3-15,3 3-40 16,4-6 14-1,0-1-24-15,-2-5 0 0,4-6 6 16,0-8-5-16,1 0 0 0,3-6 2 16,0-20-3-16,7-38-57 15,-9 3-109-15,-12-3-394 0</inkml:trace>
  <inkml:trace contextRef="#ctx0" brushRef="#br0" timeOffset="97401.05">22951 5680 1051 0,'0'0'229'16,"0"0"-167"-16,0 0 5 16,0 0 114-16,0 0-55 15,0 0-72-15,0 0-54 0,0 9 0 16,0 19 3-16,0 10 19 16,0 10 22-16,-2 3-6 15,-5 4 0-15,3-3 12 0,-1-4-31 16,5-2-7-16,0-5 4 15,0-7-15-15,5-7 6 16,6-4-7-16,-1-7 0 16,0-9 9-16,1-2-1 15,-3-5-2-15,9-2 20 16,0-24-5-16,5-12 23 0,5-12-44 16,-2-8 1-16,-6-6 16 31,-3-1-16-31,-7-1-1 15,-7 6 25-15,0 3-23 0,-2 10 32 16,0 6-34-16,0 11 0 16,0 10-6-16,0 9-11 15,0 11-36-15,0 0-109 16,0 31-201-16,0 4 65 16,0-1-621-16</inkml:trace>
  <inkml:trace contextRef="#ctx0" brushRef="#br0" timeOffset="97731.56">23406 5839 1300 0,'0'0'315'0,"0"0"-315"15,0 0 0-15,0 0 133 16,0 0-38-16,0 0-73 16,0 0-19-16,-105 24 10 15,85-6-13 1,6 4 0-16,5-4-3 15,7 0-12-15,2 1 15 16,2-3 0-16,19 2-1 16,8-4-22-16,2 1 2 15,0-2-36-15,-4-1 22 16,-8-5 34-16,-5 2-10 16,-9-5 3-16,-5 0 8 0,0 0 8 15,-9 1 15-15,-16 3 9 16,-4 1-31-16,-6-4 22 15,-3 4-23-15,2-6 0 16,2 0-129-16,7-3-110 0,8 0-77 16,9-6-654-16</inkml:trace>
  <inkml:trace contextRef="#ctx0" brushRef="#br0" timeOffset="98301">23582 6011 85 0,'0'0'1206'15,"0"0"-1054"-15,0 0-101 16,0 0 23-16,0 0 68 16,118-56-53-16,-101 45-67 15,4-4-21-15,-3 2 23 0,1-6-24 16,-2 1 10-16,-5 0-10 16,-3 2 1-16,-6 2 2 15,-3 2-3-15,0 4 57 16,0 4-23-16,-3 2-18 15,-10 2-1-15,0 0-15 0,-5 14 0 16,0 9-7-16,0 9 7 16,2 3-2-16,8 3 2 15,1 0 0-15,5-3 5 16,2-7-5-16,0-6 0 0,0-6-7 16,13-6 6-16,3-5 0 15,4-5-5-15,9 0-5 31,4-4 3-31,10-11 8 16,1-5-31-16,3-3 2 0,0 5-12 16,0 1 6-16,-5 5 4 15,-4 8 11-15,-6 4 20 16,-9 0 0-16,-2 7 0 16,-3 15 0-16,-7 7 1 15,0-3-1-15,-4-1 0 16,-3-4 1-16,1-9 3 0,-3-6-3 15,0-6 6-15,2 0 128 16,3-20 17-16,2-12-79 16,2-9-33-16,2-3-10 0,5-2 7 15,-2 6-28-15,2 6-9 16,-2 6 0-16,-1 5-2 16,1 8-41-16,-7 9-89 31,-3 6-142-31,-6 0-468 0</inkml:trace>
  <inkml:trace contextRef="#ctx0" brushRef="#br0" timeOffset="99234.38">24792 5916 842 0,'0'0'272'0,"0"0"-205"15,0 0-53-15,0 0 108 16,0 0 46-16,0 0-72 0,0 0-58 15,-29-33-26-15,3 33 1 16,-1 10 19-16,-2 4-21 16,4 2 17-16,6-2-12 15,2 0-14-15,9-2 7 16,1-1-9-16,4-4-10 0,3 0 8 16,0-3 2-16,0 1 12 31,0 0-12-31,12 0-37 15,3-1 18-15,1 2-13 0,-1 1 27 16,4 1 3-16,-7 1 4 16,0 2 7-16,-3-1-9 15,-5 0 0-15,-2 2 32 16,-2-2-6-16,0 0-14 16,-2-1-5-16,-17 2 13 0,-4-3 42 15,-6-2-20-15,0-2-8 16,0-4 16-16,0 0-41 15,4 0-8-15,6 0-1 16,3-2-18-16,7-10-112 16,5 2-101-16,4 0-286 0</inkml:trace>
  <inkml:trace contextRef="#ctx0" brushRef="#br0" timeOffset="99567.24">25972 5758 1453 0,'0'0'249'16,"0"0"-211"-16,0 0-2 15,0 0 30-15,-155-3-12 16,113 21-4-16,2 5-40 0,7 2-9 16,4 5-1-16,6 0 7 15,10-2-1-15,6 0-6 16,7-4 0-16,0-2-9 0,14-6 9 16,17-1-113-16,11-9-55 31,12-6 9-31,35 0-5 15,-11-13-147-15,-7-4-351 0</inkml:trace>
  <inkml:trace contextRef="#ctx0" brushRef="#br0" timeOffset="100267.3">26286 5847 646 0,'0'0'402'16,"0"0"-181"-16,0 0-51 16,0 0-25-16,0 0-4 15,0 0-56-15,-145-19-41 0,111 38 6 16,5 5-39-16,7 5-11 15,7-4 7-15,6 1-7 16,6-2 0-16,3-4 0 16,0-4 1-16,0-6-2 15,3-6 1-15,10-4-23 0,5 0 1 16,6-4-4-16,7-15 25 16,2-4-43-16,2-1-32 15,-2 1 48-15,-8 4 2 31,-6 6 23-31,-5 6 3 0,-7 5 0 16,-7 2 34-16,0 0 10 16,0 2-24-16,0 14 30 15,0 2-44-15,2 4 2 16,4 0 1-16,1-1 1 16,5-7-8-16,0-4-2 15,5-6-5-15,2-4-2 0,6 0-15 16,6-9 3-16,0-10-13 15,2-6-64-15,-1-1 58 16,-3 2-39-16,-5 4 56 16,-5 4 20-16,-9 9 2 0,-5 2 65 15,-3 5 35-15,-2 0-46 16,0 0-6-16,0 14-47 16,4 3 12-16,1 0 11 15,0 1-25 1,3-4 0-16,1-4-1 15,3-3 10-15,-2-6-8 16,1-1-1-16,5 0-6 16,-1-1 5-16,6-18-11 15,-1-1-26-15,0-4-42 16,-2 2-9-16,-2 4 73 0,-7 4 16 16,-5 7 35-16,-2 7 63 15,-2 0-25-15,2 0-16 16,0 3-51-16,3 13-6 15,4 2 23-15,4 0-22 16,6 1 6-16,4-6 6 0,4-1-13 16,4-7 0-16,6-5-39 15,13-2-79-15,-5-17-153 16,-9-3-881-16</inkml:trace>
  <inkml:trace contextRef="#ctx0" brushRef="#br0" timeOffset="100583.66">27603 5749 1463 0,'0'0'181'15,"0"0"-157"-15,0 0-24 16,0 0 1-16,0 105 34 0,0-73-19 15,0-6-16-15,2-4 7 16,0-9-6-16,1-5 3 16,-1-4-4-16,1-4 0 15,1 0 38-15,5-12 89 16,7-12-65-16,3-10-46 0,10-6-15 16,2-2-1-16,3 2-14 31,-1 4-22-31,-1 5-2 15,-4 11-65-15,-1 15-86 16,-9 3-151-16,-9 2-510 0</inkml:trace>
  <inkml:trace contextRef="#ctx0" brushRef="#br0" timeOffset="101100.58">27910 5863 1279 0,'0'0'255'15,"0"0"-208"-15,0 0 9 16,0 0 29-16,119-26-34 15,-81 12-45-15,-2-2 0 16,-3 2-4-16,-4-2-2 16,-10 0 0-16,-7 4 0 0,-5 1 0 15,-7-1 21-15,0 7 9 16,-9 1-15-16,-9 4 13 16,-7 0-27-16,-2 4 12 15,-1 13 2-15,-1 6-15 31,5 3 16-31,3 3-2 0,4-3-13 16,7 3 17-16,4-3-18 16,6-3-1-16,0-4 0 15,0 0 1-15,6-7 8 16,12-4-3-16,7-5-4 16,4-3 20-16,9 0-21 0,2-6 0 15,5-14-11-15,-1-3-24 16,-1-6 9-16,-5 0-12 15,-7 0 1-15,-10 3 37 0,-5 8 0 16,-9 4 26-16,-5 8 62 16,-2 4-3-16,0 2-18 15,0 0-67-15,0 2-12 16,0 13 11-16,0 6-6 16,0 4 7-16,-2 4 0 15,2 0 1 1,0-6 10-16,0-2-11 15,-2-7 0-15,2-5-9 16,0-6-68-16,0-10-95 16,0-15-93-16,0-6-977 0</inkml:trace>
  <inkml:trace contextRef="#ctx0" brushRef="#br0" timeOffset="101217.24">28464 5518 342 0,'0'0'1403'16,"0"0"-1248"-16,0 0-155 15,0 0-1-15,0 0-30 0,0 0-80 16,0 0-169-16,33 55-356 0</inkml:trace>
  <inkml:trace contextRef="#ctx0" brushRef="#br0" timeOffset="102066.93">28599 5823 1211 0,'0'0'608'16,"0"0"-608"-16,0 0 1 16,0 0 22-16,0 0 80 0,0 0-86 15,0 0-17-15,5 2 0 16,-5-2 6-16,0 0 4 16,0 0-10-16,0 0-9 15,2 0 2-15,3 0-20 16,0-2 20-16,-3 0 6 0,-2 2 2 15,2 0 5-15,-2-2-6 16,0 2-1-16,0 0-8 16,0 0 8-16,0 0 0 15,0 0 0-15,0 0-6 0,0 0 0 16,0 0 7-16,0 0-3 16,0 0-3-16,0 0 5 15,0 0 1 1,0 0 0-1,0 0 0-15,0 0-13 16,0 0 13-16,0 0 0 0,0 0 0 16,0 0-3-16,0 0 2 15,0 0-5-15,0 0 1 16,0 0 3-16,0 0 2 16,0 0-10-16,0 0 9 0,0 0 2 15,0 9 5-15,2 0-6 16,0 8 0-16,0 0 4 15,3 3-4-15,-1 2 0 16,3-1 0-16,2-4-3 16,2-1 3-16,1-4 0 0,-2-6-19 15,1-3 10-15,5-3-64 16,1 0 73-16,4-17-13 16,-1-5 20-16,0-7-25 15,-4-5 1-15,-5 2-47 0,-5-1 58 31,-6 8 6-31,0 4 10 16,0 9 44-16,0 7-34 16,0 5 17-16,0 0-37 15,0 0-19-15,0 19 16 0,0 0-3 16,0 4 6-16,7 3-1 16,2-4-1-16,2-3-14 15,3 0 16-15,-1-7 0 16,5-6-7-16,1-4-28 15,4-2 23-15,2 0 1 0,4-18-12 16,-2-6 22-16,-3-5 2 16,-4-4 12-16,-6 3 38 15,-6 0 58-15,-6 7-16 16,-2 6-2-16,0 3-55 16,0 7-1-16,0 4-30 0,0 3-5 31,0 0-12-31,0 2-64 15,-4 8-75-15,-2-2-228 0</inkml:trace>
  <inkml:trace contextRef="#ctx0" brushRef="#br0" timeOffset="103583.19">29881 5537 998 0,'0'0'244'31,"0"0"-187"-31,0 0-11 16,-125-5 99-16,90 15-24 16,1 14-42-16,5 6-50 0,5 5 12 15,4 5-3 1,4-2-19-16,8-2 19 0,3-4-29 16,5-4-9-16,0-5 13 15,0-4-12-15,0-5-1 16,0-4 0-16,5-4-7 0,-1-6 6 15,5 0-24-15,7 0 11 16,3 0 14-16,10-14 0 16,4-4 0-16,6-2-6 15,-1 0-63-15,-3-1 58 16,-8 7-4-16,-4 1 15 0,-13 6 0 16,-3 4 0-16,-5 3 17 15,-2 0 33 1,0 0-14-1,0 0-17-15,0 11-19 16,0 8 0-16,0 3 6 0,0 2-4 16,7-5 11-16,0-2-13 15,-1-7 0-15,1-4 0 16,-1-6 0-16,4 0 1 16,3-1 22-16,5-19-22 15,2-1-2-15,4-5-17 0,-1 0-21 16,-3 2-5-16,-5 5 15 15,-3 7 29-15,-8 8 14 16,-1 4-1-16,-3 0 34 16,0 0-25-16,0 16-21 0,2 1 31 31,2 5-25-31,2 0 1 0,1-2-8 0,3-4 2 16,-2-4 7-16,1-5-9 15,0-7 0-15,4 0 10 16,3 0-8-1,4-9-4 1,5-8 1-16,1-6-33 0,-1 0-1 16,0 2-6-16,-4 3 5 15,-2 4 35-15,-9 6-2 16,-3 4 3-16,-7 4 1 16,0 0 8-16,0 0 25 0,0 7-33 15,5 10 12-15,0 0 11 16,1 2-17-16,5-5-6 15,-2 0-1-15,2-6 0 0,0-4-6 16,3-4 6 0,1 0-9-16,3 0 9 0,5-14-25 15,-2-5-24-15,2 2-58 16,-1-1-43-16,-2 4 20 16,-2 0 5-16,-7 4 84 15,-4 3 41 1,-2 3 13-16,-5 3 51 15,2 1-52-15,-2 0-12 16,0 0-2-16,2 0-92 16,-2 0-212-16</inkml:trace>
  <inkml:trace contextRef="#ctx0" brushRef="#br0" timeOffset="104616.7">30641 5569 523 0,'0'0'181'0,"0"0"-145"15,0 0 42-15,0 0 30 0,0 0-40 16,0 0-6-16,0 0-14 16,0 0-6-16,0 0 33 15,0 0-15 1,0 0 6-16,0 0 1 0,0 0-35 15,0 0 16 1,0 0-18-16,0 0-12 16,0 0 20-16,0 4-15 15,0 1-13-15,0 9 8 16,0 4 53-16,0 3-17 16,0 2-20-16,0 1-4 0,0-2 13 15,8 0-43-15,4-3 9 16,5-7-9-16,2-2 1 15,4-6 1-15,1-4 8 16,1 0-9-16,1-10-1 16,-1-9-1-16,-5-7-5 0,-5 1 6 15,-5-3-24 1,-6 1 24-16,-4 5 0 0,0 8 21 16,0 9 24-16,0 0-15 15,0 5-11-15,0 0-19 16,0 9-19-1,0 14 19-15,-9 9 0 16,0 9 0-16,-2 6 16 16,0 2-10-16,-1 6 15 15,-1 3-21-15,2 3 6 16,-4 6 2-16,1-1-8 0,-1-1 0 16,-4 2 1-16,2-5-1 15,1-4 7-15,-1-5-7 16,-2-11 0-16,4-9 4 15,1-8-4 1,4-9 0-16,0-8 0 0,1-8 0 0,3 0 16 16,-3 0-6-16,2-16-9 15,0-6 43-15,3-9-35 16,2-7 7-16,2-10 3 16,0-8-17-16,0-7 11 0,16-10-13 15,10-4-1 1,13-1-10-16,9 4 11 0,12 2-20 31,12 10-48-31,6 6-39 16,25-2-124-16,-24 16-140 15,-14 12-778-15</inkml:trace>
  <inkml:trace contextRef="#ctx0" brushRef="#br0" timeOffset="105449.65">28794 6486 1147 0,'0'0'290'0,"0"0"-246"0,0 0-31 16,0 0 23-16,0 0-29 0,0 0 46 15,0 0 17-15,-5 89 3 16,0-57-3-16,3-3-50 16,0-3-10-16,0-9 1 15,0-5-10-15,2-6 10 16,0-4-11-1,0-2 2-15,0 0 21 16,0-8-15-16,8-16-8 16,13-7-47-16,3-1-37 15,3-1 32-15,-3 5-9 16,-4 8 40-16,-7 8 21 0,-3 6 2 16,-4 6 28-16,-1 0-1 15,-1 8-28-15,0 13 86 16,4 8-28-16,-2 3-25 15,3 0-1-15,0-6-32 16,-2-4 7-16,2-8-8 16,-5-8-11-16,2-6 10 0,4 0 2 15,3-4 6 1,7-17-7-16,5-10 0 0,1-1-22 16,1 0-47-16,0 2 16 0,-5 8 53 15,-3 4-1-15,-7 8 1 16,-3 5 12-16,-5 5-10 31,0 0 12-31,0 0-12 16,-2 18 40-16,2 5 21 15,3 5-38-15,-3 0-19 16,6 2 7-16,-2-2-12 0,3-6-2 16,5-5-43-16,4-10-54 15,4-7-36-15,5 0 2 16,19-28-82-16,-11-4-35 15,-1 0-316-15</inkml:trace>
  <inkml:trace contextRef="#ctx0" brushRef="#br0" timeOffset="105783.14">29549 6515 565 0,'0'0'382'0,"0"0"-150"15,0 0-77-15,0 0-90 16,0 0 16-16,0 0 8 16,0 0-3-16,-29 96-26 0,29-68-41 15,0-4-18 1,0-3 9-16,9-6-3 0,6-6 1 31,8-9-8-31,2 0 0 0,4-3-7 16,0-18 7-16,0-8-28 15,-4-2 2-15,-8-4-18 16,-9-1 29-16,-8 3 15 16,0 3 11-16,-2 9 66 15,-17 2-52-15,-8 10 6 16,-2 5-31-16,-4 4 6 0,-6 0-14 15,3 8 8-15,5 9 0 16,7 0-6-16,6 1-10 16,12-4-11-16,6-2-77 15,0-4-27-15,17-7 22 16,35-1-7-16,-3 0-26 0,-3-7-529 0</inkml:trace>
  <inkml:trace contextRef="#ctx0" brushRef="#br0" timeOffset="106116.71">29914 6437 1056 0,'0'0'216'16,"0"0"-181"-16,0 0-19 16,0 0 52-16,0 0 1 0,0 0-5 15,0 118-17-15,3-88-5 16,2-6 18-16,1-2-28 15,1-6-10-15,1-6-16 16,0-5 2-16,0-5 13 16,3 0 7-16,5-3-4 0,4-15 19 15,2-8-37-15,1-2-5 16,-1-6 0-16,-4 1 9 16,-2-4-5-16,-6 4-5 15,-1 6 0-15,-1 7 13 16,-4 6-7-16,-4 6 6 0,2 6-12 31,-2 2-36-31,2 0-69 16,5 5-95-16,-1 7-9 15,4-4-158-15</inkml:trace>
  <inkml:trace contextRef="#ctx0" brushRef="#br0" timeOffset="106299.65">30252 6411 977 0,'0'0'719'16,"0"0"-609"-16,0 0-50 15,0 0-2-15,0 0-20 0,0 0 2 16,0 0-1-16,0 82-15 16,0-52-7-16,-5-2-16 15,0-1 12-15,1-8-13 16,0-1 0-16,1-6-13 16,1-6 7-16,0-3-76 0,0-3-94 15,-2-9-107-15,0-9-318 0</inkml:trace>
  <inkml:trace contextRef="#ctx0" brushRef="#br0" timeOffset="106416.69">30296 6229 1018 0,'0'0'116'16,"0"0"-116"-16,0 0-168 15,0 0-82-15</inkml:trace>
  <inkml:trace contextRef="#ctx0" brushRef="#br0" timeOffset="106949.38">30374 6578 1407 0,'0'0'200'16,"0"0"-200"-16,0 0 0 15,0 0 101-15,0 0-28 16,0 0-35-16,0 0 1 15,51 5-12 1,-35-5 3-16,1 0-13 16,6 0-17-16,2-12 19 15,1-2-19-15,-1-2-12 16,-3 0 11-16,-2-2-13 16,-7 4 13-16,-3 2 1 15,-8 2 0-15,-2 4 2 0,0 3 12 16,-2 2-14-16,-12 1 0 15,-4 0 0-15,-2 0 8 16,-2 0-7-16,-2 11 0 16,-1 3 26-16,3 3-25 0,1 0 6 15,2 0 0-15,3 3 2 16,3-2-6-16,3 2-3 16,4-2 0-16,1-2 21 15,3 2-22-15,2-2 0 16,0 0-1-16,0 0 14 0,9-2-7 31,5 1 10-31,1-4-6 16,5 1 27-16,1-3-6 15,4-1 11-15,5-5-13 16,3-3-14-16,3 0 14 0,2 0-27 16,-3-1-1-16,-1-11-1 15,-5 1-28-15,-7-3-56 16,-11-4-43-16,-9 2-136 15,-2 3-414-15</inkml:trace>
  <inkml:trace contextRef="#ctx0" brushRef="#br0" timeOffset="107116.22">31027 6713 62 0,'0'0'1748'0,"0"0"-1522"31,0 0-158-31,0 0 53 16,0 0-62-16,0 0-59 15,0 0-37-15,-31 4-116 0,0-4-186 0</inkml:trace>
  <inkml:trace contextRef="#ctx0" brushRef="#br0" timeOffset="115064.82">17051 9394 87 0,'0'0'641'0,"0"0"-524"16,0 0-96 0,0 0 14-16,0 0 27 0,0 0-1 15,0 0-25-15,0 0-29 16,0 0 6-16,0 0 21 0,0 0-8 16,0 0 20-16,0 0-17 15,0 0 16-15,0 0 27 16,0 0-15-1,0 0-25-15,0 0-14 0,0 0-17 16,0 0 21 0,0 0-22-16,0 0 1 15,0 0 1-15,0 5 0 16,0 0-2-16,6 4 0 16,1 1 1-16,3-1 17 15,2 2-17-15,3-1 1 0,1-1 18 16,2 0-20-16,2-4 12 15,0 0-12 1,0 0 1-16,0-2 15 0,1-2-16 16,-2 2 0-16,1-2 7 15,1 2 0-15,-2-3-6 0,4 0-1 16,-3 2 0 0,3-2 6-16,-2 0-6 0,2 0 0 15,2 0-1-15,-3 0 2 16,2 0-1-16,-2 0 0 0,3 0 1 15,-2 0-7-15,0 0 6 32,0 0-9-32,2 0 8 15,-3 0 2-15,3 0 3 16,-1 0-4-16,2 0 0 16,1 0 0-16,0 0 0 0,2 0-6 15,2-2 6-15,-2-1-19 16,3 3 10-16,-3-1 9 15,2-2 0-15,0 2 9 16,0-2-9-16,2 2-1 16,1 1 0-16,-3-2 1 0,2 2 2 15,1 0-2-15,-3 0 0 16,3 0-7-16,2 0 7 16,-3 0 0-16,0 0-1 15,1 0 2-15,-1 0-1 0,0 0 1 16,3 0-1-1,0 0 2-15,2 0-2 0,2 0-2 32,-3 0 2-32,2 0 0 15,-1 0 4-15,2 0-4 0,0 0 1 16,2 0-7-16,0 0 13 16,-1 2-8-16,1-2 1 15,0 0 0-15,-1 0 0 16,-1 0 0-16,-3 1 0 15,2-1-1-15,-1 3 2 0,-1 1 0 16,1-3-1-16,3 2 0 16,-2-1 6-16,3 0-6 15,1 0 0-15,4 1 0 16,-2 2 0-16,1-1 7 16,-1 1-7-16,1 4 0 0,-1-1 0 15,2-1 0-15,2 1 0 16,1 1-1-16,-2-1 2 15,4 1 8-15,1 2 6 16,0 1-15 0,-1 2 13-16,1 0-12 15,1 4 21-15,1 0-10 16,-1 2-12-16,2 2 13 16,0 2 1-16,2 2-12 15,-2 4 24-15,-4 1-10 16,0 0 6-16,-3 3-7 0,-5 1-13 15,-1-2 46-15,-3 1-20 16,-4-5-5 0,-3-3 21-16,-4-4-34 0,-4-4-8 15,-5-6 3-15,-3-3-4 0,-5-4 15 16,-3-1-16-16,-3 1 0 16,-1-5 0-16,-5 2 0 15,0-2 0-15,0 0-29 16,0 0-88-16,0 0-69 15,-9-7-179-15</inkml:trace>
  <inkml:trace contextRef="#ctx0" brushRef="#br0" timeOffset="115515.15">21043 9837 1211 0,'0'0'214'0,"0"0"-178"15,0 0-11-15,0 0-16 16,0 0 52-16,0 0-9 16,0 0-15-16,62 111 34 15,-35-77-24-15,2 0-31 0,2 0 15 16,-2-2-31-16,-4-1 2 15,-3-6 2-15,-7 1 4 32,-8-4-4-32,-7-1-4 15,0 1 0-15,-17 0 13 0,-17 4 8 16,-13-1-2-16,-7 4 7 16,-4 0-5-16,1-6 37 15,3-1-31-15,5-2-4 16,7-4 11-16,11-2-22 15,6-2-11-15,9-3-2 0,7 0 2 16,7-4-8 0,2 2 3-16,0-1-5 0,0 1-13 15,2-2-79-15,9 2-111 16,-6-7-163-16</inkml:trace>
  <inkml:trace contextRef="#ctx0" brushRef="#br0" timeOffset="139694.12">27369 10016 1071 0,'0'0'161'0,"0"0"-119"15,0 0 36-15,0 0 64 16,0 0 26-16,0 0-56 16,0 0-20-16,16-84-22 0,-29 84-26 15,-12 0 3-15,-11 9-38 16,-7 18-3-16,-1 4 23 15,-3 8-22-15,9 3 13 16,9 0-20-16,9-4 1 16,9-2 8-16,9-3-9 0,2-8 0 15,2-2-1-15,23-7-19 16,8-7-18-16,9-6-61 31,10-3-27-31,8-4-76 16,25-34-62-16,-16 1-76 0,-11 1-328 0</inkml:trace>
  <inkml:trace contextRef="#ctx0" brushRef="#br0" timeOffset="140243.66">27615 10080 348 0,'0'0'647'16,"0"0"-384"-16,0 0-65 15,0 0-1-15,0 0-40 0,0 0-99 16,0 0-21-16,-32-2-36 16,12 28-1-16,0 5 21 15,0 2-21 1,6 2 1-16,6-5-1 0,1-7 7 15,5-2-3-15,0-9-4 16,2-7 0-16,0-5-10 0,0 0-15 16,9-1-9-16,11-19 5 15,4-6-50-15,7-4 30 16,0-1-7-16,-2 4 23 16,-2 6 33-1,-9 7 1-15,-5 8 59 16,-9 5 7-16,-1 1-16 15,0 1 5-15,-3 17-14 16,2 6-20-16,0 5 8 16,4-1-30-16,5-2 7 15,1-4-7-15,3-8 0 0,3-6-7 16,2-6 7-16,7-2-23 16,2-7 17-16,6-19-25 15,4-6-29-15,-2-7-29 16,1-4-15-16,-7 5 27 0,-6 6 39 15,-9 12 38-15,-7 8 88 16,-5 8 25 0,-4 4-3-16,0 0-52 0,0 19-56 15,0 8 30-15,0 8-13 16,4 2-10-16,5-1 1 0,5-4-9 31,-1-5 10-31,5-9-11 16,5-10 1-16,2-8 51 15,8 0-13-15,4-26-23 16,5-11-16-16,3-11-49 0,8-36-47 16,-10 12-217-16,-14 3-838 0</inkml:trace>
  <inkml:trace contextRef="#ctx0" brushRef="#br0" timeOffset="141944.14">28504 10014 224 0,'0'0'278'0,"0"0"-142"15,0 0-50-15,0 0 8 16,0 0 2-16,0 0-11 16,0 0-23-16,0-3-23 0,0 0 42 15,0 1-4-15,0 2-24 16,0-2 0-16,0 2-23 16,0 0 15-16,0 0-19 15,0 0-10-15,0 0 16 16,0 0-20-16,0 0-6 0,0 0 10 15,0 0-16-15,0 0 23 16,0 0-9-16,0 7 14 16,0 6 6-16,0 6-14 15,0 0-10-15,0 3 9 0,2 2-18 16,2 3 23-16,3 0-22 31,2 0-2-31,2 1 12 16,5-2-12-16,4 4-82 15,-4-9-184-15,-6-4-928 0</inkml:trace>
  <inkml:trace contextRef="#ctx0" brushRef="#br0" timeOffset="144759.62">29048 10050 666 0,'0'0'377'0,"0"0"-260"15,0 0-75-15,0 0 126 16,0 0-4-16,0 0-36 0,0 0-67 16,13-34-14-16,-13 34 9 15,0 0-20-15,0 0-2 16,0 0-8-16,0 12-26 16,0 8 12-16,0 6 4 15,0 6-6-15,0 2 5 0,0 2-15 16,0-5 0-16,0-7 10 15,2-4-9-15,3-6-1 16,-1-6 0-16,-1-2 0 16,-1-6 4-16,0 0-4 0,4 0 0 15,3 0 1-15,7-18-1 16,4-10 9-16,2-5-3 16,3-5-5-16,-3 0 1 31,-1 0-2-31,-4 7 0 15,-3 4 0-15,-3 7-3 0,-5 6 1 16,1 5-12-16,-5 4-36 16,3 5-26-16,-1 0-111 15,7 0-13-15,0 8-32 16,1 1-155-16</inkml:trace>
  <inkml:trace contextRef="#ctx0" brushRef="#br0" timeOffset="144960.2">29498 9988 992 0,'0'0'575'16,"0"0"-512"-16,0 0-39 0,0 0 29 16,0 0-9-16,0 0-30 15,0 0-13-15,-6 64 62 16,-4-34-27-16,1 3-7 16,3-4 1-16,2-2-24 0,-2-4 1 31,2-5-6-31,2-6 0 15,2-3-1-15,0-7-29 16,0-2-143-16,0-18-84 16,0-6-391-16</inkml:trace>
  <inkml:trace contextRef="#ctx0" brushRef="#br0" timeOffset="145092.94">29534 9864 1187 0,'0'0'197'0,"0"0"-197"15,0 0-175-15,0 0 144 16,0 0-8-16,0 0-502 0</inkml:trace>
  <inkml:trace contextRef="#ctx0" brushRef="#br0" timeOffset="145909.94">29638 10106 1309 0,'0'0'351'0,"0"0"-351"0,0 0 0 16,0 0 91-16,0 0 9 15,0 0-64-15,0 0-36 16,134-44 11-16,-98 28-11 16,-3-2-22-16,-2-2 9 15,-2 2-9-15,-8-2-11 0,-8 3 27 16,-7 5-6-16,-6 5 12 15,0 3 45-15,0 1-4 16,0 3 3-16,-8 0-38 16,-11 0-5-16,0 14 6 0,-4 9-6 15,-1 3-1-15,2 2 3 16,4 4 9-16,2-2-7 16,5-2 5-16,7-1-9 31,2-6 7-31,2-1-8 15,0-6 0-15,4-1-1 0,14-8-26 16,6-3-8-16,7-2-4 16,8 0-37-16,3-7-46 15,3-11-5-15,1-8-1 16,1-2-25-16,-7-2 40 16,-7 1 75-16,-6 3 38 0,-12 8 76 15,-5 8 69-15,-8 3 8 16,-2 7 42-16,0 0-73 15,0 0-74-15,0 7-25 16,0 11-23-16,-2 6 0 16,0 2 6-16,2 1-6 0,0-5 9 15,0-7-9-15,0-5 0 16,0-4-4-16,4-6 4 16,5 0-26-16,1 0 15 15,9-12-2 1,1-6-4-16,2-1-39 15,-4-2-7-15,-2 7 34 16,-5 4 13-16,-5 7 15 16,-1 3-5-16,-3 0 6 15,0 0 6-15,5 7 20 16,2 7-6-16,4 0 5 0,5 0-19 16,5-5-5-16,4-5-1 15,2-4 9-15,-4 0 0 16,5-16 1-16,-6-10-9 15,-3-8 27-15,-6-3 14 0,-6 1 8 16,-4 0 1-16,-5 4-28 16,0 8 16-16,0 6-25 15,0 7-14-15,2 10 0 16,0 1-50-16,11 5-151 16,-1 13-55-16,-2 1-119 0</inkml:trace>
  <inkml:trace contextRef="#ctx0" brushRef="#br0" timeOffset="146609.87">31170 9902 1452 0,'0'0'215'0,"0"0"-177"0,0 0 38 16,0 0 17-16,0 0-78 15,0 0-2-15,0 0-10 16,-112 116 3-16,112-91 4 16,2-2-10-16,14-5 0 15,4-6-1-15,0-7-21 0,3-5 3 16,2 0 0-16,-4-9-29 16,-3-11-21-16,-5-6-30 31,-5-4 16-31,-6-4 21 15,-2 2-37-15,0 1 95 16,0 7 4-16,-8 7 18 0,4 4 14 16,2 8-31-16,2 1-1 15,0 4 0-15,6 0-42 16,15 0 41-16,4 2-11 16,4 9 12-16,2 3 7 0,0 1 5 15,-2 1 8-15,-4 2 15 16,-6-2-6-16,-7 1 44 15,-4 0 1-15,-5 0-42 16,-3-2 9-16,0 2-28 16,0-5 6-16,0 0-2 0,0-5-16 15,0-3 11-15,0-4-12 16,0 0 0-16,0 0-11 31,4-10-32-31,12-10-73 16,1-2 27-16,4-4 45 0,-3 6 26 15,-1 2 18-15,-1 7 7 16,-5 6 43-16,-2 5-14 16,-2 0-5-16,2 0 36 15,-1 14 5-15,3 6-3 16,7 4-43-16,3-2-17 0,0-2 6 16,6-4-15-16,0-9 0 15,0-7-16-15,2 0-21 16,0-11 1-16,0-21-69 15,-2-10-26-15,-2-11 9 0,1-36-49 16,-8 12-77-16,-7 6-360 0</inkml:trace>
  <inkml:trace contextRef="#ctx0" brushRef="#br0" timeOffset="147126.44">31959 9513 453 0,'0'0'660'16,"0"0"-395"-16,0 0-71 16,0 0-51-16,0 0-108 15,0 0-23 1,0 0-8-16,-4 70 20 15,-6-20-4-15,4 6 8 16,-3 0-9-16,5-5 1 16,-1-5-17-16,2-7 3 0,3-10 3 15,0-7-8-15,0-10-1 16,0-6 0-16,10-6-34 16,7 0-6-16,8-4 17 15,2-15-53-15,0-2-35 16,-1 1 24-16,-6 3 59 0,-6 6 28 15,-6 2 13-15,-5 9 70 16,-1 0 3-16,0 0-30 16,1 7-1-16,6 11 15 15,-1 3-38-15,8 2-18 0,4-2-13 16,2 0 17-16,5-7-17 31,4-8-1-31,5-6 0 16,4 0 0-16,3-18-19 15,-1-12-33-15,-7-7-28 16,-4 0 22-16,-10 0 28 16,-7 5 30-16,-10 8 11 0,-4 11 82 15,0 4 15-15,0 9-27 16,0 0-59-16,-16 18-4 16,-7 14-17-16,0 12 16 15,-2 12 19-15,2 7-11 0,5 3 0 16,3-2-25-16,6-3 8 15,0-10-8-15,7-6 0 16,-1-13 0-16,3-6-1 16,0-8-39-16,-4-9-84 0,0-4-224 15,-5-5-719-15</inkml:trace>
  <inkml:trace contextRef="#ctx0" brushRef="#br0" timeOffset="148076.31">26907 10964 408 0,'0'0'965'16,"0"0"-833"-16,0 0-107 15,0 0 13-15,0 0 99 16,0 0-67-16,-120 35-38 16,111-13 3-16,5 0-3 15,4-1 5-15,0 2-18 0,0-3-17 16,16-2 18-16,8-8-8 31,9-2-5-31,8-8-7 16,5 0-11-16,-1-4 10 15,-1-13-40-15,-3-9-9 16,-8-3-6-16,-11-3 10 0,-8-2 12 16,-12 1 34-16,-2 4 6 15,-6 2 54-15,-17 7-25 16,-4 6-24-16,-4 7 15 0,2 7-25 16,0 0 6-16,0 0-7 15,4 15-22-15,6 3-49 16,7 4-145-16,8-5-177 15,4-10-728-15</inkml:trace>
  <inkml:trace contextRef="#ctx0" brushRef="#br0" timeOffset="148326.37">27409 10689 1262 0,'0'0'313'0,"0"0"-239"16,0 0 36-16,0 0-15 16,0 0-73-16,0 0 3 15,0 0-9-15,-6 113 3 16,4-69 18-16,-4 4-24 0,2-2 13 16,-5 0-15-16,-1-2-2 15,-4-3 0-15,-1-7-7 16,1-6-4-16,5-6-22 0,5-9-139 15,2-4-199-15,2-9-492 16</inkml:trace>
  <inkml:trace contextRef="#ctx0" brushRef="#br0" timeOffset="148843.41">27771 10921 910 0,'0'0'369'0,"0"0"-288"15,0 0 40-15,0 0 148 16,0 0-137-16,0 0-106 16,0 0 9-16,-112-4-19 0,76 23 17 15,5 3 0-15,2 3-31 16,4-2 35-16,8 1-37 16,3-3 1-16,8-3 11 15,6-2-12-15,0-5 0 16,0-4-7-16,10-3-8 0,15-4 15 15,6 0-17-15,12-8-17 16,4-15-13-16,2-6-73 16,-1-10-65-16,0-2-16 15,-9-8 24-15,-9-1-7 16,-10-2 36-16,-11 3 5 0,-9 3 143 16,0 9 149-16,0 8 65 31,0 12-23-31,-5 5-7 15,1 8-16-15,4 4-59 16,0 0-76-16,-2 2-28 0,2 16 1 16,-2 8 7-16,-4 6 8 15,2 6 4-15,0 4 42 16,-5 2-5-16,3 3-26 16,-4 0 1-16,3-3-21 0,3 0 14 15,2-3-30-15,2-5 6 16,0-6-2-16,0-4-4 15,13-6-41-15,18-4-65 16,-2-6-147-16,0-8-225 0</inkml:trace>
  <inkml:trace contextRef="#ctx0" brushRef="#br0" timeOffset="149542.47">28535 10856 1285 0,'0'0'375'0,"0"0"-279"15,0 0 0-15,0 0 7 16,-116 38-52-16,103-11-29 0,6-2-21 16,4 0 13-16,3-2-14 15,0-4 0-15,3-3 7 16,13-8-7-16,4-4-28 15,5-4-3-15,3 0-3 0,6-14-1 16,1-9-72-16,-3-5-64 16,-3-2 34-16,-12-2 27 15,-5 3 55-15,-10 0 55 16,-2 5 0-16,-2 6 93 16,-12 4-22-16,1 4 18 15,6 2-28 1,2 4-47-16,5 4-9 15,0 0-5-15,8 0-60 16,13 0 41-16,6 0 11 16,2 8 8-16,2 4 0 15,-6 2 1-15,-3 2 43 16,-6 4 3-16,-7 3 18 0,-5 0 30 16,-1 4-57-16,-3-2-14 15,0 0-6-15,0-6-17 16,0-3 13-16,0-4-14 0,0-3 0 15,0-7-5-15,0-2 5 16,0 0-30-16,6-2-9 16,10-19-52-16,6-6-24 15,5-4 35-15,4 0-13 16,2 0-3-16,0 8 51 0,-4 2 45 31,-4 7 20-31,-4 8 21 0,-6 6 46 0,-4 0 2 31,0 0-28-31,-2 18 99 16,0 5-68-16,0 2-34 16,2 4-28-16,1-2-29 0,1 0 19 15,-3-8-20-15,4-5 0 16,-5-3 9-16,1-9-9 16,-4-2-25-16,3-2-41 15,-5-14-86-15,-2-4-244 0</inkml:trace>
  <inkml:trace contextRef="#ctx0" brushRef="#br0" timeOffset="152942.34">29284 10955 87 0,'0'0'921'16,"0"0"-806"-1,0 0-55-15,0 0 73 0,0 0 25 16,0 0-23-16,0 0-56 16,7-30-27-16,3 23 2 0,2-1-8 15,3-2 8-15,6-4-31 31,-2-1 2-31,4-5-25 16,1 1 6-16,1-1-7 16,-4 1 1-16,-4 0-3 0,-3 1-5 15,-8 0 4-15,-1 2 4 16,-5 2 0-16,0 4 0 16,0 4 26-16,0 3-6 15,-9 3-14-15,-5 0-1 16,-5 0 1-16,-6 11-6 15,2 4 0-15,-1 8 0 0,3 0 18 16,2 6-18-16,1 0 20 16,5 3 8-16,3-1-27 15,3-1 20-15,7-3-21 16,0-8 1-16,0-2 4 0,3-6-5 16,11-3 0-1,5-1-1-15,6-4-43 0,6-3-5 31,20 0-54-31,-6-11-153 16,-5-7-147-16</inkml:trace>
  <inkml:trace contextRef="#ctx0" brushRef="#br0" timeOffset="153542.21">29723 10807 1520 0,'0'0'249'0,"0"0"-249"16,0 0 0-16,0 0 21 15,0 0 33-15,0 0-35 16,0 0-8-16,-31 90-5 16,20-66 6-16,4-5 17 15,0-2-24-15,1-6-4 0,1-3 9 16,3-3-10-16,2-5 0 16,0 0 0-16,0 0-41 15,0 0 9-15,9-14-20 31,9-5-44-31,1-1 60 0,2 1 15 16,-5 4 21-16,-3 6 18 16,-5 2 44-16,-3 6 30 15,-2 1-37-15,1 0-19 16,5 1-12-16,2 9 1 0,7 4-3 16,4-2-7-16,7-1-14 15,7-8-2 1,6-3-9-16,3 0-33 0,-1-11-27 15,-6-9-34-15,-9-5 23 16,-9 1 25-16,-9 2 56 0,-6 6 29 16,-5 4 65-16,0 7 21 15,0 0-36-15,-3 5-42 16,-6 0-21-16,1 2-16 16,-1 13 0-16,4 6 2 15,5 4-2-15,0-2-7 0,5 3 6 31,15 0 2-31,7-2-2 16,2-2 1-16,-3-1-40 16,-3-6 39-16,-6 0-11 15,-5-3 6-15,-8-6 6 16,-2 0 0-16,-2-5 43 16,0 3-25-16,0 5-17 0,-20 5-2 15,-7-2-25-15,-6-3-296 0</inkml:trace>
  <inkml:trace contextRef="#ctx0" brushRef="#br0" timeOffset="170172.59">21856 9810 618 0,'0'0'274'16,"0"0"-208"-16,0 0-37 15,0 0 93-15,0 0-24 16,0 0-46-16,0-38 5 16,0 35 11-16,0 1 2 15,0 0-1-15,0 0-16 0,0 0 15 16,0 1 4-16,0 1-14 15,0 0 12-15,0 0-22 16,0 0-12-16,0 0-7 0,0 1-28 31,0 15 13-31,0 10-13 16,-6 11 17-16,-6 6 13 16,-1 4-30-16,0 5 13 15,-3 0-1-15,3 0-12 16,-3 0 14-16,3-1-12 15,-3-7 4-15,3-2 1 0,1-6-8 16,-1-7 0-16,3-4-2 16,-2-7 8-16,3-6-15 15,1-4-2-15,-2-4-58 0,4-2 2 16,-1-2-32-16,3 0-32 16,2-26-112-16,2-6-70 15,0-3-207-15</inkml:trace>
  <inkml:trace contextRef="#ctx0" brushRef="#br0" timeOffset="170605.83">21759 9849 971 0,'0'0'235'0,"0"0"-186"16,0 0-17-16,0 0 65 15,0 0-29-15,120-70-5 0,-95 70-27 16,-4 0-14-16,0 19 7 15,-6 4-19-15,-1 5 6 16,-10 4-14-16,-2 3-2 0,-2 0 39 16,0-1-21-16,0 1-17 15,-11-5 20-15,-7 0-21 16,-4-6 17-16,-4 0 1 16,-3-3-7-16,0-6 30 15,0-1-23-15,4-2-9 16,4-4 13-16,9-3-15 0,5-3 3 15,2 0-10-15,5-1 2 16,0 1-7-16,0 5 5 31,9 0 0-31,6 5 3 16,6 3 7-16,4 1 23 0,1 2-4 16,6-1-1-16,-1 2 17 15,0-3-20-15,0 0-6 16,2-2-6-16,-3-4-13 15,-1-1 9-15,-6 0-9 16,0-3-66-16,-7-6-73 0,-7 0-217 16,-5 0-526-16</inkml:trace>
  <inkml:trace contextRef="#ctx0" brushRef="#br0" timeOffset="171006.3">22253 10240 1458 0,'0'0'252'15,"0"0"-219"-15,0 0-33 16,0 0 98-16,0 0-48 31,0 0-40-31,0 0-2 0,123-86 2 16,-96 67-10-16,-3-1 0 16,-4-1-10-16,-4-1 10 15,-10 2-6-15,-6 2 6 16,0 4 0-16,0 2 40 15,-17 3-27-15,-6 7 3 0,-6 2 18 16,-2 0-25-16,0 17 9 16,0 3 4-16,4 3-14 15,4 6 20-15,6 0-27 16,3-2 0-16,6 2 15 0,1-2-15 16,5-3-1-16,2-2 0 15,0-3 0-15,0-3 2 16,13-4-2-16,7-2 0 15,5-4-6-15,8-6-7 16,9 0-27-16,10 0-54 0,6-16-59 31,6-8-65-31,26-19-79 16,-19 4-81-16,-9 3-230 0</inkml:trace>
  <inkml:trace contextRef="#ctx0" brushRef="#br0" timeOffset="171888.96">22882 10034 199 0,'0'0'646'0,"0"0"-378"16,0 0-51-16,0 0 27 15,0 0-30-15,0 0-84 16,0 0-65-16,-2-72-40 16,-23 74-24-16,-2 14 25 15,0 6-18-15,1 4-7 0,-1 2 6 16,7 0-7-16,0-2 12 16,5-4-12-16,5-4 0 15,4-6 4-15,4-6-4 16,2-3-6-16,0-3-10 15,6 0-43-15,14-9 23 0,3-4-14 16,3-4 29-16,-1 3 15 31,-3 4 6-31,1 6 0 16,-6 4 15-16,-1 0 1 16,-1 9 40-16,-1 20-27 0,-3 11-18 15,-7 14 22-15,-4 11-26 16,0 6-1-16,-4-2-2 15,-19 0 4-15,-3-6 1 16,-8-7-9-16,-4-5 0 16,-1-10 13-16,-4-13-12 0,3-5 5 15,4-11-5-15,5-8 5 16,4-4 10-16,5 0-10 16,7-14 0-16,3-13 1 15,10-8-7-15,2-11-2 0,11-6-8 31,23-9-27-31,8-3 18 0,11-2-29 0,10 0-15 16,4 2 17-16,-1 6 15 31,0 5 18-31,-6 9-4 16,-12 7 6-16,-12 14 10 0,-11 5 2 16,-12 10 4-16,-8 6 80 15,-5 2-4-15,0 0-35 16,0 14-45-16,-7 11 0 15,-2 3 24-15,0 2-25 0,5 1 1 16,4-2 7-16,0-3-8 16,0-6 1-16,0-3-1 15,8-5 0-15,3-5 10 16,7-5-10-16,5-2-11 16,4-2-11-16,6-19-16 0,3-4-4 15,-3-3-20-15,0-2-14 16,-8-1 44-16,-2 4 19 15,-10 4 13-15,-5 8 41 16,-6 2 35-16,1 9 35 0,-3 1-27 31,0 3-47-31,0 0-4 16,0 0-33-16,0 3-11 16,0 11 5-16,0 6 6 15,0 2 12-15,5 0-12 16,-1-1 2-16,0-6 10 0,5-5-12 15,-1-1 0-15,0-9 0 16,3 0-2-16,7 0-6 16,5-16-47-16,5-11-41 15,17-34-53-15,-8 8-176 0,-5-1-216 16</inkml:trace>
  <inkml:trace contextRef="#ctx0" brushRef="#br0" timeOffset="172138.93">23640 9675 1247 0,'0'0'302'0,"0"0"-192"0,0 0 83 0,0 0-42 16,0 0-127-16,0 0-18 31,0 0-6-31,-16 39 12 16,9 0 13-16,1 6-1 16,-4 4 4-16,2 2 38 0,-3-1-41 15,-1-1-13-15,1-3 14 16,1 1-25-16,-4-5 5 15,3-1-6-15,2-7 1 16,2-5-2-16,5-2 1 16,2-9-87-16,0-5-52 15,18-13-111-15,9 0-92 0,2 0-68 0</inkml:trace>
  <inkml:trace contextRef="#ctx0" brushRef="#br0" timeOffset="172804.5">23994 9976 1058 0,'0'0'392'0,"0"0"-252"16,0 0 48-16,0 0-49 31,0 0-51-31,0 0-30 0,0 0-39 16,-134-2-19 0,103 34 22-16,2 5-21 0,2 2-1 15,5-1 13-15,7-2-12 16,1-3 4-16,7-7-5 15,1-6 0-15,6-11 1 0,0-2-1 16,0-7-1-16,0 0-17 16,18-16-17-16,6-12 23 15,7-6-26-15,-2-3-9 16,0 2 35-16,-6 8-8 16,-10 8 20-16,-4 7 30 15,-5 9 17-15,-4 3 38 0,0 0-60 16,0 15-16-1,0 10 3-15,5 8-11 0,1 4 6 16,6-1-7-16,-1-1 6 16,3-7 2-1,-4-9-8-15,3-6 0 16,1-9-8-16,1-4 1 16,8-6-30-16,4-17 6 15,2-7-14-15,2 0-5 16,0 0-16-16,-2 6 12 15,-4 6 45-15,-8 9-3 0,-1 7 5 16,-3 2 7-16,-3 5 0 16,-2 19 17-16,-1 10-16 15,-3 2-1-15,-2 5 10 16,1-7-8-16,-3-7-2 0,2-8 0 16,0-7 7-16,1-10-1 15,-1-2 1-15,7-4 73 16,4-20 23-16,5-8-83 15,9-6-6-15,2-6 2 16,4 1 1-16,3 1 42 0,-3 4-12 31,0 6 6-31,-1 6-7 16,-8 8-44-16,-3 4-2 16,-8 7-11-16,-11 7-106 15,-4 0-57-15,-21 0-214 0,-3 9-632 0</inkml:trace>
  <inkml:trace contextRef="#ctx0" brushRef="#br0" timeOffset="173272.33">25053 9932 1490 0,'0'0'356'0,"0"0"-282"0,0 0-56 16,0 0-11-16,0 0 14 15,0 0-12-15,-38 125-2 16,38-81 25-16,0-3-19 0,0-5-13 16,2-9 8-16,10-8-1 15,-1-7 0-15,4-9-6 16,5-3 0-16,5-15 28 16,8-16-29-16,3-13-1 15,1-11 0-15,2-8-9 0,-6-8 1 16,-6 4 9-16,-5 7 0 15,-8 13 10-15,-6 13 5 16,-3 13 4-16,-3 13-8 31,-2 8-11-31,0 0-8 0,0 10-76 16,0 32-7-16,-2-6-215 16,-5-1-280-16</inkml:trace>
  <inkml:trace contextRef="#ctx0" brushRef="#br0" timeOffset="173605.76">25526 9881 1182 0,'0'0'277'15,"0"0"-209"-15,0 0 2 16,0 0 50-16,0 0-42 0,0 0-35 16,-123 21-30-16,107 4-12 15,7 4 9-15,7 0-10 16,2-3 0-1,0 1 8-15,13-3-7 0,10-2-1 16,4 0 0-16,2-4 0 0,0 2 7 31,-2-4-7-31,-5-1 0 16,-7-4-6-16,-6-1 12 16,-9-3-6-16,0-2 26 15,-5 4 31-15,-24-2 27 16,-6 2-52-16,-7 2-20 0,-5-2-11 15,0 1 0-15,2-6-2 16,10-1-85-16,6-3-79 16,11-2-134-16,11-8-379 0</inkml:trace>
  <inkml:trace contextRef="#ctx0" brushRef="#br0" timeOffset="174188.84">25677 10124 1347 0,'0'0'331'15,"0"0"-224"-15,0 0-28 0,0 0 13 16,0 0-30-16,127-98-39 16,-102 74-10-1,2 0-10 1,-3-1 4-16,-2 2 1 16,-6 0-8-16,-7 6 8 0,-5 3 32 15,-4 6 0-15,0 1 4 16,0 6-16-16,-15 1-28 15,-8 0 14-15,-1 14-14 16,-5 10 0-16,2 5 10 16,-2 8-10-16,5 1 0 0,1 0 0 15,5-2 8-15,5-2-4 16,5-4-4-16,5-6 0 16,3-3 2-16,0-8-2 15,0-3 0-15,18-6-12 16,6-4-58-1,8 0 16-15,5-2-37 0,3-14-12 0,3-2 23 16,-3-2-23-16,-2 0 32 31,-2 4 37-31,-7 4 31 16,-5 5 3-16,-6 7 14 0,-5 0-3 16,-1 5 37-16,-6 13-8 15,1 5-17-15,-5-4-14 16,-2 0-8-16,0-6 14 15,0-6-13-15,0-5 14 0,0-2 56 16,0-2 50-16,0-21-27 16,0-7-60-16,0-7-4 15,0-6 18-15,6-3-37 16,6 5-11 0,1 0-1-16,1 9-9 0,3 10-49 0,4 10-69 15,-5 8-89-15,-3 4-298 0</inkml:trace>
  <inkml:trace contextRef="#ctx0" brushRef="#br0" timeOffset="174555.16">26369 9988 1337 0,'0'0'181'0,"0"0"-140"15,0 0 97-15,0 0-27 16,0 0-60-16,0 0-50 0,0 0-1 15,-70 34 23-15,46-13-4 16,1 0 13-16,5 1-23 16,5 0-9-16,7 1 9 15,6-2-9-15,0 0-1 0,4-1 1 16,18-1-35-16,7-2 6 16,2-2-7-16,0-3 3 15,-2-1 33-15,-6-3-9 16,-7-4 9-1,-10-1 33-15,-6 0 36 0,0-1 54 16,-4 2-47 0,-21-1-24-16,-4 4 0 15,-6-1-2-15,3 1-4 16,3-2-24-16,7 1-21 16,5-5 11-16,7 4-12 15,4-3-7-15,3 0 7 0,3 0-37 16,0-2-109-16,0 0-59 15,7 0-418-15</inkml:trace>
  <inkml:trace contextRef="#ctx0" brushRef="#br0" timeOffset="186486.55">16034 10519 519 0,'0'0'285'16,"0"0"-204"-16,0 0-55 15,0 0 61-15,0 0 13 32,0 0-60-32,-83 0-25 0,66 0 8 15,-2 0 0-15,0 0 7 16,-4 0-4-16,-1 0-17 15,-1 0 16-15,-4 0-12 16,-2 5-7-16,2-2 28 0,0-1-16 16,3 3 11-16,3-4 4 15,7 1-14-15,5 0 20 16,5-2-24-16,6 0-2 16,0 0 9-16,0 0-11 15,11 0 18-15,13 0-5 0,10 0-23 16,10 0 23-16,7 0-23 15,10 0-1-15,3-2 14 16,6 2-14-16,-1 0 7 16,0 0 3-16,0 0 6 0,-2 0 25 15,0 0-19 1,0 0 0 0,-3 0 7-16,-4 0-20 15,0 0 6-15,-1 0-5 16,-1 0-9-16,-3 0 33 15,-2 0-25-15,-1 0-2 0,-5 0 18 16,-3 0-2-16,-6 0 16 16,-4-3-7-16,-10 0-4 15,-4-1 26-15,-9 1-15 16,-7 1 23-16,-1 2 14 0,-3 0-20 16,0-3-7-16,0 3-27 15,0 0-21-15,0 0 4 16,0 0-5-16,0 0-10 15,0 0 1-15,0 0-50 16,0 0-28-16,-11 0-67 0,-12 0-103 16,-5 0-663-16</inkml:trace>
  <inkml:trace contextRef="#ctx0" brushRef="#br0" timeOffset="188385.31">18191 10415 416 0,'0'0'134'0,"0"0"-99"31,0 0 88-31,0 0 30 16,0 0-80-16,0 0-34 15,0 0 16-15,-42 0 25 16,40 0-43-16,0 0-15 0,0 0 6 16,0 0 11-16,-4 0 1 15,2 0-15-15,-2 0-16 16,-3 0 17-16,-1 0-18 16,0 0-6-16,-1 0 14 0,-1 0-5 15,3 0 26-15,1 3-1 16,-2-3-8-16,2 3 11 15,1-1-25-15,3 0-2 16,2-2 4-16,0 0-16 16,2 2 19-16,0-2-12 0,0 0 8 15,0 0 30-15,0 0-16 16,0 0 16-16,0 0-1 31,0 0-22-31,6 0 25 16,9 0-9-16,8 0-18 15,4 0 14-15,8 3-24 0,6-3 6 16,5 0 5-16,8 0-20 16,6 2 24-16,5-2-18 15,6 3-6-15,0-3 15 16,0 2-16-16,-2-2 0 0,1 2-1 16,-3-2 2-16,2 0 1 15,-5 0-2-15,3 0 0 16,0-4-1-16,-4-1 1 15,-1 0 0-15,-4-2 0 16,-9 4 2-16,-4-1 9 0,-8 2-11 16,-8 0 0-16,-2 2 6 15,-4 0-5-15,-6 0 15 32,-1 0-4-32,-3 0-11 15,-2 0 21-15,-4 0-16 0,-2 0-4 16,-3 0 23-16,0 0-24 15,-2 0 12-15,0 0-13 16,0 0 1-16,0 0 12 16,0 0-13-16,0 0 0 15,0-2-27-15,-9-6-90 0,-9-4-372 0</inkml:trace>
  <inkml:trace contextRef="#ctx0" brushRef="#br0" timeOffset="189653.07">14460 10943 950 0,'0'0'184'0,"0"0"-131"15,0 0 8 1,0 0 80-16,0 0-74 0,0 0-41 16,0 0 1-1,-71 38-21-15,71-30 13 16,0 0 6-16,0 1-17 0,0 2 16 15,0-1-10-15,10 0-13 16,7-3 31-16,0 0-16 16,8-3-2-16,1-4-14 15,3 0-4-15,0 0-13 16,-4-3-23-16,-2-6-8 16,-10-5 32-16,-7-2 2 15,-6-3 14-15,0 0 10 16,-9-1 24-16,-15 0 33 15,-5 2-5-15,-2 1 26 16,2 5-19-16,4 4-40 0,8 5-13 16,3-2-16-1,7 5 2-15,5 0-10 0,2 0-18 16,0 5-114 0,18 4-115-16,0-5-462 0</inkml:trace>
  <inkml:trace contextRef="#ctx0" brushRef="#br0" timeOffset="189919.16">14817 10718 644 0,'0'0'697'0,"0"0"-612"15,0 0-49-15,0 0 99 16,0 0-26-16,0 0-101 0,0 0-8 15,-7 29 41-15,7 0-15 16,0 2 20-16,0 4-8 16,0 0-25-16,0-2 22 15,0 0-25-15,0-5-10 16,-4 0 9-16,0-4-2 16,1-4-14-16,3-4 4 15,0-11-178-15,5-5-206 16,5 0-757-16</inkml:trace>
  <inkml:trace contextRef="#ctx0" brushRef="#br0" timeOffset="190202.42">15162 10858 1235 0,'0'0'131'0,"0"0"-115"15,0 0 78-15,0 0 53 16,-118 0-63-16,82 13-31 15,5 2-11-15,2 3 11 16,7 0-31-16,6 0-21 16,5 0 8-16,7 0-8 15,4-1-1-15,0-6 0 16,0 2 1-16,2-5-7 0,11-4 0 16,5-4-38-16,7 0-21 15,6 0-30-15,5-18-33 16,18-25-58-16,-10 7-125 15,-7-2-395-15</inkml:trace>
  <inkml:trace contextRef="#ctx0" brushRef="#br0" timeOffset="190416.86">15162 10629 1129 0,'0'0'262'16,"0"0"-198"-16,0 0 45 15,0 0-11-15,0 0-78 16,0 0-18-16,0 0 6 15,-15 83 41-15,12-43 10 16,1 4-5-16,-2 0 9 16,0-2-32-16,-2-3-11 15,2-5 2-15,0-4-22 16,2-4 21-16,-1-7-21 16,3-1 0-16,0-5-1 15,0-5-36-15,5-4-143 0,6-4-313 0</inkml:trace>
  <inkml:trace contextRef="#ctx0" brushRef="#br0" timeOffset="190769.31">15416 10922 1200 0,'0'0'245'15,"0"0"-189"-15,0 0 47 0,0 0-33 16,0 0-69-16,0 0 15 16,0 0-5-16,23 64-11 15,-19-42 42-15,-1-1-21 16,-3-6-11-16,0 0 10 16,0-5-19-16,0-4 6 15,0-5-1-15,0-1-6 16,0 0 32-16,0-9-10 15,2-15-22-15,6-8 0 0,6-4 0 16,-1-3-15 0,5 5 8-16,0 4-12 15,0 6 7-15,-3 10-81 16,5 10-87-16,-5 4-72 0,-5 0-383 0</inkml:trace>
  <inkml:trace contextRef="#ctx0" brushRef="#br0" timeOffset="191069.67">15643 11013 1597 0,'0'0'194'0,"0"0"-180"16,0 0 26-16,0 0-8 16,0 0-13-16,0 0-19 15,0 0 0-15,25 34 0 16,-16-24 1-16,2-3-1 0,2-2 0 15,4-3 6 1,0-2 1-16,1 0-7 0,2-16 0 16,-2-9 12-16,-2-2-12 15,-8-8 0-15,-1 3 0 16,-7 0 6-16,0 5 10 16,0 6-8-16,0 7-8 15,0 6 5-15,0 6-5 16,-4 2-64-16,-3 0-218 15,3 4-107-15</inkml:trace>
  <inkml:trace contextRef="#ctx0" brushRef="#br0" timeOffset="191279.52">15892 10764 1538 0,'0'0'232'0,"0"0"-176"16,0 0 2-16,0 0-27 15,0 0-6-15,0 0-15 16,0 0-1-16,0 113 31 16,0-76-18-16,0 2 4 15,0 1-24-15,-6-3 7 16,2-3-1-16,0 1-8 0,-5-7-67 16,-1-7-201-1,4-10-819-15</inkml:trace>
  <inkml:trace contextRef="#ctx0" brushRef="#br0" timeOffset="191718.99">16065 11048 1092 0,'0'0'667'0,"0"0"-667"16,0 0 0-16,0 0 54 15,0 0 25-15,0 0-69 16,132-55-4-16,-90 43-12 15,4-1 2-15,-1-2-49 16,-1-3-24-16,-7-3-36 16,-11 1-9-16,-10 3 4 15,-14-2 118-15,-2 5 0 0,-9 2 57 16,-15 4 3-16,-7 3 36 16,-1 5-16-1,-1 0-6-15,2 5-30 0,2 13-13 16,4 4 13-16,7 6-31 15,5 2-1-15,6 3 7 16,5-2-19-16,2-2 22 16,0-3-16-16,5-3-5 15,15-9 15-15,4-2-8 16,7-3 17-16,8-5 17 16,3-4-41-16,2 0 19 15,-1-4-20-15,-6-10-6 16,-6 0-4-16,-8 2-1 15,-10 0-17-15,-13-3-21 16,-4 6-184-16,-21 1-792 0</inkml:trace>
  <inkml:trace contextRef="#ctx0" brushRef="#br0" timeOffset="192985.19">18363 10830 35 0,'0'0'1195'0,"0"0"-1035"16,0 0-98-1,0 0 72-15,0 0 45 0,0 0-85 16,0 0-80-1,0-20 5-15,0 20-11 0,0 0 5 16,3 6-9-16,-3 8 18 16,0 7 8-16,0 5 3 15,0 1-25-15,0-1 5 16,0-1-13-16,0-8 4 16,0-3 3-16,0-3-7 15,0-7 0-15,0-2-2 16,0-2-19-16,2 0-10 15,6-10-17-15,8-8-70 16,2-4 31-16,6-3 34 16,1 1-28-16,2 2 43 15,-2 4 22-15,-1 5 16 0,-4 2 1 16,-4 7 17-16,-5 4 31 16,-3 0-31-16,-2 0 52 15,0 12 42-15,-2 4-59 16,1 6-20-16,-1 1-24 15,0-2-9-15,4 2 17 16,-2-4-17-16,3-1-32 16,-3-5-143-16,-1-8-319 0</inkml:trace>
  <inkml:trace contextRef="#ctx0" brushRef="#br0" timeOffset="193352.63">18769 10930 1413 0,'0'0'145'16,"0"0"-145"0,0 0 0-16,0 0 53 0,0 0 25 15,122-24-78-15,-85 17-3 16,0-2 2-16,-3-4-41 16,-3-1-62-16,-9-5 6 15,-9 1 24-15,-10-1 30 16,-3 5 44-16,-7-1 42 15,-18 5 87-15,-6 6-43 16,-2 4 34-16,-3 0-2 16,3 3-60-16,4 10-5 15,6 5-27-15,3 3-12 16,9 2 12-16,5 0-25 0,4 2 0 16,2-1 7-1,0 1-6-15,0-6 6 0,8-2-8 16,7-6-1-16,6-3-8 15,6-3-39-15,2-5-49 16,18 0-110-16,-7-6-140 16,-7-8-479-16</inkml:trace>
  <inkml:trace contextRef="#ctx0" brushRef="#br0" timeOffset="193802.79">19140 10854 1352 0,'0'0'207'0,"0"0"-172"15,0 0-35-15,0 0-5 0,0 0 4 16,0 0 2-16,0 0 15 16,6 82-4-16,0-61 0 15,3-6 8-15,3-2-19 16,-1-5-2-16,4-4-9 16,5-4-55-16,5 0 34 15,0-8-79-15,4-10-79 16,-3-7-31-16,-4 1-116 15,-4 2 29-15,-7 7 307 16,-7 2 356-16,0 6-14 16,-4 6-100-16,0 1-101 15,0 0-60-15,0 4-80 16,0 10 9-16,0 3-10 16,4 1 1-16,7-3 14 0,5-1-15 15,1-5 0-15,3-4 0 16,3-5-9-16,-2 0-10 15,0-5-3-15,-1-15-7 16,-9-5 29-16,-4 0 8 16,-7-2 32-16,0 1 58 15,0 1 7-15,-3 8 15 16,-3 3-56-16,-1 6-54 16,2 4-1-16,1 4-9 0,-5 0-79 15,3 10-179 1,-1 2-272-16</inkml:trace>
  <inkml:trace contextRef="#ctx0" brushRef="#br0" timeOffset="194935.94">19007 11153 952 0,'0'0'154'15,"0"0"-110"-15,0 0-12 16,0 0 37-16,0 0-45 16,0 0-23-16,0 0 16 0,0 0-17 15,0 0 9 1,0 0-3-16,0 0 1 15,0 0 9-15,0 0-16 0,0 0 1 16,0 0 3 0,0 0-4-16,0 0 0 15,0 0 7-15,0 0-6 16,0 0 14-16,0 0 12 0,0 0 13 16,0 0 13-16,0 0-34 15,0 0-7-15,0 0 5 16,0 12 27-16,0 3 36 15,7 2-20-15,-2 5-15 16,-1 2 6-16,1 2-17 16,-3 1-24-16,-2-4 13 15,0 0-22-15,0-5 23 16,0-5-24-16,0 0 0 0,0-6 11 16,0 0-11-16,-2-3 0 15,-3-1 0 1,3-3 9-16,2 0 4 0,0 0-10 15,0 0 3-15,0 0 11 16,0-14-17-16,5-7 0 16,10-8-10-16,1-4-12 15,1-4 22-15,1-1-16 16,3 3-1-16,-4 3 17 16,1 9-22-16,-3 5-74 15,-3 8-48-15,-8 10-11 16,-1 0-90-16,-3 5-316 0</inkml:trace>
  <inkml:trace contextRef="#ctx0" brushRef="#br0" timeOffset="195318.8">19235 11260 1311 0,'0'0'240'16,"0"0"-195"-16,0 0 99 15,0 0-18-15,0 0-101 16,0 0-25-16,0 0 0 16,0 33 0-16,0-15 15 15,0 1-15-15,0-3 0 16,0-1 3-16,0-4 6 0,0-4-9 16,0-3 0-16,13-4-9 15,5 0 8 1,6 0-10-16,1-4 11 15,2-11 0-15,-3-6-19 16,-1-3 18-16,-8-2-9 0,-3-2 10 16,-8-2 14-16,-4 0 2 15,0 2 14-15,0 4-4 16,0 4-26-16,-2 4 12 16,0 6-12-16,0 6-18 15,-1 4-13-15,0 0-98 16,1 7-120-16,2 5 2 15,0-1-561-15</inkml:trace>
  <inkml:trace contextRef="#ctx0" brushRef="#br0" timeOffset="195556.42">19560 11069 854 0,'0'0'599'0,"0"0"-538"15,0 0 80-15,0 0 20 16,0 0-100-16,0 0-30 16,0 0-16-16,-9 64 5 15,7-29 18-15,-2-3-16 16,-3-1 19-16,0 1-22 16,-2-3-13-16,-1-2 11 0,0-3-17 15,1 1-1 1,-4-3-24-16,4-5-147 15,0-8-345-15</inkml:trace>
  <inkml:trace contextRef="#ctx0" brushRef="#br0" timeOffset="196018.75">19614 11307 986 0,'0'0'721'0,"0"0"-721"16,0 0 0-16,0 0 108 15,0 0-17-15,0 0-71 16,0 0-2-16,147-35-17 16,-105 28 6-16,3 2-7 15,1-6-25-15,-3 0 9 16,-5-4-51-16,-9-1-27 0,-11 0 77 16,-11-2 17-16,-7 2 4 15,0 2 53-15,-19 4-3 16,-7 2 5-16,-3 5-29 15,-3 3 4-15,-1 0 4 16,0 14-18-16,2 9 11 16,1 3-18-16,8 3-12 15,7-3 19-15,1 3-9 16,7-1-9-16,5-4 11 16,2-2-13-16,0-1 10 15,0-6-10-15,16-2 0 16,6-4 8-16,5-3 4 0,6-3 4 15,6-3-4-15,-2 0-11 16,1 0-2-16,-2 0-5 16,-3 0-19-16,-6-3 8 15,-5 0-52-15,-11-9-61 16,-9 1-203-16,-2-2-1153 0</inkml:trace>
  <inkml:trace contextRef="#ctx0" brushRef="#br0" timeOffset="196169.01">20501 11364 1817 0,'0'0'218'16,"0"0"-218"-16,0 0-19 15,0 0 0-15,0 0-636 16</inkml:trace>
  <inkml:trace contextRef="#ctx0" brushRef="#br0" timeOffset="213083.14">24631 13980 74 0,'0'0'219'16,"0"0"-153"-16,0 0-25 16,0 0 60-16,0 0-23 15,0 0-16-15,0 2-6 0,0-2 22 16,0 2 14 0,0-2-27-16,0 0 13 15,0 0-11-15,0 0-16 0,0 0 8 16,0 0-23-16,0 0-4 15,0 0-18 1,0 0-5-16,0 3 0 0,0-1-9 16,2-1 1-16,2 1-2 15,-2 0 7-15,2 1-6 16,-2-1 0-16,0 1 1 16,0-3 9-16,1 0-10 15,-1 2-7-15,-2-2 7 16,0 0 12-16,2 0 30 15,-2 0 6-15,0 0-16 0,0 0 16 16,0 0-21 0,0 0-3-16,0 0 22 15,0 2-21-15,-9 3-9 0,-11-1-12 16,-5 2 11 0,-1-1-2-16,-3 2-13 0,-2-2 1 15,0 2 17-15,0-4-17 16,2 4 5-16,2-5 3 15,6 2-8-15,6-3 27 16,6 1-27-16,4-2-1 16,3 2 2-16,2-2-1 15,0 0-1-15,0 0 0 0,0 0 2 16,0 0 28 0,7 0-20-16,5 0-9 15,3 0 18-15,3-2-17 16,3 0 2-16,8 1-4 0,3 1 0 15,6-4 9-15,0 4-9 16,2-2 0-16,1 2 0 16,3 0 0-16,1 0 6 15,-1 0-6-15,3 0 0 16,-1 0 0-16,2 0 0 16,-4 0-1-16,-2 2 0 15,-1 2 2-15,-2-4 3 16,-1 1-4-16,1 1 0 15,-2 0 0-15,1-2 0 16,2 3-1-16,1-3 1 16,1 0 1-16,1 0 10 0,1 0-11 15,3 0 0 1,-3 0-8-16,0 0 9 0,-1 0-1 16,-3 0 0-16,1 0-1 15,-2 0 1-15,-1 0 0 16,0 0 0-16,0 0 4 15,0 0-4-15,0 0-6 16,-1 0 4-16,2 0 4 16,-1 2 3-16,-3-2-5 15,3 2 0-15,-5-2 0 16,4 0 0-16,-2 0-1 16,1 0 0-16,-1 0 2 15,3 0 0-15,-3 0-1 0,4 0 0 16,-1 0 3-1,-1 0-3-15,1 0-2 16,3-2 1-16,-2 0 1 16,4 2 5-16,2-3-5 0,-1 3 0 15,1-2-2-15,-1 2 4 16,3 0-2-16,-3-2 7 16,1 2-6-16,-1-1 29 15,2 1-18-15,-4 0 4 16,3 0 6-16,-1 0-20 15,1 0 5-15,-3 0-7 16,2 0 9-16,-1 0 1 16,-1 0-10-16,1 0 9 15,-3 0 2-15,-1-4-10 0,0 4 5 16,-3 0-6 0,-5-2 0-16,0 2 1 15,-2-3-1-15,0 1 0 0,0 0 7 16,-5 1-7-16,3-1 0 15,-1 0 0-15,-1-3 1 16,2 4 2-16,0-2-3 16,2 2 0-16,0 1 2 15,2 0 5-15,0-3-2 16,3 3-5-16,-3-1 1 16,2-2 8-16,1 2-8 15,-1-2-1-15,2 2 5 16,2-4-4-16,-2 4 5 0,3-1-6 15,0-3 1 1,-1 1 1-16,-2 2-2 0,-2-1 0 16,0-2 14-16,-2 1-12 15,1 3 30-15,-1-4-21 16,4 3-11-16,1 0 25 16,1 2-25-16,4-1 0 15,1-2 0-15,-2 3 1 16,1-1 14-16,-6 1-15 0,1 0 0 15,-3-3 12 1,0 3-12-16,1 0 6 16,4 0 7-16,0 0-13 15,2 0 13-15,1 0-13 16,-1-1 1-16,1 1 7 16,2 0-8-16,-3-3 0 0,2 3 8 15,-1-1-7-15,-1-2 13 16,0 3-14-16,-2-2 0 15,-2 2 14-15,-5-4-13 16,-2 3 14-16,-4-1 10 16,-6 0-11-16,-1-1 29 15,-5 3-9-15,-1 0-14 16,-3 0 12-16,-3 0-15 16,-4 0-4-16,0 0-13 15,-2 0 7-15,0 0-16 16,0 0-10-16,-21-6-107 15,-12 3-74-15,-10-8-600 0</inkml:trace>
  <inkml:trace contextRef="#ctx0" brushRef="#br0" timeOffset="-213081.25">2106 14811 591 0,'0'0'224'0,"0"0"-188"15,0 0-27-15,0 0 53 16,0 0-9-16,0 0-30 15,9-28 34-15,-7 25 28 16,1 2 2-16,-1-2-22 16,-2 3-5-16,2 0-17 15,-2 0-4-15,0 0-26 16,0 0 3-16,0 0 21 16,0 0-17-16,0 0 22 15,0 0 3-15,0 0-27 16,0 0 6-16,0 0-18 15,0 0-4-15,-2 0 4 0,-14 0-6 16,1 0 0 0,-4 0 0-16,0 0 7 0,-4 0-4 15,1 0 6-15,-3 4-1 16,6-1 11-16,3-2-17 16,3 3 14-16,5-4-10 15,2 0-5-15,6 0 14 16,-2 0-15-16,2 0 0 15,0 0 8-15,0 0-7 16,0 0-1-16,0 2 0 16,0-2 0-16,0 0 4 15,2 0-3-15,12 0 4 16,7 0 21-16,6 0-17 0,10 0 6 16,2 0-15-1,6 0 1-15,6 0 12 0,3 0-13 16,0 0 0-16,3 0 0 15,1 0 0-15,0 0 0 16,-2 0 0-16,-1 0 0 16,-1-2 6-16,-3 2-6 15,-4 0-5-15,-3 0 4 16,-1 0 2-16,-3 0-1 16,-2 0 0-16,0 0 1 15,0 0 3-15,2 0-4 16,1 0 0-16,-2 0-1 15,3 0 1-15,1 0 5 16,-3 0-5-16,2 0-8 16,1 0 8-16,-3 0 1 0,0 0-1 15,-2 0 0-15,0 0 1 16,-3 0-2-16,1 0 1 16,-3 0-14-16,3 0 14 15,0 0 0-15,0 0 0 16,1 0 0-16,3 0-9 15,1 0 9-15,-1 0 0 16,0 0 0-16,2 0 3 16,-2 0-3-16,2-5-6 15,-3 2 5-15,1 2 2 0,-1-2 0 16,0 2-1-16,1-2 0 16,2 1 3-16,1 2-3 15,1 0-1-15,1-4-1 16,1 4 4-16,2-5-4 15,-2 2 2-15,1 2 0 16,-3-2 5-16,4 3-5 16,-2 0-1-16,1 0 0 15,3 0 2-15,-2 0 1 16,1 0-2-16,2 0 0 16,-2 0 4-16,1-2-4 15,-2 2-6-15,-1-3 6 16,-2 3 1-16,0 0 10 0,-5 0-11 15,-1 0 0-15,0 0 9 16,-1 0-8-16,-1 0 4 16,3 0 8-1,1 0-5-15,-1 0 14 0,-1 0-9 16,4 0-12-16,-3 0 12 16,-2 0-13-16,3 0 0 15,-4 3-1-15,1-3 2 16,1 2 2-16,-2 1-3 15,-1-3 0-15,1 1 0 16,1-1 2-16,1 0-2 16,1 0 0-16,1 0 0 15,0 3 4-15,-1-3-4 16,0 1 0-16,1-1 10 0,-2 4-9 16,3-4-1-1,1 0 0-15,-1 0 1 16,1 0 1-16,-1 0-2 0,-2 0-4 15,3 0-2 1,-3 0 12-16,0 0-2 0,-2 0-4 16,2 0 0-16,-2 0 14 15,-1 0-13-15,2 0 6 16,1 0 8-16,0 0-5 0,3 0 3 16,-1 0-3-1,0 0-10-15,3 0 16 16,-3 0-15-16,1 0 0 15,-1 0 0-15,-3 0-1 0,2 0 11 16,-3 0-11 0,-3 0 0-16,3 0 5 0,-2 0-5 15,0 0 0-15,-3 0 10 16,3 0-10-16,-1 0 13 16,1 0-7-16,0 0-6 15,2 0 17-15,2 0-17 16,-1 0 1-16,2 0-1 15,1 0 1-15,1 0 7 16,3 0-8-16,2 0 0 16,2 0 3-16,0 0-1 15,-1 0-2-15,-3 0 0 16,0 0 5-16,-7 0-5 16,-1 0 0-16,0 0 0 15,0 0 5-15,0 0-5 16,-3 0 0-16,1 0-1 0,-3 0 3 15,1 0 7-15,0 0-9 16,-1 0 0-16,1 0 5 16,-1 4-4-16,0-4-1 15,3 2 0-15,1 1 7 16,4-3 2-16,-1 0-9 16,-2 1 0-16,2-1 3 15,-2 0-3-15,2 3 0 16,-2-3-1-16,0 0 3 15,-2 0 15-15,-1 0 14 16,-4 0-10-16,-2 0 16 16,-2 0-27-16,-2 0 4 15,-3 0-13-15,-4 0 8 0,-7 0-6 16,-4 0-3-16,-5 0-7 16,-2 0-48-16,-4 0-141 15,-14-3-419-15</inkml:trace>
  <inkml:trace contextRef="#ctx0" brushRef="#br0" timeOffset="-209548.79">9388 14772 15 0,'0'0'401'16,"0"0"-300"-16,0 0-80 16,0 0 59-16,0 0 13 0,0 0-69 15,0 0-7-15,-17 0-1 16,17 0 76-16,0 0-30 15,-2 0-26-15,0 0 44 16,-1 0-48-16,1 0 2 16,-1 0 7-16,3 0-9 15,-2 0-3-15,2 0-17 16,-2 0-11-16,0 0 19 16,-2 0-20-16,-1 0 0 15,-1 0-6-15,-2 0 7 16,2 0-1-16,2 3 22 0,-1-3-2 15,3 1 24-15,0-1-5 16,0 0 12 0,2 0 10-16,0 0-29 0,0 0 21 15,0 0-22-15,0 0-17 16,0 0 27-16,0 0-6 16,0 0 2-16,0 0 14 15,0 0-22-15,0 0-1 16,0 0-12-16,0 0-15 15,11 0 14-15,7 0-15 16,6 0 0-16,5 0 4 16,7 0-2-16,6 0-2 15,7 0 10-15,4 0-9 16,5 0 12-16,2 0-13 16,1 0 0-16,-1 0 1 15,-4 0 7-15,-5 0-9 0,-4 0 1 16,-4 0-5-16,-1 0 5 15,-3 3 0 1,4-3-3-16,-1 1-3 0,5-1 10 16,0 3-4-16,4-3 0 15,3 0 0-15,-1 0 2 16,1 0-2-16,-1 0 0 16,-1 0-6-16,-2 0 12 15,-2 0-7-15,-6 0 1 16,1 0 0-16,-4-4-3 15,1 0 3-15,-4 1 0 0,0 1-2 16,-2-2 4-16,-1 0-1 16,0 0-1-1,3 3 0-15,-3-2 0 0,0 1 0 16,1-1 0-16,0 3-1 16,-1 0-2-16,1-5 3 15,-1 5 0-15,0 0 3 16,3 0-9-16,-1 0 7 15,1 0-1-15,3 0 0 16,-2 0 1-16,1 0 7 16,-3 0-8-16,2-2-1 15,-2 2-1-15,-1 0 2 16,1-2-3-16,1 1-4 0,-1-1 11 16,2-1-4-1,0 3 0-15,3-2-2 0,3 0 1 16,1-2 1-16,3 4-1 15,-2-6 1-15,2 3 0 16,-1-2 2-16,-1 5-2 16,1-4 0-16,-4 4 0 15,4 0 0-15,-2 0-1 16,-1 0 1-16,-1 0 0 16,1 0 3-16,-2 0-3 15,1 0 0-15,1 0-2 16,-1 4 2-16,3-4-1 15,-3 2 1-15,-2 2 0 16,3 0 4-16,-3 0-4 16,2 0 0-16,3-4-2 15,-1 2 2-15,-1 0-1 0,1 1 1 16,-1-1 0-16,-1-1 2 16,-2-1-2-1,3 2 0-15,-1-2 8 0,3 0-8 16,-3 0 0-16,0 0 0 15,-1 0-2-15,1 0 1 16,-5 0 1-16,4 0 0 16,-5 2 0-16,-1 3 6 15,-2-5-3-15,1 3-3 16,-3-3 0-16,0 2 13 16,-2-2-13-16,0 3 0 15,0-2-2-15,0 2 10 16,0 2-7-16,0-1-1 0,2-2 0 15,1 2 7-15,-1 0-7 16,4-1 0 0,4 2 7-16,-1-5-6 0,1 2-1 15,4-2 0-15,-1 3 2 16,0-3 7-16,1 0-9 16,-1 0 0-16,1 0 5 15,-3 0-4-15,2 0-1 16,1 0 0-16,-3 0 1 15,-1 0 2-15,2 0-3 0,-1 0 0 16,0 0 7-16,1 0-7 16,-1 0 19-1,-1 0-8-15,2 0-5 0,-1 0 15 16,2 0-20-16,-3 0 16 16,0 0 0-16,-3 0-16 15,1 0 10-15,-1 0-11 16,3 0 0-16,-4 2 4 15,3-2-4-15,-1 2 0 16,0-2 0-16,1 0 1 16,-1 0 10-16,1 0-11 15,-1 0 1-15,0 1 12 16,1-1-13-16,-3 2 0 16,3-2 0-16,0 0 1 15,0 0 5-15,2 0-6 0,-3 0 0 16,4 0 3-16,-3 0-3 15,2 0-1-15,-2 0 1 16,-2 0 0-16,-1 0 5 16,-1 0-5-16,-1 0 0 15,-2-2-2-15,-2 2 3 16,0-1-1-16,-2 1 1 16,-4 0-1-16,0 0 7 15,0 0-7-15,-3 0 0 16,1 0 7-16,0 0-6 15,2 0 4-15,2 0-5 16,1 0 9-16,1 0-4 16,2 0-5-16,-1 0 0 15,1 0 4-15,3 0-4 16,-3 0 1-16,0 0-1 0,0 0 1 16,0 0 8-1,-2 0-9-15,-3 0 0 0,1 0 4 16,-2 0-4-16,0 1 0 15,0 1 0-15,2 0 7 16,-3-2 0-16,2 5-7 16,-2-5 0-16,-1 0 0 15,1 0 0-15,0 4 0 16,-2-4 0-16,1 0 1 16,0 1 2-16,2 2-3 0,-1-3 0 0,3 1 2 15,-3-1-1-15,0 0-1 16,1 0 0-16,-4 0 2 15,-1 0 5-15,1 0-7 32,-4 0 0-32,1 0 15 0,-3 0-14 15,-5 0 26-15,0 0 4 16,-4 0-9-16,-2 0 33 16,-2 0-27-16,0 0-16 15,0 0-3-15,0 0-9 16,-16 0-40-16,-8 0-118 15,-12-5-448-15</inkml:trace>
  <inkml:trace contextRef="#ctx0" brushRef="#br0" timeOffset="-205049.89">11085 14105 522 0,'0'0'296'16,"0"0"-252"-16,0 0-43 16,0 0 47-16,0 0 22 15,0 0-57-15,12-30-12 16,-8 21 50-16,0 4-30 0,1-4-5 15,-1 4-16-15,0 1 2 16,1-1 9-16,-2 1-9 16,-1 3 18-16,-2 1 25 15,2-3-18-15,-2 3 25 16,0 0-4-16,0 0-17 0,0 0 11 16,0 0-23-16,2 0 8 15,-2 0 2-15,0 0-7 16,0 0 13-16,0 0-12 15,0 0-4-15,0 0 19 0,0 0-12 16,0 0 7 0,0 0 20-1,0 0-20-15,0 0 8 16,0 0-17-16,0 0-18 16,0 0 23-16,0 0-22 0,0 0 0 15,0 0 6-15,0 0-12 16,0 0 15-16,0 0-10 15,0 0-5-15,0 0 15 16,0 0-16-16,0 0 8 16,0 0-3-16,0 0 1 0,0 0 1 15,0 0-7-15,0 0-10 16,0 0-1-16,0 0 7 16,0 7 4-16,0 4 0 15,0 2 0-15,0 2 1 16,-2 2-1-16,-2 0 2 0,-2 2 4 15,2-1-6-15,2-2 0 16,-2-2-1-16,1-2 2 31,1-1 1-31,0 1-2 16,2-5 0-16,-2 0-1 0,0 2 1 16,0-1 0-16,-1-2-1 15,3 3 2-15,0-2 3 16,0 3-4-16,-3-4 1 15,3 2-7-15,0 0 6 0,-2-1 0 16,2 0-1-16,0-2 3 16,0 2 4-16,0 2-6 15,0-4 0 1,0 1-3-16,0 1 3 0,0-2 0 16,0 2-1-16,0-2 2 0,0 2 3 15,0 1-4 1,0 0 0-16,0-1-3 0,0 4 3 15,0-1 0-15,0-1-1 32,0 1 2-32,0 1 2 0,0-4-3 15,0 2 0-15,0-2 2 16,0 0-2-16,0-3-1 16,0 2 0-16,0 0 1 15,0 2-1-15,0-2 1 16,0 2 0-16,0-2-2 0,0 1 8 15,0 0-6 1,0-2 0-16,0 0 0 0,0 1-2 16,0 0 2-16,0 2 0 15,0 1 0-15,0-2 7 16,0 3-7-16,0-1 0 0,0 4 0 16,0-3-4-16,-2 2 4 15,0 2 0 1,-2-5 2-16,1 4 6 0,1 1-8 15,2 0 0-15,-2-2 0 16,2 2 0-16,-2-3 0 0,2 1 0 31,0-4 0-31,0-3 1 16,0 3-1-16,0-8 0 16,0 2 0-16,-2-2 0 0,2 3 0 15,0-3-6-15,-2 0 6 16,-8 0-87-16,4 0-147 15,-5-5-247-15</inkml:trace>
  <inkml:trace contextRef="#ctx0" brushRef="#br0" timeOffset="-202333.43">11197 14096 65 0,'0'0'224'16,"0"0"-129"-16,0 0-53 16,0 0 28-16,0 0 27 15,0 0-13-15,0 0 11 16,-2-13 38-16,-1 13-6 0,3 0-53 16,0 0-54-16,0 0 12 15,0 0-27-15,0 0-4 16,0 0 11-16,-2 0-11 15,2 0 18-15,0 0 19 16,0 0-1-16,0 0 13 16,0 0-13-1,0 0 0-15,0 0 2 16,0-3-19-16,0 3 22 16,0 0 3-16,0 0-10 15,0 0 18-15,0 0-37 0,0 0-15 16,7 0 21-16,6 0-16 15,7 0 27-15,7 0-11 16,4 0-21-16,9 0 24 16,9 0-24-16,5 0 0 15,3 0 7-15,6 0 0 0,2 0-8 16,-5 0 0-16,-2 0 0 16,-5 0 0-16,-6 0 0 15,-3 0 0-15,-1 0 1 16,-1 0 0-16,-2 0 6 0,1 0-7 15,-1 0 0-15,2 0-6 16,1 0 6-16,-1 0 0 31,3 0 1-31,-3 0-1 16,1 0 1-16,-4 0-1 16,-1 0 1-16,-2 3-3 15,-5-2 2-15,-2 2 0 0,-2-1 0 16,-5 0-1-16,1-2 0 15,-2 2 1-15,2-2-6 16,2 3-4-16,-1-3 7 0,5 0-6 16,2 0 8-16,3 0-2 15,-1 0 2-15,3 0 1 16,-1 0 0-16,3 0-7 16,3 0 7-16,-4 0 0 15,1 0-1-15,1 0-46 16,-6 0 24-16,-2 0-5 0,-2 0 6 15,-3 0 21-15,-1 0 1 16,1 0-5-16,4 0 4 31,1 0 2-31,4 0 3 16,4 0-4-16,1 0 0 0,-1 0 0 16,4 0 0-16,2 0 0 15,0 0-1-15,1 0 2 16,1 0 5-16,-1 0-6 15,2 0 0-15,-2 0 2 16,3 0-2-16,-2 0 0 0,0 0 5 16,0 0-5-16,2 0 20 15,-2 0-13-15,1 0-1 16,2 0 13-16,1 0-17 16,0 0-1-16,3 0-1 0,-1 0 10 15,-4 0-7-15,2 0-3 16,-3 0 0-16,-4 0 0 15,-1 0 0-15,-3 0 0 16,2 0-1-16,-2 0 2 0,4 0 2 31,-2 0-3-31,6 0 0 16,-4 0-2-16,3 0 2 16,0 0 0-16,0 0 0 15,-2 0 1-15,-1 0 1 16,0 0-2-16,-3 0 0 0,-1 0 5 15,-5 0-5-15,1 0 0 16,-5-3 0-16,1 1 0 16,-4 2 0-16,1-2 0 15,2 0 0-15,3 2 3 0,0-3-3 16,3 2 0-16,-1-2-1 16,4 2 1-16,-2-2 1 15,0 0-1-15,-2 1 0 16,-1 0-8-16,-2 2 15 15,1-3-8-15,0 1 1 0,-5 0 0 16,2 1-5-16,-3 1 5 31,1-4 0-31,0 4 0 16,2-2 9-16,1-3-11 16,-1 3 2-16,-2 1 0 15,2-1-5-15,-2 0 5 0,-2 2 0 16,0-5 4-16,0 1-2 15,-3 3-2-15,1-2 0 16,-1 2 0-16,1 1-6 16,-1-3 6-16,-1 3 0 0,2 0-1 15,-6-1 2-15,3 1 6 16,-1 0-7-16,-2 0 0 16,0 0-1-16,1 0 1 15,-1 0-6-15,2 0 5 16,-1 0 2-16,4 0 1 0,-2 0-2 15,3 0 0-15,2 0-7 16,-2 0 7-16,-2 0 0 31,4 1 5-31,-2-1-5 16,-2 3 0-16,-1-2-6 0,0-1 6 16,-4 0-7-16,0 3 7 15,-3-3-10-15,1 0 4 16,-5 0-4-16,0 0 9 15,-2 0 1-15,-4 0 0 16,-1 0-3-16,0 0 3 0,-1 0 0 16,-1 0 0-16,0 0 2 15,-2 0 7-15,2 0-9 16,0 0 0-16,0 0 2 16,2 0-2-16,-2 0-1 15,-2 0 0-15,0 0 1 0,2 0-5 16,-2 0 5-16,0 0 0 15,0 0 15-15,0 0 0 16,0 0 4-16,0 0 1 16,0 0-19-1,0 0 23-15,0 0-24 16,0 0-1-16,0 0-6 16,0 1 0-16,-2 12 7 15,-8 1-1-15,1 4 2 16,-1 4 3-16,0-4-4 15,1 0 0-15,3 4-2 0,-1-8 2 16,5 4 0-16,-1-2 0 16,3 2 1-16,0-2 7 15,0 1-8-15,0 4 0 16,0-7-3-16,0 4 4 0,0 0-1 16,0 0 0-16,3 0 0 15,-3-1 7-15,0 1-7 16,0-3 0-16,0 6 16 15,0-3-15-15,0-1 4 16,0 0-5-16,0 1 6 0,0 0-3 16,0-2-3-16,0 2 0 15,0-1 12-15,0 0-11 32,0-5-1-32,0 2 0 15,0 1 7-15,0-3 8 0,0 1-15 16,0 1 1-16,0-4 10 15,0-1-11-15,0 3 6 16,0-3-6-16,0-1 0 16,2 2 12-16,-2-1-11 15,0 1 8-15,0-2 10 0,0 1-11 16,0 0 6-16,0-1-4 16,0-3-4-16,0 2 26 15,0-4-20-15,0 1-3 16,0 1 8-16,0-1-17 15,0-3 9-15,0 3-9 0,0-1 0 16,0-1 9-16,0 2-9 31,0-4 0-31,0 0 0 16,0 0 0-16,0 0 0 0,0-4-3 16,-13-6-95-16,-7-13-403 0</inkml:trace>
  <inkml:trace contextRef="#ctx0" brushRef="#br0" timeOffset="-200050.33">16955 14807 74 0,'0'0'487'0,"0"0"-399"16,0 0-51-16,0 0 70 16,0 0-1-16,0 0-27 0,0 0-50 15,-3-5-6-15,3 5 26 16,0 0-30-16,0 0 14 16,0 0-17-16,0 0-4 15,0 0 39-15,0 0-15 16,0 0 9-16,0 0 4 0,0 0-24 15,0 0 11-15,0 0-16 16,0 0-19-16,0 0 38 16,0 0-2-16,0 0 8 31,0 0 17-31,0 0-14 0,0 0 6 16,0 0-11-16,0 0-24 15,0 0 11-15,0 0-30 16,0 0 1-16,0 0 4 15,0 9-4-15,7 5 12 16,2 0-12-16,2 4 0 0,5 6 36 16,1 4-20-16,3-1 1 15,7 6 8-15,4 1-11 16,1 6 4-16,1-5-17 16,2 2-1-16,1 2 14 15,0 1-14-15,2 2 12 0,-2 6-2 16,1-4-10-16,-3 6 11 15,2 4-12-15,-5 1 0 16,3 1 8-16,-3-3-8 16,2 5-1-1,3-3 0-15,-1-3 2 16,6 3 13-16,1-2-14 16,4-2 0-16,4 0 6 15,1 0-6-15,7 2 0 16,2-8 0-16,5 3 6 15,6-5-3-15,3-2-3 0,-1 0 0 16,-2-4-6-16,-1 2 6 16,-10-7-8-16,-5-4 7 15,-3-2 2-15,-5 0 9 16,-5-4-10-16,0 4 0 0,-1-1-3 16,1 0 3-16,1 1-8 15,-6-7 7-15,1 2 2 16,-5-1 2-1,-4-3-3-15,-4 0 0 0,-5-2 10 16,-2-6-10-16,-2 4 0 0,-3-9-1 16,-3 1 2-16,-2-1 0 31,-4-4 9-31,-2 0-10 16,-2 0 13-16,0 0-13 15,0 0-1-15,0 0-5 0,0-4-65 16,-14-10-171-16,-3 1-512 15</inkml:trace>
  <inkml:trace contextRef="#ctx0" brushRef="#br0" timeOffset="-199567.08">18990 16481 901 0,'0'0'506'15,"0"0"-469"-15,0 0-26 16,0 0 5-16,0 0 43 0,0 0-5 16,0 0-3-16,107 94-26 15,-81-71 2-15,-3-2 7 16,-1 1-22-16,-6-4 7 16,-8 5-6-16,-3-6-7 15,-5 2 40-15,0-1 3 0,-24 4 2 31,-9-1 5-31,-8 4-14 0,-1 1 6 0,-3 0-18 16,5-4-10-16,4 0 8 16,7-2-27-16,5-4-1 15,5 2 11 1,6-8-10-16,5 2-1 16,4-6 0-16,0 2-12 15,4-4-20-15,0-4-81 16,0 0-124-16,0 0-359 0</inkml:trace>
  <inkml:trace contextRef="#ctx0" brushRef="#br0" timeOffset="-199033.83">19469 16316 1169 0,'0'0'242'16,"0"0"-168"-1,0 0-52-15,0 0 126 0,0 0 20 0,0 0-106 16,0 0-55-16,-36 9-1 16,36 35 14-16,0 14 49 31,0 6-33-31,0 2-13 16,0 1 9-16,0-4-23 15,-4-6 3-15,-1-7-11 0,-1-10 8 16,-1-8-6-16,0-15-3 15,-2-5-61-15,-3-12-61 16,0-12-153-16,-1-19-480 0</inkml:trace>
  <inkml:trace contextRef="#ctx0" brushRef="#br0" timeOffset="-198783.95">19487 16281 494 0,'0'0'838'0,"0"0"-741"16,122-63-90-16,-66 45 6 0,-2 9 69 15,-8 9-27-15,-8 0-14 16,-9 9 7-16,-11 14-6 16,-11-2 11-1,-7 7-34 1,0 7 0-16,-27-3 10 0,-11 4-15 16,-6 0 17-16,-5-2 0 15,-3-2-25-15,6-1 10 16,3-10-16-16,7-3-15 15,5 1-73-15,11-6-199 16,9-5-120-16</inkml:trace>
  <inkml:trace contextRef="#ctx0" brushRef="#br0" timeOffset="-198267.31">19834 16629 1322 0,'0'0'174'16,"0"0"-123"-1,0 0-40-15,0 0 62 0,-11 129 10 16,-4-101-36-16,1-3-12 16,4-2-23-16,2-9-4 15,6-10 11 1,0 0-18-16,2-4 11 16,0 0 3-16,0-12 23 15,14-10-15-15,5-6-23 16,8-4-28-16,6-7-13 0,6 2-49 15,1 2-34-15,2-1 16 16,-4 7-62-16,-2 9-1 16,-11 1 2-16,-8 12 75 15,-9 7 66-15,-8 0 28 16,0 9 107-16,0 13 30 0,-4 5 2 16,-4-1 12-16,3 6 6 15,5-5-35-15,0 4-30 16,0-5-51-16,7-4 0 15,9-5-16-15,-1-2-24 0,3-7 24 16,1-8-11-16,4 0-4 16,0 0-10-1,-3-12-8 1,-3-6 1-16,-6-5-3 16,-6 0 8-16,-5 2 2 15,0 2 31-15,-2 3 30 16,-12-3 4-16,-1 9-35 0,-3 2-1 15,0 2-29-15,-4 6-11 16,2 0 10-16,-9 0-90 16,6 14-143-16,6-4-372 0</inkml:trace>
  <inkml:trace contextRef="#ctx0" brushRef="#br0" timeOffset="-197650.75">20411 16670 1279 0,'0'0'174'16,"0"0"-174"-16,0 0 0 0,0 0 62 15,0 0 5-15,0 0-35 16,52 109 26-16,-50-86-2 15,-2-3-15-15,0-5-8 16,0 0-27-16,0-11 9 16,0 0-14-16,-4-4 1 0,4 0 24 15,0-8-26-15,0-14-92 16,6 0-10 0,15-7 3-16,6 8 26 0,2-1 47 15,0 4 26-15,0 5 16 0,-2 12 19 16,-6 1 7-16,-3 0 31 15,-5 0-5-15,-5 14 23 16,-4 8-39-16,-4 1-33 16,0 4 14-16,0-1-22 15,-12-5-10 1,2-2 17-16,-1-6-18 16,3-4 9-16,4-9-9 15,2 0-14-15,2 0-5 16,0-18-168-16,6-8-5 15,17-4 112-15,4 2-43 0,4 1 1 16,2 6 82-16,1 7 40 16,-5-1 81-16,-5 11 0 15,-3 4 26-15,-4 0 7 16,-5 0-14-16,-6 4 5 16,-2 6-12-16,1 9-60 0,-3-2 8 15,-2 1-33-15,0-2-7 16,0-1 13-1,0-1-14-15,4-11-44 0,12-3-150 16,-3 0-136-16,6-7-365 0</inkml:trace>
  <inkml:trace contextRef="#ctx0" brushRef="#br0" timeOffset="-197350.91">21136 16709 26 0,'0'0'1567'16,"0"0"-1371"-16,0 0-158 15,0 0-9-15,0 0 28 16,0 0-26-16,0 0-2 16,-35 81-28-16,35-69 0 15,8-3 13-15,13-4-6 0,1-5 6 16,3 0-14 0,-1 0-26-16,0-18 25 0,-5-8 0 15,-4-1 1-15,-8 0 5 16,-3 0 4-16,-4 6 30 15,0-4 32-15,0 9-12 0,-2 6 22 16,-7 3-23-16,-2 7-27 16,-7 0-31-1,-4 0-12 1,-5 7 11-16,-6 11-47 16,-17 4-108-16,11-8-205 0,3-5-1233 0</inkml:trace>
  <inkml:trace contextRef="#ctx0" brushRef="#br0" timeOffset="-195017.63">21509 16252 595 0,'0'0'313'16,"0"0"-264"-16,0 0-42 16,0 0 31-16,0 0-9 0,0 0 7 15,0-58-19-15,4 50 14 16,3-1 37-16,-3 0 10 16,0-3-13-16,3 1-7 15,0 2-23-15,-2 1-18 0,-1 0 5 16,0 1 22-1,-1 4 22-15,-1 3 25 0,-2 0 20 16,0 0-40-16,0 0-6 16,0 0-14-16,0 14-42 15,0 16 10-15,0 12 1 0,-7 12-3 32,1 12 11-32,1 5-13 15,1-3-9-15,1 2 4 16,1-9-1-16,2-10 4 15,0-6-13-15,0-9 0 0,0-10 7 16,0-8-7-16,0-4 0 16,0-6-1-16,5-2 1 15,2-2-6-15,3-4-23 16,9 0-18-16,7 0 18 16,6 0-14-16,5-15-34 15,3-2-49-15,0-1-46 0,-4-5 25 16,-7-3-41-16,-9 4 46 15,-8 0 142-15,-10 12 52 16,-2 2 93-16,0 2 58 0,0 6-65 16,0 0-33-16,-2 0-42 15,-4 14-26-15,4 8 15 16,0-2-21-16,2 6-3 31,0 1-6-31,0-1-10 16,12-9 14-16,-1 2-24 15,-1-6-2-15,0 1 0 0,1-9-4 16,5-1-61-16,-5-4-124 16,-3 0-297-16</inkml:trace>
  <inkml:trace contextRef="#ctx0" brushRef="#br0" timeOffset="-194783.97">20996 16329 1523 0,'0'0'260'32,"0"0"-260"-32,0 0 0 15,163-48 46-15,-39 29 10 0,-1 9-40 16,-9 2-16-16,-16 8 5 15,-24 0-5-15,26 0-47 16,-11 0-102-16,-24 0-206 0</inkml:trace>
  <inkml:trace contextRef="#ctx0" brushRef="#br0" timeOffset="-194584.38">22186 16361 1174 0,'0'0'633'16,"0"0"-577"-16,0 0-49 16,0 0 110-16,0 0-53 15,0 0-63-15,0 0 2 16,0 4-3 0,0-4-62-16,-18 10-26 15,-1 2-94-15,-4-9-165 0</inkml:trace>
  <inkml:trace contextRef="#ctx0" brushRef="#br0" timeOffset="-194167.79">22326 16691 1096 0,'0'0'334'0,"0"0"-257"0,0 0 18 15,0 0 86-15,-133-14-70 32,112 14-57-32,4 5-44 15,3 4-10-15,4 4 0 16,5 1 0-16,5-1 3 15,0 1-3-15,2-1 0 0,23-4-3 16,6 0 3-16,7-9-36 16,2 0-27-16,3 0-69 15,-8-4-22-15,-8-6 10 16,-14-7 80-16,-11 3 64 0,-2-3 74 16,-4-2 15-16,-16 6-24 15,-4 1-39-15,-1 1-17 16,0 8-9-16,1 3-67 15,4 0-117-15,8 0-549 0</inkml:trace>
  <inkml:trace contextRef="#ctx0" brushRef="#br0" timeOffset="-193800.63">22608 16615 1302 0,'0'0'389'16,"0"0"-316"-16,0 0-14 15,0 0 67-15,0 0-66 16,0 0-42-16,0 0-3 16,4 44-15-16,-4-26 14 15,0 0-8-15,0-4-6 0,0-2 0 16,-2-5-12-16,2-4-32 16,0-3-13-16,0 0-41 15,9-3-19-15,13-16-81 16,12-3 56-16,3 0 47 0,4 2 19 15,-3 2 76-15,-5 6 33 16,-4 2 84-16,-6 10 31 16,-8 0-43-16,-7 0-17 15,0 7 30-15,-4 8-65 16,0 9-24 0,1-2-29-16,-1 0 1 15,5 1-2-15,15-5-98 16,-1-9-179-16,4-5-96 0</inkml:trace>
  <inkml:trace contextRef="#ctx0" brushRef="#br0" timeOffset="-193268.12">23216 16605 1367 0,'0'0'203'16,"0"0"-159"-16,0 0 128 15,0 0-58-15,0 0-75 0,-129 40-14 16,113-22-16-16,5 1 6 15,4-6-15-15,7-3 0 16,0-1 1-16,0-5-1 16,3-4-28-16,12 0-24 15,6-9 11-15,6-9-44 0,2-3-93 32,-4 2 66-32,-2 9 112 15,-7 2 1-15,-3 4 68 16,-4 4 34-16,2 0-23 15,2 8 17-15,3 6-20 0,4 5-46 16,5-6-6-16,4 3-16 16,4-10-9-16,2-2 0 15,6-4-14-15,1-14 8 16,3-22-38-16,-3-11-65 16,-2-18 7-16,-3-5 34 0,-12-6 24 15,-6-5 32-15,-11 10 12 16,-6 4 41-16,-2 18 62 15,0 14 11-15,0 15 9 16,-2 12-25-16,-2 8-32 0,-3 0-57 16,-3 28 9-16,-6 16-17 15,-3 14 16-15,2 8 0 32,3 2 10-32,8 2-2 15,1-7-10-15,5-5 1 16,0-12-14-16,5-10 15 0,11-6-17 15,1-8 1-15,8-8-2 16,17-5-80-16,-1-9-140 16,-8 0-438-16</inkml:trace>
  <inkml:trace contextRef="#ctx0" brushRef="#br0" timeOffset="-192784.98">24268 16092 1570 0,'0'0'254'0,"0"0"-219"16,0 0-2-16,0 0 16 15,0 0-32-15,0 0 38 16,0 134-29-16,0-70 15 16,0 7-23-16,-2-5-10 15,-3-4 8-15,1-8-15 16,-2-10 5 0,1-12-6-16,-1-14-2 15,1-14-7-15,0-4-56 16,-1-22-59-16,4-22-230 15,2-58 58-15,2 7 80 16,11 7-475-16</inkml:trace>
  <inkml:trace contextRef="#ctx0" brushRef="#br0" timeOffset="-192635.61">24268 16092 225 0,'112'-54'749'15,"-73"29"-506"-15,11 6-104 16,6 1 35-16,-2 10-1 16,-6 8-85-16,-7 3 3 15,-10 20-33-15,-16 9-14 0,-13 4-16 16,-2 4-28-16,-19 3 7 15,-24 3 1-15,-13-5-8 16,-6-3-30-16,-30-6-133 0,17-9-325 16,13-14-817-16</inkml:trace>
  <inkml:trace contextRef="#ctx0" brushRef="#br0" timeOffset="-192051.78">24620 16423 385 0,'0'0'995'16,"0"0"-911"-16,0 0-40 15,0 0 91-15,0 0-47 0,0 0-66 16,143-75-22-16,-111 52-7 16,-6-7-30-16,-6 1-41 15,-8 3 22-15,-12 0 56 16,0 6 5-16,-2 8 50 15,-19 2 18-15,-6 10 0 16,-2 0-38-16,-4 7 9 0,2 18 4 16,0 11-13-16,4 5 9 31,6 7-28-31,8-2-16 16,9 2 13-16,4-9-13 15,0-2 0-15,0-11-1 0,15-11 7 16,5-6-14-16,5-9 5 15,6 0-33-15,5-14 0 16,2-13-38-16,2-4-4 16,2-1-24-16,-2-4-1 15,-1 10 63-15,-8 4 27 0,-5 7 13 16,-4 8 32-16,-6 7 18 16,-3 0-1-16,-1 7 27 15,-3 16-9-15,2 5-17 16,-3-2-35-16,0 1-15 0,-2-4 12 15,1-5-12-15,-5-6 0 16,0-7 0-16,0-5 1 16,3 0 22-16,0-9 42 15,1-9-23-15,5-8-20 16,5-2-22 0,7-2-14-16,0 2 8 15,6 2-12-15,2 8-11 16,3 0-65-16,2 9-122 15,-10 1-82-15,-5 6-279 0</inkml:trace>
  <inkml:trace contextRef="#ctx0" brushRef="#br0" timeOffset="-191901.33">25391 16316 856 0,'0'0'382'0,"0"0"-206"16,0 0 5-16,0 0-6 16,0 0-50-16,0 0-62 15,0 120-21-15,0-97-23 0,4-1-19 16,2-8 14-16,0-1-14 15,-1-8-23-15,1-5-65 16,0 0-157-16,-4-14-45 0</inkml:trace>
  <inkml:trace contextRef="#ctx0" brushRef="#br0" timeOffset="-191751.84">25539 16062 1154 0,'0'0'729'0,"0"0"-729"16,0 0-114-16,0 0 105 16,0 0-10-16,0 0-109 15,0 0-95-15,80 112-313 0</inkml:trace>
  <inkml:trace contextRef="#ctx0" brushRef="#br0" timeOffset="-191434.83">25673 16329 1167 0,'0'0'568'16,"0"0"-491"-16,0 0-62 0,0 0 2 16,0 0 12-16,0 0-20 15,0 0 3-15,-49 118-12 32,51-98 1-32,16-6 8 15,5-8-9-15,0-6-25 0,4 0-16 16,-2-6-32-16,-5-20 40 15,-7-2 17-15,-9-9 16 16,-4 3 7-16,0 3 44 16,-2 4 26-16,-11 5-14 15,-3 8-20-15,5 4-2 0,0 8-41 16,2 2-9-16,3 4 8 16,1 14-77-16,5 5-102 15,0 2-79-15,20-2-80 16,4-10-400-16</inkml:trace>
  <inkml:trace contextRef="#ctx0" brushRef="#br0" timeOffset="-191217.98">26083 16320 1209 0,'0'0'352'16,"0"0"-269"-16,0 0 28 15,-119-8 31-15,80 12-57 16,3 10-30-16,9 12-40 15,7 1-14-15,5 1 8 16,8 2-9-16,7-4 0 16,0-8-1-16,2-4-25 0,18-10-15 15,9-4-16-15,8-8-16 16,9-25-107-16,22-32-88 16,-7-2 31-16,-8 3-331 0</inkml:trace>
  <inkml:trace contextRef="#ctx0" brushRef="#br0" timeOffset="-190768.59">26257 15779 1337 0,'0'0'394'0,"0"0"-292"16,0 0-13-16,0 0-23 15,0 0-58-15,0 0 5 0,0 0-13 32,-25 127 1-32,12-65 21 15,-3 4-2-15,1 2 14 16,1-2-12-16,3-4-11 15,5-11 14-15,4-12-25 0,2-6 0 16,0-11 0-16,6-10 0 16,19-12 6-16,8 0-6 15,7-9-30-15,9-18-5 16,0-8-51-16,-4 0-38 16,-10-2-9-16,-10 5 48 0,-12 11 85 15,-13 4 112-15,0 11 26 16,-6 6-52-16,-17 0-54 15,-2 0 0-15,2 14-8 16,2 8-23-16,5 0 19 16,10 4-20-16,6 3 1 0,0-3-1 31,18-3 0-31,9 0-8 16,2-7-32-16,0-2-26 15,-8-5 30-15,-5 0 2 16,-9-6 31-16,-7 2 3 0,0 1 10 15,-7-2 11-15,-40 10-21 16,5-2-24-16,-7-2-302 0</inkml:trace>
  <inkml:trace contextRef="#ctx0" brushRef="#br0" timeOffset="-189852.05">27345 16365 443 0,'0'0'855'15,"0"0"-764"-15,0 0-90 16,0 0 39-16,-7-125 56 16,-7 96-16-16,-3 4 9 15,-8 4 13 1,-4 6-42-16,-8 3 12 16,-6 7-36-16,-1 5-5 15,-4 3 2-15,4 21-31 16,6 7 27-16,6 1-23 15,13 3 6-15,5 2-6 16,12-3-6-16,2-7 0 0,0-5 0 16,23-12-1-16,6-8-11 15,6-2-14-15,5-7-14 16,5-20-18-16,-1-9-65 16,-3-3-1-16,-8-5-9 15,-8 3 33-15,-10 10 92 0,-9 8 8 16,-3 9 155-16,-1 10 18 15,-2 4-85-15,0 0-59 16,3 21-23-16,1 8-6 16,7 8 20-16,7 1-18 0,4-3-2 15,7-7 6-15,2-8-6 32,0-9-56-32,6-11-29 15,-2-4-43-15,-4-24-19 16,-4-7-32-16,-10-4 121 0,-5-2 58 15,-7 10 74-15,-5-1 82 16,0 19 42-16,0 3-61 16,0 10-29-16,0 0-86 15,-5 23-14-15,-7 18 9 16,-3 15 14-16,-1 16-3 0,-1 14-6 16,-1 7 0-16,-3 1 10 15,4-6-26-15,1-15-6 16,5-11 6-16,1-18 1 15,2-17-14-15,2-8-7 16,1-15-84-16,3-4-2 0,-4-9-65 16,0-18-219-16,4-50 87 31,0 12 27-31,2-4-139 0</inkml:trace>
  <inkml:trace contextRef="#ctx0" brushRef="#br0" timeOffset="-189682.03">27543 16168 332 0,'0'0'980'15,"0"0"-810"-15,0 0-105 16,0 0 66-16,124-23-14 16,-103 46-41-16,-7 9-10 15,-8 12-21-15,-6 2-30 0,0 10 4 16,0-5-13-16,-18-3-3 16,1-8 8-16,-2-8-11 15,3-9-1-15,6-16-29 16,3-11-68-16,3-19-154 0,4-8-412 15</inkml:trace>
  <inkml:trace contextRef="#ctx0" brushRef="#br0" timeOffset="-189481.87">27866 16179 1098 0,'0'0'566'0,"0"0"-522"15,0 0-27-15,0 0 87 16,0 0-34-16,7 146-8 15,-7-79-21-15,0 14-11 16,-2 0 12-16,-5-2-34 0,3-8-7 16,-1-13 6-16,0-12-6 15,1-17-2-15,-3-10-23 16,-3-19-83-16,-2-8-49 16,1-15-356-16</inkml:trace>
  <inkml:trace contextRef="#ctx0" brushRef="#br0" timeOffset="-189252.02">27875 16165 1288 0,'0'0'327'0,"0"0"-327"31,0 0 2-31,0 0 57 0,0 0 2 0,120 31 12 31,-110 3-9-31,-2 6-42 16,-5 1 11-16,-3-6-23 15,0 2-9-15,0-9 17 16,-19-3-18-16,0-6 8 0,-4-12-7 16,-3-2-1-16,-6-5-44 15,6-5-162-15,5-12-191 0</inkml:trace>
  <inkml:trace contextRef="#ctx0" brushRef="#br0" timeOffset="-169105.11">28167 15955 198 0,'0'0'517'16,"0"0"-441"-16,0 0-57 15,0 0 32-15,0 0 25 16,0 0-54-16,7-5-22 31,-3 5 35-31,-2-5 6 0,0 5 6 16,-2-4 0-16,2 0-1 15,-2 3-6-15,0-3-21 16,4 4-1-16,-4-5 22 16,0 1-15-16,2-1-6 15,2 0 10-15,0-2-16 16,1-2-2-16,-1 3-11 0,0-6 1 15,4 2 3-15,-4 0-4 16,5-1 0-16,-1-1 2 16,2 1-2-1,-1-3 9-15,-1 0-9 0,2 0 0 0,-6 6 24 16,-2-4 36-16,0 7 40 16,1 0 15-16,-3 5-59 15,0 0 17-15,0 0-29 16,0 0-24-16,0 14-14 0,0 9-5 31,0 12 19-31,-7 5-4 16,-2 8-7-16,0 2 1 15,-2-1 0-15,-1 5-9 16,-1 0 26-16,-1-2-19 0,2-6-7 16,1-2 9-16,-1-8-9 15,8-5 9-15,2-12-10 16,2 2 0-16,0-7 7 15,0-7-7-15,4 0 0 0,4-3 0 16,9-4-11 0,3 0 10-16,11 0-5 0,5-14-50 15,8-4-45-15,12-19-150 16,-11 7-105-16,-10 0-546 0</inkml:trace>
  <inkml:trace contextRef="#ctx0" brushRef="#br0" timeOffset="-168871.66">28452 16124 1162 0,'0'0'226'0,"0"0"-189"15,0 0 58-15,0 0 57 16,0 0-97-16,0 0-47 16,0 0 0-16,0 9 11 15,8 8 15-15,0 5-21 16,1-3 9-16,-1-2-15 0,4 1-6 15,-1 0 2-15,3 0 6 16,-1-4-18-16,3-2 3 16,1-2-74-16,2-6-91 15,7-4-20-15,-4 0-76 16,-2 0-284-16</inkml:trace>
  <inkml:trace contextRef="#ctx0" brushRef="#br0" timeOffset="-168571.66">28794 16138 1028 0,'0'0'402'0,"0"0"-309"0,0 0-1 15,0 0 71-15,0 0-56 16,0 0-68-16,0 0-38 16,0 0 12-16,-12 30 24 15,-1 6 32-15,-5 9-15 0,1 4-8 16,-6 6 1-16,-1 7-4 15,-1 4-14-15,-2 0 13 16,3-6-27-16,2 3-13 16,3-12 14-16,4-9-16 15,4-3 0-15,4-11 0 0,1-2 1 16,1-13-15-16,3 1 13 16,0-9-107-16,2-5-32 15,0 0-62-15,0-10-154 0</inkml:trace>
  <inkml:trace contextRef="#ctx0" brushRef="#br0" timeOffset="-167738.48">29384 16266 1403 0,'0'0'288'0,"0"0"-267"16,0 0 2-16,0 0 25 15,18-142-27-15,6 84-21 16,5-13-8-16,-2-1 0 15,0-3 8-15,-2 2-6 0,-7 7 6 16,-5 11 25-16,-2 12 5 16,-7 15 24-16,-1 11 8 15,-3 12 54-15,0 5-53 16,0 5-63-16,0 30 0 0,-12 15 0 16,-3 18 29-16,-1 10-21 15,1 2-7-15,5 0 13 16,6-8-14-16,2-9 1 31,2-13-1-31,0-13 1 16,0-12-1-16,0-6-7 0,9-16-66 15,5-3-10-15,6 0-2 16,4-22 17-16,5-5-62 16,-5-5-46-16,-1 7 92 15,-10 7 84-15,-7 8 64 0,-3 10 134 16,-3 0-64-16,0 2-68 15,5 24-41-15,1 6 0 16,5 10 13-16,9 1-33 16,5 1-4-16,9-14 16 15,3-2-17-15,3-14 0 16,-1-11 0-16,-4-3-8 0,-4-8 7 16,-6-20 1-16,-8-4 0 15,-7-7 10-15,-8-6-9 16,-2 1 15-16,0 8 31 15,-7 4 0 1,-6 2-7-16,0 12-37 16,-3 0 3-16,-1 9-12 15,-4 5-26-15,-28 4-86 16,4 0-96-16,0 0-333 0</inkml:trace>
  <inkml:trace contextRef="#ctx0" brushRef="#br0" timeOffset="-167422.26">29399 15816 157 0,'0'0'1488'0,"0"0"-1287"15,0 0-148-15,0 0 5 16,0 0-58-16,0 0-7 0,0 0 7 31,141-12 35-31,-54 12-29 16,9 3 18-16,0-3-24 15,-7 0 30-15,-9 0 29 0,-13-5-22 16,-15 0 34-16,-17-2-18 16,-12 1-28-16,-12 3 13 15,-7 1-30-15,-4 2-8 16,0 0-2-16,-4-2-117 15,-15 0-96-15,0-6-481 0</inkml:trace>
  <inkml:trace contextRef="#ctx0" brushRef="#br0" timeOffset="-166305.66">30944 15957 1033 0,'0'0'253'0,"0"0"-176"0,0 0 9 16,0 0 80-16,0 0-51 15,48-114-64-15,-48 96 42 16,0 0 16-16,0 4-18 31,-11 5-30-31,-10 8-49 0,-8 1-12 16,-8 7-7-16,-6 14 7 15,-1 11 1-15,1 6-1 16,7 1-4-16,11 0 3 16,10-3 2-16,7-2-2 15,8-7 1-15,0-8 0 16,2-2 3-16,23-11-3 0,8-6-44 15,11 0 37-15,5-23-51 16,2-8-19-16,1-15-34 16,-7-7-9-16,-10-1 6 0,-8-4 59 15,-12 8 55-15,-8 12 102 16,-7 14 34-16,0 12 38 16,0 8-82-16,0 4-63 15,0 7-29-15,0 26-3 16,0 12 3-16,0 1 22 15,0 5-21 1,0-2 9-16,7-7-10 16,6-8 1-16,3-12 6 15,-1-12-7-15,8-10-30 16,4 0 12-16,4-27-1 0,7-14-10 16,1-15-26-16,4-13-22 15,-5-5-35-15,-5 0-11 16,-8 9 111-16,-12 15 12 15,-7 19 98-15,-6 12 72 16,0 11-30-16,0 8-87 0,0 8-53 16,-10 29 6-16,-8 7-6 15,2 14 24-15,0 6-24 16,8 2 11-16,5-8-11 16,3-8 0-16,0-10 11 0,0-9-11 15,3-14-1-15,8-12-29 16,4-5-36-16,8-8 34 31,6-21-1-31,6-15-67 16,5-9 0-16,-4-14-82 15,-2-2-20-15,-10 8 135 16,-8 7 67-16,-7 14 100 0,-7 14 143 16,-2 12-18-16,0 9-75 15,0 5-86-15,0 0-58 16,0 24 0-16,-13 17-6 15,-1 10 62-15,3 7-26 0,0 7-11 16,6-1 22-16,3 1-19 16,2-12-11-16,0 0-3 15,0-13-13-15,9-8 15 16,2-10-14-16,2-8-2 0,3-6 0 16,7-8-48-16,1 0-28 15,16-18-49-15,-6-12-147 16,-10-2-554-16</inkml:trace>
  <inkml:trace contextRef="#ctx0" brushRef="#br0" timeOffset="-165506.15">28917 16883 1121 0,'0'0'528'16,"0"0"-521"-16,0 0 8 15,0 0 64-15,0 0-36 16,0 0-22-16,0 0 27 15,-6 85-14-15,14-59 11 0,0-4-15 16,1-4-19-16,3-4 16 16,-4-4-26-16,1-2-1 15,0-8 13-15,2 0 4 16,4 0-8-16,6-8-6 16,6-12-2-16,4-6-2 0,2-10-31 15,1-8-14-15,-5-5-14 16,-5 0-57-16,-5-1-19 31,-6 6-46-31,-3 3-63 16,-5 19 66-16,-2 8-42 15,-3 10-283-15</inkml:trace>
  <inkml:trace contextRef="#ctx0" brushRef="#br0" timeOffset="-165152.32">29571 16848 1242 0,'0'0'292'16,"0"0"-226"-16,0 0 69 0,0 0 5 16,0 0-105-16,0 0-25 15,0 0-10-15,-95 26-1 16,95 0 1-16,0-2-2 15,10-2-6 1,13 0-1-16,6 0-4 16,2-4-24-16,0-4 25 15,-2 2 7-15,-4-6 4 16,-8 4 1-16,-5-6-15 16,-5 1 15-16,-7-4 0 15,0 0 34-15,0-1 16 0,-16 1-5 16,-8 3-2-16,-7 1-24 15,-5-4-19-15,-5-1 0 16,-15-4-57-16,14 0-153 16,5-4-184-16</inkml:trace>
  <inkml:trace contextRef="#ctx0" brushRef="#br0" timeOffset="-163890.59">29866 17004 1579 0,'0'0'48'16,"0"0"20"-16,0 0-68 15,0 0 88-15,0 0-77 16,145-58 0-16,-103 36-11 0,-4-7-12 16,-7 3-4-16,-11 1 16 15,-9 3 3-15,-7 4 20 16,-4 4 27-16,0 3 58 31,-6 8-36-31,-7 3-37 0,-5 0-11 16,-2 3-24-16,0 20-5 15,-1 5 5-15,2 2 0 16,5 5 0-16,3-1 6 16,7-5-5-16,4 0 3 15,0-12-4-15,6 1 0 16,17-9-6-16,6-6-36 0,7-3 14 15,6 0-25-15,3-14-48 16,1-12-27-16,-3-4-52 16,-1-2 23-16,-7 0 26 0,-4 1 104 15,-8 6 27-15,-10 6 98 16,-3 10 71-16,-6 4 42 16,-2 5-102-16,0 0-79 15,3 0-19-15,1 19 14 16,4 3 12-16,0 9-24 15,1-8-13 1,-1 3 10-16,-2-4-10 16,-3-8-10-16,-1-6 9 15,-2-4-25-15,-2-4 21 16,5 0-3-16,0 0 2 0,8-7-10 16,5-12-11-16,11-3 11 15,7-8-12-15,8 2 20 16,7-9-22-16,5 2-34 15,2 0-38-15,-7-1 102 16,-8 9-29-16,-12 0 15 16,-16 9 14-16,-13 6 62 0,-2 6 69 15,-8 6-32-15,-17 0-50 16,-6 0-16-16,-3 18-6 16,3 5 2-16,4 0 0 15,12 8-29-15,8-5 1 0,7 2-1 16,0-2 1-16,20 0 2 31,9-6-3-31,7 1-42 16,4-4 2-16,2-2 14 15,-2-6 10-15,-2 3-11 16,-6-7 11-16,-8 4 9 0,-8-1 4 16,-10-2 3-16,-6-2 0 15,0 1 66-15,0-2-12 16,-15 3-26-16,-10 6-21 15,-6-2 14-15,-4-2-21 0,-25 0-84 16,10-6-201-16,5-2-418 0</inkml:trace>
  <inkml:trace contextRef="#ctx0" brushRef="#br0" timeOffset="-162689.6">24206 17478 595 0,'0'0'124'16,"0"0"-116"-16,0 0-8 15,0 0 165-15,0 0-28 16,0 0-76-16,-30-19-15 0,30 19 51 31,0-4-36-31,0 4-6 0,0 0 44 0,0 0 23 16,0 0 10-16,0 0-44 15,0 12-15-15,-6 20-27 16,-7 13 11 0,-3 9 10-16,-3 8-29 15,0 4-25-15,4-2 17 16,-1-6-30-16,8-9 0 16,0-5 5-16,8-16-5 15,0-6-74-15,5-22-121 0,15-4-144 16,0-16-47-16</inkml:trace>
  <inkml:trace contextRef="#ctx0" brushRef="#br0" timeOffset="-161739.54">24542 17374 1160 0,'0'0'455'16,"0"0"-441"-16,0 0-14 15,0 0 206-15,0 0-77 16,0 0-113-16,0 0-15 0,-55 104 52 31,30-46-25-31,1 8 1 16,1 0-7-16,2-8-13 15,0 0 13-15,5-8-17 16,3-10-4-16,5-10 6 16,0-9-6-16,6-13-2 0,2 0-5 15,0-8-7-15,0 0-11 16,5-8-13-16,17-14 23 15,9-11-2-15,4-6-38 16,4-2 14-16,-3 9 15 0,-7 6 25 16,-10 9 3-16,-5 5-3 15,-8 12 16-15,-3 0-5 16,-1 0-11-16,-2 19 48 16,4 5 14-1,4 6-40-15,2 2 8 0,6 0-29 0,2-6-1 16,4-8 0-16,1-4 1 15,0-9 0-15,2-5-1 32,4 0-20-32,2-19 9 15,3-8-64-15,-5-8 18 0,0 0 16 16,-5-2-31-16,-1 2 14 16,-6 3-24-16,-5 11 82 15,-5 3 30-15,-3 11 30 16,-2 4 5-16,-2 3 4 0,0 0-33 15,0 0 4-15,0 14-19 16,0 7 1-16,0 10 20 16,0 1-29-16,0 0-12 15,0-6 4-15,0 0-4 16,6-8-2-16,2-7-5 0,1-8-12 16,1-3-2-16,4 0-12 15,6-14 31-15,4-16-11 16,5-6-31-16,3 0 5 31,-3-4-10-31,-7 5-19 0,-5 3 67 16,-5 15 15-16,-8 7 53 15,-1 2 21-15,-3 8-28 16,0 0-21-16,0 4-28 16,0 13-3-16,0 14 5 15,2 1-6-15,4 0-2 0,6 3-6 16,-1-8-8-16,5-5 7 15,1-8-12-15,6-10-33 16,4-4 15-16,4-4-5 16,6-20-26-16,1-6-19 0,3-2-66 15,-3 2-25 1,-7 4 40-16,-2 8 132 0,-10 8 40 16,-3 6 27-1,-5 4 37-15,-4 0-26 0,-2 18 14 16,-3 8 2-16,-2 6-38 0,0-2-42 15,-4 2 11-15,-15-1-6 32,-1-8 6-32,-4-5-19 15,-5-5-6-15,-22-13-25 16,7-5-133-16,-2-12-461 0</inkml:trace>
  <inkml:trace contextRef="#ctx0" brushRef="#br0" timeOffset="-161289.51">23387 17566 1033 0,'0'0'224'16,"0"0"-164"-16,0 0-7 15,0 0 142-15,0 0-62 16,0 0-114-16,0 0 1 0,-62 21 50 16,91-14 21-16,12-3-30 15,9 0-22-15,11 0 4 16,15-4-21-16,24 0-11 15,-2 0 11-15,5-12-21 0,3-2 0 16,-16 0 5-16,5-4 1 16,-10 6 1-16,-13-2-8 15,-19 5 0-15,-12 4 11 16,-18 0-10-16,-9 1-1 16,-7 4 18-1,-7 0-16-15,0 0 14 0,0 0-16 0,0 0-33 16,0 0-45-16,0 4-81 15,-7 10-40-15,-4-2-190 0</inkml:trace>
  <inkml:trace contextRef="#ctx0" brushRef="#br0" timeOffset="-155458.01">26176 17704 780 0,'0'0'169'15,"0"0"-155"-15,0 0 54 16,0 0 7-16,0 0-30 16,0 0 4-16,-2-62-5 15,0 53 2-15,0 6 37 0,0 1-2 16,-3-2-55-16,3 4 32 16,-2-5-14-16,-2 5 3 15,-2-3-47-15,-3 3 9 16,-3 0 33-16,-5 0-42 0,-8 8 0 15,-6 10 51-15,-1 8 3 16,-4 2 13-16,2 8-16 31,5 1-2-31,2 1-2 16,9-6-21-16,4-1-10 16,10-4 6-16,4-5-21 0,2-8-2 15,0-2 1-15,0-10-7 16,13-2 6-16,3 0-12 15,5 0 1-15,2-14 1 16,2-8-36-16,-3-1 7 0,1-4 3 16,-6 5-13-16,-1-5 49 15,-5 10-5-15,-3 3 6 16,-3 5 17-16,-3 6 21 16,-2 3 0-16,0 0-9 0,0 0 10 15,0 0 3-15,0 7-41 16,0 7-1-16,0 8 35 15,0-4-8-15,0 5-8 16,7-6-19-16,0-4 1 31,1-4 9-31,1-4-10 0,5-5-50 16,-1 0 24-16,16-31-40 16,-6-1-60-16,-3-7-237 0</inkml:trace>
  <inkml:trace contextRef="#ctx0" brushRef="#br0" timeOffset="-153974.58">26566 17839 614 0,'0'0'338'0,"0"0"-238"16,0 0-39-16,0 0 104 16,0 0-4-16,0 0-15 15,0 0-38-15,-2 0-1 16,2 0-3-16,7 0-37 15,2 0-20-15,4-5-18 0,8-2-19 16,3-12 15-16,4 1-19 31,1-3 3-31,3-4-18 16,-3 4 0-16,-2-6-7 16,-5 5-3-16,-6 0-23 15,-5 3 42-15,-7 5 1 0,-4 5-1 16,0 1 12-16,0 4 19 15,-6 0-12-15,-10 2-19 16,-2 2 1-16,-2 0 3 16,-7 2-3-16,0 16 0 15,-4 3 26-15,2 6-13 0,2 4 10 16,6 1-4-16,5 3-3 16,5-3 11-16,4-2-22 15,7 3-5-15,0-3 11 0,0-7-11 16,11 0 0-16,10-5-1 15,0-6-25-15,6-2-6 16,2-10-25-16,4 0-30 31,3 0-50-31,0-10-124 16,6-22-18-16,-8 2-87 16,-10-1-484-16</inkml:trace>
  <inkml:trace contextRef="#ctx0" brushRef="#br0" timeOffset="-153607.83">26936 17762 776 0,'0'0'308'0,"0"0"-157"15,0 0-46-15,0 0 26 0,0 0 23 16,0 0-75-16,0 0-43 16,12 0 30-16,-12 26 9 15,0 2-28-15,0 9-31 16,0-3 0-16,-2-2 4 16,-6-4-6-16,4-8-13 15,0-6 7-15,2-8-7 0,2-6 13 16,0 0-14-16,0 0-19 15,0-22-27-15,10-10-52 16,11-4 25-16,1-8 46 0,5-1-75 31,0 9 47-31,-3 4 36 16,1 10 19-16,-9 4 43 16,-3 14 11-16,-7 4 3 15,-4 0-4-15,-2 8 37 16,0 11-13-16,0 7-44 15,0 6-17-15,0-1 5 0,0-1-13 16,0-2-8-16,0-1 0 16,3-9-59-16,0-6-71 15,-1-12-41-15,-2 0-84 16,2-12-71-16</inkml:trace>
  <inkml:trace contextRef="#ctx0" brushRef="#br0" timeOffset="-153308.51">27264 17656 795 0,'0'0'629'16,"0"0"-510"-16,0 0-87 0,0 0 93 31,0 0-29-31,0 0-46 16,0 0 9-16,0 106-20 16,0-66-1-16,0-3-14 15,4-6-23-15,6-4 15 0,-1-9-16 16,-1-6-7-16,1-10 7 15,5-2 0-15,4-10 29 16,4-21-10-16,5-11-7 16,-3-6-8-16,1-1-4 15,-3-4-29-15,-4 9 19 0,-2 8 8 16,-1 7-27-16,-4 12 28 16,-2 1-40-16,0 6-13 15,-3 10-98-15,6 0-134 16,-5 4-83-16,-1 6-364 0</inkml:trace>
  <inkml:trace contextRef="#ctx0" brushRef="#br0" timeOffset="-153141.4">27630 17598 1177 0,'0'0'573'0,"0"0"-494"0,0 0-34 16,0 0 22-16,0 0 7 15,0 0-25-15,0 0-21 16,-7 116 2-16,-1-81-22 15,0-3 0-15,-3-1-8 16,3-9-5-16,-1-8-37 0,-7-14-108 16,5 0-327-16,2-14-552 0</inkml:trace>
  <inkml:trace contextRef="#ctx0" brushRef="#br0" timeOffset="-153007.9">27731 17409 1595 0,'0'0'16'0,"0"0"-16"16,0 0 0-16,0 0-1 31,0 0-212-31,0 0-383 0</inkml:trace>
  <inkml:trace contextRef="#ctx0" brushRef="#br0" timeOffset="-152741.28">27748 17674 553 0,'0'0'1056'0,"0"0"-991"16,0 0-41-16,0 0 2 15,2 116 31-15,-2-76 6 16,0-4-37-16,0-5 6 0,-2-9-10 16,0-8 3-16,0-11-1 15,2-3-13-15,0 0 28 16,0-11 62-16,0-22-32 15,15-6-60-15,7-12-9 16,9-7-31-16,7 5-31 16,5-5-45-1,19 0-62-15,-10 19-153 16,-10 6-55-16</inkml:trace>
  <inkml:trace contextRef="#ctx0" brushRef="#br0" timeOffset="-152458.13">28060 17652 1031 0,'0'0'631'16,"0"0"-561"-16,0 0-9 16,0 0 45-16,-80 102-40 15,78-80-41-15,2 0-25 16,0-8 17-16,4-2-16 0,11-7 0 16,6-5 19-16,4-5-20 15,1-21 0-15,1 0-26 16,-7-10-1-16,-4 0 13 15,-10-4-6-15,-6 8 20 0,0-2 10 16,0 12 0-16,-8 2 15 31,-6 8-25-31,1 3-1 16,-1 9 1-16,-1 0-60 16,1 13-149-16,3 4-142 0,5 2-380 15</inkml:trace>
  <inkml:trace contextRef="#ctx0" brushRef="#br0" timeOffset="-152124.69">28319 17612 694 0,'0'0'826'0,"0"0"-724"15,0 0-48-15,0 0 77 16,0 0-9-16,0 0-48 16,-27 114-54-16,16-82-6 15,-1-6-8-15,4-2-6 16,3-8 8-16,1-10-8 0,2-2-24 15,2-4-12-15,0-5-40 16,0-22-82-16,19-6-48 31,8-10-17-31,7 3 55 16,-1 6 126-16,-2 10 42 0,-6 6 158 16,-7 6 4-16,-5 12-5 15,-7 0-46-15,0 4-48 16,-6 22 59-16,0 6-53 15,0 8-44-15,0 4 0 0,0 2-25 16,-10-6-37-16,-7-4-86 16,1-14-218-16,1-13-447 0</inkml:trace>
  <inkml:trace contextRef="#ctx0" brushRef="#br0" timeOffset="-151208.15">28624 17602 677 0,'0'0'663'0,"0"0"-593"0,0 0-12 16,0 0 39-16,0 0-5 31,0 0 17-31,0 0-53 16,-4 134 4-16,-5-98-21 15,2 0-18-15,-2-5 5 16,3-14-25-16,1-3-1 0,0-10 6 15,3-4 1-15,2 0 8 16,0-13-15-16,0-9-44 16,0-15-26-16,18-3-34 15,9-4-81-15,2 0 49 16,4 8 126-16,-4 4 10 0,-2 13 42 16,-7 7 43-16,-6 12 24 15,-6 0-36-15,-3 5 1 16,-3 21 30-16,0 1-36 15,-2 10-29-15,0-3-18 0,0-6-21 16,0-2 17-16,0-8-16 31,0-6-1-31,0-10 0 16,0-2-34-16,9 0-16 16,7-21 28-16,4-8-50 0,7-7-4 15,4 0-77-15,-2 1-15 16,-2 8 163-16,-6 8 5 15,-7 7 101-15,-5 12 3 16,-5 0-34-16,-2 0-1 16,1 9-6-16,2 9 11 15,4 8-20-15,1 2-36 0,4-2 0 16,6-8-18-16,2-4 7 16,3-5-13-16,4-9 6 15,2 0-7-15,2-27-7 16,1-4-57-16,-5-10-36 0,-7 1 9 15,-4 0-48-15,-11 8 56 16,-5 6 90-16,-2 13 160 16,0 7-14-16,0 6-49 31,0 0-44-31,-5 6-50 16,-6 20 5-16,0 4 17 0,-3 7-5 15,6 3 8-15,1-4-9 16,5-8-18-16,2-7 17 15,0-4-18-15,0-11-8 0,0-2 8 16,11-4-63-16,9-4 27 16,5-14-4-16,4-8-45 15,2 1-44-15,3-4-43 16,-5 7 49-16,-6 3 81 16,-4 10 42-16,-9 1 69 15,-4 8 61-15,-4 0-27 0,-2 0-27 16,4 12 3-16,1 5-30 15,3 6-14-15,6-5-25 16,1-4-10-16,6-4 0 31,1-10-25-31,2 0 24 0,7-10-30 16,0-22-69-16,6-8-60 16,9-40-60-16,-8 10-106 15,-9 5-18-15</inkml:trace>
  <inkml:trace contextRef="#ctx0" brushRef="#br0" timeOffset="-151058.25">29850 17169 1257 0,'0'0'525'16,"0"0"-440"-16,0 0-46 16,0 0-17-16,0 0 59 15,-34 121-18-15,19-63-18 16,-1 14 14-16,1 3-35 0,-3 5-11 16,3-5-1-16,-1-11-11 15,1-9-2-15,1-17-52 16,-11-18-72-16,8-13-81 15,-4-7-386-15</inkml:trace>
  <inkml:trace contextRef="#ctx0" brushRef="#br0" timeOffset="-150875.01">29540 17508 1318 0,'0'0'525'0,"0"0"-525"16,0 0 0-16,0 0 81 15,0 0-45-15,0 0-34 16,154-22 4-16,-103 22 4 16,3-5-10-16,1 2-6 15,1-2-72-15,4-1-142 0,-13 3-171 16,-13-2-687-16</inkml:trace>
  <inkml:trace contextRef="#ctx0" brushRef="#br0" timeOffset="-150258.48">30111 17490 97 0,'0'0'1027'16,"0"0"-825"-16,0 0-94 16,0 0 12-16,0 0 19 31,0 0-28-31,0 0-10 16,4 9-38-16,-12 5-49 0,-8 9 11 15,-6 7-3-15,-1 10 9 16,1-1-8-16,4 2-12 15,7-9-10-15,2-6-1 16,7-8 1-16,2-8-7 0,0-10 6 16,0 0-44-16,9-18 31 15,18-13-47-15,6-15-22 16,9-1-47-16,1 1-94 16,-3-2 4-16,-9 11 158 15,-6 16 61-15,-10 7 154 0,-6 9-3 16,-4 5-23-16,-3 8-50 15,4 15 33-15,4 0-34 16,5 12-63 0,5-3-13-1,7 0 7-15,7-6-8 0,1-12-26 16,9-14 10-16,3 0-25 16,7-28-10-16,4-16-40 15,-3-14 14-15,-1-9 36 16,-7-1-22-16,-9-3 56 15,-9 13 14-15,-14 9 62 0,-8 13 104 16,-5 14-7-16,-2 13-14 16,0 9-35-16,-4 0-80 15,-16 9-32-15,-9 23-5 16,-5 8 0-16,-1 14 35 0,-2 12-7 16,12 6-4-16,2 3 7 15,11-4-31-15,8-8 7 16,4-13-7-16,2-13 1 15,18-16-12-15,10-9-9 16,7-12-47-16,19-21-47 16,-9-16-155-16,-13-4-861 0</inkml:trace>
  <inkml:trace contextRef="#ctx0" brushRef="#br0" timeOffset="-149491.93">31515 17486 1283 0,'0'0'109'16,"0"0"-91"-16,0 0 85 16,0 0 17-16,0-117 16 15,0 99-23-15,-11 3-34 0,0 8 10 16,-5 7-51-16,-6 0-22 15,-7 10-2-15,-4 16-13 16,-3 15 9-16,5-2 2 16,6 6-12-16,8 1 18 15,5-10-18 1,10-2 0-16,2-12-1 16,0-8 0-16,2-11-13 15,16-3-38-15,9-3 32 16,7-27-7-16,8-7-77 15,3-12-26-15,-3-10-92 16,-3-2-55-16,-10 3 48 0,-6 9 190 16,-10 13 39-16,-8 14 264 15,-3 12 9-15,-2 10-63 16,0 0-85-16,0 18-104 16,0 10 45-16,-2 11-28 0,2 10-16 15,0 1 3-15,0-1-19 16,11-14-6-16,4-5 0 15,3-11-48-15,3-19-9 16,0 0 5 0,4-19-40-16,18-46-159 0,-8 2-68 15,-3-2-370-15</inkml:trace>
  <inkml:trace contextRef="#ctx0" brushRef="#br0" timeOffset="-149258.57">32003 16878 1205 0,'0'0'630'16,"0"0"-578"-16,0 0-35 16,0 0 48-16,-111 144 18 15,89-86-23-15,1 9-8 16,9-2-15-16,-2 4 10 0,5-2-25 16,3-6-16-1,1-11 13-15,1-6-19 0,1-11 1 16,1-8-1-16,2-11-30 15,0-5-52-15,0-9-33 16,0 0-5-16,14-12 38 0,8-16-82 16,29-43-140-16,-6 7 72 31,-1 3-570-31</inkml:trace>
  <inkml:trace contextRef="#ctx0" brushRef="#br0" timeOffset="-149008.39">32186 16888 1631 0,'0'0'265'16,"0"0"-212"-16,0 0-28 16,0 0 16-16,0 0 34 15,-75 128-10-15,52-70-21 0,5 6 12 16,3 3-18-16,2 5-4 16,3-6 6-16,4-3-29 15,1-5 2-15,3-5-12 16,2-12 0-16,0-5 12 0,0-11-7 15,0-6-6-15,11-5-40 16,7-10-61 0,4-4 5-16,21-23-10 0,-8-12-106 31,-3-2-309-31</inkml:trace>
  <inkml:trace contextRef="#ctx0" brushRef="#br0" timeOffset="-148809.88">31852 17212 1495 0,'0'0'141'16,"0"0"-84"-16,0 0-57 16,132-29 86-16,-70 15-66 15,-2 1-20 1,1-1-114-16,-19 0-92 0,-16 5-139 0</inkml:trace>
  <inkml:trace contextRef="#ctx0" brushRef="#br0" timeOffset="-148637.03">31493 17191 1575 0,'0'0'98'0,"0"0"-14"0,0 0-84 16,145-14 75-16,-73 6-72 16,23 0-3-16,-19 1-164 15,-14 4-187-15</inkml:trace>
  <inkml:trace contextRef="#ctx0" brushRef="#br0" timeOffset="-148276">32113 17379 557 0,'0'0'871'16,"0"0"-801"-16,0 0 43 15,0 0 20-15,0 0-69 16,0 0-62-16,0 0 6 0,35 0 30 15,-30 18 8-15,-1 0-5 16,-2 8 3-16,0 0-35 16,-2-3 11-16,0-5-13 15,0-4-5-15,0-7 0 16,0-5-2-16,0-2 0 0,0 0 9 16,0 0-3-16,0 0 22 15,0-9-27 1,10-14 11-16,1-3-12 0,5-6-25 15,5-8-31-15,16-13-95 0,-6 7-187 16,-5 2-420-16</inkml:trace>
  <inkml:trace contextRef="#ctx0" brushRef="#br0" timeOffset="-148109.12">32364 17325 1362 0,'0'0'244'0,"0"0"-180"15,0 0 34-15,0 0 13 16,-26 112-42-16,26-90-21 16,0 0-35-16,0-4-7 0,0-5 0 15,-3-12-6-15,1-1-63 16,0-14-117-16,-2-7-442 0</inkml:trace>
  <inkml:trace contextRef="#ctx0" brushRef="#br0" timeOffset="-147992.07">32443 17031 1676 0,'0'0'0'15,"0"0"-59"1,0 0 30-16,0 0-22 16,0 0-359-16</inkml:trace>
  <inkml:trace contextRef="#ctx0" brushRef="#br0" timeOffset="-147525.68">32634 16900 1722 0,'0'0'196'16,"0"0"-171"-16,0 0-25 0,-37 131 48 15,32-78-7 1,-2 10-6-16,0-1-22 0,-1-1-13 15,-3-6 12-15,-3-6-12 16,-1-8 1-16,-1-15 5 16,3-8-6-16,5-10-13 0,4-8-27 31,2 0-30-31,2-8-55 16,0-19-104-16,10-4 130 15,11-5-30-15,8-4-110 16,2 8 42-16,3 6-11 0,-1 3 185 15,-4 14 23-15,-6 5 182 16,-3 4 2-16,-9 0-10 16,-5 4-22-16,-4 14 9 15,-2 6 5-15,0 1-84 0,-4 6-25 16,-11 1-32-16,-3-3-4 16,-2-3-7-16,0-5-14 15,-3-7 15-15,6-5-15 16,1-9-49-16,7 0-76 15,9-15-133-15,0-11-33 0,16 0-75 16</inkml:trace>
  <inkml:trace contextRef="#ctx0" brushRef="#br0" timeOffset="-147192.19">32886 17258 1094 0,'0'0'287'0,"0"0"-214"16,0 0-5-16,0 0 115 15,0 0-83-15,0 0-45 16,0 0-6-16,-49 116-22 16,49-89-5-16,0-5-22 0,0-4 1 15,0-10 0-15,5-2-1 16,1-6-56-16,8 0 28 16,-1-22-11-16,5-2-20 15,0-6-38 1,0-1-55-16,-5-1 16 0,-1 6 92 15,-6 6 44-15,-2 13 174 0,-2 2-2 16,-2 5-17-16,0 0-73 16,0 0-44-16,0 12-19 31,0 8-4-31,0 1-2 0,0 7 1 16,3-5-14-16,3-2 14 15,-2-3-14-15,4-10-60 16,7-8-62-16,-3 0-148 15,1-18-56-15</inkml:trace>
  <inkml:trace contextRef="#ctx0" brushRef="#br0" timeOffset="-146625.84">33174 16745 1275 0,'0'0'160'0,"0"0"-115"16,0 0-7 0,0 0 103-16,0 0 6 0,-14 103-59 15,8-59-18 1,-1 5-11-16,-2 4-11 16,-4 5 4-16,-3-4-24 15,-4 5-5-15,0-5 2 16,0-3-16-16,2 0-3 15,3-7-6-15,5-3 7 0,4-15-2 16,4-4-5-16,2-12-15 16,0-3-28-16,8-7-32 15,15 0 19-15,8-12 30 16,7-10-40-16,7-6-23 16,1-7-8-16,-3 0-28 0,-5-2 35 15,-16 5 90 1,-9 11 10-16,-9 3 153 0,-4 10 33 15,0 4-41-15,0 4-69 16,-2 0-61-16,-11 4-9 0,-7 14-15 16,0 4 6-16,2 8 12 31,0 2-7-31,9 0 22 16,5 2-26-16,4-2-8 0,0-6 11 15,0-8-11 1,15-4 0-16,8-5 7 0,4-9-7 15,6 0 0-15,0-12-14 16,3-12-44-16,-5-10-42 16,-11-21-76-16,-7 1-195 15,-13 6-1003-15</inkml:trace>
  <inkml:trace contextRef="#ctx0" brushRef="#br0" timeOffset="-146458.75">32893 17031 1850 0,'0'0'294'0,"0"0"-285"0,0 0 41 31,0 0 35-31,167-15-59 16,-105 11-18-16,-1 4-8 0,-10-8-26 15,-11-2-100-15,-13-4-100 16,-21-2-608-16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60FC7-9563-4C31-9E98-8FD75EB87688}" type="datetimeFigureOut">
              <a:rPr lang="en-PK" smtClean="0"/>
              <a:t>21/10/2024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087D6-9A39-41CC-8385-CDE0E24D05F4}" type="slidenum">
              <a:rPr lang="en-PK" smtClean="0"/>
              <a:t>‹#›</a:t>
            </a:fld>
            <a:endParaRPr lang="en-PK"/>
          </a:p>
        </p:txBody>
      </p:sp>
    </p:spTree>
    <p:extLst>
      <p:ext uri="{BB962C8B-B14F-4D97-AF65-F5344CB8AC3E}">
        <p14:creationId xmlns:p14="http://schemas.microsoft.com/office/powerpoint/2010/main" val="1785086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8385F-8D62-453E-AF48-0848A605D8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946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F01EA8-8A05-4B44-9488-279E78AAD254}" type="slidenum">
              <a:rPr kumimoji="0" lang="en-AU" sz="1200" b="0" i="0" u="none" strike="noStrike" kern="1200" cap="none" spc="0" normalizeH="0" baseline="0" noProof="0" smtClean="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Tree>
    <p:extLst>
      <p:ext uri="{BB962C8B-B14F-4D97-AF65-F5344CB8AC3E}">
        <p14:creationId xmlns:p14="http://schemas.microsoft.com/office/powerpoint/2010/main" val="65346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58B8A76-7F91-435F-9153-27AA6B070F89}"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state of the art in worm technology includes the following:</a:t>
            </a:r>
          </a:p>
          <a:p>
            <a:endParaRPr lang="en-US" b="1" dirty="0">
              <a:latin typeface="Arial" charset="0"/>
              <a:ea typeface="ＭＳ Ｐゴシック" pitchFamily="-65" charset="-128"/>
            </a:endParaRPr>
          </a:p>
          <a:p>
            <a:r>
              <a:rPr lang="en-US" b="1" dirty="0">
                <a:latin typeface="Arial" charset="0"/>
                <a:ea typeface="ＭＳ Ｐゴシック" pitchFamily="-65" charset="-128"/>
              </a:rPr>
              <a:t>• Multiplatform</a:t>
            </a:r>
            <a:r>
              <a:rPr lang="en-US" b="0" dirty="0">
                <a:latin typeface="Arial" charset="0"/>
                <a:ea typeface="ＭＳ Ｐゴシック" pitchFamily="-65" charset="-128"/>
              </a:rPr>
              <a:t>: Newer worms are not limited to Windows machines but can</a:t>
            </a:r>
          </a:p>
          <a:p>
            <a:r>
              <a:rPr lang="en-US" b="0" dirty="0">
                <a:latin typeface="Arial" charset="0"/>
                <a:ea typeface="ＭＳ Ｐゴシック" pitchFamily="-65" charset="-128"/>
              </a:rPr>
              <a:t>attack a variety of platforms, especially the popular varieties of UNIX; or</a:t>
            </a:r>
          </a:p>
          <a:p>
            <a:r>
              <a:rPr lang="en-US" b="0" dirty="0">
                <a:latin typeface="Arial" charset="0"/>
                <a:ea typeface="ＭＳ Ｐゴシック" pitchFamily="-65" charset="-128"/>
              </a:rPr>
              <a:t>exploit macro or scripting languages supported in popular document types.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Multi-exploit</a:t>
            </a:r>
            <a:r>
              <a:rPr lang="en-US" b="0" dirty="0">
                <a:latin typeface="Arial" charset="0"/>
                <a:ea typeface="ＭＳ Ｐゴシック" pitchFamily="-65" charset="-128"/>
              </a:rPr>
              <a:t>: New worms penetrate systems in a variety of ways, using exploits</a:t>
            </a:r>
          </a:p>
          <a:p>
            <a:r>
              <a:rPr lang="en-US" b="0" dirty="0">
                <a:latin typeface="Arial" charset="0"/>
                <a:ea typeface="ＭＳ Ｐゴシック" pitchFamily="-65" charset="-128"/>
              </a:rPr>
              <a:t>against Web servers, browsers, e-mail, file sharing, and other network-based</a:t>
            </a:r>
          </a:p>
          <a:p>
            <a:r>
              <a:rPr lang="en-US" b="0" dirty="0">
                <a:latin typeface="Arial" charset="0"/>
                <a:ea typeface="ＭＳ Ｐゴシック" pitchFamily="-65" charset="-128"/>
              </a:rPr>
              <a:t>applications; or via shared media.</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Ultrafast spreading</a:t>
            </a:r>
            <a:r>
              <a:rPr lang="en-US" b="0" dirty="0">
                <a:latin typeface="Arial" charset="0"/>
                <a:ea typeface="ＭＳ Ｐゴシック" pitchFamily="-65" charset="-128"/>
              </a:rPr>
              <a:t>: Exploit various techniques to optimize the rate of spread</a:t>
            </a:r>
          </a:p>
          <a:p>
            <a:r>
              <a:rPr lang="en-US" b="0" dirty="0">
                <a:latin typeface="Arial" charset="0"/>
                <a:ea typeface="ＭＳ Ｐゴシック" pitchFamily="-65" charset="-128"/>
              </a:rPr>
              <a:t>of a worm to maximize its likelihood of locating as many vulnerable machines</a:t>
            </a:r>
          </a:p>
          <a:p>
            <a:r>
              <a:rPr lang="en-US" b="0" dirty="0">
                <a:latin typeface="Arial" charset="0"/>
                <a:ea typeface="ＭＳ Ｐゴシック" pitchFamily="-65" charset="-128"/>
              </a:rPr>
              <a:t>as possible in a short time period.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Polymorphic</a:t>
            </a:r>
            <a:r>
              <a:rPr lang="en-US" b="0" dirty="0">
                <a:latin typeface="Arial" charset="0"/>
                <a:ea typeface="ＭＳ Ｐゴシック" pitchFamily="-65" charset="-128"/>
              </a:rPr>
              <a:t>: To evade detection, skip past filters, and foil real-time analysis,</a:t>
            </a:r>
          </a:p>
          <a:p>
            <a:r>
              <a:rPr lang="en-US" b="0" dirty="0">
                <a:latin typeface="Arial" charset="0"/>
                <a:ea typeface="ＭＳ Ｐゴシック" pitchFamily="-65" charset="-128"/>
              </a:rPr>
              <a:t>worms adopt the virus polymorphic technique. Each copy of the worm has</a:t>
            </a:r>
          </a:p>
          <a:p>
            <a:r>
              <a:rPr lang="en-US" b="0" dirty="0">
                <a:latin typeface="Arial" charset="0"/>
                <a:ea typeface="ＭＳ Ｐゴシック" pitchFamily="-65" charset="-128"/>
              </a:rPr>
              <a:t>new code generated on the fly using functionally equivalent instructions and</a:t>
            </a:r>
          </a:p>
          <a:p>
            <a:r>
              <a:rPr lang="en-US" b="0" dirty="0">
                <a:latin typeface="Arial" charset="0"/>
                <a:ea typeface="ＭＳ Ｐゴシック" pitchFamily="-65" charset="-128"/>
              </a:rPr>
              <a:t>encryption techniques.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Metamorphic</a:t>
            </a:r>
            <a:r>
              <a:rPr lang="en-US" b="0" dirty="0">
                <a:latin typeface="Arial" charset="0"/>
                <a:ea typeface="ＭＳ Ｐゴシック" pitchFamily="-65" charset="-128"/>
              </a:rPr>
              <a:t>: In addition to changing their appearance, metamorphic worms</a:t>
            </a:r>
          </a:p>
          <a:p>
            <a:r>
              <a:rPr lang="en-US" b="0" dirty="0">
                <a:latin typeface="Arial" charset="0"/>
                <a:ea typeface="ＭＳ Ｐゴシック" pitchFamily="-65" charset="-128"/>
              </a:rPr>
              <a:t>have a repertoire of behavior patterns that are unleashed at different stages of</a:t>
            </a:r>
          </a:p>
          <a:p>
            <a:r>
              <a:rPr lang="en-US" b="0" dirty="0">
                <a:latin typeface="Arial" charset="0"/>
                <a:ea typeface="ＭＳ Ｐゴシック" pitchFamily="-65" charset="-128"/>
              </a:rPr>
              <a:t>propagation.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Transport vehicles</a:t>
            </a:r>
            <a:r>
              <a:rPr lang="en-US" b="0" dirty="0">
                <a:latin typeface="Arial" charset="0"/>
                <a:ea typeface="ＭＳ Ｐゴシック" pitchFamily="-65" charset="-128"/>
              </a:rPr>
              <a:t>: Because worms can rapidly compromise a large number of</a:t>
            </a:r>
          </a:p>
          <a:p>
            <a:r>
              <a:rPr lang="en-US" b="0" dirty="0">
                <a:latin typeface="Arial" charset="0"/>
                <a:ea typeface="ＭＳ Ｐゴシック" pitchFamily="-65" charset="-128"/>
              </a:rPr>
              <a:t>systems, they are ideal for spreading a wide variety of malicious payloads, such as</a:t>
            </a:r>
          </a:p>
          <a:p>
            <a:r>
              <a:rPr lang="en-US" b="0" dirty="0">
                <a:latin typeface="Arial" charset="0"/>
                <a:ea typeface="ＭＳ Ｐゴシック" pitchFamily="-65" charset="-128"/>
              </a:rPr>
              <a:t>distributed denial-of-service bots, rootkits, spam e-mail generators, and spyware.</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Zero-day exploi</a:t>
            </a:r>
            <a:r>
              <a:rPr lang="en-US" b="0" dirty="0">
                <a:latin typeface="Arial" charset="0"/>
                <a:ea typeface="ＭＳ Ｐゴシック" pitchFamily="-65" charset="-128"/>
              </a:rPr>
              <a:t>t : To achieve maximum surprise and distribution, a worm</a:t>
            </a:r>
          </a:p>
          <a:p>
            <a:r>
              <a:rPr lang="en-US" b="0" dirty="0">
                <a:latin typeface="Arial" charset="0"/>
                <a:ea typeface="ＭＳ Ｐゴシック" pitchFamily="-65" charset="-128"/>
              </a:rPr>
              <a:t>should exploit an unknown vulnerability that is only discovered by the general</a:t>
            </a:r>
          </a:p>
          <a:p>
            <a:r>
              <a:rPr lang="en-US" b="0" dirty="0">
                <a:latin typeface="Arial" charset="0"/>
                <a:ea typeface="ＭＳ Ｐゴシック" pitchFamily="-65" charset="-128"/>
              </a:rPr>
              <a:t>network community when the worm is launched. </a:t>
            </a:r>
            <a:r>
              <a:rPr lang="en-US" sz="1200" kern="1200" dirty="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9677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53A8A23-2EEF-4597-A988-F86389022732}"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Tree>
    <p:extLst>
      <p:ext uri="{BB962C8B-B14F-4D97-AF65-F5344CB8AC3E}">
        <p14:creationId xmlns:p14="http://schemas.microsoft.com/office/powerpoint/2010/main" val="213409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r>
              <a:rPr lang="en-US" sz="1100" dirty="0">
                <a:latin typeface="Arial" charset="0"/>
                <a:ea typeface="ＭＳ Ｐゴシック" pitchFamily="-65" charset="-128"/>
              </a:rPr>
              <a:t>Worms first appeared on mobile phones with the discovery of the </a:t>
            </a:r>
            <a:r>
              <a:rPr lang="en-US" sz="1100" dirty="0" err="1">
                <a:latin typeface="Arial" charset="0"/>
                <a:ea typeface="ＭＳ Ｐゴシック" pitchFamily="-65" charset="-128"/>
              </a:rPr>
              <a:t>Cabir</a:t>
            </a:r>
            <a:r>
              <a:rPr lang="en-US" sz="1100" dirty="0">
                <a:latin typeface="Arial" charset="0"/>
                <a:ea typeface="ＭＳ Ｐゴシック" pitchFamily="-65" charset="-128"/>
              </a:rPr>
              <a:t> worm in</a:t>
            </a:r>
          </a:p>
          <a:p>
            <a:r>
              <a:rPr lang="en-US" sz="1100" dirty="0">
                <a:latin typeface="Arial" charset="0"/>
                <a:ea typeface="ＭＳ Ｐゴシック" pitchFamily="-65" charset="-128"/>
              </a:rPr>
              <a:t>2004, and then </a:t>
            </a:r>
            <a:r>
              <a:rPr lang="en-US" sz="1100" dirty="0" err="1">
                <a:latin typeface="Arial" charset="0"/>
                <a:ea typeface="ＭＳ Ｐゴシック" pitchFamily="-65" charset="-128"/>
              </a:rPr>
              <a:t>Lasco</a:t>
            </a:r>
            <a:r>
              <a:rPr lang="en-US" sz="1100" dirty="0">
                <a:latin typeface="Arial" charset="0"/>
                <a:ea typeface="ＭＳ Ｐゴシック" pitchFamily="-65" charset="-128"/>
              </a:rPr>
              <a:t> and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in 2005. These worms communicate through</a:t>
            </a:r>
          </a:p>
          <a:p>
            <a:r>
              <a:rPr lang="en-US" sz="1100" dirty="0">
                <a:latin typeface="Arial" charset="0"/>
                <a:ea typeface="ＭＳ Ｐゴシック" pitchFamily="-65" charset="-128"/>
              </a:rPr>
              <a:t>Bluetooth wireless connections or via the multimedia messaging service (MMS).</a:t>
            </a:r>
          </a:p>
          <a:p>
            <a:r>
              <a:rPr lang="en-US" sz="1100" dirty="0">
                <a:latin typeface="Arial" charset="0"/>
                <a:ea typeface="ＭＳ Ｐゴシック" pitchFamily="-65" charset="-128"/>
              </a:rPr>
              <a:t>The target is the smartphone, which is a mobile phone that permits users to install</a:t>
            </a:r>
          </a:p>
          <a:p>
            <a:r>
              <a:rPr lang="en-US" sz="1100" dirty="0">
                <a:latin typeface="Arial" charset="0"/>
                <a:ea typeface="ＭＳ Ｐゴシック" pitchFamily="-65" charset="-128"/>
              </a:rPr>
              <a:t>software applications from sources other than the cellular network operator. All</a:t>
            </a:r>
          </a:p>
          <a:p>
            <a:r>
              <a:rPr lang="en-US" sz="1100" dirty="0">
                <a:latin typeface="Arial" charset="0"/>
                <a:ea typeface="ＭＳ Ｐゴシック" pitchFamily="-65" charset="-128"/>
              </a:rPr>
              <a:t>these early mobile worms targeted mobile phones using the Symbian operating</a:t>
            </a:r>
          </a:p>
          <a:p>
            <a:r>
              <a:rPr lang="en-US" sz="1100" dirty="0">
                <a:latin typeface="Arial" charset="0"/>
                <a:ea typeface="ＭＳ Ｐゴシック" pitchFamily="-65" charset="-128"/>
              </a:rPr>
              <a:t>system. More recent malware targets Android and iPhone systems. Mobile phone</a:t>
            </a:r>
          </a:p>
          <a:p>
            <a:r>
              <a:rPr lang="en-US" sz="1100" dirty="0">
                <a:latin typeface="Arial" charset="0"/>
                <a:ea typeface="ＭＳ Ｐゴシック" pitchFamily="-65" charset="-128"/>
              </a:rPr>
              <a:t>malware can completely disable the phone, delete data on the phone, or force the</a:t>
            </a:r>
          </a:p>
          <a:p>
            <a:r>
              <a:rPr lang="en-US" sz="1100" dirty="0">
                <a:latin typeface="Arial" charset="0"/>
                <a:ea typeface="ＭＳ Ｐゴシック" pitchFamily="-65" charset="-128"/>
              </a:rPr>
              <a:t>device to send costly messages to premium-priced numbers.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The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worm replicates by means of Bluetooth to other phones</a:t>
            </a:r>
          </a:p>
          <a:p>
            <a:r>
              <a:rPr lang="en-US" sz="1100" dirty="0">
                <a:latin typeface="Arial" charset="0"/>
                <a:ea typeface="ＭＳ Ｐゴシック" pitchFamily="-65" charset="-128"/>
              </a:rPr>
              <a:t>in the receiving area. It also sends itself as an MMS file to numbers in the phone’s</a:t>
            </a:r>
          </a:p>
          <a:p>
            <a:r>
              <a:rPr lang="en-US" sz="1100" dirty="0">
                <a:latin typeface="Arial" charset="0"/>
                <a:ea typeface="ＭＳ Ｐゴシック" pitchFamily="-65" charset="-128"/>
              </a:rPr>
              <a:t>address book and in automatic replies to incoming text messages and MMS messages.</a:t>
            </a:r>
          </a:p>
          <a:p>
            <a:r>
              <a:rPr lang="en-US" sz="1100" dirty="0">
                <a:latin typeface="Arial" charset="0"/>
                <a:ea typeface="ＭＳ Ｐゴシック" pitchFamily="-65" charset="-128"/>
              </a:rPr>
              <a:t>In addition, it copies itself to the removable memory card and inserts itself</a:t>
            </a:r>
          </a:p>
          <a:p>
            <a:r>
              <a:rPr lang="en-US" sz="1100" dirty="0">
                <a:latin typeface="Arial" charset="0"/>
                <a:ea typeface="ＭＳ Ｐゴシック" pitchFamily="-65" charset="-128"/>
              </a:rPr>
              <a:t>into the program installation files on the phone.</a:t>
            </a:r>
          </a:p>
          <a:p>
            <a:endParaRPr lang="en-US" sz="11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[SYMA16].</a:t>
            </a:r>
            <a:endParaRPr lang="en-US" sz="1100" dirty="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40E144-5D5B-4E51-A4C8-12FF29CB1015}"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Tree>
    <p:extLst>
      <p:ext uri="{BB962C8B-B14F-4D97-AF65-F5344CB8AC3E}">
        <p14:creationId xmlns:p14="http://schemas.microsoft.com/office/powerpoint/2010/main" val="2327733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A1CD6A7-873F-4FC7-AA31-DFA155F764A4}"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Tree>
    <p:extLst>
      <p:ext uri="{BB962C8B-B14F-4D97-AF65-F5344CB8AC3E}">
        <p14:creationId xmlns:p14="http://schemas.microsoft.com/office/powerpoint/2010/main" val="1835798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A1CD6A7-873F-4FC7-AA31-DFA155F764A4}"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Tree>
    <p:extLst>
      <p:ext uri="{BB962C8B-B14F-4D97-AF65-F5344CB8AC3E}">
        <p14:creationId xmlns:p14="http://schemas.microsoft.com/office/powerpoint/2010/main" val="308573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35</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F01EA8-8A05-4B44-9488-279E78AAD254}" type="slidenum">
              <a:rPr kumimoji="0" lang="en-AU" sz="1200" b="0" i="0" u="none" strike="noStrike" kern="1200" cap="none" spc="0" normalizeH="0" baseline="0" noProof="0" smtClean="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Tree>
    <p:extLst>
      <p:ext uri="{BB962C8B-B14F-4D97-AF65-F5344CB8AC3E}">
        <p14:creationId xmlns:p14="http://schemas.microsoft.com/office/powerpoint/2010/main" val="108361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a:latin typeface="Arial" charset="0"/>
                <a:ea typeface="ＭＳ Ｐゴシック" pitchFamily="-65" charset="-128"/>
              </a:rPr>
              <a:t>The final category of malware propagation we consider involves social engineering,</a:t>
            </a:r>
          </a:p>
          <a:p>
            <a:pPr>
              <a:lnSpc>
                <a:spcPct val="90000"/>
              </a:lnSpc>
            </a:pPr>
            <a:r>
              <a:rPr lang="en-US" dirty="0">
                <a:latin typeface="Arial" charset="0"/>
                <a:ea typeface="ＭＳ Ｐゴシック" pitchFamily="-65" charset="-128"/>
              </a:rPr>
              <a:t>“tricking” users to assist in the compromise of their own systems or personal</a:t>
            </a:r>
          </a:p>
          <a:p>
            <a:pPr>
              <a:lnSpc>
                <a:spcPct val="90000"/>
              </a:lnSpc>
            </a:pPr>
            <a:r>
              <a:rPr lang="en-US" dirty="0">
                <a:latin typeface="Arial" charset="0"/>
                <a:ea typeface="ＭＳ Ｐゴシック" pitchFamily="-65" charset="-128"/>
              </a:rPr>
              <a:t>information. This can occur when a user views and responds to some SPAM</a:t>
            </a:r>
          </a:p>
          <a:p>
            <a:pPr>
              <a:lnSpc>
                <a:spcPct val="90000"/>
              </a:lnSpc>
            </a:pPr>
            <a:r>
              <a:rPr lang="en-US" dirty="0">
                <a:latin typeface="Arial" charset="0"/>
                <a:ea typeface="ＭＳ Ｐゴシック" pitchFamily="-65" charset="-128"/>
              </a:rPr>
              <a:t>e-mail, or permits the installation and execution of some Trojan horse program or</a:t>
            </a:r>
          </a:p>
          <a:p>
            <a:pPr>
              <a:lnSpc>
                <a:spcPct val="90000"/>
              </a:lnSpc>
            </a:pPr>
            <a:r>
              <a:rPr lang="en-US" dirty="0">
                <a:latin typeface="Arial" charset="0"/>
                <a:ea typeface="ＭＳ Ｐゴシック" pitchFamily="-65" charset="-128"/>
              </a:rPr>
              <a:t>scripting code.</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Spam (Unsolicited Bulk) E-Mail</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Trojan Horses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A Trojan horse is a useful, or apparently useful, program or utility containing</a:t>
            </a:r>
          </a:p>
          <a:p>
            <a:pPr>
              <a:lnSpc>
                <a:spcPct val="90000"/>
              </a:lnSpc>
            </a:pPr>
            <a:r>
              <a:rPr lang="en-US" dirty="0">
                <a:latin typeface="Arial" charset="0"/>
                <a:ea typeface="ＭＳ Ｐゴシック" pitchFamily="-65" charset="-128"/>
              </a:rPr>
              <a:t>hidden code that, when invoked, performs some unwanted or harmful function.</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 programs can be used to accomplish functions indirectly that</a:t>
            </a:r>
          </a:p>
          <a:p>
            <a:pPr>
              <a:lnSpc>
                <a:spcPct val="90000"/>
              </a:lnSpc>
            </a:pPr>
            <a:r>
              <a:rPr lang="en-US" dirty="0">
                <a:latin typeface="Arial" charset="0"/>
                <a:ea typeface="ＭＳ Ｐゴシック" pitchFamily="-65" charset="-128"/>
              </a:rPr>
              <a:t>the attacker could not accomplish directly. For example, to gain access to sensitive,</a:t>
            </a:r>
          </a:p>
          <a:p>
            <a:pPr>
              <a:lnSpc>
                <a:spcPct val="90000"/>
              </a:lnSpc>
            </a:pPr>
            <a:r>
              <a:rPr lang="en-US" dirty="0">
                <a:latin typeface="Arial" charset="0"/>
                <a:ea typeface="ＭＳ Ｐゴシック" pitchFamily="-65" charset="-128"/>
              </a:rPr>
              <a:t>personal information stored in the files of a user, an attacker could create a Trojan</a:t>
            </a:r>
          </a:p>
          <a:p>
            <a:pPr>
              <a:lnSpc>
                <a:spcPct val="90000"/>
              </a:lnSpc>
            </a:pPr>
            <a:r>
              <a:rPr lang="en-US" dirty="0">
                <a:latin typeface="Arial" charset="0"/>
                <a:ea typeface="ＭＳ Ｐゴシック" pitchFamily="-65" charset="-128"/>
              </a:rPr>
              <a:t>horse program that, when executed, scans the user’s files for the desired sensitive</a:t>
            </a:r>
          </a:p>
          <a:p>
            <a:pPr>
              <a:lnSpc>
                <a:spcPct val="90000"/>
              </a:lnSpc>
            </a:pPr>
            <a:r>
              <a:rPr lang="en-US" dirty="0">
                <a:latin typeface="Arial" charset="0"/>
                <a:ea typeface="ＭＳ Ｐゴシック" pitchFamily="-65" charset="-128"/>
              </a:rPr>
              <a:t>information and sends a copy of it to the attacker via a Web form or e-mail or text</a:t>
            </a:r>
          </a:p>
          <a:p>
            <a:pPr>
              <a:lnSpc>
                <a:spcPct val="90000"/>
              </a:lnSpc>
            </a:pPr>
            <a:r>
              <a:rPr lang="en-US" dirty="0">
                <a:latin typeface="Arial" charset="0"/>
                <a:ea typeface="ＭＳ Ｐゴシック" pitchFamily="-65" charset="-128"/>
              </a:rPr>
              <a:t>message. The author could then entice users to run the program by incorporating it</a:t>
            </a:r>
          </a:p>
          <a:p>
            <a:pPr>
              <a:lnSpc>
                <a:spcPct val="90000"/>
              </a:lnSpc>
            </a:pPr>
            <a:r>
              <a:rPr lang="en-US" dirty="0">
                <a:latin typeface="Arial" charset="0"/>
                <a:ea typeface="ＭＳ Ｐゴシック" pitchFamily="-65" charset="-128"/>
              </a:rPr>
              <a:t>into a game or useful utility program, and making it available via a known software</a:t>
            </a:r>
          </a:p>
          <a:p>
            <a:pPr>
              <a:lnSpc>
                <a:spcPct val="90000"/>
              </a:lnSpc>
            </a:pPr>
            <a:r>
              <a:rPr lang="en-US" dirty="0">
                <a:latin typeface="Arial" charset="0"/>
                <a:ea typeface="ＭＳ Ｐゴシック" pitchFamily="-65" charset="-128"/>
              </a:rPr>
              <a:t>distribution site or app store. This approach has been used recently with utilities</a:t>
            </a:r>
          </a:p>
          <a:p>
            <a:pPr>
              <a:lnSpc>
                <a:spcPct val="90000"/>
              </a:lnSpc>
            </a:pPr>
            <a:r>
              <a:rPr lang="en-US" dirty="0">
                <a:latin typeface="Arial" charset="0"/>
                <a:ea typeface="ＭＳ Ｐゴシック" pitchFamily="-65" charset="-128"/>
              </a:rPr>
              <a:t>that “claim” to be the latest anti-virus scanner, or security update, for systems, but</a:t>
            </a:r>
          </a:p>
          <a:p>
            <a:pPr>
              <a:lnSpc>
                <a:spcPct val="90000"/>
              </a:lnSpc>
            </a:pPr>
            <a:r>
              <a:rPr lang="en-US" dirty="0">
                <a:latin typeface="Arial" charset="0"/>
                <a:ea typeface="ＭＳ Ｐゴシック" pitchFamily="-65" charset="-128"/>
              </a:rPr>
              <a:t>which are actually malicious Trojans, often carrying payloads such as spyware that</a:t>
            </a:r>
          </a:p>
          <a:p>
            <a:pPr>
              <a:lnSpc>
                <a:spcPct val="90000"/>
              </a:lnSpc>
            </a:pPr>
            <a:r>
              <a:rPr lang="en-US" dirty="0">
                <a:latin typeface="Arial" charset="0"/>
                <a:ea typeface="ＭＳ Ｐゴシック" pitchFamily="-65" charset="-128"/>
              </a:rPr>
              <a:t>searches for banking credentials. Hence, users need to take precautions to validate</a:t>
            </a:r>
          </a:p>
          <a:p>
            <a:pPr>
              <a:lnSpc>
                <a:spcPct val="90000"/>
              </a:lnSpc>
            </a:pPr>
            <a:r>
              <a:rPr lang="en-US" dirty="0">
                <a:latin typeface="Arial" charset="0"/>
                <a:ea typeface="ＭＳ Ｐゴシック" pitchFamily="-65" charset="-128"/>
              </a:rPr>
              <a:t>the source of any software they install.</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horses fit into one of three models: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and additionally</a:t>
            </a:r>
          </a:p>
          <a:p>
            <a:pPr>
              <a:lnSpc>
                <a:spcPct val="90000"/>
              </a:lnSpc>
            </a:pPr>
            <a:r>
              <a:rPr lang="en-US" dirty="0">
                <a:latin typeface="Arial" charset="0"/>
                <a:ea typeface="ＭＳ Ｐゴシック" pitchFamily="-65" charset="-128"/>
              </a:rPr>
              <a:t>performing a separate malicious activity</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but modifying the</a:t>
            </a:r>
          </a:p>
          <a:p>
            <a:pPr>
              <a:lnSpc>
                <a:spcPct val="90000"/>
              </a:lnSpc>
            </a:pPr>
            <a:r>
              <a:rPr lang="en-US" dirty="0">
                <a:latin typeface="Arial" charset="0"/>
                <a:ea typeface="ＭＳ Ｐゴシック" pitchFamily="-65" charset="-128"/>
              </a:rPr>
              <a:t>function to perform malicious activity (e.g., a Trojan horse version of a login</a:t>
            </a:r>
          </a:p>
          <a:p>
            <a:pPr>
              <a:lnSpc>
                <a:spcPct val="90000"/>
              </a:lnSpc>
            </a:pPr>
            <a:r>
              <a:rPr lang="en-US" dirty="0">
                <a:latin typeface="Arial" charset="0"/>
                <a:ea typeface="ＭＳ Ｐゴシック" pitchFamily="-65" charset="-128"/>
              </a:rPr>
              <a:t>program that collects passwords) or to disguise other malicious activity (e.g., a</a:t>
            </a:r>
          </a:p>
          <a:p>
            <a:pPr>
              <a:lnSpc>
                <a:spcPct val="90000"/>
              </a:lnSpc>
            </a:pPr>
            <a:r>
              <a:rPr lang="en-US" dirty="0">
                <a:latin typeface="Arial" charset="0"/>
                <a:ea typeface="ＭＳ Ｐゴシック" pitchFamily="-65" charset="-128"/>
              </a:rPr>
              <a:t>Trojan horse version of a process listing program that does not display certain</a:t>
            </a:r>
          </a:p>
          <a:p>
            <a:pPr>
              <a:lnSpc>
                <a:spcPct val="90000"/>
              </a:lnSpc>
            </a:pPr>
            <a:r>
              <a:rPr lang="en-US" dirty="0">
                <a:latin typeface="Arial" charset="0"/>
                <a:ea typeface="ＭＳ Ｐゴシック" pitchFamily="-65" charset="-128"/>
              </a:rPr>
              <a:t>processes that are malicious)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Performing a malicious function that completely replaces the function of the</a:t>
            </a:r>
          </a:p>
          <a:p>
            <a:pPr>
              <a:lnSpc>
                <a:spcPct val="90000"/>
              </a:lnSpc>
            </a:pPr>
            <a:r>
              <a:rPr lang="en-US" dirty="0">
                <a:latin typeface="Arial" charset="0"/>
                <a:ea typeface="ＭＳ Ｐゴシック" pitchFamily="-65" charset="-128"/>
              </a:rPr>
              <a:t>original program</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2010. </a:t>
            </a:r>
            <a:r>
              <a:rPr lang="en-US" sz="1200" kern="1200" dirty="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Mobile Phone Trojans</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a:solidFill>
                  <a:schemeClr val="tx1"/>
                </a:solidFill>
                <a:effectLst/>
                <a:latin typeface="Arial" pitchFamily="-110" charset="0"/>
                <a:ea typeface="ＭＳ Ｐゴシック" pitchFamily="-110" charset="-128"/>
                <a:cs typeface="ＭＳ Ｐゴシック" pitchFamily="-110" charset="-128"/>
              </a:rPr>
              <a:t>Skuller</a:t>
            </a:r>
            <a:r>
              <a:rPr lang="en-US" sz="1200" kern="1200" dirty="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a:t>
            </a:r>
            <a:r>
              <a:rPr lang="en-US" sz="1200" kern="1200" dirty="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37</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Once malware is active on the target system, the next concern is what actions it</a:t>
            </a:r>
          </a:p>
          <a:p>
            <a:r>
              <a:rPr lang="en-US" sz="1100" b="0" dirty="0">
                <a:latin typeface="Arial" charset="0"/>
                <a:ea typeface="ＭＳ Ｐゴシック" pitchFamily="-65" charset="-128"/>
              </a:rPr>
              <a:t>will take on this system. That is, what payload does it carry. Some malware has a</a:t>
            </a:r>
          </a:p>
          <a:p>
            <a:r>
              <a:rPr lang="en-US" sz="1100" b="0" dirty="0">
                <a:latin typeface="Arial" charset="0"/>
                <a:ea typeface="ＭＳ Ｐゴシック" pitchFamily="-65" charset="-128"/>
              </a:rPr>
              <a:t>nonexistent or nonfunctional payload. Its only purpose, either deliberate or due to</a:t>
            </a:r>
          </a:p>
          <a:p>
            <a:r>
              <a:rPr lang="en-US" sz="1100" b="0" dirty="0">
                <a:latin typeface="Arial" charset="0"/>
                <a:ea typeface="ＭＳ Ｐゴシック" pitchFamily="-65" charset="-128"/>
              </a:rPr>
              <a:t>accidental early release, is to spread. More commonly, it carries one or more payloads</a:t>
            </a:r>
          </a:p>
          <a:p>
            <a:r>
              <a:rPr lang="en-US" sz="1100" b="0" dirty="0">
                <a:latin typeface="Arial" charset="0"/>
                <a:ea typeface="ＭＳ Ｐゴシック" pitchFamily="-65" charset="-128"/>
              </a:rPr>
              <a:t>that perform covert actions for the attacker.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 early payload seen in a number of viruses and worms resulted in data</a:t>
            </a:r>
          </a:p>
          <a:p>
            <a:r>
              <a:rPr lang="en-US" sz="1100" b="0" dirty="0">
                <a:latin typeface="Arial" charset="0"/>
                <a:ea typeface="ＭＳ Ｐゴシック" pitchFamily="-65" charset="-128"/>
              </a:rPr>
              <a:t>destruction on the infected system when certain trigger conditions were met</a:t>
            </a:r>
          </a:p>
          <a:p>
            <a:r>
              <a:rPr lang="en-US" sz="1100" b="0" dirty="0">
                <a:latin typeface="Arial" charset="0"/>
                <a:ea typeface="ＭＳ Ｐゴシック" pitchFamily="-65" charset="-128"/>
              </a:rPr>
              <a:t>[WEAV03]. A related payload is one that displays unwanted messages or content</a:t>
            </a:r>
          </a:p>
          <a:p>
            <a:r>
              <a:rPr lang="en-US" sz="1100" b="0" dirty="0">
                <a:latin typeface="Arial" charset="0"/>
                <a:ea typeface="ＭＳ Ｐゴシック" pitchFamily="-65" charset="-128"/>
              </a:rPr>
              <a:t>on the user’s system when triggered. More seriously, another variant attempts to</a:t>
            </a:r>
          </a:p>
          <a:p>
            <a:r>
              <a:rPr lang="en-US" sz="1100" b="0" dirty="0">
                <a:latin typeface="Arial" charset="0"/>
                <a:ea typeface="ＭＳ Ｐゴシック" pitchFamily="-65" charset="-128"/>
              </a:rPr>
              <a:t>inflict real-world damage on the system. All of these actions target the integrity of</a:t>
            </a:r>
          </a:p>
          <a:p>
            <a:r>
              <a:rPr lang="en-US" sz="1100" b="0" dirty="0">
                <a:latin typeface="Arial" charset="0"/>
                <a:ea typeface="ＭＳ Ｐゴシック" pitchFamily="-65" charset="-128"/>
              </a:rPr>
              <a:t>the computer system’s software or hardware, or of the user’s data. These changes</a:t>
            </a:r>
          </a:p>
          <a:p>
            <a:r>
              <a:rPr lang="en-US" sz="1100" b="0" dirty="0">
                <a:latin typeface="Arial" charset="0"/>
                <a:ea typeface="ＭＳ Ｐゴシック" pitchFamily="-65" charset="-128"/>
              </a:rPr>
              <a:t>may not occur immediately, but only when specific trigger conditions are met that</a:t>
            </a:r>
          </a:p>
          <a:p>
            <a:r>
              <a:rPr lang="en-US" sz="1100" b="0" dirty="0">
                <a:latin typeface="Arial" charset="0"/>
                <a:ea typeface="ＭＳ Ｐゴシック" pitchFamily="-65" charset="-128"/>
              </a:rPr>
              <a:t>satisfy their logic-bomb code.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Chernobyl virus is an early example of a destructive parasitic memory-resident</a:t>
            </a:r>
          </a:p>
          <a:p>
            <a:r>
              <a:rPr lang="en-US" sz="1100" b="0" dirty="0">
                <a:latin typeface="Arial" charset="0"/>
                <a:ea typeface="ＭＳ Ｐゴシック" pitchFamily="-65" charset="-128"/>
              </a:rPr>
              <a:t>Windows-95 and 98 virus, that was first seen in 1998. It infects executable files when</a:t>
            </a:r>
          </a:p>
          <a:p>
            <a:r>
              <a:rPr lang="en-US" sz="1100" b="0" dirty="0">
                <a:latin typeface="Arial" charset="0"/>
                <a:ea typeface="ＭＳ Ｐゴシック" pitchFamily="-65" charset="-128"/>
              </a:rPr>
              <a:t>they’re opened. And when a trigger date is reached, it deletes data on the infected</a:t>
            </a:r>
          </a:p>
          <a:p>
            <a:r>
              <a:rPr lang="en-US" sz="1100" b="0" dirty="0">
                <a:latin typeface="Arial" charset="0"/>
                <a:ea typeface="ＭＳ Ｐゴシック" pitchFamily="-65" charset="-128"/>
              </a:rPr>
              <a:t>system by overwriting the first megabyte of the hard drive with zeroes, resulting in</a:t>
            </a:r>
          </a:p>
          <a:p>
            <a:r>
              <a:rPr lang="en-US" sz="1100" b="0" dirty="0">
                <a:latin typeface="Arial" charset="0"/>
                <a:ea typeface="ＭＳ Ｐゴシック" pitchFamily="-65" charset="-128"/>
              </a:rPr>
              <a:t>massive corruption of the entire file system. This first occurred on April 26, 1999,</a:t>
            </a:r>
          </a:p>
          <a:p>
            <a:r>
              <a:rPr lang="en-US" sz="1100" b="0" dirty="0">
                <a:latin typeface="Arial" charset="0"/>
                <a:ea typeface="ＭＳ Ｐゴシック" pitchFamily="-65" charset="-128"/>
              </a:rPr>
              <a:t>when estimates suggest more than one million computers were affected.</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Similarly, the </a:t>
            </a:r>
            <a:r>
              <a:rPr lang="en-US" sz="1100" b="0" dirty="0" err="1">
                <a:latin typeface="Arial" charset="0"/>
                <a:ea typeface="ＭＳ Ｐゴシック" pitchFamily="-65" charset="-128"/>
              </a:rPr>
              <a:t>Klez</a:t>
            </a:r>
            <a:r>
              <a:rPr lang="en-US" sz="1100" b="0" dirty="0">
                <a:latin typeface="Arial" charset="0"/>
                <a:ea typeface="ＭＳ Ｐゴシック" pitchFamily="-65" charset="-128"/>
              </a:rPr>
              <a:t> mass-mailing worm is an early example of a destructive</a:t>
            </a:r>
          </a:p>
          <a:p>
            <a:r>
              <a:rPr lang="en-US" sz="1100" b="0" dirty="0">
                <a:latin typeface="Arial" charset="0"/>
                <a:ea typeface="ＭＳ Ｐゴシック" pitchFamily="-65" charset="-128"/>
              </a:rPr>
              <a:t>worm infecting Windows-95 to XP systems, and was first seen in October 2001. It</a:t>
            </a:r>
          </a:p>
          <a:p>
            <a:r>
              <a:rPr lang="en-US" sz="1100" b="0" dirty="0">
                <a:latin typeface="Arial" charset="0"/>
                <a:ea typeface="ＭＳ Ｐゴシック" pitchFamily="-65" charset="-128"/>
              </a:rPr>
              <a:t>spreads by e-mailing copies of itself to addresses found in the address book and in</a:t>
            </a:r>
          </a:p>
          <a:p>
            <a:r>
              <a:rPr lang="en-US" sz="1100" b="0" dirty="0">
                <a:latin typeface="Arial" charset="0"/>
                <a:ea typeface="ＭＳ Ｐゴシック" pitchFamily="-65" charset="-128"/>
              </a:rPr>
              <a:t>files on the system. It can stop and delete some anti-virus programs running on the</a:t>
            </a:r>
          </a:p>
          <a:p>
            <a:r>
              <a:rPr lang="en-US" sz="1100" b="0" dirty="0">
                <a:latin typeface="Arial" charset="0"/>
                <a:ea typeface="ＭＳ Ｐゴシック" pitchFamily="-65" charset="-128"/>
              </a:rPr>
              <a:t>system. On trigger dates, being the 13th of several months each year, it causes files</a:t>
            </a:r>
          </a:p>
          <a:p>
            <a:r>
              <a:rPr lang="en-US" sz="1100" b="0" dirty="0">
                <a:latin typeface="Arial" charset="0"/>
                <a:ea typeface="ＭＳ Ｐゴシック" pitchFamily="-65" charset="-128"/>
              </a:rPr>
              <a:t>on the local hard drive to become empty.</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Gpcode</a:t>
            </a:r>
            <a:r>
              <a:rPr lang="en-US" sz="1200" kern="1200" dirty="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38</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0D2087D6-9A39-41CC-8385-CDE0E24D05F4}" type="slidenum">
              <a:rPr lang="en-PK" smtClean="0"/>
              <a:t>14</a:t>
            </a:fld>
            <a:endParaRPr lang="en-PK"/>
          </a:p>
        </p:txBody>
      </p:sp>
    </p:spTree>
    <p:extLst>
      <p:ext uri="{BB962C8B-B14F-4D97-AF65-F5344CB8AC3E}">
        <p14:creationId xmlns:p14="http://schemas.microsoft.com/office/powerpoint/2010/main" val="1717270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39</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40</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41</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Distributed denial-of-service (</a:t>
            </a:r>
            <a:r>
              <a:rPr lang="en-US" b="1" dirty="0" err="1">
                <a:latin typeface="Arial" charset="0"/>
                <a:ea typeface="ＭＳ Ｐゴシック" pitchFamily="-65" charset="-128"/>
              </a:rPr>
              <a:t>DDoS</a:t>
            </a:r>
            <a:r>
              <a:rPr lang="en-US" b="1" dirty="0">
                <a:latin typeface="Arial" charset="0"/>
                <a:ea typeface="ＭＳ Ｐゴシック" pitchFamily="-65" charset="-128"/>
              </a:rPr>
              <a:t>) attacks</a:t>
            </a:r>
            <a:r>
              <a:rPr lang="en-US" b="0" dirty="0">
                <a:latin typeface="Arial" charset="0"/>
                <a:ea typeface="ＭＳ Ｐゴシック" pitchFamily="-65" charset="-128"/>
              </a:rPr>
              <a:t>: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Spamming</a:t>
            </a:r>
            <a:r>
              <a:rPr lang="en-US" b="0" dirty="0">
                <a:latin typeface="Arial" charset="0"/>
                <a:ea typeface="ＭＳ Ｐゴシック" pitchFamily="-65" charset="-128"/>
              </a:rPr>
              <a:t>: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Sniffing traffic</a:t>
            </a:r>
            <a:r>
              <a:rPr lang="en-US" b="0" dirty="0">
                <a:latin typeface="Arial" charset="0"/>
                <a:ea typeface="ＭＳ Ｐゴシック" pitchFamily="-65" charset="-128"/>
              </a:rPr>
              <a:t>: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pPr marL="171450" indent="-171450">
              <a:buFont typeface="Arial" charset="0"/>
              <a:buChar char="•"/>
            </a:pPr>
            <a:r>
              <a:rPr lang="en-US" b="1"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Spreading new malware</a:t>
            </a:r>
            <a:r>
              <a:rPr lang="en-US" b="0" dirty="0">
                <a:latin typeface="Arial" charset="0"/>
                <a:ea typeface="ＭＳ Ｐゴシック" pitchFamily="-65" charset="-128"/>
              </a:rPr>
              <a:t>: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Installing advertisement add-ons and browser helper objects (BHOs): </a:t>
            </a:r>
            <a:r>
              <a:rPr lang="en-US" b="0" dirty="0">
                <a:latin typeface="Arial" charset="0"/>
                <a:ea typeface="ＭＳ Ｐゴシック" pitchFamily="-65" charset="-128"/>
              </a:rPr>
              <a:t>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Attacking IRC chat networks</a:t>
            </a:r>
            <a:r>
              <a:rPr lang="en-US" b="0" dirty="0">
                <a:latin typeface="Arial" charset="0"/>
                <a:ea typeface="ＭＳ Ｐゴシック" pitchFamily="-65" charset="-128"/>
              </a:rPr>
              <a:t>: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Manipulating online polls/games</a:t>
            </a:r>
            <a:r>
              <a:rPr lang="en-US" b="0" dirty="0">
                <a:latin typeface="Arial" charset="0"/>
                <a:ea typeface="ＭＳ Ｐゴシック" pitchFamily="-65" charset="-128"/>
              </a:rPr>
              <a:t>: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We now consider payloads where the malware gathers data stored on the infected</a:t>
            </a:r>
          </a:p>
          <a:p>
            <a:pPr>
              <a:lnSpc>
                <a:spcPct val="80000"/>
              </a:lnSpc>
            </a:pPr>
            <a:r>
              <a:rPr lang="en-US" sz="700" dirty="0">
                <a:latin typeface="Arial" charset="0"/>
                <a:ea typeface="ＭＳ Ｐゴシック" pitchFamily="-65" charset="-128"/>
              </a:rPr>
              <a:t>system for use by the attacker. A common target is the user’s login and password</a:t>
            </a:r>
          </a:p>
          <a:p>
            <a:pPr>
              <a:lnSpc>
                <a:spcPct val="80000"/>
              </a:lnSpc>
            </a:pPr>
            <a:r>
              <a:rPr lang="en-US" sz="700" dirty="0">
                <a:latin typeface="Arial" charset="0"/>
                <a:ea typeface="ＭＳ Ｐゴシック" pitchFamily="-65" charset="-128"/>
              </a:rPr>
              <a:t>credentials to banking, gaming, and related sites, which the attacker then uses to</a:t>
            </a:r>
          </a:p>
          <a:p>
            <a:pPr>
              <a:lnSpc>
                <a:spcPct val="80000"/>
              </a:lnSpc>
            </a:pPr>
            <a:r>
              <a:rPr lang="en-US" sz="700" dirty="0">
                <a:latin typeface="Arial" charset="0"/>
                <a:ea typeface="ＭＳ Ｐゴシック" pitchFamily="-65" charset="-128"/>
              </a:rPr>
              <a:t>impersonate the user to access these sites for gain. Less commonly, the payload may</a:t>
            </a:r>
          </a:p>
          <a:p>
            <a:pPr>
              <a:lnSpc>
                <a:spcPct val="80000"/>
              </a:lnSpc>
            </a:pPr>
            <a:r>
              <a:rPr lang="en-US" sz="700" dirty="0">
                <a:latin typeface="Arial" charset="0"/>
                <a:ea typeface="ＭＳ Ｐゴシック" pitchFamily="-65" charset="-128"/>
              </a:rPr>
              <a:t>target documents or system configuration details for the purpose of reconnaissance</a:t>
            </a:r>
          </a:p>
          <a:p>
            <a:pPr>
              <a:lnSpc>
                <a:spcPct val="80000"/>
              </a:lnSpc>
            </a:pPr>
            <a:r>
              <a:rPr lang="en-US" sz="700" dirty="0">
                <a:latin typeface="Arial" charset="0"/>
                <a:ea typeface="ＭＳ Ｐゴシック" pitchFamily="-65" charset="-128"/>
              </a:rPr>
              <a:t>or espionage. These attacks target the confidentiality of this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Typically, users send their login and password credentials to banking, gaming, and</a:t>
            </a:r>
          </a:p>
          <a:p>
            <a:pPr>
              <a:lnSpc>
                <a:spcPct val="80000"/>
              </a:lnSpc>
            </a:pPr>
            <a:r>
              <a:rPr lang="en-US" sz="700" dirty="0">
                <a:latin typeface="Arial" charset="0"/>
                <a:ea typeface="ＭＳ Ｐゴシック" pitchFamily="-65" charset="-128"/>
              </a:rPr>
              <a:t>related sites over encrypted communication channels (e.g., HTTPS or POP3S),</a:t>
            </a:r>
          </a:p>
          <a:p>
            <a:pPr>
              <a:lnSpc>
                <a:spcPct val="80000"/>
              </a:lnSpc>
            </a:pPr>
            <a:r>
              <a:rPr lang="en-US" sz="700" dirty="0">
                <a:latin typeface="Arial" charset="0"/>
                <a:ea typeface="ＭＳ Ｐゴシック" pitchFamily="-65" charset="-128"/>
              </a:rPr>
              <a:t>which protects them from capture by monitoring network packets. To bypass this,</a:t>
            </a:r>
          </a:p>
          <a:p>
            <a:pPr>
              <a:lnSpc>
                <a:spcPct val="80000"/>
              </a:lnSpc>
            </a:pPr>
            <a:r>
              <a:rPr lang="en-US" sz="700" dirty="0">
                <a:latin typeface="Arial" charset="0"/>
                <a:ea typeface="ＭＳ Ｐゴシック" pitchFamily="-65" charset="-128"/>
              </a:rPr>
              <a:t>an attacker can install a </a:t>
            </a:r>
            <a:r>
              <a:rPr lang="en-US" sz="700" b="1" dirty="0" err="1">
                <a:latin typeface="Arial" charset="0"/>
                <a:ea typeface="ＭＳ Ｐゴシック" pitchFamily="-65" charset="-128"/>
              </a:rPr>
              <a:t>keylogger</a:t>
            </a:r>
            <a:r>
              <a:rPr lang="en-US" sz="700" b="1" dirty="0">
                <a:latin typeface="Arial" charset="0"/>
                <a:ea typeface="ＭＳ Ｐゴシック" pitchFamily="-65" charset="-128"/>
              </a:rPr>
              <a:t> , </a:t>
            </a:r>
            <a:r>
              <a:rPr lang="en-US" sz="700" b="0" dirty="0">
                <a:latin typeface="Arial" charset="0"/>
                <a:ea typeface="ＭＳ Ｐゴシック" pitchFamily="-65" charset="-128"/>
              </a:rPr>
              <a:t>which captures keystrokes on the infected</a:t>
            </a:r>
          </a:p>
          <a:p>
            <a:pPr>
              <a:lnSpc>
                <a:spcPct val="80000"/>
              </a:lnSpc>
            </a:pPr>
            <a:r>
              <a:rPr lang="en-US" sz="700" dirty="0">
                <a:latin typeface="Arial" charset="0"/>
                <a:ea typeface="ＭＳ Ｐゴシック" pitchFamily="-65" charset="-128"/>
              </a:rPr>
              <a:t>machine to allow an attacker to monitor this sensitive information. Since this would</a:t>
            </a:r>
          </a:p>
          <a:p>
            <a:pPr>
              <a:lnSpc>
                <a:spcPct val="80000"/>
              </a:lnSpc>
            </a:pPr>
            <a:r>
              <a:rPr lang="en-US" sz="700" dirty="0">
                <a:latin typeface="Arial" charset="0"/>
                <a:ea typeface="ＭＳ Ｐゴシック" pitchFamily="-65" charset="-128"/>
              </a:rPr>
              <a:t>result in the attacker receiving a copy of all text entered on the compromised</a:t>
            </a:r>
          </a:p>
          <a:p>
            <a:pPr>
              <a:lnSpc>
                <a:spcPct val="80000"/>
              </a:lnSpc>
            </a:pPr>
            <a:r>
              <a:rPr lang="en-US" sz="700" dirty="0">
                <a:latin typeface="Arial" charset="0"/>
                <a:ea typeface="ＭＳ Ｐゴシック" pitchFamily="-65" charset="-128"/>
              </a:rPr>
              <a:t>machine,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typical implement some form of filtering mechanism that</a:t>
            </a:r>
          </a:p>
          <a:p>
            <a:pPr>
              <a:lnSpc>
                <a:spcPct val="80000"/>
              </a:lnSpc>
            </a:pPr>
            <a:r>
              <a:rPr lang="en-US" sz="700" dirty="0">
                <a:latin typeface="Arial" charset="0"/>
                <a:ea typeface="ＭＳ Ｐゴシック" pitchFamily="-65" charset="-128"/>
              </a:rPr>
              <a:t>only returns information close to desired keywords (e.g., “login” or “password” or</a:t>
            </a:r>
          </a:p>
          <a:p>
            <a:pPr>
              <a:lnSpc>
                <a:spcPct val="80000"/>
              </a:lnSpc>
            </a:pPr>
            <a:r>
              <a:rPr lang="en-US" sz="700" dirty="0">
                <a:latin typeface="Arial" charset="0"/>
                <a:ea typeface="ＭＳ Ｐゴシック" pitchFamily="-65" charset="-128"/>
              </a:rPr>
              <a:t>“</a:t>
            </a:r>
            <a:r>
              <a:rPr lang="en-US" sz="700" dirty="0" err="1">
                <a:latin typeface="Arial" charset="0"/>
                <a:ea typeface="ＭＳ Ｐゴシック" pitchFamily="-65" charset="-128"/>
              </a:rPr>
              <a:t>paypal.com</a:t>
            </a:r>
            <a:r>
              <a:rPr lang="en-US" sz="700" dirty="0">
                <a:latin typeface="Arial" charset="0"/>
                <a:ea typeface="ＭＳ Ｐゴシック" pitchFamily="-65" charset="-128"/>
              </a:rPr>
              <a:t>”).</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In response to the use of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some banking and other sites switched to</a:t>
            </a:r>
          </a:p>
          <a:p>
            <a:pPr>
              <a:lnSpc>
                <a:spcPct val="80000"/>
              </a:lnSpc>
            </a:pPr>
            <a:r>
              <a:rPr lang="en-US" sz="700" dirty="0">
                <a:latin typeface="Arial" charset="0"/>
                <a:ea typeface="ＭＳ Ｐゴシック" pitchFamily="-65" charset="-128"/>
              </a:rPr>
              <a:t>using a graphical applet to enter critical information, such as passwords. Since these</a:t>
            </a:r>
          </a:p>
          <a:p>
            <a:pPr>
              <a:lnSpc>
                <a:spcPct val="80000"/>
              </a:lnSpc>
            </a:pPr>
            <a:r>
              <a:rPr lang="en-US" sz="700" dirty="0">
                <a:latin typeface="Arial" charset="0"/>
                <a:ea typeface="ＭＳ Ｐゴシック" pitchFamily="-65" charset="-128"/>
              </a:rPr>
              <a:t>do not use text entered via the keyboard, traditional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do not capture this</a:t>
            </a:r>
          </a:p>
          <a:p>
            <a:pPr>
              <a:lnSpc>
                <a:spcPct val="80000"/>
              </a:lnSpc>
            </a:pPr>
            <a:r>
              <a:rPr lang="en-US" sz="700" dirty="0">
                <a:latin typeface="Arial" charset="0"/>
                <a:ea typeface="ＭＳ Ｐゴシック" pitchFamily="-65" charset="-128"/>
              </a:rPr>
              <a:t>information. In response, attackers developed more general </a:t>
            </a:r>
            <a:r>
              <a:rPr lang="en-US" sz="700" b="1" dirty="0">
                <a:latin typeface="Arial" charset="0"/>
                <a:ea typeface="ＭＳ Ｐゴシック" pitchFamily="-65" charset="-128"/>
              </a:rPr>
              <a:t>spyware </a:t>
            </a:r>
            <a:r>
              <a:rPr lang="en-US" sz="700" b="0" dirty="0">
                <a:latin typeface="Arial" charset="0"/>
                <a:ea typeface="ＭＳ Ｐゴシック" pitchFamily="-65" charset="-128"/>
              </a:rPr>
              <a:t>payloads,</a:t>
            </a:r>
          </a:p>
          <a:p>
            <a:pPr>
              <a:lnSpc>
                <a:spcPct val="80000"/>
              </a:lnSpc>
            </a:pPr>
            <a:r>
              <a:rPr lang="en-US" sz="700" dirty="0">
                <a:latin typeface="Arial" charset="0"/>
                <a:ea typeface="ＭＳ Ｐゴシック" pitchFamily="-65" charset="-128"/>
              </a:rPr>
              <a:t>which subvert the compromised machine to allow monitoring of a wide range of</a:t>
            </a:r>
          </a:p>
          <a:p>
            <a:pPr>
              <a:lnSpc>
                <a:spcPct val="80000"/>
              </a:lnSpc>
            </a:pPr>
            <a:r>
              <a:rPr lang="en-US" sz="700" dirty="0">
                <a:latin typeface="Arial" charset="0"/>
                <a:ea typeface="ＭＳ Ｐゴシック" pitchFamily="-65" charset="-128"/>
              </a:rPr>
              <a:t>activity on the system. This may include monitoring the history and content of</a:t>
            </a:r>
          </a:p>
          <a:p>
            <a:pPr>
              <a:lnSpc>
                <a:spcPct val="80000"/>
              </a:lnSpc>
            </a:pPr>
            <a:r>
              <a:rPr lang="en-US" sz="700" dirty="0">
                <a:latin typeface="Arial" charset="0"/>
                <a:ea typeface="ＭＳ Ｐゴシック" pitchFamily="-65" charset="-128"/>
              </a:rPr>
              <a:t>browsing activity, redirecting certain Web page requests to fake sites controlled by</a:t>
            </a:r>
          </a:p>
          <a:p>
            <a:pPr>
              <a:lnSpc>
                <a:spcPct val="80000"/>
              </a:lnSpc>
            </a:pPr>
            <a:r>
              <a:rPr lang="en-US" sz="700" dirty="0">
                <a:latin typeface="Arial" charset="0"/>
                <a:ea typeface="ＭＳ Ｐゴシック" pitchFamily="-65" charset="-128"/>
              </a:rPr>
              <a:t>the attacker, and dynamically modifying data exchanged between the browser and</a:t>
            </a:r>
          </a:p>
          <a:p>
            <a:pPr>
              <a:lnSpc>
                <a:spcPct val="80000"/>
              </a:lnSpc>
            </a:pPr>
            <a:r>
              <a:rPr lang="en-US" sz="700" dirty="0">
                <a:latin typeface="Arial" charset="0"/>
                <a:ea typeface="ＭＳ Ｐゴシック" pitchFamily="-65" charset="-128"/>
              </a:rPr>
              <a:t>certain Web sites of interest. All of which can result in significant compromise of</a:t>
            </a:r>
          </a:p>
          <a:p>
            <a:pPr>
              <a:lnSpc>
                <a:spcPct val="80000"/>
              </a:lnSpc>
            </a:pPr>
            <a:r>
              <a:rPr lang="en-US" sz="700" dirty="0">
                <a:latin typeface="Arial" charset="0"/>
                <a:ea typeface="ＭＳ Ｐゴシック" pitchFamily="-65" charset="-128"/>
              </a:rPr>
              <a:t>the user’s personal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The Zeus banking Trojan, created from its </a:t>
            </a:r>
            <a:r>
              <a:rPr lang="en-US" sz="700" dirty="0" err="1">
                <a:latin typeface="Arial" charset="0"/>
                <a:ea typeface="ＭＳ Ｐゴシック" pitchFamily="-65" charset="-128"/>
              </a:rPr>
              <a:t>crimeware</a:t>
            </a:r>
            <a:r>
              <a:rPr lang="en-US" sz="700" dirty="0">
                <a:latin typeface="Arial" charset="0"/>
                <a:ea typeface="ＭＳ Ｐゴシック" pitchFamily="-65" charset="-128"/>
              </a:rPr>
              <a:t> toolkit, is a prominent</a:t>
            </a:r>
          </a:p>
          <a:p>
            <a:pPr>
              <a:lnSpc>
                <a:spcPct val="80000"/>
              </a:lnSpc>
            </a:pPr>
            <a:r>
              <a:rPr lang="en-US" sz="700" dirty="0">
                <a:latin typeface="Arial" charset="0"/>
                <a:ea typeface="ＭＳ Ｐゴシック" pitchFamily="-65" charset="-128"/>
              </a:rPr>
              <a:t>example of such spyware that has been widely deployed in recent years [BINS10].</a:t>
            </a:r>
          </a:p>
          <a:p>
            <a:pPr>
              <a:lnSpc>
                <a:spcPct val="80000"/>
              </a:lnSpc>
            </a:pPr>
            <a:r>
              <a:rPr lang="en-US" sz="700" dirty="0">
                <a:latin typeface="Arial" charset="0"/>
                <a:ea typeface="ＭＳ Ｐゴシック" pitchFamily="-65" charset="-128"/>
              </a:rPr>
              <a:t>It steals banking and financial credentials using both a </a:t>
            </a:r>
            <a:r>
              <a:rPr lang="en-US" sz="700" dirty="0" err="1">
                <a:latin typeface="Arial" charset="0"/>
                <a:ea typeface="ＭＳ Ｐゴシック" pitchFamily="-65" charset="-128"/>
              </a:rPr>
              <a:t>keylogger</a:t>
            </a:r>
            <a:r>
              <a:rPr lang="en-US" sz="700" dirty="0">
                <a:latin typeface="Arial" charset="0"/>
                <a:ea typeface="ＭＳ Ｐゴシック" pitchFamily="-65" charset="-128"/>
              </a:rPr>
              <a:t> and capturing and</a:t>
            </a:r>
          </a:p>
          <a:p>
            <a:pPr>
              <a:lnSpc>
                <a:spcPct val="80000"/>
              </a:lnSpc>
            </a:pPr>
            <a:r>
              <a:rPr lang="en-US" sz="700" dirty="0">
                <a:latin typeface="Arial" charset="0"/>
                <a:ea typeface="ＭＳ Ｐゴシック" pitchFamily="-65" charset="-128"/>
              </a:rPr>
              <a:t>possibly altering form data for certain Web sites. It is typically deployed using either</a:t>
            </a:r>
          </a:p>
          <a:p>
            <a:pPr>
              <a:lnSpc>
                <a:spcPct val="80000"/>
              </a:lnSpc>
            </a:pPr>
            <a:r>
              <a:rPr lang="en-US" sz="700" dirty="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46</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lnSpc>
                <a:spcPct val="80000"/>
              </a:lnSpc>
            </a:pPr>
            <a:r>
              <a:rPr lang="en-US" sz="900" dirty="0">
                <a:latin typeface="Arial" charset="0"/>
                <a:ea typeface="ＭＳ Ｐゴシック" pitchFamily="-65" charset="-128"/>
              </a:rPr>
              <a:t>Another approach used to capture a user’s login and password credentials is to</a:t>
            </a:r>
          </a:p>
          <a:p>
            <a:pPr>
              <a:lnSpc>
                <a:spcPct val="80000"/>
              </a:lnSpc>
            </a:pPr>
            <a:r>
              <a:rPr lang="en-US" sz="900" dirty="0">
                <a:latin typeface="Arial" charset="0"/>
                <a:ea typeface="ＭＳ Ｐゴシック" pitchFamily="-65" charset="-128"/>
              </a:rPr>
              <a:t>include a URL in a spam e-mail that links to a fake Web site controlled by the</a:t>
            </a:r>
          </a:p>
          <a:p>
            <a:pPr>
              <a:lnSpc>
                <a:spcPct val="80000"/>
              </a:lnSpc>
            </a:pPr>
            <a:r>
              <a:rPr lang="en-US" sz="900" dirty="0">
                <a:latin typeface="Arial" charset="0"/>
                <a:ea typeface="ＭＳ Ｐゴシック" pitchFamily="-65" charset="-128"/>
              </a:rPr>
              <a:t>attacker, but which mimics the login page of some banking, gaming, or similar site.</a:t>
            </a:r>
          </a:p>
          <a:p>
            <a:pPr>
              <a:lnSpc>
                <a:spcPct val="80000"/>
              </a:lnSpc>
            </a:pPr>
            <a:r>
              <a:rPr lang="en-US" sz="900" dirty="0">
                <a:latin typeface="Arial" charset="0"/>
                <a:ea typeface="ＭＳ Ｐゴシック" pitchFamily="-65" charset="-128"/>
              </a:rPr>
              <a:t>This is normally included in some message suggesting that urgent action is required</a:t>
            </a:r>
          </a:p>
          <a:p>
            <a:pPr>
              <a:lnSpc>
                <a:spcPct val="80000"/>
              </a:lnSpc>
            </a:pPr>
            <a:r>
              <a:rPr lang="en-US" sz="900" dirty="0">
                <a:latin typeface="Arial" charset="0"/>
                <a:ea typeface="ＭＳ Ｐゴシック" pitchFamily="-65" charset="-128"/>
              </a:rPr>
              <a:t>by the user to authenticate their account, to prevent it being locked. If the user is</a:t>
            </a:r>
          </a:p>
          <a:p>
            <a:pPr>
              <a:lnSpc>
                <a:spcPct val="80000"/>
              </a:lnSpc>
            </a:pPr>
            <a:r>
              <a:rPr lang="en-US" sz="900" dirty="0">
                <a:latin typeface="Arial" charset="0"/>
                <a:ea typeface="ＭＳ Ｐゴシック" pitchFamily="-65" charset="-128"/>
              </a:rPr>
              <a:t>careless, and doesn’t realize that they are being conned, then following the link and</a:t>
            </a:r>
          </a:p>
          <a:p>
            <a:pPr>
              <a:lnSpc>
                <a:spcPct val="80000"/>
              </a:lnSpc>
            </a:pPr>
            <a:r>
              <a:rPr lang="en-US" sz="900" dirty="0">
                <a:latin typeface="Arial" charset="0"/>
                <a:ea typeface="ＭＳ Ｐゴシック" pitchFamily="-65" charset="-128"/>
              </a:rPr>
              <a:t>supplying the requested details will certainly result in the attackers exploiting their</a:t>
            </a:r>
          </a:p>
          <a:p>
            <a:pPr>
              <a:lnSpc>
                <a:spcPct val="80000"/>
              </a:lnSpc>
            </a:pPr>
            <a:r>
              <a:rPr lang="en-US" sz="900" dirty="0">
                <a:latin typeface="Arial" charset="0"/>
                <a:ea typeface="ＭＳ Ｐゴシック" pitchFamily="-65" charset="-128"/>
              </a:rPr>
              <a:t>account using the captured credentials.</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More generally, such a spam e-mail may direct a user to a fake Web site</a:t>
            </a:r>
          </a:p>
          <a:p>
            <a:pPr>
              <a:lnSpc>
                <a:spcPct val="80000"/>
              </a:lnSpc>
            </a:pPr>
            <a:r>
              <a:rPr lang="en-US" sz="900" dirty="0">
                <a:latin typeface="Arial" charset="0"/>
                <a:ea typeface="ＭＳ Ｐゴシック" pitchFamily="-65" charset="-128"/>
              </a:rPr>
              <a:t>controlled by the attacker, or to complete some enclosed form and return to an e-mail</a:t>
            </a:r>
          </a:p>
          <a:p>
            <a:pPr>
              <a:lnSpc>
                <a:spcPct val="80000"/>
              </a:lnSpc>
            </a:pPr>
            <a:r>
              <a:rPr lang="en-US" sz="900" dirty="0">
                <a:latin typeface="Arial" charset="0"/>
                <a:ea typeface="ＭＳ Ｐゴシック" pitchFamily="-65" charset="-128"/>
              </a:rPr>
              <a:t>accessible to the attacker, which is used to gather a range of private, personal, information</a:t>
            </a:r>
          </a:p>
          <a:p>
            <a:pPr>
              <a:lnSpc>
                <a:spcPct val="80000"/>
              </a:lnSpc>
            </a:pPr>
            <a:r>
              <a:rPr lang="en-US" sz="900" dirty="0">
                <a:latin typeface="Arial" charset="0"/>
                <a:ea typeface="ＭＳ Ｐゴシック" pitchFamily="-65" charset="-128"/>
              </a:rPr>
              <a:t>on the user. Given sufficient details, the attacker can then “assume” the user’s</a:t>
            </a:r>
          </a:p>
          <a:p>
            <a:pPr>
              <a:lnSpc>
                <a:spcPct val="80000"/>
              </a:lnSpc>
            </a:pPr>
            <a:r>
              <a:rPr lang="en-US" sz="900" dirty="0">
                <a:latin typeface="Arial" charset="0"/>
                <a:ea typeface="ＭＳ Ｐゴシック" pitchFamily="-65" charset="-128"/>
              </a:rPr>
              <a:t>identity for the purpose of obtaining credit, or sensitive access to other resources.</a:t>
            </a:r>
          </a:p>
          <a:p>
            <a:pPr>
              <a:lnSpc>
                <a:spcPct val="80000"/>
              </a:lnSpc>
            </a:pPr>
            <a:r>
              <a:rPr lang="en-US" sz="900" dirty="0">
                <a:latin typeface="Arial" charset="0"/>
                <a:ea typeface="ＭＳ Ｐゴシック" pitchFamily="-65" charset="-128"/>
              </a:rPr>
              <a:t>This is known as a </a:t>
            </a:r>
            <a:r>
              <a:rPr lang="en-US" sz="900" b="1" dirty="0">
                <a:latin typeface="Arial" charset="0"/>
                <a:ea typeface="ＭＳ Ｐゴシック" pitchFamily="-65" charset="-128"/>
              </a:rPr>
              <a:t>phishing </a:t>
            </a:r>
            <a:r>
              <a:rPr lang="en-US" sz="900" b="0" dirty="0">
                <a:latin typeface="Arial" charset="0"/>
                <a:ea typeface="ＭＳ Ｐゴシック" pitchFamily="-65" charset="-128"/>
              </a:rPr>
              <a:t>attack and exploits social engineering to leverage user’s</a:t>
            </a:r>
          </a:p>
          <a:p>
            <a:pPr>
              <a:lnSpc>
                <a:spcPct val="80000"/>
              </a:lnSpc>
            </a:pPr>
            <a:r>
              <a:rPr lang="en-US" sz="900" dirty="0">
                <a:latin typeface="Arial" charset="0"/>
                <a:ea typeface="ＭＳ Ｐゴシック" pitchFamily="-65" charset="-128"/>
              </a:rPr>
              <a:t>trust by masquerading as communications from a trusted source [GOLD10].</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Such general spam e-mails are typically widely distributed to very large numbers</a:t>
            </a:r>
          </a:p>
          <a:p>
            <a:pPr>
              <a:lnSpc>
                <a:spcPct val="80000"/>
              </a:lnSpc>
            </a:pPr>
            <a:r>
              <a:rPr lang="en-US" sz="900" dirty="0">
                <a:latin typeface="Arial" charset="0"/>
                <a:ea typeface="ＭＳ Ｐゴシック" pitchFamily="-65" charset="-128"/>
              </a:rPr>
              <a:t>of users, often via a botnet. While the content will not match appropriate</a:t>
            </a:r>
          </a:p>
          <a:p>
            <a:pPr>
              <a:lnSpc>
                <a:spcPct val="80000"/>
              </a:lnSpc>
            </a:pPr>
            <a:r>
              <a:rPr lang="en-US" sz="900" dirty="0">
                <a:latin typeface="Arial" charset="0"/>
                <a:ea typeface="ＭＳ Ｐゴシック" pitchFamily="-65" charset="-128"/>
              </a:rPr>
              <a:t>trusted sources for a significant fraction of the recipients, the attackers rely on it</a:t>
            </a:r>
          </a:p>
          <a:p>
            <a:pPr>
              <a:lnSpc>
                <a:spcPct val="80000"/>
              </a:lnSpc>
            </a:pPr>
            <a:r>
              <a:rPr lang="en-US" sz="900" dirty="0">
                <a:latin typeface="Arial" charset="0"/>
                <a:ea typeface="ＭＳ Ｐゴシック" pitchFamily="-65" charset="-128"/>
              </a:rPr>
              <a:t>reaching sufficient users of the named trusted source, a gullible portion of whom</a:t>
            </a:r>
          </a:p>
          <a:p>
            <a:pPr>
              <a:lnSpc>
                <a:spcPct val="80000"/>
              </a:lnSpc>
            </a:pPr>
            <a:r>
              <a:rPr lang="en-US" sz="900" dirty="0">
                <a:latin typeface="Arial" charset="0"/>
                <a:ea typeface="ＭＳ Ｐゴシック" pitchFamily="-65" charset="-128"/>
              </a:rPr>
              <a:t>will respond, for it to be profitable.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A more dangerous variant of this is the </a:t>
            </a:r>
            <a:r>
              <a:rPr lang="en-US" sz="900" b="1" dirty="0">
                <a:latin typeface="Arial" charset="0"/>
                <a:ea typeface="ＭＳ Ｐゴシック" pitchFamily="-65" charset="-128"/>
              </a:rPr>
              <a:t>spear-phishing </a:t>
            </a:r>
            <a:r>
              <a:rPr lang="en-US" sz="900" b="0" dirty="0">
                <a:latin typeface="Arial" charset="0"/>
                <a:ea typeface="ＭＳ Ｐゴシック" pitchFamily="-65" charset="-128"/>
              </a:rPr>
              <a:t>attack. This again is an</a:t>
            </a:r>
          </a:p>
          <a:p>
            <a:pPr>
              <a:lnSpc>
                <a:spcPct val="80000"/>
              </a:lnSpc>
            </a:pPr>
            <a:r>
              <a:rPr lang="en-US" sz="900" dirty="0">
                <a:latin typeface="Arial" charset="0"/>
                <a:ea typeface="ＭＳ Ｐゴシック" pitchFamily="-65" charset="-128"/>
              </a:rPr>
              <a:t>e-mail claiming to be from a trusted source. However, the recipients are carefully</a:t>
            </a:r>
          </a:p>
          <a:p>
            <a:pPr>
              <a:lnSpc>
                <a:spcPct val="80000"/>
              </a:lnSpc>
            </a:pPr>
            <a:r>
              <a:rPr lang="en-US" sz="900" dirty="0">
                <a:latin typeface="Arial" charset="0"/>
                <a:ea typeface="ＭＳ Ｐゴシック" pitchFamily="-65" charset="-128"/>
              </a:rPr>
              <a:t>researched by the attacker, and each e-mail is carefully crafted to suit its recipient specifically,</a:t>
            </a:r>
          </a:p>
          <a:p>
            <a:pPr>
              <a:lnSpc>
                <a:spcPct val="80000"/>
              </a:lnSpc>
            </a:pPr>
            <a:r>
              <a:rPr lang="en-US" sz="900" dirty="0">
                <a:latin typeface="Arial" charset="0"/>
                <a:ea typeface="ＭＳ Ｐゴシック" pitchFamily="-65" charset="-128"/>
              </a:rPr>
              <a:t>often quoting a range of information to convince them of its authenticity. This</a:t>
            </a:r>
          </a:p>
          <a:p>
            <a:pPr>
              <a:lnSpc>
                <a:spcPct val="80000"/>
              </a:lnSpc>
            </a:pPr>
            <a:r>
              <a:rPr lang="en-US" sz="900" dirty="0">
                <a:latin typeface="Arial" charset="0"/>
                <a:ea typeface="ＭＳ Ｐゴシック" pitchFamily="-65" charset="-128"/>
              </a:rPr>
              <a:t>greatly increases the likelihood of the recipient responding as desired by the attacker.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Credential theft and identity theft are special cases of a more general reconnaissance</a:t>
            </a:r>
          </a:p>
          <a:p>
            <a:pPr>
              <a:lnSpc>
                <a:spcPct val="80000"/>
              </a:lnSpc>
            </a:pPr>
            <a:r>
              <a:rPr lang="en-US" sz="900" dirty="0">
                <a:latin typeface="Arial" charset="0"/>
                <a:ea typeface="ＭＳ Ｐゴシック" pitchFamily="-65" charset="-128"/>
              </a:rPr>
              <a:t>payload, which aims to obtain certain types of desired information and return</a:t>
            </a:r>
          </a:p>
          <a:p>
            <a:pPr>
              <a:lnSpc>
                <a:spcPct val="80000"/>
              </a:lnSpc>
            </a:pPr>
            <a:r>
              <a:rPr lang="en-US" sz="900" dirty="0">
                <a:latin typeface="Arial" charset="0"/>
                <a:ea typeface="ＭＳ Ｐゴシック" pitchFamily="-65" charset="-128"/>
              </a:rPr>
              <a:t>this to the attacker. These special cases are certainly the most common; however,</a:t>
            </a:r>
          </a:p>
          <a:p>
            <a:pPr>
              <a:lnSpc>
                <a:spcPct val="80000"/>
              </a:lnSpc>
            </a:pPr>
            <a:r>
              <a:rPr lang="en-US" sz="900" dirty="0">
                <a:latin typeface="Arial" charset="0"/>
                <a:ea typeface="ＭＳ Ｐゴシック" pitchFamily="-65" charset="-128"/>
              </a:rPr>
              <a:t>other targets are known. Operation Aurora in 2009 used a Trojan to gain access</a:t>
            </a:r>
          </a:p>
          <a:p>
            <a:pPr>
              <a:lnSpc>
                <a:spcPct val="80000"/>
              </a:lnSpc>
            </a:pPr>
            <a:r>
              <a:rPr lang="en-US" sz="900" dirty="0">
                <a:latin typeface="Arial" charset="0"/>
                <a:ea typeface="ＭＳ Ｐゴシック" pitchFamily="-65" charset="-128"/>
              </a:rPr>
              <a:t>to and potentially modify source code repositories at a range of high tech, security,</a:t>
            </a:r>
          </a:p>
          <a:p>
            <a:pPr>
              <a:lnSpc>
                <a:spcPct val="80000"/>
              </a:lnSpc>
            </a:pPr>
            <a:r>
              <a:rPr lang="en-US" sz="900" dirty="0">
                <a:latin typeface="Arial" charset="0"/>
                <a:ea typeface="ＭＳ Ｐゴシック" pitchFamily="-65" charset="-128"/>
              </a:rPr>
              <a:t>and defense contractor companies [SYMA16]. The </a:t>
            </a:r>
            <a:r>
              <a:rPr lang="en-US" sz="900" dirty="0" err="1">
                <a:latin typeface="Arial" charset="0"/>
                <a:ea typeface="ＭＳ Ｐゴシック" pitchFamily="-65" charset="-128"/>
              </a:rPr>
              <a:t>Stuxnet</a:t>
            </a:r>
            <a:r>
              <a:rPr lang="en-US" sz="900" dirty="0">
                <a:latin typeface="Arial" charset="0"/>
                <a:ea typeface="ＭＳ Ｐゴシック" pitchFamily="-65" charset="-128"/>
              </a:rPr>
              <a:t> worm discovered</a:t>
            </a:r>
          </a:p>
          <a:p>
            <a:pPr>
              <a:lnSpc>
                <a:spcPct val="80000"/>
              </a:lnSpc>
            </a:pPr>
            <a:r>
              <a:rPr lang="en-US" sz="900" dirty="0">
                <a:latin typeface="Arial" charset="0"/>
                <a:ea typeface="ＭＳ Ｐゴシック" pitchFamily="-65" charset="-128"/>
              </a:rPr>
              <a:t>in 2010 included capture of hardware and software configuration details in order to</a:t>
            </a:r>
          </a:p>
          <a:p>
            <a:pPr>
              <a:lnSpc>
                <a:spcPct val="80000"/>
              </a:lnSpc>
            </a:pPr>
            <a:r>
              <a:rPr lang="en-US" sz="900" dirty="0">
                <a:latin typeface="Arial" charset="0"/>
                <a:ea typeface="ＭＳ Ｐゴシック" pitchFamily="-65" charset="-128"/>
              </a:rPr>
              <a:t>determine whether it had compromised the specific desired target systems. Early</a:t>
            </a:r>
          </a:p>
          <a:p>
            <a:pPr>
              <a:lnSpc>
                <a:spcPct val="80000"/>
              </a:lnSpc>
            </a:pPr>
            <a:r>
              <a:rPr lang="en-US" sz="900" dirty="0">
                <a:latin typeface="Arial" charset="0"/>
                <a:ea typeface="ＭＳ Ｐゴシック" pitchFamily="-65" charset="-128"/>
              </a:rPr>
              <a:t>versions of this worm returned this same information, which was then used to</a:t>
            </a:r>
          </a:p>
          <a:p>
            <a:r>
              <a:rPr lang="en-US" sz="900" dirty="0">
                <a:latin typeface="Arial" charset="0"/>
                <a:ea typeface="ＭＳ Ｐゴシック" pitchFamily="-65" charset="-128"/>
              </a:rPr>
              <a:t>develop the attacks deployed in later versions [CHEN11, KUSH13]. </a:t>
            </a:r>
            <a:r>
              <a:rPr lang="en-US" sz="1200" kern="1200" dirty="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a:latin typeface="Arial" charset="0"/>
              <a:ea typeface="ＭＳ Ｐゴシック" pitchFamily="-65" charset="-128"/>
            </a:endParaRPr>
          </a:p>
          <a:p>
            <a:pPr>
              <a:lnSpc>
                <a:spcPct val="80000"/>
              </a:lnSpc>
            </a:pPr>
            <a:endParaRPr lang="en-US" sz="9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47</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15</a:t>
            </a:fld>
            <a:endParaRPr lang="en-AU"/>
          </a:p>
        </p:txBody>
      </p:sp>
    </p:spTree>
    <p:extLst>
      <p:ext uri="{BB962C8B-B14F-4D97-AF65-F5344CB8AC3E}">
        <p14:creationId xmlns:p14="http://schemas.microsoft.com/office/powerpoint/2010/main" val="109738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F835C45-8877-2513-57D2-FE3FF87D961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4AD71A2-8569-4DDD-8AD2-84173F7198B7}" type="slidenum">
              <a:rPr lang="en-AU" altLang="en-PK" sz="1200"/>
              <a:pPr/>
              <a:t>16</a:t>
            </a:fld>
            <a:endParaRPr lang="en-AU" altLang="en-PK" sz="1200"/>
          </a:p>
        </p:txBody>
      </p:sp>
      <p:sp>
        <p:nvSpPr>
          <p:cNvPr id="10243" name="Rectangle 2">
            <a:extLst>
              <a:ext uri="{FF2B5EF4-FFF2-40B4-BE49-F238E27FC236}">
                <a16:creationId xmlns:a16="http://schemas.microsoft.com/office/drawing/2014/main" id="{03AAF9F9-A4DD-6053-251D-450D87E4F9BA}"/>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B833014A-3827-B77E-5405-B5C0A1F464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PK" b="1">
                <a:latin typeface="Arial" panose="020B0604020202020204" pitchFamily="34" charset="0"/>
                <a:ea typeface="MS PGothic" panose="020B0600070205080204" pitchFamily="34" charset="-128"/>
              </a:rPr>
              <a:t>Malicious software</a:t>
            </a:r>
            <a:r>
              <a:rPr lang="en-US" altLang="en-PK">
                <a:latin typeface="Arial" panose="020B0604020202020204" pitchFamily="34" charset="0"/>
                <a:ea typeface="MS PGothic" panose="020B0600070205080204" pitchFamily="34" charset="-128"/>
              </a:rPr>
              <a:t>, or </a:t>
            </a:r>
            <a:r>
              <a:rPr lang="en-US" altLang="en-PK" b="1">
                <a:latin typeface="Arial" panose="020B0604020202020204" pitchFamily="34" charset="0"/>
                <a:ea typeface="MS PGothic" panose="020B0600070205080204" pitchFamily="34" charset="-128"/>
              </a:rPr>
              <a:t>malware</a:t>
            </a:r>
            <a:r>
              <a:rPr lang="en-US" altLang="en-PK">
                <a:latin typeface="Arial" panose="020B0604020202020204" pitchFamily="34" charset="0"/>
                <a:ea typeface="MS PGothic" panose="020B0600070205080204" pitchFamily="34" charset="-128"/>
              </a:rPr>
              <a:t>, arguably constitutes one of the most significant categories</a:t>
            </a:r>
          </a:p>
          <a:p>
            <a:pPr eaLnBrk="1" hangingPunct="1"/>
            <a:r>
              <a:rPr lang="en-US" altLang="en-PK">
                <a:latin typeface="Arial" panose="020B0604020202020204" pitchFamily="34" charset="0"/>
                <a:ea typeface="MS PGothic" panose="020B0600070205080204" pitchFamily="34" charset="-128"/>
              </a:rPr>
              <a:t>of threats to computer systems. NIST SP 800-83 </a:t>
            </a:r>
            <a:r>
              <a:rPr lang="en-US" altLang="en-PK" i="1">
                <a:latin typeface="Arial" panose="020B0604020202020204" pitchFamily="34" charset="0"/>
                <a:ea typeface="MS PGothic" panose="020B0600070205080204" pitchFamily="34" charset="-128"/>
              </a:rPr>
              <a:t>(Guide to Malware Incident Prevention and </a:t>
            </a:r>
          </a:p>
          <a:p>
            <a:pPr eaLnBrk="1" hangingPunct="1"/>
            <a:r>
              <a:rPr lang="en-US" altLang="en-PK" i="1">
                <a:latin typeface="Arial" panose="020B0604020202020204" pitchFamily="34" charset="0"/>
                <a:ea typeface="MS PGothic" panose="020B0600070205080204" pitchFamily="34" charset="-128"/>
              </a:rPr>
              <a:t>Handling for Desktops and Laptops, </a:t>
            </a:r>
            <a:r>
              <a:rPr lang="en-US" altLang="en-PK">
                <a:latin typeface="Arial" panose="020B0604020202020204" pitchFamily="34" charset="0"/>
                <a:ea typeface="MS PGothic" panose="020B0600070205080204" pitchFamily="34" charset="-128"/>
              </a:rPr>
              <a:t>July 2013) defines malware as “a program that</a:t>
            </a:r>
          </a:p>
          <a:p>
            <a:pPr eaLnBrk="1" hangingPunct="1"/>
            <a:r>
              <a:rPr lang="en-US" altLang="en-PK">
                <a:latin typeface="Arial" panose="020B0604020202020204" pitchFamily="34" charset="0"/>
                <a:ea typeface="MS PGothic" panose="020B0600070205080204" pitchFamily="34" charset="-128"/>
              </a:rPr>
              <a:t>is inserted into a system, usually covertly, with the intent of compromising the confidentiality,</a:t>
            </a:r>
          </a:p>
          <a:p>
            <a:pPr eaLnBrk="1" hangingPunct="1"/>
            <a:r>
              <a:rPr lang="en-US" altLang="en-PK">
                <a:latin typeface="Arial" panose="020B0604020202020204" pitchFamily="34" charset="0"/>
                <a:ea typeface="MS PGothic" panose="020B0600070205080204" pitchFamily="34" charset="-128"/>
              </a:rPr>
              <a:t>integrity, or availability of the victim’s data, applications, or operating</a:t>
            </a:r>
          </a:p>
          <a:p>
            <a:pPr eaLnBrk="1" hangingPunct="1"/>
            <a:r>
              <a:rPr lang="en-US" altLang="en-PK">
                <a:latin typeface="Arial" panose="020B0604020202020204" pitchFamily="34" charset="0"/>
                <a:ea typeface="MS PGothic" panose="020B0600070205080204" pitchFamily="34" charset="-128"/>
              </a:rPr>
              <a:t>system or otherwise annoying or disrupting the victim.” Hence, we are concerned</a:t>
            </a:r>
          </a:p>
          <a:p>
            <a:pPr eaLnBrk="1" hangingPunct="1"/>
            <a:r>
              <a:rPr lang="en-US" altLang="en-PK">
                <a:latin typeface="Arial" panose="020B0604020202020204" pitchFamily="34" charset="0"/>
                <a:ea typeface="MS PGothic" panose="020B0600070205080204" pitchFamily="34" charset="-128"/>
              </a:rPr>
              <a:t>with the threat malware poses to application programs, to utility programs, such as</a:t>
            </a:r>
          </a:p>
          <a:p>
            <a:pPr eaLnBrk="1" hangingPunct="1"/>
            <a:r>
              <a:rPr lang="en-US" altLang="en-PK">
                <a:latin typeface="Arial" panose="020B0604020202020204" pitchFamily="34" charset="0"/>
                <a:ea typeface="MS PGothic" panose="020B0600070205080204" pitchFamily="34" charset="-128"/>
              </a:rPr>
              <a:t>editors and compilers, and to kernel-level programs. We are also concerned with</a:t>
            </a:r>
          </a:p>
          <a:p>
            <a:pPr eaLnBrk="1" hangingPunct="1"/>
            <a:r>
              <a:rPr lang="en-US" altLang="en-PK">
                <a:latin typeface="Arial" panose="020B0604020202020204" pitchFamily="34" charset="0"/>
                <a:ea typeface="MS PGothic" panose="020B0600070205080204" pitchFamily="34" charset="-128"/>
              </a:rPr>
              <a:t>its use on compromised or malicious Web sites and servers, or in especially crafted</a:t>
            </a:r>
          </a:p>
          <a:p>
            <a:pPr eaLnBrk="1" hangingPunct="1"/>
            <a:r>
              <a:rPr lang="en-US" altLang="en-PK">
                <a:latin typeface="Arial" panose="020B0604020202020204" pitchFamily="34" charset="0"/>
                <a:ea typeface="MS PGothic" panose="020B0600070205080204" pitchFamily="34" charset="-128"/>
              </a:rPr>
              <a:t>spam e-mails or other messages, which aim to trick users into revealing sensitive</a:t>
            </a:r>
          </a:p>
          <a:p>
            <a:pPr eaLnBrk="1" hangingPunct="1"/>
            <a:r>
              <a:rPr lang="en-US" altLang="en-PK">
                <a:latin typeface="Arial" panose="020B0604020202020204" pitchFamily="34" charset="0"/>
                <a:ea typeface="MS PGothic" panose="020B0600070205080204" pitchFamily="34" charset="-128"/>
              </a:rPr>
              <a:t>personal information.</a:t>
            </a:r>
          </a:p>
          <a:p>
            <a:pPr eaLnBrk="1" hangingPunct="1"/>
            <a:endParaRPr lang="en-US" altLang="en-PK">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41195862-1B94-BE8B-2E6C-485D1A75318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C588309-F2AF-4D81-AF6D-F9ED13DCC56E}" type="slidenum">
              <a:rPr lang="en-AU" altLang="en-PK" sz="1200"/>
              <a:pPr/>
              <a:t>17</a:t>
            </a:fld>
            <a:endParaRPr lang="en-AU" altLang="en-PK" sz="1200"/>
          </a:p>
        </p:txBody>
      </p:sp>
      <p:sp>
        <p:nvSpPr>
          <p:cNvPr id="12291" name="Rectangle 2">
            <a:extLst>
              <a:ext uri="{FF2B5EF4-FFF2-40B4-BE49-F238E27FC236}">
                <a16:creationId xmlns:a16="http://schemas.microsoft.com/office/drawing/2014/main" id="{0045073B-1652-DCC3-955E-0839133CA5C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B29655E0-B75F-81A7-CA02-48A7D64466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PK">
                <a:latin typeface="Arial" panose="020B0604020202020204" pitchFamily="34" charset="0"/>
                <a:ea typeface="MS PGothic" panose="020B0600070205080204" pitchFamily="34" charset="-128"/>
              </a:rPr>
              <a:t>A number of authors attempt to classify malware, as shown in the survey and proposal</a:t>
            </a:r>
          </a:p>
          <a:p>
            <a:pPr eaLnBrk="1" hangingPunct="1"/>
            <a:r>
              <a:rPr lang="en-US" altLang="en-PK">
                <a:latin typeface="Arial" panose="020B0604020202020204" pitchFamily="34" charset="0"/>
                <a:ea typeface="MS PGothic" panose="020B0600070205080204" pitchFamily="34" charset="-128"/>
              </a:rPr>
              <a:t>of [HANS04]. Although a range of aspects can be used, one useful approach</a:t>
            </a:r>
          </a:p>
          <a:p>
            <a:pPr eaLnBrk="1" hangingPunct="1"/>
            <a:r>
              <a:rPr lang="en-US" altLang="en-PK">
                <a:latin typeface="Arial" panose="020B0604020202020204" pitchFamily="34" charset="0"/>
                <a:ea typeface="MS PGothic" panose="020B0600070205080204" pitchFamily="34" charset="-128"/>
              </a:rPr>
              <a:t>classifies malware into two broad categories, based first on how it spreads or propagates</a:t>
            </a:r>
          </a:p>
          <a:p>
            <a:pPr eaLnBrk="1" hangingPunct="1"/>
            <a:r>
              <a:rPr lang="en-US" altLang="en-PK">
                <a:latin typeface="Arial" panose="020B0604020202020204" pitchFamily="34" charset="0"/>
                <a:ea typeface="MS PGothic" panose="020B0600070205080204" pitchFamily="34" charset="-128"/>
              </a:rPr>
              <a:t>to reach the desired targets; and then on the actions or payloads it performs</a:t>
            </a:r>
          </a:p>
          <a:p>
            <a:pPr eaLnBrk="1" hangingPunct="1"/>
            <a:r>
              <a:rPr lang="en-US" altLang="en-PK">
                <a:latin typeface="Arial" panose="020B0604020202020204" pitchFamily="34" charset="0"/>
                <a:ea typeface="MS PGothic" panose="020B0600070205080204" pitchFamily="34" charset="-128"/>
              </a:rPr>
              <a:t>once a target is reached.</a:t>
            </a:r>
          </a:p>
          <a:p>
            <a:pPr eaLnBrk="1" hangingPunct="1"/>
            <a:endParaRPr lang="en-US" altLang="en-PK">
              <a:latin typeface="Arial" panose="020B0604020202020204" pitchFamily="34" charset="0"/>
              <a:ea typeface="MS PGothic" panose="020B0600070205080204" pitchFamily="34" charset="-128"/>
            </a:endParaRPr>
          </a:p>
          <a:p>
            <a:pPr eaLnBrk="1" hangingPunct="1"/>
            <a:r>
              <a:rPr lang="en-US" altLang="en-PK">
                <a:latin typeface="Arial" panose="020B0604020202020204" pitchFamily="34" charset="0"/>
                <a:ea typeface="MS PGothic" panose="020B0600070205080204" pitchFamily="34" charset="-128"/>
              </a:rPr>
              <a:t>Earlier approaches to malware classification distinguished between those that</a:t>
            </a:r>
          </a:p>
          <a:p>
            <a:pPr eaLnBrk="1" hangingPunct="1"/>
            <a:r>
              <a:rPr lang="en-US" altLang="en-PK">
                <a:latin typeface="Arial" panose="020B0604020202020204" pitchFamily="34" charset="0"/>
                <a:ea typeface="MS PGothic" panose="020B0600070205080204" pitchFamily="34" charset="-128"/>
              </a:rPr>
              <a:t>need a host program, being parasitic code such as viruses, and those that are independent,</a:t>
            </a:r>
          </a:p>
          <a:p>
            <a:pPr eaLnBrk="1" hangingPunct="1"/>
            <a:r>
              <a:rPr lang="en-US" altLang="en-PK">
                <a:latin typeface="Arial" panose="020B0604020202020204" pitchFamily="34" charset="0"/>
                <a:ea typeface="MS PGothic" panose="020B0600070205080204" pitchFamily="34" charset="-128"/>
              </a:rPr>
              <a:t>self-contained programs run on the system such as worms, trojans, and</a:t>
            </a:r>
          </a:p>
          <a:p>
            <a:pPr eaLnBrk="1" hangingPunct="1"/>
            <a:r>
              <a:rPr lang="en-US" altLang="en-PK">
                <a:latin typeface="Arial" panose="020B0604020202020204" pitchFamily="34" charset="0"/>
                <a:ea typeface="MS PGothic" panose="020B0600070205080204" pitchFamily="34" charset="-128"/>
              </a:rPr>
              <a:t>bots. Another distinction used was between malware that does not replicate, such as</a:t>
            </a:r>
          </a:p>
          <a:p>
            <a:pPr eaLnBrk="1" hangingPunct="1"/>
            <a:r>
              <a:rPr lang="en-US" altLang="en-PK">
                <a:latin typeface="Arial" panose="020B0604020202020204" pitchFamily="34" charset="0"/>
                <a:ea typeface="MS PGothic" panose="020B0600070205080204" pitchFamily="34" charset="-128"/>
              </a:rPr>
              <a:t>trojans and spam e-mail, and malware that does, including viruses and worms.</a:t>
            </a:r>
          </a:p>
          <a:p>
            <a:pPr eaLnBrk="1" hangingPunct="1"/>
            <a:endParaRPr lang="en-US" altLang="en-PK">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41195862-1B94-BE8B-2E6C-485D1A75318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C588309-F2AF-4D81-AF6D-F9ED13DCC56E}" type="slidenum">
              <a:rPr lang="en-AU" altLang="en-PK" sz="1200"/>
              <a:pPr/>
              <a:t>18</a:t>
            </a:fld>
            <a:endParaRPr lang="en-AU" altLang="en-PK" sz="1200"/>
          </a:p>
        </p:txBody>
      </p:sp>
      <p:sp>
        <p:nvSpPr>
          <p:cNvPr id="12291" name="Rectangle 2">
            <a:extLst>
              <a:ext uri="{FF2B5EF4-FFF2-40B4-BE49-F238E27FC236}">
                <a16:creationId xmlns:a16="http://schemas.microsoft.com/office/drawing/2014/main" id="{0045073B-1652-DCC3-955E-0839133CA5C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B29655E0-B75F-81A7-CA02-48A7D64466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PK">
                <a:latin typeface="Arial" panose="020B0604020202020204" pitchFamily="34" charset="0"/>
                <a:ea typeface="MS PGothic" panose="020B0600070205080204" pitchFamily="34" charset="-128"/>
              </a:rPr>
              <a:t>A number of authors attempt to classify malware, as shown in the survey and proposal</a:t>
            </a:r>
          </a:p>
          <a:p>
            <a:pPr eaLnBrk="1" hangingPunct="1"/>
            <a:r>
              <a:rPr lang="en-US" altLang="en-PK">
                <a:latin typeface="Arial" panose="020B0604020202020204" pitchFamily="34" charset="0"/>
                <a:ea typeface="MS PGothic" panose="020B0600070205080204" pitchFamily="34" charset="-128"/>
              </a:rPr>
              <a:t>of [HANS04]. Although a range of aspects can be used, one useful approach</a:t>
            </a:r>
          </a:p>
          <a:p>
            <a:pPr eaLnBrk="1" hangingPunct="1"/>
            <a:r>
              <a:rPr lang="en-US" altLang="en-PK">
                <a:latin typeface="Arial" panose="020B0604020202020204" pitchFamily="34" charset="0"/>
                <a:ea typeface="MS PGothic" panose="020B0600070205080204" pitchFamily="34" charset="-128"/>
              </a:rPr>
              <a:t>classifies malware into two broad categories, based first on how it spreads or propagates</a:t>
            </a:r>
          </a:p>
          <a:p>
            <a:pPr eaLnBrk="1" hangingPunct="1"/>
            <a:r>
              <a:rPr lang="en-US" altLang="en-PK">
                <a:latin typeface="Arial" panose="020B0604020202020204" pitchFamily="34" charset="0"/>
                <a:ea typeface="MS PGothic" panose="020B0600070205080204" pitchFamily="34" charset="-128"/>
              </a:rPr>
              <a:t>to reach the desired targets; and then on the actions or payloads it performs</a:t>
            </a:r>
          </a:p>
          <a:p>
            <a:pPr eaLnBrk="1" hangingPunct="1"/>
            <a:r>
              <a:rPr lang="en-US" altLang="en-PK">
                <a:latin typeface="Arial" panose="020B0604020202020204" pitchFamily="34" charset="0"/>
                <a:ea typeface="MS PGothic" panose="020B0600070205080204" pitchFamily="34" charset="-128"/>
              </a:rPr>
              <a:t>once a target is reached.</a:t>
            </a:r>
          </a:p>
          <a:p>
            <a:pPr eaLnBrk="1" hangingPunct="1"/>
            <a:endParaRPr lang="en-US" altLang="en-PK">
              <a:latin typeface="Arial" panose="020B0604020202020204" pitchFamily="34" charset="0"/>
              <a:ea typeface="MS PGothic" panose="020B0600070205080204" pitchFamily="34" charset="-128"/>
            </a:endParaRPr>
          </a:p>
          <a:p>
            <a:pPr eaLnBrk="1" hangingPunct="1"/>
            <a:r>
              <a:rPr lang="en-US" altLang="en-PK">
                <a:latin typeface="Arial" panose="020B0604020202020204" pitchFamily="34" charset="0"/>
                <a:ea typeface="MS PGothic" panose="020B0600070205080204" pitchFamily="34" charset="-128"/>
              </a:rPr>
              <a:t>Earlier approaches to malware classification distinguished between those that</a:t>
            </a:r>
          </a:p>
          <a:p>
            <a:pPr eaLnBrk="1" hangingPunct="1"/>
            <a:r>
              <a:rPr lang="en-US" altLang="en-PK">
                <a:latin typeface="Arial" panose="020B0604020202020204" pitchFamily="34" charset="0"/>
                <a:ea typeface="MS PGothic" panose="020B0600070205080204" pitchFamily="34" charset="-128"/>
              </a:rPr>
              <a:t>need a host program, being parasitic code such as viruses, and those that are independent,</a:t>
            </a:r>
          </a:p>
          <a:p>
            <a:pPr eaLnBrk="1" hangingPunct="1"/>
            <a:r>
              <a:rPr lang="en-US" altLang="en-PK">
                <a:latin typeface="Arial" panose="020B0604020202020204" pitchFamily="34" charset="0"/>
                <a:ea typeface="MS PGothic" panose="020B0600070205080204" pitchFamily="34" charset="-128"/>
              </a:rPr>
              <a:t>self-contained programs run on the system such as worms, trojans, and</a:t>
            </a:r>
          </a:p>
          <a:p>
            <a:pPr eaLnBrk="1" hangingPunct="1"/>
            <a:r>
              <a:rPr lang="en-US" altLang="en-PK">
                <a:latin typeface="Arial" panose="020B0604020202020204" pitchFamily="34" charset="0"/>
                <a:ea typeface="MS PGothic" panose="020B0600070205080204" pitchFamily="34" charset="-128"/>
              </a:rPr>
              <a:t>bots. Another distinction used was between malware that does not replicate, such as</a:t>
            </a:r>
          </a:p>
          <a:p>
            <a:pPr eaLnBrk="1" hangingPunct="1"/>
            <a:r>
              <a:rPr lang="en-US" altLang="en-PK">
                <a:latin typeface="Arial" panose="020B0604020202020204" pitchFamily="34" charset="0"/>
                <a:ea typeface="MS PGothic" panose="020B0600070205080204" pitchFamily="34" charset="-128"/>
              </a:rPr>
              <a:t>trojans and spam e-mail, and malware that does, including viruses and worms.</a:t>
            </a:r>
          </a:p>
          <a:p>
            <a:pPr eaLnBrk="1" hangingPunct="1"/>
            <a:endParaRPr lang="en-US" altLang="en-PK">
              <a:ea typeface="MS PGothic" panose="020B0600070205080204" pitchFamily="34" charset="-128"/>
            </a:endParaRPr>
          </a:p>
        </p:txBody>
      </p:sp>
    </p:spTree>
    <p:extLst>
      <p:ext uri="{BB962C8B-B14F-4D97-AF65-F5344CB8AC3E}">
        <p14:creationId xmlns:p14="http://schemas.microsoft.com/office/powerpoint/2010/main" val="3595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64C3111-AC3A-4D49-969B-416BE39DD9F2}"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99297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t>
            </a:r>
            <a:r>
              <a:rPr lang="en-US" b="0" dirty="0">
                <a:latin typeface="Arial" charset="0"/>
                <a:ea typeface="ＭＳ Ｐゴシック" pitchFamily="-65" charset="-128"/>
              </a:rPr>
              <a:t>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t>
            </a:r>
            <a:r>
              <a:rPr lang="en-US" b="0" dirty="0">
                <a:latin typeface="Arial" charset="0"/>
                <a:ea typeface="ＭＳ Ｐゴシック" pitchFamily="-65" charset="-128"/>
              </a:rPr>
              <a:t>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t>
            </a:r>
            <a:r>
              <a:rPr lang="en-US" b="0" dirty="0">
                <a:latin typeface="Arial" charset="0"/>
                <a:ea typeface="ＭＳ Ｐゴシック" pitchFamily="-65" charset="-128"/>
              </a:rPr>
              <a:t>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t>
            </a:r>
            <a:r>
              <a:rPr lang="en-US" b="0" dirty="0">
                <a:latin typeface="Arial" charset="0"/>
                <a:ea typeface="ＭＳ Ｐゴシック" pitchFamily="-65" charset="-128"/>
              </a:rPr>
              <a:t>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t>
            </a:r>
            <a:r>
              <a:rPr lang="en-US" b="0" dirty="0">
                <a:latin typeface="Arial" charset="0"/>
                <a:ea typeface="ＭＳ Ｐゴシック" pitchFamily="-65" charset="-128"/>
              </a:rPr>
              <a:t>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2963D8-2005-4DB4-BA38-3BF67BD199C5}"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Tree>
    <p:extLst>
      <p:ext uri="{BB962C8B-B14F-4D97-AF65-F5344CB8AC3E}">
        <p14:creationId xmlns:p14="http://schemas.microsoft.com/office/powerpoint/2010/main" val="1166825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847121-D02F-4F62-859C-2EAF1728601D}" type="slidenum">
              <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AU" sz="1200" b="0" i="0" u="none" strike="noStrike" kern="1200" cap="none" spc="0" normalizeH="0" baseline="0" noProof="0">
              <a:ln>
                <a:noFill/>
              </a:ln>
              <a:solidFill>
                <a:srgbClr val="000000"/>
              </a:solidFill>
              <a:effectLst/>
              <a:uLnTx/>
              <a:uFillTx/>
              <a:latin typeface="Arial" charset="0"/>
              <a:ea typeface="ＭＳ Ｐゴシック" pitchFamily="-65" charset="-128"/>
              <a:cs typeface="+mn-cs"/>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Melissa e-mail worm that appeared in 1998 was the first of a new generation of</a:t>
            </a:r>
          </a:p>
          <a:p>
            <a:r>
              <a:rPr lang="en-US" b="0" dirty="0">
                <a:latin typeface="Arial" charset="0"/>
                <a:ea typeface="ＭＳ Ｐゴシック" pitchFamily="-65" charset="-128"/>
              </a:rPr>
              <a:t>malware that included aspects of virus, worm, and Trojan in one package [CASS01].</a:t>
            </a:r>
          </a:p>
          <a:p>
            <a:r>
              <a:rPr lang="en-US" b="0" dirty="0">
                <a:latin typeface="Arial" charset="0"/>
                <a:ea typeface="ＭＳ Ｐゴシック" pitchFamily="-65" charset="-128"/>
              </a:rPr>
              <a:t>Melissa made use of a Microsoft Word macro embedded in an attachment. If the</a:t>
            </a:r>
          </a:p>
          <a:p>
            <a:r>
              <a:rPr lang="en-US" b="0" dirty="0">
                <a:latin typeface="Arial" charset="0"/>
                <a:ea typeface="ＭＳ Ｐゴシック" pitchFamily="-65" charset="-128"/>
              </a:rPr>
              <a:t>recipient opens the e-mail attachment, the Word macro is activated. Then it</a:t>
            </a:r>
          </a:p>
          <a:p>
            <a:endParaRPr lang="en-US" b="0" dirty="0">
              <a:latin typeface="Arial" charset="0"/>
              <a:ea typeface="ＭＳ Ｐゴシック" pitchFamily="-65" charset="-128"/>
            </a:endParaRPr>
          </a:p>
          <a:p>
            <a:r>
              <a:rPr lang="en-US" b="0" dirty="0">
                <a:latin typeface="Arial" charset="0"/>
                <a:ea typeface="ＭＳ Ｐゴシック" pitchFamily="-65" charset="-128"/>
              </a:rPr>
              <a:t>1. Sends itself to everyone on the mailing list in the user’s e-mail package, propagating</a:t>
            </a:r>
          </a:p>
          <a:p>
            <a:r>
              <a:rPr lang="en-US" b="0" dirty="0">
                <a:latin typeface="Arial" charset="0"/>
                <a:ea typeface="ＭＳ Ｐゴシック" pitchFamily="-65" charset="-128"/>
              </a:rPr>
              <a:t>as a worm; and</a:t>
            </a:r>
          </a:p>
          <a:p>
            <a:endParaRPr lang="en-US" b="0" dirty="0">
              <a:latin typeface="Arial" charset="0"/>
              <a:ea typeface="ＭＳ Ｐゴシック" pitchFamily="-65" charset="-128"/>
            </a:endParaRPr>
          </a:p>
          <a:p>
            <a:r>
              <a:rPr lang="en-US" b="0" dirty="0">
                <a:latin typeface="Arial" charset="0"/>
                <a:ea typeface="ＭＳ Ｐゴシック" pitchFamily="-65" charset="-128"/>
              </a:rPr>
              <a:t>2. Does local damage on the user’s system, including disabling some security</a:t>
            </a:r>
          </a:p>
          <a:p>
            <a:r>
              <a:rPr lang="en-US" b="0" dirty="0">
                <a:latin typeface="Arial" charset="0"/>
                <a:ea typeface="ＭＳ Ｐゴシック" pitchFamily="-65" charset="-128"/>
              </a:rPr>
              <a:t>tools, and also copying itself into other documents, propagating as a</a:t>
            </a:r>
          </a:p>
          <a:p>
            <a:r>
              <a:rPr lang="en-US" b="0" dirty="0">
                <a:latin typeface="Arial" charset="0"/>
                <a:ea typeface="ＭＳ Ｐゴシック" pitchFamily="-65" charset="-128"/>
              </a:rPr>
              <a:t>virus; and</a:t>
            </a:r>
          </a:p>
          <a:p>
            <a:endParaRPr lang="en-US" b="0" dirty="0">
              <a:latin typeface="Arial" charset="0"/>
              <a:ea typeface="ＭＳ Ｐゴシック" pitchFamily="-65" charset="-128"/>
            </a:endParaRPr>
          </a:p>
          <a:p>
            <a:r>
              <a:rPr lang="en-US" b="0" dirty="0">
                <a:latin typeface="Arial" charset="0"/>
                <a:ea typeface="ＭＳ Ｐゴシック" pitchFamily="-65" charset="-128"/>
              </a:rPr>
              <a:t>3. If a trigger time was seen, it displayed a Simpson quote as its payload.</a:t>
            </a:r>
          </a:p>
          <a:p>
            <a:endParaRPr lang="en-US" b="0" dirty="0">
              <a:latin typeface="Arial" charset="0"/>
              <a:ea typeface="ＭＳ Ｐゴシック" pitchFamily="-65" charset="-128"/>
            </a:endParaRPr>
          </a:p>
          <a:p>
            <a:r>
              <a:rPr lang="en-US" b="0" dirty="0">
                <a:latin typeface="Arial" charset="0"/>
                <a:ea typeface="ＭＳ Ｐゴシック" pitchFamily="-65" charset="-128"/>
              </a:rPr>
              <a:t>In 1999, a more powerful version of this e-mail virus appeared. This version</a:t>
            </a:r>
          </a:p>
          <a:p>
            <a:r>
              <a:rPr lang="en-US" b="0" dirty="0">
                <a:latin typeface="Arial" charset="0"/>
                <a:ea typeface="ＭＳ Ｐゴシック" pitchFamily="-65" charset="-128"/>
              </a:rPr>
              <a:t>could be activated merely by opening an e-mail that contains the virus, rather</a:t>
            </a:r>
          </a:p>
          <a:p>
            <a:r>
              <a:rPr lang="en-US" b="0" dirty="0">
                <a:latin typeface="Arial" charset="0"/>
                <a:ea typeface="ＭＳ Ｐゴシック" pitchFamily="-65" charset="-128"/>
              </a:rPr>
              <a:t>than by opening an attachment. The virus uses the Visual Basic scripting language</a:t>
            </a:r>
          </a:p>
          <a:p>
            <a:r>
              <a:rPr lang="en-US" b="0" dirty="0">
                <a:latin typeface="Arial" charset="0"/>
                <a:ea typeface="ＭＳ Ｐゴシック" pitchFamily="-65" charset="-128"/>
              </a:rPr>
              <a:t>supported by the e-mail package.</a:t>
            </a:r>
          </a:p>
          <a:p>
            <a:endParaRPr lang="en-US" b="0" dirty="0">
              <a:latin typeface="Arial" charset="0"/>
              <a:ea typeface="ＭＳ Ｐゴシック" pitchFamily="-65" charset="-128"/>
            </a:endParaRPr>
          </a:p>
          <a:p>
            <a:r>
              <a:rPr lang="en-US" b="0" dirty="0">
                <a:latin typeface="Arial" charset="0"/>
                <a:ea typeface="ＭＳ Ｐゴシック" pitchFamily="-65" charset="-128"/>
              </a:rPr>
              <a:t>Melissa propagates itself as soon as it is activated (either by opening an e-mail</a:t>
            </a:r>
          </a:p>
          <a:p>
            <a:r>
              <a:rPr lang="en-US" b="0" dirty="0">
                <a:latin typeface="Arial" charset="0"/>
                <a:ea typeface="ＭＳ Ｐゴシック" pitchFamily="-65" charset="-128"/>
              </a:rPr>
              <a:t>attachment or by opening the e-mail) to all of the e-mail addresses known to the</a:t>
            </a:r>
          </a:p>
          <a:p>
            <a:r>
              <a:rPr lang="en-US" b="0" dirty="0">
                <a:latin typeface="Arial" charset="0"/>
                <a:ea typeface="ＭＳ Ｐゴシック" pitchFamily="-65" charset="-128"/>
              </a:rPr>
              <a:t>infected host. As a result, whereas viruses used to take months or years to propagate,</a:t>
            </a:r>
          </a:p>
          <a:p>
            <a:r>
              <a:rPr lang="en-US" b="0" dirty="0">
                <a:latin typeface="Arial" charset="0"/>
                <a:ea typeface="ＭＳ Ｐゴシック" pitchFamily="-65" charset="-128"/>
              </a:rPr>
              <a:t>this next generation of malware could do so in hours. [CASS01] notes that it</a:t>
            </a:r>
          </a:p>
          <a:p>
            <a:r>
              <a:rPr lang="en-US" b="0" dirty="0">
                <a:latin typeface="Arial" charset="0"/>
                <a:ea typeface="ＭＳ Ｐゴシック" pitchFamily="-65" charset="-128"/>
              </a:rPr>
              <a:t>took only three days for Melissa to infect over 100,000 computers, compared to the</a:t>
            </a:r>
          </a:p>
          <a:p>
            <a:r>
              <a:rPr lang="en-US" b="0" dirty="0">
                <a:latin typeface="Arial" charset="0"/>
                <a:ea typeface="ＭＳ Ｐゴシック" pitchFamily="-65" charset="-128"/>
              </a:rPr>
              <a:t>months it took the Brain virus to infect a few thousand computers a decade before.</a:t>
            </a:r>
          </a:p>
          <a:p>
            <a:r>
              <a:rPr lang="en-US" b="0" dirty="0">
                <a:latin typeface="Arial" charset="0"/>
                <a:ea typeface="ＭＳ Ｐゴシック" pitchFamily="-65" charset="-128"/>
              </a:rPr>
              <a:t>This makes it very difficult for anti-virus software to respond to new attacks before</a:t>
            </a:r>
          </a:p>
          <a:p>
            <a:r>
              <a:rPr lang="en-US" b="0" dirty="0">
                <a:latin typeface="Arial" charset="0"/>
                <a:ea typeface="ＭＳ Ｐゴシック" pitchFamily="-65" charset="-128"/>
              </a:rPr>
              <a:t>much damage is done.</a:t>
            </a:r>
          </a:p>
          <a:p>
            <a:endParaRPr lang="en-US" b="0" dirty="0">
              <a:latin typeface="Arial" charset="0"/>
              <a:ea typeface="ＭＳ Ｐゴシック" pitchFamily="-65" charset="-128"/>
            </a:endParaRPr>
          </a:p>
          <a:p>
            <a:r>
              <a:rPr lang="en-US" b="0" dirty="0">
                <a:latin typeface="Arial" charset="0"/>
                <a:ea typeface="ＭＳ Ｐゴシック" pitchFamily="-65" charset="-128"/>
              </a:rPr>
              <a:t>The Code Red worm first appeared in July 2001. Code Red exploits a security</a:t>
            </a:r>
          </a:p>
          <a:p>
            <a:r>
              <a:rPr lang="en-US" b="0" dirty="0">
                <a:latin typeface="Arial" charset="0"/>
                <a:ea typeface="ＭＳ Ｐゴシック" pitchFamily="-65" charset="-128"/>
              </a:rPr>
              <a:t>hole in the Microsoft Internet Information Server (IIS) to penetrate and spread.</a:t>
            </a:r>
          </a:p>
          <a:p>
            <a:r>
              <a:rPr lang="en-US" b="0" dirty="0">
                <a:latin typeface="Arial" charset="0"/>
                <a:ea typeface="ＭＳ Ｐゴシック" pitchFamily="-65" charset="-128"/>
              </a:rPr>
              <a:t>It also disables the system file checker in Windows. The worm probes random IP</a:t>
            </a:r>
          </a:p>
          <a:p>
            <a:r>
              <a:rPr lang="en-US" b="0" dirty="0">
                <a:latin typeface="Arial" charset="0"/>
                <a:ea typeface="ＭＳ Ｐゴシック" pitchFamily="-65" charset="-128"/>
              </a:rPr>
              <a:t>addresses to spread to other hosts. During a certain period of time, it only spreads.</a:t>
            </a:r>
          </a:p>
          <a:p>
            <a:r>
              <a:rPr lang="en-US" b="0" dirty="0">
                <a:latin typeface="Arial" charset="0"/>
                <a:ea typeface="ＭＳ Ｐゴシック" pitchFamily="-65" charset="-128"/>
              </a:rPr>
              <a:t>It then initiates a denial-of-service attack against a government Web site by flooding</a:t>
            </a:r>
          </a:p>
          <a:p>
            <a:r>
              <a:rPr lang="en-US" b="0" dirty="0">
                <a:latin typeface="Arial" charset="0"/>
                <a:ea typeface="ＭＳ Ｐゴシック" pitchFamily="-65" charset="-128"/>
              </a:rPr>
              <a:t>the site with packets from numerous hosts. The worm then suspends activities</a:t>
            </a:r>
          </a:p>
          <a:p>
            <a:r>
              <a:rPr lang="en-US" b="0" dirty="0">
                <a:latin typeface="Arial" charset="0"/>
                <a:ea typeface="ＭＳ Ｐゴシック" pitchFamily="-65" charset="-128"/>
              </a:rPr>
              <a:t>and reactivates periodically. In the second wave of attack, Code Red infected nearly</a:t>
            </a:r>
          </a:p>
          <a:p>
            <a:r>
              <a:rPr lang="en-US" b="0" dirty="0">
                <a:latin typeface="Arial" charset="0"/>
                <a:ea typeface="ＭＳ Ｐゴシック" pitchFamily="-65" charset="-128"/>
              </a:rPr>
              <a:t>360,000 servers in 14 hours. In addition to the havoc it caused at the targeted server,</a:t>
            </a:r>
          </a:p>
          <a:p>
            <a:r>
              <a:rPr lang="en-US" b="0" dirty="0">
                <a:latin typeface="Arial" charset="0"/>
                <a:ea typeface="ＭＳ Ｐゴシック" pitchFamily="-65" charset="-128"/>
              </a:rPr>
              <a:t>Code Red consumed enormous amounts of Internet capacity, disrupting service</a:t>
            </a:r>
          </a:p>
          <a:p>
            <a:r>
              <a:rPr lang="en-US" b="0" dirty="0">
                <a:latin typeface="Arial" charset="0"/>
                <a:ea typeface="ＭＳ Ｐゴシック" pitchFamily="-65" charset="-128"/>
              </a:rPr>
              <a:t>[MOOR02].</a:t>
            </a:r>
          </a:p>
          <a:p>
            <a:endParaRPr lang="en-US" b="0" dirty="0">
              <a:latin typeface="Arial" charset="0"/>
              <a:ea typeface="ＭＳ Ｐゴシック" pitchFamily="-65" charset="-128"/>
            </a:endParaRPr>
          </a:p>
          <a:p>
            <a:r>
              <a:rPr lang="en-US" b="0" dirty="0">
                <a:latin typeface="Arial" charset="0"/>
                <a:ea typeface="ＭＳ Ｐゴシック" pitchFamily="-65" charset="-128"/>
              </a:rPr>
              <a:t>Code Red II is another, distinct, variant that first appeared in August 2001,</a:t>
            </a:r>
          </a:p>
          <a:p>
            <a:r>
              <a:rPr lang="en-US" b="0" dirty="0">
                <a:latin typeface="Arial" charset="0"/>
                <a:ea typeface="ＭＳ Ｐゴシック" pitchFamily="-65" charset="-128"/>
              </a:rPr>
              <a:t>and also targeted Microsoft IIS. It tried to infect systems on the same subnet as the</a:t>
            </a:r>
          </a:p>
          <a:p>
            <a:r>
              <a:rPr lang="en-US" b="0" dirty="0">
                <a:latin typeface="Arial" charset="0"/>
                <a:ea typeface="ＭＳ Ｐゴシック" pitchFamily="-65" charset="-128"/>
              </a:rPr>
              <a:t>infected system. Also, this newer worm installs a backdoor, allowing a hacker to</a:t>
            </a:r>
          </a:p>
          <a:p>
            <a:r>
              <a:rPr lang="en-US" b="0" dirty="0">
                <a:latin typeface="Arial" charset="0"/>
                <a:ea typeface="ＭＳ Ｐゴシック" pitchFamily="-65" charset="-128"/>
              </a:rPr>
              <a:t>remotely execute commands on victim computers.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Nimda</a:t>
            </a:r>
            <a:r>
              <a:rPr lang="en-US" b="0" dirty="0">
                <a:latin typeface="Arial" charset="0"/>
                <a:ea typeface="ＭＳ Ｐゴシック" pitchFamily="-65" charset="-128"/>
              </a:rPr>
              <a:t> worm that appeared in September 2001 also has worm, virus, and</a:t>
            </a:r>
          </a:p>
          <a:p>
            <a:r>
              <a:rPr lang="en-US" b="0" dirty="0">
                <a:latin typeface="Arial" charset="0"/>
                <a:ea typeface="ＭＳ Ｐゴシック" pitchFamily="-65" charset="-128"/>
              </a:rPr>
              <a:t>mobile code characteristics. It spread using a variety of distribution methods: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E-mail</a:t>
            </a:r>
            <a:r>
              <a:rPr lang="en-US" b="0" dirty="0">
                <a:latin typeface="Arial" charset="0"/>
                <a:ea typeface="ＭＳ Ｐゴシック" pitchFamily="-65" charset="-128"/>
              </a:rPr>
              <a:t>: A user on a vulnerable host opens an infected e-mail attachment;</a:t>
            </a:r>
          </a:p>
          <a:p>
            <a:r>
              <a:rPr lang="en-US" b="0" dirty="0" err="1">
                <a:latin typeface="Arial" charset="0"/>
                <a:ea typeface="ＭＳ Ｐゴシック" pitchFamily="-65" charset="-128"/>
              </a:rPr>
              <a:t>Nimda</a:t>
            </a:r>
            <a:r>
              <a:rPr lang="en-US" b="0" dirty="0">
                <a:latin typeface="Arial" charset="0"/>
                <a:ea typeface="ＭＳ Ｐゴシック" pitchFamily="-65" charset="-128"/>
              </a:rPr>
              <a:t> looks for e-mail addresses on the host and then sends copies of itself to</a:t>
            </a:r>
          </a:p>
          <a:p>
            <a:r>
              <a:rPr lang="en-US" b="0" dirty="0">
                <a:latin typeface="Arial" charset="0"/>
                <a:ea typeface="ＭＳ Ｐゴシック" pitchFamily="-65" charset="-128"/>
              </a:rPr>
              <a:t>those addresses.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Windows shares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hosts for unsecured Windows file shares; it can</a:t>
            </a:r>
          </a:p>
          <a:p>
            <a:r>
              <a:rPr lang="en-US" b="0" dirty="0">
                <a:latin typeface="Arial" charset="0"/>
                <a:ea typeface="ＭＳ Ｐゴシック" pitchFamily="-65" charset="-128"/>
              </a:rPr>
              <a:t>then use NetBIOS86 as a transport mechanism to infect files on that host in</a:t>
            </a:r>
          </a:p>
          <a:p>
            <a:r>
              <a:rPr lang="en-US" b="0" dirty="0">
                <a:latin typeface="Arial" charset="0"/>
                <a:ea typeface="ＭＳ Ｐゴシック" pitchFamily="-65" charset="-128"/>
              </a:rPr>
              <a:t>the hopes that a user will run an infected file, which will activate </a:t>
            </a:r>
            <a:r>
              <a:rPr lang="en-US" b="0" dirty="0" err="1">
                <a:latin typeface="Arial" charset="0"/>
                <a:ea typeface="ＭＳ Ｐゴシック" pitchFamily="-65" charset="-128"/>
              </a:rPr>
              <a:t>Nimda</a:t>
            </a:r>
            <a:r>
              <a:rPr lang="en-US" b="0" dirty="0">
                <a:latin typeface="Arial" charset="0"/>
                <a:ea typeface="ＭＳ Ｐゴシック" pitchFamily="-65" charset="-128"/>
              </a:rPr>
              <a:t> on</a:t>
            </a:r>
          </a:p>
          <a:p>
            <a:r>
              <a:rPr lang="en-US" b="0" dirty="0">
                <a:latin typeface="Arial" charset="0"/>
                <a:ea typeface="ＭＳ Ｐゴシック" pitchFamily="-65" charset="-128"/>
              </a:rPr>
              <a:t>that host.</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Web servers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Web servers, looking for known vulnerabilities in</a:t>
            </a:r>
          </a:p>
          <a:p>
            <a:r>
              <a:rPr lang="en-US" b="0" dirty="0">
                <a:latin typeface="Arial" charset="0"/>
                <a:ea typeface="ＭＳ Ｐゴシック" pitchFamily="-65" charset="-128"/>
              </a:rPr>
              <a:t>Microsoft IIS. If it finds a vulnerable server, it attempts to transfer a copy of</a:t>
            </a:r>
          </a:p>
          <a:p>
            <a:r>
              <a:rPr lang="en-US" b="0" dirty="0">
                <a:latin typeface="Arial" charset="0"/>
                <a:ea typeface="ＭＳ Ｐゴシック" pitchFamily="-65" charset="-128"/>
              </a:rPr>
              <a:t>itself to the server and infects it and its files.</a:t>
            </a:r>
          </a:p>
          <a:p>
            <a:endParaRPr lang="en-US" b="0" dirty="0">
              <a:latin typeface="Arial" charset="0"/>
              <a:ea typeface="ＭＳ Ｐゴシック" pitchFamily="-65" charset="-128"/>
            </a:endParaRPr>
          </a:p>
          <a:p>
            <a:r>
              <a:rPr lang="en-US" b="1" dirty="0">
                <a:latin typeface="Arial" charset="0"/>
                <a:ea typeface="ＭＳ Ｐゴシック" pitchFamily="-65" charset="-128"/>
              </a:rPr>
              <a:t>Web clients</a:t>
            </a:r>
            <a:r>
              <a:rPr lang="en-US" b="0" dirty="0">
                <a:latin typeface="Arial" charset="0"/>
                <a:ea typeface="ＭＳ Ｐゴシック" pitchFamily="-65" charset="-128"/>
              </a:rPr>
              <a:t>: If a vulnerable Web client visits a Web server that has been</a:t>
            </a:r>
          </a:p>
          <a:p>
            <a:r>
              <a:rPr lang="en-US" b="0" dirty="0">
                <a:latin typeface="Arial" charset="0"/>
                <a:ea typeface="ＭＳ Ｐゴシック" pitchFamily="-65" charset="-128"/>
              </a:rPr>
              <a:t>infected by </a:t>
            </a:r>
            <a:r>
              <a:rPr lang="en-US" b="0" dirty="0" err="1">
                <a:latin typeface="Arial" charset="0"/>
                <a:ea typeface="ＭＳ Ｐゴシック" pitchFamily="-65" charset="-128"/>
              </a:rPr>
              <a:t>Nimda</a:t>
            </a:r>
            <a:r>
              <a:rPr lang="en-US" b="0" dirty="0">
                <a:latin typeface="Arial" charset="0"/>
                <a:ea typeface="ＭＳ Ｐゴシック" pitchFamily="-65" charset="-128"/>
              </a:rPr>
              <a:t>, the client’s workstation will become infected.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Backdoors</a:t>
            </a:r>
            <a:r>
              <a:rPr lang="en-US" b="0" dirty="0">
                <a:latin typeface="Arial" charset="0"/>
                <a:ea typeface="ＭＳ Ｐゴシック" pitchFamily="-65" charset="-128"/>
              </a:rPr>
              <a:t>: If a workstation was infected by earlier worms, such as “Code Red</a:t>
            </a:r>
          </a:p>
          <a:p>
            <a:r>
              <a:rPr lang="en-US" b="0" dirty="0">
                <a:latin typeface="Arial" charset="0"/>
                <a:ea typeface="ＭＳ Ｐゴシック" pitchFamily="-65" charset="-128"/>
              </a:rPr>
              <a:t>II,” then </a:t>
            </a:r>
            <a:r>
              <a:rPr lang="en-US" b="0" dirty="0" err="1">
                <a:latin typeface="Arial" charset="0"/>
                <a:ea typeface="ＭＳ Ｐゴシック" pitchFamily="-65" charset="-128"/>
              </a:rPr>
              <a:t>Nimda</a:t>
            </a:r>
            <a:r>
              <a:rPr lang="en-US" b="0" dirty="0">
                <a:latin typeface="Arial" charset="0"/>
                <a:ea typeface="ＭＳ Ｐゴシック" pitchFamily="-65" charset="-128"/>
              </a:rPr>
              <a:t> will use the backdoor access left by these earlier infections to</a:t>
            </a:r>
          </a:p>
          <a:p>
            <a:r>
              <a:rPr lang="en-US" b="0" dirty="0">
                <a:latin typeface="Arial" charset="0"/>
                <a:ea typeface="ＭＳ Ｐゴシック" pitchFamily="-65" charset="-128"/>
              </a:rPr>
              <a:t>access the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In early 2003, the SQL Slammer worm appeared. This worm exploited a</a:t>
            </a:r>
          </a:p>
          <a:p>
            <a:r>
              <a:rPr lang="en-US" b="0" dirty="0">
                <a:latin typeface="Arial" charset="0"/>
                <a:ea typeface="ＭＳ Ｐゴシック" pitchFamily="-65" charset="-128"/>
              </a:rPr>
              <a:t>buffer overflow vulnerability in Microsoft SQL server. The Slammer was extremely</a:t>
            </a:r>
          </a:p>
          <a:p>
            <a:r>
              <a:rPr lang="en-US" b="0" dirty="0">
                <a:latin typeface="Arial" charset="0"/>
                <a:ea typeface="ＭＳ Ｐゴシック" pitchFamily="-65" charset="-128"/>
              </a:rPr>
              <a:t>compact and spread rapidly, infecting 90% of vulnerable hosts within 10 minutes.</a:t>
            </a:r>
          </a:p>
          <a:p>
            <a:r>
              <a:rPr lang="en-US" b="0" dirty="0">
                <a:latin typeface="Arial" charset="0"/>
                <a:ea typeface="ＭＳ Ｐゴシック" pitchFamily="-65" charset="-128"/>
              </a:rPr>
              <a:t>This rapid spread caused significant congestion on the Internet.</a:t>
            </a:r>
          </a:p>
          <a:p>
            <a:endParaRPr lang="en-US" b="0" dirty="0">
              <a:latin typeface="Arial" charset="0"/>
              <a:ea typeface="ＭＳ Ｐゴシック" pitchFamily="-65" charset="-128"/>
            </a:endParaRPr>
          </a:p>
          <a:p>
            <a:r>
              <a:rPr lang="en-US" b="0" dirty="0">
                <a:latin typeface="Arial" charset="0"/>
                <a:ea typeface="ＭＳ Ｐゴシック" pitchFamily="-65" charset="-128"/>
              </a:rPr>
              <a:t>Late 2003 saw the arrival of the </a:t>
            </a:r>
            <a:r>
              <a:rPr lang="en-US" b="0" dirty="0" err="1">
                <a:latin typeface="Arial" charset="0"/>
                <a:ea typeface="ＭＳ Ｐゴシック" pitchFamily="-65" charset="-128"/>
              </a:rPr>
              <a:t>Sobig.F</a:t>
            </a:r>
            <a:r>
              <a:rPr lang="en-US" b="0" dirty="0">
                <a:latin typeface="Arial" charset="0"/>
                <a:ea typeface="ＭＳ Ｐゴシック" pitchFamily="-65" charset="-128"/>
              </a:rPr>
              <a:t> worm, which exploited open proxy</a:t>
            </a:r>
          </a:p>
          <a:p>
            <a:r>
              <a:rPr lang="en-US" b="0" dirty="0">
                <a:latin typeface="Arial" charset="0"/>
                <a:ea typeface="ＭＳ Ｐゴシック" pitchFamily="-65" charset="-128"/>
              </a:rPr>
              <a:t>servers to turn infected machines into spam engines. At its peak, </a:t>
            </a:r>
            <a:r>
              <a:rPr lang="en-US" b="0" dirty="0" err="1">
                <a:latin typeface="Arial" charset="0"/>
                <a:ea typeface="ＭＳ Ｐゴシック" pitchFamily="-65" charset="-128"/>
              </a:rPr>
              <a:t>Sobig.F</a:t>
            </a:r>
            <a:r>
              <a:rPr lang="en-US" b="0" dirty="0">
                <a:latin typeface="Arial" charset="0"/>
                <a:ea typeface="ＭＳ Ｐゴシック" pitchFamily="-65" charset="-128"/>
              </a:rPr>
              <a:t> reportedly</a:t>
            </a:r>
          </a:p>
          <a:p>
            <a:r>
              <a:rPr lang="en-US" b="0" dirty="0">
                <a:latin typeface="Arial" charset="0"/>
                <a:ea typeface="ＭＳ Ｐゴシック" pitchFamily="-65" charset="-128"/>
              </a:rPr>
              <a:t>accounted for one in every 17 messages and produced more than one million copies</a:t>
            </a:r>
          </a:p>
          <a:p>
            <a:r>
              <a:rPr lang="en-US" b="0" dirty="0">
                <a:latin typeface="Arial" charset="0"/>
                <a:ea typeface="ＭＳ Ｐゴシック" pitchFamily="-65" charset="-128"/>
              </a:rPr>
              <a:t>of itself within the first 24 hours.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Mydoom</a:t>
            </a:r>
            <a:r>
              <a:rPr lang="en-US" b="0" dirty="0">
                <a:latin typeface="Arial" charset="0"/>
                <a:ea typeface="ＭＳ Ｐゴシック" pitchFamily="-65" charset="-128"/>
              </a:rPr>
              <a:t> is a mass-mailing e-mail worm that appeared in 2004. It followed</a:t>
            </a:r>
          </a:p>
          <a:p>
            <a:r>
              <a:rPr lang="en-US" b="0" dirty="0">
                <a:latin typeface="Arial" charset="0"/>
                <a:ea typeface="ＭＳ Ｐゴシック" pitchFamily="-65" charset="-128"/>
              </a:rPr>
              <a:t>a growing trend of installing a backdoor in infected computers, thereby enabling</a:t>
            </a:r>
          </a:p>
          <a:p>
            <a:r>
              <a:rPr lang="en-US" b="0" dirty="0">
                <a:latin typeface="Arial" charset="0"/>
                <a:ea typeface="ＭＳ Ｐゴシック" pitchFamily="-65" charset="-128"/>
              </a:rPr>
              <a:t>hackers to gain remote access to data such as passwords and credit card numbers.</a:t>
            </a:r>
          </a:p>
          <a:p>
            <a:r>
              <a:rPr lang="en-US" b="0" dirty="0" err="1">
                <a:latin typeface="Arial" charset="0"/>
                <a:ea typeface="ＭＳ Ｐゴシック" pitchFamily="-65" charset="-128"/>
              </a:rPr>
              <a:t>Mydoom</a:t>
            </a:r>
            <a:r>
              <a:rPr lang="en-US" b="0" dirty="0">
                <a:latin typeface="Arial" charset="0"/>
                <a:ea typeface="ＭＳ Ｐゴシック" pitchFamily="-65" charset="-128"/>
              </a:rPr>
              <a:t> replicated up to 1,000 times per minute and reportedly flooded the</a:t>
            </a:r>
          </a:p>
          <a:p>
            <a:r>
              <a:rPr lang="en-US" b="0" dirty="0">
                <a:latin typeface="Arial" charset="0"/>
                <a:ea typeface="ＭＳ Ｐゴシック" pitchFamily="-65" charset="-128"/>
              </a:rPr>
              <a:t>Internet with 100 million infected messages in 36 hours.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Warezov</a:t>
            </a:r>
            <a:r>
              <a:rPr lang="en-US" b="0" dirty="0">
                <a:latin typeface="Arial" charset="0"/>
                <a:ea typeface="ＭＳ Ｐゴシック" pitchFamily="-65" charset="-128"/>
              </a:rPr>
              <a:t> family of worms appeared in 2006 [KIRK06]. When the worm</a:t>
            </a:r>
          </a:p>
          <a:p>
            <a:r>
              <a:rPr lang="en-US" b="0" dirty="0">
                <a:latin typeface="Arial" charset="0"/>
                <a:ea typeface="ＭＳ Ｐゴシック" pitchFamily="-65" charset="-128"/>
              </a:rPr>
              <a:t>is launched, it creates several </a:t>
            </a:r>
            <a:r>
              <a:rPr lang="en-US" b="0" dirty="0" err="1">
                <a:latin typeface="Arial" charset="0"/>
                <a:ea typeface="ＭＳ Ｐゴシック" pitchFamily="-65" charset="-128"/>
              </a:rPr>
              <a:t>executables</a:t>
            </a:r>
            <a:r>
              <a:rPr lang="en-US" b="0" dirty="0">
                <a:latin typeface="Arial" charset="0"/>
                <a:ea typeface="ＭＳ Ｐゴシック" pitchFamily="-65" charset="-128"/>
              </a:rPr>
              <a:t> in system directories and sets itself to</a:t>
            </a:r>
          </a:p>
          <a:p>
            <a:r>
              <a:rPr lang="en-US" b="0" dirty="0">
                <a:latin typeface="Arial" charset="0"/>
                <a:ea typeface="ＭＳ Ｐゴシック" pitchFamily="-65" charset="-128"/>
              </a:rPr>
              <a:t>run every time Windows starts by creating a registry entry. </a:t>
            </a:r>
            <a:r>
              <a:rPr lang="en-US" b="0" dirty="0" err="1">
                <a:latin typeface="Arial" charset="0"/>
                <a:ea typeface="ＭＳ Ｐゴシック" pitchFamily="-65" charset="-128"/>
              </a:rPr>
              <a:t>Warezov</a:t>
            </a:r>
            <a:r>
              <a:rPr lang="en-US" b="0" dirty="0">
                <a:latin typeface="Arial" charset="0"/>
                <a:ea typeface="ＭＳ Ｐゴシック" pitchFamily="-65" charset="-128"/>
              </a:rPr>
              <a:t> scans several</a:t>
            </a:r>
          </a:p>
          <a:p>
            <a:r>
              <a:rPr lang="en-US" b="0" dirty="0">
                <a:latin typeface="Arial" charset="0"/>
                <a:ea typeface="ＭＳ Ｐゴシック" pitchFamily="-65" charset="-128"/>
              </a:rPr>
              <a:t>types of files for e-mail addresses and sends itself as an e-mail attachment. Some</a:t>
            </a:r>
          </a:p>
          <a:p>
            <a:r>
              <a:rPr lang="en-US" b="0" dirty="0">
                <a:latin typeface="Arial" charset="0"/>
                <a:ea typeface="ＭＳ Ｐゴシック" pitchFamily="-65" charset="-128"/>
              </a:rPr>
              <a:t>variants are capable of downloading other malware, such as Trojan horses and</a:t>
            </a:r>
          </a:p>
          <a:p>
            <a:r>
              <a:rPr lang="en-US" b="0" dirty="0">
                <a:latin typeface="Arial" charset="0"/>
                <a:ea typeface="ＭＳ Ｐゴシック" pitchFamily="-65" charset="-128"/>
              </a:rPr>
              <a:t>adware. Many variants disable security-related products and/or disable their</a:t>
            </a:r>
          </a:p>
          <a:p>
            <a:r>
              <a:rPr lang="en-US" b="0" dirty="0">
                <a:latin typeface="Arial" charset="0"/>
                <a:ea typeface="ＭＳ Ｐゴシック" pitchFamily="-65" charset="-128"/>
              </a:rPr>
              <a:t>updating capability.</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Conficker</a:t>
            </a:r>
            <a:r>
              <a:rPr lang="en-US" b="0" dirty="0">
                <a:latin typeface="Arial" charset="0"/>
                <a:ea typeface="ＭＳ Ｐゴシック" pitchFamily="-65" charset="-128"/>
              </a:rPr>
              <a:t> (or </a:t>
            </a:r>
            <a:r>
              <a:rPr lang="en-US" b="0" dirty="0" err="1">
                <a:latin typeface="Arial" charset="0"/>
                <a:ea typeface="ＭＳ Ｐゴシック" pitchFamily="-65" charset="-128"/>
              </a:rPr>
              <a:t>Downadup</a:t>
            </a:r>
            <a:r>
              <a:rPr lang="en-US" b="0" dirty="0">
                <a:latin typeface="Arial" charset="0"/>
                <a:ea typeface="ＭＳ Ｐゴシック" pitchFamily="-65" charset="-128"/>
              </a:rPr>
              <a:t>) worm was first detected in November 2008</a:t>
            </a:r>
          </a:p>
          <a:p>
            <a:r>
              <a:rPr lang="en-US" b="0" dirty="0">
                <a:latin typeface="Arial" charset="0"/>
                <a:ea typeface="ＭＳ Ｐゴシック" pitchFamily="-65" charset="-128"/>
              </a:rPr>
              <a:t>and spread quickly to become one of the most widespread infections since SQL</a:t>
            </a:r>
          </a:p>
          <a:p>
            <a:r>
              <a:rPr lang="en-US" b="0" dirty="0">
                <a:latin typeface="Arial" charset="0"/>
                <a:ea typeface="ＭＳ Ｐゴシック" pitchFamily="-65" charset="-128"/>
              </a:rPr>
              <a:t>Slammer in 2003 [LAWT09]. It spread initially by exploiting a Windows buffer</a:t>
            </a:r>
          </a:p>
          <a:p>
            <a:r>
              <a:rPr lang="en-US" b="0" dirty="0">
                <a:latin typeface="Arial" charset="0"/>
                <a:ea typeface="ＭＳ Ｐゴシック" pitchFamily="-65" charset="-128"/>
              </a:rPr>
              <a:t>overflow vulnerability, though later versions could also spread via USB drives and</a:t>
            </a:r>
          </a:p>
          <a:p>
            <a:r>
              <a:rPr lang="en-US" b="0" dirty="0">
                <a:latin typeface="Arial" charset="0"/>
                <a:ea typeface="ＭＳ Ｐゴシック" pitchFamily="-65" charset="-128"/>
              </a:rPr>
              <a:t>network file shares. In 2010, it still comprised the second most common family of</a:t>
            </a:r>
          </a:p>
          <a:p>
            <a:r>
              <a:rPr lang="en-US" b="0" dirty="0">
                <a:latin typeface="Arial" charset="0"/>
                <a:ea typeface="ＭＳ Ｐゴシック" pitchFamily="-65" charset="-128"/>
              </a:rPr>
              <a:t>malware observed by Symantec [SYMA16], even though patches were available</a:t>
            </a:r>
          </a:p>
          <a:p>
            <a:r>
              <a:rPr lang="en-US" b="0" dirty="0">
                <a:latin typeface="Arial" charset="0"/>
                <a:ea typeface="ＭＳ Ｐゴシック" pitchFamily="-65" charset="-128"/>
              </a:rPr>
              <a:t>from Microsoft to close the main vulnerabilities it exploits.</a:t>
            </a:r>
          </a:p>
          <a:p>
            <a:endParaRPr lang="en-US" b="0" dirty="0">
              <a:latin typeface="Arial" charset="0"/>
              <a:ea typeface="ＭＳ Ｐゴシック" pitchFamily="-65" charset="-128"/>
            </a:endParaRPr>
          </a:p>
          <a:p>
            <a:r>
              <a:rPr lang="en-US" b="0" dirty="0">
                <a:latin typeface="Arial" charset="0"/>
                <a:ea typeface="ＭＳ Ｐゴシック" pitchFamily="-65" charset="-128"/>
              </a:rPr>
              <a:t>In 2010, the </a:t>
            </a:r>
            <a:r>
              <a:rPr lang="en-US" b="0" dirty="0" err="1">
                <a:latin typeface="Arial" charset="0"/>
                <a:ea typeface="ＭＳ Ｐゴシック" pitchFamily="-65" charset="-128"/>
              </a:rPr>
              <a:t>Stuxnet</a:t>
            </a:r>
            <a:r>
              <a:rPr lang="en-US" b="0" dirty="0">
                <a:latin typeface="Arial" charset="0"/>
                <a:ea typeface="ＭＳ Ｐゴシック" pitchFamily="-65" charset="-128"/>
              </a:rPr>
              <a:t> worm was detected, though it had been spreading quietly</a:t>
            </a:r>
          </a:p>
          <a:p>
            <a:r>
              <a:rPr lang="en-US" b="0" dirty="0">
                <a:latin typeface="Arial" charset="0"/>
                <a:ea typeface="ＭＳ Ｐゴシック" pitchFamily="-65" charset="-128"/>
              </a:rPr>
              <a:t>for some time previously [CHEN11, KUSH13]. Unlike many previous worms, it deliberately</a:t>
            </a:r>
          </a:p>
          <a:p>
            <a:r>
              <a:rPr lang="en-US" b="0" dirty="0">
                <a:latin typeface="Arial" charset="0"/>
                <a:ea typeface="ＭＳ Ｐゴシック" pitchFamily="-65" charset="-128"/>
              </a:rPr>
              <a:t>restricted its rate of spread to reduce its chance of detection. It also targeted industrial</a:t>
            </a:r>
          </a:p>
          <a:p>
            <a:r>
              <a:rPr lang="en-US" b="0" dirty="0">
                <a:latin typeface="Arial" charset="0"/>
                <a:ea typeface="ＭＳ Ｐゴシック" pitchFamily="-65" charset="-128"/>
              </a:rPr>
              <a:t>control systems, most likely those associated with the Iranian nuclear program,</a:t>
            </a:r>
          </a:p>
          <a:p>
            <a:r>
              <a:rPr lang="en-US" b="0" dirty="0">
                <a:latin typeface="Arial" charset="0"/>
                <a:ea typeface="ＭＳ Ｐゴシック" pitchFamily="-65" charset="-128"/>
              </a:rPr>
              <a:t>with the likely aim of disrupting the operation of their equipment. It supported a</a:t>
            </a:r>
          </a:p>
          <a:p>
            <a:r>
              <a:rPr lang="en-US" b="0" dirty="0">
                <a:latin typeface="Arial" charset="0"/>
                <a:ea typeface="ＭＳ Ｐゴシック" pitchFamily="-65" charset="-128"/>
              </a:rPr>
              <a:t>range of propagation mechanisms, including via USB drives, network file shares,</a:t>
            </a:r>
          </a:p>
          <a:p>
            <a:r>
              <a:rPr lang="en-US" b="0" dirty="0">
                <a:latin typeface="Arial" charset="0"/>
                <a:ea typeface="ＭＳ Ｐゴシック" pitchFamily="-65" charset="-128"/>
              </a:rPr>
              <a:t>and using no less than four unknown, zero-day vulnerability exploits. Considerable</a:t>
            </a:r>
          </a:p>
          <a:p>
            <a:r>
              <a:rPr lang="en-US" b="0" dirty="0">
                <a:latin typeface="Arial" charset="0"/>
                <a:ea typeface="ＭＳ Ｐゴシック" pitchFamily="-65" charset="-128"/>
              </a:rPr>
              <a:t>debate resulted from the size and complexity of its code, the use of an unprecedented</a:t>
            </a:r>
          </a:p>
          <a:p>
            <a:r>
              <a:rPr lang="en-US" b="0" dirty="0">
                <a:latin typeface="Arial" charset="0"/>
                <a:ea typeface="ＭＳ Ｐゴシック" pitchFamily="-65" charset="-128"/>
              </a:rPr>
              <a:t>four zero-day exploits, and the cost and effort apparent in its development.</a:t>
            </a:r>
          </a:p>
          <a:p>
            <a:r>
              <a:rPr lang="en-US" b="0" dirty="0">
                <a:latin typeface="Arial" charset="0"/>
                <a:ea typeface="ＭＳ Ｐゴシック" pitchFamily="-65" charset="-128"/>
              </a:rPr>
              <a:t>There are claims that it appears to be the first serious use of a </a:t>
            </a:r>
            <a:r>
              <a:rPr lang="en-US" b="0" dirty="0" err="1">
                <a:latin typeface="Arial" charset="0"/>
                <a:ea typeface="ＭＳ Ｐゴシック" pitchFamily="-65" charset="-128"/>
              </a:rPr>
              <a:t>cyberwarfare</a:t>
            </a:r>
            <a:r>
              <a:rPr lang="en-US" b="0" dirty="0">
                <a:latin typeface="Arial" charset="0"/>
                <a:ea typeface="ＭＳ Ｐゴシック" pitchFamily="-65" charset="-128"/>
              </a:rPr>
              <a:t> weapon</a:t>
            </a:r>
          </a:p>
          <a:p>
            <a:r>
              <a:rPr lang="en-US" b="0" dirty="0">
                <a:latin typeface="Arial" charset="0"/>
                <a:ea typeface="ＭＳ Ｐゴシック" pitchFamily="-65" charset="-128"/>
              </a:rPr>
              <a:t>against a nation’s physical infrastructure. The researchers at Symantec who analyzed</a:t>
            </a:r>
          </a:p>
          <a:p>
            <a:r>
              <a:rPr lang="en-US" b="0" dirty="0" err="1">
                <a:latin typeface="Arial" charset="0"/>
                <a:ea typeface="ＭＳ Ｐゴシック" pitchFamily="-65" charset="-128"/>
              </a:rPr>
              <a:t>Stuxnet</a:t>
            </a:r>
            <a:r>
              <a:rPr lang="en-US" b="0" dirty="0">
                <a:latin typeface="Arial" charset="0"/>
                <a:ea typeface="ＭＳ Ｐゴシック" pitchFamily="-65" charset="-128"/>
              </a:rPr>
              <a:t> noted that while they were expecting to find espionage, they never expected</a:t>
            </a:r>
          </a:p>
          <a:p>
            <a:r>
              <a:rPr lang="en-US" b="0" dirty="0">
                <a:latin typeface="Arial" charset="0"/>
                <a:ea typeface="ＭＳ Ｐゴシック" pitchFamily="-65" charset="-128"/>
              </a:rPr>
              <a:t>to see malware with targeted sabotage as its aim. As a result, greater attention is now</a:t>
            </a:r>
          </a:p>
          <a:p>
            <a:r>
              <a:rPr lang="en-US" b="0" dirty="0">
                <a:latin typeface="Arial" charset="0"/>
                <a:ea typeface="ＭＳ Ｐゴシック" pitchFamily="-65" charset="-128"/>
              </a:rPr>
              <a:t>being directed at the use of malware as a weapon by a number of nations.</a:t>
            </a:r>
          </a:p>
          <a:p>
            <a:endParaRPr lang="en-US" b="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88284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8DA9-51D0-C641-4D37-9CECDC52C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D4115C6-6142-81DE-ABF0-4B4737B19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B38037C-3176-859B-18EC-092078125E07}"/>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5" name="Footer Placeholder 4">
            <a:extLst>
              <a:ext uri="{FF2B5EF4-FFF2-40B4-BE49-F238E27FC236}">
                <a16:creationId xmlns:a16="http://schemas.microsoft.com/office/drawing/2014/main" id="{3BB19C80-73A4-D5C4-A177-2CD1F177BE9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CFA64B8-A010-4435-4306-F81834FD2496}"/>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285851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B884-D002-14B6-C938-5055AB66404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87A3B0D-B3E0-5C4A-9113-69A759782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6624073-646F-207D-0CBE-A9D619A2BC95}"/>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5" name="Footer Placeholder 4">
            <a:extLst>
              <a:ext uri="{FF2B5EF4-FFF2-40B4-BE49-F238E27FC236}">
                <a16:creationId xmlns:a16="http://schemas.microsoft.com/office/drawing/2014/main" id="{DA035627-4E1B-7F0D-EBC6-C0FE2226D7A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EB0E2F6-5234-2967-4674-5E89361828F9}"/>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28206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993BE-84DA-6EDD-21F8-592CDDF1DA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90C5287-6922-BCB1-E7CB-C95B3ECFA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C7C84D1-EC77-62BB-AF30-D6F1A6AE9CE4}"/>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5" name="Footer Placeholder 4">
            <a:extLst>
              <a:ext uri="{FF2B5EF4-FFF2-40B4-BE49-F238E27FC236}">
                <a16:creationId xmlns:a16="http://schemas.microsoft.com/office/drawing/2014/main" id="{ECCBE9EE-87B9-FE5C-D995-A5325E224C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C69271B-C034-A0E0-9AFE-BE4A3FD3A0B9}"/>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178571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873207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226C-791C-BDDE-1402-97606054503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F90BC26-9594-62D5-ABB4-F28F4A47D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89E472A-ED73-393A-28AE-DB4286214455}"/>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5" name="Footer Placeholder 4">
            <a:extLst>
              <a:ext uri="{FF2B5EF4-FFF2-40B4-BE49-F238E27FC236}">
                <a16:creationId xmlns:a16="http://schemas.microsoft.com/office/drawing/2014/main" id="{D99ABB3B-113D-4A31-490A-F7C7E186955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EA09C0F-270D-9B7D-7BA2-C77BF89617C6}"/>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271037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C590-23FE-2191-9180-93C616F0C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C89E043-457D-00A2-B962-E3213528F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CCB6F-173C-7957-1A90-F8208C5D952D}"/>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5" name="Footer Placeholder 4">
            <a:extLst>
              <a:ext uri="{FF2B5EF4-FFF2-40B4-BE49-F238E27FC236}">
                <a16:creationId xmlns:a16="http://schemas.microsoft.com/office/drawing/2014/main" id="{709B751E-4F6E-6940-6E38-57F97EF3F3A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3FD34C6-7805-4918-AA59-62763A212C9C}"/>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104342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758B-42A3-39BA-8E1D-C47C0BF11DC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5E17871-7A1C-D2D9-2E18-BE95C1FA4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E09A2F7-DCB1-9B04-0DCC-592B353A8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87A89D0-B3B8-7317-1EE9-A6A4E80343D0}"/>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6" name="Footer Placeholder 5">
            <a:extLst>
              <a:ext uri="{FF2B5EF4-FFF2-40B4-BE49-F238E27FC236}">
                <a16:creationId xmlns:a16="http://schemas.microsoft.com/office/drawing/2014/main" id="{5D05CD3D-AAE7-C022-A5F8-6337D2AD051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4BD62C8-0FBF-46E5-8310-6823E8CE3C70}"/>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289940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5485-D854-3096-26BF-41D445E0C50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593EF16-4E41-2AC6-2018-78D4F7DC3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7927D-BB10-1E6A-11FE-4B4884571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867ACA8B-05AD-556A-0D19-33534676A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963250-ADBF-6C8E-198C-7A0A13E67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38B95EC-78C3-D095-C245-5E54618197BD}"/>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8" name="Footer Placeholder 7">
            <a:extLst>
              <a:ext uri="{FF2B5EF4-FFF2-40B4-BE49-F238E27FC236}">
                <a16:creationId xmlns:a16="http://schemas.microsoft.com/office/drawing/2014/main" id="{EF905B3A-90CC-AFA9-87B1-84E47F345FA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1B2E06D-9C79-F36B-5E73-3FE49A3DB9A3}"/>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763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90FF-538B-1979-A10C-31D54BC747A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E6E8429-77A6-CFDF-8118-F1E1757A34F5}"/>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4" name="Footer Placeholder 3">
            <a:extLst>
              <a:ext uri="{FF2B5EF4-FFF2-40B4-BE49-F238E27FC236}">
                <a16:creationId xmlns:a16="http://schemas.microsoft.com/office/drawing/2014/main" id="{1E9C2ABB-E3A2-E802-0813-0B3ECA3F19F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D2E1B8A-711C-39AA-7837-D3C3511C7D77}"/>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123478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98B2C-33D5-7E3D-FE2F-2513BA406BD8}"/>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3" name="Footer Placeholder 2">
            <a:extLst>
              <a:ext uri="{FF2B5EF4-FFF2-40B4-BE49-F238E27FC236}">
                <a16:creationId xmlns:a16="http://schemas.microsoft.com/office/drawing/2014/main" id="{FEA9D2C9-7CD2-CCDB-FF5A-457A988B408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CB310CB-38F5-70A5-FA66-CF266A869A39}"/>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128496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E99E-4CB1-FAC0-0066-37610F024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C8108FD7-393B-8583-6E45-3C6CC8219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72C06F4-E737-4FA2-DDB1-9657CEC10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CD280-6511-35DD-60B1-EF85DEAFD2F0}"/>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6" name="Footer Placeholder 5">
            <a:extLst>
              <a:ext uri="{FF2B5EF4-FFF2-40B4-BE49-F238E27FC236}">
                <a16:creationId xmlns:a16="http://schemas.microsoft.com/office/drawing/2014/main" id="{ADB6EB3E-12B0-41F6-1B8B-00E7A149CC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A5BC426-7661-70AF-85EB-C7389821BB69}"/>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271144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EA02-85EC-A6D5-78EA-DACC6614F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850DAF6-A684-742D-3886-1398F2B82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D655A0E-F7DD-5AD8-2093-78E1A4F04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ABBFB-0EE8-8CFD-90E9-011F3E54103E}"/>
              </a:ext>
            </a:extLst>
          </p:cNvPr>
          <p:cNvSpPr>
            <a:spLocks noGrp="1"/>
          </p:cNvSpPr>
          <p:nvPr>
            <p:ph type="dt" sz="half" idx="10"/>
          </p:nvPr>
        </p:nvSpPr>
        <p:spPr/>
        <p:txBody>
          <a:bodyPr/>
          <a:lstStyle/>
          <a:p>
            <a:fld id="{2ECD89FD-D72C-4F33-AFE5-CB40218C9D21}" type="datetimeFigureOut">
              <a:rPr lang="en-PK" smtClean="0"/>
              <a:t>21/10/2024</a:t>
            </a:fld>
            <a:endParaRPr lang="en-PK"/>
          </a:p>
        </p:txBody>
      </p:sp>
      <p:sp>
        <p:nvSpPr>
          <p:cNvPr id="6" name="Footer Placeholder 5">
            <a:extLst>
              <a:ext uri="{FF2B5EF4-FFF2-40B4-BE49-F238E27FC236}">
                <a16:creationId xmlns:a16="http://schemas.microsoft.com/office/drawing/2014/main" id="{EC7715BF-1648-2312-0E1F-E0E8D0B8ECE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8C4B628-5930-C33E-1AF7-182B60910D3B}"/>
              </a:ext>
            </a:extLst>
          </p:cNvPr>
          <p:cNvSpPr>
            <a:spLocks noGrp="1"/>
          </p:cNvSpPr>
          <p:nvPr>
            <p:ph type="sldNum" sz="quarter" idx="12"/>
          </p:nvPr>
        </p:nvSpPr>
        <p:spPr/>
        <p:txBody>
          <a:bodyPr/>
          <a:lstStyle/>
          <a:p>
            <a:fld id="{F90957C2-C299-4CD0-A95A-A3EB38896DF3}" type="slidenum">
              <a:rPr lang="en-PK" smtClean="0"/>
              <a:t>‹#›</a:t>
            </a:fld>
            <a:endParaRPr lang="en-PK"/>
          </a:p>
        </p:txBody>
      </p:sp>
    </p:spTree>
    <p:extLst>
      <p:ext uri="{BB962C8B-B14F-4D97-AF65-F5344CB8AC3E}">
        <p14:creationId xmlns:p14="http://schemas.microsoft.com/office/powerpoint/2010/main" val="288633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017D5-76C4-5918-E7D7-D3407246A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70F1411-9EAD-477E-797E-E09F2C376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30AE049-40A7-0645-1A06-DF84687BE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D89FD-D72C-4F33-AFE5-CB40218C9D21}" type="datetimeFigureOut">
              <a:rPr lang="en-PK" smtClean="0"/>
              <a:t>21/10/2024</a:t>
            </a:fld>
            <a:endParaRPr lang="en-PK"/>
          </a:p>
        </p:txBody>
      </p:sp>
      <p:sp>
        <p:nvSpPr>
          <p:cNvPr id="5" name="Footer Placeholder 4">
            <a:extLst>
              <a:ext uri="{FF2B5EF4-FFF2-40B4-BE49-F238E27FC236}">
                <a16:creationId xmlns:a16="http://schemas.microsoft.com/office/drawing/2014/main" id="{F9BA188E-D830-01A9-931D-EC4B54693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CB4FF98-7861-8DBD-20FB-865C6F0BA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957C2-C299-4CD0-A95A-A3EB38896DF3}" type="slidenum">
              <a:rPr lang="en-PK" smtClean="0"/>
              <a:t>‹#›</a:t>
            </a:fld>
            <a:endParaRPr lang="en-PK"/>
          </a:p>
        </p:txBody>
      </p:sp>
    </p:spTree>
    <p:extLst>
      <p:ext uri="{BB962C8B-B14F-4D97-AF65-F5344CB8AC3E}">
        <p14:creationId xmlns:p14="http://schemas.microsoft.com/office/powerpoint/2010/main" val="303776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NUL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3956" y="702949"/>
            <a:ext cx="10946674" cy="14965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a:r>
              <a:rPr lang="en-US" sz="7700" dirty="0"/>
              <a:t>CS 3002 Information Security</a:t>
            </a:r>
            <a:endParaRPr lang="en-US" sz="5400" dirty="0"/>
          </a:p>
          <a:p>
            <a:pPr algn="ctr"/>
            <a:r>
              <a:rPr lang="en-US" sz="4600" dirty="0">
                <a:solidFill>
                  <a:srgbClr val="FF0000"/>
                </a:solidFill>
              </a:rPr>
              <a:t>                                                                   Fall 2024</a:t>
            </a:r>
          </a:p>
        </p:txBody>
      </p:sp>
      <p:sp>
        <p:nvSpPr>
          <p:cNvPr id="5" name="Subtitle 2"/>
          <p:cNvSpPr txBox="1">
            <a:spLocks/>
          </p:cNvSpPr>
          <p:nvPr/>
        </p:nvSpPr>
        <p:spPr>
          <a:xfrm>
            <a:off x="5505254" y="3661000"/>
            <a:ext cx="6332507" cy="2877912"/>
          </a:xfrm>
          <a:prstGeom prst="rect">
            <a:avLst/>
          </a:prstGeom>
          <a:solidFill>
            <a:schemeClr val="accent1">
              <a:lumMod val="40000"/>
              <a:lumOff val="60000"/>
            </a:schemeClr>
          </a:solidFill>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lgn="ctr">
              <a:buNone/>
            </a:pPr>
            <a:r>
              <a:rPr lang="en-US" sz="3200" b="1" dirty="0"/>
              <a:t>Week # 9 – Lecture #27, 28 and 29</a:t>
            </a:r>
          </a:p>
          <a:p>
            <a:pPr algn="ctr"/>
            <a:endParaRPr lang="en-US" sz="2000" dirty="0"/>
          </a:p>
          <a:p>
            <a:pPr marL="130175" indent="0" algn="ctr">
              <a:buNone/>
            </a:pPr>
            <a:r>
              <a:rPr lang="en-US" sz="2000" b="1" dirty="0">
                <a:solidFill>
                  <a:srgbClr val="FF0000"/>
                </a:solidFill>
              </a:rPr>
              <a:t>15 , 16  and 17</a:t>
            </a:r>
            <a:r>
              <a:rPr lang="en-US" sz="2000" b="1" baseline="30000" dirty="0">
                <a:solidFill>
                  <a:srgbClr val="FF0000"/>
                </a:solidFill>
              </a:rPr>
              <a:t>th</a:t>
            </a:r>
            <a:r>
              <a:rPr lang="en-US" sz="2000" b="1" dirty="0">
                <a:solidFill>
                  <a:srgbClr val="FF0000"/>
                </a:solidFill>
              </a:rPr>
              <a:t>  October</a:t>
            </a:r>
            <a:r>
              <a:rPr lang="en-US" sz="2000" b="1" baseline="30000" dirty="0">
                <a:solidFill>
                  <a:srgbClr val="FF0000"/>
                </a:solidFill>
              </a:rPr>
              <a:t> </a:t>
            </a:r>
            <a:r>
              <a:rPr lang="en-US" sz="2000" b="1" dirty="0">
                <a:solidFill>
                  <a:srgbClr val="FF0000"/>
                </a:solidFill>
              </a:rPr>
              <a:t>2024 </a:t>
            </a:r>
            <a:endParaRPr lang="en-US" sz="2000" b="1" dirty="0">
              <a:solidFill>
                <a:srgbClr val="FF0000"/>
              </a:solidFill>
              <a:highlight>
                <a:srgbClr val="FFFF00"/>
              </a:highlight>
            </a:endParaRPr>
          </a:p>
          <a:p>
            <a:pPr marL="130175" indent="0" algn="ctr">
              <a:buNone/>
            </a:pPr>
            <a:endParaRPr lang="en-US" sz="2400" b="1" dirty="0"/>
          </a:p>
          <a:p>
            <a:pPr marL="130175" indent="0" algn="ctr">
              <a:buNone/>
            </a:pPr>
            <a:r>
              <a:rPr lang="en-US" sz="2400" b="1" dirty="0"/>
              <a:t>Dr. Aqsa Aslam</a:t>
            </a:r>
          </a:p>
        </p:txBody>
      </p:sp>
      <p:pic>
        <p:nvPicPr>
          <p:cNvPr id="2" name="Picture 1"/>
          <p:cNvPicPr>
            <a:picLocks noChangeAspect="1"/>
          </p:cNvPicPr>
          <p:nvPr/>
        </p:nvPicPr>
        <p:blipFill>
          <a:blip r:embed="rId2"/>
          <a:stretch>
            <a:fillRect/>
          </a:stretch>
        </p:blipFill>
        <p:spPr>
          <a:xfrm>
            <a:off x="712809" y="1771385"/>
            <a:ext cx="5286336" cy="1501485"/>
          </a:xfrm>
          <a:prstGeom prst="rect">
            <a:avLst/>
          </a:prstGeom>
        </p:spPr>
      </p:pic>
      <p:grpSp>
        <p:nvGrpSpPr>
          <p:cNvPr id="8" name="Group 7"/>
          <p:cNvGrpSpPr/>
          <p:nvPr/>
        </p:nvGrpSpPr>
        <p:grpSpPr>
          <a:xfrm>
            <a:off x="1502463" y="3418245"/>
            <a:ext cx="2953265" cy="3120667"/>
            <a:chOff x="8830020" y="2751654"/>
            <a:chExt cx="2953265" cy="3120667"/>
          </a:xfrm>
        </p:grpSpPr>
        <p:pic>
          <p:nvPicPr>
            <p:cNvPr id="6" name="Picture 5"/>
            <p:cNvPicPr>
              <a:picLocks noChangeAspect="1"/>
            </p:cNvPicPr>
            <p:nvPr/>
          </p:nvPicPr>
          <p:blipFill>
            <a:blip r:embed="rId3"/>
            <a:stretch>
              <a:fillRect/>
            </a:stretch>
          </p:blipFill>
          <p:spPr>
            <a:xfrm>
              <a:off x="8830020" y="2751654"/>
              <a:ext cx="2953265" cy="2872982"/>
            </a:xfrm>
            <a:prstGeom prst="rect">
              <a:avLst/>
            </a:prstGeom>
          </p:spPr>
        </p:pic>
        <p:pic>
          <p:nvPicPr>
            <p:cNvPr id="7" name="Picture 6"/>
            <p:cNvPicPr>
              <a:picLocks noChangeAspect="1"/>
            </p:cNvPicPr>
            <p:nvPr/>
          </p:nvPicPr>
          <p:blipFill>
            <a:blip r:embed="rId4"/>
            <a:stretch>
              <a:fillRect/>
            </a:stretch>
          </p:blipFill>
          <p:spPr>
            <a:xfrm>
              <a:off x="9487387" y="5624636"/>
              <a:ext cx="1638529" cy="247685"/>
            </a:xfrm>
            <a:prstGeom prst="rect">
              <a:avLst/>
            </a:prstGeom>
          </p:spPr>
        </p:pic>
      </p:grpSp>
    </p:spTree>
    <p:extLst>
      <p:ext uri="{BB962C8B-B14F-4D97-AF65-F5344CB8AC3E}">
        <p14:creationId xmlns:p14="http://schemas.microsoft.com/office/powerpoint/2010/main" val="312480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763" y="365125"/>
            <a:ext cx="10943517" cy="746983"/>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3600" dirty="0"/>
              <a:t>Online Entertainment Store Scenario (RBAC vs ABAC)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p:cNvPicPr>
            <a:picLocks noChangeAspect="1"/>
          </p:cNvPicPr>
          <p:nvPr/>
        </p:nvPicPr>
        <p:blipFill>
          <a:blip r:embed="rId2"/>
          <a:stretch>
            <a:fillRect/>
          </a:stretch>
        </p:blipFill>
        <p:spPr>
          <a:xfrm>
            <a:off x="634763" y="1726058"/>
            <a:ext cx="10937318" cy="3661488"/>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24320" y="2753280"/>
              <a:ext cx="10899360" cy="2454120"/>
            </p14:xfrm>
          </p:contentPart>
        </mc:Choice>
        <mc:Fallback xmlns="">
          <p:pic>
            <p:nvPicPr>
              <p:cNvPr id="3" name="Ink 2"/>
              <p:cNvPicPr/>
              <p:nvPr/>
            </p:nvPicPr>
            <p:blipFill>
              <a:blip r:embed="rId4"/>
              <a:stretch>
                <a:fillRect/>
              </a:stretch>
            </p:blipFill>
            <p:spPr>
              <a:xfrm>
                <a:off x="718920" y="2743920"/>
                <a:ext cx="10913760" cy="2472120"/>
              </a:xfrm>
              <a:prstGeom prst="rect">
                <a:avLst/>
              </a:prstGeom>
            </p:spPr>
          </p:pic>
        </mc:Fallback>
      </mc:AlternateContent>
    </p:spTree>
    <p:extLst>
      <p:ext uri="{BB962C8B-B14F-4D97-AF65-F5344CB8AC3E}">
        <p14:creationId xmlns:p14="http://schemas.microsoft.com/office/powerpoint/2010/main" val="377170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763" y="365125"/>
            <a:ext cx="10943517" cy="746983"/>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3600" dirty="0"/>
              <a:t>Online Entertainment Store Scenario (RBAC)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p:cNvPicPr>
            <a:picLocks noChangeAspect="1"/>
          </p:cNvPicPr>
          <p:nvPr/>
        </p:nvPicPr>
        <p:blipFill>
          <a:blip r:embed="rId2"/>
          <a:stretch>
            <a:fillRect/>
          </a:stretch>
        </p:blipFill>
        <p:spPr>
          <a:xfrm>
            <a:off x="634763" y="1539323"/>
            <a:ext cx="10988920" cy="288439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33520" y="489240"/>
              <a:ext cx="10977480" cy="5360760"/>
            </p14:xfrm>
          </p:contentPart>
        </mc:Choice>
        <mc:Fallback xmlns="">
          <p:pic>
            <p:nvPicPr>
              <p:cNvPr id="3" name="Ink 2"/>
              <p:cNvPicPr/>
              <p:nvPr/>
            </p:nvPicPr>
            <p:blipFill>
              <a:blip r:embed="rId4"/>
              <a:stretch>
                <a:fillRect/>
              </a:stretch>
            </p:blipFill>
            <p:spPr>
              <a:xfrm>
                <a:off x="525240" y="485640"/>
                <a:ext cx="10993320" cy="5373360"/>
              </a:xfrm>
              <a:prstGeom prst="rect">
                <a:avLst/>
              </a:prstGeom>
            </p:spPr>
          </p:pic>
        </mc:Fallback>
      </mc:AlternateContent>
    </p:spTree>
    <p:extLst>
      <p:ext uri="{BB962C8B-B14F-4D97-AF65-F5344CB8AC3E}">
        <p14:creationId xmlns:p14="http://schemas.microsoft.com/office/powerpoint/2010/main" val="84663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763" y="365125"/>
            <a:ext cx="10943517" cy="746983"/>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3600" dirty="0"/>
              <a:t>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p:cNvPicPr>
            <a:picLocks noChangeAspect="1"/>
          </p:cNvPicPr>
          <p:nvPr/>
        </p:nvPicPr>
        <p:blipFill>
          <a:blip r:embed="rId2"/>
          <a:stretch>
            <a:fillRect/>
          </a:stretch>
        </p:blipFill>
        <p:spPr>
          <a:xfrm>
            <a:off x="634763" y="1365357"/>
            <a:ext cx="10990575" cy="1513767"/>
          </a:xfrm>
          <a:prstGeom prst="rect">
            <a:avLst/>
          </a:prstGeom>
        </p:spPr>
      </p:pic>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92153" y="3132373"/>
            <a:ext cx="10628736" cy="1651876"/>
          </a:xfrm>
          <a:prstGeom prst="rect">
            <a:avLst/>
          </a:prstGeom>
        </p:spPr>
      </p:pic>
      <p:pic>
        <p:nvPicPr>
          <p:cNvPr id="7" name="Picture 6"/>
          <p:cNvPicPr>
            <a:picLocks noChangeAspect="1"/>
          </p:cNvPicPr>
          <p:nvPr/>
        </p:nvPicPr>
        <p:blipFill>
          <a:blip r:embed="rId5"/>
          <a:stretch>
            <a:fillRect/>
          </a:stretch>
        </p:blipFill>
        <p:spPr>
          <a:xfrm>
            <a:off x="2125362" y="4907553"/>
            <a:ext cx="7547608" cy="259889"/>
          </a:xfrm>
          <a:prstGeom prst="rect">
            <a:avLst/>
          </a:prstGeom>
        </p:spPr>
      </p:pic>
      <p:pic>
        <p:nvPicPr>
          <p:cNvPr id="8" name="Picture 7"/>
          <p:cNvPicPr>
            <a:picLocks noChangeAspect="1"/>
          </p:cNvPicPr>
          <p:nvPr/>
        </p:nvPicPr>
        <p:blipFill>
          <a:blip r:embed="rId6"/>
          <a:stretch>
            <a:fillRect/>
          </a:stretch>
        </p:blipFill>
        <p:spPr>
          <a:xfrm>
            <a:off x="634762" y="5425288"/>
            <a:ext cx="10943517" cy="1099062"/>
          </a:xfrm>
          <a:prstGeom prst="rect">
            <a:avLst/>
          </a:prstGeom>
        </p:spPr>
      </p:pic>
    </p:spTree>
    <p:extLst>
      <p:ext uri="{BB962C8B-B14F-4D97-AF65-F5344CB8AC3E}">
        <p14:creationId xmlns:p14="http://schemas.microsoft.com/office/powerpoint/2010/main" val="320338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763" y="365125"/>
            <a:ext cx="10943517" cy="746983"/>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3600" dirty="0"/>
              <a:t>Online Entertainment Store Scenario (RBAC vs ABAC)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539578" y="1379739"/>
            <a:ext cx="11038702" cy="169277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Question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Suppose movies are classified as either New Release or Old Release, based on release date compared to the current date, and users are classified as Premium User and Regular User, based on the fee they pay. </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Question: To enforce a policy that only premium users can view new movies, show RBAC and ABAC solutions.</a:t>
            </a:r>
            <a:endPar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9" name="Rectangle 8"/>
          <p:cNvSpPr/>
          <p:nvPr/>
        </p:nvSpPr>
        <p:spPr>
          <a:xfrm>
            <a:off x="587170" y="3167874"/>
            <a:ext cx="10943517" cy="2954655"/>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TenLTStd-Roman"/>
                <a:ea typeface="+mn-ea"/>
                <a:cs typeface="+mn-cs"/>
              </a:rPr>
              <a:t>RBAC model:</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 </a:t>
            </a:r>
            <a:r>
              <a:rPr kumimoji="0" lang="en-US" sz="1800" b="0" i="0" u="none" strike="noStrike" kern="1200" cap="none" spc="0" normalizeH="0" baseline="0" noProof="0" dirty="0">
                <a:ln>
                  <a:noFill/>
                </a:ln>
                <a:solidFill>
                  <a:srgbClr val="242021"/>
                </a:solidFill>
                <a:effectLst/>
                <a:highlight>
                  <a:srgbClr val="FFFF00"/>
                </a:highlight>
                <a:uLnTx/>
                <a:uFillTx/>
                <a:latin typeface="TimesTenLTStd-Roman"/>
                <a:ea typeface="+mn-ea"/>
                <a:cs typeface="+mn-cs"/>
              </a:rPr>
              <a:t>we would have to double the number of roles, to distinguish each user by age and fee, and we would have to double the number of separate permissions as well. </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In general, if there are </a:t>
            </a:r>
            <a:r>
              <a:rPr kumimoji="0" lang="en-US" sz="1800" b="0" i="1" u="none" strike="noStrike" kern="1200" cap="none" spc="0" normalizeH="0" baseline="0" noProof="0" dirty="0">
                <a:ln>
                  <a:noFill/>
                </a:ln>
                <a:solidFill>
                  <a:srgbClr val="242021"/>
                </a:solidFill>
                <a:effectLst/>
                <a:uLnTx/>
                <a:uFillTx/>
                <a:latin typeface="TimesTenLTStd-Italic"/>
                <a:ea typeface="+mn-ea"/>
                <a:cs typeface="+mn-cs"/>
              </a:rPr>
              <a:t>K </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subject attributes and </a:t>
            </a:r>
            <a:r>
              <a:rPr kumimoji="0" lang="en-US" sz="1800" b="0" i="1" u="none" strike="noStrike" kern="1200" cap="none" spc="0" normalizeH="0" baseline="0" noProof="0" dirty="0">
                <a:ln>
                  <a:noFill/>
                </a:ln>
                <a:solidFill>
                  <a:srgbClr val="242021"/>
                </a:solidFill>
                <a:effectLst/>
                <a:uLnTx/>
                <a:uFillTx/>
                <a:latin typeface="TimesTenLTStd-Italic"/>
                <a:ea typeface="+mn-ea"/>
                <a:cs typeface="+mn-cs"/>
              </a:rPr>
              <a:t>M </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object attributes, and if for each attribute, Range() denotes the range of possible values it can take, then the respective number of roles and permissions required for an RBAC model are:</a:t>
            </a:r>
            <a:br>
              <a:rPr kumimoji="0" lang="en-US" sz="1800" b="0" i="0" u="none" strike="noStrike" kern="1200" cap="none" spc="0" normalizeH="0" baseline="0" noProof="0" dirty="0">
                <a:ln>
                  <a:noFill/>
                </a:ln>
                <a:solidFill>
                  <a:srgbClr val="242021"/>
                </a:solidFill>
                <a:effectLst/>
                <a:uLnTx/>
                <a:uFillTx/>
                <a:latin typeface="TimesTenLTStd-Roman"/>
                <a:ea typeface="+mn-ea"/>
                <a:cs typeface="+mn-cs"/>
              </a:rPr>
            </a:br>
            <a:endParaRPr kumimoji="0" lang="en-US" sz="1800" b="0" i="0" u="none" strike="noStrike" kern="1200" cap="none" spc="0" normalizeH="0" baseline="0" noProof="0" dirty="0">
              <a:ln>
                <a:noFill/>
              </a:ln>
              <a:solidFill>
                <a:srgbClr val="242021"/>
              </a:solidFill>
              <a:effectLst/>
              <a:uLnTx/>
              <a:uFillTx/>
              <a:latin typeface="TimesTenLTStd-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021"/>
              </a:solidFill>
              <a:effectLst/>
              <a:uLnTx/>
              <a:uFillTx/>
              <a:latin typeface="TimesTenLTStd-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021"/>
              </a:solidFill>
              <a:effectLst/>
              <a:uLnTx/>
              <a:uFillTx/>
              <a:latin typeface="TimesTenLTStd-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021"/>
              </a:solidFill>
              <a:effectLst/>
              <a:uLnTx/>
              <a:uFillTx/>
              <a:latin typeface="TimesTenLTStd-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Thus, we can see that as the number of attributes increases to accommodate finer-grained policies, the number of roles and permissions grows exponentially.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10" name="Picture 9"/>
          <p:cNvPicPr>
            <a:picLocks noChangeAspect="1"/>
          </p:cNvPicPr>
          <p:nvPr/>
        </p:nvPicPr>
        <p:blipFill>
          <a:blip r:embed="rId2">
            <a:duotone>
              <a:prstClr val="black"/>
              <a:srgbClr val="D9C3A5">
                <a:tint val="50000"/>
                <a:satMod val="180000"/>
              </a:srgbClr>
            </a:duotone>
          </a:blip>
          <a:stretch>
            <a:fillRect/>
          </a:stretch>
        </p:blipFill>
        <p:spPr>
          <a:xfrm>
            <a:off x="3329775" y="4529099"/>
            <a:ext cx="5280825" cy="824677"/>
          </a:xfrm>
          <a:prstGeom prst="rect">
            <a:avLst/>
          </a:prstGeom>
        </p:spPr>
      </p:pic>
      <p:pic>
        <p:nvPicPr>
          <p:cNvPr id="11" name="Picture 10"/>
          <p:cNvPicPr>
            <a:picLocks noChangeAspect="1"/>
          </p:cNvPicPr>
          <p:nvPr/>
        </p:nvPicPr>
        <p:blipFill>
          <a:blip r:embed="rId3"/>
          <a:stretch>
            <a:fillRect/>
          </a:stretch>
        </p:blipFill>
        <p:spPr>
          <a:xfrm>
            <a:off x="9354065" y="4475847"/>
            <a:ext cx="1999140" cy="877929"/>
          </a:xfrm>
          <a:prstGeom prst="rect">
            <a:avLst/>
          </a:prstGeom>
        </p:spPr>
      </p:pic>
    </p:spTree>
    <p:extLst>
      <p:ext uri="{BB962C8B-B14F-4D97-AF65-F5344CB8AC3E}">
        <p14:creationId xmlns:p14="http://schemas.microsoft.com/office/powerpoint/2010/main" val="121318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763" y="365125"/>
            <a:ext cx="10943517" cy="746983"/>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3600" dirty="0"/>
              <a:t>Online Entertainment Store Scenario (RBAC vs ABAC)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 name="Rectangle 10"/>
          <p:cNvSpPr/>
          <p:nvPr/>
        </p:nvSpPr>
        <p:spPr>
          <a:xfrm>
            <a:off x="634763" y="1409077"/>
            <a:ext cx="10943517"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TenLTStd-Roman"/>
                <a:ea typeface="+mn-ea"/>
                <a:cs typeface="+mn-cs"/>
              </a:rPr>
              <a:t>ABAC model</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 deals with additional attributes in an efficient way. For this example, the policy R1 defined previously still applies. We need two new rules: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12" name="Picture 11"/>
          <p:cNvPicPr>
            <a:picLocks noChangeAspect="1"/>
          </p:cNvPicPr>
          <p:nvPr/>
        </p:nvPicPr>
        <p:blipFill>
          <a:blip r:embed="rId3"/>
          <a:stretch>
            <a:fillRect/>
          </a:stretch>
        </p:blipFill>
        <p:spPr>
          <a:xfrm>
            <a:off x="1346693" y="2349722"/>
            <a:ext cx="9718605" cy="1419089"/>
          </a:xfrm>
          <a:prstGeom prst="rect">
            <a:avLst/>
          </a:prstGeom>
        </p:spPr>
      </p:pic>
      <p:sp>
        <p:nvSpPr>
          <p:cNvPr id="13" name="Rectangle 12"/>
          <p:cNvSpPr/>
          <p:nvPr/>
        </p:nvSpPr>
        <p:spPr>
          <a:xfrm>
            <a:off x="634763" y="4046918"/>
            <a:ext cx="10943517" cy="21852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We can also add </a:t>
            </a:r>
            <a:r>
              <a:rPr kumimoji="0" lang="en-US" sz="2400" b="1" i="0" u="none" strike="noStrike" kern="1200" cap="none" spc="0" normalizeH="0" baseline="0" noProof="0" dirty="0">
                <a:ln>
                  <a:noFill/>
                </a:ln>
                <a:solidFill>
                  <a:srgbClr val="FF0000"/>
                </a:solidFill>
                <a:effectLst/>
                <a:uLnTx/>
                <a:uFillTx/>
                <a:latin typeface="TimesTenLTStd-Roman"/>
                <a:ea typeface="+mn-ea"/>
                <a:cs typeface="+mn-cs"/>
              </a:rPr>
              <a:t>environmental attributes</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021"/>
              </a:solidFill>
              <a:effectLst/>
              <a:uLnTx/>
              <a:uFillTx/>
              <a:latin typeface="TimesTenLTStd-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Suppose we wish to add a new policy rule that is expressed in words as follows: </a:t>
            </a:r>
            <a:r>
              <a:rPr kumimoji="0" lang="en-US" sz="2000" b="0" i="1" u="none" strike="noStrike" kern="1200" cap="none" spc="0" normalizeH="0" baseline="0" noProof="0" dirty="0">
                <a:ln>
                  <a:noFill/>
                </a:ln>
                <a:solidFill>
                  <a:srgbClr val="FF0000"/>
                </a:solidFill>
                <a:effectLst/>
                <a:uLnTx/>
                <a:uFillTx/>
                <a:latin typeface="Calibri" panose="020F0502020204030204"/>
                <a:ea typeface="+mn-ea"/>
                <a:cs typeface="+mn-cs"/>
              </a:rPr>
              <a:t>Regular users are allowed to view new releases in promotional periods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we only need to add a conjunctive (AND) rule that checks to see the environmental attribute </a:t>
            </a:r>
            <a:r>
              <a:rPr kumimoji="0" lang="en-US" sz="1800" b="0" i="1" u="none" strike="noStrike" kern="1200" cap="none" spc="0" normalizeH="0" baseline="0" noProof="0" dirty="0">
                <a:ln>
                  <a:noFill/>
                </a:ln>
                <a:solidFill>
                  <a:srgbClr val="242021"/>
                </a:solidFill>
                <a:effectLst/>
                <a:uLnTx/>
                <a:uFillTx/>
                <a:latin typeface="TimesTenLTStd-Italic"/>
                <a:ea typeface="+mn-ea"/>
                <a:cs typeface="+mn-cs"/>
              </a:rPr>
              <a:t>today’s date </a:t>
            </a: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falls in a promotional period.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021"/>
                </a:solidFill>
                <a:effectLst/>
                <a:uLnTx/>
                <a:uFillTx/>
                <a:latin typeface="TimesTenLTStd-Roman"/>
                <a:ea typeface="+mn-ea"/>
                <a:cs typeface="+mn-cs"/>
              </a:rPr>
              <a:t>This would be difficult to express in an RBAC model.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90840" y="1795680"/>
              <a:ext cx="11346480" cy="4681440"/>
            </p14:xfrm>
          </p:contentPart>
        </mc:Choice>
        <mc:Fallback xmlns="">
          <p:pic>
            <p:nvPicPr>
              <p:cNvPr id="3" name="Ink 2"/>
              <p:cNvPicPr/>
              <p:nvPr/>
            </p:nvPicPr>
            <p:blipFill>
              <a:blip r:embed="rId5"/>
              <a:stretch>
                <a:fillRect/>
              </a:stretch>
            </p:blipFill>
            <p:spPr>
              <a:xfrm>
                <a:off x="682200" y="1789200"/>
                <a:ext cx="11363040" cy="4697280"/>
              </a:xfrm>
              <a:prstGeom prst="rect">
                <a:avLst/>
              </a:prstGeom>
            </p:spPr>
          </p:pic>
        </mc:Fallback>
      </mc:AlternateContent>
    </p:spTree>
    <p:extLst>
      <p:ext uri="{BB962C8B-B14F-4D97-AF65-F5344CB8AC3E}">
        <p14:creationId xmlns:p14="http://schemas.microsoft.com/office/powerpoint/2010/main" val="9395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D1D29183-B5D3-D2EC-3270-7231CD275F12}"/>
              </a:ext>
            </a:extLst>
          </p:cNvPr>
          <p:cNvPicPr>
            <a:picLocks noChangeAspect="1"/>
          </p:cNvPicPr>
          <p:nvPr/>
        </p:nvPicPr>
        <p:blipFill>
          <a:blip r:embed="rId3"/>
          <a:stretch>
            <a:fillRect/>
          </a:stretch>
        </p:blipFill>
        <p:spPr>
          <a:xfrm>
            <a:off x="1524000" y="0"/>
            <a:ext cx="4268096" cy="6858000"/>
          </a:xfrm>
          <a:prstGeom prst="rect">
            <a:avLst/>
          </a:prstGeom>
        </p:spPr>
      </p:pic>
      <p:pic>
        <p:nvPicPr>
          <p:cNvPr id="10" name="Picture 9">
            <a:extLst>
              <a:ext uri="{FF2B5EF4-FFF2-40B4-BE49-F238E27FC236}">
                <a16:creationId xmlns:a16="http://schemas.microsoft.com/office/drawing/2014/main" id="{85B62B9F-E619-822C-0A45-FD6C95321C57}"/>
              </a:ext>
            </a:extLst>
          </p:cNvPr>
          <p:cNvPicPr>
            <a:picLocks noChangeAspect="1"/>
          </p:cNvPicPr>
          <p:nvPr/>
        </p:nvPicPr>
        <p:blipFill>
          <a:blip r:embed="rId4"/>
          <a:stretch>
            <a:fillRect/>
          </a:stretch>
        </p:blipFill>
        <p:spPr>
          <a:xfrm>
            <a:off x="5722416" y="747088"/>
            <a:ext cx="4945584" cy="2224713"/>
          </a:xfrm>
          <a:prstGeom prst="rect">
            <a:avLst/>
          </a:prstGeom>
        </p:spPr>
      </p:pic>
      <p:pic>
        <p:nvPicPr>
          <p:cNvPr id="12" name="Picture 11">
            <a:extLst>
              <a:ext uri="{FF2B5EF4-FFF2-40B4-BE49-F238E27FC236}">
                <a16:creationId xmlns:a16="http://schemas.microsoft.com/office/drawing/2014/main" id="{EA72DBF3-D325-092C-CA8F-A5B8838E71E8}"/>
              </a:ext>
            </a:extLst>
          </p:cNvPr>
          <p:cNvPicPr>
            <a:picLocks noChangeAspect="1"/>
          </p:cNvPicPr>
          <p:nvPr/>
        </p:nvPicPr>
        <p:blipFill>
          <a:blip r:embed="rId5"/>
          <a:stretch>
            <a:fillRect/>
          </a:stretch>
        </p:blipFill>
        <p:spPr>
          <a:xfrm>
            <a:off x="5792096" y="3250095"/>
            <a:ext cx="4925500" cy="1786561"/>
          </a:xfrm>
          <a:prstGeom prst="rect">
            <a:avLst/>
          </a:prstGeom>
        </p:spPr>
      </p:pic>
      <p:sp>
        <p:nvSpPr>
          <p:cNvPr id="13" name="Slide Number Placeholder 3">
            <a:extLst>
              <a:ext uri="{FF2B5EF4-FFF2-40B4-BE49-F238E27FC236}">
                <a16:creationId xmlns:a16="http://schemas.microsoft.com/office/drawing/2014/main" id="{78D64D4D-47C6-912A-90CB-E09513435B03}"/>
              </a:ext>
            </a:extLst>
          </p:cNvPr>
          <p:cNvSpPr txBox="1">
            <a:spLocks/>
          </p:cNvSpPr>
          <p:nvPr/>
        </p:nvSpPr>
        <p:spPr bwMode="auto">
          <a:xfrm>
            <a:off x="82296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006B9344-A600-C44C-BFF3-F262E2EAB853}" type="slidenum">
              <a:rPr lang="en-US"/>
              <a:pPr/>
              <a:t>15</a:t>
            </a:fld>
            <a:endParaRPr lang="en-US" dirty="0"/>
          </a:p>
        </p:txBody>
      </p:sp>
    </p:spTree>
    <p:extLst>
      <p:ext uri="{BB962C8B-B14F-4D97-AF65-F5344CB8AC3E}">
        <p14:creationId xmlns:p14="http://schemas.microsoft.com/office/powerpoint/2010/main" val="37858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321F3E7F-125F-B0CA-98F7-E6BE0D6637DD}"/>
              </a:ext>
            </a:extLst>
          </p:cNvPr>
          <p:cNvSpPr>
            <a:spLocks noGrp="1" noChangeArrowheads="1"/>
          </p:cNvSpPr>
          <p:nvPr>
            <p:ph type="title"/>
          </p:nvPr>
        </p:nvSpPr>
        <p:spPr>
          <a:xfrm>
            <a:off x="2278741" y="838200"/>
            <a:ext cx="2279904" cy="633984"/>
          </a:xfrm>
        </p:spPr>
        <p:txBody>
          <a:bodyPr>
            <a:normAutofit fontScale="90000"/>
          </a:bodyPr>
          <a:lstStyle/>
          <a:p>
            <a:pPr eaLnBrk="1" hangingPunct="1">
              <a:defRPr/>
            </a:pPr>
            <a:r>
              <a:rPr lang="en-GB" sz="4000" b="1" dirty="0">
                <a:solidFill>
                  <a:srgbClr val="002060"/>
                </a:solidFill>
              </a:rPr>
              <a:t>Malware</a:t>
            </a:r>
            <a:endParaRPr lang="en-AU" sz="4000" b="1" dirty="0">
              <a:solidFill>
                <a:srgbClr val="002060"/>
              </a:solidFill>
            </a:endParaRPr>
          </a:p>
        </p:txBody>
      </p:sp>
      <p:sp>
        <p:nvSpPr>
          <p:cNvPr id="200707" name="Rectangle 3" descr="Rectangle: Click to edit Master text styles&#10;Second level&#10;Third level&#10;Fourth level&#10;Fifth level">
            <a:extLst>
              <a:ext uri="{FF2B5EF4-FFF2-40B4-BE49-F238E27FC236}">
                <a16:creationId xmlns:a16="http://schemas.microsoft.com/office/drawing/2014/main" id="{CC11CD00-ECEB-8E3D-19D9-1931938E034F}"/>
              </a:ext>
            </a:extLst>
          </p:cNvPr>
          <p:cNvSpPr>
            <a:spLocks noGrp="1" noChangeArrowheads="1"/>
          </p:cNvSpPr>
          <p:nvPr>
            <p:ph idx="1"/>
          </p:nvPr>
        </p:nvSpPr>
        <p:spPr>
          <a:xfrm>
            <a:off x="1757082" y="1721224"/>
            <a:ext cx="8377519" cy="4886640"/>
          </a:xfrm>
        </p:spPr>
        <p:txBody>
          <a:bodyPr>
            <a:normAutofit/>
          </a:bodyPr>
          <a:lstStyle/>
          <a:p>
            <a:pPr algn="just" eaLnBrk="1" hangingPunct="1">
              <a:buFont typeface="Wingdings" pitchFamily="-65" charset="2"/>
              <a:buNone/>
              <a:defRPr/>
            </a:pPr>
            <a:r>
              <a:rPr lang="en-US" sz="2000" dirty="0">
                <a:effectLst>
                  <a:outerShdw blurRad="38100" dist="38100" dir="2700000" algn="tl">
                    <a:srgbClr val="000000">
                      <a:alpha val="43137"/>
                    </a:srgbClr>
                  </a:outerShdw>
                </a:effectLst>
                <a:ea typeface="ＭＳ Ｐゴシック" pitchFamily="-65" charset="-128"/>
              </a:rPr>
              <a:t>NIST 800-83 defines malware as:</a:t>
            </a:r>
          </a:p>
          <a:p>
            <a:pPr algn="just" eaLnBrk="1" hangingPunct="1">
              <a:buFont typeface="Wingdings" pitchFamily="-65" charset="2"/>
              <a:buNone/>
              <a:defRPr/>
            </a:pPr>
            <a:endParaRPr lang="en-US" sz="2000" dirty="0">
              <a:effectLst>
                <a:outerShdw blurRad="38100" dist="38100" dir="2700000" algn="tl">
                  <a:srgbClr val="000000">
                    <a:alpha val="43137"/>
                  </a:srgbClr>
                </a:outerShdw>
              </a:effectLst>
              <a:ea typeface="ＭＳ Ｐゴシック" pitchFamily="-65" charset="-128"/>
            </a:endParaRPr>
          </a:p>
          <a:p>
            <a:pPr algn="just" eaLnBrk="1" hangingPunct="1">
              <a:buFont typeface="Wingdings" pitchFamily="-65" charset="2"/>
              <a:buNone/>
              <a:defRPr/>
            </a:pPr>
            <a:r>
              <a:rPr lang="en-US" sz="2000" dirty="0">
                <a:effectLst>
                  <a:outerShdw blurRad="38100" dist="38100" dir="2700000" algn="tl">
                    <a:srgbClr val="000000">
                      <a:alpha val="43137"/>
                    </a:srgbClr>
                  </a:outerShdw>
                </a:effectLs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000" dirty="0">
              <a:effectLst>
                <a:outerShdw blurRad="38100" dist="38100" dir="2700000" algn="tl">
                  <a:srgbClr val="000000">
                    <a:alpha val="43137"/>
                  </a:srgbClr>
                </a:outerShdw>
              </a:effectLst>
              <a:ea typeface="ＭＳ Ｐゴシック" pitchFamily="-65" charset="-128"/>
            </a:endParaRPr>
          </a:p>
        </p:txBody>
      </p:sp>
      <p:sp>
        <p:nvSpPr>
          <p:cNvPr id="2" name="Slide Number Placeholder 1">
            <a:extLst>
              <a:ext uri="{FF2B5EF4-FFF2-40B4-BE49-F238E27FC236}">
                <a16:creationId xmlns:a16="http://schemas.microsoft.com/office/drawing/2014/main" id="{A2ED6465-CAC0-3E3C-28B7-F1C1752F84EA}"/>
              </a:ext>
            </a:extLst>
          </p:cNvPr>
          <p:cNvSpPr>
            <a:spLocks noGrp="1"/>
          </p:cNvSpPr>
          <p:nvPr>
            <p:ph type="sldNum" sz="quarter" idx="12"/>
          </p:nvPr>
        </p:nvSpPr>
        <p:spPr/>
        <p:txBody>
          <a:bodyPr/>
          <a:lstStyle/>
          <a:p>
            <a:pPr>
              <a:defRPr/>
            </a:pPr>
            <a:fld id="{0277C623-A6CC-4283-94D7-C9C807FDF6D2}" type="slidenum">
              <a:rPr lang="en-US" altLang="en-PK" smtClean="0"/>
              <a:pPr>
                <a:defRPr/>
              </a:pPr>
              <a:t>16</a:t>
            </a:fld>
            <a:endParaRPr lang="en-US" altLang="en-PK"/>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EF70D60D-3100-8C01-7169-267DA54F9934}"/>
              </a:ext>
            </a:extLst>
          </p:cNvPr>
          <p:cNvSpPr>
            <a:spLocks noGrp="1" noChangeArrowheads="1"/>
          </p:cNvSpPr>
          <p:nvPr>
            <p:ph type="title"/>
          </p:nvPr>
        </p:nvSpPr>
        <p:spPr>
          <a:xfrm>
            <a:off x="856129" y="250134"/>
            <a:ext cx="8229600" cy="591344"/>
          </a:xfrm>
        </p:spPr>
        <p:txBody>
          <a:bodyPr>
            <a:noAutofit/>
          </a:bodyPr>
          <a:lstStyle/>
          <a:p>
            <a:pPr eaLnBrk="1" hangingPunct="1">
              <a:defRPr/>
            </a:pPr>
            <a:r>
              <a:rPr kumimoji="1" lang="en-GB" sz="4000" b="1" dirty="0">
                <a:ln w="18415" cmpd="sng">
                  <a:solidFill>
                    <a:srgbClr val="FFFFFF"/>
                  </a:solidFill>
                  <a:prstDash val="solid"/>
                </a:ln>
                <a:solidFill>
                  <a:srgbClr val="002060"/>
                </a:solidFill>
                <a:latin typeface="Arial Black" panose="020B0A04020102020204" pitchFamily="34" charset="0"/>
                <a:ea typeface="ＭＳ Ｐゴシック" pitchFamily="-65" charset="-128"/>
              </a:rPr>
              <a:t>Classification of Malware</a:t>
            </a:r>
            <a:endParaRPr kumimoji="1" lang="en-AU" sz="4000" b="1" dirty="0">
              <a:ln w="18415" cmpd="sng">
                <a:solidFill>
                  <a:srgbClr val="FFFFFF"/>
                </a:solidFill>
                <a:prstDash val="solid"/>
              </a:ln>
              <a:solidFill>
                <a:srgbClr val="002060"/>
              </a:solidFill>
              <a:latin typeface="Arial Black" panose="020B0A04020102020204" pitchFamily="34" charset="0"/>
              <a:ea typeface="ＭＳ Ｐゴシック" pitchFamily="-65" charset="-128"/>
            </a:endParaRPr>
          </a:p>
        </p:txBody>
      </p:sp>
      <p:graphicFrame>
        <p:nvGraphicFramePr>
          <p:cNvPr id="7" name="Content Placeholder 6">
            <a:extLst>
              <a:ext uri="{FF2B5EF4-FFF2-40B4-BE49-F238E27FC236}">
                <a16:creationId xmlns:a16="http://schemas.microsoft.com/office/drawing/2014/main" id="{2017FE90-1014-5795-52BC-9A44ABE9BEC9}"/>
              </a:ext>
            </a:extLst>
          </p:cNvPr>
          <p:cNvGraphicFramePr>
            <a:graphicFrameLocks noGrp="1"/>
          </p:cNvGraphicFramePr>
          <p:nvPr>
            <p:ph idx="1"/>
            <p:extLst>
              <p:ext uri="{D42A27DB-BD31-4B8C-83A1-F6EECF244321}">
                <p14:modId xmlns:p14="http://schemas.microsoft.com/office/powerpoint/2010/main" val="153813650"/>
              </p:ext>
            </p:extLst>
          </p:nvPr>
        </p:nvGraphicFramePr>
        <p:xfrm>
          <a:off x="838200" y="1120588"/>
          <a:ext cx="9363635" cy="5487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A8A53271-5C08-2DC9-7677-5CCD6147A75E}"/>
              </a:ext>
            </a:extLst>
          </p:cNvPr>
          <p:cNvSpPr>
            <a:spLocks noGrp="1"/>
          </p:cNvSpPr>
          <p:nvPr>
            <p:ph type="sldNum" sz="quarter" idx="12"/>
          </p:nvPr>
        </p:nvSpPr>
        <p:spPr/>
        <p:txBody>
          <a:bodyPr/>
          <a:lstStyle/>
          <a:p>
            <a:pPr>
              <a:defRPr/>
            </a:pPr>
            <a:fld id="{0277C623-A6CC-4283-94D7-C9C807FDF6D2}" type="slidenum">
              <a:rPr lang="en-US" altLang="en-PK" smtClean="0"/>
              <a:pPr>
                <a:defRPr/>
              </a:pPr>
              <a:t>17</a:t>
            </a:fld>
            <a:endParaRPr lang="en-US" altLang="en-PK"/>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EF70D60D-3100-8C01-7169-267DA54F9934}"/>
              </a:ext>
            </a:extLst>
          </p:cNvPr>
          <p:cNvSpPr>
            <a:spLocks noGrp="1" noChangeArrowheads="1"/>
          </p:cNvSpPr>
          <p:nvPr>
            <p:ph type="title"/>
          </p:nvPr>
        </p:nvSpPr>
        <p:spPr>
          <a:xfrm>
            <a:off x="2158935" y="333521"/>
            <a:ext cx="9258300" cy="736898"/>
          </a:xfrm>
        </p:spPr>
        <p:txBody>
          <a:bodyPr>
            <a:normAutofit/>
          </a:bodyPr>
          <a:lstStyle/>
          <a:p>
            <a:pPr eaLnBrk="1" hangingPunct="1">
              <a:defRPr/>
            </a:pPr>
            <a:r>
              <a:rPr lang="en-US" sz="3200" b="1" dirty="0">
                <a:solidFill>
                  <a:srgbClr val="002060"/>
                </a:solidFill>
              </a:rPr>
              <a:t>Types of Malicious Software (Malware)</a:t>
            </a:r>
            <a:endParaRPr kumimoji="1" lang="en-AU" sz="3200" b="1" dirty="0">
              <a:ln w="18415" cmpd="sng">
                <a:solidFill>
                  <a:srgbClr val="FFFFFF"/>
                </a:solidFill>
                <a:prstDash val="solid"/>
              </a:ln>
              <a:solidFill>
                <a:srgbClr val="002060"/>
              </a:solidFill>
              <a:ea typeface="ＭＳ Ｐゴシック" pitchFamily="-65" charset="-128"/>
            </a:endParaRPr>
          </a:p>
        </p:txBody>
      </p:sp>
      <p:sp>
        <p:nvSpPr>
          <p:cNvPr id="4" name="Content Placeholder 3">
            <a:extLst>
              <a:ext uri="{FF2B5EF4-FFF2-40B4-BE49-F238E27FC236}">
                <a16:creationId xmlns:a16="http://schemas.microsoft.com/office/drawing/2014/main" id="{A98303CF-1A82-CF76-5C27-F330B1CB193E}"/>
              </a:ext>
            </a:extLst>
          </p:cNvPr>
          <p:cNvSpPr>
            <a:spLocks noGrp="1"/>
          </p:cNvSpPr>
          <p:nvPr>
            <p:ph idx="1"/>
          </p:nvPr>
        </p:nvSpPr>
        <p:spPr>
          <a:xfrm>
            <a:off x="2152650" y="1219200"/>
            <a:ext cx="7924800" cy="4648200"/>
          </a:xfrm>
        </p:spPr>
        <p:txBody>
          <a:bodyPr/>
          <a:lstStyle/>
          <a:p>
            <a:pPr algn="l"/>
            <a:r>
              <a:rPr lang="en-US" sz="2000" b="1" dirty="0">
                <a:latin typeface="TimesTenLTStd-Roman"/>
              </a:rPr>
              <a:t>Malware classification is based on: </a:t>
            </a:r>
          </a:p>
          <a:p>
            <a:pPr lvl="1">
              <a:buFont typeface="+mj-lt"/>
              <a:buAutoNum type="arabicPeriod"/>
            </a:pPr>
            <a:r>
              <a:rPr lang="en-US" sz="1600" b="1" dirty="0">
                <a:latin typeface="TimesTenLTStd-Roman"/>
              </a:rPr>
              <a:t>How it spreads or propagates</a:t>
            </a:r>
            <a:endParaRPr lang="en-US" sz="1600" dirty="0">
              <a:latin typeface="TimesTenLTStd-Roman"/>
            </a:endParaRPr>
          </a:p>
          <a:p>
            <a:pPr lvl="1">
              <a:buFont typeface="+mj-lt"/>
              <a:buAutoNum type="arabicPeriod"/>
            </a:pPr>
            <a:r>
              <a:rPr lang="en-US" sz="1600" b="1" dirty="0">
                <a:latin typeface="TimesTenLTStd-Roman"/>
              </a:rPr>
              <a:t>On the actions or payloads</a:t>
            </a:r>
            <a:endParaRPr lang="en-PK" dirty="0"/>
          </a:p>
        </p:txBody>
      </p:sp>
      <p:sp>
        <p:nvSpPr>
          <p:cNvPr id="2" name="Slide Number Placeholder 1">
            <a:extLst>
              <a:ext uri="{FF2B5EF4-FFF2-40B4-BE49-F238E27FC236}">
                <a16:creationId xmlns:a16="http://schemas.microsoft.com/office/drawing/2014/main" id="{A8A53271-5C08-2DC9-7677-5CCD6147A75E}"/>
              </a:ext>
            </a:extLst>
          </p:cNvPr>
          <p:cNvSpPr>
            <a:spLocks noGrp="1"/>
          </p:cNvSpPr>
          <p:nvPr>
            <p:ph type="sldNum" sz="quarter" idx="12"/>
          </p:nvPr>
        </p:nvSpPr>
        <p:spPr/>
        <p:txBody>
          <a:bodyPr/>
          <a:lstStyle/>
          <a:p>
            <a:pPr>
              <a:defRPr/>
            </a:pPr>
            <a:fld id="{0277C623-A6CC-4283-94D7-C9C807FDF6D2}" type="slidenum">
              <a:rPr lang="en-US" altLang="en-PK" smtClean="0"/>
              <a:pPr>
                <a:defRPr/>
              </a:pPr>
              <a:t>18</a:t>
            </a:fld>
            <a:endParaRPr lang="en-US" altLang="en-PK"/>
          </a:p>
        </p:txBody>
      </p:sp>
      <p:sp>
        <p:nvSpPr>
          <p:cNvPr id="5" name="Slide Number Placeholder 1">
            <a:extLst>
              <a:ext uri="{FF2B5EF4-FFF2-40B4-BE49-F238E27FC236}">
                <a16:creationId xmlns:a16="http://schemas.microsoft.com/office/drawing/2014/main" id="{0811A721-B81E-6770-1A23-0BE06F495B2B}"/>
              </a:ext>
            </a:extLst>
          </p:cNvPr>
          <p:cNvSpPr txBox="1">
            <a:spLocks/>
          </p:cNvSpPr>
          <p:nvPr/>
        </p:nvSpPr>
        <p:spPr bwMode="auto">
          <a:xfrm>
            <a:off x="7981950" y="6356351"/>
            <a:ext cx="2057400" cy="365125"/>
          </a:xfrm>
          <a:prstGeom prst="rect">
            <a:avLst/>
          </a:prstGeom>
          <a:noFill/>
          <a:ln>
            <a:noFill/>
          </a:ln>
          <a:effectLst/>
        </p:spPr>
        <p:txBody>
          <a:bodyPr vert="horz" wrap="square" lIns="91440" tIns="45720" rIns="91440" bIns="45720" numCol="1" rtlCol="0" anchor="ctr" anchorCtr="0" compatLnSpc="1">
            <a:prstTxWarp prst="textNoShape">
              <a:avLst/>
            </a:prstTxWarp>
            <a:normAutofit/>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fontAlgn="auto">
              <a:spcBef>
                <a:spcPts val="0"/>
              </a:spcBef>
              <a:spcAft>
                <a:spcPts val="600"/>
              </a:spcAft>
              <a:defRPr/>
            </a:pPr>
            <a:fld id="{0277C623-A6CC-4283-94D7-C9C807FDF6D2}" type="slidenum">
              <a:rPr lang="en-US" altLang="en-PK" sz="1200">
                <a:solidFill>
                  <a:prstClr val="black">
                    <a:tint val="75000"/>
                  </a:prstClr>
                </a:solidFill>
                <a:latin typeface="Calibri" panose="020F0502020204030204"/>
              </a:rPr>
              <a:pPr fontAlgn="auto">
                <a:spcBef>
                  <a:spcPts val="0"/>
                </a:spcBef>
                <a:spcAft>
                  <a:spcPts val="600"/>
                </a:spcAft>
                <a:defRPr/>
              </a:pPr>
              <a:t>18</a:t>
            </a:fld>
            <a:endParaRPr lang="en-US" altLang="en-PK" sz="1200">
              <a:solidFill>
                <a:prstClr val="black">
                  <a:tint val="75000"/>
                </a:prstClr>
              </a:solidFill>
              <a:latin typeface="Calibri" panose="020F0502020204030204"/>
            </a:endParaRPr>
          </a:p>
        </p:txBody>
      </p:sp>
      <p:graphicFrame>
        <p:nvGraphicFramePr>
          <p:cNvPr id="6" name="Content Placeholder 14">
            <a:extLst>
              <a:ext uri="{FF2B5EF4-FFF2-40B4-BE49-F238E27FC236}">
                <a16:creationId xmlns:a16="http://schemas.microsoft.com/office/drawing/2014/main" id="{7D775688-06E0-DBA8-50A3-00BCD6576E93}"/>
              </a:ext>
            </a:extLst>
          </p:cNvPr>
          <p:cNvGraphicFramePr>
            <a:graphicFrameLocks/>
          </p:cNvGraphicFramePr>
          <p:nvPr>
            <p:extLst>
              <p:ext uri="{D42A27DB-BD31-4B8C-83A1-F6EECF244321}">
                <p14:modId xmlns:p14="http://schemas.microsoft.com/office/powerpoint/2010/main" val="4166217941"/>
              </p:ext>
            </p:extLst>
          </p:nvPr>
        </p:nvGraphicFramePr>
        <p:xfrm>
          <a:off x="1192306" y="2393576"/>
          <a:ext cx="9323294" cy="4235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353470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731838"/>
          </a:xfrm>
        </p:spPr>
        <p:txBody>
          <a:bodyPr>
            <a:normAutofit/>
          </a:bodyPr>
          <a:lstStyle/>
          <a:p>
            <a:r>
              <a:rPr lang="en-US" dirty="0">
                <a:solidFill>
                  <a:schemeClr val="tx1"/>
                </a:solidFill>
                <a:latin typeface="Times New Roman" pitchFamily="18" charset="0"/>
                <a:cs typeface="Times New Roman" pitchFamily="18" charset="0"/>
              </a:rPr>
              <a:t>Taxonomy I</a:t>
            </a:r>
          </a:p>
        </p:txBody>
      </p:sp>
      <p:sp>
        <p:nvSpPr>
          <p:cNvPr id="3" name="Footer Placeholder 2"/>
          <p:cNvSpPr>
            <a:spLocks noGrp="1"/>
          </p:cNvSpPr>
          <p:nvPr>
            <p:ph type="ftr" sz="quarter" idx="11"/>
          </p:nvPr>
        </p:nvSpPr>
        <p:spPr/>
        <p:txBody>
          <a:bodyPr/>
          <a:lstStyle/>
          <a:p>
            <a:r>
              <a:rPr lang="en-US"/>
              <a:t>FAST-NUCES</a:t>
            </a: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3581400" y="1371601"/>
            <a:ext cx="4705350" cy="46767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647533" y="642464"/>
            <a:ext cx="10934715" cy="5535913"/>
          </a:xfrm>
          <a:prstGeom prst="rect">
            <a:avLst/>
          </a:prstGeom>
        </p:spPr>
      </p:pic>
      <p:cxnSp>
        <p:nvCxnSpPr>
          <p:cNvPr id="5" name="Straight Connector 4"/>
          <p:cNvCxnSpPr/>
          <p:nvPr/>
        </p:nvCxnSpPr>
        <p:spPr>
          <a:xfrm>
            <a:off x="3422822" y="2199503"/>
            <a:ext cx="19894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55460" y="617750"/>
            <a:ext cx="137807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(ABAC)</a:t>
            </a:r>
          </a:p>
        </p:txBody>
      </p:sp>
      <p:sp>
        <p:nvSpPr>
          <p:cNvPr id="8" name="Right Arrow 7"/>
          <p:cNvSpPr/>
          <p:nvPr/>
        </p:nvSpPr>
        <p:spPr>
          <a:xfrm>
            <a:off x="647533" y="4411363"/>
            <a:ext cx="778475" cy="80318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1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731838"/>
          </a:xfrm>
        </p:spPr>
        <p:txBody>
          <a:bodyPr>
            <a:normAutofit/>
          </a:bodyPr>
          <a:lstStyle/>
          <a:p>
            <a:r>
              <a:rPr lang="en-US" dirty="0">
                <a:solidFill>
                  <a:schemeClr val="tx1"/>
                </a:solidFill>
                <a:latin typeface="Times New Roman" pitchFamily="18" charset="0"/>
                <a:cs typeface="Times New Roman" pitchFamily="18" charset="0"/>
              </a:rPr>
              <a:t>Taxonomy II</a:t>
            </a:r>
            <a:endParaRPr lang="en-US" sz="27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FAST-NUCES</a:t>
            </a:r>
          </a:p>
        </p:txBody>
      </p:sp>
      <p:sp>
        <p:nvSpPr>
          <p:cNvPr id="4" name="Content Placeholder 3"/>
          <p:cNvSpPr>
            <a:spLocks noGrp="1"/>
          </p:cNvSpPr>
          <p:nvPr>
            <p:ph sz="quarter" idx="1"/>
          </p:nvPr>
        </p:nvSpPr>
        <p:spPr>
          <a:xfrm>
            <a:off x="1905000" y="1295400"/>
            <a:ext cx="8458200" cy="4876800"/>
          </a:xfrm>
        </p:spPr>
        <p:txBody>
          <a:bodyPr>
            <a:normAutofit/>
          </a:bodyPr>
          <a:lstStyle/>
          <a:p>
            <a:r>
              <a:rPr lang="en-US" dirty="0">
                <a:latin typeface="Times New Roman" pitchFamily="18" charset="0"/>
                <a:cs typeface="Times New Roman" pitchFamily="18" charset="0"/>
              </a:rPr>
              <a:t>Virus</a:t>
            </a:r>
          </a:p>
          <a:p>
            <a:pPr lvl="1"/>
            <a:r>
              <a:rPr lang="en-US" dirty="0">
                <a:latin typeface="Times New Roman" pitchFamily="18" charset="0"/>
                <a:cs typeface="Times New Roman" pitchFamily="18" charset="0"/>
              </a:rPr>
              <a:t>Self-replicating</a:t>
            </a:r>
          </a:p>
          <a:p>
            <a:pPr lvl="1"/>
            <a:r>
              <a:rPr lang="en-US" dirty="0">
                <a:latin typeface="Times New Roman" pitchFamily="18" charset="0"/>
                <a:cs typeface="Times New Roman" pitchFamily="18" charset="0"/>
              </a:rPr>
              <a:t>Needs a host to infect</a:t>
            </a:r>
          </a:p>
          <a:p>
            <a:pPr lvl="2"/>
            <a:r>
              <a:rPr lang="en-US" dirty="0">
                <a:latin typeface="Times New Roman" pitchFamily="18" charset="0"/>
                <a:cs typeface="Times New Roman" pitchFamily="18" charset="0"/>
              </a:rPr>
              <a:t>Boot (Brain virus), overwrite, parasitic, cavity, entry point obfuscation, code integration (W95/</a:t>
            </a:r>
            <a:r>
              <a:rPr lang="en-US" dirty="0" err="1">
                <a:latin typeface="Times New Roman" pitchFamily="18" charset="0"/>
                <a:cs typeface="Times New Roman" pitchFamily="18" charset="0"/>
              </a:rPr>
              <a:t>Zmist</a:t>
            </a:r>
            <a:r>
              <a:rPr lang="en-US" dirty="0">
                <a:latin typeface="Times New Roman" pitchFamily="18" charset="0"/>
                <a:cs typeface="Times New Roman" pitchFamily="18" charset="0"/>
              </a:rPr>
              <a:t> virus)</a:t>
            </a:r>
          </a:p>
          <a:p>
            <a:r>
              <a:rPr lang="en-US" dirty="0">
                <a:latin typeface="Times New Roman" pitchFamily="18" charset="0"/>
                <a:cs typeface="Times New Roman" pitchFamily="18" charset="0"/>
              </a:rPr>
              <a:t>Worm</a:t>
            </a:r>
          </a:p>
          <a:p>
            <a:pPr lvl="1"/>
            <a:r>
              <a:rPr lang="en-US" dirty="0">
                <a:latin typeface="Times New Roman" pitchFamily="18" charset="0"/>
                <a:cs typeface="Times New Roman" pitchFamily="18" charset="0"/>
              </a:rPr>
              <a:t>Self-replicating, spreads (autonomously) over network</a:t>
            </a:r>
          </a:p>
          <a:p>
            <a:pPr lvl="2"/>
            <a:r>
              <a:rPr lang="en-US" dirty="0">
                <a:latin typeface="Times New Roman" pitchFamily="18" charset="0"/>
                <a:cs typeface="Times New Roman" pitchFamily="18" charset="0"/>
              </a:rPr>
              <a:t>Exploits vulnerabilities affecting a large number of hosts</a:t>
            </a:r>
          </a:p>
          <a:p>
            <a:pPr lvl="2"/>
            <a:r>
              <a:rPr lang="en-US" dirty="0">
                <a:latin typeface="Times New Roman" pitchFamily="18" charset="0"/>
                <a:cs typeface="Times New Roman" pitchFamily="18" charset="0"/>
              </a:rPr>
              <a:t>Sends itself via email</a:t>
            </a:r>
          </a:p>
          <a:p>
            <a:pPr lvl="1"/>
            <a:r>
              <a:rPr lang="en-US" dirty="0">
                <a:latin typeface="Times New Roman" pitchFamily="18" charset="0"/>
                <a:cs typeface="Times New Roman" pitchFamily="18" charset="0"/>
              </a:rPr>
              <a:t>e.g., Internet worm, </a:t>
            </a:r>
            <a:r>
              <a:rPr lang="en-US" dirty="0" err="1">
                <a:latin typeface="Times New Roman" pitchFamily="18" charset="0"/>
                <a:cs typeface="Times New Roman" pitchFamily="18" charset="0"/>
              </a:rPr>
              <a:t>Netsky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Sobig</a:t>
            </a:r>
            <a:r>
              <a:rPr lang="en-US" dirty="0">
                <a:latin typeface="Times New Roman" pitchFamily="18" charset="0"/>
                <a:cs typeface="Times New Roman" pitchFamily="18" charset="0"/>
              </a:rPr>
              <a:t>, Code Red, Blaster, Slammer</a:t>
            </a:r>
            <a:endParaRPr lang="en-US" sz="2000"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731838"/>
          </a:xfrm>
        </p:spPr>
        <p:txBody>
          <a:bodyPr>
            <a:normAutofit/>
          </a:bodyPr>
          <a:lstStyle/>
          <a:p>
            <a:r>
              <a:rPr lang="en-US" dirty="0">
                <a:solidFill>
                  <a:schemeClr val="tx1"/>
                </a:solidFill>
                <a:latin typeface="Times New Roman" pitchFamily="18" charset="0"/>
                <a:cs typeface="Times New Roman" pitchFamily="18" charset="0"/>
              </a:rPr>
              <a:t>Taxonomy III</a:t>
            </a:r>
            <a:endParaRPr lang="en-US" sz="27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FAST-NUCES</a:t>
            </a:r>
          </a:p>
        </p:txBody>
      </p:sp>
      <p:sp>
        <p:nvSpPr>
          <p:cNvPr id="4" name="Content Placeholder 3"/>
          <p:cNvSpPr>
            <a:spLocks noGrp="1"/>
          </p:cNvSpPr>
          <p:nvPr>
            <p:ph sz="quarter" idx="1"/>
          </p:nvPr>
        </p:nvSpPr>
        <p:spPr>
          <a:xfrm>
            <a:off x="1905000" y="1295400"/>
            <a:ext cx="8458200" cy="4876800"/>
          </a:xfrm>
        </p:spPr>
        <p:txBody>
          <a:bodyPr>
            <a:normAutofit/>
          </a:bodyPr>
          <a:lstStyle/>
          <a:p>
            <a:r>
              <a:rPr lang="en-US" dirty="0">
                <a:latin typeface="Times New Roman" pitchFamily="18" charset="0"/>
                <a:cs typeface="Times New Roman" pitchFamily="18" charset="0"/>
              </a:rPr>
              <a:t>Trojan horse</a:t>
            </a:r>
          </a:p>
          <a:p>
            <a:pPr lvl="1"/>
            <a:r>
              <a:rPr lang="en-US" dirty="0">
                <a:latin typeface="Times New Roman" pitchFamily="18" charset="0"/>
                <a:cs typeface="Times New Roman" pitchFamily="18" charset="0"/>
              </a:rPr>
              <a:t>Malicious program disguised as a legitimate software</a:t>
            </a:r>
          </a:p>
          <a:p>
            <a:pPr lvl="1"/>
            <a:r>
              <a:rPr lang="en-US" dirty="0">
                <a:latin typeface="Times New Roman" pitchFamily="18" charset="0"/>
                <a:cs typeface="Times New Roman" pitchFamily="18" charset="0"/>
              </a:rPr>
              <a:t>Many </a:t>
            </a:r>
            <a:r>
              <a:rPr lang="en-US" dirty="0" err="1">
                <a:latin typeface="Times New Roman" pitchFamily="18" charset="0"/>
                <a:cs typeface="Times New Roman" pitchFamily="18" charset="0"/>
              </a:rPr>
              <a:t>dierent</a:t>
            </a:r>
            <a:r>
              <a:rPr lang="en-US" dirty="0">
                <a:latin typeface="Times New Roman" pitchFamily="18" charset="0"/>
                <a:cs typeface="Times New Roman" pitchFamily="18" charset="0"/>
              </a:rPr>
              <a:t> malicious actions</a:t>
            </a:r>
          </a:p>
          <a:p>
            <a:pPr lvl="2"/>
            <a:r>
              <a:rPr lang="en-US" dirty="0">
                <a:latin typeface="Times New Roman" pitchFamily="18" charset="0"/>
                <a:cs typeface="Times New Roman" pitchFamily="18" charset="0"/>
              </a:rPr>
              <a:t>Spy on sensitive user data</a:t>
            </a:r>
          </a:p>
          <a:p>
            <a:pPr lvl="2"/>
            <a:r>
              <a:rPr lang="en-US" dirty="0">
                <a:latin typeface="Times New Roman" pitchFamily="18" charset="0"/>
                <a:cs typeface="Times New Roman" pitchFamily="18" charset="0"/>
              </a:rPr>
              <a:t>Hide presence (e.g., root-kit)</a:t>
            </a:r>
          </a:p>
          <a:p>
            <a:pPr lvl="2"/>
            <a:r>
              <a:rPr lang="en-US" dirty="0">
                <a:latin typeface="Times New Roman" pitchFamily="18" charset="0"/>
                <a:cs typeface="Times New Roman" pitchFamily="18" charset="0"/>
              </a:rPr>
              <a:t>Allow remote access (e.g., Back </a:t>
            </a:r>
            <a:r>
              <a:rPr lang="en-US" dirty="0" err="1">
                <a:latin typeface="Times New Roman" pitchFamily="18" charset="0"/>
                <a:cs typeface="Times New Roman" pitchFamily="18" charset="0"/>
              </a:rPr>
              <a:t>Orice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NetBus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Root-kit</a:t>
            </a:r>
          </a:p>
          <a:p>
            <a:pPr lvl="1"/>
            <a:r>
              <a:rPr lang="en-US" dirty="0">
                <a:latin typeface="Times New Roman" pitchFamily="18" charset="0"/>
                <a:cs typeface="Times New Roman" pitchFamily="18" charset="0"/>
              </a:rPr>
              <a:t>Used to keep access to a compromised system</a:t>
            </a:r>
          </a:p>
          <a:p>
            <a:pPr lvl="1"/>
            <a:r>
              <a:rPr lang="en-US" dirty="0">
                <a:latin typeface="Times New Roman" pitchFamily="18" charset="0"/>
                <a:cs typeface="Times New Roman" pitchFamily="18" charset="0"/>
              </a:rPr>
              <a:t>Usually hides files, processes, network connections</a:t>
            </a:r>
          </a:p>
          <a:p>
            <a:pPr lvl="2"/>
            <a:r>
              <a:rPr lang="en-US" dirty="0">
                <a:latin typeface="Times New Roman" pitchFamily="18" charset="0"/>
                <a:cs typeface="Times New Roman" pitchFamily="18" charset="0"/>
              </a:rPr>
              <a:t>User- and kernel-level (very sophisticated and can hide drivers)</a:t>
            </a:r>
            <a:endParaRPr lang="en-US" sz="1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A50C4D-0BA1-4E54-8DFC-01810EC97B99}" type="slidenum">
              <a:rPr lang="en-US" smtClean="0"/>
              <a:t>22</a:t>
            </a:fld>
            <a:endParaRPr lang="en-US"/>
          </a:p>
        </p:txBody>
      </p:sp>
      <p:pic>
        <p:nvPicPr>
          <p:cNvPr id="5" name="Picture 4"/>
          <p:cNvPicPr>
            <a:picLocks noChangeAspect="1"/>
          </p:cNvPicPr>
          <p:nvPr/>
        </p:nvPicPr>
        <p:blipFill>
          <a:blip r:embed="rId2"/>
          <a:stretch>
            <a:fillRect/>
          </a:stretch>
        </p:blipFill>
        <p:spPr>
          <a:xfrm>
            <a:off x="563993" y="543697"/>
            <a:ext cx="7765157" cy="502656"/>
          </a:xfrm>
          <a:prstGeom prst="rect">
            <a:avLst/>
          </a:prstGeom>
        </p:spPr>
      </p:pic>
      <p:sp>
        <p:nvSpPr>
          <p:cNvPr id="2" name="Rectangle 3" descr="Rectangle: Click to edit Master text styles&#10;Second level&#10;Third level&#10;Fourth level&#10;Fifth level">
            <a:extLst>
              <a:ext uri="{FF2B5EF4-FFF2-40B4-BE49-F238E27FC236}">
                <a16:creationId xmlns:a16="http://schemas.microsoft.com/office/drawing/2014/main" id="{7494F57C-52E9-140C-60A7-1A43FA84367F}"/>
              </a:ext>
            </a:extLst>
          </p:cNvPr>
          <p:cNvSpPr>
            <a:spLocks noGrp="1" noChangeArrowheads="1"/>
          </p:cNvSpPr>
          <p:nvPr>
            <p:ph idx="1"/>
          </p:nvPr>
        </p:nvSpPr>
        <p:spPr>
          <a:xfrm>
            <a:off x="708212" y="1263391"/>
            <a:ext cx="10775576" cy="3639671"/>
          </a:xfrm>
        </p:spPr>
        <p:txBody>
          <a:bodyPr>
            <a:noAutofit/>
          </a:bodyPr>
          <a:lstStyle/>
          <a:p>
            <a:pPr eaLnBrk="1" hangingPunct="1">
              <a:lnSpc>
                <a:spcPct val="90000"/>
              </a:lnSpc>
              <a:buClr>
                <a:schemeClr val="accent6">
                  <a:lumMod val="60000"/>
                  <a:lumOff val="40000"/>
                </a:schemeClr>
              </a:buClr>
              <a:buSzPct val="140000"/>
              <a:buFont typeface="Courier New" panose="02070309020205020404" pitchFamily="49" charset="0"/>
              <a:buChar char="o"/>
              <a:defRPr/>
            </a:pPr>
            <a:r>
              <a:rPr lang="en-US" sz="2000" dirty="0">
                <a:latin typeface="TimesTenLTStd-Roman"/>
                <a:ea typeface="ＭＳ Ｐゴシック" pitchFamily="-65" charset="-128"/>
                <a:cs typeface="Times New Roman" panose="02020603050405020304" pitchFamily="18" charset="0"/>
              </a:rPr>
              <a:t> </a:t>
            </a:r>
            <a:r>
              <a:rPr lang="en-US" sz="2000" dirty="0">
                <a:latin typeface="Times New Roman" panose="02020603050405020304" pitchFamily="18" charset="0"/>
                <a:ea typeface="ＭＳ Ｐゴシック" pitchFamily="-65" charset="-128"/>
                <a:cs typeface="Times New Roman" panose="02020603050405020304" pitchFamily="18" charset="0"/>
              </a:rPr>
              <a:t>Piece of software that infects programs</a:t>
            </a:r>
          </a:p>
          <a:p>
            <a:pPr marL="1252538" lvl="1" indent="-393700">
              <a:buClr>
                <a:schemeClr val="accent6">
                  <a:lumMod val="60000"/>
                  <a:lumOff val="40000"/>
                </a:schemeClr>
              </a:buClr>
              <a:buSzPct val="140000"/>
              <a:buFont typeface="Arial" charset="0"/>
              <a:buChar char="•"/>
              <a:defRPr/>
            </a:pPr>
            <a:r>
              <a:rPr lang="en-US" b="1" dirty="0">
                <a:latin typeface="Times New Roman" panose="02020603050405020304" pitchFamily="18" charset="0"/>
                <a:ea typeface="ＭＳ Ｐゴシック" pitchFamily="-65" charset="-128"/>
                <a:cs typeface="Times New Roman" panose="02020603050405020304" pitchFamily="18" charset="0"/>
              </a:rPr>
              <a:t>Modifies them to include a copy of the virus</a:t>
            </a:r>
          </a:p>
          <a:p>
            <a:pPr marL="1652588" lvl="2" indent="-393700">
              <a:buClr>
                <a:schemeClr val="accent6">
                  <a:lumMod val="60000"/>
                  <a:lumOff val="40000"/>
                </a:schemeClr>
              </a:buClr>
              <a:buSzPct val="140000"/>
              <a:buFont typeface="Wingdings" panose="05000000000000000000" pitchFamily="2" charset="2"/>
              <a:buChar char="q"/>
              <a:defRPr/>
            </a:pPr>
            <a:r>
              <a:rPr lang="en-US" b="0" i="0" u="none" strike="noStrike" baseline="0" dirty="0">
                <a:latin typeface="Times New Roman" panose="02020603050405020304" pitchFamily="18" charset="0"/>
                <a:cs typeface="Times New Roman" panose="02020603050405020304" pitchFamily="18" charset="0"/>
              </a:rPr>
              <a:t>The modification includes injecting the original code with a routine to make copies of the virus code, which can then goon to infect other content</a:t>
            </a:r>
            <a:endParaRPr lang="en-US" dirty="0">
              <a:latin typeface="Times New Roman" panose="02020603050405020304" pitchFamily="18" charset="0"/>
              <a:ea typeface="ＭＳ Ｐゴシック" pitchFamily="-65" charset="-128"/>
              <a:cs typeface="Times New Roman" panose="02020603050405020304" pitchFamily="18" charset="0"/>
            </a:endParaRPr>
          </a:p>
          <a:p>
            <a:pPr marL="1252538" lvl="1" indent="-393700">
              <a:buClr>
                <a:schemeClr val="accent6">
                  <a:lumMod val="60000"/>
                  <a:lumOff val="40000"/>
                </a:schemeClr>
              </a:buClr>
              <a:buSzPct val="140000"/>
              <a:buFont typeface="Arial" charset="0"/>
              <a:buChar char="•"/>
              <a:defRPr/>
            </a:pPr>
            <a:r>
              <a:rPr lang="en-US" b="1" dirty="0">
                <a:latin typeface="Times New Roman" panose="02020603050405020304" pitchFamily="18" charset="0"/>
                <a:ea typeface="ＭＳ Ｐゴシック" pitchFamily="-65" charset="-128"/>
                <a:cs typeface="Times New Roman" panose="02020603050405020304" pitchFamily="18" charset="0"/>
              </a:rPr>
              <a:t>Replicates and goes on to infect other content</a:t>
            </a:r>
          </a:p>
          <a:p>
            <a:pPr marL="1652588" lvl="2" indent="-393700" algn="just">
              <a:buClr>
                <a:schemeClr val="accent6">
                  <a:lumMod val="60000"/>
                  <a:lumOff val="40000"/>
                </a:schemeClr>
              </a:buClr>
              <a:buSzPct val="140000"/>
              <a:buFont typeface="Wingdings" panose="05000000000000000000" pitchFamily="2" charset="2"/>
              <a:buChar char="q"/>
              <a:defRPr/>
            </a:pPr>
            <a:r>
              <a:rPr lang="en-US" dirty="0">
                <a:latin typeface="Times New Roman" panose="02020603050405020304" pitchFamily="18" charset="0"/>
                <a:cs typeface="Times New Roman" panose="02020603050405020304" pitchFamily="18" charset="0"/>
              </a:rPr>
              <a:t>V</a:t>
            </a:r>
            <a:r>
              <a:rPr lang="en-US" b="0" i="0" u="none" strike="noStrike" baseline="0" dirty="0">
                <a:latin typeface="Times New Roman" panose="02020603050405020304" pitchFamily="18" charset="0"/>
                <a:cs typeface="Times New Roman" panose="02020603050405020304" pitchFamily="18" charset="0"/>
              </a:rPr>
              <a:t>irus becomes embedded in a program, or carrier of executable content, on a computer. whenever the infected computer comes into contact with an uninfected piece of code, a fresh copy of the virus passes into the new location.</a:t>
            </a:r>
            <a:endParaRPr lang="en-US" dirty="0">
              <a:latin typeface="Times New Roman" panose="02020603050405020304" pitchFamily="18" charset="0"/>
              <a:ea typeface="ＭＳ Ｐゴシック" pitchFamily="-65" charset="-128"/>
              <a:cs typeface="Times New Roman" panose="02020603050405020304" pitchFamily="18" charset="0"/>
            </a:endParaRPr>
          </a:p>
          <a:p>
            <a:pPr marL="1252538" lvl="1" indent="-393700">
              <a:buClr>
                <a:schemeClr val="accent6">
                  <a:lumMod val="60000"/>
                  <a:lumOff val="40000"/>
                </a:schemeClr>
              </a:buClr>
              <a:buSzPct val="140000"/>
              <a:buFont typeface="Arial" charset="0"/>
              <a:buChar char="•"/>
              <a:defRPr/>
            </a:pPr>
            <a:r>
              <a:rPr lang="en-US" sz="1800" dirty="0">
                <a:latin typeface="Times New Roman" panose="02020603050405020304" pitchFamily="18" charset="0"/>
                <a:cs typeface="Times New Roman" panose="02020603050405020304" pitchFamily="18" charset="0"/>
              </a:rPr>
              <a:t>A virus that attaches to an executable program can do anything that the program is permitted to do. </a:t>
            </a:r>
          </a:p>
          <a:p>
            <a:pPr lvl="1" algn="just"/>
            <a:r>
              <a:rPr lang="en-US" b="0" i="1" u="none" strike="noStrike" baseline="0" dirty="0">
                <a:latin typeface="Times New Roman" panose="02020603050405020304" pitchFamily="18" charset="0"/>
                <a:cs typeface="Times New Roman" panose="02020603050405020304" pitchFamily="18" charset="0"/>
              </a:rPr>
              <a:t>It executes secretly when the host program is run. </a:t>
            </a:r>
          </a:p>
          <a:p>
            <a:pPr lvl="1" algn="just"/>
            <a:r>
              <a:rPr lang="en-US" b="0" i="1" u="none" strike="noStrike" baseline="0" dirty="0">
                <a:latin typeface="Times New Roman" panose="02020603050405020304" pitchFamily="18" charset="0"/>
                <a:cs typeface="Times New Roman" panose="02020603050405020304" pitchFamily="18" charset="0"/>
              </a:rPr>
              <a:t>Once the virus code is executing, it can perform any function (e.g., erasing files and program </a:t>
            </a:r>
            <a:r>
              <a:rPr lang="en-US" b="0" i="1" u="none" strike="noStrike" baseline="0" dirty="0" err="1">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lvl="1" algn="just"/>
            <a:r>
              <a:rPr lang="en-US" sz="1600" i="1" dirty="0">
                <a:solidFill>
                  <a:srgbClr val="273239"/>
                </a:solidFill>
                <a:latin typeface="Times New Roman" panose="02020603050405020304" pitchFamily="18" charset="0"/>
                <a:cs typeface="Times New Roman" panose="02020603050405020304" pitchFamily="18" charset="0"/>
              </a:rPr>
              <a:t>Examples of viruses include </a:t>
            </a:r>
            <a:r>
              <a:rPr lang="en-US" sz="1600" b="1" i="1" dirty="0">
                <a:solidFill>
                  <a:srgbClr val="273239"/>
                </a:solidFill>
                <a:latin typeface="Times New Roman" panose="02020603050405020304" pitchFamily="18" charset="0"/>
                <a:cs typeface="Times New Roman" panose="02020603050405020304" pitchFamily="18" charset="0"/>
              </a:rPr>
              <a:t>Creeper, Blaster, Slammer, etc.</a:t>
            </a:r>
            <a:endParaRPr lang="en-US" sz="1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84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445741"/>
            <a:ext cx="10706501" cy="864973"/>
          </a:xfrm>
        </p:spPr>
        <p:txBody>
          <a:bodyPr>
            <a:normAutofit/>
          </a:bodyPr>
          <a:lstStyle/>
          <a:p>
            <a:pPr marL="0" indent="0">
              <a:buNone/>
            </a:pPr>
            <a:r>
              <a:rPr lang="en-US" dirty="0"/>
              <a:t>A computer virus (and many types of current malware) has three components:</a:t>
            </a:r>
          </a:p>
        </p:txBody>
      </p:sp>
      <p:sp>
        <p:nvSpPr>
          <p:cNvPr id="4" name="Slide Number Placeholder 3"/>
          <p:cNvSpPr>
            <a:spLocks noGrp="1"/>
          </p:cNvSpPr>
          <p:nvPr>
            <p:ph type="sldNum" sz="quarter" idx="12"/>
          </p:nvPr>
        </p:nvSpPr>
        <p:spPr/>
        <p:txBody>
          <a:bodyPr/>
          <a:lstStyle/>
          <a:p>
            <a:fld id="{A2A50C4D-0BA1-4E54-8DFC-01810EC97B99}" type="slidenum">
              <a:rPr lang="en-US" smtClean="0"/>
              <a:t>23</a:t>
            </a:fld>
            <a:endParaRPr lang="en-US"/>
          </a:p>
        </p:txBody>
      </p:sp>
      <p:pic>
        <p:nvPicPr>
          <p:cNvPr id="5" name="Picture 4"/>
          <p:cNvPicPr>
            <a:picLocks noChangeAspect="1"/>
          </p:cNvPicPr>
          <p:nvPr/>
        </p:nvPicPr>
        <p:blipFill>
          <a:blip r:embed="rId2"/>
          <a:stretch>
            <a:fillRect/>
          </a:stretch>
        </p:blipFill>
        <p:spPr>
          <a:xfrm>
            <a:off x="563993" y="543697"/>
            <a:ext cx="7765157" cy="502656"/>
          </a:xfrm>
          <a:prstGeom prst="rect">
            <a:avLst/>
          </a:prstGeom>
        </p:spPr>
      </p:pic>
      <p:pic>
        <p:nvPicPr>
          <p:cNvPr id="2" name="Picture 1"/>
          <p:cNvPicPr>
            <a:picLocks noChangeAspect="1"/>
          </p:cNvPicPr>
          <p:nvPr/>
        </p:nvPicPr>
        <p:blipFill>
          <a:blip r:embed="rId3"/>
          <a:stretch>
            <a:fillRect/>
          </a:stretch>
        </p:blipFill>
        <p:spPr>
          <a:xfrm>
            <a:off x="1000704" y="2712592"/>
            <a:ext cx="10543997" cy="2379397"/>
          </a:xfrm>
          <a:prstGeom prst="rect">
            <a:avLst/>
          </a:prstGeom>
        </p:spPr>
      </p:pic>
    </p:spTree>
    <p:extLst>
      <p:ext uri="{BB962C8B-B14F-4D97-AF65-F5344CB8AC3E}">
        <p14:creationId xmlns:p14="http://schemas.microsoft.com/office/powerpoint/2010/main" val="2065144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993" y="1227408"/>
            <a:ext cx="11093824" cy="365125"/>
          </a:xfrm>
        </p:spPr>
        <p:txBody>
          <a:bodyPr>
            <a:normAutofit fontScale="85000" lnSpcReduction="20000"/>
          </a:bodyPr>
          <a:lstStyle/>
          <a:p>
            <a:pPr marL="0" indent="0">
              <a:buNone/>
            </a:pPr>
            <a:r>
              <a:rPr lang="en-US" dirty="0">
                <a:highlight>
                  <a:srgbClr val="FFFF00"/>
                </a:highlight>
                <a:latin typeface="Times New Roman" panose="02020603050405020304" pitchFamily="18" charset="0"/>
                <a:cs typeface="Times New Roman" panose="02020603050405020304" pitchFamily="18" charset="0"/>
              </a:rPr>
              <a:t>A typical virus goes through the following four phases during its lifetime: </a:t>
            </a:r>
          </a:p>
        </p:txBody>
      </p:sp>
      <p:sp>
        <p:nvSpPr>
          <p:cNvPr id="4" name="Slide Number Placeholder 3"/>
          <p:cNvSpPr>
            <a:spLocks noGrp="1"/>
          </p:cNvSpPr>
          <p:nvPr>
            <p:ph type="sldNum" sz="quarter" idx="12"/>
          </p:nvPr>
        </p:nvSpPr>
        <p:spPr/>
        <p:txBody>
          <a:bodyPr/>
          <a:lstStyle/>
          <a:p>
            <a:fld id="{A2A50C4D-0BA1-4E54-8DFC-01810EC97B99}" type="slidenum">
              <a:rPr lang="en-US" smtClean="0"/>
              <a:t>24</a:t>
            </a:fld>
            <a:endParaRPr lang="en-US"/>
          </a:p>
        </p:txBody>
      </p:sp>
      <p:pic>
        <p:nvPicPr>
          <p:cNvPr id="5" name="Picture 4"/>
          <p:cNvPicPr>
            <a:picLocks noChangeAspect="1"/>
          </p:cNvPicPr>
          <p:nvPr/>
        </p:nvPicPr>
        <p:blipFill>
          <a:blip r:embed="rId2"/>
          <a:stretch>
            <a:fillRect/>
          </a:stretch>
        </p:blipFill>
        <p:spPr>
          <a:xfrm>
            <a:off x="563993" y="543697"/>
            <a:ext cx="7765157" cy="502656"/>
          </a:xfrm>
          <a:prstGeom prst="rect">
            <a:avLst/>
          </a:prstGeom>
        </p:spPr>
      </p:pic>
      <p:grpSp>
        <p:nvGrpSpPr>
          <p:cNvPr id="8" name="Group 7"/>
          <p:cNvGrpSpPr/>
          <p:nvPr/>
        </p:nvGrpSpPr>
        <p:grpSpPr>
          <a:xfrm>
            <a:off x="838200" y="1936376"/>
            <a:ext cx="9546376" cy="4421051"/>
            <a:chOff x="2899916" y="2180016"/>
            <a:chExt cx="6401693" cy="3258005"/>
          </a:xfrm>
        </p:grpSpPr>
        <p:pic>
          <p:nvPicPr>
            <p:cNvPr id="6" name="Picture 5"/>
            <p:cNvPicPr>
              <a:picLocks noChangeAspect="1"/>
            </p:cNvPicPr>
            <p:nvPr/>
          </p:nvPicPr>
          <p:blipFill>
            <a:blip r:embed="rId3"/>
            <a:stretch>
              <a:fillRect/>
            </a:stretch>
          </p:blipFill>
          <p:spPr>
            <a:xfrm>
              <a:off x="2899916" y="2180016"/>
              <a:ext cx="6401693" cy="2572109"/>
            </a:xfrm>
            <a:prstGeom prst="rect">
              <a:avLst/>
            </a:prstGeom>
          </p:spPr>
        </p:pic>
        <p:pic>
          <p:nvPicPr>
            <p:cNvPr id="7" name="Picture 6"/>
            <p:cNvPicPr>
              <a:picLocks noChangeAspect="1"/>
            </p:cNvPicPr>
            <p:nvPr/>
          </p:nvPicPr>
          <p:blipFill>
            <a:blip r:embed="rId4"/>
            <a:stretch>
              <a:fillRect/>
            </a:stretch>
          </p:blipFill>
          <p:spPr>
            <a:xfrm>
              <a:off x="2899916" y="4752125"/>
              <a:ext cx="6392167" cy="685896"/>
            </a:xfrm>
            <a:prstGeom prst="rect">
              <a:avLst/>
            </a:prstGeom>
          </p:spPr>
        </p:pic>
      </p:grpSp>
    </p:spTree>
    <p:extLst>
      <p:ext uri="{BB962C8B-B14F-4D97-AF65-F5344CB8AC3E}">
        <p14:creationId xmlns:p14="http://schemas.microsoft.com/office/powerpoint/2010/main" val="143973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idx="1"/>
          </p:nvPr>
        </p:nvSpPr>
        <p:spPr>
          <a:xfrm>
            <a:off x="138120" y="1192307"/>
            <a:ext cx="12053880" cy="5181600"/>
          </a:xfrm>
        </p:spPr>
        <p:txBody>
          <a:bodyPr wrap="square" numCol="1" anchor="t" anchorCtr="0" compatLnSpc="1">
            <a:prstTxWarp prst="textNoShape">
              <a:avLst/>
            </a:prstTxWarp>
            <a:normAutofit fontScale="92500" lnSpcReduction="20000"/>
          </a:bodyPr>
          <a:lstStyle/>
          <a:p>
            <a:pPr marL="342900" lvl="2" indent="-342900">
              <a:lnSpc>
                <a:spcPct val="80000"/>
              </a:lnSpc>
              <a:spcBef>
                <a:spcPts val="2000"/>
              </a:spcBef>
              <a:buClr>
                <a:schemeClr val="accent6">
                  <a:lumMod val="60000"/>
                  <a:lumOff val="40000"/>
                </a:schemeClr>
              </a:buClr>
              <a:buSzPct val="140000"/>
            </a:pPr>
            <a:r>
              <a:rPr lang="en-US" dirty="0">
                <a:solidFill>
                  <a:schemeClr val="tx1"/>
                </a:solidFill>
                <a:highlight>
                  <a:srgbClr val="FFFF00"/>
                </a:highlight>
                <a:latin typeface="Times New Roman" panose="02020603050405020304" pitchFamily="18" charset="0"/>
                <a:ea typeface="ＭＳ Ｐゴシック" pitchFamily="-65" charset="-128"/>
                <a:cs typeface="Times New Roman" panose="02020603050405020304" pitchFamily="18" charset="0"/>
              </a:rPr>
              <a:t>A worm is a program that actively seeks out new machines to infect and uses them to launch further attacks on other systems</a:t>
            </a: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a:t>
            </a:r>
          </a:p>
          <a:p>
            <a:pPr marL="342900" lvl="2"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Worms exploit flaws in client or server software to gain access to systems, often using network connections to propagate.</a:t>
            </a:r>
          </a:p>
          <a:p>
            <a:pPr marL="342900" lvl="2"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Phases (Similar to Viruses):</a:t>
            </a:r>
          </a:p>
          <a:p>
            <a:pPr marL="800100" lvl="3"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Dormant Phase: The worm is inactive, waiting for a trigger.</a:t>
            </a:r>
          </a:p>
          <a:p>
            <a:pPr marL="800100" lvl="3"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Propagation Phase: The worm replicates itself and seeks to infect other systems by exploiting access mechanisms.</a:t>
            </a:r>
          </a:p>
          <a:p>
            <a:pPr marL="800100" lvl="3"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Triggering Phase: The worm is activated by certain events (e.g., a date or system event).</a:t>
            </a:r>
          </a:p>
          <a:p>
            <a:pPr marL="800100" lvl="3"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Execution Phase: The worm carries out its payload, which could range from harmless to destructive actions.</a:t>
            </a:r>
          </a:p>
          <a:p>
            <a:pPr marL="342900" lvl="2" indent="-342900">
              <a:lnSpc>
                <a:spcPct val="80000"/>
              </a:lnSpc>
              <a:spcBef>
                <a:spcPts val="2000"/>
              </a:spcBef>
              <a:buClr>
                <a:schemeClr val="accent6">
                  <a:lumMod val="60000"/>
                  <a:lumOff val="40000"/>
                </a:schemeClr>
              </a:buClr>
              <a:buSzPct val="140000"/>
            </a:pPr>
            <a:r>
              <a:rPr lang="en-US" b="1" dirty="0">
                <a:solidFill>
                  <a:schemeClr val="tx1"/>
                </a:solidFill>
                <a:latin typeface="Times New Roman" panose="02020603050405020304" pitchFamily="18" charset="0"/>
                <a:ea typeface="ＭＳ Ｐゴシック" pitchFamily="-65" charset="-128"/>
                <a:cs typeface="Times New Roman" panose="02020603050405020304" pitchFamily="18" charset="0"/>
              </a:rPr>
              <a:t>Propagation Actions: </a:t>
            </a: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Searches for access mechanisms like host tables, address books, buddy lists, trusted peers, target host addresses, or removable media. </a:t>
            </a:r>
          </a:p>
          <a:p>
            <a:pPr marL="800100" lvl="3"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Uses discovered mechanisms to transfer and run copies of itself on other systems.</a:t>
            </a:r>
          </a:p>
          <a:p>
            <a:pPr marL="342900" lvl="2" indent="-342900">
              <a:lnSpc>
                <a:spcPct val="80000"/>
              </a:lnSpc>
              <a:spcBef>
                <a:spcPts val="2000"/>
              </a:spcBef>
              <a:buClr>
                <a:schemeClr val="accent6">
                  <a:lumMod val="60000"/>
                  <a:lumOff val="40000"/>
                </a:schemeClr>
              </a:buClr>
              <a:buSzPct val="140000"/>
            </a:pPr>
            <a:r>
              <a:rPr lang="en-US" b="1" dirty="0">
                <a:solidFill>
                  <a:schemeClr val="tx1"/>
                </a:solidFill>
                <a:latin typeface="Times New Roman" panose="02020603050405020304" pitchFamily="18" charset="0"/>
                <a:ea typeface="ＭＳ Ｐゴシック" pitchFamily="-65" charset="-128"/>
                <a:cs typeface="Times New Roman" panose="02020603050405020304" pitchFamily="18" charset="0"/>
              </a:rPr>
              <a:t>Advanced Features: </a:t>
            </a: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Some worms check if a system is already infected before copying themselves.</a:t>
            </a:r>
          </a:p>
          <a:p>
            <a:pPr marL="800100" lvl="3" indent="-342900">
              <a:lnSpc>
                <a:spcPct val="80000"/>
              </a:lnSpc>
              <a:spcBef>
                <a:spcPts val="2000"/>
              </a:spcBef>
              <a:buClr>
                <a:schemeClr val="accent6">
                  <a:lumMod val="60000"/>
                  <a:lumOff val="40000"/>
                </a:schemeClr>
              </a:buClr>
              <a:buSzPct val="140000"/>
            </a:pPr>
            <a:r>
              <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rPr>
              <a:t>They can disguise their presence by using system process names or injecting their code into existing processes with additional threads.</a:t>
            </a:r>
          </a:p>
          <a:p>
            <a:pPr marL="342900" lvl="2" indent="-342900">
              <a:lnSpc>
                <a:spcPct val="80000"/>
              </a:lnSpc>
              <a:spcBef>
                <a:spcPts val="2000"/>
              </a:spcBef>
              <a:buClr>
                <a:schemeClr val="accent6">
                  <a:lumMod val="60000"/>
                  <a:lumOff val="40000"/>
                </a:schemeClr>
              </a:buClr>
              <a:buSzPct val="140000"/>
            </a:pPr>
            <a:endParaRPr lang="en-US" dirty="0">
              <a:solidFill>
                <a:schemeClr val="tx1"/>
              </a:solidFill>
              <a:latin typeface="Times New Roman" panose="02020603050405020304" pitchFamily="18" charset="0"/>
              <a:ea typeface="ＭＳ Ｐゴシック" pitchFamily="-65" charset="-128"/>
              <a:cs typeface="Times New Roman" panose="02020603050405020304" pitchFamily="18" charset="0"/>
            </a:endParaRPr>
          </a:p>
        </p:txBody>
      </p:sp>
      <p:pic>
        <p:nvPicPr>
          <p:cNvPr id="5" name="Picture 4">
            <a:extLst>
              <a:ext uri="{FF2B5EF4-FFF2-40B4-BE49-F238E27FC236}">
                <a16:creationId xmlns:a16="http://schemas.microsoft.com/office/drawing/2014/main" id="{E9C18B7C-C980-AA5D-DA6F-D24C8AA62773}"/>
              </a:ext>
            </a:extLst>
          </p:cNvPr>
          <p:cNvPicPr>
            <a:picLocks noChangeAspect="1"/>
          </p:cNvPicPr>
          <p:nvPr/>
        </p:nvPicPr>
        <p:blipFill>
          <a:blip r:embed="rId3"/>
          <a:stretch>
            <a:fillRect/>
          </a:stretch>
        </p:blipFill>
        <p:spPr>
          <a:xfrm>
            <a:off x="138120" y="322730"/>
            <a:ext cx="9798257" cy="779961"/>
          </a:xfrm>
          <a:prstGeom prst="rect">
            <a:avLst/>
          </a:prstGeom>
        </p:spPr>
      </p:pic>
    </p:spTree>
    <p:extLst>
      <p:ext uri="{BB962C8B-B14F-4D97-AF65-F5344CB8AC3E}">
        <p14:creationId xmlns:p14="http://schemas.microsoft.com/office/powerpoint/2010/main" val="203041089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546847" y="0"/>
            <a:ext cx="9672918" cy="1326686"/>
          </a:xfrm>
        </p:spPr>
        <p:txBody>
          <a:bodyPr wrap="square" numCol="1" anchorCtr="0" compatLnSpc="1">
            <a:prstTxWarp prst="textNoShape">
              <a:avLst/>
            </a:prstTxWarp>
          </a:bodyPr>
          <a:lstStyle/>
          <a:p>
            <a:pPr eaLnBrk="1" hangingPunct="1"/>
            <a:r>
              <a:rPr lang="en-US" b="1" dirty="0">
                <a:latin typeface="Times New Roman" panose="02020603050405020304" pitchFamily="18" charset="0"/>
                <a:cs typeface="Times New Roman" panose="02020603050405020304" pitchFamily="18" charset="0"/>
              </a:rPr>
              <a:t>Spread Mechanisms</a:t>
            </a:r>
            <a:r>
              <a:rPr lang="en-US" dirty="0">
                <a:latin typeface="Times New Roman" panose="02020603050405020304" pitchFamily="18" charset="0"/>
                <a:cs typeface="Times New Roman" panose="02020603050405020304" pitchFamily="18" charset="0"/>
              </a:rPr>
              <a:t>:</a:t>
            </a:r>
            <a:endParaRPr lang="en-US" dirty="0">
              <a:solidFill>
                <a:schemeClr val="accent6">
                  <a:lumMod val="40000"/>
                  <a:lumOff val="60000"/>
                </a:schemeClr>
              </a:solidFill>
              <a:effectLst/>
              <a:latin typeface="Times New Roman" panose="02020603050405020304" pitchFamily="18" charset="0"/>
              <a:ea typeface="ＭＳ Ｐゴシック" pitchFamily="-65" charset="-128"/>
              <a:cs typeface="Times New Roman" panose="02020603050405020304" pitchFamily="18" charset="0"/>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86926868"/>
              </p:ext>
            </p:extLst>
          </p:nvPr>
        </p:nvGraphicFramePr>
        <p:xfrm>
          <a:off x="546847" y="1272989"/>
          <a:ext cx="10892118" cy="5356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90057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1524000" y="76200"/>
            <a:ext cx="9144000" cy="685800"/>
          </a:xfrm>
        </p:spPr>
        <p:txBody>
          <a:bodyPr>
            <a:normAutofit fontScale="90000"/>
          </a:bodyPr>
          <a:lstStyle/>
          <a:p>
            <a:pPr>
              <a:defRPr/>
            </a:pPr>
            <a:r>
              <a:rPr lang="en-US" b="1" dirty="0">
                <a:ln w="18415" cmpd="sng">
                  <a:solidFill>
                    <a:srgbClr val="FFFFFF"/>
                  </a:solidFill>
                  <a:prstDash val="solid"/>
                </a:ln>
                <a:latin typeface="Times New Roman" panose="02020603050405020304" pitchFamily="18" charset="0"/>
                <a:cs typeface="Times New Roman" panose="02020603050405020304" pitchFamily="18" charset="0"/>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1176629532"/>
              </p:ext>
            </p:extLst>
          </p:nvPr>
        </p:nvGraphicFramePr>
        <p:xfrm>
          <a:off x="788894" y="762001"/>
          <a:ext cx="9879106" cy="5868035"/>
        </p:xfrm>
        <a:graphic>
          <a:graphicData uri="http://schemas.openxmlformats.org/drawingml/2006/table">
            <a:tbl>
              <a:tblPr/>
              <a:tblGrid>
                <a:gridCol w="1646518">
                  <a:extLst>
                    <a:ext uri="{9D8B030D-6E8A-4147-A177-3AD203B41FA5}">
                      <a16:colId xmlns:a16="http://schemas.microsoft.com/office/drawing/2014/main" val="20000"/>
                    </a:ext>
                  </a:extLst>
                </a:gridCol>
                <a:gridCol w="1975821">
                  <a:extLst>
                    <a:ext uri="{9D8B030D-6E8A-4147-A177-3AD203B41FA5}">
                      <a16:colId xmlns:a16="http://schemas.microsoft.com/office/drawing/2014/main" val="20001"/>
                    </a:ext>
                  </a:extLst>
                </a:gridCol>
                <a:gridCol w="6256767">
                  <a:extLst>
                    <a:ext uri="{9D8B030D-6E8A-4147-A177-3AD203B41FA5}">
                      <a16:colId xmlns:a16="http://schemas.microsoft.com/office/drawing/2014/main" val="20002"/>
                    </a:ext>
                  </a:extLst>
                </a:gridCol>
              </a:tblGrid>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Code </a:t>
                      </a:r>
                      <a:r>
                        <a:rPr kumimoji="0" lang="en-US" sz="1400" b="1" i="0" u="none" strike="noStrike" cap="none" normalizeH="0" baseline="0" dirty="0">
                          <a:ln>
                            <a:noFill/>
                          </a:ln>
                          <a:solidFill>
                            <a:schemeClr val="tx1"/>
                          </a:solidFill>
                          <a:effectLst/>
                          <a:latin typeface="Times New Roman" panose="02020603050405020304" pitchFamily="18" charset="0"/>
                          <a:ea typeface="ＭＳ Ｐゴシック" pitchFamily="-65" charset="-128"/>
                          <a:cs typeface="Times New Roman" panose="02020603050405020304" pitchFamily="18" charset="0"/>
                        </a:rPr>
                        <a:t>Red</a:t>
                      </a:r>
                      <a:r>
                        <a:rPr kumimoji="0" lang="en-US" sz="1400" b="1" i="0" u="none" strike="noStrike" cap="none" normalizeH="0" baseline="0" dirty="0">
                          <a:ln>
                            <a:noFill/>
                          </a:ln>
                          <a:solidFill>
                            <a:schemeClr val="tx1"/>
                          </a:solidFill>
                          <a:effectLst/>
                          <a:latin typeface="+mn-lt"/>
                          <a:ea typeface="ＭＳ Ｐゴシック" pitchFamily="-65" charset="-128"/>
                        </a:rPr>
                        <a:t>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Mydoom</a:t>
                      </a:r>
                      <a:endParaRPr kumimoji="0" lang="en-US" sz="1400" b="1" i="0" u="none" strike="noStrike" cap="none" normalizeH="0" baseline="0" dirty="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6"/>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7"/>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Conficker</a:t>
                      </a:r>
                      <a:r>
                        <a:rPr kumimoji="0" lang="en-US" sz="1400" b="1" i="0" u="none" strike="noStrike" cap="none" normalizeH="0" baseline="0" dirty="0">
                          <a:ln>
                            <a:noFill/>
                          </a:ln>
                          <a:solidFill>
                            <a:schemeClr val="tx1"/>
                          </a:solidFill>
                          <a:effectLst/>
                          <a:latin typeface="+mn-lt"/>
                          <a:ea typeface="ＭＳ Ｐゴシック" pitchFamily="-65" charset="-128"/>
                        </a:rPr>
                        <a:t> (</a:t>
                      </a:r>
                      <a:r>
                        <a:rPr kumimoji="0" lang="en-US" sz="1400" b="1" i="0" u="none" strike="noStrike" cap="none" normalizeH="0" baseline="0" dirty="0" err="1">
                          <a:ln>
                            <a:noFill/>
                          </a:ln>
                          <a:solidFill>
                            <a:schemeClr val="tx1"/>
                          </a:solidFill>
                          <a:effectLst/>
                          <a:latin typeface="+mn-lt"/>
                          <a:ea typeface="ＭＳ Ｐゴシック" pitchFamily="-65" charset="-128"/>
                        </a:rPr>
                        <a:t>Downadup</a:t>
                      </a:r>
                      <a:r>
                        <a:rPr kumimoji="0" lang="en-US" sz="1400" b="1" i="0" u="none" strike="noStrike" cap="none" normalizeH="0" baseline="0" dirty="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8"/>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5907741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423" y="245015"/>
            <a:ext cx="9144000" cy="1080120"/>
          </a:xfrm>
        </p:spPr>
        <p:txBody>
          <a:bodyPr/>
          <a:lstStyle/>
          <a:p>
            <a:r>
              <a:rPr lang="en-US" dirty="0">
                <a:latin typeface="Times New Roman" panose="02020603050405020304" pitchFamily="18" charset="0"/>
                <a:cs typeface="Times New Roman" panose="02020603050405020304" pitchFamily="18" charset="0"/>
              </a:rPr>
              <a:t>WannaCry</a:t>
            </a:r>
          </a:p>
        </p:txBody>
      </p:sp>
      <p:graphicFrame>
        <p:nvGraphicFramePr>
          <p:cNvPr id="5" name="Content Placeholder 4"/>
          <p:cNvGraphicFramePr>
            <a:graphicFrameLocks noGrp="1"/>
          </p:cNvGraphicFramePr>
          <p:nvPr>
            <p:ph idx="1"/>
          </p:nvPr>
        </p:nvGraphicFramePr>
        <p:xfrm>
          <a:off x="1631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673234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nvPr>
        </p:nvGraphicFramePr>
        <p:xfrm>
          <a:off x="152400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77804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 name="Group 4"/>
          <p:cNvGrpSpPr/>
          <p:nvPr/>
        </p:nvGrpSpPr>
        <p:grpSpPr>
          <a:xfrm>
            <a:off x="1800291" y="506627"/>
            <a:ext cx="8517599" cy="6214848"/>
            <a:chOff x="3011255" y="346590"/>
            <a:chExt cx="4582164" cy="3521911"/>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11255" y="346590"/>
              <a:ext cx="4563112" cy="2457793"/>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011255" y="2792026"/>
              <a:ext cx="4582164" cy="1076475"/>
            </a:xfrm>
            <a:prstGeom prst="rect">
              <a:avLst/>
            </a:prstGeom>
          </p:spPr>
        </p:pic>
      </p:grpSp>
    </p:spTree>
    <p:extLst>
      <p:ext uri="{BB962C8B-B14F-4D97-AF65-F5344CB8AC3E}">
        <p14:creationId xmlns:p14="http://schemas.microsoft.com/office/powerpoint/2010/main" val="2196212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888A-203C-DE8E-3FD6-945A672510E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of the Art in Worm Technology</a:t>
            </a:r>
            <a:endParaRPr lang="en-PK"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74A4F525-BBDD-2FD3-C28A-9457D8064A20}"/>
              </a:ext>
            </a:extLst>
          </p:cNvPr>
          <p:cNvSpPr>
            <a:spLocks noGrp="1" noChangeArrowheads="1"/>
          </p:cNvSpPr>
          <p:nvPr>
            <p:ph idx="1"/>
          </p:nvPr>
        </p:nvSpPr>
        <p:spPr bwMode="auto">
          <a:xfrm>
            <a:off x="681318" y="2046072"/>
            <a:ext cx="967291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Multiplatform</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Targets various operating systems, including UNIX.</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Multi-exploit</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multiple vulnerabilities across various applications.</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Ultrafast Spreading</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Rapid propagation to maximize reach.</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Polymorphic</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Dynamically alters code to evade detection.</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Metamorphic</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Changes appearance and </a:t>
            </a:r>
            <a:r>
              <a:rPr kumimoji="0" lang="en-PK" altLang="en-PK"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behavior</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during propagation.</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 Vehicles</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Distributes various malicious payloads.</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Zero-day Exploit</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unknown vulnerabilities for surprise attacks. </a:t>
            </a:r>
          </a:p>
        </p:txBody>
      </p:sp>
    </p:spTree>
    <p:extLst>
      <p:ext uri="{BB962C8B-B14F-4D97-AF65-F5344CB8AC3E}">
        <p14:creationId xmlns:p14="http://schemas.microsoft.com/office/powerpoint/2010/main" val="264150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0"/>
            <a:ext cx="10255624" cy="1165412"/>
          </a:xfrm>
        </p:spPr>
        <p:txBody>
          <a:bodyPr wrap="square" numCol="1" anchorCtr="0" compatLnSpc="1">
            <a:prstTxWarp prst="textNoShape">
              <a:avLst/>
            </a:prstTxWarp>
          </a:bodyPr>
          <a:lstStyle/>
          <a:p>
            <a:pPr eaLnBrk="1" hangingPunct="1"/>
            <a:r>
              <a:rPr lang="en-US" b="1" dirty="0">
                <a:effectLst/>
                <a:latin typeface="Times New Roman" panose="02020603050405020304" pitchFamily="18" charset="0"/>
                <a:ea typeface="ＭＳ Ｐゴシック" pitchFamily="-65" charset="-128"/>
                <a:cs typeface="Times New Roman" panose="02020603050405020304" pitchFamily="18" charset="0"/>
              </a:rPr>
              <a:t>Mobile Code</a:t>
            </a:r>
          </a:p>
        </p:txBody>
      </p:sp>
      <p:sp>
        <p:nvSpPr>
          <p:cNvPr id="3" name="Content Placeholder 2"/>
          <p:cNvSpPr>
            <a:spLocks noGrp="1"/>
          </p:cNvSpPr>
          <p:nvPr>
            <p:ph idx="1"/>
          </p:nvPr>
        </p:nvSpPr>
        <p:spPr>
          <a:xfrm>
            <a:off x="528918" y="1321677"/>
            <a:ext cx="11134164" cy="5805264"/>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a:latin typeface="Times New Roman" panose="02020603050405020304" pitchFamily="18" charset="0"/>
                <a:ea typeface="ＭＳ Ｐゴシック" pitchFamily="-65" charset="-128"/>
                <a:cs typeface="Times New Roman" panose="02020603050405020304" pitchFamily="18" charset="0"/>
              </a:rPr>
              <a:t>NIST SP 800-28 defines mobile code as:</a:t>
            </a:r>
          </a:p>
          <a:p>
            <a:pPr lvl="1" algn="just">
              <a:buClr>
                <a:schemeClr val="accent6">
                  <a:lumMod val="60000"/>
                  <a:lumOff val="40000"/>
                </a:schemeClr>
              </a:buClr>
              <a:buSzPct val="140000"/>
            </a:pPr>
            <a:r>
              <a:rPr lang="en-US" sz="1800" b="1" dirty="0">
                <a:highlight>
                  <a:srgbClr val="FFFF00"/>
                </a:highlight>
                <a:latin typeface="Times New Roman" panose="02020603050405020304" pitchFamily="18" charset="0"/>
                <a:cs typeface="Times New Roman" panose="02020603050405020304" pitchFamily="18" charset="0"/>
              </a:rPr>
              <a:t>Definition</a:t>
            </a:r>
            <a:r>
              <a:rPr lang="en-US" sz="1800" dirty="0">
                <a:highlight>
                  <a:srgbClr val="FFFF00"/>
                </a:highlight>
                <a:latin typeface="Times New Roman" panose="02020603050405020304" pitchFamily="18" charset="0"/>
                <a:cs typeface="Times New Roman" panose="02020603050405020304" pitchFamily="18" charset="0"/>
              </a:rPr>
              <a:t>: Mobile code refers to programs (e.g., scripts, macros) that can be executed unchanged across different platforms with identical semantics.</a:t>
            </a:r>
          </a:p>
          <a:p>
            <a:pPr lvl="1" algn="just">
              <a:buClr>
                <a:schemeClr val="accent6">
                  <a:lumMod val="60000"/>
                  <a:lumOff val="40000"/>
                </a:schemeClr>
              </a:buClr>
              <a:buSzPct val="140000"/>
            </a:pPr>
            <a:r>
              <a:rPr lang="en-US" sz="1800" b="1" dirty="0">
                <a:latin typeface="Times New Roman" panose="02020603050405020304" pitchFamily="18" charset="0"/>
                <a:cs typeface="Times New Roman" panose="02020603050405020304" pitchFamily="18" charset="0"/>
              </a:rPr>
              <a:t>Execution</a:t>
            </a:r>
            <a:r>
              <a:rPr lang="en-US" sz="1800" dirty="0">
                <a:latin typeface="Times New Roman" panose="02020603050405020304" pitchFamily="18" charset="0"/>
                <a:cs typeface="Times New Roman" panose="02020603050405020304" pitchFamily="18" charset="0"/>
              </a:rPr>
              <a:t>: It is transmitted from a remote system to a local system and executed without explicit user instruction, often serving as a vector for malware like viruses, worms, or Trojan horses.</a:t>
            </a:r>
            <a:endParaRPr lang="en-US" sz="1800" dirty="0">
              <a:latin typeface="Times New Roman" panose="02020603050405020304" pitchFamily="18" charset="0"/>
              <a:ea typeface="ＭＳ Ｐゴシック" pitchFamily="-65" charset="-128"/>
              <a:cs typeface="Times New Roman" panose="02020603050405020304" pitchFamily="18" charset="0"/>
            </a:endParaRPr>
          </a:p>
          <a:p>
            <a:pPr lvl="1" algn="just">
              <a:buClr>
                <a:schemeClr val="accent6">
                  <a:lumMod val="60000"/>
                  <a:lumOff val="40000"/>
                </a:schemeClr>
              </a:buClr>
              <a:buSzPct val="140000"/>
            </a:pPr>
            <a:r>
              <a:rPr lang="en-US" sz="1800" b="1" dirty="0">
                <a:latin typeface="Times New Roman" panose="02020603050405020304" pitchFamily="18" charset="0"/>
                <a:cs typeface="Times New Roman" panose="02020603050405020304" pitchFamily="18" charset="0"/>
              </a:rPr>
              <a:t>Exploitation</a:t>
            </a:r>
            <a:r>
              <a:rPr lang="en-US" sz="1800" dirty="0">
                <a:latin typeface="Times New Roman" panose="02020603050405020304" pitchFamily="18" charset="0"/>
                <a:cs typeface="Times New Roman" panose="02020603050405020304" pitchFamily="18" charset="0"/>
              </a:rPr>
              <a:t>: Mobile code can exploit vulnerabilities to gain unauthorized access to data or achieve root compromise.</a:t>
            </a:r>
          </a:p>
          <a:p>
            <a:pPr eaLnBrk="1" hangingPunct="1">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Popular vehicles include:</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 Java applets</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ActiveX</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JavaScript</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VBScript</a:t>
            </a:r>
          </a:p>
          <a:p>
            <a:pPr eaLnBrk="1" hangingPunct="1">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Most common ways of using mobile code for malicious operations on local system are:</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Cross-site scripting</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Interactive and dynamic Web sites</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E-mail attachments</a:t>
            </a:r>
          </a:p>
          <a:p>
            <a:pPr lvl="2">
              <a:buClr>
                <a:schemeClr val="accent6">
                  <a:lumMod val="60000"/>
                  <a:lumOff val="40000"/>
                </a:schemeClr>
              </a:buClr>
              <a:buSzPct val="140000"/>
            </a:pPr>
            <a:r>
              <a:rPr lang="en-US" sz="1600" dirty="0">
                <a:latin typeface="Times New Roman" panose="02020603050405020304" pitchFamily="18" charset="0"/>
                <a:ea typeface="ＭＳ Ｐゴシック" pitchFamily="-65" charset="-128"/>
                <a:cs typeface="Times New Roman" panose="02020603050405020304" pitchFamily="18" charset="0"/>
              </a:rPr>
              <a:t>Downloads from untrusted sites or of untrusted software</a:t>
            </a:r>
          </a:p>
        </p:txBody>
      </p:sp>
    </p:spTree>
    <p:extLst>
      <p:ext uri="{BB962C8B-B14F-4D97-AF65-F5344CB8AC3E}">
        <p14:creationId xmlns:p14="http://schemas.microsoft.com/office/powerpoint/2010/main" val="232573104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a:effectLst/>
                <a:latin typeface="Times New Roman" panose="02020603050405020304" pitchFamily="18" charset="0"/>
                <a:ea typeface="ＭＳ Ｐゴシック" pitchFamily="-65" charset="-128"/>
                <a:cs typeface="Times New Roman" panose="02020603050405020304" pitchFamily="18" charset="0"/>
              </a:rPr>
              <a:t>Mobile Phone Worms</a:t>
            </a:r>
          </a:p>
        </p:txBody>
      </p:sp>
      <p:sp>
        <p:nvSpPr>
          <p:cNvPr id="3" name="Content Placeholder 2"/>
          <p:cNvSpPr>
            <a:spLocks noGrp="1"/>
          </p:cNvSpPr>
          <p:nvPr>
            <p:ph idx="1"/>
          </p:nvPr>
        </p:nvSpPr>
        <p:spPr>
          <a:xfrm>
            <a:off x="770965" y="1757082"/>
            <a:ext cx="9654988" cy="4504765"/>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latin typeface="Times New Roman" panose="02020603050405020304" pitchFamily="18" charset="0"/>
                <a:ea typeface="ＭＳ Ｐゴシック" pitchFamily="-65" charset="-128"/>
                <a:cs typeface="Times New Roman" panose="02020603050405020304" pitchFamily="18" charset="0"/>
              </a:rPr>
              <a:t>First discovery was </a:t>
            </a:r>
            <a:r>
              <a:rPr lang="en-US" sz="2200" dirty="0" err="1">
                <a:latin typeface="Times New Roman" panose="02020603050405020304" pitchFamily="18" charset="0"/>
                <a:ea typeface="ＭＳ Ｐゴシック" pitchFamily="-65" charset="-128"/>
                <a:cs typeface="Times New Roman" panose="02020603050405020304" pitchFamily="18" charset="0"/>
              </a:rPr>
              <a:t>Cabir</a:t>
            </a:r>
            <a:r>
              <a:rPr lang="en-US" sz="2200" dirty="0">
                <a:latin typeface="Times New Roman" panose="02020603050405020304" pitchFamily="18" charset="0"/>
                <a:ea typeface="ＭＳ Ｐゴシック" pitchFamily="-65" charset="-128"/>
                <a:cs typeface="Times New Roman" panose="02020603050405020304" pitchFamily="18" charset="0"/>
              </a:rPr>
              <a:t> worm in 2004</a:t>
            </a:r>
          </a:p>
          <a:p>
            <a:pPr eaLnBrk="1" hangingPunct="1">
              <a:buClr>
                <a:schemeClr val="accent6">
                  <a:lumMod val="60000"/>
                  <a:lumOff val="40000"/>
                </a:schemeClr>
              </a:buClr>
              <a:buSzPct val="140000"/>
            </a:pPr>
            <a:r>
              <a:rPr lang="en-US" sz="2200" dirty="0">
                <a:latin typeface="Times New Roman" panose="02020603050405020304" pitchFamily="18" charset="0"/>
                <a:ea typeface="ＭＳ Ｐゴシック" pitchFamily="-65" charset="-128"/>
                <a:cs typeface="Times New Roman" panose="02020603050405020304" pitchFamily="18" charset="0"/>
              </a:rPr>
              <a:t>Then </a:t>
            </a:r>
            <a:r>
              <a:rPr lang="en-US" sz="2200" dirty="0" err="1">
                <a:latin typeface="Times New Roman" panose="02020603050405020304" pitchFamily="18" charset="0"/>
                <a:ea typeface="ＭＳ Ｐゴシック" pitchFamily="-65" charset="-128"/>
                <a:cs typeface="Times New Roman" panose="02020603050405020304" pitchFamily="18" charset="0"/>
              </a:rPr>
              <a:t>Lasco</a:t>
            </a:r>
            <a:r>
              <a:rPr lang="en-US" sz="2200" dirty="0">
                <a:latin typeface="Times New Roman" panose="02020603050405020304" pitchFamily="18" charset="0"/>
                <a:ea typeface="ＭＳ Ｐゴシック" pitchFamily="-65" charset="-128"/>
                <a:cs typeface="Times New Roman" panose="02020603050405020304" pitchFamily="18" charset="0"/>
              </a:rPr>
              <a:t> and </a:t>
            </a:r>
            <a:r>
              <a:rPr lang="en-US" sz="2200" dirty="0" err="1">
                <a:latin typeface="Times New Roman" panose="02020603050405020304" pitchFamily="18" charset="0"/>
                <a:ea typeface="ＭＳ Ｐゴシック" pitchFamily="-65" charset="-128"/>
                <a:cs typeface="Times New Roman" panose="02020603050405020304" pitchFamily="18" charset="0"/>
              </a:rPr>
              <a:t>CommWarrior</a:t>
            </a:r>
            <a:r>
              <a:rPr lang="en-US" sz="2200" dirty="0">
                <a:latin typeface="Times New Roman" panose="02020603050405020304" pitchFamily="18" charset="0"/>
                <a:ea typeface="ＭＳ Ｐゴシック" pitchFamily="-65" charset="-128"/>
                <a:cs typeface="Times New Roman" panose="02020603050405020304" pitchFamily="18" charset="0"/>
              </a:rPr>
              <a:t> in 2005</a:t>
            </a:r>
          </a:p>
          <a:p>
            <a:pPr eaLnBrk="1" hangingPunct="1">
              <a:buClr>
                <a:schemeClr val="accent6">
                  <a:lumMod val="60000"/>
                  <a:lumOff val="40000"/>
                </a:schemeClr>
              </a:buClr>
              <a:buSzPct val="140000"/>
            </a:pPr>
            <a:r>
              <a:rPr lang="en-US" sz="2200" dirty="0">
                <a:latin typeface="Times New Roman" panose="02020603050405020304" pitchFamily="18" charset="0"/>
                <a:ea typeface="ＭＳ Ｐゴシック" pitchFamily="-65" charset="-128"/>
                <a:cs typeface="Times New Roman" panose="02020603050405020304" pitchFamily="18" charset="0"/>
              </a:rPr>
              <a:t>Communicate through Bluetooth wireless connections or MMS</a:t>
            </a:r>
          </a:p>
          <a:p>
            <a:pPr eaLnBrk="1" hangingPunct="1">
              <a:buClr>
                <a:schemeClr val="accent6">
                  <a:lumMod val="60000"/>
                  <a:lumOff val="40000"/>
                </a:schemeClr>
              </a:buClr>
              <a:buSzPct val="140000"/>
            </a:pPr>
            <a:r>
              <a:rPr lang="en-US" sz="2200" dirty="0">
                <a:latin typeface="Times New Roman" panose="02020603050405020304" pitchFamily="18" charset="0"/>
                <a:ea typeface="ＭＳ Ｐゴシック" pitchFamily="-65" charset="-128"/>
                <a:cs typeface="Times New Roman" panose="02020603050405020304" pitchFamily="18" charset="0"/>
              </a:rPr>
              <a:t>Target is the smartphone</a:t>
            </a:r>
          </a:p>
          <a:p>
            <a:pPr eaLnBrk="1" hangingPunct="1">
              <a:buClr>
                <a:schemeClr val="accent6">
                  <a:lumMod val="60000"/>
                  <a:lumOff val="40000"/>
                </a:schemeClr>
              </a:buClr>
              <a:buSzPct val="140000"/>
            </a:pPr>
            <a:r>
              <a:rPr lang="en-US" sz="2200" dirty="0">
                <a:latin typeface="Times New Roman" panose="02020603050405020304" pitchFamily="18" charset="0"/>
                <a:ea typeface="ＭＳ Ｐゴシック" pitchFamily="-65" charset="-128"/>
                <a:cs typeface="Times New Roman" panose="02020603050405020304" pitchFamily="18" charset="0"/>
              </a:rPr>
              <a:t>Can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a:latin typeface="Times New Roman" panose="02020603050405020304" pitchFamily="18" charset="0"/>
                <a:ea typeface="ＭＳ Ｐゴシック" pitchFamily="-65" charset="-128"/>
                <a:cs typeface="Times New Roman" panose="02020603050405020304" pitchFamily="18" charset="0"/>
              </a:rPr>
              <a:t>CommWarrior</a:t>
            </a:r>
            <a:r>
              <a:rPr lang="en-US" sz="2200" dirty="0">
                <a:latin typeface="Times New Roman" panose="02020603050405020304" pitchFamily="18" charset="0"/>
                <a:ea typeface="ＭＳ Ｐゴシック" pitchFamily="-65" charset="-128"/>
                <a:cs typeface="Times New Roman" panose="02020603050405020304" pitchFamily="18" charset="0"/>
              </a:rPr>
              <a:t> replicates by means of Bluetooth to other phones, sends itself as an MMS file to contacts and as an auto reply to incoming text messages</a:t>
            </a:r>
          </a:p>
        </p:txBody>
      </p:sp>
    </p:spTree>
    <p:extLst>
      <p:ext uri="{BB962C8B-B14F-4D97-AF65-F5344CB8AC3E}">
        <p14:creationId xmlns:p14="http://schemas.microsoft.com/office/powerpoint/2010/main" val="344273106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4" y="238689"/>
            <a:ext cx="10237694" cy="1114981"/>
          </a:xfrm>
        </p:spPr>
        <p:txBody>
          <a:bodyPr wrap="square" numCol="1" anchorCtr="0" compatLnSpc="1">
            <a:prstTxWarp prst="textNoShape">
              <a:avLst/>
            </a:prstTxWarp>
          </a:bodyPr>
          <a:lstStyle/>
          <a:p>
            <a:pPr eaLnBrk="1" hangingPunct="1"/>
            <a:r>
              <a:rPr lang="en-US" b="1" dirty="0">
                <a:latin typeface="Times New Roman" panose="02020603050405020304" pitchFamily="18" charset="0"/>
                <a:cs typeface="Times New Roman" panose="02020603050405020304" pitchFamily="18" charset="0"/>
              </a:rPr>
              <a:t>Drive-By-Downloads</a:t>
            </a:r>
          </a:p>
        </p:txBody>
      </p:sp>
      <p:graphicFrame>
        <p:nvGraphicFramePr>
          <p:cNvPr id="7" name="Content Placeholder 6"/>
          <p:cNvGraphicFramePr>
            <a:graphicFrameLocks noGrp="1"/>
          </p:cNvGraphicFramePr>
          <p:nvPr>
            <p:ph idx="1"/>
          </p:nvPr>
        </p:nvGraphicFramePr>
        <p:xfrm>
          <a:off x="1981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848339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199"/>
            <a:ext cx="9372600" cy="1949824"/>
          </a:xfrm>
        </p:spPr>
        <p:txBody>
          <a:bodyPr wrap="square" numCol="1" anchorCtr="0" compatLnSpc="1">
            <a:prstTxWarp prst="textNoShape">
              <a:avLst/>
            </a:prstTxWarp>
          </a:bodyPr>
          <a:lstStyle/>
          <a:p>
            <a:pPr eaLnBrk="1" hangingPunct="1"/>
            <a:r>
              <a:rPr lang="en-US" b="1" dirty="0">
                <a:latin typeface="Times New Roman" panose="02020603050405020304" pitchFamily="18" charset="0"/>
                <a:cs typeface="Times New Roman" panose="02020603050405020304" pitchFamily="18" charset="0"/>
              </a:rPr>
              <a:t>Watering-Hole Attacks</a:t>
            </a:r>
          </a:p>
        </p:txBody>
      </p:sp>
      <p:sp>
        <p:nvSpPr>
          <p:cNvPr id="3" name="Content Placeholder 2"/>
          <p:cNvSpPr>
            <a:spLocks noGrp="1"/>
          </p:cNvSpPr>
          <p:nvPr>
            <p:ph idx="1"/>
          </p:nvPr>
        </p:nvSpPr>
        <p:spPr>
          <a:xfrm>
            <a:off x="349623" y="1595718"/>
            <a:ext cx="11698941" cy="2850776"/>
          </a:xfrm>
        </p:spPr>
        <p:txBody>
          <a:bodyPr>
            <a:normAutofit/>
          </a:bodyPr>
          <a:lstStyle/>
          <a:p>
            <a:pPr>
              <a:buClr>
                <a:schemeClr val="accent6">
                  <a:lumMod val="40000"/>
                  <a:lumOff val="60000"/>
                </a:schemeClr>
              </a:buClr>
              <a:buSzPct val="140000"/>
            </a:pPr>
            <a:r>
              <a:rPr lang="en-US" sz="2400" b="1" dirty="0">
                <a:highlight>
                  <a:srgbClr val="FFFF00"/>
                </a:highlight>
                <a:latin typeface="Times New Roman" panose="02020603050405020304" pitchFamily="18" charset="0"/>
                <a:cs typeface="Times New Roman" panose="02020603050405020304" pitchFamily="18" charset="0"/>
              </a:rPr>
              <a:t>Definition</a:t>
            </a:r>
            <a:r>
              <a:rPr lang="en-US" sz="2400" dirty="0">
                <a:highlight>
                  <a:srgbClr val="FFFF00"/>
                </a:highlight>
                <a:latin typeface="Times New Roman" panose="02020603050405020304" pitchFamily="18" charset="0"/>
                <a:cs typeface="Times New Roman" panose="02020603050405020304" pitchFamily="18" charset="0"/>
              </a:rPr>
              <a:t>: A variant of drive-by download, targeting specific individuals or organizations by compromising websites they are likely to visit</a:t>
            </a:r>
            <a:r>
              <a:rPr lang="en-US" sz="2400" dirty="0"/>
              <a:t>.</a:t>
            </a:r>
          </a:p>
          <a:p>
            <a:pPr lvl="1">
              <a:buClr>
                <a:schemeClr val="accent6">
                  <a:lumMod val="40000"/>
                  <a:lumOff val="60000"/>
                </a:schemeClr>
              </a:buClr>
              <a:buSzPct val="140000"/>
            </a:pPr>
            <a:r>
              <a:rPr lang="en-US" sz="2000" dirty="0">
                <a:latin typeface="Times New Roman" panose="02020603050405020304" pitchFamily="18" charset="0"/>
                <a:cs typeface="Times New Roman" panose="02020603050405020304" pitchFamily="18" charset="0"/>
              </a:rPr>
              <a:t>The attacker researches victims to find their frequently visited websites.</a:t>
            </a:r>
          </a:p>
          <a:p>
            <a:pPr lvl="1">
              <a:buClr>
                <a:schemeClr val="accent6">
                  <a:lumMod val="40000"/>
                  <a:lumOff val="60000"/>
                </a:schemeClr>
              </a:buClr>
              <a:buSzPct val="140000"/>
            </a:pPr>
            <a:r>
              <a:rPr lang="en-US" sz="2000" dirty="0">
                <a:latin typeface="Times New Roman" panose="02020603050405020304" pitchFamily="18" charset="0"/>
                <a:cs typeface="Times New Roman" panose="02020603050405020304" pitchFamily="18" charset="0"/>
              </a:rPr>
              <a:t>They scan these sites for exploitable vulnerabilities.</a:t>
            </a:r>
          </a:p>
          <a:p>
            <a:pPr lvl="1">
              <a:buClr>
                <a:schemeClr val="accent6">
                  <a:lumMod val="40000"/>
                  <a:lumOff val="60000"/>
                </a:schemeClr>
              </a:buClr>
              <a:buSzPct val="140000"/>
            </a:pPr>
            <a:r>
              <a:rPr lang="en-US" sz="2000" dirty="0">
                <a:latin typeface="Times New Roman" panose="02020603050405020304" pitchFamily="18" charset="0"/>
                <a:cs typeface="Times New Roman" panose="02020603050405020304" pitchFamily="18" charset="0"/>
              </a:rPr>
              <a:t>The attacker waits for a victim to visit a compromised site.</a:t>
            </a:r>
          </a:p>
          <a:p>
            <a:pPr lvl="1">
              <a:buClr>
                <a:schemeClr val="accent6">
                  <a:lumMod val="40000"/>
                  <a:lumOff val="60000"/>
                </a:schemeClr>
              </a:buClr>
              <a:buSzPct val="140000"/>
            </a:pPr>
            <a:r>
              <a:rPr lang="en-US" sz="2000" dirty="0">
                <a:latin typeface="Times New Roman" panose="02020603050405020304" pitchFamily="18" charset="0"/>
                <a:cs typeface="Times New Roman" panose="02020603050405020304" pitchFamily="18" charset="0"/>
              </a:rPr>
              <a:t>Attack code may be designed to infect only the target organization's systems, remaining dormant for others.</a:t>
            </a:r>
          </a:p>
          <a:p>
            <a:pPr>
              <a:buClr>
                <a:schemeClr val="accent6">
                  <a:lumMod val="40000"/>
                  <a:lumOff val="60000"/>
                </a:schemeClr>
              </a:buClr>
              <a:buSzPct val="140000"/>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37627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4" y="0"/>
            <a:ext cx="9861176" cy="1138518"/>
          </a:xfrm>
        </p:spPr>
        <p:txBody>
          <a:bodyPr/>
          <a:lstStyle/>
          <a:p>
            <a:r>
              <a:rPr lang="en-US" dirty="0">
                <a:latin typeface="Times New Roman" panose="02020603050405020304" pitchFamily="18" charset="0"/>
                <a:cs typeface="Times New Roman" panose="02020603050405020304" pitchFamily="18" charset="0"/>
              </a:rPr>
              <a:t>Malvertising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5297745"/>
              </p:ext>
            </p:extLst>
          </p:nvPr>
        </p:nvGraphicFramePr>
        <p:xfrm>
          <a:off x="483294" y="950259"/>
          <a:ext cx="11359081" cy="5644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2" y="358588"/>
            <a:ext cx="9502588" cy="986116"/>
          </a:xfrm>
        </p:spPr>
        <p:txBody>
          <a:bodyPr/>
          <a:lstStyle/>
          <a:p>
            <a:r>
              <a:rPr lang="en-US" dirty="0" err="1">
                <a:latin typeface="Times New Roman" panose="02020603050405020304" pitchFamily="18" charset="0"/>
                <a:cs typeface="Times New Roman" panose="02020603050405020304" pitchFamily="18" charset="0"/>
              </a:rPr>
              <a:t>Clickjacking</a:t>
            </a:r>
            <a:r>
              <a:rPr lang="en-US" dirty="0">
                <a:latin typeface="Times New Roman" panose="02020603050405020304" pitchFamily="18" charset="0"/>
                <a:cs typeface="Times New Roman" panose="02020603050405020304" pitchFamily="18" charset="0"/>
              </a:rPr>
              <a:t> </a:t>
            </a:r>
          </a:p>
        </p:txBody>
      </p:sp>
      <p:sp>
        <p:nvSpPr>
          <p:cNvPr id="9" name="Rectangle 1">
            <a:extLst>
              <a:ext uri="{FF2B5EF4-FFF2-40B4-BE49-F238E27FC236}">
                <a16:creationId xmlns:a16="http://schemas.microsoft.com/office/drawing/2014/main" id="{AAF2C415-D318-5A98-EEC1-2A1CC038A2D1}"/>
              </a:ext>
            </a:extLst>
          </p:cNvPr>
          <p:cNvSpPr>
            <a:spLocks noGrp="1" noChangeArrowheads="1"/>
          </p:cNvSpPr>
          <p:nvPr>
            <p:ph sz="quarter" idx="13"/>
          </p:nvPr>
        </p:nvSpPr>
        <p:spPr bwMode="auto">
          <a:xfrm>
            <a:off x="188258" y="1592340"/>
            <a:ext cx="1165411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Definition</a:t>
            </a:r>
            <a:r>
              <a:rPr kumimoji="0" lang="en-PK" altLang="en-PK"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Clickjacking, or user-interface (UI) redress attack, is a vulnerability that allows attackers to capture a user's clicks without their consent.</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Mechanism</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Attackers can manipulate user actions, leading to unintended consequences such as changing computer settings or redirecting users to malicious websites.</a:t>
            </a:r>
          </a:p>
          <a:p>
            <a:pPr lvl="1" eaLnBrk="0" fontAlgn="base" hangingPunct="0">
              <a:lnSpc>
                <a:spcPct val="100000"/>
              </a:lnSpc>
              <a:spcBef>
                <a:spcPct val="0"/>
              </a:spcBef>
              <a:spcAft>
                <a:spcPct val="0"/>
              </a:spcAft>
            </a:pP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Adobe Flash or JavaScript, attackers can place hidden buttons over legitimate buttons, making detection difficult.</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Typical Attack Method</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transparent or opaque layers are employed to trick users into clicking on a button or link on another page instead of the intended one, effectively hijacking clicks meant for the visible interface.</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Keystroke Hijacking</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 techniques can hijack keystrokes by using a combination of stylesheets, </a:t>
            </a:r>
            <a:r>
              <a:rPr kumimoji="0" lang="en-PK" altLang="en-PK"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iframes</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text boxes, causing users to unknowingly input sensitive information into an invisible frame controlled by the attacker.</a:t>
            </a:r>
          </a:p>
          <a:p>
            <a:pPr eaLnBrk="0" fontAlgn="base" hangingPunct="0">
              <a:lnSpc>
                <a:spcPct val="100000"/>
              </a:lnSpc>
              <a:spcBef>
                <a:spcPct val="0"/>
              </a:spcBef>
              <a:spcAft>
                <a:spcPct val="0"/>
              </a:spcAf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Evolution of Techniques</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pP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variety of techniques exist for executing clickjacking attacks, with new methods continuously developed to counteract </a:t>
            </a:r>
            <a:r>
              <a:rPr kumimoji="0" lang="en-PK" altLang="en-PK"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defenses</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against older tactics.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8672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211" y="1141367"/>
            <a:ext cx="9986682" cy="632338"/>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dirty="0">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2113505714"/>
              </p:ext>
            </p:extLst>
          </p:nvPr>
        </p:nvGraphicFramePr>
        <p:xfrm>
          <a:off x="1021975" y="1773705"/>
          <a:ext cx="10461813" cy="4967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30E7B2B4-C790-9F0E-4150-58DA20A3EE8F}"/>
              </a:ext>
            </a:extLst>
          </p:cNvPr>
          <p:cNvPicPr>
            <a:picLocks noChangeAspect="1"/>
          </p:cNvPicPr>
          <p:nvPr/>
        </p:nvPicPr>
        <p:blipFill>
          <a:blip r:embed="rId8"/>
          <a:stretch>
            <a:fillRect/>
          </a:stretch>
        </p:blipFill>
        <p:spPr>
          <a:xfrm>
            <a:off x="313518" y="0"/>
            <a:ext cx="9897282" cy="1141367"/>
          </a:xfrm>
          <a:prstGeom prst="rect">
            <a:avLst/>
          </a:prstGeom>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89121777"/>
              </p:ext>
            </p:extLst>
          </p:nvPr>
        </p:nvGraphicFramePr>
        <p:xfrm>
          <a:off x="439271" y="1490569"/>
          <a:ext cx="10049217" cy="5062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A8DFFC6-2847-674F-0CA3-44D1009E3714}"/>
              </a:ext>
            </a:extLst>
          </p:cNvPr>
          <p:cNvPicPr>
            <a:picLocks noChangeAspect="1"/>
          </p:cNvPicPr>
          <p:nvPr/>
        </p:nvPicPr>
        <p:blipFill>
          <a:blip r:embed="rId8"/>
          <a:stretch>
            <a:fillRect/>
          </a:stretch>
        </p:blipFill>
        <p:spPr>
          <a:xfrm>
            <a:off x="370675" y="447079"/>
            <a:ext cx="9856437" cy="852803"/>
          </a:xfrm>
          <a:prstGeom prst="rect">
            <a:avLst/>
          </a:prstGeom>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0"/>
            <a:ext cx="9484659" cy="1595718"/>
          </a:xfrm>
        </p:spPr>
        <p:txBody>
          <a:bodyPr/>
          <a:lstStyle/>
          <a:p>
            <a:r>
              <a:rPr lang="en-US" b="1" dirty="0">
                <a:latin typeface="Times New Roman" panose="02020603050405020304" pitchFamily="18" charset="0"/>
                <a:cs typeface="Times New Roman" panose="02020603050405020304" pitchFamily="18" charset="0"/>
              </a:rPr>
              <a:t>Ransomware</a:t>
            </a:r>
          </a:p>
        </p:txBody>
      </p:sp>
      <p:sp>
        <p:nvSpPr>
          <p:cNvPr id="3" name="Content Placeholder 2"/>
          <p:cNvSpPr>
            <a:spLocks noGrp="1"/>
          </p:cNvSpPr>
          <p:nvPr>
            <p:ph idx="1"/>
          </p:nvPr>
        </p:nvSpPr>
        <p:spPr>
          <a:xfrm>
            <a:off x="623047" y="1377390"/>
            <a:ext cx="10515600" cy="4351338"/>
          </a:xfrm>
        </p:spPr>
        <p:txBody>
          <a:bodyPr/>
          <a:lstStyle/>
          <a:p>
            <a:pPr>
              <a:buClr>
                <a:schemeClr val="accent6">
                  <a:lumMod val="60000"/>
                  <a:lumOff val="40000"/>
                </a:schemeClr>
              </a:buClr>
              <a:buSzPct val="140000"/>
            </a:pPr>
            <a:r>
              <a:rPr lang="en-US" dirty="0" err="1"/>
              <a:t>WannaCry</a:t>
            </a:r>
            <a:endParaRPr lang="en-US" dirty="0"/>
          </a:p>
          <a:p>
            <a:pPr lvl="2">
              <a:buClr>
                <a:schemeClr val="accent6">
                  <a:lumMod val="60000"/>
                  <a:lumOff val="40000"/>
                </a:schemeClr>
              </a:buClr>
              <a:buSzPct val="140000"/>
            </a:pPr>
            <a:r>
              <a:rPr lang="en-US" dirty="0"/>
              <a:t>Infected a large number of systems in many countries in May 2017</a:t>
            </a:r>
          </a:p>
          <a:p>
            <a:pPr lvl="2">
              <a:buClr>
                <a:schemeClr val="accent6">
                  <a:lumMod val="60000"/>
                  <a:lumOff val="40000"/>
                </a:schemeClr>
              </a:buClr>
              <a:buSzPct val="140000"/>
            </a:pPr>
            <a:r>
              <a:rPr lang="en-US" dirty="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a:t>Targets widened beyond personal computer systems to include mobile devices and Linux servers</a:t>
            </a:r>
          </a:p>
          <a:p>
            <a:pPr lvl="2">
              <a:buClr>
                <a:schemeClr val="accent6">
                  <a:lumMod val="60000"/>
                  <a:lumOff val="40000"/>
                </a:schemeClr>
              </a:buClr>
              <a:buSzPct val="140000"/>
            </a:pPr>
            <a:r>
              <a:rPr lang="en-US" dirty="0"/>
              <a:t>Tactics such as threatening to publish sensitive personal information, or to permanently destroy the encryption key after a short period of time, are sometimes used to increase the pressure on the victim to pay up</a:t>
            </a:r>
          </a:p>
        </p:txBody>
      </p:sp>
    </p:spTree>
    <p:extLst>
      <p:ext uri="{BB962C8B-B14F-4D97-AF65-F5344CB8AC3E}">
        <p14:creationId xmlns:p14="http://schemas.microsoft.com/office/powerpoint/2010/main" val="139936031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568410" y="423900"/>
            <a:ext cx="10997513" cy="1384995"/>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There are three key elements to an ABAC model: </a:t>
            </a:r>
            <a:r>
              <a:rPr kumimoji="0" lang="en-US" sz="2800" b="0" i="0" u="none" strike="noStrike" kern="1200" cap="none" spc="0" normalizeH="0" baseline="0" noProof="0" dirty="0">
                <a:ln>
                  <a:noFill/>
                </a:ln>
                <a:solidFill>
                  <a:srgbClr val="FF0000"/>
                </a:solidFill>
                <a:effectLst/>
                <a:uLnTx/>
                <a:uFillTx/>
                <a:latin typeface="TimesTenLTStd-Roman"/>
                <a:ea typeface="+mn-ea"/>
                <a:cs typeface="+mn-cs"/>
              </a:rPr>
              <a:t>attributes</a:t>
            </a: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 which are defined for entities in a configuration; </a:t>
            </a:r>
            <a:r>
              <a:rPr kumimoji="0" lang="en-US" sz="2800" b="0" i="0" u="none" strike="noStrike" kern="1200" cap="none" spc="0" normalizeH="0" baseline="0" noProof="0" dirty="0">
                <a:ln>
                  <a:noFill/>
                </a:ln>
                <a:solidFill>
                  <a:srgbClr val="FF0000"/>
                </a:solidFill>
                <a:effectLst/>
                <a:uLnTx/>
                <a:uFillTx/>
                <a:latin typeface="TimesTenLTStd-Roman"/>
                <a:ea typeface="+mn-ea"/>
                <a:cs typeface="+mn-cs"/>
              </a:rPr>
              <a:t>a policy model</a:t>
            </a: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 which defines the ABAC policies; and the </a:t>
            </a:r>
            <a:r>
              <a:rPr kumimoji="0" lang="en-US" sz="2800" b="0" i="0" u="none" strike="noStrike" kern="1200" cap="none" spc="0" normalizeH="0" baseline="0" noProof="0" dirty="0">
                <a:ln>
                  <a:noFill/>
                </a:ln>
                <a:solidFill>
                  <a:srgbClr val="FF0000"/>
                </a:solidFill>
                <a:effectLst/>
                <a:uLnTx/>
                <a:uFillTx/>
                <a:latin typeface="TimesTenLTStd-Roman"/>
                <a:ea typeface="+mn-ea"/>
                <a:cs typeface="+mn-cs"/>
              </a:rPr>
              <a:t>architecture model</a:t>
            </a: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 which applies to policies that enforce access control.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 name="Group 5"/>
          <p:cNvGrpSpPr/>
          <p:nvPr/>
        </p:nvGrpSpPr>
        <p:grpSpPr>
          <a:xfrm>
            <a:off x="1093570" y="1976302"/>
            <a:ext cx="9774195" cy="4380048"/>
            <a:chOff x="1346886" y="1976302"/>
            <a:chExt cx="9774195" cy="4380048"/>
          </a:xfrm>
        </p:grpSpPr>
        <p:pic>
          <p:nvPicPr>
            <p:cNvPr id="1026" name="Picture 2" descr="MLS-ABAC: Efficient Multi-Level Security Attribute-Based Access Control  scheme - Science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105" y="1976302"/>
              <a:ext cx="9630976" cy="43800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46886" y="4164228"/>
              <a:ext cx="1495168" cy="1692876"/>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9675341" y="4287794"/>
              <a:ext cx="1099751" cy="1433383"/>
            </a:xfrm>
            <a:prstGeom prst="rect">
              <a:avLst/>
            </a:prstGeom>
            <a:solidFill>
              <a:schemeClr val="accent6">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9" name="Rectangle 8"/>
          <p:cNvSpPr/>
          <p:nvPr/>
        </p:nvSpPr>
        <p:spPr>
          <a:xfrm>
            <a:off x="750754" y="6339091"/>
            <a:ext cx="70340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rPr>
              <a:t>https://www.sciencedirect.com/science/article/pii/S0167739X22000115</a:t>
            </a:r>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559080" y="15120"/>
              <a:ext cx="9257760" cy="6005520"/>
            </p14:xfrm>
          </p:contentPart>
        </mc:Choice>
        <mc:Fallback xmlns="">
          <p:pic>
            <p:nvPicPr>
              <p:cNvPr id="7" name="Ink 6"/>
              <p:cNvPicPr/>
              <p:nvPr/>
            </p:nvPicPr>
            <p:blipFill>
              <a:blip r:embed="rId4"/>
              <a:stretch>
                <a:fillRect/>
              </a:stretch>
            </p:blipFill>
            <p:spPr>
              <a:xfrm>
                <a:off x="550800" y="6840"/>
                <a:ext cx="9275760" cy="6023160"/>
              </a:xfrm>
              <a:prstGeom prst="rect">
                <a:avLst/>
              </a:prstGeom>
            </p:spPr>
          </p:pic>
        </mc:Fallback>
      </mc:AlternateContent>
    </p:spTree>
    <p:extLst>
      <p:ext uri="{BB962C8B-B14F-4D97-AF65-F5344CB8AC3E}">
        <p14:creationId xmlns:p14="http://schemas.microsoft.com/office/powerpoint/2010/main" val="2854506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671" y="1550894"/>
            <a:ext cx="11600329" cy="5550514"/>
          </a:xfrm>
        </p:spPr>
        <p:txBody>
          <a:bodyPr wrap="square" numCol="1" anchor="t" anchorCtr="0" compatLnSpc="1">
            <a:prstTxWarp prst="textNoShape">
              <a:avLst/>
            </a:prstTxWarp>
          </a:bodyPr>
          <a:lstStyle/>
          <a:p>
            <a:pPr algn="just" eaLnBrk="1" hangingPunct="1">
              <a:buClr>
                <a:schemeClr val="accent6">
                  <a:lumMod val="60000"/>
                  <a:lumOff val="40000"/>
                </a:schemeClr>
              </a:buClr>
              <a:buFont typeface="Arial" charset="0"/>
              <a:buChar char="•"/>
            </a:pPr>
            <a:r>
              <a:rPr lang="en-US" sz="2800" dirty="0">
                <a:latin typeface="Times New Roman" panose="02020603050405020304" pitchFamily="18" charset="0"/>
                <a:ea typeface="ＭＳ Ｐゴシック" pitchFamily="-65" charset="-128"/>
                <a:cs typeface="Times New Roman" panose="02020603050405020304" pitchFamily="18" charset="0"/>
              </a:rPr>
              <a:t>Real-world damage</a:t>
            </a:r>
          </a:p>
          <a:p>
            <a:pPr lvl="2" algn="just" eaLnBrk="1" hangingPunct="1">
              <a:buClr>
                <a:schemeClr val="accent6">
                  <a:lumMod val="60000"/>
                  <a:lumOff val="40000"/>
                </a:schemeClr>
              </a:buClr>
              <a:buFont typeface="Arial" charset="0"/>
              <a:buChar char="•"/>
            </a:pPr>
            <a:r>
              <a:rPr lang="en-US" sz="2000" dirty="0">
                <a:latin typeface="Times New Roman" panose="02020603050405020304" pitchFamily="18" charset="0"/>
                <a:ea typeface="ＭＳ Ｐゴシック" pitchFamily="-65" charset="-128"/>
                <a:cs typeface="Times New Roman" panose="02020603050405020304" pitchFamily="18" charset="0"/>
              </a:rPr>
              <a:t>Causes damage to physical equipment</a:t>
            </a:r>
          </a:p>
          <a:p>
            <a:pPr lvl="3" algn="just" eaLnBrk="1" hangingPunct="1">
              <a:buClr>
                <a:schemeClr val="accent6">
                  <a:lumMod val="60000"/>
                  <a:lumOff val="40000"/>
                </a:schemeClr>
              </a:buClr>
              <a:buFont typeface="Arial" charset="0"/>
              <a:buChar char="•"/>
            </a:pPr>
            <a:r>
              <a:rPr lang="en-US" sz="1800" dirty="0">
                <a:latin typeface="Times New Roman" panose="02020603050405020304" pitchFamily="18" charset="0"/>
                <a:ea typeface="ＭＳ Ｐゴシック" pitchFamily="-65" charset="-128"/>
                <a:cs typeface="Times New Roman" panose="02020603050405020304" pitchFamily="18" charset="0"/>
              </a:rPr>
              <a:t>Chernobyl virus rewrites BIOS code</a:t>
            </a:r>
          </a:p>
          <a:p>
            <a:pPr lvl="2" algn="just">
              <a:buClr>
                <a:schemeClr val="accent6">
                  <a:lumMod val="60000"/>
                  <a:lumOff val="40000"/>
                </a:schemeClr>
              </a:buClr>
              <a:buFont typeface="Arial" charset="0"/>
              <a:buChar char="•"/>
            </a:pPr>
            <a:r>
              <a:rPr lang="en-US" sz="2000" dirty="0" err="1">
                <a:latin typeface="Times New Roman" panose="02020603050405020304" pitchFamily="18" charset="0"/>
                <a:ea typeface="ＭＳ Ｐゴシック" pitchFamily="-65" charset="-128"/>
                <a:cs typeface="Times New Roman" panose="02020603050405020304" pitchFamily="18" charset="0"/>
              </a:rPr>
              <a:t>Stuxnet</a:t>
            </a:r>
            <a:r>
              <a:rPr lang="en-US" sz="2000" dirty="0">
                <a:latin typeface="Times New Roman" panose="02020603050405020304" pitchFamily="18" charset="0"/>
                <a:ea typeface="ＭＳ Ｐゴシック" pitchFamily="-65" charset="-128"/>
                <a:cs typeface="Times New Roman" panose="02020603050405020304" pitchFamily="18" charset="0"/>
              </a:rPr>
              <a:t> worm</a:t>
            </a:r>
          </a:p>
          <a:p>
            <a:pPr lvl="3" algn="just" eaLnBrk="1" hangingPunct="1">
              <a:buClr>
                <a:schemeClr val="accent6">
                  <a:lumMod val="60000"/>
                  <a:lumOff val="40000"/>
                </a:schemeClr>
              </a:buClr>
              <a:buFont typeface="Arial" charset="0"/>
              <a:buChar char="•"/>
            </a:pPr>
            <a:r>
              <a:rPr lang="en-US" sz="1800" dirty="0">
                <a:latin typeface="Times New Roman" panose="02020603050405020304" pitchFamily="18" charset="0"/>
                <a:ea typeface="ＭＳ Ｐゴシック" pitchFamily="-65" charset="-128"/>
                <a:cs typeface="Times New Roman" panose="02020603050405020304" pitchFamily="18" charset="0"/>
              </a:rPr>
              <a:t>Targets specific industrial control system software</a:t>
            </a:r>
          </a:p>
          <a:p>
            <a:pPr lvl="2" algn="just">
              <a:buClr>
                <a:schemeClr val="accent6">
                  <a:lumMod val="60000"/>
                  <a:lumOff val="40000"/>
                </a:schemeClr>
              </a:buClr>
              <a:buFont typeface="Arial" charset="0"/>
              <a:buChar char="•"/>
            </a:pPr>
            <a:r>
              <a:rPr lang="en-US" sz="2000" dirty="0">
                <a:latin typeface="Times New Roman" panose="02020603050405020304" pitchFamily="18" charset="0"/>
                <a:ea typeface="ＭＳ Ｐゴシック" pitchFamily="-65" charset="-128"/>
                <a:cs typeface="Times New Roman" panose="02020603050405020304" pitchFamily="18" charset="0"/>
              </a:rPr>
              <a:t>There are concerns about using sophisticated targeted malware for  industrial sabotage</a:t>
            </a:r>
          </a:p>
          <a:p>
            <a:pPr marL="457200" lvl="2" indent="-457200" algn="just">
              <a:spcBef>
                <a:spcPts val="2000"/>
              </a:spcBef>
              <a:buClr>
                <a:schemeClr val="accent6">
                  <a:lumMod val="60000"/>
                  <a:lumOff val="40000"/>
                </a:schemeClr>
              </a:buClr>
              <a:buFont typeface="Arial" charset="0"/>
              <a:buChar char="•"/>
            </a:pPr>
            <a:r>
              <a:rPr lang="en-US" sz="2800" dirty="0">
                <a:latin typeface="Times New Roman" panose="02020603050405020304" pitchFamily="18" charset="0"/>
                <a:ea typeface="ＭＳ Ｐゴシック" pitchFamily="-65" charset="-128"/>
                <a:cs typeface="Times New Roman" panose="02020603050405020304" pitchFamily="18" charset="0"/>
              </a:rPr>
              <a:t>Logic bomb</a:t>
            </a:r>
          </a:p>
          <a:p>
            <a:pPr lvl="2" algn="just" eaLnBrk="1" hangingPunct="1">
              <a:buClr>
                <a:schemeClr val="accent6">
                  <a:lumMod val="60000"/>
                  <a:lumOff val="40000"/>
                </a:schemeClr>
              </a:buClr>
              <a:buFont typeface="Arial" charset="0"/>
              <a:buChar char="•"/>
            </a:pPr>
            <a:r>
              <a:rPr lang="en-US" sz="2000" dirty="0">
                <a:latin typeface="Times New Roman" panose="02020603050405020304" pitchFamily="18" charset="0"/>
                <a:ea typeface="ＭＳ Ｐゴシック" pitchFamily="-65" charset="-128"/>
                <a:cs typeface="Times New Roman" panose="02020603050405020304" pitchFamily="18" charset="0"/>
              </a:rPr>
              <a:t>Code embedded in the malware that is set to “explode” when certain conditions are met</a:t>
            </a:r>
          </a:p>
        </p:txBody>
      </p:sp>
      <p:pic>
        <p:nvPicPr>
          <p:cNvPr id="7" name="Picture 6">
            <a:extLst>
              <a:ext uri="{FF2B5EF4-FFF2-40B4-BE49-F238E27FC236}">
                <a16:creationId xmlns:a16="http://schemas.microsoft.com/office/drawing/2014/main" id="{8DD94AA5-FA76-F97B-CDA1-E66ECE506FF9}"/>
              </a:ext>
            </a:extLst>
          </p:cNvPr>
          <p:cNvPicPr>
            <a:picLocks noChangeAspect="1"/>
          </p:cNvPicPr>
          <p:nvPr/>
        </p:nvPicPr>
        <p:blipFill>
          <a:blip r:embed="rId3"/>
          <a:stretch>
            <a:fillRect/>
          </a:stretch>
        </p:blipFill>
        <p:spPr>
          <a:xfrm>
            <a:off x="370675" y="447079"/>
            <a:ext cx="9856437" cy="852803"/>
          </a:xfrm>
          <a:prstGeom prst="rect">
            <a:avLst/>
          </a:prstGeom>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806823" y="1613647"/>
            <a:ext cx="10434917" cy="4661647"/>
          </a:xfrm>
        </p:spPr>
        <p:txBody>
          <a:bodyPr wrap="square" numCol="1" anchor="t" anchorCtr="0" compatLnSpc="1">
            <a:prstTxWarp prst="textNoShape">
              <a:avLst/>
            </a:prstTxWarp>
          </a:bodyPr>
          <a:lstStyle/>
          <a:p>
            <a:pPr>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Takes over another Internet attached computer and uses that computer to launch or manage attacks</a:t>
            </a:r>
          </a:p>
          <a:p>
            <a:pPr>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Botnet</a:t>
            </a:r>
            <a:r>
              <a:rPr lang="en-US" sz="2200" dirty="0">
                <a:latin typeface="+mn-lt"/>
                <a:ea typeface="ＭＳ Ｐゴシック" pitchFamily="-65" charset="-128"/>
              </a:rPr>
              <a:t> - collection of bots capable of acting in a coordinated manner</a:t>
            </a:r>
          </a:p>
          <a:p>
            <a:pPr>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Uses:</a:t>
            </a:r>
          </a:p>
          <a:p>
            <a:pPr lvl="2">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Distributed denial-of-service (</a:t>
            </a:r>
            <a:r>
              <a:rPr lang="en-US" sz="1900" dirty="0" err="1">
                <a:latin typeface="+mn-lt"/>
                <a:ea typeface="ＭＳ Ｐゴシック" pitchFamily="-65" charset="-128"/>
              </a:rPr>
              <a:t>DDoS</a:t>
            </a:r>
            <a:r>
              <a:rPr lang="en-US" sz="1900" dirty="0">
                <a:latin typeface="+mn-lt"/>
                <a:ea typeface="ＭＳ Ｐゴシック" pitchFamily="-65" charset="-128"/>
              </a:rPr>
              <a:t>) attacks</a:t>
            </a:r>
          </a:p>
          <a:p>
            <a:pPr lvl="2">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Spamming</a:t>
            </a:r>
          </a:p>
          <a:p>
            <a:pPr lvl="2">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Sniffing traffic</a:t>
            </a:r>
          </a:p>
          <a:p>
            <a:pPr lvl="2">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Keylogging</a:t>
            </a:r>
            <a:endParaRPr lang="en-US" sz="1900" dirty="0">
              <a:latin typeface="+mn-lt"/>
              <a:ea typeface="ＭＳ Ｐゴシック" pitchFamily="-65" charset="-128"/>
            </a:endParaRPr>
          </a:p>
          <a:p>
            <a:pPr lvl="2">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Spreading new malware</a:t>
            </a:r>
          </a:p>
          <a:p>
            <a:pPr lvl="2">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Installing advertisement add-ons and browser helper objects (BHOs)</a:t>
            </a:r>
          </a:p>
          <a:p>
            <a:pPr lvl="2">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Attacking IRC chat networks</a:t>
            </a:r>
          </a:p>
          <a:p>
            <a:pPr lvl="2">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Manipulating online polls/games</a:t>
            </a:r>
          </a:p>
        </p:txBody>
      </p:sp>
      <p:pic>
        <p:nvPicPr>
          <p:cNvPr id="5" name="Picture 4">
            <a:extLst>
              <a:ext uri="{FF2B5EF4-FFF2-40B4-BE49-F238E27FC236}">
                <a16:creationId xmlns:a16="http://schemas.microsoft.com/office/drawing/2014/main" id="{D66ABCB7-61B6-41D0-6103-8D97B4C5C7D2}"/>
              </a:ext>
            </a:extLst>
          </p:cNvPr>
          <p:cNvPicPr>
            <a:picLocks noChangeAspect="1"/>
          </p:cNvPicPr>
          <p:nvPr/>
        </p:nvPicPr>
        <p:blipFill>
          <a:blip r:embed="rId3"/>
          <a:stretch>
            <a:fillRect/>
          </a:stretch>
        </p:blipFill>
        <p:spPr>
          <a:xfrm>
            <a:off x="676172" y="443149"/>
            <a:ext cx="8360252" cy="956286"/>
          </a:xfrm>
          <a:prstGeom prst="rect">
            <a:avLst/>
          </a:prstGeom>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731838"/>
          </a:xfrm>
        </p:spPr>
        <p:txBody>
          <a:bodyPr>
            <a:normAutofit/>
          </a:bodyPr>
          <a:lstStyle/>
          <a:p>
            <a:r>
              <a:rPr lang="en-US" dirty="0" err="1">
                <a:solidFill>
                  <a:schemeClr val="tx1"/>
                </a:solidFill>
                <a:latin typeface="Times New Roman" pitchFamily="18" charset="0"/>
                <a:cs typeface="Times New Roman" pitchFamily="18" charset="0"/>
              </a:rPr>
              <a:t>Botnets</a:t>
            </a:r>
            <a:endParaRPr lang="en-US" sz="27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a:t>FAST-NUCES</a:t>
            </a:r>
          </a:p>
        </p:txBody>
      </p:sp>
      <p:sp>
        <p:nvSpPr>
          <p:cNvPr id="4" name="Content Placeholder 3"/>
          <p:cNvSpPr>
            <a:spLocks noGrp="1"/>
          </p:cNvSpPr>
          <p:nvPr>
            <p:ph sz="quarter" idx="1"/>
          </p:nvPr>
        </p:nvSpPr>
        <p:spPr>
          <a:xfrm>
            <a:off x="753035" y="1295400"/>
            <a:ext cx="9610165" cy="4406153"/>
          </a:xfrm>
        </p:spPr>
        <p:txBody>
          <a:bodyPr>
            <a:normAutofit/>
          </a:bodyPr>
          <a:lstStyle/>
          <a:p>
            <a:r>
              <a:rPr lang="en-US" dirty="0">
                <a:latin typeface="Times New Roman" pitchFamily="18" charset="0"/>
                <a:cs typeface="Times New Roman" pitchFamily="18" charset="0"/>
              </a:rPr>
              <a:t>How do </a:t>
            </a:r>
            <a:r>
              <a:rPr lang="en-US" dirty="0" err="1">
                <a:latin typeface="Times New Roman" pitchFamily="18" charset="0"/>
                <a:cs typeface="Times New Roman" pitchFamily="18" charset="0"/>
              </a:rPr>
              <a:t>botnets</a:t>
            </a:r>
            <a:r>
              <a:rPr lang="en-US" dirty="0">
                <a:latin typeface="Times New Roman" pitchFamily="18" charset="0"/>
                <a:cs typeface="Times New Roman" pitchFamily="18" charset="0"/>
              </a:rPr>
              <a:t> get created?</a:t>
            </a:r>
          </a:p>
          <a:p>
            <a:pPr lvl="1"/>
            <a:r>
              <a:rPr lang="en-US" dirty="0">
                <a:latin typeface="Times New Roman" pitchFamily="18" charset="0"/>
                <a:cs typeface="Times New Roman" pitchFamily="18" charset="0"/>
              </a:rPr>
              <a:t>Infection and spreading</a:t>
            </a:r>
          </a:p>
          <a:p>
            <a:r>
              <a:rPr lang="en-US" dirty="0">
                <a:latin typeface="Times New Roman" pitchFamily="18" charset="0"/>
                <a:cs typeface="Times New Roman" pitchFamily="18" charset="0"/>
              </a:rPr>
              <a:t>How are bots (and </a:t>
            </a:r>
            <a:r>
              <a:rPr lang="en-US" dirty="0" err="1">
                <a:latin typeface="Times New Roman" pitchFamily="18" charset="0"/>
                <a:cs typeface="Times New Roman" pitchFamily="18" charset="0"/>
              </a:rPr>
              <a:t>botnets</a:t>
            </a:r>
            <a:r>
              <a:rPr lang="en-US" dirty="0">
                <a:latin typeface="Times New Roman" pitchFamily="18" charset="0"/>
                <a:cs typeface="Times New Roman" pitchFamily="18" charset="0"/>
              </a:rPr>
              <a:t>) controlled?</a:t>
            </a:r>
          </a:p>
          <a:p>
            <a:pPr lvl="1"/>
            <a:r>
              <a:rPr lang="en-US" dirty="0">
                <a:latin typeface="Times New Roman" pitchFamily="18" charset="0"/>
                <a:cs typeface="Times New Roman" pitchFamily="18" charset="0"/>
              </a:rPr>
              <a:t>Command and control channel (C&amp;C), robustness features (e.g., fast flux, domain flux, push/pull/P2P)</a:t>
            </a:r>
          </a:p>
          <a:p>
            <a:r>
              <a:rPr lang="en-US" dirty="0">
                <a:latin typeface="Times New Roman" pitchFamily="18" charset="0"/>
                <a:cs typeface="Times New Roman" pitchFamily="18" charset="0"/>
              </a:rPr>
              <a:t>What are </a:t>
            </a:r>
            <a:r>
              <a:rPr lang="en-US" dirty="0" err="1">
                <a:latin typeface="Times New Roman" pitchFamily="18" charset="0"/>
                <a:cs typeface="Times New Roman" pitchFamily="18" charset="0"/>
              </a:rPr>
              <a:t>botnets</a:t>
            </a:r>
            <a:r>
              <a:rPr lang="en-US" dirty="0">
                <a:latin typeface="Times New Roman" pitchFamily="18" charset="0"/>
                <a:cs typeface="Times New Roman" pitchFamily="18" charset="0"/>
              </a:rPr>
              <a:t> used for?</a:t>
            </a:r>
          </a:p>
          <a:p>
            <a:pPr lvl="1"/>
            <a:r>
              <a:rPr lang="en-US" dirty="0">
                <a:latin typeface="Times New Roman" pitchFamily="18" charset="0"/>
                <a:cs typeface="Times New Roman" pitchFamily="18" charset="0"/>
              </a:rPr>
              <a:t>Criminal applications</a:t>
            </a:r>
          </a:p>
          <a:p>
            <a:r>
              <a:rPr lang="en-US" dirty="0">
                <a:latin typeface="Times New Roman" pitchFamily="18" charset="0"/>
                <a:cs typeface="Times New Roman" pitchFamily="18" charset="0"/>
              </a:rPr>
              <a:t>How can we mitigate the problem?</a:t>
            </a:r>
            <a:endParaRPr lang="en-US" sz="200" i="1"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731838"/>
          </a:xfrm>
        </p:spPr>
        <p:txBody>
          <a:bodyPr>
            <a:normAutofit/>
          </a:bodyPr>
          <a:lstStyle/>
          <a:p>
            <a:r>
              <a:rPr lang="en-US" dirty="0">
                <a:solidFill>
                  <a:schemeClr val="tx1"/>
                </a:solidFill>
                <a:latin typeface="Times New Roman" pitchFamily="18" charset="0"/>
                <a:cs typeface="Times New Roman" pitchFamily="18" charset="0"/>
              </a:rPr>
              <a:t>Command &amp; Control</a:t>
            </a:r>
            <a:endParaRPr lang="en-US" sz="2700" dirty="0">
              <a:latin typeface="Times New Roman" pitchFamily="18" charset="0"/>
              <a:cs typeface="Times New Roman" pitchFamily="18" charset="0"/>
            </a:endParaRPr>
          </a:p>
        </p:txBody>
      </p:sp>
      <p:sp>
        <p:nvSpPr>
          <p:cNvPr id="4" name="Content Placeholder 3"/>
          <p:cNvSpPr>
            <a:spLocks noGrp="1"/>
          </p:cNvSpPr>
          <p:nvPr>
            <p:ph sz="quarter" idx="1"/>
          </p:nvPr>
        </p:nvSpPr>
        <p:spPr>
          <a:xfrm>
            <a:off x="788894" y="1142999"/>
            <a:ext cx="10282518" cy="5186083"/>
          </a:xfrm>
        </p:spPr>
        <p:txBody>
          <a:bodyPr>
            <a:noAutofit/>
          </a:bodyPr>
          <a:lstStyle/>
          <a:p>
            <a:pPr algn="ctr">
              <a:buNone/>
            </a:pPr>
            <a:r>
              <a:rPr lang="en-US" b="1" dirty="0">
                <a:latin typeface="Times New Roman" pitchFamily="18" charset="0"/>
                <a:cs typeface="Times New Roman" pitchFamily="18" charset="0"/>
              </a:rPr>
              <a:t>Centralized control</a:t>
            </a:r>
          </a:p>
          <a:p>
            <a:pPr>
              <a:buNone/>
            </a:pPr>
            <a:r>
              <a:rPr lang="en-US" sz="2200" dirty="0">
                <a:solidFill>
                  <a:schemeClr val="accent1"/>
                </a:solidFill>
                <a:latin typeface="Times New Roman" pitchFamily="18" charset="0"/>
                <a:cs typeface="Times New Roman" pitchFamily="18" charset="0"/>
              </a:rPr>
              <a:t>IRC</a:t>
            </a:r>
            <a:r>
              <a:rPr lang="en-US" sz="2200" dirty="0">
                <a:latin typeface="Times New Roman" pitchFamily="18" charset="0"/>
                <a:cs typeface="Times New Roman" pitchFamily="18" charset="0"/>
              </a:rPr>
              <a:t> Commands published in IRC channels</a:t>
            </a:r>
          </a:p>
          <a:p>
            <a:pPr>
              <a:buNone/>
            </a:pPr>
            <a:r>
              <a:rPr lang="en-US" sz="2200" dirty="0">
                <a:latin typeface="Times New Roman" pitchFamily="18" charset="0"/>
                <a:cs typeface="Times New Roman" pitchFamily="18" charset="0"/>
              </a:rPr>
              <a:t>	(irc.krienaicw.pl #</a:t>
            </a:r>
            <a:r>
              <a:rPr lang="en-US" sz="2200" dirty="0" err="1">
                <a:latin typeface="Times New Roman" pitchFamily="18" charset="0"/>
                <a:cs typeface="Times New Roman" pitchFamily="18" charset="0"/>
              </a:rPr>
              <a:t>djdjeiu</a:t>
            </a:r>
            <a:r>
              <a:rPr lang="en-US" sz="2200" dirty="0">
                <a:latin typeface="Times New Roman" pitchFamily="18" charset="0"/>
                <a:cs typeface="Times New Roman" pitchFamily="18" charset="0"/>
              </a:rPr>
              <a:t>)</a:t>
            </a:r>
          </a:p>
          <a:p>
            <a:pPr>
              <a:buNone/>
            </a:pPr>
            <a:r>
              <a:rPr lang="en-US" sz="2200" dirty="0">
                <a:solidFill>
                  <a:schemeClr val="accent1"/>
                </a:solidFill>
                <a:latin typeface="Times New Roman" pitchFamily="18" charset="0"/>
                <a:cs typeface="Times New Roman" pitchFamily="18" charset="0"/>
              </a:rPr>
              <a:t>HTTP</a:t>
            </a:r>
            <a:r>
              <a:rPr lang="en-US" sz="2200" dirty="0">
                <a:latin typeface="Times New Roman" pitchFamily="18" charset="0"/>
                <a:cs typeface="Times New Roman" pitchFamily="18" charset="0"/>
              </a:rPr>
              <a:t> Commands published in web pages</a:t>
            </a:r>
          </a:p>
          <a:p>
            <a:pPr>
              <a:buNone/>
            </a:pPr>
            <a:r>
              <a:rPr lang="en-US" sz="2200" dirty="0">
                <a:latin typeface="Times New Roman" pitchFamily="18" charset="0"/>
                <a:cs typeface="Times New Roman" pitchFamily="18" charset="0"/>
              </a:rPr>
              <a:t>	(http://www.myspace.com/angelairiejs/)</a:t>
            </a:r>
          </a:p>
          <a:p>
            <a:pPr algn="ctr">
              <a:buNone/>
            </a:pPr>
            <a:r>
              <a:rPr lang="en-US" b="1" dirty="0">
                <a:latin typeface="Times New Roman" pitchFamily="18" charset="0"/>
                <a:cs typeface="Times New Roman" pitchFamily="18" charset="0"/>
              </a:rPr>
              <a:t>Distributed control</a:t>
            </a:r>
          </a:p>
          <a:p>
            <a:pPr>
              <a:buNone/>
            </a:pPr>
            <a:r>
              <a:rPr lang="en-US" sz="2200" dirty="0">
                <a:solidFill>
                  <a:schemeClr val="accent1"/>
                </a:solidFill>
                <a:latin typeface="Times New Roman" pitchFamily="18" charset="0"/>
                <a:cs typeface="Times New Roman" pitchFamily="18" charset="0"/>
              </a:rPr>
              <a:t>P2P</a:t>
            </a:r>
            <a:r>
              <a:rPr lang="en-US" sz="2200" dirty="0">
                <a:latin typeface="Times New Roman" pitchFamily="18" charset="0"/>
                <a:cs typeface="Times New Roman" pitchFamily="18" charset="0"/>
              </a:rPr>
              <a:t> Commands and/or “commander” address published in the P2P network (more resilient to take down)</a:t>
            </a:r>
          </a:p>
          <a:p>
            <a:pPr algn="ctr">
              <a:buNone/>
            </a:pPr>
            <a:r>
              <a:rPr lang="en-US" b="1" dirty="0">
                <a:latin typeface="Times New Roman" pitchFamily="18" charset="0"/>
                <a:cs typeface="Times New Roman" pitchFamily="18" charset="0"/>
              </a:rPr>
              <a:t>Push vs. Pull</a:t>
            </a:r>
          </a:p>
          <a:p>
            <a:pPr>
              <a:buNone/>
            </a:pPr>
            <a:r>
              <a:rPr lang="en-US" sz="2200" dirty="0">
                <a:solidFill>
                  <a:schemeClr val="accent1"/>
                </a:solidFill>
                <a:latin typeface="Times New Roman" pitchFamily="18" charset="0"/>
                <a:cs typeface="Times New Roman" pitchFamily="18" charset="0"/>
              </a:rPr>
              <a:t>Push</a:t>
            </a:r>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bot</a:t>
            </a:r>
            <a:r>
              <a:rPr lang="en-US" sz="2200" dirty="0">
                <a:latin typeface="Times New Roman" pitchFamily="18" charset="0"/>
                <a:cs typeface="Times New Roman" pitchFamily="18" charset="0"/>
              </a:rPr>
              <a:t> silently waits for commands from the “commander"</a:t>
            </a:r>
          </a:p>
          <a:p>
            <a:pPr>
              <a:buNone/>
            </a:pPr>
            <a:r>
              <a:rPr lang="en-US" sz="2200" dirty="0">
                <a:solidFill>
                  <a:schemeClr val="accent1"/>
                </a:solidFill>
                <a:latin typeface="Times New Roman" pitchFamily="18" charset="0"/>
                <a:cs typeface="Times New Roman" pitchFamily="18" charset="0"/>
              </a:rPr>
              <a:t>Pull</a:t>
            </a:r>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bot</a:t>
            </a:r>
            <a:r>
              <a:rPr lang="en-US" sz="2200" dirty="0">
                <a:latin typeface="Times New Roman" pitchFamily="18" charset="0"/>
                <a:cs typeface="Times New Roman" pitchFamily="18" charset="0"/>
              </a:rPr>
              <a:t> repeatedly queries the “commander” to see if there is a</a:t>
            </a:r>
          </a:p>
          <a:p>
            <a:pPr>
              <a:buNone/>
            </a:pPr>
            <a:r>
              <a:rPr lang="en-US" sz="2200" dirty="0">
                <a:latin typeface="Times New Roman" pitchFamily="18" charset="0"/>
                <a:cs typeface="Times New Roman" pitchFamily="18" charset="0"/>
              </a:rPr>
              <a:t>new work to do</a:t>
            </a:r>
            <a:endParaRPr lang="en-US" sz="2200" i="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7632258" y="672354"/>
            <a:ext cx="4404050" cy="25288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833C-0309-34A1-A50E-D419EC6A65A6}"/>
              </a:ext>
            </a:extLst>
          </p:cNvPr>
          <p:cNvSpPr>
            <a:spLocks noGrp="1"/>
          </p:cNvSpPr>
          <p:nvPr>
            <p:ph type="title"/>
          </p:nvPr>
        </p:nvSpPr>
        <p:spPr>
          <a:xfrm>
            <a:off x="1196788" y="0"/>
            <a:ext cx="10515600" cy="916828"/>
          </a:xfrm>
        </p:spPr>
        <p:txBody>
          <a:bodyPr/>
          <a:lstStyle/>
          <a:p>
            <a:r>
              <a:rPr lang="en-US" dirty="0">
                <a:solidFill>
                  <a:schemeClr val="tx1"/>
                </a:solidFill>
                <a:latin typeface="Times New Roman" pitchFamily="18" charset="0"/>
                <a:cs typeface="Times New Roman" pitchFamily="18" charset="0"/>
              </a:rPr>
              <a:t>Command &amp; Control</a:t>
            </a:r>
            <a:endParaRPr lang="en-PK" dirty="0"/>
          </a:p>
        </p:txBody>
      </p:sp>
      <p:sp>
        <p:nvSpPr>
          <p:cNvPr id="4" name="Rectangle 1">
            <a:extLst>
              <a:ext uri="{FF2B5EF4-FFF2-40B4-BE49-F238E27FC236}">
                <a16:creationId xmlns:a16="http://schemas.microsoft.com/office/drawing/2014/main" id="{56D32D14-CB19-3053-BCBA-15C0A2249697}"/>
              </a:ext>
            </a:extLst>
          </p:cNvPr>
          <p:cNvSpPr>
            <a:spLocks noGrp="1" noChangeArrowheads="1"/>
          </p:cNvSpPr>
          <p:nvPr>
            <p:ph idx="1"/>
          </p:nvPr>
        </p:nvSpPr>
        <p:spPr bwMode="auto">
          <a:xfrm>
            <a:off x="273424" y="1028343"/>
            <a:ext cx="1134483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mj-lt"/>
              <a:buAutoNum type="arabicPeriod"/>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IRC Commands in Channels</a:t>
            </a:r>
            <a:r>
              <a:rPr kumimoji="0" lang="en-US"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eaLnBrk="0" fontAlgn="base" hangingPunct="0">
              <a:lnSpc>
                <a:spcPct val="100000"/>
              </a:lnSpc>
              <a:spcBef>
                <a:spcPct val="0"/>
              </a:spcBef>
              <a:spcAft>
                <a:spcPct val="0"/>
              </a:spcAf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Internet Relay Chat (IRC) has historically been used for C2 communications in botnets. </a:t>
            </a:r>
            <a:endParaRPr kumimoji="0" lang="en-US"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Malicious actors can publish commands in specific IRC channels, allowing infected machines (bots) to receive instructions directly from a "commander" (the attacker).</a:t>
            </a:r>
          </a:p>
          <a:p>
            <a:pPr lvl="1" eaLnBrk="0" fontAlgn="base" hangingPunct="0">
              <a:lnSpc>
                <a:spcPct val="100000"/>
              </a:lnSpc>
              <a:spcBef>
                <a:spcPct val="0"/>
              </a:spcBef>
              <a:spcAft>
                <a:spcPct val="0"/>
              </a:spcAf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Commands such as !attack or !update could be issued in a channel like #djdjeiu on a </a:t>
            </a:r>
            <a:endParaRPr kumimoji="0" lang="en-US"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 like irc.krienaicw.pl, triggering specific </a:t>
            </a:r>
            <a:r>
              <a:rPr kumimoji="0" lang="en-PK" altLang="en-PK"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behaviors</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botnet.</a:t>
            </a:r>
            <a:endParaRPr kumimoji="0" lang="en-US"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US" altLang="en-PK" sz="14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kumimoji="0" lang="en-US"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lang="en-US" altLang="en-PK" sz="14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kumimoji="0" lang="en-US"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HTTP Commands on Web Pages</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botnets use web pages as a means of communication, where commands are embedded in the HTML or JavaScript. </a:t>
            </a:r>
            <a:endParaRPr kumimoji="0" lang="en-US"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Bots can periodically check these pages for updates.</a:t>
            </a:r>
          </a:p>
          <a:p>
            <a:pPr lvl="1" eaLnBrk="0" fontAlgn="base" hangingPunct="0">
              <a:lnSpc>
                <a:spcPct val="100000"/>
              </a:lnSpc>
              <a:spcBef>
                <a:spcPct val="0"/>
              </a:spcBef>
              <a:spcAft>
                <a:spcPct val="0"/>
              </a:spcAf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attacker might publish instructions on a </a:t>
            </a:r>
            <a:endParaRPr lang="en-US" altLang="en-PK" sz="16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PK" altLang="en-PK"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MySpace</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page (e.g., http://www.myspace.com/angelairiejs/), </a:t>
            </a:r>
            <a:endParaRPr lang="en-US" altLang="en-PK" sz="16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bots would scrape to find new commands or updates.</a:t>
            </a:r>
            <a:endParaRPr kumimoji="0" lang="en-US"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pic>
        <p:nvPicPr>
          <p:cNvPr id="7170" name="Picture 2" descr="Actors in IRC-Based Botnet Architecture | Download Scientific Diagram">
            <a:extLst>
              <a:ext uri="{FF2B5EF4-FFF2-40B4-BE49-F238E27FC236}">
                <a16:creationId xmlns:a16="http://schemas.microsoft.com/office/drawing/2014/main" id="{065D91D0-222A-F30B-D353-1B2F6D14D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360" y="1881701"/>
            <a:ext cx="2900348" cy="21434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FD729E4-6B0E-4809-23A6-C046D0573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052" y="4382514"/>
            <a:ext cx="3270274" cy="247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554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833C-0309-34A1-A50E-D419EC6A65A6}"/>
              </a:ext>
            </a:extLst>
          </p:cNvPr>
          <p:cNvSpPr>
            <a:spLocks noGrp="1"/>
          </p:cNvSpPr>
          <p:nvPr>
            <p:ph type="title"/>
          </p:nvPr>
        </p:nvSpPr>
        <p:spPr>
          <a:xfrm>
            <a:off x="927847" y="89647"/>
            <a:ext cx="10515600" cy="916828"/>
          </a:xfrm>
        </p:spPr>
        <p:txBody>
          <a:bodyPr/>
          <a:lstStyle/>
          <a:p>
            <a:r>
              <a:rPr lang="en-US" dirty="0">
                <a:solidFill>
                  <a:schemeClr val="tx1"/>
                </a:solidFill>
                <a:latin typeface="Times New Roman" pitchFamily="18" charset="0"/>
                <a:cs typeface="Times New Roman" pitchFamily="18" charset="0"/>
              </a:rPr>
              <a:t>Command &amp; Control</a:t>
            </a:r>
            <a:endParaRPr lang="en-PK" dirty="0"/>
          </a:p>
        </p:txBody>
      </p:sp>
      <p:sp>
        <p:nvSpPr>
          <p:cNvPr id="4" name="Rectangle 1">
            <a:extLst>
              <a:ext uri="{FF2B5EF4-FFF2-40B4-BE49-F238E27FC236}">
                <a16:creationId xmlns:a16="http://schemas.microsoft.com/office/drawing/2014/main" id="{56D32D14-CB19-3053-BCBA-15C0A2249697}"/>
              </a:ext>
            </a:extLst>
          </p:cNvPr>
          <p:cNvSpPr>
            <a:spLocks noGrp="1" noChangeArrowheads="1"/>
          </p:cNvSpPr>
          <p:nvPr>
            <p:ph idx="1"/>
          </p:nvPr>
        </p:nvSpPr>
        <p:spPr bwMode="auto">
          <a:xfrm>
            <a:off x="255494" y="872822"/>
            <a:ext cx="11515165" cy="568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Distributed Control</a:t>
            </a:r>
            <a:r>
              <a:rPr kumimoji="0" lang="en-US"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distributed C2 architectures, control is not centralized, making it harder for authorities to take down the entire network. P2P (peer-to-peer) networks can be employed, where each bot can communicate directly with others and share commands.</a:t>
            </a:r>
          </a:p>
          <a:p>
            <a:pPr marL="457200" lvl="1" indent="0" eaLnBrk="0" fontAlgn="base" hangingPunct="0">
              <a:lnSpc>
                <a:spcPct val="100000"/>
              </a:lnSpc>
              <a:spcBef>
                <a:spcPct val="0"/>
              </a:spcBef>
              <a:spcAft>
                <a:spcPct val="0"/>
              </a:spcAft>
              <a:buFontTx/>
              <a:buChar char="•"/>
            </a:pPr>
            <a:r>
              <a:rPr kumimoji="0" lang="en-PK" altLang="en-PK"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P2P commands could be shared among bots in the network, with each bot acting as </a:t>
            </a:r>
            <a:endParaRPr kumimoji="0" lang="en-US"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a client and a server.</a:t>
            </a:r>
            <a:endParaRPr kumimoji="0" lang="en-US"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lang="en-US" altLang="en-PK" sz="18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lang="en-US" altLang="en-PK" sz="18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Push vs. Pull</a:t>
            </a:r>
          </a:p>
          <a:p>
            <a:pPr lvl="1" eaLnBrk="0" fontAlgn="base" hangingPunct="0">
              <a:lnSpc>
                <a:spcPct val="100000"/>
              </a:lnSpc>
              <a:spcBef>
                <a:spcPct val="0"/>
              </a:spcBef>
              <a:spcAft>
                <a:spcPct val="0"/>
              </a:spcAft>
            </a:pPr>
            <a:r>
              <a:rPr kumimoji="0" lang="en-PK" altLang="en-PK"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Push</a:t>
            </a:r>
            <a:r>
              <a:rPr kumimoji="0" lang="en-PK" altLang="en-PK"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bot waits silently for commands from the commander. This method is more stealthy, as bots do not actively seek out communications, reducing the chance of detection.</a:t>
            </a:r>
          </a:p>
          <a:p>
            <a:pPr marL="914400" lvl="2" indent="0" eaLnBrk="0" fontAlgn="base" hangingPunct="0">
              <a:lnSpc>
                <a:spcPct val="100000"/>
              </a:lnSpc>
              <a:spcBef>
                <a:spcPct val="0"/>
              </a:spcBef>
              <a:spcAft>
                <a:spcPct val="0"/>
              </a:spcAft>
              <a:buFontTx/>
              <a:buChar char="•"/>
            </a:pPr>
            <a:r>
              <a:rPr kumimoji="0" lang="en-PK" altLang="en-PK"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bot maintains an open connection to the IRC channel, waiting for commands to be pushed to it.</a:t>
            </a:r>
            <a:endParaRPr kumimoji="0" lang="en-US"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lvl="2" indent="0" eaLnBrk="0" fontAlgn="base" hangingPunct="0">
              <a:lnSpc>
                <a:spcPct val="100000"/>
              </a:lnSpc>
              <a:spcBef>
                <a:spcPct val="0"/>
              </a:spcBef>
              <a:spcAft>
                <a:spcPct val="0"/>
              </a:spcAft>
              <a:buNone/>
            </a:pPr>
            <a:endPar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PK" altLang="en-PK"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Pull</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bot repeatedly queries the commander to see if there is new work to do. This method can be more resilient to some forms of network disruption, but it may increase the chance of detection.</a:t>
            </a:r>
            <a:endParaRPr kumimoji="0" lang="en-US"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lnSpc>
                <a:spcPct val="100000"/>
              </a:lnSpc>
              <a:spcBef>
                <a:spcPct val="0"/>
              </a:spcBef>
              <a:spcAft>
                <a:spcPct val="0"/>
              </a:spcAft>
            </a:pPr>
            <a:r>
              <a:rPr kumimoji="0" lang="en-PK" altLang="en-PK"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PK" altLang="en-PK"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bot might regularly make HTTP requests to check if new commands have been posted on a specified web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pic>
        <p:nvPicPr>
          <p:cNvPr id="6147" name="Picture 3" descr="Architecture of P2P Botnet [5] | Download Scientific Diagram">
            <a:extLst>
              <a:ext uri="{FF2B5EF4-FFF2-40B4-BE49-F238E27FC236}">
                <a16:creationId xmlns:a16="http://schemas.microsoft.com/office/drawing/2014/main" id="{7FD5FA88-5A38-A9DD-9B24-929FCBD30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847" y="1816810"/>
            <a:ext cx="4150659" cy="273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400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33453088"/>
              </p:ext>
            </p:extLst>
          </p:nvPr>
        </p:nvGraphicFramePr>
        <p:xfrm>
          <a:off x="537882" y="1594114"/>
          <a:ext cx="10291483" cy="4959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14E530DA-6E70-1ADE-D37D-13CBD048E7AE}"/>
              </a:ext>
            </a:extLst>
          </p:cNvPr>
          <p:cNvPicPr>
            <a:picLocks noChangeAspect="1"/>
          </p:cNvPicPr>
          <p:nvPr/>
        </p:nvPicPr>
        <p:blipFill>
          <a:blip r:embed="rId8"/>
          <a:stretch>
            <a:fillRect/>
          </a:stretch>
        </p:blipFill>
        <p:spPr>
          <a:xfrm>
            <a:off x="183381" y="210067"/>
            <a:ext cx="10484618" cy="1168894"/>
          </a:xfrm>
          <a:prstGeom prst="rect">
            <a:avLst/>
          </a:prstGeom>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631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6600056" y="2008802"/>
            <a:ext cx="3960440" cy="4114800"/>
          </a:xfrm>
        </p:spPr>
        <p:txBody>
          <a:bodyPr wrap="square" numCol="1" anchor="t" anchorCtr="0" compatLnSpc="1">
            <a:prstTxWarp prst="textNoShape">
              <a:avLst/>
            </a:prstTxWarp>
            <a:normAutofit/>
          </a:bodyPr>
          <a:lstStyle/>
          <a:p>
            <a:pPr marL="342900" lvl="2" indent="-342900">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Spear-phishing</a:t>
            </a:r>
          </a:p>
          <a:p>
            <a:pPr lvl="2">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Recipients are carefully researched by the attacker</a:t>
            </a:r>
          </a:p>
          <a:p>
            <a:pPr lvl="2">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E-mail is crafted to specifically suit its                                              recipient, often quoting a range of information                                           to convince them of its authenticity</a:t>
            </a:r>
          </a:p>
          <a:p>
            <a:pPr>
              <a:lnSpc>
                <a:spcPct val="80000"/>
              </a:lnSpc>
            </a:pPr>
            <a:endParaRPr lang="en-US" sz="1900" dirty="0">
              <a:effectLst>
                <a:outerShdw blurRad="38100" dist="38100" dir="2700000" algn="tl">
                  <a:srgbClr val="0064E2"/>
                </a:outerShdw>
              </a:effectLst>
              <a:ea typeface="ＭＳ Ｐゴシック" pitchFamily="-65" charset="-128"/>
            </a:endParaRPr>
          </a:p>
        </p:txBody>
      </p:sp>
      <p:pic>
        <p:nvPicPr>
          <p:cNvPr id="10" name="Picture 9">
            <a:extLst>
              <a:ext uri="{FF2B5EF4-FFF2-40B4-BE49-F238E27FC236}">
                <a16:creationId xmlns:a16="http://schemas.microsoft.com/office/drawing/2014/main" id="{94A0A952-40C7-24E9-2352-7D6981F75267}"/>
              </a:ext>
            </a:extLst>
          </p:cNvPr>
          <p:cNvPicPr>
            <a:picLocks noChangeAspect="1"/>
          </p:cNvPicPr>
          <p:nvPr/>
        </p:nvPicPr>
        <p:blipFill>
          <a:blip r:embed="rId3"/>
          <a:stretch>
            <a:fillRect/>
          </a:stretch>
        </p:blipFill>
        <p:spPr>
          <a:xfrm>
            <a:off x="694370" y="425220"/>
            <a:ext cx="10484618" cy="1168894"/>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94422" y="190552"/>
            <a:ext cx="6909314" cy="6348360"/>
          </a:xfrm>
          <a:prstGeom prst="rect">
            <a:avLst/>
          </a:prstGeom>
        </p:spPr>
      </p:pic>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403654" y="687076"/>
            <a:ext cx="4279557" cy="5355312"/>
          </a:xfrm>
          <a:prstGeom prst="rect">
            <a:avLst/>
          </a:prstGeom>
          <a:solidFill>
            <a:schemeClr val="accent2">
              <a:lumMod val="20000"/>
              <a:lumOff val="80000"/>
            </a:schemeClr>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ABAC is a logical access control model that is distinguishable because it controls access to objects by evaluating rules against the attributes of entities (subject and object), operations, and the environment relevant to a request.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ABAC relies upon the evaluation of attributes of the subject, attributes of the object, and a formal relationship or access control rule defining the allowable operations for subject object attribute combinations in a given environment.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 ABAC solutions contain these basic core capabilities to evaluate attributes and enforce rules or relationships between those attributes. </a:t>
            </a:r>
          </a:p>
        </p:txBody>
      </p:sp>
    </p:spTree>
    <p:extLst>
      <p:ext uri="{BB962C8B-B14F-4D97-AF65-F5344CB8AC3E}">
        <p14:creationId xmlns:p14="http://schemas.microsoft.com/office/powerpoint/2010/main" val="131704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481" y="365125"/>
            <a:ext cx="10997514" cy="808767"/>
          </a:xfrm>
        </p:spPr>
        <p:style>
          <a:lnRef idx="1">
            <a:schemeClr val="accent1"/>
          </a:lnRef>
          <a:fillRef idx="2">
            <a:schemeClr val="accent1"/>
          </a:fillRef>
          <a:effectRef idx="1">
            <a:schemeClr val="accent1"/>
          </a:effectRef>
          <a:fontRef idx="minor">
            <a:schemeClr val="dk1"/>
          </a:fontRef>
        </p:style>
        <p:txBody>
          <a:bodyPr/>
          <a:lstStyle/>
          <a:p>
            <a:pPr algn="ctr"/>
            <a:r>
              <a:rPr lang="en-US" dirty="0"/>
              <a:t>ABAC Model</a:t>
            </a:r>
          </a:p>
        </p:txBody>
      </p:sp>
      <p:sp>
        <p:nvSpPr>
          <p:cNvPr id="4" name="Content Placeholder 3"/>
          <p:cNvSpPr>
            <a:spLocks noGrp="1"/>
          </p:cNvSpPr>
          <p:nvPr>
            <p:ph idx="1"/>
          </p:nvPr>
        </p:nvSpPr>
        <p:spPr>
          <a:xfrm>
            <a:off x="605481" y="1501560"/>
            <a:ext cx="10997514" cy="4854790"/>
          </a:xfrm>
        </p:spPr>
        <p:txBody>
          <a:bodyPr>
            <a:normAutofit/>
          </a:bodyPr>
          <a:lstStyle/>
          <a:p>
            <a:r>
              <a:rPr lang="en-US" dirty="0"/>
              <a:t>ABAC enables fine-grained access control, which allows for a higher number of discrete inputs into an access control decision, providing a bigger set of possible combinations of those variables to reflect a larger and more definitive set of possible rules, policies, or restrictions on access. </a:t>
            </a:r>
          </a:p>
          <a:p>
            <a:r>
              <a:rPr lang="en-US" dirty="0"/>
              <a:t>ABAC allows an unlimited number of attributes to be combined to satisfy any access control rule. </a:t>
            </a:r>
          </a:p>
          <a:p>
            <a:r>
              <a:rPr lang="en-US" dirty="0"/>
              <a:t>ABAC systems can be implemented to satisfy a wide array of requirements from basic access control lists through advanced expressive policy models that fully leverage the flexibility of ABAC.</a:t>
            </a:r>
          </a:p>
          <a:p>
            <a:r>
              <a:rPr lang="en-US" b="1" dirty="0">
                <a:highlight>
                  <a:srgbClr val="FFFF00"/>
                </a:highlight>
              </a:rPr>
              <a:t>ABAC systems are capable of enforcing DAC, RBAC, and MAC concepts. </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33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p:cNvSpPr/>
          <p:nvPr/>
        </p:nvSpPr>
        <p:spPr>
          <a:xfrm>
            <a:off x="634143" y="1659576"/>
            <a:ext cx="3505371" cy="4278094"/>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There are three key elements to an ABAC model: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FF0000"/>
                </a:solidFill>
                <a:effectLst/>
                <a:uLnTx/>
                <a:uFillTx/>
                <a:latin typeface="TimesTenLTStd-Roman"/>
                <a:ea typeface="+mn-ea"/>
                <a:cs typeface="+mn-cs"/>
              </a:rPr>
              <a:t>attributes</a:t>
            </a: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 which are defined for entities in a configuration;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FF0000"/>
                </a:solidFill>
                <a:effectLst/>
                <a:uLnTx/>
                <a:uFillTx/>
                <a:latin typeface="TimesTenLTStd-Roman"/>
                <a:ea typeface="+mn-ea"/>
                <a:cs typeface="+mn-cs"/>
              </a:rPr>
              <a:t>a policy model</a:t>
            </a: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 which defines the ABAC policies; and the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FF0000"/>
                </a:solidFill>
                <a:effectLst/>
                <a:uLnTx/>
                <a:uFillTx/>
                <a:latin typeface="TimesTenLTStd-Roman"/>
                <a:ea typeface="+mn-ea"/>
                <a:cs typeface="+mn-cs"/>
              </a:rPr>
              <a:t>architecture model</a:t>
            </a:r>
            <a:r>
              <a:rPr kumimoji="0" lang="en-US" sz="2000" b="0" i="0" u="none" strike="noStrike" kern="1200" cap="none" spc="0" normalizeH="0" baseline="0" noProof="0" dirty="0">
                <a:ln>
                  <a:noFill/>
                </a:ln>
                <a:solidFill>
                  <a:srgbClr val="242021"/>
                </a:solidFill>
                <a:effectLst/>
                <a:uLnTx/>
                <a:uFillTx/>
                <a:latin typeface="TimesTenLTStd-Roman"/>
                <a:ea typeface="+mn-ea"/>
                <a:cs typeface="+mn-cs"/>
              </a:rPr>
              <a:t>, which applies to policies that enforce access control.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314376" y="173055"/>
            <a:ext cx="6468071" cy="6548420"/>
          </a:xfrm>
          <a:prstGeom prst="rect">
            <a:avLst/>
          </a:prstGeom>
        </p:spPr>
      </p:pic>
      <p:sp>
        <p:nvSpPr>
          <p:cNvPr id="6" name="Right Arrow 5"/>
          <p:cNvSpPr/>
          <p:nvPr/>
        </p:nvSpPr>
        <p:spPr>
          <a:xfrm rot="10800000">
            <a:off x="10985157" y="716692"/>
            <a:ext cx="741405" cy="94288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56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503730" y="426729"/>
            <a:ext cx="11084143" cy="320615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15360" y="980280"/>
              <a:ext cx="11475000" cy="2627280"/>
            </p14:xfrm>
          </p:contentPart>
        </mc:Choice>
        <mc:Fallback xmlns="">
          <p:pic>
            <p:nvPicPr>
              <p:cNvPr id="4" name="Ink 3"/>
              <p:cNvPicPr/>
              <p:nvPr/>
            </p:nvPicPr>
            <p:blipFill>
              <a:blip r:embed="rId4"/>
              <a:stretch>
                <a:fillRect/>
              </a:stretch>
            </p:blipFill>
            <p:spPr>
              <a:xfrm>
                <a:off x="304560" y="971640"/>
                <a:ext cx="11495880" cy="2644560"/>
              </a:xfrm>
              <a:prstGeom prst="rect">
                <a:avLst/>
              </a:prstGeom>
            </p:spPr>
          </p:pic>
        </mc:Fallback>
      </mc:AlternateContent>
    </p:spTree>
    <p:extLst>
      <p:ext uri="{BB962C8B-B14F-4D97-AF65-F5344CB8AC3E}">
        <p14:creationId xmlns:p14="http://schemas.microsoft.com/office/powerpoint/2010/main" val="325179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50C4D-0BA1-4E54-8DFC-01810EC97B99}"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p:cNvGrpSpPr/>
          <p:nvPr/>
        </p:nvGrpSpPr>
        <p:grpSpPr>
          <a:xfrm>
            <a:off x="2299387" y="123868"/>
            <a:ext cx="7253418" cy="6610263"/>
            <a:chOff x="3809544" y="864529"/>
            <a:chExt cx="4563112" cy="4572638"/>
          </a:xfrm>
        </p:grpSpPr>
        <p:pic>
          <p:nvPicPr>
            <p:cNvPr id="3" name="Picture 2"/>
            <p:cNvPicPr>
              <a:picLocks noChangeAspect="1"/>
            </p:cNvPicPr>
            <p:nvPr/>
          </p:nvPicPr>
          <p:blipFill>
            <a:blip r:embed="rId2"/>
            <a:stretch>
              <a:fillRect/>
            </a:stretch>
          </p:blipFill>
          <p:spPr>
            <a:xfrm>
              <a:off x="3809544" y="864529"/>
              <a:ext cx="4563112" cy="866896"/>
            </a:xfrm>
            <a:prstGeom prst="rect">
              <a:avLst/>
            </a:prstGeom>
          </p:spPr>
        </p:pic>
        <p:pic>
          <p:nvPicPr>
            <p:cNvPr id="4" name="Picture 3"/>
            <p:cNvPicPr>
              <a:picLocks noChangeAspect="1"/>
            </p:cNvPicPr>
            <p:nvPr/>
          </p:nvPicPr>
          <p:blipFill>
            <a:blip r:embed="rId3"/>
            <a:stretch>
              <a:fillRect/>
            </a:stretch>
          </p:blipFill>
          <p:spPr>
            <a:xfrm>
              <a:off x="3930556" y="1712372"/>
              <a:ext cx="4429743" cy="905001"/>
            </a:xfrm>
            <a:prstGeom prst="rect">
              <a:avLst/>
            </a:prstGeom>
          </p:spPr>
        </p:pic>
        <p:pic>
          <p:nvPicPr>
            <p:cNvPr id="5" name="Picture 4"/>
            <p:cNvPicPr>
              <a:picLocks noChangeAspect="1"/>
            </p:cNvPicPr>
            <p:nvPr/>
          </p:nvPicPr>
          <p:blipFill>
            <a:blip r:embed="rId4"/>
            <a:stretch>
              <a:fillRect/>
            </a:stretch>
          </p:blipFill>
          <p:spPr>
            <a:xfrm>
              <a:off x="3930556" y="2617373"/>
              <a:ext cx="4439270" cy="2819794"/>
            </a:xfrm>
            <a:prstGeom prst="rect">
              <a:avLst/>
            </a:prstGeom>
          </p:spPr>
        </p:pic>
      </p:grpSp>
      <p:sp>
        <p:nvSpPr>
          <p:cNvPr id="9" name="TextBox 8">
            <a:extLst>
              <a:ext uri="{FF2B5EF4-FFF2-40B4-BE49-F238E27FC236}">
                <a16:creationId xmlns:a16="http://schemas.microsoft.com/office/drawing/2014/main" id="{2A000D1A-B904-B918-F237-A0A1882078EF}"/>
              </a:ext>
            </a:extLst>
          </p:cNvPr>
          <p:cNvSpPr txBox="1"/>
          <p:nvPr/>
        </p:nvSpPr>
        <p:spPr>
          <a:xfrm>
            <a:off x="7828188" y="1974533"/>
            <a:ext cx="4697187"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374151"/>
                </a:solidFill>
                <a:effectLst/>
                <a:uLnTx/>
                <a:uFillTx/>
                <a:latin typeface="Söhne"/>
                <a:ea typeface="+mn-ea"/>
                <a:cs typeface="+mn-cs"/>
              </a:rPr>
              <a:t>These attributes can include things like user roles, user IDs, age, group </a:t>
            </a:r>
            <a:endParaRPr kumimoji="0" lang="en-PK" sz="11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C224CDA-79E4-15A3-4B01-0BAE00474CD6}"/>
              </a:ext>
            </a:extLst>
          </p:cNvPr>
          <p:cNvSpPr txBox="1"/>
          <p:nvPr/>
        </p:nvSpPr>
        <p:spPr>
          <a:xfrm>
            <a:off x="7879366" y="2214861"/>
            <a:ext cx="4697187"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374151"/>
                </a:solidFill>
                <a:effectLst/>
                <a:uLnTx/>
                <a:uFillTx/>
                <a:latin typeface="Söhne"/>
                <a:ea typeface="+mn-ea"/>
                <a:cs typeface="+mn-cs"/>
              </a:rPr>
              <a:t>Objects can be files, data records, resources, or anything</a:t>
            </a:r>
            <a:endParaRPr kumimoji="0" lang="en-PK" sz="11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94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10640</TotalTime>
  <Words>12489</Words>
  <Application>Microsoft Office PowerPoint</Application>
  <PresentationFormat>Widescreen</PresentationFormat>
  <Paragraphs>1134</Paragraphs>
  <Slides>47</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ＭＳ Ｐゴシック</vt:lpstr>
      <vt:lpstr>ＭＳ Ｐゴシック</vt:lpstr>
      <vt:lpstr>Arial</vt:lpstr>
      <vt:lpstr>Arial Black</vt:lpstr>
      <vt:lpstr>Calibri</vt:lpstr>
      <vt:lpstr>Calibri Light</vt:lpstr>
      <vt:lpstr>Courier New</vt:lpstr>
      <vt:lpstr>Söhne</vt:lpstr>
      <vt:lpstr>Times New Roman</vt:lpstr>
      <vt:lpstr>TimesTenLTStd-Italic</vt:lpstr>
      <vt:lpstr>TimesTenLTStd-Roman</vt:lpstr>
      <vt:lpstr>Wingdings</vt:lpstr>
      <vt:lpstr>Office Theme</vt:lpstr>
      <vt:lpstr>PowerPoint Presentation</vt:lpstr>
      <vt:lpstr>PowerPoint Presentation</vt:lpstr>
      <vt:lpstr>PowerPoint Presentation</vt:lpstr>
      <vt:lpstr>PowerPoint Presentation</vt:lpstr>
      <vt:lpstr>PowerPoint Presentation</vt:lpstr>
      <vt:lpstr>ABAC Model</vt:lpstr>
      <vt:lpstr>PowerPoint Presentation</vt:lpstr>
      <vt:lpstr>PowerPoint Presentation</vt:lpstr>
      <vt:lpstr>PowerPoint Presentation</vt:lpstr>
      <vt:lpstr>Online Entertainment Store Scenario (RBAC vs ABAC)</vt:lpstr>
      <vt:lpstr>Online Entertainment Store Scenario (RBAC)</vt:lpstr>
      <vt:lpstr>c</vt:lpstr>
      <vt:lpstr>Online Entertainment Store Scenario (RBAC vs ABAC)</vt:lpstr>
      <vt:lpstr>Online Entertainment Store Scenario (RBAC vs ABAC)</vt:lpstr>
      <vt:lpstr>PowerPoint Presentation</vt:lpstr>
      <vt:lpstr>Malware</vt:lpstr>
      <vt:lpstr>Classification of Malware</vt:lpstr>
      <vt:lpstr>Types of Malicious Software (Malware)</vt:lpstr>
      <vt:lpstr>Taxonomy I</vt:lpstr>
      <vt:lpstr>Taxonomy II</vt:lpstr>
      <vt:lpstr>Taxonomy III</vt:lpstr>
      <vt:lpstr>PowerPoint Presentation</vt:lpstr>
      <vt:lpstr>PowerPoint Presentation</vt:lpstr>
      <vt:lpstr>PowerPoint Presentation</vt:lpstr>
      <vt:lpstr>PowerPoint Presentation</vt:lpstr>
      <vt:lpstr>Spread Mechanisms:</vt:lpstr>
      <vt:lpstr>Recent Worm Attacks</vt:lpstr>
      <vt:lpstr>WannaCry</vt:lpstr>
      <vt:lpstr>PowerPoint Presentation</vt:lpstr>
      <vt:lpstr>State of the Art in Worm Technology</vt:lpstr>
      <vt:lpstr>Mobile Code</vt:lpstr>
      <vt:lpstr>Mobile Phone Worms</vt:lpstr>
      <vt:lpstr>Drive-By-Downloads</vt:lpstr>
      <vt:lpstr>Watering-Hole Attacks</vt:lpstr>
      <vt:lpstr>Malvertising </vt:lpstr>
      <vt:lpstr>Clickjacking </vt:lpstr>
      <vt:lpstr>PowerPoint Presentation</vt:lpstr>
      <vt:lpstr>PowerPoint Presentation</vt:lpstr>
      <vt:lpstr>Ransomware</vt:lpstr>
      <vt:lpstr>PowerPoint Presentation</vt:lpstr>
      <vt:lpstr>PowerPoint Presentation</vt:lpstr>
      <vt:lpstr>Botnets</vt:lpstr>
      <vt:lpstr>Command &amp; Control</vt:lpstr>
      <vt:lpstr>Command &amp; Control</vt:lpstr>
      <vt:lpstr>Command &amp; Control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Aqsa Aslam</dc:creator>
  <cp:lastModifiedBy>Aqsa Aslam</cp:lastModifiedBy>
  <cp:revision>27</cp:revision>
  <dcterms:created xsi:type="dcterms:W3CDTF">2024-10-09T16:43:56Z</dcterms:created>
  <dcterms:modified xsi:type="dcterms:W3CDTF">2024-10-21T05:31:42Z</dcterms:modified>
</cp:coreProperties>
</file>