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56" r:id="rId2"/>
    <p:sldId id="309" r:id="rId3"/>
    <p:sldId id="334" r:id="rId4"/>
    <p:sldId id="357" r:id="rId5"/>
    <p:sldId id="335" r:id="rId6"/>
    <p:sldId id="336" r:id="rId7"/>
    <p:sldId id="344" r:id="rId8"/>
    <p:sldId id="346" r:id="rId9"/>
    <p:sldId id="337" r:id="rId10"/>
    <p:sldId id="347" r:id="rId11"/>
    <p:sldId id="342" r:id="rId12"/>
    <p:sldId id="345" r:id="rId13"/>
    <p:sldId id="348" r:id="rId14"/>
    <p:sldId id="338" r:id="rId15"/>
    <p:sldId id="340" r:id="rId16"/>
    <p:sldId id="349" r:id="rId17"/>
    <p:sldId id="341" r:id="rId18"/>
    <p:sldId id="365" r:id="rId19"/>
    <p:sldId id="339" r:id="rId20"/>
    <p:sldId id="350" r:id="rId21"/>
    <p:sldId id="351" r:id="rId22"/>
    <p:sldId id="359" r:id="rId23"/>
    <p:sldId id="353" r:id="rId24"/>
    <p:sldId id="361" r:id="rId25"/>
    <p:sldId id="362" r:id="rId26"/>
    <p:sldId id="363" r:id="rId27"/>
    <p:sldId id="364" r:id="rId28"/>
    <p:sldId id="325" r:id="rId29"/>
    <p:sldId id="326" r:id="rId30"/>
    <p:sldId id="327" r:id="rId31"/>
    <p:sldId id="328" r:id="rId32"/>
    <p:sldId id="329" r:id="rId33"/>
    <p:sldId id="331" r:id="rId34"/>
    <p:sldId id="332" r:id="rId35"/>
    <p:sldId id="366" r:id="rId36"/>
    <p:sldId id="354" r:id="rId37"/>
    <p:sldId id="356" r:id="rId38"/>
    <p:sldId id="367" r:id="rId39"/>
    <p:sldId id="31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 id="4" name="Amir Imam" initials="AI" lastIdx="1" clrIdx="3">
    <p:extLst>
      <p:ext uri="{19B8F6BF-5375-455C-9EA6-DF929625EA0E}">
        <p15:presenceInfo xmlns:p15="http://schemas.microsoft.com/office/powerpoint/2012/main" userId="Amir Im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B83B1D"/>
    <a:srgbClr val="D83B01"/>
    <a:srgbClr val="D7D7D7"/>
    <a:srgbClr val="C8C8C8"/>
    <a:srgbClr val="DD462F"/>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050" autoAdjust="0"/>
  </p:normalViewPr>
  <p:slideViewPr>
    <p:cSldViewPr snapToGrid="0">
      <p:cViewPr varScale="1">
        <p:scale>
          <a:sx n="107" d="100"/>
          <a:sy n="107" d="100"/>
        </p:scale>
        <p:origin x="103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C66F32-C614-4B09-9FB1-80A03A4B2E2D}"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PK"/>
        </a:p>
      </dgm:t>
    </dgm:pt>
    <dgm:pt modelId="{74B66D46-BB60-4827-81D3-F477CFC1B746}">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8800" dirty="0"/>
            <a:t>Six </a:t>
          </a:r>
          <a:r>
            <a:rPr lang="el-GR" sz="8800" dirty="0">
              <a:latin typeface="Times New Roman" panose="02020603050405020304" pitchFamily="18" charset="0"/>
              <a:cs typeface="Times New Roman" panose="02020603050405020304" pitchFamily="18" charset="0"/>
            </a:rPr>
            <a:t>σ</a:t>
          </a:r>
          <a:endParaRPr lang="en-PK" sz="8800" dirty="0"/>
        </a:p>
      </dgm:t>
    </dgm:pt>
    <dgm:pt modelId="{D0FF7D4D-E62A-4C34-B7EF-8813BF4685DD}" type="parTrans" cxnId="{A4A42A3D-16EB-45C5-AE46-5CAB2C0C5FB4}">
      <dgm:prSet/>
      <dgm:spPr/>
      <dgm:t>
        <a:bodyPr/>
        <a:lstStyle/>
        <a:p>
          <a:endParaRPr lang="en-PK"/>
        </a:p>
      </dgm:t>
    </dgm:pt>
    <dgm:pt modelId="{07FF5971-7084-45E2-B622-BAA69A928F19}" type="sibTrans" cxnId="{A4A42A3D-16EB-45C5-AE46-5CAB2C0C5FB4}">
      <dgm:prSet/>
      <dgm:spPr/>
      <dgm:t>
        <a:bodyPr/>
        <a:lstStyle/>
        <a:p>
          <a:endParaRPr lang="en-PK"/>
        </a:p>
      </dgm:t>
    </dgm:pt>
    <dgm:pt modelId="{A1EA61D1-DBA5-4049-A107-7B705D2BDD4B}" type="asst">
      <dgm:prSet phldrT="[Text]"/>
      <dgm:spPr/>
      <dgm:t>
        <a:bodyPr/>
        <a:lstStyle/>
        <a:p>
          <a:r>
            <a:rPr lang="en-US" dirty="0"/>
            <a:t>Defect Reduction</a:t>
          </a:r>
          <a:endParaRPr lang="en-PK" dirty="0"/>
        </a:p>
      </dgm:t>
    </dgm:pt>
    <dgm:pt modelId="{E0D42969-6F84-4637-89AC-831E61269A48}" type="parTrans" cxnId="{1159D8DE-44E9-48BF-871F-B8A8B87F2BC7}">
      <dgm:prSet/>
      <dgm:spPr/>
      <dgm:t>
        <a:bodyPr/>
        <a:lstStyle/>
        <a:p>
          <a:endParaRPr lang="en-PK"/>
        </a:p>
      </dgm:t>
    </dgm:pt>
    <dgm:pt modelId="{85A4A3E2-253C-4D15-BD13-E7EFCD39DC1F}" type="sibTrans" cxnId="{1159D8DE-44E9-48BF-871F-B8A8B87F2BC7}">
      <dgm:prSet/>
      <dgm:spPr/>
      <dgm:t>
        <a:bodyPr/>
        <a:lstStyle/>
        <a:p>
          <a:endParaRPr lang="en-PK"/>
        </a:p>
      </dgm:t>
    </dgm:pt>
    <dgm:pt modelId="{33F838F8-6CEE-4840-AA40-FF6E57604E23}">
      <dgm:prSet phldrT="[Text]"/>
      <dgm:spPr/>
      <dgm:t>
        <a:bodyPr/>
        <a:lstStyle/>
        <a:p>
          <a:r>
            <a:rPr lang="en-US" dirty="0"/>
            <a:t>Cycle Reduction</a:t>
          </a:r>
          <a:endParaRPr lang="en-PK" dirty="0"/>
        </a:p>
      </dgm:t>
    </dgm:pt>
    <dgm:pt modelId="{A6E816FA-7A49-4D5D-9D25-C1A68FE7AAB3}" type="parTrans" cxnId="{029CAA18-C2BE-4664-934A-456126A5B2AA}">
      <dgm:prSet/>
      <dgm:spPr/>
      <dgm:t>
        <a:bodyPr/>
        <a:lstStyle/>
        <a:p>
          <a:endParaRPr lang="en-PK"/>
        </a:p>
      </dgm:t>
    </dgm:pt>
    <dgm:pt modelId="{09A715AC-03C8-4FD1-8A02-943C896C8A1D}" type="sibTrans" cxnId="{029CAA18-C2BE-4664-934A-456126A5B2AA}">
      <dgm:prSet/>
      <dgm:spPr/>
      <dgm:t>
        <a:bodyPr/>
        <a:lstStyle/>
        <a:p>
          <a:endParaRPr lang="en-PK"/>
        </a:p>
      </dgm:t>
    </dgm:pt>
    <dgm:pt modelId="{78198AC4-5985-4053-93E1-173126C9FE02}" type="asst">
      <dgm:prSet phldrT="[Text]" custT="1"/>
      <dgm:spPr/>
      <dgm:t>
        <a:bodyPr/>
        <a:lstStyle/>
        <a:p>
          <a:r>
            <a:rPr lang="en-US" sz="2000" dirty="0"/>
            <a:t>DMADOV</a:t>
          </a:r>
          <a:endParaRPr lang="en-PK" sz="800" dirty="0"/>
        </a:p>
      </dgm:t>
    </dgm:pt>
    <dgm:pt modelId="{403ABFB0-F70C-43B2-8D25-6F5AC43FAA06}" type="parTrans" cxnId="{41663A40-A6FE-41F7-8C94-BB5770E86A7C}">
      <dgm:prSet/>
      <dgm:spPr/>
      <dgm:t>
        <a:bodyPr/>
        <a:lstStyle/>
        <a:p>
          <a:endParaRPr lang="en-PK"/>
        </a:p>
      </dgm:t>
    </dgm:pt>
    <dgm:pt modelId="{563947B9-96B3-4B54-80D4-922E986071CE}" type="sibTrans" cxnId="{41663A40-A6FE-41F7-8C94-BB5770E86A7C}">
      <dgm:prSet/>
      <dgm:spPr/>
      <dgm:t>
        <a:bodyPr/>
        <a:lstStyle/>
        <a:p>
          <a:endParaRPr lang="en-PK"/>
        </a:p>
      </dgm:t>
    </dgm:pt>
    <dgm:pt modelId="{F7EE1248-430F-4EF3-B525-C70E78195EA4}" type="asst">
      <dgm:prSet phldrT="[Text]" custT="1"/>
      <dgm:spPr/>
      <dgm:t>
        <a:bodyPr/>
        <a:lstStyle/>
        <a:p>
          <a:r>
            <a:rPr lang="en-US" sz="2000" dirty="0"/>
            <a:t>DMADV</a:t>
          </a:r>
          <a:endParaRPr lang="en-PK" sz="2000" dirty="0"/>
        </a:p>
      </dgm:t>
    </dgm:pt>
    <dgm:pt modelId="{8F14B902-54CD-43F9-8F13-914BCA8C0EF5}" type="parTrans" cxnId="{3ED69471-D189-46D2-ACD6-6642410031FA}">
      <dgm:prSet/>
      <dgm:spPr/>
      <dgm:t>
        <a:bodyPr/>
        <a:lstStyle/>
        <a:p>
          <a:endParaRPr lang="en-PK"/>
        </a:p>
      </dgm:t>
    </dgm:pt>
    <dgm:pt modelId="{1F140460-1043-44FA-A136-733E56D6CCF3}" type="sibTrans" cxnId="{3ED69471-D189-46D2-ACD6-6642410031FA}">
      <dgm:prSet/>
      <dgm:spPr/>
      <dgm:t>
        <a:bodyPr/>
        <a:lstStyle/>
        <a:p>
          <a:endParaRPr lang="en-PK"/>
        </a:p>
      </dgm:t>
    </dgm:pt>
    <dgm:pt modelId="{D0E2C2C0-EF6D-4C0B-8F76-651083204C2F}" type="asst">
      <dgm:prSet phldrT="[Text]"/>
      <dgm:spPr/>
      <dgm:t>
        <a:bodyPr/>
        <a:lstStyle/>
        <a:p>
          <a:r>
            <a:rPr lang="en-US" dirty="0"/>
            <a:t>Define Measure Analyze Design Optimize Verify</a:t>
          </a:r>
          <a:endParaRPr lang="en-PK" dirty="0"/>
        </a:p>
      </dgm:t>
    </dgm:pt>
    <dgm:pt modelId="{3E317250-9FFA-4FAD-9101-2715E0908701}" type="parTrans" cxnId="{FF9A2098-4DC7-49B7-A939-5A602BEB8AB3}">
      <dgm:prSet/>
      <dgm:spPr/>
      <dgm:t>
        <a:bodyPr/>
        <a:lstStyle/>
        <a:p>
          <a:endParaRPr lang="en-PK"/>
        </a:p>
      </dgm:t>
    </dgm:pt>
    <dgm:pt modelId="{E0D69C20-4029-4929-9B47-4C28BD58EB56}" type="sibTrans" cxnId="{FF9A2098-4DC7-49B7-A939-5A602BEB8AB3}">
      <dgm:prSet/>
      <dgm:spPr/>
      <dgm:t>
        <a:bodyPr/>
        <a:lstStyle/>
        <a:p>
          <a:endParaRPr lang="en-PK"/>
        </a:p>
      </dgm:t>
    </dgm:pt>
    <dgm:pt modelId="{8368AC78-8F91-496F-9B20-970A41ACDA5C}" type="asst">
      <dgm:prSet phldrT="[Text]"/>
      <dgm:spPr/>
      <dgm:t>
        <a:bodyPr/>
        <a:lstStyle/>
        <a:p>
          <a:r>
            <a:rPr lang="en-US" dirty="0"/>
            <a:t>Define Measure Analyze Design Verify</a:t>
          </a:r>
          <a:endParaRPr lang="en-PK" dirty="0"/>
        </a:p>
      </dgm:t>
    </dgm:pt>
    <dgm:pt modelId="{F7607C02-6C78-433F-AF39-4A7426F378C1}" type="parTrans" cxnId="{B2F08509-6F1A-49B9-8A1F-3C8400340CE6}">
      <dgm:prSet/>
      <dgm:spPr/>
      <dgm:t>
        <a:bodyPr/>
        <a:lstStyle/>
        <a:p>
          <a:endParaRPr lang="en-PK"/>
        </a:p>
      </dgm:t>
    </dgm:pt>
    <dgm:pt modelId="{047A66CB-C532-42AF-979C-505EF2E19568}" type="sibTrans" cxnId="{B2F08509-6F1A-49B9-8A1F-3C8400340CE6}">
      <dgm:prSet/>
      <dgm:spPr/>
      <dgm:t>
        <a:bodyPr/>
        <a:lstStyle/>
        <a:p>
          <a:endParaRPr lang="en-PK"/>
        </a:p>
      </dgm:t>
    </dgm:pt>
    <dgm:pt modelId="{A70EE263-D9E4-44B6-8EF1-1E44D31AB390}" type="asst">
      <dgm:prSet phldrT="[Text]" custT="1"/>
      <dgm:spPr/>
      <dgm:t>
        <a:bodyPr/>
        <a:lstStyle/>
        <a:p>
          <a:r>
            <a:rPr lang="en-US" sz="2000" dirty="0"/>
            <a:t>DMAIC</a:t>
          </a:r>
          <a:endParaRPr lang="en-PK" sz="2000" dirty="0"/>
        </a:p>
      </dgm:t>
    </dgm:pt>
    <dgm:pt modelId="{099B9144-68E2-4165-9669-77B151F5B6C9}" type="parTrans" cxnId="{74665A6C-509A-4231-A5A5-83EA53E6E831}">
      <dgm:prSet/>
      <dgm:spPr/>
      <dgm:t>
        <a:bodyPr/>
        <a:lstStyle/>
        <a:p>
          <a:endParaRPr lang="en-PK"/>
        </a:p>
      </dgm:t>
    </dgm:pt>
    <dgm:pt modelId="{31C26321-5328-4F47-A090-D65BB7D3E946}" type="sibTrans" cxnId="{74665A6C-509A-4231-A5A5-83EA53E6E831}">
      <dgm:prSet/>
      <dgm:spPr/>
      <dgm:t>
        <a:bodyPr/>
        <a:lstStyle/>
        <a:p>
          <a:endParaRPr lang="en-PK"/>
        </a:p>
      </dgm:t>
    </dgm:pt>
    <dgm:pt modelId="{FC4721E8-A0D7-4BC2-B548-A70CA601800D}" type="asst">
      <dgm:prSet phldrT="[Text]"/>
      <dgm:spPr/>
      <dgm:t>
        <a:bodyPr/>
        <a:lstStyle/>
        <a:p>
          <a:r>
            <a:rPr lang="en-US" dirty="0"/>
            <a:t>Define  Measure Analyze Improve Control</a:t>
          </a:r>
          <a:endParaRPr lang="en-PK" dirty="0"/>
        </a:p>
      </dgm:t>
    </dgm:pt>
    <dgm:pt modelId="{D51FF0D5-533A-4CD8-A66F-A4A4A0FD23D7}" type="parTrans" cxnId="{9CF9C261-D6D2-4751-92CC-BEDF76BDC619}">
      <dgm:prSet/>
      <dgm:spPr/>
      <dgm:t>
        <a:bodyPr/>
        <a:lstStyle/>
        <a:p>
          <a:endParaRPr lang="en-PK"/>
        </a:p>
      </dgm:t>
    </dgm:pt>
    <dgm:pt modelId="{BF79E1E5-CDB8-42D2-B61B-005C3784CE86}" type="sibTrans" cxnId="{9CF9C261-D6D2-4751-92CC-BEDF76BDC619}">
      <dgm:prSet/>
      <dgm:spPr/>
      <dgm:t>
        <a:bodyPr/>
        <a:lstStyle/>
        <a:p>
          <a:endParaRPr lang="en-PK"/>
        </a:p>
      </dgm:t>
    </dgm:pt>
    <dgm:pt modelId="{3FDCDED4-8F79-4F18-A02B-613897C3C4AA}" type="asst">
      <dgm:prSet phldrT="[Text]"/>
      <dgm:spPr/>
      <dgm:t>
        <a:bodyPr/>
        <a:lstStyle/>
        <a:p>
          <a:r>
            <a:rPr lang="en-US" dirty="0"/>
            <a:t>Developing Six Sigma Software</a:t>
          </a:r>
          <a:endParaRPr lang="en-PK" dirty="0"/>
        </a:p>
      </dgm:t>
    </dgm:pt>
    <dgm:pt modelId="{2733BE78-C4A3-4D95-A2D2-6E62432096C0}" type="parTrans" cxnId="{75A058E3-AC79-4E5D-AE8B-5F2D164CB380}">
      <dgm:prSet/>
      <dgm:spPr/>
      <dgm:t>
        <a:bodyPr/>
        <a:lstStyle/>
        <a:p>
          <a:endParaRPr lang="en-PK"/>
        </a:p>
      </dgm:t>
    </dgm:pt>
    <dgm:pt modelId="{8262E6B3-959B-42C0-B737-7C50B686A8E5}" type="sibTrans" cxnId="{75A058E3-AC79-4E5D-AE8B-5F2D164CB380}">
      <dgm:prSet/>
      <dgm:spPr/>
      <dgm:t>
        <a:bodyPr/>
        <a:lstStyle/>
        <a:p>
          <a:endParaRPr lang="en-PK"/>
        </a:p>
      </dgm:t>
    </dgm:pt>
    <dgm:pt modelId="{74C6D314-A235-4053-9981-8E7C105E87B0}">
      <dgm:prSet phldrT="[Text]" custT="1"/>
      <dgm:spPr/>
      <dgm:t>
        <a:bodyPr/>
        <a:lstStyle/>
        <a:p>
          <a:r>
            <a:rPr lang="en-US" sz="2000" dirty="0"/>
            <a:t>CFPM</a:t>
          </a:r>
          <a:endParaRPr lang="en-PK" sz="2600" dirty="0"/>
        </a:p>
      </dgm:t>
    </dgm:pt>
    <dgm:pt modelId="{3C9EBBC0-AB9A-4028-B956-1B2F99AE908E}" type="parTrans" cxnId="{AE46FA82-BCDB-453A-9609-BA77D4E2BFD5}">
      <dgm:prSet/>
      <dgm:spPr/>
      <dgm:t>
        <a:bodyPr/>
        <a:lstStyle/>
        <a:p>
          <a:endParaRPr lang="en-PK"/>
        </a:p>
      </dgm:t>
    </dgm:pt>
    <dgm:pt modelId="{B6E5BD7C-AC87-456D-8618-FA67D2DB05B4}" type="sibTrans" cxnId="{AE46FA82-BCDB-453A-9609-BA77D4E2BFD5}">
      <dgm:prSet/>
      <dgm:spPr/>
      <dgm:t>
        <a:bodyPr/>
        <a:lstStyle/>
        <a:p>
          <a:endParaRPr lang="en-PK"/>
        </a:p>
      </dgm:t>
    </dgm:pt>
    <dgm:pt modelId="{BF16442F-4B97-41B1-909D-63D48A4FF4F0}">
      <dgm:prSet phldrT="[Text]"/>
      <dgm:spPr/>
      <dgm:t>
        <a:bodyPr/>
        <a:lstStyle/>
        <a:p>
          <a:r>
            <a:rPr lang="en-US" dirty="0"/>
            <a:t>Cross Function Process Mapping</a:t>
          </a:r>
          <a:endParaRPr lang="en-PK" dirty="0"/>
        </a:p>
      </dgm:t>
    </dgm:pt>
    <dgm:pt modelId="{CD4F285D-5988-444B-9CF3-7CEBF06542D2}" type="parTrans" cxnId="{120D7FFF-6106-46D9-83B6-C2458A4D694B}">
      <dgm:prSet/>
      <dgm:spPr/>
      <dgm:t>
        <a:bodyPr/>
        <a:lstStyle/>
        <a:p>
          <a:endParaRPr lang="en-PK"/>
        </a:p>
      </dgm:t>
    </dgm:pt>
    <dgm:pt modelId="{803D1BE1-B55C-4454-8153-A53B7777B6F9}" type="sibTrans" cxnId="{120D7FFF-6106-46D9-83B6-C2458A4D694B}">
      <dgm:prSet/>
      <dgm:spPr/>
      <dgm:t>
        <a:bodyPr/>
        <a:lstStyle/>
        <a:p>
          <a:endParaRPr lang="en-PK"/>
        </a:p>
      </dgm:t>
    </dgm:pt>
    <dgm:pt modelId="{ED18D7EF-E4C6-45FA-AA1B-647FA9C8E1BC}" type="asst">
      <dgm:prSet phldrT="[Text]" custT="1"/>
      <dgm:spPr/>
      <dgm:t>
        <a:bodyPr/>
        <a:lstStyle/>
        <a:p>
          <a:r>
            <a:rPr lang="en-US" sz="2000" dirty="0"/>
            <a:t>DSSS+</a:t>
          </a:r>
          <a:endParaRPr lang="en-PK" sz="2000" dirty="0"/>
        </a:p>
      </dgm:t>
    </dgm:pt>
    <dgm:pt modelId="{8EB87AE5-44DA-403C-A017-81146A3CCA0B}" type="sibTrans" cxnId="{486D2F34-063C-4C70-A682-CAB6A1EDAD1D}">
      <dgm:prSet/>
      <dgm:spPr/>
      <dgm:t>
        <a:bodyPr/>
        <a:lstStyle/>
        <a:p>
          <a:endParaRPr lang="en-PK"/>
        </a:p>
      </dgm:t>
    </dgm:pt>
    <dgm:pt modelId="{E7533211-7765-415A-9192-9326A5364652}" type="parTrans" cxnId="{486D2F34-063C-4C70-A682-CAB6A1EDAD1D}">
      <dgm:prSet/>
      <dgm:spPr/>
      <dgm:t>
        <a:bodyPr/>
        <a:lstStyle/>
        <a:p>
          <a:endParaRPr lang="en-PK"/>
        </a:p>
      </dgm:t>
    </dgm:pt>
    <dgm:pt modelId="{C6E33268-37BF-4594-A28C-030B46B76CBA}" type="asst">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200" dirty="0"/>
            <a:t> Design &amp; Manufacturing</a:t>
          </a:r>
          <a:endParaRPr lang="en-PK" sz="1200" dirty="0"/>
        </a:p>
      </dgm:t>
    </dgm:pt>
    <dgm:pt modelId="{A0C711C3-8136-4100-9508-F3E25E7F5157}" type="parTrans" cxnId="{9971E4FE-43B9-472D-897A-24CA74D7DE94}">
      <dgm:prSet/>
      <dgm:spPr/>
      <dgm:t>
        <a:bodyPr/>
        <a:lstStyle/>
        <a:p>
          <a:endParaRPr lang="en-PK"/>
        </a:p>
      </dgm:t>
    </dgm:pt>
    <dgm:pt modelId="{75752449-7426-4100-ACD1-C2E44D493734}" type="sibTrans" cxnId="{9971E4FE-43B9-472D-897A-24CA74D7DE94}">
      <dgm:prSet/>
      <dgm:spPr/>
      <dgm:t>
        <a:bodyPr/>
        <a:lstStyle/>
        <a:p>
          <a:endParaRPr lang="en-PK"/>
        </a:p>
      </dgm:t>
    </dgm:pt>
    <dgm:pt modelId="{3D4A13B3-9F6D-4FE9-9E0B-4EE633EB9923}" type="asst">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200" dirty="0"/>
            <a:t>Designing New Processes</a:t>
          </a:r>
          <a:endParaRPr lang="en-PK" sz="1200" dirty="0"/>
        </a:p>
      </dgm:t>
    </dgm:pt>
    <dgm:pt modelId="{8A08F264-2C1D-45AE-8AFB-2214CF4131AC}" type="parTrans" cxnId="{B8C03121-D660-47FD-97A7-4F722DBE22E3}">
      <dgm:prSet/>
      <dgm:spPr/>
      <dgm:t>
        <a:bodyPr/>
        <a:lstStyle/>
        <a:p>
          <a:endParaRPr lang="en-PK"/>
        </a:p>
      </dgm:t>
    </dgm:pt>
    <dgm:pt modelId="{85A236BF-4C7F-4225-BB8C-0F16D47BC4F6}" type="sibTrans" cxnId="{B8C03121-D660-47FD-97A7-4F722DBE22E3}">
      <dgm:prSet/>
      <dgm:spPr/>
      <dgm:t>
        <a:bodyPr/>
        <a:lstStyle/>
        <a:p>
          <a:endParaRPr lang="en-PK"/>
        </a:p>
      </dgm:t>
    </dgm:pt>
    <dgm:pt modelId="{31027D9F-C9F6-43B3-BCE6-0EF88AC70210}" type="asst">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200" dirty="0"/>
            <a:t>Improving Existing Cross-Functional Process</a:t>
          </a:r>
          <a:endParaRPr lang="en-PK" sz="1200" dirty="0"/>
        </a:p>
      </dgm:t>
    </dgm:pt>
    <dgm:pt modelId="{B5221F68-3513-4583-91F4-BFC08DA6C573}" type="parTrans" cxnId="{92B24D3F-70EF-4CEA-8FDB-C2A97AC7D84C}">
      <dgm:prSet/>
      <dgm:spPr/>
      <dgm:t>
        <a:bodyPr/>
        <a:lstStyle/>
        <a:p>
          <a:endParaRPr lang="en-PK"/>
        </a:p>
      </dgm:t>
    </dgm:pt>
    <dgm:pt modelId="{F5409F34-D95D-41B3-A563-6F031011E3F5}" type="sibTrans" cxnId="{92B24D3F-70EF-4CEA-8FDB-C2A97AC7D84C}">
      <dgm:prSet/>
      <dgm:spPr/>
      <dgm:t>
        <a:bodyPr/>
        <a:lstStyle/>
        <a:p>
          <a:endParaRPr lang="en-PK"/>
        </a:p>
      </dgm:t>
    </dgm:pt>
    <dgm:pt modelId="{C2A63EEA-BCC4-4B1B-B097-71C01D4228B6}" type="asst">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200" dirty="0"/>
            <a:t>Software Development</a:t>
          </a:r>
          <a:endParaRPr lang="en-PK" sz="1200" dirty="0"/>
        </a:p>
      </dgm:t>
    </dgm:pt>
    <dgm:pt modelId="{8327C9A2-0EC7-4A1B-8D9D-A5474EC6750C}" type="parTrans" cxnId="{E2FD1317-DD77-4E8B-A717-42FB1E07D270}">
      <dgm:prSet/>
      <dgm:spPr/>
      <dgm:t>
        <a:bodyPr/>
        <a:lstStyle/>
        <a:p>
          <a:endParaRPr lang="en-PK"/>
        </a:p>
      </dgm:t>
    </dgm:pt>
    <dgm:pt modelId="{611A669B-EF51-41F1-9017-8DC49BA85848}" type="sibTrans" cxnId="{E2FD1317-DD77-4E8B-A717-42FB1E07D270}">
      <dgm:prSet/>
      <dgm:spPr/>
      <dgm:t>
        <a:bodyPr/>
        <a:lstStyle/>
        <a:p>
          <a:endParaRPr lang="en-PK"/>
        </a:p>
      </dgm:t>
    </dgm:pt>
    <dgm:pt modelId="{84EECC66-7A1E-4443-91D7-916DC725077D}">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200" dirty="0"/>
            <a:t>Improving Cross-Functional Process</a:t>
          </a:r>
          <a:endParaRPr lang="en-PK" sz="1200" dirty="0"/>
        </a:p>
      </dgm:t>
    </dgm:pt>
    <dgm:pt modelId="{464492F9-2A85-4B68-BC9F-52ACE095479B}" type="parTrans" cxnId="{D97A578B-D313-4895-A1EB-36FFE3D20929}">
      <dgm:prSet/>
      <dgm:spPr/>
      <dgm:t>
        <a:bodyPr/>
        <a:lstStyle/>
        <a:p>
          <a:endParaRPr lang="en-PK"/>
        </a:p>
      </dgm:t>
    </dgm:pt>
    <dgm:pt modelId="{8052D987-F273-485A-8AFA-EDF2A3DAA06D}" type="sibTrans" cxnId="{D97A578B-D313-4895-A1EB-36FFE3D20929}">
      <dgm:prSet/>
      <dgm:spPr/>
      <dgm:t>
        <a:bodyPr/>
        <a:lstStyle/>
        <a:p>
          <a:endParaRPr lang="en-PK"/>
        </a:p>
      </dgm:t>
    </dgm:pt>
    <dgm:pt modelId="{8D100C56-D6BC-4DE0-B59C-B25920E3271C}" type="pres">
      <dgm:prSet presAssocID="{8AC66F32-C614-4B09-9FB1-80A03A4B2E2D}" presName="Name0" presStyleCnt="0">
        <dgm:presLayoutVars>
          <dgm:chPref val="1"/>
          <dgm:dir/>
          <dgm:animOne val="branch"/>
          <dgm:animLvl val="lvl"/>
          <dgm:resizeHandles/>
        </dgm:presLayoutVars>
      </dgm:prSet>
      <dgm:spPr/>
    </dgm:pt>
    <dgm:pt modelId="{3C0BFD2C-8B63-494B-8C33-8296EF09D25F}" type="pres">
      <dgm:prSet presAssocID="{74B66D46-BB60-4827-81D3-F477CFC1B746}" presName="vertOne" presStyleCnt="0"/>
      <dgm:spPr/>
    </dgm:pt>
    <dgm:pt modelId="{2626DC41-CCCA-4EA9-9096-0AC31CF183FE}" type="pres">
      <dgm:prSet presAssocID="{74B66D46-BB60-4827-81D3-F477CFC1B746}" presName="txOne" presStyleLbl="node0" presStyleIdx="0" presStyleCnt="1">
        <dgm:presLayoutVars>
          <dgm:chPref val="3"/>
        </dgm:presLayoutVars>
      </dgm:prSet>
      <dgm:spPr/>
    </dgm:pt>
    <dgm:pt modelId="{841742C1-CE67-42C4-890A-E65DBC1757DC}" type="pres">
      <dgm:prSet presAssocID="{74B66D46-BB60-4827-81D3-F477CFC1B746}" presName="parTransOne" presStyleCnt="0"/>
      <dgm:spPr/>
    </dgm:pt>
    <dgm:pt modelId="{874CDBEF-4766-4CFD-BA6D-0FA95B41C9BE}" type="pres">
      <dgm:prSet presAssocID="{74B66D46-BB60-4827-81D3-F477CFC1B746}" presName="horzOne" presStyleCnt="0"/>
      <dgm:spPr/>
    </dgm:pt>
    <dgm:pt modelId="{D1D2D802-15BB-45A8-8843-1C8896F739DB}" type="pres">
      <dgm:prSet presAssocID="{A1EA61D1-DBA5-4049-A107-7B705D2BDD4B}" presName="vertTwo" presStyleCnt="0"/>
      <dgm:spPr/>
    </dgm:pt>
    <dgm:pt modelId="{4A9A5B93-1B0F-443F-ABA8-FDF4CBB2F4AB}" type="pres">
      <dgm:prSet presAssocID="{A1EA61D1-DBA5-4049-A107-7B705D2BDD4B}" presName="txTwo" presStyleLbl="asst1" presStyleIdx="0" presStyleCnt="13">
        <dgm:presLayoutVars>
          <dgm:chPref val="3"/>
        </dgm:presLayoutVars>
      </dgm:prSet>
      <dgm:spPr/>
    </dgm:pt>
    <dgm:pt modelId="{AFACFB96-F362-4B72-B999-84545BABD0D0}" type="pres">
      <dgm:prSet presAssocID="{A1EA61D1-DBA5-4049-A107-7B705D2BDD4B}" presName="parTransTwo" presStyleCnt="0"/>
      <dgm:spPr/>
    </dgm:pt>
    <dgm:pt modelId="{2670791F-EDE4-44DF-826C-BD5C398C39C4}" type="pres">
      <dgm:prSet presAssocID="{A1EA61D1-DBA5-4049-A107-7B705D2BDD4B}" presName="horzTwo" presStyleCnt="0"/>
      <dgm:spPr/>
    </dgm:pt>
    <dgm:pt modelId="{F05AF4F3-A0EC-4B10-8663-12326755D6AB}" type="pres">
      <dgm:prSet presAssocID="{78198AC4-5985-4053-93E1-173126C9FE02}" presName="vertThree" presStyleCnt="0"/>
      <dgm:spPr/>
    </dgm:pt>
    <dgm:pt modelId="{D02DC722-6AA5-4DF0-9A38-1B51E8A2F8BD}" type="pres">
      <dgm:prSet presAssocID="{78198AC4-5985-4053-93E1-173126C9FE02}" presName="txThree" presStyleLbl="asst1" presStyleIdx="1" presStyleCnt="13">
        <dgm:presLayoutVars>
          <dgm:chPref val="3"/>
        </dgm:presLayoutVars>
      </dgm:prSet>
      <dgm:spPr/>
    </dgm:pt>
    <dgm:pt modelId="{D53C36E8-81C0-4B2F-BA62-6F46ABAF5201}" type="pres">
      <dgm:prSet presAssocID="{78198AC4-5985-4053-93E1-173126C9FE02}" presName="parTransThree" presStyleCnt="0"/>
      <dgm:spPr/>
    </dgm:pt>
    <dgm:pt modelId="{68F46F7A-9E9F-4F0C-B62A-15286832DD44}" type="pres">
      <dgm:prSet presAssocID="{78198AC4-5985-4053-93E1-173126C9FE02}" presName="horzThree" presStyleCnt="0"/>
      <dgm:spPr/>
    </dgm:pt>
    <dgm:pt modelId="{2D518E20-43A5-45DC-A637-1F5161DCD07A}" type="pres">
      <dgm:prSet presAssocID="{D0E2C2C0-EF6D-4C0B-8F76-651083204C2F}" presName="vertFour" presStyleCnt="0">
        <dgm:presLayoutVars>
          <dgm:chPref val="3"/>
        </dgm:presLayoutVars>
      </dgm:prSet>
      <dgm:spPr/>
    </dgm:pt>
    <dgm:pt modelId="{53738257-8685-4D4A-A1B9-CE09AAD66786}" type="pres">
      <dgm:prSet presAssocID="{D0E2C2C0-EF6D-4C0B-8F76-651083204C2F}" presName="txFour" presStyleLbl="asst1" presStyleIdx="2" presStyleCnt="13">
        <dgm:presLayoutVars>
          <dgm:chPref val="3"/>
        </dgm:presLayoutVars>
      </dgm:prSet>
      <dgm:spPr/>
    </dgm:pt>
    <dgm:pt modelId="{7FAB0B22-1A2F-4EFA-8C63-53D662C6B718}" type="pres">
      <dgm:prSet presAssocID="{D0E2C2C0-EF6D-4C0B-8F76-651083204C2F}" presName="parTransFour" presStyleCnt="0"/>
      <dgm:spPr/>
    </dgm:pt>
    <dgm:pt modelId="{4A4DB134-4A8B-4ABE-80AB-E8729A04D4C6}" type="pres">
      <dgm:prSet presAssocID="{D0E2C2C0-EF6D-4C0B-8F76-651083204C2F}" presName="horzFour" presStyleCnt="0"/>
      <dgm:spPr/>
    </dgm:pt>
    <dgm:pt modelId="{705332BD-10A9-43F7-8558-ED892E6FBF89}" type="pres">
      <dgm:prSet presAssocID="{C6E33268-37BF-4594-A28C-030B46B76CBA}" presName="vertFour" presStyleCnt="0">
        <dgm:presLayoutVars>
          <dgm:chPref val="3"/>
        </dgm:presLayoutVars>
      </dgm:prSet>
      <dgm:spPr/>
    </dgm:pt>
    <dgm:pt modelId="{EE107CEF-B819-403F-B960-B48CD070C60F}" type="pres">
      <dgm:prSet presAssocID="{C6E33268-37BF-4594-A28C-030B46B76CBA}" presName="txFour" presStyleLbl="asst1" presStyleIdx="3" presStyleCnt="13">
        <dgm:presLayoutVars>
          <dgm:chPref val="3"/>
        </dgm:presLayoutVars>
      </dgm:prSet>
      <dgm:spPr/>
    </dgm:pt>
    <dgm:pt modelId="{CF991FAA-2693-44B3-A8F9-13E4726C9473}" type="pres">
      <dgm:prSet presAssocID="{C6E33268-37BF-4594-A28C-030B46B76CBA}" presName="horzFour" presStyleCnt="0"/>
      <dgm:spPr/>
    </dgm:pt>
    <dgm:pt modelId="{73912039-69BC-4613-84F7-E124641FBD85}" type="pres">
      <dgm:prSet presAssocID="{563947B9-96B3-4B54-80D4-922E986071CE}" presName="sibSpaceThree" presStyleCnt="0"/>
      <dgm:spPr/>
    </dgm:pt>
    <dgm:pt modelId="{BBA3D285-AC92-456E-9086-543E9CB10C56}" type="pres">
      <dgm:prSet presAssocID="{F7EE1248-430F-4EF3-B525-C70E78195EA4}" presName="vertThree" presStyleCnt="0"/>
      <dgm:spPr/>
    </dgm:pt>
    <dgm:pt modelId="{887A3BFD-785F-4633-B49A-0E17B6684380}" type="pres">
      <dgm:prSet presAssocID="{F7EE1248-430F-4EF3-B525-C70E78195EA4}" presName="txThree" presStyleLbl="asst1" presStyleIdx="4" presStyleCnt="13">
        <dgm:presLayoutVars>
          <dgm:chPref val="3"/>
        </dgm:presLayoutVars>
      </dgm:prSet>
      <dgm:spPr/>
    </dgm:pt>
    <dgm:pt modelId="{FA5EB0FC-25AA-4D2A-80FB-BDBE05D980AE}" type="pres">
      <dgm:prSet presAssocID="{F7EE1248-430F-4EF3-B525-C70E78195EA4}" presName="parTransThree" presStyleCnt="0"/>
      <dgm:spPr/>
    </dgm:pt>
    <dgm:pt modelId="{932D8734-EC2D-4BFC-A34F-3EE866A39A4B}" type="pres">
      <dgm:prSet presAssocID="{F7EE1248-430F-4EF3-B525-C70E78195EA4}" presName="horzThree" presStyleCnt="0"/>
      <dgm:spPr/>
    </dgm:pt>
    <dgm:pt modelId="{3B051E8E-025E-4CE8-B04C-ECDA169E1D69}" type="pres">
      <dgm:prSet presAssocID="{8368AC78-8F91-496F-9B20-970A41ACDA5C}" presName="vertFour" presStyleCnt="0">
        <dgm:presLayoutVars>
          <dgm:chPref val="3"/>
        </dgm:presLayoutVars>
      </dgm:prSet>
      <dgm:spPr/>
    </dgm:pt>
    <dgm:pt modelId="{64C7BF3F-0A4C-418F-9D19-73E3B9FD9903}" type="pres">
      <dgm:prSet presAssocID="{8368AC78-8F91-496F-9B20-970A41ACDA5C}" presName="txFour" presStyleLbl="asst1" presStyleIdx="5" presStyleCnt="13">
        <dgm:presLayoutVars>
          <dgm:chPref val="3"/>
        </dgm:presLayoutVars>
      </dgm:prSet>
      <dgm:spPr/>
    </dgm:pt>
    <dgm:pt modelId="{0442EB6A-2B71-475A-ABED-649DC2FF0554}" type="pres">
      <dgm:prSet presAssocID="{8368AC78-8F91-496F-9B20-970A41ACDA5C}" presName="parTransFour" presStyleCnt="0"/>
      <dgm:spPr/>
    </dgm:pt>
    <dgm:pt modelId="{BF3DE329-82FA-4BB8-B1B1-67385E25A4F6}" type="pres">
      <dgm:prSet presAssocID="{8368AC78-8F91-496F-9B20-970A41ACDA5C}" presName="horzFour" presStyleCnt="0"/>
      <dgm:spPr/>
    </dgm:pt>
    <dgm:pt modelId="{DED543D2-D8B4-4130-8004-96EC09EE0AD2}" type="pres">
      <dgm:prSet presAssocID="{3D4A13B3-9F6D-4FE9-9E0B-4EE633EB9923}" presName="vertFour" presStyleCnt="0">
        <dgm:presLayoutVars>
          <dgm:chPref val="3"/>
        </dgm:presLayoutVars>
      </dgm:prSet>
      <dgm:spPr/>
    </dgm:pt>
    <dgm:pt modelId="{2F932ED3-9C91-4D7E-9784-DC6DF73791AC}" type="pres">
      <dgm:prSet presAssocID="{3D4A13B3-9F6D-4FE9-9E0B-4EE633EB9923}" presName="txFour" presStyleLbl="asst1" presStyleIdx="6" presStyleCnt="13">
        <dgm:presLayoutVars>
          <dgm:chPref val="3"/>
        </dgm:presLayoutVars>
      </dgm:prSet>
      <dgm:spPr/>
    </dgm:pt>
    <dgm:pt modelId="{225CAF58-4EB2-44E9-BE50-37207E256484}" type="pres">
      <dgm:prSet presAssocID="{3D4A13B3-9F6D-4FE9-9E0B-4EE633EB9923}" presName="horzFour" presStyleCnt="0"/>
      <dgm:spPr/>
    </dgm:pt>
    <dgm:pt modelId="{F3056ED7-DA10-4A33-9DC1-2D3F64220A0C}" type="pres">
      <dgm:prSet presAssocID="{1F140460-1043-44FA-A136-733E56D6CCF3}" presName="sibSpaceThree" presStyleCnt="0"/>
      <dgm:spPr/>
    </dgm:pt>
    <dgm:pt modelId="{055D66A5-64CD-4F3D-A97E-6037F1863BF5}" type="pres">
      <dgm:prSet presAssocID="{A70EE263-D9E4-44B6-8EF1-1E44D31AB390}" presName="vertThree" presStyleCnt="0"/>
      <dgm:spPr/>
    </dgm:pt>
    <dgm:pt modelId="{75BB805E-57B1-4CC6-B975-1F0514883975}" type="pres">
      <dgm:prSet presAssocID="{A70EE263-D9E4-44B6-8EF1-1E44D31AB390}" presName="txThree" presStyleLbl="asst1" presStyleIdx="7" presStyleCnt="13">
        <dgm:presLayoutVars>
          <dgm:chPref val="3"/>
        </dgm:presLayoutVars>
      </dgm:prSet>
      <dgm:spPr/>
    </dgm:pt>
    <dgm:pt modelId="{8BA9D1FF-5E95-45EB-966E-B849B290AF07}" type="pres">
      <dgm:prSet presAssocID="{A70EE263-D9E4-44B6-8EF1-1E44D31AB390}" presName="parTransThree" presStyleCnt="0"/>
      <dgm:spPr/>
    </dgm:pt>
    <dgm:pt modelId="{36127E8E-308E-45FD-8AFA-3E9D1236BB11}" type="pres">
      <dgm:prSet presAssocID="{A70EE263-D9E4-44B6-8EF1-1E44D31AB390}" presName="horzThree" presStyleCnt="0"/>
      <dgm:spPr/>
    </dgm:pt>
    <dgm:pt modelId="{1CDB4299-0C68-4765-AA47-714DA499D31C}" type="pres">
      <dgm:prSet presAssocID="{FC4721E8-A0D7-4BC2-B548-A70CA601800D}" presName="vertFour" presStyleCnt="0">
        <dgm:presLayoutVars>
          <dgm:chPref val="3"/>
        </dgm:presLayoutVars>
      </dgm:prSet>
      <dgm:spPr/>
    </dgm:pt>
    <dgm:pt modelId="{6A80A389-9D6D-4E45-8545-26136597BD94}" type="pres">
      <dgm:prSet presAssocID="{FC4721E8-A0D7-4BC2-B548-A70CA601800D}" presName="txFour" presStyleLbl="asst1" presStyleIdx="8" presStyleCnt="13">
        <dgm:presLayoutVars>
          <dgm:chPref val="3"/>
        </dgm:presLayoutVars>
      </dgm:prSet>
      <dgm:spPr/>
    </dgm:pt>
    <dgm:pt modelId="{FD72D984-24AE-417E-85DA-A4D316EDF808}" type="pres">
      <dgm:prSet presAssocID="{FC4721E8-A0D7-4BC2-B548-A70CA601800D}" presName="parTransFour" presStyleCnt="0"/>
      <dgm:spPr/>
    </dgm:pt>
    <dgm:pt modelId="{86B818A5-6180-4A7B-8B27-9ED802DF1DAC}" type="pres">
      <dgm:prSet presAssocID="{FC4721E8-A0D7-4BC2-B548-A70CA601800D}" presName="horzFour" presStyleCnt="0"/>
      <dgm:spPr/>
    </dgm:pt>
    <dgm:pt modelId="{387E8985-4351-42BB-9A49-43CFFA500500}" type="pres">
      <dgm:prSet presAssocID="{31027D9F-C9F6-43B3-BCE6-0EF88AC70210}" presName="vertFour" presStyleCnt="0">
        <dgm:presLayoutVars>
          <dgm:chPref val="3"/>
        </dgm:presLayoutVars>
      </dgm:prSet>
      <dgm:spPr/>
    </dgm:pt>
    <dgm:pt modelId="{609679D9-81F2-4D53-911A-F7E0273F1C09}" type="pres">
      <dgm:prSet presAssocID="{31027D9F-C9F6-43B3-BCE6-0EF88AC70210}" presName="txFour" presStyleLbl="asst1" presStyleIdx="9" presStyleCnt="13">
        <dgm:presLayoutVars>
          <dgm:chPref val="3"/>
        </dgm:presLayoutVars>
      </dgm:prSet>
      <dgm:spPr/>
    </dgm:pt>
    <dgm:pt modelId="{FF7CCFC7-5E1C-4993-8FB0-A9F59BDE3550}" type="pres">
      <dgm:prSet presAssocID="{31027D9F-C9F6-43B3-BCE6-0EF88AC70210}" presName="horzFour" presStyleCnt="0"/>
      <dgm:spPr/>
    </dgm:pt>
    <dgm:pt modelId="{03F862E0-6B73-4FD5-9D96-04C6BAA7F3DC}" type="pres">
      <dgm:prSet presAssocID="{31C26321-5328-4F47-A090-D65BB7D3E946}" presName="sibSpaceThree" presStyleCnt="0"/>
      <dgm:spPr/>
    </dgm:pt>
    <dgm:pt modelId="{4906AD9E-71AC-439E-B4CD-E8F402D0A95E}" type="pres">
      <dgm:prSet presAssocID="{ED18D7EF-E4C6-45FA-AA1B-647FA9C8E1BC}" presName="vertThree" presStyleCnt="0"/>
      <dgm:spPr/>
    </dgm:pt>
    <dgm:pt modelId="{FD1979FA-8446-4247-BFF7-A71158CD2544}" type="pres">
      <dgm:prSet presAssocID="{ED18D7EF-E4C6-45FA-AA1B-647FA9C8E1BC}" presName="txThree" presStyleLbl="asst1" presStyleIdx="10" presStyleCnt="13">
        <dgm:presLayoutVars>
          <dgm:chPref val="3"/>
        </dgm:presLayoutVars>
      </dgm:prSet>
      <dgm:spPr/>
    </dgm:pt>
    <dgm:pt modelId="{66441CA5-DE53-410A-A382-FA13F8B60A8F}" type="pres">
      <dgm:prSet presAssocID="{ED18D7EF-E4C6-45FA-AA1B-647FA9C8E1BC}" presName="parTransThree" presStyleCnt="0"/>
      <dgm:spPr/>
    </dgm:pt>
    <dgm:pt modelId="{F9FA95CC-737E-450D-B71B-880C6C83FAA2}" type="pres">
      <dgm:prSet presAssocID="{ED18D7EF-E4C6-45FA-AA1B-647FA9C8E1BC}" presName="horzThree" presStyleCnt="0"/>
      <dgm:spPr/>
    </dgm:pt>
    <dgm:pt modelId="{26C79507-8E54-4C2C-874E-165160DF211B}" type="pres">
      <dgm:prSet presAssocID="{3FDCDED4-8F79-4F18-A02B-613897C3C4AA}" presName="vertFour" presStyleCnt="0">
        <dgm:presLayoutVars>
          <dgm:chPref val="3"/>
        </dgm:presLayoutVars>
      </dgm:prSet>
      <dgm:spPr/>
    </dgm:pt>
    <dgm:pt modelId="{3B5BC361-1A43-4D02-869A-C5E3C968C5CC}" type="pres">
      <dgm:prSet presAssocID="{3FDCDED4-8F79-4F18-A02B-613897C3C4AA}" presName="txFour" presStyleLbl="asst1" presStyleIdx="11" presStyleCnt="13">
        <dgm:presLayoutVars>
          <dgm:chPref val="3"/>
        </dgm:presLayoutVars>
      </dgm:prSet>
      <dgm:spPr/>
    </dgm:pt>
    <dgm:pt modelId="{8D20D50E-90A4-494A-AAB6-2CEEBD0F7A0B}" type="pres">
      <dgm:prSet presAssocID="{3FDCDED4-8F79-4F18-A02B-613897C3C4AA}" presName="parTransFour" presStyleCnt="0"/>
      <dgm:spPr/>
    </dgm:pt>
    <dgm:pt modelId="{4B4D4E7F-589F-4AB7-B0EC-098B0CB7EB37}" type="pres">
      <dgm:prSet presAssocID="{3FDCDED4-8F79-4F18-A02B-613897C3C4AA}" presName="horzFour" presStyleCnt="0"/>
      <dgm:spPr/>
    </dgm:pt>
    <dgm:pt modelId="{081545CE-874D-4F06-99F8-91E005F8EB8A}" type="pres">
      <dgm:prSet presAssocID="{C2A63EEA-BCC4-4B1B-B097-71C01D4228B6}" presName="vertFour" presStyleCnt="0">
        <dgm:presLayoutVars>
          <dgm:chPref val="3"/>
        </dgm:presLayoutVars>
      </dgm:prSet>
      <dgm:spPr/>
    </dgm:pt>
    <dgm:pt modelId="{F96989CF-0D25-4EC7-99CC-D57F0AC8D9D5}" type="pres">
      <dgm:prSet presAssocID="{C2A63EEA-BCC4-4B1B-B097-71C01D4228B6}" presName="txFour" presStyleLbl="asst1" presStyleIdx="12" presStyleCnt="13">
        <dgm:presLayoutVars>
          <dgm:chPref val="3"/>
        </dgm:presLayoutVars>
      </dgm:prSet>
      <dgm:spPr/>
    </dgm:pt>
    <dgm:pt modelId="{39EFD619-5C66-44E6-9BF2-02994E41C1D9}" type="pres">
      <dgm:prSet presAssocID="{C2A63EEA-BCC4-4B1B-B097-71C01D4228B6}" presName="horzFour" presStyleCnt="0"/>
      <dgm:spPr/>
    </dgm:pt>
    <dgm:pt modelId="{C0E89FB9-26F8-4532-9F87-84A19D8B2A7F}" type="pres">
      <dgm:prSet presAssocID="{85A4A3E2-253C-4D15-BD13-E7EFCD39DC1F}" presName="sibSpaceTwo" presStyleCnt="0"/>
      <dgm:spPr/>
    </dgm:pt>
    <dgm:pt modelId="{A2520F49-D602-4A33-BEEE-E31C39B8CBB0}" type="pres">
      <dgm:prSet presAssocID="{33F838F8-6CEE-4840-AA40-FF6E57604E23}" presName="vertTwo" presStyleCnt="0"/>
      <dgm:spPr/>
    </dgm:pt>
    <dgm:pt modelId="{BC5FBD46-C2D5-4A0E-86F1-290C5B4994AA}" type="pres">
      <dgm:prSet presAssocID="{33F838F8-6CEE-4840-AA40-FF6E57604E23}" presName="txTwo" presStyleLbl="node2" presStyleIdx="0" presStyleCnt="1">
        <dgm:presLayoutVars>
          <dgm:chPref val="3"/>
        </dgm:presLayoutVars>
      </dgm:prSet>
      <dgm:spPr/>
    </dgm:pt>
    <dgm:pt modelId="{10285D2E-7489-4C15-BAF4-E31422857332}" type="pres">
      <dgm:prSet presAssocID="{33F838F8-6CEE-4840-AA40-FF6E57604E23}" presName="parTransTwo" presStyleCnt="0"/>
      <dgm:spPr/>
    </dgm:pt>
    <dgm:pt modelId="{23619F8C-046D-462C-A956-F977CF042DE7}" type="pres">
      <dgm:prSet presAssocID="{33F838F8-6CEE-4840-AA40-FF6E57604E23}" presName="horzTwo" presStyleCnt="0"/>
      <dgm:spPr/>
    </dgm:pt>
    <dgm:pt modelId="{2F4D0A25-7804-4955-8EE6-E1490C09769B}" type="pres">
      <dgm:prSet presAssocID="{74C6D314-A235-4053-9981-8E7C105E87B0}" presName="vertThree" presStyleCnt="0"/>
      <dgm:spPr/>
    </dgm:pt>
    <dgm:pt modelId="{5453D5AB-B441-47CF-91DF-F111EE1F382C}" type="pres">
      <dgm:prSet presAssocID="{74C6D314-A235-4053-9981-8E7C105E87B0}" presName="txThree" presStyleLbl="node3" presStyleIdx="0" presStyleCnt="1">
        <dgm:presLayoutVars>
          <dgm:chPref val="3"/>
        </dgm:presLayoutVars>
      </dgm:prSet>
      <dgm:spPr/>
    </dgm:pt>
    <dgm:pt modelId="{6B1B1127-D2E4-4D26-B7A5-F5CF09D3EB1F}" type="pres">
      <dgm:prSet presAssocID="{74C6D314-A235-4053-9981-8E7C105E87B0}" presName="parTransThree" presStyleCnt="0"/>
      <dgm:spPr/>
    </dgm:pt>
    <dgm:pt modelId="{332CCAC1-5998-4131-AE94-E9216C11CFFD}" type="pres">
      <dgm:prSet presAssocID="{74C6D314-A235-4053-9981-8E7C105E87B0}" presName="horzThree" presStyleCnt="0"/>
      <dgm:spPr/>
    </dgm:pt>
    <dgm:pt modelId="{9CACC143-5BE1-43FA-9A8C-EE6372B5B494}" type="pres">
      <dgm:prSet presAssocID="{BF16442F-4B97-41B1-909D-63D48A4FF4F0}" presName="vertFour" presStyleCnt="0">
        <dgm:presLayoutVars>
          <dgm:chPref val="3"/>
        </dgm:presLayoutVars>
      </dgm:prSet>
      <dgm:spPr/>
    </dgm:pt>
    <dgm:pt modelId="{CAF63569-9005-4E39-9F62-F2D129E4F3E7}" type="pres">
      <dgm:prSet presAssocID="{BF16442F-4B97-41B1-909D-63D48A4FF4F0}" presName="txFour" presStyleLbl="node4" presStyleIdx="0" presStyleCnt="2">
        <dgm:presLayoutVars>
          <dgm:chPref val="3"/>
        </dgm:presLayoutVars>
      </dgm:prSet>
      <dgm:spPr/>
    </dgm:pt>
    <dgm:pt modelId="{04E4271A-EDE2-4468-B580-9FC3615D4196}" type="pres">
      <dgm:prSet presAssocID="{BF16442F-4B97-41B1-909D-63D48A4FF4F0}" presName="parTransFour" presStyleCnt="0"/>
      <dgm:spPr/>
    </dgm:pt>
    <dgm:pt modelId="{027FDD2B-C6D4-4F58-B92D-8F28F04B6BA3}" type="pres">
      <dgm:prSet presAssocID="{BF16442F-4B97-41B1-909D-63D48A4FF4F0}" presName="horzFour" presStyleCnt="0"/>
      <dgm:spPr/>
    </dgm:pt>
    <dgm:pt modelId="{D83BA311-F80E-4494-9B7B-C363A8CD31F3}" type="pres">
      <dgm:prSet presAssocID="{84EECC66-7A1E-4443-91D7-916DC725077D}" presName="vertFour" presStyleCnt="0">
        <dgm:presLayoutVars>
          <dgm:chPref val="3"/>
        </dgm:presLayoutVars>
      </dgm:prSet>
      <dgm:spPr/>
    </dgm:pt>
    <dgm:pt modelId="{6A510D0C-FAC5-4FA5-93AA-47C2457E677E}" type="pres">
      <dgm:prSet presAssocID="{84EECC66-7A1E-4443-91D7-916DC725077D}" presName="txFour" presStyleLbl="node4" presStyleIdx="1" presStyleCnt="2">
        <dgm:presLayoutVars>
          <dgm:chPref val="3"/>
        </dgm:presLayoutVars>
      </dgm:prSet>
      <dgm:spPr/>
    </dgm:pt>
    <dgm:pt modelId="{9DBC03A1-2737-45AC-ADCD-73C47772E483}" type="pres">
      <dgm:prSet presAssocID="{84EECC66-7A1E-4443-91D7-916DC725077D}" presName="horzFour" presStyleCnt="0"/>
      <dgm:spPr/>
    </dgm:pt>
  </dgm:ptLst>
  <dgm:cxnLst>
    <dgm:cxn modelId="{B2F08509-6F1A-49B9-8A1F-3C8400340CE6}" srcId="{F7EE1248-430F-4EF3-B525-C70E78195EA4}" destId="{8368AC78-8F91-496F-9B20-970A41ACDA5C}" srcOrd="0" destOrd="0" parTransId="{F7607C02-6C78-433F-AF39-4A7426F378C1}" sibTransId="{047A66CB-C532-42AF-979C-505EF2E19568}"/>
    <dgm:cxn modelId="{B142D711-CF44-492C-A818-121221039BC7}" type="presOf" srcId="{A70EE263-D9E4-44B6-8EF1-1E44D31AB390}" destId="{75BB805E-57B1-4CC6-B975-1F0514883975}" srcOrd="0" destOrd="0" presId="urn:microsoft.com/office/officeart/2005/8/layout/hierarchy4"/>
    <dgm:cxn modelId="{E2FD1317-DD77-4E8B-A717-42FB1E07D270}" srcId="{3FDCDED4-8F79-4F18-A02B-613897C3C4AA}" destId="{C2A63EEA-BCC4-4B1B-B097-71C01D4228B6}" srcOrd="0" destOrd="0" parTransId="{8327C9A2-0EC7-4A1B-8D9D-A5474EC6750C}" sibTransId="{611A669B-EF51-41F1-9017-8DC49BA85848}"/>
    <dgm:cxn modelId="{029CAA18-C2BE-4664-934A-456126A5B2AA}" srcId="{74B66D46-BB60-4827-81D3-F477CFC1B746}" destId="{33F838F8-6CEE-4840-AA40-FF6E57604E23}" srcOrd="1" destOrd="0" parTransId="{A6E816FA-7A49-4D5D-9D25-C1A68FE7AAB3}" sibTransId="{09A715AC-03C8-4FD1-8A02-943C896C8A1D}"/>
    <dgm:cxn modelId="{B8C03121-D660-47FD-97A7-4F722DBE22E3}" srcId="{8368AC78-8F91-496F-9B20-970A41ACDA5C}" destId="{3D4A13B3-9F6D-4FE9-9E0B-4EE633EB9923}" srcOrd="0" destOrd="0" parTransId="{8A08F264-2C1D-45AE-8AFB-2214CF4131AC}" sibTransId="{85A236BF-4C7F-4225-BB8C-0F16D47BC4F6}"/>
    <dgm:cxn modelId="{2029BA33-83E2-4647-8475-A10C4AC3426B}" type="presOf" srcId="{D0E2C2C0-EF6D-4C0B-8F76-651083204C2F}" destId="{53738257-8685-4D4A-A1B9-CE09AAD66786}" srcOrd="0" destOrd="0" presId="urn:microsoft.com/office/officeart/2005/8/layout/hierarchy4"/>
    <dgm:cxn modelId="{486D2F34-063C-4C70-A682-CAB6A1EDAD1D}" srcId="{A1EA61D1-DBA5-4049-A107-7B705D2BDD4B}" destId="{ED18D7EF-E4C6-45FA-AA1B-647FA9C8E1BC}" srcOrd="3" destOrd="0" parTransId="{E7533211-7765-415A-9192-9326A5364652}" sibTransId="{8EB87AE5-44DA-403C-A017-81146A3CCA0B}"/>
    <dgm:cxn modelId="{A4A42A3D-16EB-45C5-AE46-5CAB2C0C5FB4}" srcId="{8AC66F32-C614-4B09-9FB1-80A03A4B2E2D}" destId="{74B66D46-BB60-4827-81D3-F477CFC1B746}" srcOrd="0" destOrd="0" parTransId="{D0FF7D4D-E62A-4C34-B7EF-8813BF4685DD}" sibTransId="{07FF5971-7084-45E2-B622-BAA69A928F19}"/>
    <dgm:cxn modelId="{92B24D3F-70EF-4CEA-8FDB-C2A97AC7D84C}" srcId="{FC4721E8-A0D7-4BC2-B548-A70CA601800D}" destId="{31027D9F-C9F6-43B3-BCE6-0EF88AC70210}" srcOrd="0" destOrd="0" parTransId="{B5221F68-3513-4583-91F4-BFC08DA6C573}" sibTransId="{F5409F34-D95D-41B3-A563-6F031011E3F5}"/>
    <dgm:cxn modelId="{41663A40-A6FE-41F7-8C94-BB5770E86A7C}" srcId="{A1EA61D1-DBA5-4049-A107-7B705D2BDD4B}" destId="{78198AC4-5985-4053-93E1-173126C9FE02}" srcOrd="0" destOrd="0" parTransId="{403ABFB0-F70C-43B2-8D25-6F5AC43FAA06}" sibTransId="{563947B9-96B3-4B54-80D4-922E986071CE}"/>
    <dgm:cxn modelId="{8F953F40-20E9-4A4A-9F78-E8EF09387B03}" type="presOf" srcId="{C6E33268-37BF-4594-A28C-030B46B76CBA}" destId="{EE107CEF-B819-403F-B960-B48CD070C60F}" srcOrd="0" destOrd="0" presId="urn:microsoft.com/office/officeart/2005/8/layout/hierarchy4"/>
    <dgm:cxn modelId="{9CF9C261-D6D2-4751-92CC-BEDF76BDC619}" srcId="{A70EE263-D9E4-44B6-8EF1-1E44D31AB390}" destId="{FC4721E8-A0D7-4BC2-B548-A70CA601800D}" srcOrd="0" destOrd="0" parTransId="{D51FF0D5-533A-4CD8-A66F-A4A4A0FD23D7}" sibTransId="{BF79E1E5-CDB8-42D2-B61B-005C3784CE86}"/>
    <dgm:cxn modelId="{EC4E9847-5DE6-4BD3-8DE5-A1B616667EC9}" type="presOf" srcId="{F7EE1248-430F-4EF3-B525-C70E78195EA4}" destId="{887A3BFD-785F-4633-B49A-0E17B6684380}" srcOrd="0" destOrd="0" presId="urn:microsoft.com/office/officeart/2005/8/layout/hierarchy4"/>
    <dgm:cxn modelId="{4DF8414A-9A6E-473A-A6C2-B40B43C40297}" type="presOf" srcId="{ED18D7EF-E4C6-45FA-AA1B-647FA9C8E1BC}" destId="{FD1979FA-8446-4247-BFF7-A71158CD2544}" srcOrd="0" destOrd="0" presId="urn:microsoft.com/office/officeart/2005/8/layout/hierarchy4"/>
    <dgm:cxn modelId="{74665A6C-509A-4231-A5A5-83EA53E6E831}" srcId="{A1EA61D1-DBA5-4049-A107-7B705D2BDD4B}" destId="{A70EE263-D9E4-44B6-8EF1-1E44D31AB390}" srcOrd="2" destOrd="0" parTransId="{099B9144-68E2-4165-9669-77B151F5B6C9}" sibTransId="{31C26321-5328-4F47-A090-D65BB7D3E946}"/>
    <dgm:cxn modelId="{3ED69471-D189-46D2-ACD6-6642410031FA}" srcId="{A1EA61D1-DBA5-4049-A107-7B705D2BDD4B}" destId="{F7EE1248-430F-4EF3-B525-C70E78195EA4}" srcOrd="1" destOrd="0" parTransId="{8F14B902-54CD-43F9-8F13-914BCA8C0EF5}" sibTransId="{1F140460-1043-44FA-A136-733E56D6CCF3}"/>
    <dgm:cxn modelId="{26F6A176-C937-414B-84B1-8E02B8BC800E}" type="presOf" srcId="{3FDCDED4-8F79-4F18-A02B-613897C3C4AA}" destId="{3B5BC361-1A43-4D02-869A-C5E3C968C5CC}" srcOrd="0" destOrd="0" presId="urn:microsoft.com/office/officeart/2005/8/layout/hierarchy4"/>
    <dgm:cxn modelId="{105A4F80-C0A6-4972-96EE-46CE14AAD591}" type="presOf" srcId="{78198AC4-5985-4053-93E1-173126C9FE02}" destId="{D02DC722-6AA5-4DF0-9A38-1B51E8A2F8BD}" srcOrd="0" destOrd="0" presId="urn:microsoft.com/office/officeart/2005/8/layout/hierarchy4"/>
    <dgm:cxn modelId="{AE46FA82-BCDB-453A-9609-BA77D4E2BFD5}" srcId="{33F838F8-6CEE-4840-AA40-FF6E57604E23}" destId="{74C6D314-A235-4053-9981-8E7C105E87B0}" srcOrd="0" destOrd="0" parTransId="{3C9EBBC0-AB9A-4028-B956-1B2F99AE908E}" sibTransId="{B6E5BD7C-AC87-456D-8618-FA67D2DB05B4}"/>
    <dgm:cxn modelId="{D97A578B-D313-4895-A1EB-36FFE3D20929}" srcId="{BF16442F-4B97-41B1-909D-63D48A4FF4F0}" destId="{84EECC66-7A1E-4443-91D7-916DC725077D}" srcOrd="0" destOrd="0" parTransId="{464492F9-2A85-4B68-BC9F-52ACE095479B}" sibTransId="{8052D987-F273-485A-8AFA-EDF2A3DAA06D}"/>
    <dgm:cxn modelId="{FF9A2098-4DC7-49B7-A939-5A602BEB8AB3}" srcId="{78198AC4-5985-4053-93E1-173126C9FE02}" destId="{D0E2C2C0-EF6D-4C0B-8F76-651083204C2F}" srcOrd="0" destOrd="0" parTransId="{3E317250-9FFA-4FAD-9101-2715E0908701}" sibTransId="{E0D69C20-4029-4929-9B47-4C28BD58EB56}"/>
    <dgm:cxn modelId="{13C4DD9B-C227-4645-881B-8187F23FE8D0}" type="presOf" srcId="{74B66D46-BB60-4827-81D3-F477CFC1B746}" destId="{2626DC41-CCCA-4EA9-9096-0AC31CF183FE}" srcOrd="0" destOrd="0" presId="urn:microsoft.com/office/officeart/2005/8/layout/hierarchy4"/>
    <dgm:cxn modelId="{9ABAA0A0-B52E-4C05-99A3-0360FD25E9D2}" type="presOf" srcId="{C2A63EEA-BCC4-4B1B-B097-71C01D4228B6}" destId="{F96989CF-0D25-4EC7-99CC-D57F0AC8D9D5}" srcOrd="0" destOrd="0" presId="urn:microsoft.com/office/officeart/2005/8/layout/hierarchy4"/>
    <dgm:cxn modelId="{D8BDD0A4-18F9-48EF-924C-E386749D883F}" type="presOf" srcId="{BF16442F-4B97-41B1-909D-63D48A4FF4F0}" destId="{CAF63569-9005-4E39-9F62-F2D129E4F3E7}" srcOrd="0" destOrd="0" presId="urn:microsoft.com/office/officeart/2005/8/layout/hierarchy4"/>
    <dgm:cxn modelId="{3B18BBB4-E921-49FA-A195-12FE03C78753}" type="presOf" srcId="{A1EA61D1-DBA5-4049-A107-7B705D2BDD4B}" destId="{4A9A5B93-1B0F-443F-ABA8-FDF4CBB2F4AB}" srcOrd="0" destOrd="0" presId="urn:microsoft.com/office/officeart/2005/8/layout/hierarchy4"/>
    <dgm:cxn modelId="{55F92BBF-FF2A-4AB7-A39B-51931365C1C8}" type="presOf" srcId="{3D4A13B3-9F6D-4FE9-9E0B-4EE633EB9923}" destId="{2F932ED3-9C91-4D7E-9784-DC6DF73791AC}" srcOrd="0" destOrd="0" presId="urn:microsoft.com/office/officeart/2005/8/layout/hierarchy4"/>
    <dgm:cxn modelId="{6FBBE2C5-89C9-422E-8F54-EF91137CEC26}" type="presOf" srcId="{31027D9F-C9F6-43B3-BCE6-0EF88AC70210}" destId="{609679D9-81F2-4D53-911A-F7E0273F1C09}" srcOrd="0" destOrd="0" presId="urn:microsoft.com/office/officeart/2005/8/layout/hierarchy4"/>
    <dgm:cxn modelId="{C1BBAED0-89C8-43DC-9641-0FBF9994B7EB}" type="presOf" srcId="{84EECC66-7A1E-4443-91D7-916DC725077D}" destId="{6A510D0C-FAC5-4FA5-93AA-47C2457E677E}" srcOrd="0" destOrd="0" presId="urn:microsoft.com/office/officeart/2005/8/layout/hierarchy4"/>
    <dgm:cxn modelId="{1159D8DE-44E9-48BF-871F-B8A8B87F2BC7}" srcId="{74B66D46-BB60-4827-81D3-F477CFC1B746}" destId="{A1EA61D1-DBA5-4049-A107-7B705D2BDD4B}" srcOrd="0" destOrd="0" parTransId="{E0D42969-6F84-4637-89AC-831E61269A48}" sibTransId="{85A4A3E2-253C-4D15-BD13-E7EFCD39DC1F}"/>
    <dgm:cxn modelId="{15DF88E0-D2DC-408A-AA29-E638F4B11F79}" type="presOf" srcId="{8AC66F32-C614-4B09-9FB1-80A03A4B2E2D}" destId="{8D100C56-D6BC-4DE0-B59C-B25920E3271C}" srcOrd="0" destOrd="0" presId="urn:microsoft.com/office/officeart/2005/8/layout/hierarchy4"/>
    <dgm:cxn modelId="{75A058E3-AC79-4E5D-AE8B-5F2D164CB380}" srcId="{ED18D7EF-E4C6-45FA-AA1B-647FA9C8E1BC}" destId="{3FDCDED4-8F79-4F18-A02B-613897C3C4AA}" srcOrd="0" destOrd="0" parTransId="{2733BE78-C4A3-4D95-A2D2-6E62432096C0}" sibTransId="{8262E6B3-959B-42C0-B737-7C50B686A8E5}"/>
    <dgm:cxn modelId="{CB63DFE5-0C9D-45D2-A054-E5D4746A47D2}" type="presOf" srcId="{74C6D314-A235-4053-9981-8E7C105E87B0}" destId="{5453D5AB-B441-47CF-91DF-F111EE1F382C}" srcOrd="0" destOrd="0" presId="urn:microsoft.com/office/officeart/2005/8/layout/hierarchy4"/>
    <dgm:cxn modelId="{6ABAEEE7-BD2C-415B-AAAC-31B7F63B4C8A}" type="presOf" srcId="{8368AC78-8F91-496F-9B20-970A41ACDA5C}" destId="{64C7BF3F-0A4C-418F-9D19-73E3B9FD9903}" srcOrd="0" destOrd="0" presId="urn:microsoft.com/office/officeart/2005/8/layout/hierarchy4"/>
    <dgm:cxn modelId="{A5F5F1F9-2CBC-4A9F-9A0C-DD651EE563AC}" type="presOf" srcId="{FC4721E8-A0D7-4BC2-B548-A70CA601800D}" destId="{6A80A389-9D6D-4E45-8545-26136597BD94}" srcOrd="0" destOrd="0" presId="urn:microsoft.com/office/officeart/2005/8/layout/hierarchy4"/>
    <dgm:cxn modelId="{9971E4FE-43B9-472D-897A-24CA74D7DE94}" srcId="{D0E2C2C0-EF6D-4C0B-8F76-651083204C2F}" destId="{C6E33268-37BF-4594-A28C-030B46B76CBA}" srcOrd="0" destOrd="0" parTransId="{A0C711C3-8136-4100-9508-F3E25E7F5157}" sibTransId="{75752449-7426-4100-ACD1-C2E44D493734}"/>
    <dgm:cxn modelId="{A08752FF-BB3B-492B-BFA1-78864579E15F}" type="presOf" srcId="{33F838F8-6CEE-4840-AA40-FF6E57604E23}" destId="{BC5FBD46-C2D5-4A0E-86F1-290C5B4994AA}" srcOrd="0" destOrd="0" presId="urn:microsoft.com/office/officeart/2005/8/layout/hierarchy4"/>
    <dgm:cxn modelId="{120D7FFF-6106-46D9-83B6-C2458A4D694B}" srcId="{74C6D314-A235-4053-9981-8E7C105E87B0}" destId="{BF16442F-4B97-41B1-909D-63D48A4FF4F0}" srcOrd="0" destOrd="0" parTransId="{CD4F285D-5988-444B-9CF3-7CEBF06542D2}" sibTransId="{803D1BE1-B55C-4454-8153-A53B7777B6F9}"/>
    <dgm:cxn modelId="{72C68E09-A422-4327-91C3-85880913A7E9}" type="presParOf" srcId="{8D100C56-D6BC-4DE0-B59C-B25920E3271C}" destId="{3C0BFD2C-8B63-494B-8C33-8296EF09D25F}" srcOrd="0" destOrd="0" presId="urn:microsoft.com/office/officeart/2005/8/layout/hierarchy4"/>
    <dgm:cxn modelId="{6ECB3873-E909-435B-BC5F-789836FDBBCF}" type="presParOf" srcId="{3C0BFD2C-8B63-494B-8C33-8296EF09D25F}" destId="{2626DC41-CCCA-4EA9-9096-0AC31CF183FE}" srcOrd="0" destOrd="0" presId="urn:microsoft.com/office/officeart/2005/8/layout/hierarchy4"/>
    <dgm:cxn modelId="{14F7BC53-CDCC-49AC-879C-E735C3EB4942}" type="presParOf" srcId="{3C0BFD2C-8B63-494B-8C33-8296EF09D25F}" destId="{841742C1-CE67-42C4-890A-E65DBC1757DC}" srcOrd="1" destOrd="0" presId="urn:microsoft.com/office/officeart/2005/8/layout/hierarchy4"/>
    <dgm:cxn modelId="{F51052EF-5CA5-4171-B04E-34DE28F94C36}" type="presParOf" srcId="{3C0BFD2C-8B63-494B-8C33-8296EF09D25F}" destId="{874CDBEF-4766-4CFD-BA6D-0FA95B41C9BE}" srcOrd="2" destOrd="0" presId="urn:microsoft.com/office/officeart/2005/8/layout/hierarchy4"/>
    <dgm:cxn modelId="{CD640EBD-3B73-4EB7-B4CC-466746C310E1}" type="presParOf" srcId="{874CDBEF-4766-4CFD-BA6D-0FA95B41C9BE}" destId="{D1D2D802-15BB-45A8-8843-1C8896F739DB}" srcOrd="0" destOrd="0" presId="urn:microsoft.com/office/officeart/2005/8/layout/hierarchy4"/>
    <dgm:cxn modelId="{00C1A31C-A405-4A43-B0D8-7CF3158A7BC6}" type="presParOf" srcId="{D1D2D802-15BB-45A8-8843-1C8896F739DB}" destId="{4A9A5B93-1B0F-443F-ABA8-FDF4CBB2F4AB}" srcOrd="0" destOrd="0" presId="urn:microsoft.com/office/officeart/2005/8/layout/hierarchy4"/>
    <dgm:cxn modelId="{6E747A3A-109F-45FA-A0E8-3F4C53777F55}" type="presParOf" srcId="{D1D2D802-15BB-45A8-8843-1C8896F739DB}" destId="{AFACFB96-F362-4B72-B999-84545BABD0D0}" srcOrd="1" destOrd="0" presId="urn:microsoft.com/office/officeart/2005/8/layout/hierarchy4"/>
    <dgm:cxn modelId="{6E9AD921-D14E-4983-9DE7-B08D580E6A49}" type="presParOf" srcId="{D1D2D802-15BB-45A8-8843-1C8896F739DB}" destId="{2670791F-EDE4-44DF-826C-BD5C398C39C4}" srcOrd="2" destOrd="0" presId="urn:microsoft.com/office/officeart/2005/8/layout/hierarchy4"/>
    <dgm:cxn modelId="{5CA00E5D-2309-49B9-8CD3-0D0F58578CF5}" type="presParOf" srcId="{2670791F-EDE4-44DF-826C-BD5C398C39C4}" destId="{F05AF4F3-A0EC-4B10-8663-12326755D6AB}" srcOrd="0" destOrd="0" presId="urn:microsoft.com/office/officeart/2005/8/layout/hierarchy4"/>
    <dgm:cxn modelId="{2E9D68AB-7931-424F-9FAB-2BA77538D89B}" type="presParOf" srcId="{F05AF4F3-A0EC-4B10-8663-12326755D6AB}" destId="{D02DC722-6AA5-4DF0-9A38-1B51E8A2F8BD}" srcOrd="0" destOrd="0" presId="urn:microsoft.com/office/officeart/2005/8/layout/hierarchy4"/>
    <dgm:cxn modelId="{A7953B43-20A6-4431-9955-266F22B3FBD9}" type="presParOf" srcId="{F05AF4F3-A0EC-4B10-8663-12326755D6AB}" destId="{D53C36E8-81C0-4B2F-BA62-6F46ABAF5201}" srcOrd="1" destOrd="0" presId="urn:microsoft.com/office/officeart/2005/8/layout/hierarchy4"/>
    <dgm:cxn modelId="{93EB9E4B-88D3-4C5E-B274-3A44119BC902}" type="presParOf" srcId="{F05AF4F3-A0EC-4B10-8663-12326755D6AB}" destId="{68F46F7A-9E9F-4F0C-B62A-15286832DD44}" srcOrd="2" destOrd="0" presId="urn:microsoft.com/office/officeart/2005/8/layout/hierarchy4"/>
    <dgm:cxn modelId="{4896C173-8BF0-40E3-A36B-19AB53EF6E0A}" type="presParOf" srcId="{68F46F7A-9E9F-4F0C-B62A-15286832DD44}" destId="{2D518E20-43A5-45DC-A637-1F5161DCD07A}" srcOrd="0" destOrd="0" presId="urn:microsoft.com/office/officeart/2005/8/layout/hierarchy4"/>
    <dgm:cxn modelId="{E2F8CD45-3BDD-4C18-B259-7759070A7275}" type="presParOf" srcId="{2D518E20-43A5-45DC-A637-1F5161DCD07A}" destId="{53738257-8685-4D4A-A1B9-CE09AAD66786}" srcOrd="0" destOrd="0" presId="urn:microsoft.com/office/officeart/2005/8/layout/hierarchy4"/>
    <dgm:cxn modelId="{C1150157-4238-4C26-A791-CB4FEA6072B1}" type="presParOf" srcId="{2D518E20-43A5-45DC-A637-1F5161DCD07A}" destId="{7FAB0B22-1A2F-4EFA-8C63-53D662C6B718}" srcOrd="1" destOrd="0" presId="urn:microsoft.com/office/officeart/2005/8/layout/hierarchy4"/>
    <dgm:cxn modelId="{A2A996C0-A372-4CC8-BA7A-6BD7D76F1AFD}" type="presParOf" srcId="{2D518E20-43A5-45DC-A637-1F5161DCD07A}" destId="{4A4DB134-4A8B-4ABE-80AB-E8729A04D4C6}" srcOrd="2" destOrd="0" presId="urn:microsoft.com/office/officeart/2005/8/layout/hierarchy4"/>
    <dgm:cxn modelId="{64D31E14-F1B4-495F-9FC4-67A1D7F9510F}" type="presParOf" srcId="{4A4DB134-4A8B-4ABE-80AB-E8729A04D4C6}" destId="{705332BD-10A9-43F7-8558-ED892E6FBF89}" srcOrd="0" destOrd="0" presId="urn:microsoft.com/office/officeart/2005/8/layout/hierarchy4"/>
    <dgm:cxn modelId="{36C75F3B-F27A-459E-A83B-A7FA529113DD}" type="presParOf" srcId="{705332BD-10A9-43F7-8558-ED892E6FBF89}" destId="{EE107CEF-B819-403F-B960-B48CD070C60F}" srcOrd="0" destOrd="0" presId="urn:microsoft.com/office/officeart/2005/8/layout/hierarchy4"/>
    <dgm:cxn modelId="{23F0514D-2C72-4539-A70B-E126F1655468}" type="presParOf" srcId="{705332BD-10A9-43F7-8558-ED892E6FBF89}" destId="{CF991FAA-2693-44B3-A8F9-13E4726C9473}" srcOrd="1" destOrd="0" presId="urn:microsoft.com/office/officeart/2005/8/layout/hierarchy4"/>
    <dgm:cxn modelId="{D00072CF-A7F3-48B6-86D3-7FD9932C7431}" type="presParOf" srcId="{2670791F-EDE4-44DF-826C-BD5C398C39C4}" destId="{73912039-69BC-4613-84F7-E124641FBD85}" srcOrd="1" destOrd="0" presId="urn:microsoft.com/office/officeart/2005/8/layout/hierarchy4"/>
    <dgm:cxn modelId="{9B9769BF-43BD-42F5-BE69-A1E9C8474985}" type="presParOf" srcId="{2670791F-EDE4-44DF-826C-BD5C398C39C4}" destId="{BBA3D285-AC92-456E-9086-543E9CB10C56}" srcOrd="2" destOrd="0" presId="urn:microsoft.com/office/officeart/2005/8/layout/hierarchy4"/>
    <dgm:cxn modelId="{0F166FCE-2B0A-4815-AED4-C8D0314B895E}" type="presParOf" srcId="{BBA3D285-AC92-456E-9086-543E9CB10C56}" destId="{887A3BFD-785F-4633-B49A-0E17B6684380}" srcOrd="0" destOrd="0" presId="urn:microsoft.com/office/officeart/2005/8/layout/hierarchy4"/>
    <dgm:cxn modelId="{91C0043B-9CD8-4F4D-A3CD-2B5729C16F2A}" type="presParOf" srcId="{BBA3D285-AC92-456E-9086-543E9CB10C56}" destId="{FA5EB0FC-25AA-4D2A-80FB-BDBE05D980AE}" srcOrd="1" destOrd="0" presId="urn:microsoft.com/office/officeart/2005/8/layout/hierarchy4"/>
    <dgm:cxn modelId="{0A474C3A-B2DC-4482-A701-3CF866620E20}" type="presParOf" srcId="{BBA3D285-AC92-456E-9086-543E9CB10C56}" destId="{932D8734-EC2D-4BFC-A34F-3EE866A39A4B}" srcOrd="2" destOrd="0" presId="urn:microsoft.com/office/officeart/2005/8/layout/hierarchy4"/>
    <dgm:cxn modelId="{E92A1949-AEE9-4A14-81B1-CB0CA8AF3853}" type="presParOf" srcId="{932D8734-EC2D-4BFC-A34F-3EE866A39A4B}" destId="{3B051E8E-025E-4CE8-B04C-ECDA169E1D69}" srcOrd="0" destOrd="0" presId="urn:microsoft.com/office/officeart/2005/8/layout/hierarchy4"/>
    <dgm:cxn modelId="{E0849B5E-3A33-4277-9ABD-3CCCB428D76E}" type="presParOf" srcId="{3B051E8E-025E-4CE8-B04C-ECDA169E1D69}" destId="{64C7BF3F-0A4C-418F-9D19-73E3B9FD9903}" srcOrd="0" destOrd="0" presId="urn:microsoft.com/office/officeart/2005/8/layout/hierarchy4"/>
    <dgm:cxn modelId="{1FBEBCA6-F984-4AB4-8AC3-054B951D8085}" type="presParOf" srcId="{3B051E8E-025E-4CE8-B04C-ECDA169E1D69}" destId="{0442EB6A-2B71-475A-ABED-649DC2FF0554}" srcOrd="1" destOrd="0" presId="urn:microsoft.com/office/officeart/2005/8/layout/hierarchy4"/>
    <dgm:cxn modelId="{23965D36-BFB6-473D-A782-E8D249ECFE26}" type="presParOf" srcId="{3B051E8E-025E-4CE8-B04C-ECDA169E1D69}" destId="{BF3DE329-82FA-4BB8-B1B1-67385E25A4F6}" srcOrd="2" destOrd="0" presId="urn:microsoft.com/office/officeart/2005/8/layout/hierarchy4"/>
    <dgm:cxn modelId="{A076AA52-DD97-4ABA-892A-88BDEE650342}" type="presParOf" srcId="{BF3DE329-82FA-4BB8-B1B1-67385E25A4F6}" destId="{DED543D2-D8B4-4130-8004-96EC09EE0AD2}" srcOrd="0" destOrd="0" presId="urn:microsoft.com/office/officeart/2005/8/layout/hierarchy4"/>
    <dgm:cxn modelId="{F0AE7804-5201-445A-80A6-B2D6DFBF053E}" type="presParOf" srcId="{DED543D2-D8B4-4130-8004-96EC09EE0AD2}" destId="{2F932ED3-9C91-4D7E-9784-DC6DF73791AC}" srcOrd="0" destOrd="0" presId="urn:microsoft.com/office/officeart/2005/8/layout/hierarchy4"/>
    <dgm:cxn modelId="{6FB6C166-97FF-4DA6-8078-67EBFEF16E08}" type="presParOf" srcId="{DED543D2-D8B4-4130-8004-96EC09EE0AD2}" destId="{225CAF58-4EB2-44E9-BE50-37207E256484}" srcOrd="1" destOrd="0" presId="urn:microsoft.com/office/officeart/2005/8/layout/hierarchy4"/>
    <dgm:cxn modelId="{54832B0E-232B-443F-A40B-8255F23D810D}" type="presParOf" srcId="{2670791F-EDE4-44DF-826C-BD5C398C39C4}" destId="{F3056ED7-DA10-4A33-9DC1-2D3F64220A0C}" srcOrd="3" destOrd="0" presId="urn:microsoft.com/office/officeart/2005/8/layout/hierarchy4"/>
    <dgm:cxn modelId="{0642A872-DBC4-4C5A-A721-18D1DF23DF79}" type="presParOf" srcId="{2670791F-EDE4-44DF-826C-BD5C398C39C4}" destId="{055D66A5-64CD-4F3D-A97E-6037F1863BF5}" srcOrd="4" destOrd="0" presId="urn:microsoft.com/office/officeart/2005/8/layout/hierarchy4"/>
    <dgm:cxn modelId="{08DE34A1-A2FD-4F67-929F-DD8E9A9447B1}" type="presParOf" srcId="{055D66A5-64CD-4F3D-A97E-6037F1863BF5}" destId="{75BB805E-57B1-4CC6-B975-1F0514883975}" srcOrd="0" destOrd="0" presId="urn:microsoft.com/office/officeart/2005/8/layout/hierarchy4"/>
    <dgm:cxn modelId="{D89DC5FB-017A-4D52-BA94-5426822A42FE}" type="presParOf" srcId="{055D66A5-64CD-4F3D-A97E-6037F1863BF5}" destId="{8BA9D1FF-5E95-45EB-966E-B849B290AF07}" srcOrd="1" destOrd="0" presId="urn:microsoft.com/office/officeart/2005/8/layout/hierarchy4"/>
    <dgm:cxn modelId="{544D74FA-D0A1-4205-904B-F7362F9F01CC}" type="presParOf" srcId="{055D66A5-64CD-4F3D-A97E-6037F1863BF5}" destId="{36127E8E-308E-45FD-8AFA-3E9D1236BB11}" srcOrd="2" destOrd="0" presId="urn:microsoft.com/office/officeart/2005/8/layout/hierarchy4"/>
    <dgm:cxn modelId="{9413F5E3-C9EF-4A10-9751-13DE3BB8523E}" type="presParOf" srcId="{36127E8E-308E-45FD-8AFA-3E9D1236BB11}" destId="{1CDB4299-0C68-4765-AA47-714DA499D31C}" srcOrd="0" destOrd="0" presId="urn:microsoft.com/office/officeart/2005/8/layout/hierarchy4"/>
    <dgm:cxn modelId="{E39F471E-2F66-4A3C-835E-F6554F1655A8}" type="presParOf" srcId="{1CDB4299-0C68-4765-AA47-714DA499D31C}" destId="{6A80A389-9D6D-4E45-8545-26136597BD94}" srcOrd="0" destOrd="0" presId="urn:microsoft.com/office/officeart/2005/8/layout/hierarchy4"/>
    <dgm:cxn modelId="{D6F6B549-1990-4A89-92C6-4664785D6538}" type="presParOf" srcId="{1CDB4299-0C68-4765-AA47-714DA499D31C}" destId="{FD72D984-24AE-417E-85DA-A4D316EDF808}" srcOrd="1" destOrd="0" presId="urn:microsoft.com/office/officeart/2005/8/layout/hierarchy4"/>
    <dgm:cxn modelId="{3D3F6555-4437-4B90-BB8D-A8904CE47848}" type="presParOf" srcId="{1CDB4299-0C68-4765-AA47-714DA499D31C}" destId="{86B818A5-6180-4A7B-8B27-9ED802DF1DAC}" srcOrd="2" destOrd="0" presId="urn:microsoft.com/office/officeart/2005/8/layout/hierarchy4"/>
    <dgm:cxn modelId="{73009FB8-9B6E-4048-9E57-9A471821F2DC}" type="presParOf" srcId="{86B818A5-6180-4A7B-8B27-9ED802DF1DAC}" destId="{387E8985-4351-42BB-9A49-43CFFA500500}" srcOrd="0" destOrd="0" presId="urn:microsoft.com/office/officeart/2005/8/layout/hierarchy4"/>
    <dgm:cxn modelId="{77BB2DC3-00E6-4859-B373-3745FA265BF5}" type="presParOf" srcId="{387E8985-4351-42BB-9A49-43CFFA500500}" destId="{609679D9-81F2-4D53-911A-F7E0273F1C09}" srcOrd="0" destOrd="0" presId="urn:microsoft.com/office/officeart/2005/8/layout/hierarchy4"/>
    <dgm:cxn modelId="{FA4D4968-5D28-42C8-8272-8F2D753DDD76}" type="presParOf" srcId="{387E8985-4351-42BB-9A49-43CFFA500500}" destId="{FF7CCFC7-5E1C-4993-8FB0-A9F59BDE3550}" srcOrd="1" destOrd="0" presId="urn:microsoft.com/office/officeart/2005/8/layout/hierarchy4"/>
    <dgm:cxn modelId="{82888AC5-CEE1-406A-BFE6-5DDFEA9B0DA6}" type="presParOf" srcId="{2670791F-EDE4-44DF-826C-BD5C398C39C4}" destId="{03F862E0-6B73-4FD5-9D96-04C6BAA7F3DC}" srcOrd="5" destOrd="0" presId="urn:microsoft.com/office/officeart/2005/8/layout/hierarchy4"/>
    <dgm:cxn modelId="{DE82EF19-EB3D-4FEB-922B-F8B21FF4BB89}" type="presParOf" srcId="{2670791F-EDE4-44DF-826C-BD5C398C39C4}" destId="{4906AD9E-71AC-439E-B4CD-E8F402D0A95E}" srcOrd="6" destOrd="0" presId="urn:microsoft.com/office/officeart/2005/8/layout/hierarchy4"/>
    <dgm:cxn modelId="{8424144A-21BB-4A77-A9B0-655BBB1ABBAE}" type="presParOf" srcId="{4906AD9E-71AC-439E-B4CD-E8F402D0A95E}" destId="{FD1979FA-8446-4247-BFF7-A71158CD2544}" srcOrd="0" destOrd="0" presId="urn:microsoft.com/office/officeart/2005/8/layout/hierarchy4"/>
    <dgm:cxn modelId="{92529772-6B98-4310-85C6-1E5758ADA9AF}" type="presParOf" srcId="{4906AD9E-71AC-439E-B4CD-E8F402D0A95E}" destId="{66441CA5-DE53-410A-A382-FA13F8B60A8F}" srcOrd="1" destOrd="0" presId="urn:microsoft.com/office/officeart/2005/8/layout/hierarchy4"/>
    <dgm:cxn modelId="{A64FE631-67C0-4D2B-82A9-2CBEF847C614}" type="presParOf" srcId="{4906AD9E-71AC-439E-B4CD-E8F402D0A95E}" destId="{F9FA95CC-737E-450D-B71B-880C6C83FAA2}" srcOrd="2" destOrd="0" presId="urn:microsoft.com/office/officeart/2005/8/layout/hierarchy4"/>
    <dgm:cxn modelId="{D4FFAFAA-77FA-454D-AABD-171B54639760}" type="presParOf" srcId="{F9FA95CC-737E-450D-B71B-880C6C83FAA2}" destId="{26C79507-8E54-4C2C-874E-165160DF211B}" srcOrd="0" destOrd="0" presId="urn:microsoft.com/office/officeart/2005/8/layout/hierarchy4"/>
    <dgm:cxn modelId="{B943F047-91D3-4A08-AFAC-DDA3D8131433}" type="presParOf" srcId="{26C79507-8E54-4C2C-874E-165160DF211B}" destId="{3B5BC361-1A43-4D02-869A-C5E3C968C5CC}" srcOrd="0" destOrd="0" presId="urn:microsoft.com/office/officeart/2005/8/layout/hierarchy4"/>
    <dgm:cxn modelId="{F4F2D62D-8C5B-4773-AAB0-990691C27CD8}" type="presParOf" srcId="{26C79507-8E54-4C2C-874E-165160DF211B}" destId="{8D20D50E-90A4-494A-AAB6-2CEEBD0F7A0B}" srcOrd="1" destOrd="0" presId="urn:microsoft.com/office/officeart/2005/8/layout/hierarchy4"/>
    <dgm:cxn modelId="{B496E779-37F9-47A2-9D49-29422B23CC97}" type="presParOf" srcId="{26C79507-8E54-4C2C-874E-165160DF211B}" destId="{4B4D4E7F-589F-4AB7-B0EC-098B0CB7EB37}" srcOrd="2" destOrd="0" presId="urn:microsoft.com/office/officeart/2005/8/layout/hierarchy4"/>
    <dgm:cxn modelId="{98564521-B58C-457D-97A3-D945B1BB2CF9}" type="presParOf" srcId="{4B4D4E7F-589F-4AB7-B0EC-098B0CB7EB37}" destId="{081545CE-874D-4F06-99F8-91E005F8EB8A}" srcOrd="0" destOrd="0" presId="urn:microsoft.com/office/officeart/2005/8/layout/hierarchy4"/>
    <dgm:cxn modelId="{F2F38F26-584A-4890-8F90-0CD2F9FAF084}" type="presParOf" srcId="{081545CE-874D-4F06-99F8-91E005F8EB8A}" destId="{F96989CF-0D25-4EC7-99CC-D57F0AC8D9D5}" srcOrd="0" destOrd="0" presId="urn:microsoft.com/office/officeart/2005/8/layout/hierarchy4"/>
    <dgm:cxn modelId="{F7EFB55A-2285-4C6D-91FA-4C4B76BDBF85}" type="presParOf" srcId="{081545CE-874D-4F06-99F8-91E005F8EB8A}" destId="{39EFD619-5C66-44E6-9BF2-02994E41C1D9}" srcOrd="1" destOrd="0" presId="urn:microsoft.com/office/officeart/2005/8/layout/hierarchy4"/>
    <dgm:cxn modelId="{5903C756-AB31-4148-901A-E7683123F20B}" type="presParOf" srcId="{874CDBEF-4766-4CFD-BA6D-0FA95B41C9BE}" destId="{C0E89FB9-26F8-4532-9F87-84A19D8B2A7F}" srcOrd="1" destOrd="0" presId="urn:microsoft.com/office/officeart/2005/8/layout/hierarchy4"/>
    <dgm:cxn modelId="{5060A2B8-C9D1-4C5A-BC73-317A977F1322}" type="presParOf" srcId="{874CDBEF-4766-4CFD-BA6D-0FA95B41C9BE}" destId="{A2520F49-D602-4A33-BEEE-E31C39B8CBB0}" srcOrd="2" destOrd="0" presId="urn:microsoft.com/office/officeart/2005/8/layout/hierarchy4"/>
    <dgm:cxn modelId="{C95CD862-0527-4481-AA87-439D2E85E0F0}" type="presParOf" srcId="{A2520F49-D602-4A33-BEEE-E31C39B8CBB0}" destId="{BC5FBD46-C2D5-4A0E-86F1-290C5B4994AA}" srcOrd="0" destOrd="0" presId="urn:microsoft.com/office/officeart/2005/8/layout/hierarchy4"/>
    <dgm:cxn modelId="{269C84B6-2BFE-4502-BAE0-872987F56D31}" type="presParOf" srcId="{A2520F49-D602-4A33-BEEE-E31C39B8CBB0}" destId="{10285D2E-7489-4C15-BAF4-E31422857332}" srcOrd="1" destOrd="0" presId="urn:microsoft.com/office/officeart/2005/8/layout/hierarchy4"/>
    <dgm:cxn modelId="{CCDDA64D-C348-4855-96AC-C64169B4D163}" type="presParOf" srcId="{A2520F49-D602-4A33-BEEE-E31C39B8CBB0}" destId="{23619F8C-046D-462C-A956-F977CF042DE7}" srcOrd="2" destOrd="0" presId="urn:microsoft.com/office/officeart/2005/8/layout/hierarchy4"/>
    <dgm:cxn modelId="{65FF8E93-D6DF-4866-A6F3-4E4EFB96815E}" type="presParOf" srcId="{23619F8C-046D-462C-A956-F977CF042DE7}" destId="{2F4D0A25-7804-4955-8EE6-E1490C09769B}" srcOrd="0" destOrd="0" presId="urn:microsoft.com/office/officeart/2005/8/layout/hierarchy4"/>
    <dgm:cxn modelId="{279357A9-2FB2-4D04-AE31-1FC89929EE64}" type="presParOf" srcId="{2F4D0A25-7804-4955-8EE6-E1490C09769B}" destId="{5453D5AB-B441-47CF-91DF-F111EE1F382C}" srcOrd="0" destOrd="0" presId="urn:microsoft.com/office/officeart/2005/8/layout/hierarchy4"/>
    <dgm:cxn modelId="{5C1A8F3F-3F6F-4359-A512-8E89ACDE33B6}" type="presParOf" srcId="{2F4D0A25-7804-4955-8EE6-E1490C09769B}" destId="{6B1B1127-D2E4-4D26-B7A5-F5CF09D3EB1F}" srcOrd="1" destOrd="0" presId="urn:microsoft.com/office/officeart/2005/8/layout/hierarchy4"/>
    <dgm:cxn modelId="{C80D39B0-E510-4BC0-9997-5F742ED73DDC}" type="presParOf" srcId="{2F4D0A25-7804-4955-8EE6-E1490C09769B}" destId="{332CCAC1-5998-4131-AE94-E9216C11CFFD}" srcOrd="2" destOrd="0" presId="urn:microsoft.com/office/officeart/2005/8/layout/hierarchy4"/>
    <dgm:cxn modelId="{01EAACB3-7750-485E-9ECD-81B81E25D989}" type="presParOf" srcId="{332CCAC1-5998-4131-AE94-E9216C11CFFD}" destId="{9CACC143-5BE1-43FA-9A8C-EE6372B5B494}" srcOrd="0" destOrd="0" presId="urn:microsoft.com/office/officeart/2005/8/layout/hierarchy4"/>
    <dgm:cxn modelId="{C3F22244-DD67-4957-9A37-128C5F0FF59E}" type="presParOf" srcId="{9CACC143-5BE1-43FA-9A8C-EE6372B5B494}" destId="{CAF63569-9005-4E39-9F62-F2D129E4F3E7}" srcOrd="0" destOrd="0" presId="urn:microsoft.com/office/officeart/2005/8/layout/hierarchy4"/>
    <dgm:cxn modelId="{0D1C70EF-BB35-4652-9D3B-020F396909BF}" type="presParOf" srcId="{9CACC143-5BE1-43FA-9A8C-EE6372B5B494}" destId="{04E4271A-EDE2-4468-B580-9FC3615D4196}" srcOrd="1" destOrd="0" presId="urn:microsoft.com/office/officeart/2005/8/layout/hierarchy4"/>
    <dgm:cxn modelId="{6A0133CE-6FC4-4942-83DD-49E97262CFBF}" type="presParOf" srcId="{9CACC143-5BE1-43FA-9A8C-EE6372B5B494}" destId="{027FDD2B-C6D4-4F58-B92D-8F28F04B6BA3}" srcOrd="2" destOrd="0" presId="urn:microsoft.com/office/officeart/2005/8/layout/hierarchy4"/>
    <dgm:cxn modelId="{E4D3558F-F74D-4254-8C8A-344BD44BC076}" type="presParOf" srcId="{027FDD2B-C6D4-4F58-B92D-8F28F04B6BA3}" destId="{D83BA311-F80E-4494-9B7B-C363A8CD31F3}" srcOrd="0" destOrd="0" presId="urn:microsoft.com/office/officeart/2005/8/layout/hierarchy4"/>
    <dgm:cxn modelId="{1CBA3E1E-E5D2-425C-BEA7-B13B6007D750}" type="presParOf" srcId="{D83BA311-F80E-4494-9B7B-C363A8CD31F3}" destId="{6A510D0C-FAC5-4FA5-93AA-47C2457E677E}" srcOrd="0" destOrd="0" presId="urn:microsoft.com/office/officeart/2005/8/layout/hierarchy4"/>
    <dgm:cxn modelId="{A9C78634-9917-4681-A834-8B38E37EC46F}" type="presParOf" srcId="{D83BA311-F80E-4494-9B7B-C363A8CD31F3}" destId="{9DBC03A1-2737-45AC-ADCD-73C47772E48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C66F32-C614-4B09-9FB1-80A03A4B2E2D}"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PK"/>
        </a:p>
      </dgm:t>
    </dgm:pt>
    <dgm:pt modelId="{74B66D46-BB60-4827-81D3-F477CFC1B746}">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8800"/>
            <a:t>6</a:t>
          </a:r>
          <a:r>
            <a:rPr lang="el-GR" sz="8800">
              <a:latin typeface="Times New Roman" panose="02020603050405020304" pitchFamily="18" charset="0"/>
              <a:cs typeface="Times New Roman" panose="02020603050405020304" pitchFamily="18" charset="0"/>
            </a:rPr>
            <a:t>σ</a:t>
          </a:r>
          <a:endParaRPr lang="en-PK" sz="8800" dirty="0"/>
        </a:p>
      </dgm:t>
    </dgm:pt>
    <dgm:pt modelId="{D0FF7D4D-E62A-4C34-B7EF-8813BF4685DD}" type="parTrans" cxnId="{A4A42A3D-16EB-45C5-AE46-5CAB2C0C5FB4}">
      <dgm:prSet/>
      <dgm:spPr/>
      <dgm:t>
        <a:bodyPr/>
        <a:lstStyle/>
        <a:p>
          <a:endParaRPr lang="en-PK"/>
        </a:p>
      </dgm:t>
    </dgm:pt>
    <dgm:pt modelId="{07FF5971-7084-45E2-B622-BAA69A928F19}" type="sibTrans" cxnId="{A4A42A3D-16EB-45C5-AE46-5CAB2C0C5FB4}">
      <dgm:prSet/>
      <dgm:spPr/>
      <dgm:t>
        <a:bodyPr/>
        <a:lstStyle/>
        <a:p>
          <a:endParaRPr lang="en-PK"/>
        </a:p>
      </dgm:t>
    </dgm:pt>
    <dgm:pt modelId="{A1EA61D1-DBA5-4049-A107-7B705D2BDD4B}" type="asst">
      <dgm:prSet phldrT="[Text]"/>
      <dgm:spPr>
        <a:solidFill>
          <a:schemeClr val="accent4">
            <a:lumMod val="60000"/>
            <a:lumOff val="40000"/>
          </a:schemeClr>
        </a:solidFill>
      </dgm:spPr>
      <dgm:t>
        <a:bodyPr/>
        <a:lstStyle/>
        <a:p>
          <a:r>
            <a:rPr lang="en-US" b="0" dirty="0">
              <a:solidFill>
                <a:schemeClr val="tx1"/>
              </a:solidFill>
            </a:rPr>
            <a:t>Defect Reduction</a:t>
          </a:r>
          <a:endParaRPr lang="en-PK" b="0" dirty="0">
            <a:solidFill>
              <a:schemeClr val="tx1"/>
            </a:solidFill>
          </a:endParaRPr>
        </a:p>
      </dgm:t>
    </dgm:pt>
    <dgm:pt modelId="{E0D42969-6F84-4637-89AC-831E61269A48}" type="parTrans" cxnId="{1159D8DE-44E9-48BF-871F-B8A8B87F2BC7}">
      <dgm:prSet/>
      <dgm:spPr/>
      <dgm:t>
        <a:bodyPr/>
        <a:lstStyle/>
        <a:p>
          <a:endParaRPr lang="en-PK"/>
        </a:p>
      </dgm:t>
    </dgm:pt>
    <dgm:pt modelId="{85A4A3E2-253C-4D15-BD13-E7EFCD39DC1F}" type="sibTrans" cxnId="{1159D8DE-44E9-48BF-871F-B8A8B87F2BC7}">
      <dgm:prSet/>
      <dgm:spPr/>
      <dgm:t>
        <a:bodyPr/>
        <a:lstStyle/>
        <a:p>
          <a:endParaRPr lang="en-PK"/>
        </a:p>
      </dgm:t>
    </dgm:pt>
    <dgm:pt modelId="{33F838F8-6CEE-4840-AA40-FF6E57604E23}">
      <dgm:prSet phldrT="[Text]"/>
      <dgm:spPr>
        <a:solidFill>
          <a:schemeClr val="bg1">
            <a:lumMod val="95000"/>
          </a:schemeClr>
        </a:solidFill>
      </dgm:spPr>
      <dgm:t>
        <a:bodyPr/>
        <a:lstStyle/>
        <a:p>
          <a:r>
            <a:rPr lang="en-US" dirty="0"/>
            <a:t>Cycle Reduction</a:t>
          </a:r>
          <a:endParaRPr lang="en-PK" dirty="0"/>
        </a:p>
      </dgm:t>
    </dgm:pt>
    <dgm:pt modelId="{A6E816FA-7A49-4D5D-9D25-C1A68FE7AAB3}" type="parTrans" cxnId="{029CAA18-C2BE-4664-934A-456126A5B2AA}">
      <dgm:prSet/>
      <dgm:spPr/>
      <dgm:t>
        <a:bodyPr/>
        <a:lstStyle/>
        <a:p>
          <a:endParaRPr lang="en-PK"/>
        </a:p>
      </dgm:t>
    </dgm:pt>
    <dgm:pt modelId="{09A715AC-03C8-4FD1-8A02-943C896C8A1D}" type="sibTrans" cxnId="{029CAA18-C2BE-4664-934A-456126A5B2AA}">
      <dgm:prSet/>
      <dgm:spPr/>
      <dgm:t>
        <a:bodyPr/>
        <a:lstStyle/>
        <a:p>
          <a:endParaRPr lang="en-PK"/>
        </a:p>
      </dgm:t>
    </dgm:pt>
    <dgm:pt modelId="{78198AC4-5985-4053-93E1-173126C9FE02}" type="asst">
      <dgm:prSet phldrT="[Text]" custT="1"/>
      <dgm:spPr>
        <a:solidFill>
          <a:schemeClr val="bg1">
            <a:lumMod val="95000"/>
          </a:schemeClr>
        </a:solidFill>
      </dgm:spPr>
      <dgm:t>
        <a:bodyPr/>
        <a:lstStyle/>
        <a:p>
          <a:r>
            <a:rPr lang="en-US" sz="2000" dirty="0"/>
            <a:t>DMADOV</a:t>
          </a:r>
          <a:endParaRPr lang="en-PK" sz="800" dirty="0"/>
        </a:p>
      </dgm:t>
    </dgm:pt>
    <dgm:pt modelId="{403ABFB0-F70C-43B2-8D25-6F5AC43FAA06}" type="parTrans" cxnId="{41663A40-A6FE-41F7-8C94-BB5770E86A7C}">
      <dgm:prSet/>
      <dgm:spPr/>
      <dgm:t>
        <a:bodyPr/>
        <a:lstStyle/>
        <a:p>
          <a:endParaRPr lang="en-PK"/>
        </a:p>
      </dgm:t>
    </dgm:pt>
    <dgm:pt modelId="{563947B9-96B3-4B54-80D4-922E986071CE}" type="sibTrans" cxnId="{41663A40-A6FE-41F7-8C94-BB5770E86A7C}">
      <dgm:prSet/>
      <dgm:spPr/>
      <dgm:t>
        <a:bodyPr/>
        <a:lstStyle/>
        <a:p>
          <a:endParaRPr lang="en-PK"/>
        </a:p>
      </dgm:t>
    </dgm:pt>
    <dgm:pt modelId="{F7EE1248-430F-4EF3-B525-C70E78195EA4}" type="asst">
      <dgm:prSet phldrT="[Text]" custT="1"/>
      <dgm:spPr>
        <a:solidFill>
          <a:schemeClr val="accent4">
            <a:lumMod val="60000"/>
            <a:lumOff val="40000"/>
          </a:schemeClr>
        </a:solidFill>
      </dgm:spPr>
      <dgm:t>
        <a:bodyPr/>
        <a:lstStyle/>
        <a:p>
          <a:r>
            <a:rPr lang="en-US" sz="2000" b="0" dirty="0">
              <a:solidFill>
                <a:schemeClr val="tx1"/>
              </a:solidFill>
            </a:rPr>
            <a:t>DMADV</a:t>
          </a:r>
          <a:endParaRPr lang="en-PK" sz="2000" b="0" dirty="0">
            <a:solidFill>
              <a:schemeClr val="tx1"/>
            </a:solidFill>
          </a:endParaRPr>
        </a:p>
      </dgm:t>
    </dgm:pt>
    <dgm:pt modelId="{8F14B902-54CD-43F9-8F13-914BCA8C0EF5}" type="parTrans" cxnId="{3ED69471-D189-46D2-ACD6-6642410031FA}">
      <dgm:prSet/>
      <dgm:spPr/>
      <dgm:t>
        <a:bodyPr/>
        <a:lstStyle/>
        <a:p>
          <a:endParaRPr lang="en-PK"/>
        </a:p>
      </dgm:t>
    </dgm:pt>
    <dgm:pt modelId="{1F140460-1043-44FA-A136-733E56D6CCF3}" type="sibTrans" cxnId="{3ED69471-D189-46D2-ACD6-6642410031FA}">
      <dgm:prSet/>
      <dgm:spPr/>
      <dgm:t>
        <a:bodyPr/>
        <a:lstStyle/>
        <a:p>
          <a:endParaRPr lang="en-PK"/>
        </a:p>
      </dgm:t>
    </dgm:pt>
    <dgm:pt modelId="{D0E2C2C0-EF6D-4C0B-8F76-651083204C2F}" type="asst">
      <dgm:prSet phldrT="[Text]"/>
      <dgm:spPr>
        <a:solidFill>
          <a:schemeClr val="bg1">
            <a:lumMod val="95000"/>
          </a:schemeClr>
        </a:solidFill>
      </dgm:spPr>
      <dgm:t>
        <a:bodyPr/>
        <a:lstStyle/>
        <a:p>
          <a:r>
            <a:rPr lang="en-US" dirty="0"/>
            <a:t>Define Measure Analyze Design Optimize Verify</a:t>
          </a:r>
          <a:endParaRPr lang="en-PK" dirty="0"/>
        </a:p>
      </dgm:t>
    </dgm:pt>
    <dgm:pt modelId="{3E317250-9FFA-4FAD-9101-2715E0908701}" type="parTrans" cxnId="{FF9A2098-4DC7-49B7-A939-5A602BEB8AB3}">
      <dgm:prSet/>
      <dgm:spPr/>
      <dgm:t>
        <a:bodyPr/>
        <a:lstStyle/>
        <a:p>
          <a:endParaRPr lang="en-PK"/>
        </a:p>
      </dgm:t>
    </dgm:pt>
    <dgm:pt modelId="{E0D69C20-4029-4929-9B47-4C28BD58EB56}" type="sibTrans" cxnId="{FF9A2098-4DC7-49B7-A939-5A602BEB8AB3}">
      <dgm:prSet/>
      <dgm:spPr/>
      <dgm:t>
        <a:bodyPr/>
        <a:lstStyle/>
        <a:p>
          <a:endParaRPr lang="en-PK"/>
        </a:p>
      </dgm:t>
    </dgm:pt>
    <dgm:pt modelId="{8368AC78-8F91-496F-9B20-970A41ACDA5C}" type="asst">
      <dgm:prSet phldrT="[Text]"/>
      <dgm:spPr>
        <a:solidFill>
          <a:schemeClr val="accent4">
            <a:lumMod val="60000"/>
            <a:lumOff val="40000"/>
          </a:schemeClr>
        </a:solidFill>
      </dgm:spPr>
      <dgm:t>
        <a:bodyPr/>
        <a:lstStyle/>
        <a:p>
          <a:r>
            <a:rPr lang="en-US" b="0" dirty="0">
              <a:solidFill>
                <a:schemeClr val="tx1"/>
              </a:solidFill>
            </a:rPr>
            <a:t>Define Measure Analyze Design Verify</a:t>
          </a:r>
          <a:endParaRPr lang="en-PK" b="0" dirty="0">
            <a:solidFill>
              <a:schemeClr val="tx1"/>
            </a:solidFill>
          </a:endParaRPr>
        </a:p>
      </dgm:t>
    </dgm:pt>
    <dgm:pt modelId="{F7607C02-6C78-433F-AF39-4A7426F378C1}" type="parTrans" cxnId="{B2F08509-6F1A-49B9-8A1F-3C8400340CE6}">
      <dgm:prSet/>
      <dgm:spPr/>
      <dgm:t>
        <a:bodyPr/>
        <a:lstStyle/>
        <a:p>
          <a:endParaRPr lang="en-PK"/>
        </a:p>
      </dgm:t>
    </dgm:pt>
    <dgm:pt modelId="{047A66CB-C532-42AF-979C-505EF2E19568}" type="sibTrans" cxnId="{B2F08509-6F1A-49B9-8A1F-3C8400340CE6}">
      <dgm:prSet/>
      <dgm:spPr/>
      <dgm:t>
        <a:bodyPr/>
        <a:lstStyle/>
        <a:p>
          <a:endParaRPr lang="en-PK"/>
        </a:p>
      </dgm:t>
    </dgm:pt>
    <dgm:pt modelId="{A70EE263-D9E4-44B6-8EF1-1E44D31AB390}" type="asst">
      <dgm:prSet phldrT="[Text]" custT="1"/>
      <dgm:spPr>
        <a:solidFill>
          <a:schemeClr val="accent4">
            <a:lumMod val="60000"/>
            <a:lumOff val="40000"/>
          </a:schemeClr>
        </a:solidFill>
      </dgm:spPr>
      <dgm:t>
        <a:bodyPr/>
        <a:lstStyle/>
        <a:p>
          <a:r>
            <a:rPr lang="en-US" sz="2000" b="0" dirty="0">
              <a:solidFill>
                <a:schemeClr val="tx1"/>
              </a:solidFill>
            </a:rPr>
            <a:t>DMAIC</a:t>
          </a:r>
          <a:endParaRPr lang="en-PK" sz="2000" b="0" dirty="0">
            <a:solidFill>
              <a:schemeClr val="tx1"/>
            </a:solidFill>
          </a:endParaRPr>
        </a:p>
      </dgm:t>
    </dgm:pt>
    <dgm:pt modelId="{099B9144-68E2-4165-9669-77B151F5B6C9}" type="parTrans" cxnId="{74665A6C-509A-4231-A5A5-83EA53E6E831}">
      <dgm:prSet/>
      <dgm:spPr/>
      <dgm:t>
        <a:bodyPr/>
        <a:lstStyle/>
        <a:p>
          <a:endParaRPr lang="en-PK"/>
        </a:p>
      </dgm:t>
    </dgm:pt>
    <dgm:pt modelId="{31C26321-5328-4F47-A090-D65BB7D3E946}" type="sibTrans" cxnId="{74665A6C-509A-4231-A5A5-83EA53E6E831}">
      <dgm:prSet/>
      <dgm:spPr/>
      <dgm:t>
        <a:bodyPr/>
        <a:lstStyle/>
        <a:p>
          <a:endParaRPr lang="en-PK"/>
        </a:p>
      </dgm:t>
    </dgm:pt>
    <dgm:pt modelId="{FC4721E8-A0D7-4BC2-B548-A70CA601800D}" type="asst">
      <dgm:prSet phldrT="[Text]"/>
      <dgm:spPr>
        <a:solidFill>
          <a:schemeClr val="accent4">
            <a:lumMod val="60000"/>
            <a:lumOff val="40000"/>
          </a:schemeClr>
        </a:solidFill>
      </dgm:spPr>
      <dgm:t>
        <a:bodyPr/>
        <a:lstStyle/>
        <a:p>
          <a:r>
            <a:rPr lang="en-US" b="0" dirty="0">
              <a:solidFill>
                <a:schemeClr val="tx1"/>
              </a:solidFill>
            </a:rPr>
            <a:t>Define Measure Analyze Improve Control</a:t>
          </a:r>
          <a:endParaRPr lang="en-PK" b="0" dirty="0">
            <a:solidFill>
              <a:schemeClr val="tx1"/>
            </a:solidFill>
          </a:endParaRPr>
        </a:p>
      </dgm:t>
    </dgm:pt>
    <dgm:pt modelId="{D51FF0D5-533A-4CD8-A66F-A4A4A0FD23D7}" type="parTrans" cxnId="{9CF9C261-D6D2-4751-92CC-BEDF76BDC619}">
      <dgm:prSet/>
      <dgm:spPr/>
      <dgm:t>
        <a:bodyPr/>
        <a:lstStyle/>
        <a:p>
          <a:endParaRPr lang="en-PK"/>
        </a:p>
      </dgm:t>
    </dgm:pt>
    <dgm:pt modelId="{BF79E1E5-CDB8-42D2-B61B-005C3784CE86}" type="sibTrans" cxnId="{9CF9C261-D6D2-4751-92CC-BEDF76BDC619}">
      <dgm:prSet/>
      <dgm:spPr/>
      <dgm:t>
        <a:bodyPr/>
        <a:lstStyle/>
        <a:p>
          <a:endParaRPr lang="en-PK"/>
        </a:p>
      </dgm:t>
    </dgm:pt>
    <dgm:pt modelId="{3FDCDED4-8F79-4F18-A02B-613897C3C4AA}" type="asst">
      <dgm:prSet phldrT="[Text]"/>
      <dgm:spPr>
        <a:solidFill>
          <a:schemeClr val="bg1">
            <a:lumMod val="95000"/>
          </a:schemeClr>
        </a:solidFill>
      </dgm:spPr>
      <dgm:t>
        <a:bodyPr/>
        <a:lstStyle/>
        <a:p>
          <a:r>
            <a:rPr lang="en-US" dirty="0"/>
            <a:t>Developing Six Sigma Software</a:t>
          </a:r>
          <a:endParaRPr lang="en-PK" dirty="0"/>
        </a:p>
      </dgm:t>
    </dgm:pt>
    <dgm:pt modelId="{2733BE78-C4A3-4D95-A2D2-6E62432096C0}" type="parTrans" cxnId="{75A058E3-AC79-4E5D-AE8B-5F2D164CB380}">
      <dgm:prSet/>
      <dgm:spPr/>
      <dgm:t>
        <a:bodyPr/>
        <a:lstStyle/>
        <a:p>
          <a:endParaRPr lang="en-PK"/>
        </a:p>
      </dgm:t>
    </dgm:pt>
    <dgm:pt modelId="{8262E6B3-959B-42C0-B737-7C50B686A8E5}" type="sibTrans" cxnId="{75A058E3-AC79-4E5D-AE8B-5F2D164CB380}">
      <dgm:prSet/>
      <dgm:spPr/>
      <dgm:t>
        <a:bodyPr/>
        <a:lstStyle/>
        <a:p>
          <a:endParaRPr lang="en-PK"/>
        </a:p>
      </dgm:t>
    </dgm:pt>
    <dgm:pt modelId="{74C6D314-A235-4053-9981-8E7C105E87B0}">
      <dgm:prSet phldrT="[Text]" custT="1"/>
      <dgm:spPr>
        <a:solidFill>
          <a:schemeClr val="bg1">
            <a:lumMod val="95000"/>
          </a:schemeClr>
        </a:solidFill>
      </dgm:spPr>
      <dgm:t>
        <a:bodyPr/>
        <a:lstStyle/>
        <a:p>
          <a:r>
            <a:rPr lang="en-US" sz="2000" dirty="0"/>
            <a:t>CFPM</a:t>
          </a:r>
          <a:endParaRPr lang="en-PK" sz="2600" dirty="0"/>
        </a:p>
      </dgm:t>
    </dgm:pt>
    <dgm:pt modelId="{3C9EBBC0-AB9A-4028-B956-1B2F99AE908E}" type="parTrans" cxnId="{AE46FA82-BCDB-453A-9609-BA77D4E2BFD5}">
      <dgm:prSet/>
      <dgm:spPr/>
      <dgm:t>
        <a:bodyPr/>
        <a:lstStyle/>
        <a:p>
          <a:endParaRPr lang="en-PK"/>
        </a:p>
      </dgm:t>
    </dgm:pt>
    <dgm:pt modelId="{B6E5BD7C-AC87-456D-8618-FA67D2DB05B4}" type="sibTrans" cxnId="{AE46FA82-BCDB-453A-9609-BA77D4E2BFD5}">
      <dgm:prSet/>
      <dgm:spPr/>
      <dgm:t>
        <a:bodyPr/>
        <a:lstStyle/>
        <a:p>
          <a:endParaRPr lang="en-PK"/>
        </a:p>
      </dgm:t>
    </dgm:pt>
    <dgm:pt modelId="{BF16442F-4B97-41B1-909D-63D48A4FF4F0}">
      <dgm:prSet phldrT="[Text]"/>
      <dgm:spPr>
        <a:solidFill>
          <a:schemeClr val="bg1">
            <a:lumMod val="95000"/>
          </a:schemeClr>
        </a:solidFill>
      </dgm:spPr>
      <dgm:t>
        <a:bodyPr/>
        <a:lstStyle/>
        <a:p>
          <a:r>
            <a:rPr lang="en-US" dirty="0"/>
            <a:t>Cross Function Process Mapping</a:t>
          </a:r>
          <a:endParaRPr lang="en-PK" dirty="0"/>
        </a:p>
      </dgm:t>
    </dgm:pt>
    <dgm:pt modelId="{CD4F285D-5988-444B-9CF3-7CEBF06542D2}" type="parTrans" cxnId="{120D7FFF-6106-46D9-83B6-C2458A4D694B}">
      <dgm:prSet/>
      <dgm:spPr/>
      <dgm:t>
        <a:bodyPr/>
        <a:lstStyle/>
        <a:p>
          <a:endParaRPr lang="en-PK"/>
        </a:p>
      </dgm:t>
    </dgm:pt>
    <dgm:pt modelId="{803D1BE1-B55C-4454-8153-A53B7777B6F9}" type="sibTrans" cxnId="{120D7FFF-6106-46D9-83B6-C2458A4D694B}">
      <dgm:prSet/>
      <dgm:spPr/>
      <dgm:t>
        <a:bodyPr/>
        <a:lstStyle/>
        <a:p>
          <a:endParaRPr lang="en-PK"/>
        </a:p>
      </dgm:t>
    </dgm:pt>
    <dgm:pt modelId="{ED18D7EF-E4C6-45FA-AA1B-647FA9C8E1BC}" type="asst">
      <dgm:prSet phldrT="[Text]" custT="1"/>
      <dgm:spPr>
        <a:solidFill>
          <a:schemeClr val="bg1">
            <a:lumMod val="95000"/>
          </a:schemeClr>
        </a:solidFill>
      </dgm:spPr>
      <dgm:t>
        <a:bodyPr/>
        <a:lstStyle/>
        <a:p>
          <a:r>
            <a:rPr lang="en-US" sz="2000" dirty="0"/>
            <a:t>DSSS+</a:t>
          </a:r>
          <a:endParaRPr lang="en-PK" sz="2000" dirty="0"/>
        </a:p>
      </dgm:t>
    </dgm:pt>
    <dgm:pt modelId="{8EB87AE5-44DA-403C-A017-81146A3CCA0B}" type="sibTrans" cxnId="{486D2F34-063C-4C70-A682-CAB6A1EDAD1D}">
      <dgm:prSet/>
      <dgm:spPr/>
      <dgm:t>
        <a:bodyPr/>
        <a:lstStyle/>
        <a:p>
          <a:endParaRPr lang="en-PK"/>
        </a:p>
      </dgm:t>
    </dgm:pt>
    <dgm:pt modelId="{E7533211-7765-415A-9192-9326A5364652}" type="parTrans" cxnId="{486D2F34-063C-4C70-A682-CAB6A1EDAD1D}">
      <dgm:prSet/>
      <dgm:spPr/>
      <dgm:t>
        <a:bodyPr/>
        <a:lstStyle/>
        <a:p>
          <a:endParaRPr lang="en-PK"/>
        </a:p>
      </dgm:t>
    </dgm:pt>
    <dgm:pt modelId="{C6E33268-37BF-4594-A28C-030B46B76CBA}" type="asst">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200" dirty="0">
              <a:solidFill>
                <a:schemeClr val="bg1">
                  <a:lumMod val="85000"/>
                </a:schemeClr>
              </a:solidFill>
            </a:rPr>
            <a:t> Design &amp; Manufacturing</a:t>
          </a:r>
          <a:endParaRPr lang="en-PK" sz="1200" dirty="0">
            <a:solidFill>
              <a:schemeClr val="bg1">
                <a:lumMod val="85000"/>
              </a:schemeClr>
            </a:solidFill>
          </a:endParaRPr>
        </a:p>
      </dgm:t>
    </dgm:pt>
    <dgm:pt modelId="{A0C711C3-8136-4100-9508-F3E25E7F5157}" type="parTrans" cxnId="{9971E4FE-43B9-472D-897A-24CA74D7DE94}">
      <dgm:prSet/>
      <dgm:spPr/>
      <dgm:t>
        <a:bodyPr/>
        <a:lstStyle/>
        <a:p>
          <a:endParaRPr lang="en-PK"/>
        </a:p>
      </dgm:t>
    </dgm:pt>
    <dgm:pt modelId="{75752449-7426-4100-ACD1-C2E44D493734}" type="sibTrans" cxnId="{9971E4FE-43B9-472D-897A-24CA74D7DE94}">
      <dgm:prSet/>
      <dgm:spPr/>
      <dgm:t>
        <a:bodyPr/>
        <a:lstStyle/>
        <a:p>
          <a:endParaRPr lang="en-PK"/>
        </a:p>
      </dgm:t>
    </dgm:pt>
    <dgm:pt modelId="{3D4A13B3-9F6D-4FE9-9E0B-4EE633EB9923}" type="asst">
      <dgm:prSet phldrT="[Text]" custT="1">
        <dgm:style>
          <a:lnRef idx="2">
            <a:schemeClr val="accent1"/>
          </a:lnRef>
          <a:fillRef idx="1">
            <a:schemeClr val="lt1"/>
          </a:fillRef>
          <a:effectRef idx="0">
            <a:schemeClr val="accent1"/>
          </a:effectRef>
          <a:fontRef idx="minor">
            <a:schemeClr val="dk1"/>
          </a:fontRef>
        </dgm:style>
      </dgm:prSet>
      <dgm:spPr>
        <a:solidFill>
          <a:schemeClr val="accent4">
            <a:lumMod val="60000"/>
            <a:lumOff val="40000"/>
          </a:schemeClr>
        </a:solidFill>
      </dgm:spPr>
      <dgm:t>
        <a:bodyPr/>
        <a:lstStyle/>
        <a:p>
          <a:r>
            <a:rPr lang="en-US" sz="1200" b="0" u="none" dirty="0"/>
            <a:t>Designing New Processes</a:t>
          </a:r>
          <a:endParaRPr lang="en-PK" sz="1200" b="0" u="none" dirty="0"/>
        </a:p>
      </dgm:t>
    </dgm:pt>
    <dgm:pt modelId="{8A08F264-2C1D-45AE-8AFB-2214CF4131AC}" type="parTrans" cxnId="{B8C03121-D660-47FD-97A7-4F722DBE22E3}">
      <dgm:prSet/>
      <dgm:spPr/>
      <dgm:t>
        <a:bodyPr/>
        <a:lstStyle/>
        <a:p>
          <a:endParaRPr lang="en-PK"/>
        </a:p>
      </dgm:t>
    </dgm:pt>
    <dgm:pt modelId="{85A236BF-4C7F-4225-BB8C-0F16D47BC4F6}" type="sibTrans" cxnId="{B8C03121-D660-47FD-97A7-4F722DBE22E3}">
      <dgm:prSet/>
      <dgm:spPr/>
      <dgm:t>
        <a:bodyPr/>
        <a:lstStyle/>
        <a:p>
          <a:endParaRPr lang="en-PK"/>
        </a:p>
      </dgm:t>
    </dgm:pt>
    <dgm:pt modelId="{31027D9F-C9F6-43B3-BCE6-0EF88AC70210}" type="asst">
      <dgm:prSet phldrT="[Text]" custT="1">
        <dgm:style>
          <a:lnRef idx="2">
            <a:schemeClr val="accent1"/>
          </a:lnRef>
          <a:fillRef idx="1">
            <a:schemeClr val="lt1"/>
          </a:fillRef>
          <a:effectRef idx="0">
            <a:schemeClr val="accent1"/>
          </a:effectRef>
          <a:fontRef idx="minor">
            <a:schemeClr val="dk1"/>
          </a:fontRef>
        </dgm:style>
      </dgm:prSet>
      <dgm:spPr>
        <a:solidFill>
          <a:schemeClr val="accent4">
            <a:lumMod val="60000"/>
            <a:lumOff val="40000"/>
          </a:schemeClr>
        </a:solidFill>
      </dgm:spPr>
      <dgm:t>
        <a:bodyPr/>
        <a:lstStyle/>
        <a:p>
          <a:r>
            <a:rPr lang="en-US" sz="1200" b="0" u="none" dirty="0"/>
            <a:t>Improving Existing Cross-Functional Process</a:t>
          </a:r>
          <a:endParaRPr lang="en-PK" sz="1200" b="0" u="none" dirty="0"/>
        </a:p>
      </dgm:t>
    </dgm:pt>
    <dgm:pt modelId="{B5221F68-3513-4583-91F4-BFC08DA6C573}" type="parTrans" cxnId="{92B24D3F-70EF-4CEA-8FDB-C2A97AC7D84C}">
      <dgm:prSet/>
      <dgm:spPr/>
      <dgm:t>
        <a:bodyPr/>
        <a:lstStyle/>
        <a:p>
          <a:endParaRPr lang="en-PK"/>
        </a:p>
      </dgm:t>
    </dgm:pt>
    <dgm:pt modelId="{F5409F34-D95D-41B3-A563-6F031011E3F5}" type="sibTrans" cxnId="{92B24D3F-70EF-4CEA-8FDB-C2A97AC7D84C}">
      <dgm:prSet/>
      <dgm:spPr/>
      <dgm:t>
        <a:bodyPr/>
        <a:lstStyle/>
        <a:p>
          <a:endParaRPr lang="en-PK"/>
        </a:p>
      </dgm:t>
    </dgm:pt>
    <dgm:pt modelId="{C2A63EEA-BCC4-4B1B-B097-71C01D4228B6}" type="asst">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200" dirty="0">
              <a:solidFill>
                <a:schemeClr val="bg1">
                  <a:lumMod val="85000"/>
                </a:schemeClr>
              </a:solidFill>
            </a:rPr>
            <a:t>Software Development</a:t>
          </a:r>
          <a:endParaRPr lang="en-PK" sz="1200" dirty="0">
            <a:solidFill>
              <a:schemeClr val="bg1">
                <a:lumMod val="85000"/>
              </a:schemeClr>
            </a:solidFill>
          </a:endParaRPr>
        </a:p>
      </dgm:t>
    </dgm:pt>
    <dgm:pt modelId="{8327C9A2-0EC7-4A1B-8D9D-A5474EC6750C}" type="parTrans" cxnId="{E2FD1317-DD77-4E8B-A717-42FB1E07D270}">
      <dgm:prSet/>
      <dgm:spPr/>
      <dgm:t>
        <a:bodyPr/>
        <a:lstStyle/>
        <a:p>
          <a:endParaRPr lang="en-PK"/>
        </a:p>
      </dgm:t>
    </dgm:pt>
    <dgm:pt modelId="{611A669B-EF51-41F1-9017-8DC49BA85848}" type="sibTrans" cxnId="{E2FD1317-DD77-4E8B-A717-42FB1E07D270}">
      <dgm:prSet/>
      <dgm:spPr/>
      <dgm:t>
        <a:bodyPr/>
        <a:lstStyle/>
        <a:p>
          <a:endParaRPr lang="en-PK"/>
        </a:p>
      </dgm:t>
    </dgm:pt>
    <dgm:pt modelId="{84EECC66-7A1E-4443-91D7-916DC725077D}">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200" dirty="0">
              <a:solidFill>
                <a:schemeClr val="bg1">
                  <a:lumMod val="85000"/>
                </a:schemeClr>
              </a:solidFill>
            </a:rPr>
            <a:t>Improving Cross-Functional Process</a:t>
          </a:r>
          <a:endParaRPr lang="en-PK" sz="1200" dirty="0">
            <a:solidFill>
              <a:schemeClr val="bg1">
                <a:lumMod val="85000"/>
              </a:schemeClr>
            </a:solidFill>
          </a:endParaRPr>
        </a:p>
      </dgm:t>
    </dgm:pt>
    <dgm:pt modelId="{464492F9-2A85-4B68-BC9F-52ACE095479B}" type="parTrans" cxnId="{D97A578B-D313-4895-A1EB-36FFE3D20929}">
      <dgm:prSet/>
      <dgm:spPr/>
      <dgm:t>
        <a:bodyPr/>
        <a:lstStyle/>
        <a:p>
          <a:endParaRPr lang="en-PK"/>
        </a:p>
      </dgm:t>
    </dgm:pt>
    <dgm:pt modelId="{8052D987-F273-485A-8AFA-EDF2A3DAA06D}" type="sibTrans" cxnId="{D97A578B-D313-4895-A1EB-36FFE3D20929}">
      <dgm:prSet/>
      <dgm:spPr/>
      <dgm:t>
        <a:bodyPr/>
        <a:lstStyle/>
        <a:p>
          <a:endParaRPr lang="en-PK"/>
        </a:p>
      </dgm:t>
    </dgm:pt>
    <dgm:pt modelId="{8D100C56-D6BC-4DE0-B59C-B25920E3271C}" type="pres">
      <dgm:prSet presAssocID="{8AC66F32-C614-4B09-9FB1-80A03A4B2E2D}" presName="Name0" presStyleCnt="0">
        <dgm:presLayoutVars>
          <dgm:chPref val="1"/>
          <dgm:dir/>
          <dgm:animOne val="branch"/>
          <dgm:animLvl val="lvl"/>
          <dgm:resizeHandles/>
        </dgm:presLayoutVars>
      </dgm:prSet>
      <dgm:spPr/>
    </dgm:pt>
    <dgm:pt modelId="{3C0BFD2C-8B63-494B-8C33-8296EF09D25F}" type="pres">
      <dgm:prSet presAssocID="{74B66D46-BB60-4827-81D3-F477CFC1B746}" presName="vertOne" presStyleCnt="0"/>
      <dgm:spPr/>
    </dgm:pt>
    <dgm:pt modelId="{2626DC41-CCCA-4EA9-9096-0AC31CF183FE}" type="pres">
      <dgm:prSet presAssocID="{74B66D46-BB60-4827-81D3-F477CFC1B746}" presName="txOne" presStyleLbl="node0" presStyleIdx="0" presStyleCnt="1">
        <dgm:presLayoutVars>
          <dgm:chPref val="3"/>
        </dgm:presLayoutVars>
      </dgm:prSet>
      <dgm:spPr/>
    </dgm:pt>
    <dgm:pt modelId="{841742C1-CE67-42C4-890A-E65DBC1757DC}" type="pres">
      <dgm:prSet presAssocID="{74B66D46-BB60-4827-81D3-F477CFC1B746}" presName="parTransOne" presStyleCnt="0"/>
      <dgm:spPr/>
    </dgm:pt>
    <dgm:pt modelId="{874CDBEF-4766-4CFD-BA6D-0FA95B41C9BE}" type="pres">
      <dgm:prSet presAssocID="{74B66D46-BB60-4827-81D3-F477CFC1B746}" presName="horzOne" presStyleCnt="0"/>
      <dgm:spPr/>
    </dgm:pt>
    <dgm:pt modelId="{D1D2D802-15BB-45A8-8843-1C8896F739DB}" type="pres">
      <dgm:prSet presAssocID="{A1EA61D1-DBA5-4049-A107-7B705D2BDD4B}" presName="vertTwo" presStyleCnt="0"/>
      <dgm:spPr/>
    </dgm:pt>
    <dgm:pt modelId="{4A9A5B93-1B0F-443F-ABA8-FDF4CBB2F4AB}" type="pres">
      <dgm:prSet presAssocID="{A1EA61D1-DBA5-4049-A107-7B705D2BDD4B}" presName="txTwo" presStyleLbl="asst1" presStyleIdx="0" presStyleCnt="13">
        <dgm:presLayoutVars>
          <dgm:chPref val="3"/>
        </dgm:presLayoutVars>
      </dgm:prSet>
      <dgm:spPr/>
    </dgm:pt>
    <dgm:pt modelId="{AFACFB96-F362-4B72-B999-84545BABD0D0}" type="pres">
      <dgm:prSet presAssocID="{A1EA61D1-DBA5-4049-A107-7B705D2BDD4B}" presName="parTransTwo" presStyleCnt="0"/>
      <dgm:spPr/>
    </dgm:pt>
    <dgm:pt modelId="{2670791F-EDE4-44DF-826C-BD5C398C39C4}" type="pres">
      <dgm:prSet presAssocID="{A1EA61D1-DBA5-4049-A107-7B705D2BDD4B}" presName="horzTwo" presStyleCnt="0"/>
      <dgm:spPr/>
    </dgm:pt>
    <dgm:pt modelId="{F05AF4F3-A0EC-4B10-8663-12326755D6AB}" type="pres">
      <dgm:prSet presAssocID="{78198AC4-5985-4053-93E1-173126C9FE02}" presName="vertThree" presStyleCnt="0"/>
      <dgm:spPr/>
    </dgm:pt>
    <dgm:pt modelId="{D02DC722-6AA5-4DF0-9A38-1B51E8A2F8BD}" type="pres">
      <dgm:prSet presAssocID="{78198AC4-5985-4053-93E1-173126C9FE02}" presName="txThree" presStyleLbl="asst1" presStyleIdx="1" presStyleCnt="13">
        <dgm:presLayoutVars>
          <dgm:chPref val="3"/>
        </dgm:presLayoutVars>
      </dgm:prSet>
      <dgm:spPr/>
    </dgm:pt>
    <dgm:pt modelId="{D53C36E8-81C0-4B2F-BA62-6F46ABAF5201}" type="pres">
      <dgm:prSet presAssocID="{78198AC4-5985-4053-93E1-173126C9FE02}" presName="parTransThree" presStyleCnt="0"/>
      <dgm:spPr/>
    </dgm:pt>
    <dgm:pt modelId="{68F46F7A-9E9F-4F0C-B62A-15286832DD44}" type="pres">
      <dgm:prSet presAssocID="{78198AC4-5985-4053-93E1-173126C9FE02}" presName="horzThree" presStyleCnt="0"/>
      <dgm:spPr/>
    </dgm:pt>
    <dgm:pt modelId="{2D518E20-43A5-45DC-A637-1F5161DCD07A}" type="pres">
      <dgm:prSet presAssocID="{D0E2C2C0-EF6D-4C0B-8F76-651083204C2F}" presName="vertFour" presStyleCnt="0">
        <dgm:presLayoutVars>
          <dgm:chPref val="3"/>
        </dgm:presLayoutVars>
      </dgm:prSet>
      <dgm:spPr/>
    </dgm:pt>
    <dgm:pt modelId="{53738257-8685-4D4A-A1B9-CE09AAD66786}" type="pres">
      <dgm:prSet presAssocID="{D0E2C2C0-EF6D-4C0B-8F76-651083204C2F}" presName="txFour" presStyleLbl="asst1" presStyleIdx="2" presStyleCnt="13">
        <dgm:presLayoutVars>
          <dgm:chPref val="3"/>
        </dgm:presLayoutVars>
      </dgm:prSet>
      <dgm:spPr/>
    </dgm:pt>
    <dgm:pt modelId="{7FAB0B22-1A2F-4EFA-8C63-53D662C6B718}" type="pres">
      <dgm:prSet presAssocID="{D0E2C2C0-EF6D-4C0B-8F76-651083204C2F}" presName="parTransFour" presStyleCnt="0"/>
      <dgm:spPr/>
    </dgm:pt>
    <dgm:pt modelId="{4A4DB134-4A8B-4ABE-80AB-E8729A04D4C6}" type="pres">
      <dgm:prSet presAssocID="{D0E2C2C0-EF6D-4C0B-8F76-651083204C2F}" presName="horzFour" presStyleCnt="0"/>
      <dgm:spPr/>
    </dgm:pt>
    <dgm:pt modelId="{705332BD-10A9-43F7-8558-ED892E6FBF89}" type="pres">
      <dgm:prSet presAssocID="{C6E33268-37BF-4594-A28C-030B46B76CBA}" presName="vertFour" presStyleCnt="0">
        <dgm:presLayoutVars>
          <dgm:chPref val="3"/>
        </dgm:presLayoutVars>
      </dgm:prSet>
      <dgm:spPr/>
    </dgm:pt>
    <dgm:pt modelId="{EE107CEF-B819-403F-B960-B48CD070C60F}" type="pres">
      <dgm:prSet presAssocID="{C6E33268-37BF-4594-A28C-030B46B76CBA}" presName="txFour" presStyleLbl="asst1" presStyleIdx="3" presStyleCnt="13">
        <dgm:presLayoutVars>
          <dgm:chPref val="3"/>
        </dgm:presLayoutVars>
      </dgm:prSet>
      <dgm:spPr/>
    </dgm:pt>
    <dgm:pt modelId="{CF991FAA-2693-44B3-A8F9-13E4726C9473}" type="pres">
      <dgm:prSet presAssocID="{C6E33268-37BF-4594-A28C-030B46B76CBA}" presName="horzFour" presStyleCnt="0"/>
      <dgm:spPr/>
    </dgm:pt>
    <dgm:pt modelId="{73912039-69BC-4613-84F7-E124641FBD85}" type="pres">
      <dgm:prSet presAssocID="{563947B9-96B3-4B54-80D4-922E986071CE}" presName="sibSpaceThree" presStyleCnt="0"/>
      <dgm:spPr/>
    </dgm:pt>
    <dgm:pt modelId="{BBA3D285-AC92-456E-9086-543E9CB10C56}" type="pres">
      <dgm:prSet presAssocID="{F7EE1248-430F-4EF3-B525-C70E78195EA4}" presName="vertThree" presStyleCnt="0"/>
      <dgm:spPr/>
    </dgm:pt>
    <dgm:pt modelId="{887A3BFD-785F-4633-B49A-0E17B6684380}" type="pres">
      <dgm:prSet presAssocID="{F7EE1248-430F-4EF3-B525-C70E78195EA4}" presName="txThree" presStyleLbl="asst1" presStyleIdx="4" presStyleCnt="13">
        <dgm:presLayoutVars>
          <dgm:chPref val="3"/>
        </dgm:presLayoutVars>
      </dgm:prSet>
      <dgm:spPr/>
    </dgm:pt>
    <dgm:pt modelId="{FA5EB0FC-25AA-4D2A-80FB-BDBE05D980AE}" type="pres">
      <dgm:prSet presAssocID="{F7EE1248-430F-4EF3-B525-C70E78195EA4}" presName="parTransThree" presStyleCnt="0"/>
      <dgm:spPr/>
    </dgm:pt>
    <dgm:pt modelId="{932D8734-EC2D-4BFC-A34F-3EE866A39A4B}" type="pres">
      <dgm:prSet presAssocID="{F7EE1248-430F-4EF3-B525-C70E78195EA4}" presName="horzThree" presStyleCnt="0"/>
      <dgm:spPr/>
    </dgm:pt>
    <dgm:pt modelId="{3B051E8E-025E-4CE8-B04C-ECDA169E1D69}" type="pres">
      <dgm:prSet presAssocID="{8368AC78-8F91-496F-9B20-970A41ACDA5C}" presName="vertFour" presStyleCnt="0">
        <dgm:presLayoutVars>
          <dgm:chPref val="3"/>
        </dgm:presLayoutVars>
      </dgm:prSet>
      <dgm:spPr/>
    </dgm:pt>
    <dgm:pt modelId="{64C7BF3F-0A4C-418F-9D19-73E3B9FD9903}" type="pres">
      <dgm:prSet presAssocID="{8368AC78-8F91-496F-9B20-970A41ACDA5C}" presName="txFour" presStyleLbl="asst1" presStyleIdx="5" presStyleCnt="13">
        <dgm:presLayoutVars>
          <dgm:chPref val="3"/>
        </dgm:presLayoutVars>
      </dgm:prSet>
      <dgm:spPr/>
    </dgm:pt>
    <dgm:pt modelId="{0442EB6A-2B71-475A-ABED-649DC2FF0554}" type="pres">
      <dgm:prSet presAssocID="{8368AC78-8F91-496F-9B20-970A41ACDA5C}" presName="parTransFour" presStyleCnt="0"/>
      <dgm:spPr/>
    </dgm:pt>
    <dgm:pt modelId="{BF3DE329-82FA-4BB8-B1B1-67385E25A4F6}" type="pres">
      <dgm:prSet presAssocID="{8368AC78-8F91-496F-9B20-970A41ACDA5C}" presName="horzFour" presStyleCnt="0"/>
      <dgm:spPr/>
    </dgm:pt>
    <dgm:pt modelId="{DED543D2-D8B4-4130-8004-96EC09EE0AD2}" type="pres">
      <dgm:prSet presAssocID="{3D4A13B3-9F6D-4FE9-9E0B-4EE633EB9923}" presName="vertFour" presStyleCnt="0">
        <dgm:presLayoutVars>
          <dgm:chPref val="3"/>
        </dgm:presLayoutVars>
      </dgm:prSet>
      <dgm:spPr/>
    </dgm:pt>
    <dgm:pt modelId="{2F932ED3-9C91-4D7E-9784-DC6DF73791AC}" type="pres">
      <dgm:prSet presAssocID="{3D4A13B3-9F6D-4FE9-9E0B-4EE633EB9923}" presName="txFour" presStyleLbl="asst1" presStyleIdx="6" presStyleCnt="13">
        <dgm:presLayoutVars>
          <dgm:chPref val="3"/>
        </dgm:presLayoutVars>
      </dgm:prSet>
      <dgm:spPr/>
    </dgm:pt>
    <dgm:pt modelId="{225CAF58-4EB2-44E9-BE50-37207E256484}" type="pres">
      <dgm:prSet presAssocID="{3D4A13B3-9F6D-4FE9-9E0B-4EE633EB9923}" presName="horzFour" presStyleCnt="0"/>
      <dgm:spPr/>
    </dgm:pt>
    <dgm:pt modelId="{F3056ED7-DA10-4A33-9DC1-2D3F64220A0C}" type="pres">
      <dgm:prSet presAssocID="{1F140460-1043-44FA-A136-733E56D6CCF3}" presName="sibSpaceThree" presStyleCnt="0"/>
      <dgm:spPr/>
    </dgm:pt>
    <dgm:pt modelId="{055D66A5-64CD-4F3D-A97E-6037F1863BF5}" type="pres">
      <dgm:prSet presAssocID="{A70EE263-D9E4-44B6-8EF1-1E44D31AB390}" presName="vertThree" presStyleCnt="0"/>
      <dgm:spPr/>
    </dgm:pt>
    <dgm:pt modelId="{75BB805E-57B1-4CC6-B975-1F0514883975}" type="pres">
      <dgm:prSet presAssocID="{A70EE263-D9E4-44B6-8EF1-1E44D31AB390}" presName="txThree" presStyleLbl="asst1" presStyleIdx="7" presStyleCnt="13">
        <dgm:presLayoutVars>
          <dgm:chPref val="3"/>
        </dgm:presLayoutVars>
      </dgm:prSet>
      <dgm:spPr/>
    </dgm:pt>
    <dgm:pt modelId="{8BA9D1FF-5E95-45EB-966E-B849B290AF07}" type="pres">
      <dgm:prSet presAssocID="{A70EE263-D9E4-44B6-8EF1-1E44D31AB390}" presName="parTransThree" presStyleCnt="0"/>
      <dgm:spPr/>
    </dgm:pt>
    <dgm:pt modelId="{36127E8E-308E-45FD-8AFA-3E9D1236BB11}" type="pres">
      <dgm:prSet presAssocID="{A70EE263-D9E4-44B6-8EF1-1E44D31AB390}" presName="horzThree" presStyleCnt="0"/>
      <dgm:spPr/>
    </dgm:pt>
    <dgm:pt modelId="{1CDB4299-0C68-4765-AA47-714DA499D31C}" type="pres">
      <dgm:prSet presAssocID="{FC4721E8-A0D7-4BC2-B548-A70CA601800D}" presName="vertFour" presStyleCnt="0">
        <dgm:presLayoutVars>
          <dgm:chPref val="3"/>
        </dgm:presLayoutVars>
      </dgm:prSet>
      <dgm:spPr/>
    </dgm:pt>
    <dgm:pt modelId="{6A80A389-9D6D-4E45-8545-26136597BD94}" type="pres">
      <dgm:prSet presAssocID="{FC4721E8-A0D7-4BC2-B548-A70CA601800D}" presName="txFour" presStyleLbl="asst1" presStyleIdx="8" presStyleCnt="13">
        <dgm:presLayoutVars>
          <dgm:chPref val="3"/>
        </dgm:presLayoutVars>
      </dgm:prSet>
      <dgm:spPr/>
    </dgm:pt>
    <dgm:pt modelId="{FD72D984-24AE-417E-85DA-A4D316EDF808}" type="pres">
      <dgm:prSet presAssocID="{FC4721E8-A0D7-4BC2-B548-A70CA601800D}" presName="parTransFour" presStyleCnt="0"/>
      <dgm:spPr/>
    </dgm:pt>
    <dgm:pt modelId="{86B818A5-6180-4A7B-8B27-9ED802DF1DAC}" type="pres">
      <dgm:prSet presAssocID="{FC4721E8-A0D7-4BC2-B548-A70CA601800D}" presName="horzFour" presStyleCnt="0"/>
      <dgm:spPr/>
    </dgm:pt>
    <dgm:pt modelId="{387E8985-4351-42BB-9A49-43CFFA500500}" type="pres">
      <dgm:prSet presAssocID="{31027D9F-C9F6-43B3-BCE6-0EF88AC70210}" presName="vertFour" presStyleCnt="0">
        <dgm:presLayoutVars>
          <dgm:chPref val="3"/>
        </dgm:presLayoutVars>
      </dgm:prSet>
      <dgm:spPr/>
    </dgm:pt>
    <dgm:pt modelId="{609679D9-81F2-4D53-911A-F7E0273F1C09}" type="pres">
      <dgm:prSet presAssocID="{31027D9F-C9F6-43B3-BCE6-0EF88AC70210}" presName="txFour" presStyleLbl="asst1" presStyleIdx="9" presStyleCnt="13">
        <dgm:presLayoutVars>
          <dgm:chPref val="3"/>
        </dgm:presLayoutVars>
      </dgm:prSet>
      <dgm:spPr/>
    </dgm:pt>
    <dgm:pt modelId="{FF7CCFC7-5E1C-4993-8FB0-A9F59BDE3550}" type="pres">
      <dgm:prSet presAssocID="{31027D9F-C9F6-43B3-BCE6-0EF88AC70210}" presName="horzFour" presStyleCnt="0"/>
      <dgm:spPr/>
    </dgm:pt>
    <dgm:pt modelId="{03F862E0-6B73-4FD5-9D96-04C6BAA7F3DC}" type="pres">
      <dgm:prSet presAssocID="{31C26321-5328-4F47-A090-D65BB7D3E946}" presName="sibSpaceThree" presStyleCnt="0"/>
      <dgm:spPr/>
    </dgm:pt>
    <dgm:pt modelId="{4906AD9E-71AC-439E-B4CD-E8F402D0A95E}" type="pres">
      <dgm:prSet presAssocID="{ED18D7EF-E4C6-45FA-AA1B-647FA9C8E1BC}" presName="vertThree" presStyleCnt="0"/>
      <dgm:spPr/>
    </dgm:pt>
    <dgm:pt modelId="{FD1979FA-8446-4247-BFF7-A71158CD2544}" type="pres">
      <dgm:prSet presAssocID="{ED18D7EF-E4C6-45FA-AA1B-647FA9C8E1BC}" presName="txThree" presStyleLbl="asst1" presStyleIdx="10" presStyleCnt="13">
        <dgm:presLayoutVars>
          <dgm:chPref val="3"/>
        </dgm:presLayoutVars>
      </dgm:prSet>
      <dgm:spPr/>
    </dgm:pt>
    <dgm:pt modelId="{66441CA5-DE53-410A-A382-FA13F8B60A8F}" type="pres">
      <dgm:prSet presAssocID="{ED18D7EF-E4C6-45FA-AA1B-647FA9C8E1BC}" presName="parTransThree" presStyleCnt="0"/>
      <dgm:spPr/>
    </dgm:pt>
    <dgm:pt modelId="{F9FA95CC-737E-450D-B71B-880C6C83FAA2}" type="pres">
      <dgm:prSet presAssocID="{ED18D7EF-E4C6-45FA-AA1B-647FA9C8E1BC}" presName="horzThree" presStyleCnt="0"/>
      <dgm:spPr/>
    </dgm:pt>
    <dgm:pt modelId="{26C79507-8E54-4C2C-874E-165160DF211B}" type="pres">
      <dgm:prSet presAssocID="{3FDCDED4-8F79-4F18-A02B-613897C3C4AA}" presName="vertFour" presStyleCnt="0">
        <dgm:presLayoutVars>
          <dgm:chPref val="3"/>
        </dgm:presLayoutVars>
      </dgm:prSet>
      <dgm:spPr/>
    </dgm:pt>
    <dgm:pt modelId="{3B5BC361-1A43-4D02-869A-C5E3C968C5CC}" type="pres">
      <dgm:prSet presAssocID="{3FDCDED4-8F79-4F18-A02B-613897C3C4AA}" presName="txFour" presStyleLbl="asst1" presStyleIdx="11" presStyleCnt="13">
        <dgm:presLayoutVars>
          <dgm:chPref val="3"/>
        </dgm:presLayoutVars>
      </dgm:prSet>
      <dgm:spPr/>
    </dgm:pt>
    <dgm:pt modelId="{8D20D50E-90A4-494A-AAB6-2CEEBD0F7A0B}" type="pres">
      <dgm:prSet presAssocID="{3FDCDED4-8F79-4F18-A02B-613897C3C4AA}" presName="parTransFour" presStyleCnt="0"/>
      <dgm:spPr/>
    </dgm:pt>
    <dgm:pt modelId="{4B4D4E7F-589F-4AB7-B0EC-098B0CB7EB37}" type="pres">
      <dgm:prSet presAssocID="{3FDCDED4-8F79-4F18-A02B-613897C3C4AA}" presName="horzFour" presStyleCnt="0"/>
      <dgm:spPr/>
    </dgm:pt>
    <dgm:pt modelId="{081545CE-874D-4F06-99F8-91E005F8EB8A}" type="pres">
      <dgm:prSet presAssocID="{C2A63EEA-BCC4-4B1B-B097-71C01D4228B6}" presName="vertFour" presStyleCnt="0">
        <dgm:presLayoutVars>
          <dgm:chPref val="3"/>
        </dgm:presLayoutVars>
      </dgm:prSet>
      <dgm:spPr/>
    </dgm:pt>
    <dgm:pt modelId="{F96989CF-0D25-4EC7-99CC-D57F0AC8D9D5}" type="pres">
      <dgm:prSet presAssocID="{C2A63EEA-BCC4-4B1B-B097-71C01D4228B6}" presName="txFour" presStyleLbl="asst1" presStyleIdx="12" presStyleCnt="13">
        <dgm:presLayoutVars>
          <dgm:chPref val="3"/>
        </dgm:presLayoutVars>
      </dgm:prSet>
      <dgm:spPr/>
    </dgm:pt>
    <dgm:pt modelId="{39EFD619-5C66-44E6-9BF2-02994E41C1D9}" type="pres">
      <dgm:prSet presAssocID="{C2A63EEA-BCC4-4B1B-B097-71C01D4228B6}" presName="horzFour" presStyleCnt="0"/>
      <dgm:spPr/>
    </dgm:pt>
    <dgm:pt modelId="{C0E89FB9-26F8-4532-9F87-84A19D8B2A7F}" type="pres">
      <dgm:prSet presAssocID="{85A4A3E2-253C-4D15-BD13-E7EFCD39DC1F}" presName="sibSpaceTwo" presStyleCnt="0"/>
      <dgm:spPr/>
    </dgm:pt>
    <dgm:pt modelId="{A2520F49-D602-4A33-BEEE-E31C39B8CBB0}" type="pres">
      <dgm:prSet presAssocID="{33F838F8-6CEE-4840-AA40-FF6E57604E23}" presName="vertTwo" presStyleCnt="0"/>
      <dgm:spPr/>
    </dgm:pt>
    <dgm:pt modelId="{BC5FBD46-C2D5-4A0E-86F1-290C5B4994AA}" type="pres">
      <dgm:prSet presAssocID="{33F838F8-6CEE-4840-AA40-FF6E57604E23}" presName="txTwo" presStyleLbl="node2" presStyleIdx="0" presStyleCnt="1">
        <dgm:presLayoutVars>
          <dgm:chPref val="3"/>
        </dgm:presLayoutVars>
      </dgm:prSet>
      <dgm:spPr/>
    </dgm:pt>
    <dgm:pt modelId="{10285D2E-7489-4C15-BAF4-E31422857332}" type="pres">
      <dgm:prSet presAssocID="{33F838F8-6CEE-4840-AA40-FF6E57604E23}" presName="parTransTwo" presStyleCnt="0"/>
      <dgm:spPr/>
    </dgm:pt>
    <dgm:pt modelId="{23619F8C-046D-462C-A956-F977CF042DE7}" type="pres">
      <dgm:prSet presAssocID="{33F838F8-6CEE-4840-AA40-FF6E57604E23}" presName="horzTwo" presStyleCnt="0"/>
      <dgm:spPr/>
    </dgm:pt>
    <dgm:pt modelId="{2F4D0A25-7804-4955-8EE6-E1490C09769B}" type="pres">
      <dgm:prSet presAssocID="{74C6D314-A235-4053-9981-8E7C105E87B0}" presName="vertThree" presStyleCnt="0"/>
      <dgm:spPr/>
    </dgm:pt>
    <dgm:pt modelId="{5453D5AB-B441-47CF-91DF-F111EE1F382C}" type="pres">
      <dgm:prSet presAssocID="{74C6D314-A235-4053-9981-8E7C105E87B0}" presName="txThree" presStyleLbl="node3" presStyleIdx="0" presStyleCnt="1">
        <dgm:presLayoutVars>
          <dgm:chPref val="3"/>
        </dgm:presLayoutVars>
      </dgm:prSet>
      <dgm:spPr/>
    </dgm:pt>
    <dgm:pt modelId="{6B1B1127-D2E4-4D26-B7A5-F5CF09D3EB1F}" type="pres">
      <dgm:prSet presAssocID="{74C6D314-A235-4053-9981-8E7C105E87B0}" presName="parTransThree" presStyleCnt="0"/>
      <dgm:spPr/>
    </dgm:pt>
    <dgm:pt modelId="{332CCAC1-5998-4131-AE94-E9216C11CFFD}" type="pres">
      <dgm:prSet presAssocID="{74C6D314-A235-4053-9981-8E7C105E87B0}" presName="horzThree" presStyleCnt="0"/>
      <dgm:spPr/>
    </dgm:pt>
    <dgm:pt modelId="{9CACC143-5BE1-43FA-9A8C-EE6372B5B494}" type="pres">
      <dgm:prSet presAssocID="{BF16442F-4B97-41B1-909D-63D48A4FF4F0}" presName="vertFour" presStyleCnt="0">
        <dgm:presLayoutVars>
          <dgm:chPref val="3"/>
        </dgm:presLayoutVars>
      </dgm:prSet>
      <dgm:spPr/>
    </dgm:pt>
    <dgm:pt modelId="{CAF63569-9005-4E39-9F62-F2D129E4F3E7}" type="pres">
      <dgm:prSet presAssocID="{BF16442F-4B97-41B1-909D-63D48A4FF4F0}" presName="txFour" presStyleLbl="node4" presStyleIdx="0" presStyleCnt="2">
        <dgm:presLayoutVars>
          <dgm:chPref val="3"/>
        </dgm:presLayoutVars>
      </dgm:prSet>
      <dgm:spPr/>
    </dgm:pt>
    <dgm:pt modelId="{04E4271A-EDE2-4468-B580-9FC3615D4196}" type="pres">
      <dgm:prSet presAssocID="{BF16442F-4B97-41B1-909D-63D48A4FF4F0}" presName="parTransFour" presStyleCnt="0"/>
      <dgm:spPr/>
    </dgm:pt>
    <dgm:pt modelId="{027FDD2B-C6D4-4F58-B92D-8F28F04B6BA3}" type="pres">
      <dgm:prSet presAssocID="{BF16442F-4B97-41B1-909D-63D48A4FF4F0}" presName="horzFour" presStyleCnt="0"/>
      <dgm:spPr/>
    </dgm:pt>
    <dgm:pt modelId="{D83BA311-F80E-4494-9B7B-C363A8CD31F3}" type="pres">
      <dgm:prSet presAssocID="{84EECC66-7A1E-4443-91D7-916DC725077D}" presName="vertFour" presStyleCnt="0">
        <dgm:presLayoutVars>
          <dgm:chPref val="3"/>
        </dgm:presLayoutVars>
      </dgm:prSet>
      <dgm:spPr/>
    </dgm:pt>
    <dgm:pt modelId="{6A510D0C-FAC5-4FA5-93AA-47C2457E677E}" type="pres">
      <dgm:prSet presAssocID="{84EECC66-7A1E-4443-91D7-916DC725077D}" presName="txFour" presStyleLbl="node4" presStyleIdx="1" presStyleCnt="2">
        <dgm:presLayoutVars>
          <dgm:chPref val="3"/>
        </dgm:presLayoutVars>
      </dgm:prSet>
      <dgm:spPr/>
    </dgm:pt>
    <dgm:pt modelId="{9DBC03A1-2737-45AC-ADCD-73C47772E483}" type="pres">
      <dgm:prSet presAssocID="{84EECC66-7A1E-4443-91D7-916DC725077D}" presName="horzFour" presStyleCnt="0"/>
      <dgm:spPr/>
    </dgm:pt>
  </dgm:ptLst>
  <dgm:cxnLst>
    <dgm:cxn modelId="{B2F08509-6F1A-49B9-8A1F-3C8400340CE6}" srcId="{F7EE1248-430F-4EF3-B525-C70E78195EA4}" destId="{8368AC78-8F91-496F-9B20-970A41ACDA5C}" srcOrd="0" destOrd="0" parTransId="{F7607C02-6C78-433F-AF39-4A7426F378C1}" sibTransId="{047A66CB-C532-42AF-979C-505EF2E19568}"/>
    <dgm:cxn modelId="{B142D711-CF44-492C-A818-121221039BC7}" type="presOf" srcId="{A70EE263-D9E4-44B6-8EF1-1E44D31AB390}" destId="{75BB805E-57B1-4CC6-B975-1F0514883975}" srcOrd="0" destOrd="0" presId="urn:microsoft.com/office/officeart/2005/8/layout/hierarchy4"/>
    <dgm:cxn modelId="{E2FD1317-DD77-4E8B-A717-42FB1E07D270}" srcId="{3FDCDED4-8F79-4F18-A02B-613897C3C4AA}" destId="{C2A63EEA-BCC4-4B1B-B097-71C01D4228B6}" srcOrd="0" destOrd="0" parTransId="{8327C9A2-0EC7-4A1B-8D9D-A5474EC6750C}" sibTransId="{611A669B-EF51-41F1-9017-8DC49BA85848}"/>
    <dgm:cxn modelId="{029CAA18-C2BE-4664-934A-456126A5B2AA}" srcId="{74B66D46-BB60-4827-81D3-F477CFC1B746}" destId="{33F838F8-6CEE-4840-AA40-FF6E57604E23}" srcOrd="1" destOrd="0" parTransId="{A6E816FA-7A49-4D5D-9D25-C1A68FE7AAB3}" sibTransId="{09A715AC-03C8-4FD1-8A02-943C896C8A1D}"/>
    <dgm:cxn modelId="{B8C03121-D660-47FD-97A7-4F722DBE22E3}" srcId="{8368AC78-8F91-496F-9B20-970A41ACDA5C}" destId="{3D4A13B3-9F6D-4FE9-9E0B-4EE633EB9923}" srcOrd="0" destOrd="0" parTransId="{8A08F264-2C1D-45AE-8AFB-2214CF4131AC}" sibTransId="{85A236BF-4C7F-4225-BB8C-0F16D47BC4F6}"/>
    <dgm:cxn modelId="{2029BA33-83E2-4647-8475-A10C4AC3426B}" type="presOf" srcId="{D0E2C2C0-EF6D-4C0B-8F76-651083204C2F}" destId="{53738257-8685-4D4A-A1B9-CE09AAD66786}" srcOrd="0" destOrd="0" presId="urn:microsoft.com/office/officeart/2005/8/layout/hierarchy4"/>
    <dgm:cxn modelId="{486D2F34-063C-4C70-A682-CAB6A1EDAD1D}" srcId="{A1EA61D1-DBA5-4049-A107-7B705D2BDD4B}" destId="{ED18D7EF-E4C6-45FA-AA1B-647FA9C8E1BC}" srcOrd="3" destOrd="0" parTransId="{E7533211-7765-415A-9192-9326A5364652}" sibTransId="{8EB87AE5-44DA-403C-A017-81146A3CCA0B}"/>
    <dgm:cxn modelId="{A4A42A3D-16EB-45C5-AE46-5CAB2C0C5FB4}" srcId="{8AC66F32-C614-4B09-9FB1-80A03A4B2E2D}" destId="{74B66D46-BB60-4827-81D3-F477CFC1B746}" srcOrd="0" destOrd="0" parTransId="{D0FF7D4D-E62A-4C34-B7EF-8813BF4685DD}" sibTransId="{07FF5971-7084-45E2-B622-BAA69A928F19}"/>
    <dgm:cxn modelId="{92B24D3F-70EF-4CEA-8FDB-C2A97AC7D84C}" srcId="{FC4721E8-A0D7-4BC2-B548-A70CA601800D}" destId="{31027D9F-C9F6-43B3-BCE6-0EF88AC70210}" srcOrd="0" destOrd="0" parTransId="{B5221F68-3513-4583-91F4-BFC08DA6C573}" sibTransId="{F5409F34-D95D-41B3-A563-6F031011E3F5}"/>
    <dgm:cxn modelId="{41663A40-A6FE-41F7-8C94-BB5770E86A7C}" srcId="{A1EA61D1-DBA5-4049-A107-7B705D2BDD4B}" destId="{78198AC4-5985-4053-93E1-173126C9FE02}" srcOrd="0" destOrd="0" parTransId="{403ABFB0-F70C-43B2-8D25-6F5AC43FAA06}" sibTransId="{563947B9-96B3-4B54-80D4-922E986071CE}"/>
    <dgm:cxn modelId="{8F953F40-20E9-4A4A-9F78-E8EF09387B03}" type="presOf" srcId="{C6E33268-37BF-4594-A28C-030B46B76CBA}" destId="{EE107CEF-B819-403F-B960-B48CD070C60F}" srcOrd="0" destOrd="0" presId="urn:microsoft.com/office/officeart/2005/8/layout/hierarchy4"/>
    <dgm:cxn modelId="{9CF9C261-D6D2-4751-92CC-BEDF76BDC619}" srcId="{A70EE263-D9E4-44B6-8EF1-1E44D31AB390}" destId="{FC4721E8-A0D7-4BC2-B548-A70CA601800D}" srcOrd="0" destOrd="0" parTransId="{D51FF0D5-533A-4CD8-A66F-A4A4A0FD23D7}" sibTransId="{BF79E1E5-CDB8-42D2-B61B-005C3784CE86}"/>
    <dgm:cxn modelId="{EC4E9847-5DE6-4BD3-8DE5-A1B616667EC9}" type="presOf" srcId="{F7EE1248-430F-4EF3-B525-C70E78195EA4}" destId="{887A3BFD-785F-4633-B49A-0E17B6684380}" srcOrd="0" destOrd="0" presId="urn:microsoft.com/office/officeart/2005/8/layout/hierarchy4"/>
    <dgm:cxn modelId="{4DF8414A-9A6E-473A-A6C2-B40B43C40297}" type="presOf" srcId="{ED18D7EF-E4C6-45FA-AA1B-647FA9C8E1BC}" destId="{FD1979FA-8446-4247-BFF7-A71158CD2544}" srcOrd="0" destOrd="0" presId="urn:microsoft.com/office/officeart/2005/8/layout/hierarchy4"/>
    <dgm:cxn modelId="{74665A6C-509A-4231-A5A5-83EA53E6E831}" srcId="{A1EA61D1-DBA5-4049-A107-7B705D2BDD4B}" destId="{A70EE263-D9E4-44B6-8EF1-1E44D31AB390}" srcOrd="2" destOrd="0" parTransId="{099B9144-68E2-4165-9669-77B151F5B6C9}" sibTransId="{31C26321-5328-4F47-A090-D65BB7D3E946}"/>
    <dgm:cxn modelId="{3ED69471-D189-46D2-ACD6-6642410031FA}" srcId="{A1EA61D1-DBA5-4049-A107-7B705D2BDD4B}" destId="{F7EE1248-430F-4EF3-B525-C70E78195EA4}" srcOrd="1" destOrd="0" parTransId="{8F14B902-54CD-43F9-8F13-914BCA8C0EF5}" sibTransId="{1F140460-1043-44FA-A136-733E56D6CCF3}"/>
    <dgm:cxn modelId="{26F6A176-C937-414B-84B1-8E02B8BC800E}" type="presOf" srcId="{3FDCDED4-8F79-4F18-A02B-613897C3C4AA}" destId="{3B5BC361-1A43-4D02-869A-C5E3C968C5CC}" srcOrd="0" destOrd="0" presId="urn:microsoft.com/office/officeart/2005/8/layout/hierarchy4"/>
    <dgm:cxn modelId="{105A4F80-C0A6-4972-96EE-46CE14AAD591}" type="presOf" srcId="{78198AC4-5985-4053-93E1-173126C9FE02}" destId="{D02DC722-6AA5-4DF0-9A38-1B51E8A2F8BD}" srcOrd="0" destOrd="0" presId="urn:microsoft.com/office/officeart/2005/8/layout/hierarchy4"/>
    <dgm:cxn modelId="{AE46FA82-BCDB-453A-9609-BA77D4E2BFD5}" srcId="{33F838F8-6CEE-4840-AA40-FF6E57604E23}" destId="{74C6D314-A235-4053-9981-8E7C105E87B0}" srcOrd="0" destOrd="0" parTransId="{3C9EBBC0-AB9A-4028-B956-1B2F99AE908E}" sibTransId="{B6E5BD7C-AC87-456D-8618-FA67D2DB05B4}"/>
    <dgm:cxn modelId="{D97A578B-D313-4895-A1EB-36FFE3D20929}" srcId="{BF16442F-4B97-41B1-909D-63D48A4FF4F0}" destId="{84EECC66-7A1E-4443-91D7-916DC725077D}" srcOrd="0" destOrd="0" parTransId="{464492F9-2A85-4B68-BC9F-52ACE095479B}" sibTransId="{8052D987-F273-485A-8AFA-EDF2A3DAA06D}"/>
    <dgm:cxn modelId="{FF9A2098-4DC7-49B7-A939-5A602BEB8AB3}" srcId="{78198AC4-5985-4053-93E1-173126C9FE02}" destId="{D0E2C2C0-EF6D-4C0B-8F76-651083204C2F}" srcOrd="0" destOrd="0" parTransId="{3E317250-9FFA-4FAD-9101-2715E0908701}" sibTransId="{E0D69C20-4029-4929-9B47-4C28BD58EB56}"/>
    <dgm:cxn modelId="{13C4DD9B-C227-4645-881B-8187F23FE8D0}" type="presOf" srcId="{74B66D46-BB60-4827-81D3-F477CFC1B746}" destId="{2626DC41-CCCA-4EA9-9096-0AC31CF183FE}" srcOrd="0" destOrd="0" presId="urn:microsoft.com/office/officeart/2005/8/layout/hierarchy4"/>
    <dgm:cxn modelId="{9ABAA0A0-B52E-4C05-99A3-0360FD25E9D2}" type="presOf" srcId="{C2A63EEA-BCC4-4B1B-B097-71C01D4228B6}" destId="{F96989CF-0D25-4EC7-99CC-D57F0AC8D9D5}" srcOrd="0" destOrd="0" presId="urn:microsoft.com/office/officeart/2005/8/layout/hierarchy4"/>
    <dgm:cxn modelId="{D8BDD0A4-18F9-48EF-924C-E386749D883F}" type="presOf" srcId="{BF16442F-4B97-41B1-909D-63D48A4FF4F0}" destId="{CAF63569-9005-4E39-9F62-F2D129E4F3E7}" srcOrd="0" destOrd="0" presId="urn:microsoft.com/office/officeart/2005/8/layout/hierarchy4"/>
    <dgm:cxn modelId="{3B18BBB4-E921-49FA-A195-12FE03C78753}" type="presOf" srcId="{A1EA61D1-DBA5-4049-A107-7B705D2BDD4B}" destId="{4A9A5B93-1B0F-443F-ABA8-FDF4CBB2F4AB}" srcOrd="0" destOrd="0" presId="urn:microsoft.com/office/officeart/2005/8/layout/hierarchy4"/>
    <dgm:cxn modelId="{55F92BBF-FF2A-4AB7-A39B-51931365C1C8}" type="presOf" srcId="{3D4A13B3-9F6D-4FE9-9E0B-4EE633EB9923}" destId="{2F932ED3-9C91-4D7E-9784-DC6DF73791AC}" srcOrd="0" destOrd="0" presId="urn:microsoft.com/office/officeart/2005/8/layout/hierarchy4"/>
    <dgm:cxn modelId="{6FBBE2C5-89C9-422E-8F54-EF91137CEC26}" type="presOf" srcId="{31027D9F-C9F6-43B3-BCE6-0EF88AC70210}" destId="{609679D9-81F2-4D53-911A-F7E0273F1C09}" srcOrd="0" destOrd="0" presId="urn:microsoft.com/office/officeart/2005/8/layout/hierarchy4"/>
    <dgm:cxn modelId="{C1BBAED0-89C8-43DC-9641-0FBF9994B7EB}" type="presOf" srcId="{84EECC66-7A1E-4443-91D7-916DC725077D}" destId="{6A510D0C-FAC5-4FA5-93AA-47C2457E677E}" srcOrd="0" destOrd="0" presId="urn:microsoft.com/office/officeart/2005/8/layout/hierarchy4"/>
    <dgm:cxn modelId="{1159D8DE-44E9-48BF-871F-B8A8B87F2BC7}" srcId="{74B66D46-BB60-4827-81D3-F477CFC1B746}" destId="{A1EA61D1-DBA5-4049-A107-7B705D2BDD4B}" srcOrd="0" destOrd="0" parTransId="{E0D42969-6F84-4637-89AC-831E61269A48}" sibTransId="{85A4A3E2-253C-4D15-BD13-E7EFCD39DC1F}"/>
    <dgm:cxn modelId="{15DF88E0-D2DC-408A-AA29-E638F4B11F79}" type="presOf" srcId="{8AC66F32-C614-4B09-9FB1-80A03A4B2E2D}" destId="{8D100C56-D6BC-4DE0-B59C-B25920E3271C}" srcOrd="0" destOrd="0" presId="urn:microsoft.com/office/officeart/2005/8/layout/hierarchy4"/>
    <dgm:cxn modelId="{75A058E3-AC79-4E5D-AE8B-5F2D164CB380}" srcId="{ED18D7EF-E4C6-45FA-AA1B-647FA9C8E1BC}" destId="{3FDCDED4-8F79-4F18-A02B-613897C3C4AA}" srcOrd="0" destOrd="0" parTransId="{2733BE78-C4A3-4D95-A2D2-6E62432096C0}" sibTransId="{8262E6B3-959B-42C0-B737-7C50B686A8E5}"/>
    <dgm:cxn modelId="{CB63DFE5-0C9D-45D2-A054-E5D4746A47D2}" type="presOf" srcId="{74C6D314-A235-4053-9981-8E7C105E87B0}" destId="{5453D5AB-B441-47CF-91DF-F111EE1F382C}" srcOrd="0" destOrd="0" presId="urn:microsoft.com/office/officeart/2005/8/layout/hierarchy4"/>
    <dgm:cxn modelId="{6ABAEEE7-BD2C-415B-AAAC-31B7F63B4C8A}" type="presOf" srcId="{8368AC78-8F91-496F-9B20-970A41ACDA5C}" destId="{64C7BF3F-0A4C-418F-9D19-73E3B9FD9903}" srcOrd="0" destOrd="0" presId="urn:microsoft.com/office/officeart/2005/8/layout/hierarchy4"/>
    <dgm:cxn modelId="{A5F5F1F9-2CBC-4A9F-9A0C-DD651EE563AC}" type="presOf" srcId="{FC4721E8-A0D7-4BC2-B548-A70CA601800D}" destId="{6A80A389-9D6D-4E45-8545-26136597BD94}" srcOrd="0" destOrd="0" presId="urn:microsoft.com/office/officeart/2005/8/layout/hierarchy4"/>
    <dgm:cxn modelId="{9971E4FE-43B9-472D-897A-24CA74D7DE94}" srcId="{D0E2C2C0-EF6D-4C0B-8F76-651083204C2F}" destId="{C6E33268-37BF-4594-A28C-030B46B76CBA}" srcOrd="0" destOrd="0" parTransId="{A0C711C3-8136-4100-9508-F3E25E7F5157}" sibTransId="{75752449-7426-4100-ACD1-C2E44D493734}"/>
    <dgm:cxn modelId="{A08752FF-BB3B-492B-BFA1-78864579E15F}" type="presOf" srcId="{33F838F8-6CEE-4840-AA40-FF6E57604E23}" destId="{BC5FBD46-C2D5-4A0E-86F1-290C5B4994AA}" srcOrd="0" destOrd="0" presId="urn:microsoft.com/office/officeart/2005/8/layout/hierarchy4"/>
    <dgm:cxn modelId="{120D7FFF-6106-46D9-83B6-C2458A4D694B}" srcId="{74C6D314-A235-4053-9981-8E7C105E87B0}" destId="{BF16442F-4B97-41B1-909D-63D48A4FF4F0}" srcOrd="0" destOrd="0" parTransId="{CD4F285D-5988-444B-9CF3-7CEBF06542D2}" sibTransId="{803D1BE1-B55C-4454-8153-A53B7777B6F9}"/>
    <dgm:cxn modelId="{72C68E09-A422-4327-91C3-85880913A7E9}" type="presParOf" srcId="{8D100C56-D6BC-4DE0-B59C-B25920E3271C}" destId="{3C0BFD2C-8B63-494B-8C33-8296EF09D25F}" srcOrd="0" destOrd="0" presId="urn:microsoft.com/office/officeart/2005/8/layout/hierarchy4"/>
    <dgm:cxn modelId="{6ECB3873-E909-435B-BC5F-789836FDBBCF}" type="presParOf" srcId="{3C0BFD2C-8B63-494B-8C33-8296EF09D25F}" destId="{2626DC41-CCCA-4EA9-9096-0AC31CF183FE}" srcOrd="0" destOrd="0" presId="urn:microsoft.com/office/officeart/2005/8/layout/hierarchy4"/>
    <dgm:cxn modelId="{14F7BC53-CDCC-49AC-879C-E735C3EB4942}" type="presParOf" srcId="{3C0BFD2C-8B63-494B-8C33-8296EF09D25F}" destId="{841742C1-CE67-42C4-890A-E65DBC1757DC}" srcOrd="1" destOrd="0" presId="urn:microsoft.com/office/officeart/2005/8/layout/hierarchy4"/>
    <dgm:cxn modelId="{F51052EF-5CA5-4171-B04E-34DE28F94C36}" type="presParOf" srcId="{3C0BFD2C-8B63-494B-8C33-8296EF09D25F}" destId="{874CDBEF-4766-4CFD-BA6D-0FA95B41C9BE}" srcOrd="2" destOrd="0" presId="urn:microsoft.com/office/officeart/2005/8/layout/hierarchy4"/>
    <dgm:cxn modelId="{CD640EBD-3B73-4EB7-B4CC-466746C310E1}" type="presParOf" srcId="{874CDBEF-4766-4CFD-BA6D-0FA95B41C9BE}" destId="{D1D2D802-15BB-45A8-8843-1C8896F739DB}" srcOrd="0" destOrd="0" presId="urn:microsoft.com/office/officeart/2005/8/layout/hierarchy4"/>
    <dgm:cxn modelId="{00C1A31C-A405-4A43-B0D8-7CF3158A7BC6}" type="presParOf" srcId="{D1D2D802-15BB-45A8-8843-1C8896F739DB}" destId="{4A9A5B93-1B0F-443F-ABA8-FDF4CBB2F4AB}" srcOrd="0" destOrd="0" presId="urn:microsoft.com/office/officeart/2005/8/layout/hierarchy4"/>
    <dgm:cxn modelId="{6E747A3A-109F-45FA-A0E8-3F4C53777F55}" type="presParOf" srcId="{D1D2D802-15BB-45A8-8843-1C8896F739DB}" destId="{AFACFB96-F362-4B72-B999-84545BABD0D0}" srcOrd="1" destOrd="0" presId="urn:microsoft.com/office/officeart/2005/8/layout/hierarchy4"/>
    <dgm:cxn modelId="{6E9AD921-D14E-4983-9DE7-B08D580E6A49}" type="presParOf" srcId="{D1D2D802-15BB-45A8-8843-1C8896F739DB}" destId="{2670791F-EDE4-44DF-826C-BD5C398C39C4}" srcOrd="2" destOrd="0" presId="urn:microsoft.com/office/officeart/2005/8/layout/hierarchy4"/>
    <dgm:cxn modelId="{5CA00E5D-2309-49B9-8CD3-0D0F58578CF5}" type="presParOf" srcId="{2670791F-EDE4-44DF-826C-BD5C398C39C4}" destId="{F05AF4F3-A0EC-4B10-8663-12326755D6AB}" srcOrd="0" destOrd="0" presId="urn:microsoft.com/office/officeart/2005/8/layout/hierarchy4"/>
    <dgm:cxn modelId="{2E9D68AB-7931-424F-9FAB-2BA77538D89B}" type="presParOf" srcId="{F05AF4F3-A0EC-4B10-8663-12326755D6AB}" destId="{D02DC722-6AA5-4DF0-9A38-1B51E8A2F8BD}" srcOrd="0" destOrd="0" presId="urn:microsoft.com/office/officeart/2005/8/layout/hierarchy4"/>
    <dgm:cxn modelId="{A7953B43-20A6-4431-9955-266F22B3FBD9}" type="presParOf" srcId="{F05AF4F3-A0EC-4B10-8663-12326755D6AB}" destId="{D53C36E8-81C0-4B2F-BA62-6F46ABAF5201}" srcOrd="1" destOrd="0" presId="urn:microsoft.com/office/officeart/2005/8/layout/hierarchy4"/>
    <dgm:cxn modelId="{93EB9E4B-88D3-4C5E-B274-3A44119BC902}" type="presParOf" srcId="{F05AF4F3-A0EC-4B10-8663-12326755D6AB}" destId="{68F46F7A-9E9F-4F0C-B62A-15286832DD44}" srcOrd="2" destOrd="0" presId="urn:microsoft.com/office/officeart/2005/8/layout/hierarchy4"/>
    <dgm:cxn modelId="{4896C173-8BF0-40E3-A36B-19AB53EF6E0A}" type="presParOf" srcId="{68F46F7A-9E9F-4F0C-B62A-15286832DD44}" destId="{2D518E20-43A5-45DC-A637-1F5161DCD07A}" srcOrd="0" destOrd="0" presId="urn:microsoft.com/office/officeart/2005/8/layout/hierarchy4"/>
    <dgm:cxn modelId="{E2F8CD45-3BDD-4C18-B259-7759070A7275}" type="presParOf" srcId="{2D518E20-43A5-45DC-A637-1F5161DCD07A}" destId="{53738257-8685-4D4A-A1B9-CE09AAD66786}" srcOrd="0" destOrd="0" presId="urn:microsoft.com/office/officeart/2005/8/layout/hierarchy4"/>
    <dgm:cxn modelId="{C1150157-4238-4C26-A791-CB4FEA6072B1}" type="presParOf" srcId="{2D518E20-43A5-45DC-A637-1F5161DCD07A}" destId="{7FAB0B22-1A2F-4EFA-8C63-53D662C6B718}" srcOrd="1" destOrd="0" presId="urn:microsoft.com/office/officeart/2005/8/layout/hierarchy4"/>
    <dgm:cxn modelId="{A2A996C0-A372-4CC8-BA7A-6BD7D76F1AFD}" type="presParOf" srcId="{2D518E20-43A5-45DC-A637-1F5161DCD07A}" destId="{4A4DB134-4A8B-4ABE-80AB-E8729A04D4C6}" srcOrd="2" destOrd="0" presId="urn:microsoft.com/office/officeart/2005/8/layout/hierarchy4"/>
    <dgm:cxn modelId="{64D31E14-F1B4-495F-9FC4-67A1D7F9510F}" type="presParOf" srcId="{4A4DB134-4A8B-4ABE-80AB-E8729A04D4C6}" destId="{705332BD-10A9-43F7-8558-ED892E6FBF89}" srcOrd="0" destOrd="0" presId="urn:microsoft.com/office/officeart/2005/8/layout/hierarchy4"/>
    <dgm:cxn modelId="{36C75F3B-F27A-459E-A83B-A7FA529113DD}" type="presParOf" srcId="{705332BD-10A9-43F7-8558-ED892E6FBF89}" destId="{EE107CEF-B819-403F-B960-B48CD070C60F}" srcOrd="0" destOrd="0" presId="urn:microsoft.com/office/officeart/2005/8/layout/hierarchy4"/>
    <dgm:cxn modelId="{23F0514D-2C72-4539-A70B-E126F1655468}" type="presParOf" srcId="{705332BD-10A9-43F7-8558-ED892E6FBF89}" destId="{CF991FAA-2693-44B3-A8F9-13E4726C9473}" srcOrd="1" destOrd="0" presId="urn:microsoft.com/office/officeart/2005/8/layout/hierarchy4"/>
    <dgm:cxn modelId="{D00072CF-A7F3-48B6-86D3-7FD9932C7431}" type="presParOf" srcId="{2670791F-EDE4-44DF-826C-BD5C398C39C4}" destId="{73912039-69BC-4613-84F7-E124641FBD85}" srcOrd="1" destOrd="0" presId="urn:microsoft.com/office/officeart/2005/8/layout/hierarchy4"/>
    <dgm:cxn modelId="{9B9769BF-43BD-42F5-BE69-A1E9C8474985}" type="presParOf" srcId="{2670791F-EDE4-44DF-826C-BD5C398C39C4}" destId="{BBA3D285-AC92-456E-9086-543E9CB10C56}" srcOrd="2" destOrd="0" presId="urn:microsoft.com/office/officeart/2005/8/layout/hierarchy4"/>
    <dgm:cxn modelId="{0F166FCE-2B0A-4815-AED4-C8D0314B895E}" type="presParOf" srcId="{BBA3D285-AC92-456E-9086-543E9CB10C56}" destId="{887A3BFD-785F-4633-B49A-0E17B6684380}" srcOrd="0" destOrd="0" presId="urn:microsoft.com/office/officeart/2005/8/layout/hierarchy4"/>
    <dgm:cxn modelId="{91C0043B-9CD8-4F4D-A3CD-2B5729C16F2A}" type="presParOf" srcId="{BBA3D285-AC92-456E-9086-543E9CB10C56}" destId="{FA5EB0FC-25AA-4D2A-80FB-BDBE05D980AE}" srcOrd="1" destOrd="0" presId="urn:microsoft.com/office/officeart/2005/8/layout/hierarchy4"/>
    <dgm:cxn modelId="{0A474C3A-B2DC-4482-A701-3CF866620E20}" type="presParOf" srcId="{BBA3D285-AC92-456E-9086-543E9CB10C56}" destId="{932D8734-EC2D-4BFC-A34F-3EE866A39A4B}" srcOrd="2" destOrd="0" presId="urn:microsoft.com/office/officeart/2005/8/layout/hierarchy4"/>
    <dgm:cxn modelId="{E92A1949-AEE9-4A14-81B1-CB0CA8AF3853}" type="presParOf" srcId="{932D8734-EC2D-4BFC-A34F-3EE866A39A4B}" destId="{3B051E8E-025E-4CE8-B04C-ECDA169E1D69}" srcOrd="0" destOrd="0" presId="urn:microsoft.com/office/officeart/2005/8/layout/hierarchy4"/>
    <dgm:cxn modelId="{E0849B5E-3A33-4277-9ABD-3CCCB428D76E}" type="presParOf" srcId="{3B051E8E-025E-4CE8-B04C-ECDA169E1D69}" destId="{64C7BF3F-0A4C-418F-9D19-73E3B9FD9903}" srcOrd="0" destOrd="0" presId="urn:microsoft.com/office/officeart/2005/8/layout/hierarchy4"/>
    <dgm:cxn modelId="{1FBEBCA6-F984-4AB4-8AC3-054B951D8085}" type="presParOf" srcId="{3B051E8E-025E-4CE8-B04C-ECDA169E1D69}" destId="{0442EB6A-2B71-475A-ABED-649DC2FF0554}" srcOrd="1" destOrd="0" presId="urn:microsoft.com/office/officeart/2005/8/layout/hierarchy4"/>
    <dgm:cxn modelId="{23965D36-BFB6-473D-A782-E8D249ECFE26}" type="presParOf" srcId="{3B051E8E-025E-4CE8-B04C-ECDA169E1D69}" destId="{BF3DE329-82FA-4BB8-B1B1-67385E25A4F6}" srcOrd="2" destOrd="0" presId="urn:microsoft.com/office/officeart/2005/8/layout/hierarchy4"/>
    <dgm:cxn modelId="{A076AA52-DD97-4ABA-892A-88BDEE650342}" type="presParOf" srcId="{BF3DE329-82FA-4BB8-B1B1-67385E25A4F6}" destId="{DED543D2-D8B4-4130-8004-96EC09EE0AD2}" srcOrd="0" destOrd="0" presId="urn:microsoft.com/office/officeart/2005/8/layout/hierarchy4"/>
    <dgm:cxn modelId="{F0AE7804-5201-445A-80A6-B2D6DFBF053E}" type="presParOf" srcId="{DED543D2-D8B4-4130-8004-96EC09EE0AD2}" destId="{2F932ED3-9C91-4D7E-9784-DC6DF73791AC}" srcOrd="0" destOrd="0" presId="urn:microsoft.com/office/officeart/2005/8/layout/hierarchy4"/>
    <dgm:cxn modelId="{6FB6C166-97FF-4DA6-8078-67EBFEF16E08}" type="presParOf" srcId="{DED543D2-D8B4-4130-8004-96EC09EE0AD2}" destId="{225CAF58-4EB2-44E9-BE50-37207E256484}" srcOrd="1" destOrd="0" presId="urn:microsoft.com/office/officeart/2005/8/layout/hierarchy4"/>
    <dgm:cxn modelId="{54832B0E-232B-443F-A40B-8255F23D810D}" type="presParOf" srcId="{2670791F-EDE4-44DF-826C-BD5C398C39C4}" destId="{F3056ED7-DA10-4A33-9DC1-2D3F64220A0C}" srcOrd="3" destOrd="0" presId="urn:microsoft.com/office/officeart/2005/8/layout/hierarchy4"/>
    <dgm:cxn modelId="{0642A872-DBC4-4C5A-A721-18D1DF23DF79}" type="presParOf" srcId="{2670791F-EDE4-44DF-826C-BD5C398C39C4}" destId="{055D66A5-64CD-4F3D-A97E-6037F1863BF5}" srcOrd="4" destOrd="0" presId="urn:microsoft.com/office/officeart/2005/8/layout/hierarchy4"/>
    <dgm:cxn modelId="{08DE34A1-A2FD-4F67-929F-DD8E9A9447B1}" type="presParOf" srcId="{055D66A5-64CD-4F3D-A97E-6037F1863BF5}" destId="{75BB805E-57B1-4CC6-B975-1F0514883975}" srcOrd="0" destOrd="0" presId="urn:microsoft.com/office/officeart/2005/8/layout/hierarchy4"/>
    <dgm:cxn modelId="{D89DC5FB-017A-4D52-BA94-5426822A42FE}" type="presParOf" srcId="{055D66A5-64CD-4F3D-A97E-6037F1863BF5}" destId="{8BA9D1FF-5E95-45EB-966E-B849B290AF07}" srcOrd="1" destOrd="0" presId="urn:microsoft.com/office/officeart/2005/8/layout/hierarchy4"/>
    <dgm:cxn modelId="{544D74FA-D0A1-4205-904B-F7362F9F01CC}" type="presParOf" srcId="{055D66A5-64CD-4F3D-A97E-6037F1863BF5}" destId="{36127E8E-308E-45FD-8AFA-3E9D1236BB11}" srcOrd="2" destOrd="0" presId="urn:microsoft.com/office/officeart/2005/8/layout/hierarchy4"/>
    <dgm:cxn modelId="{9413F5E3-C9EF-4A10-9751-13DE3BB8523E}" type="presParOf" srcId="{36127E8E-308E-45FD-8AFA-3E9D1236BB11}" destId="{1CDB4299-0C68-4765-AA47-714DA499D31C}" srcOrd="0" destOrd="0" presId="urn:microsoft.com/office/officeart/2005/8/layout/hierarchy4"/>
    <dgm:cxn modelId="{E39F471E-2F66-4A3C-835E-F6554F1655A8}" type="presParOf" srcId="{1CDB4299-0C68-4765-AA47-714DA499D31C}" destId="{6A80A389-9D6D-4E45-8545-26136597BD94}" srcOrd="0" destOrd="0" presId="urn:microsoft.com/office/officeart/2005/8/layout/hierarchy4"/>
    <dgm:cxn modelId="{D6F6B549-1990-4A89-92C6-4664785D6538}" type="presParOf" srcId="{1CDB4299-0C68-4765-AA47-714DA499D31C}" destId="{FD72D984-24AE-417E-85DA-A4D316EDF808}" srcOrd="1" destOrd="0" presId="urn:microsoft.com/office/officeart/2005/8/layout/hierarchy4"/>
    <dgm:cxn modelId="{3D3F6555-4437-4B90-BB8D-A8904CE47848}" type="presParOf" srcId="{1CDB4299-0C68-4765-AA47-714DA499D31C}" destId="{86B818A5-6180-4A7B-8B27-9ED802DF1DAC}" srcOrd="2" destOrd="0" presId="urn:microsoft.com/office/officeart/2005/8/layout/hierarchy4"/>
    <dgm:cxn modelId="{73009FB8-9B6E-4048-9E57-9A471821F2DC}" type="presParOf" srcId="{86B818A5-6180-4A7B-8B27-9ED802DF1DAC}" destId="{387E8985-4351-42BB-9A49-43CFFA500500}" srcOrd="0" destOrd="0" presId="urn:microsoft.com/office/officeart/2005/8/layout/hierarchy4"/>
    <dgm:cxn modelId="{77BB2DC3-00E6-4859-B373-3745FA265BF5}" type="presParOf" srcId="{387E8985-4351-42BB-9A49-43CFFA500500}" destId="{609679D9-81F2-4D53-911A-F7E0273F1C09}" srcOrd="0" destOrd="0" presId="urn:microsoft.com/office/officeart/2005/8/layout/hierarchy4"/>
    <dgm:cxn modelId="{FA4D4968-5D28-42C8-8272-8F2D753DDD76}" type="presParOf" srcId="{387E8985-4351-42BB-9A49-43CFFA500500}" destId="{FF7CCFC7-5E1C-4993-8FB0-A9F59BDE3550}" srcOrd="1" destOrd="0" presId="urn:microsoft.com/office/officeart/2005/8/layout/hierarchy4"/>
    <dgm:cxn modelId="{82888AC5-CEE1-406A-BFE6-5DDFEA9B0DA6}" type="presParOf" srcId="{2670791F-EDE4-44DF-826C-BD5C398C39C4}" destId="{03F862E0-6B73-4FD5-9D96-04C6BAA7F3DC}" srcOrd="5" destOrd="0" presId="urn:microsoft.com/office/officeart/2005/8/layout/hierarchy4"/>
    <dgm:cxn modelId="{DE82EF19-EB3D-4FEB-922B-F8B21FF4BB89}" type="presParOf" srcId="{2670791F-EDE4-44DF-826C-BD5C398C39C4}" destId="{4906AD9E-71AC-439E-B4CD-E8F402D0A95E}" srcOrd="6" destOrd="0" presId="urn:microsoft.com/office/officeart/2005/8/layout/hierarchy4"/>
    <dgm:cxn modelId="{8424144A-21BB-4A77-A9B0-655BBB1ABBAE}" type="presParOf" srcId="{4906AD9E-71AC-439E-B4CD-E8F402D0A95E}" destId="{FD1979FA-8446-4247-BFF7-A71158CD2544}" srcOrd="0" destOrd="0" presId="urn:microsoft.com/office/officeart/2005/8/layout/hierarchy4"/>
    <dgm:cxn modelId="{92529772-6B98-4310-85C6-1E5758ADA9AF}" type="presParOf" srcId="{4906AD9E-71AC-439E-B4CD-E8F402D0A95E}" destId="{66441CA5-DE53-410A-A382-FA13F8B60A8F}" srcOrd="1" destOrd="0" presId="urn:microsoft.com/office/officeart/2005/8/layout/hierarchy4"/>
    <dgm:cxn modelId="{A64FE631-67C0-4D2B-82A9-2CBEF847C614}" type="presParOf" srcId="{4906AD9E-71AC-439E-B4CD-E8F402D0A95E}" destId="{F9FA95CC-737E-450D-B71B-880C6C83FAA2}" srcOrd="2" destOrd="0" presId="urn:microsoft.com/office/officeart/2005/8/layout/hierarchy4"/>
    <dgm:cxn modelId="{D4FFAFAA-77FA-454D-AABD-171B54639760}" type="presParOf" srcId="{F9FA95CC-737E-450D-B71B-880C6C83FAA2}" destId="{26C79507-8E54-4C2C-874E-165160DF211B}" srcOrd="0" destOrd="0" presId="urn:microsoft.com/office/officeart/2005/8/layout/hierarchy4"/>
    <dgm:cxn modelId="{B943F047-91D3-4A08-AFAC-DDA3D8131433}" type="presParOf" srcId="{26C79507-8E54-4C2C-874E-165160DF211B}" destId="{3B5BC361-1A43-4D02-869A-C5E3C968C5CC}" srcOrd="0" destOrd="0" presId="urn:microsoft.com/office/officeart/2005/8/layout/hierarchy4"/>
    <dgm:cxn modelId="{F4F2D62D-8C5B-4773-AAB0-990691C27CD8}" type="presParOf" srcId="{26C79507-8E54-4C2C-874E-165160DF211B}" destId="{8D20D50E-90A4-494A-AAB6-2CEEBD0F7A0B}" srcOrd="1" destOrd="0" presId="urn:microsoft.com/office/officeart/2005/8/layout/hierarchy4"/>
    <dgm:cxn modelId="{B496E779-37F9-47A2-9D49-29422B23CC97}" type="presParOf" srcId="{26C79507-8E54-4C2C-874E-165160DF211B}" destId="{4B4D4E7F-589F-4AB7-B0EC-098B0CB7EB37}" srcOrd="2" destOrd="0" presId="urn:microsoft.com/office/officeart/2005/8/layout/hierarchy4"/>
    <dgm:cxn modelId="{98564521-B58C-457D-97A3-D945B1BB2CF9}" type="presParOf" srcId="{4B4D4E7F-589F-4AB7-B0EC-098B0CB7EB37}" destId="{081545CE-874D-4F06-99F8-91E005F8EB8A}" srcOrd="0" destOrd="0" presId="urn:microsoft.com/office/officeart/2005/8/layout/hierarchy4"/>
    <dgm:cxn modelId="{F2F38F26-584A-4890-8F90-0CD2F9FAF084}" type="presParOf" srcId="{081545CE-874D-4F06-99F8-91E005F8EB8A}" destId="{F96989CF-0D25-4EC7-99CC-D57F0AC8D9D5}" srcOrd="0" destOrd="0" presId="urn:microsoft.com/office/officeart/2005/8/layout/hierarchy4"/>
    <dgm:cxn modelId="{F7EFB55A-2285-4C6D-91FA-4C4B76BDBF85}" type="presParOf" srcId="{081545CE-874D-4F06-99F8-91E005F8EB8A}" destId="{39EFD619-5C66-44E6-9BF2-02994E41C1D9}" srcOrd="1" destOrd="0" presId="urn:microsoft.com/office/officeart/2005/8/layout/hierarchy4"/>
    <dgm:cxn modelId="{5903C756-AB31-4148-901A-E7683123F20B}" type="presParOf" srcId="{874CDBEF-4766-4CFD-BA6D-0FA95B41C9BE}" destId="{C0E89FB9-26F8-4532-9F87-84A19D8B2A7F}" srcOrd="1" destOrd="0" presId="urn:microsoft.com/office/officeart/2005/8/layout/hierarchy4"/>
    <dgm:cxn modelId="{5060A2B8-C9D1-4C5A-BC73-317A977F1322}" type="presParOf" srcId="{874CDBEF-4766-4CFD-BA6D-0FA95B41C9BE}" destId="{A2520F49-D602-4A33-BEEE-E31C39B8CBB0}" srcOrd="2" destOrd="0" presId="urn:microsoft.com/office/officeart/2005/8/layout/hierarchy4"/>
    <dgm:cxn modelId="{C95CD862-0527-4481-AA87-439D2E85E0F0}" type="presParOf" srcId="{A2520F49-D602-4A33-BEEE-E31C39B8CBB0}" destId="{BC5FBD46-C2D5-4A0E-86F1-290C5B4994AA}" srcOrd="0" destOrd="0" presId="urn:microsoft.com/office/officeart/2005/8/layout/hierarchy4"/>
    <dgm:cxn modelId="{269C84B6-2BFE-4502-BAE0-872987F56D31}" type="presParOf" srcId="{A2520F49-D602-4A33-BEEE-E31C39B8CBB0}" destId="{10285D2E-7489-4C15-BAF4-E31422857332}" srcOrd="1" destOrd="0" presId="urn:microsoft.com/office/officeart/2005/8/layout/hierarchy4"/>
    <dgm:cxn modelId="{CCDDA64D-C348-4855-96AC-C64169B4D163}" type="presParOf" srcId="{A2520F49-D602-4A33-BEEE-E31C39B8CBB0}" destId="{23619F8C-046D-462C-A956-F977CF042DE7}" srcOrd="2" destOrd="0" presId="urn:microsoft.com/office/officeart/2005/8/layout/hierarchy4"/>
    <dgm:cxn modelId="{65FF8E93-D6DF-4866-A6F3-4E4EFB96815E}" type="presParOf" srcId="{23619F8C-046D-462C-A956-F977CF042DE7}" destId="{2F4D0A25-7804-4955-8EE6-E1490C09769B}" srcOrd="0" destOrd="0" presId="urn:microsoft.com/office/officeart/2005/8/layout/hierarchy4"/>
    <dgm:cxn modelId="{279357A9-2FB2-4D04-AE31-1FC89929EE64}" type="presParOf" srcId="{2F4D0A25-7804-4955-8EE6-E1490C09769B}" destId="{5453D5AB-B441-47CF-91DF-F111EE1F382C}" srcOrd="0" destOrd="0" presId="urn:microsoft.com/office/officeart/2005/8/layout/hierarchy4"/>
    <dgm:cxn modelId="{5C1A8F3F-3F6F-4359-A512-8E89ACDE33B6}" type="presParOf" srcId="{2F4D0A25-7804-4955-8EE6-E1490C09769B}" destId="{6B1B1127-D2E4-4D26-B7A5-F5CF09D3EB1F}" srcOrd="1" destOrd="0" presId="urn:microsoft.com/office/officeart/2005/8/layout/hierarchy4"/>
    <dgm:cxn modelId="{C80D39B0-E510-4BC0-9997-5F742ED73DDC}" type="presParOf" srcId="{2F4D0A25-7804-4955-8EE6-E1490C09769B}" destId="{332CCAC1-5998-4131-AE94-E9216C11CFFD}" srcOrd="2" destOrd="0" presId="urn:microsoft.com/office/officeart/2005/8/layout/hierarchy4"/>
    <dgm:cxn modelId="{01EAACB3-7750-485E-9ECD-81B81E25D989}" type="presParOf" srcId="{332CCAC1-5998-4131-AE94-E9216C11CFFD}" destId="{9CACC143-5BE1-43FA-9A8C-EE6372B5B494}" srcOrd="0" destOrd="0" presId="urn:microsoft.com/office/officeart/2005/8/layout/hierarchy4"/>
    <dgm:cxn modelId="{C3F22244-DD67-4957-9A37-128C5F0FF59E}" type="presParOf" srcId="{9CACC143-5BE1-43FA-9A8C-EE6372B5B494}" destId="{CAF63569-9005-4E39-9F62-F2D129E4F3E7}" srcOrd="0" destOrd="0" presId="urn:microsoft.com/office/officeart/2005/8/layout/hierarchy4"/>
    <dgm:cxn modelId="{0D1C70EF-BB35-4652-9D3B-020F396909BF}" type="presParOf" srcId="{9CACC143-5BE1-43FA-9A8C-EE6372B5B494}" destId="{04E4271A-EDE2-4468-B580-9FC3615D4196}" srcOrd="1" destOrd="0" presId="urn:microsoft.com/office/officeart/2005/8/layout/hierarchy4"/>
    <dgm:cxn modelId="{6A0133CE-6FC4-4942-83DD-49E97262CFBF}" type="presParOf" srcId="{9CACC143-5BE1-43FA-9A8C-EE6372B5B494}" destId="{027FDD2B-C6D4-4F58-B92D-8F28F04B6BA3}" srcOrd="2" destOrd="0" presId="urn:microsoft.com/office/officeart/2005/8/layout/hierarchy4"/>
    <dgm:cxn modelId="{E4D3558F-F74D-4254-8C8A-344BD44BC076}" type="presParOf" srcId="{027FDD2B-C6D4-4F58-B92D-8F28F04B6BA3}" destId="{D83BA311-F80E-4494-9B7B-C363A8CD31F3}" srcOrd="0" destOrd="0" presId="urn:microsoft.com/office/officeart/2005/8/layout/hierarchy4"/>
    <dgm:cxn modelId="{1CBA3E1E-E5D2-425C-BEA7-B13B6007D750}" type="presParOf" srcId="{D83BA311-F80E-4494-9B7B-C363A8CD31F3}" destId="{6A510D0C-FAC5-4FA5-93AA-47C2457E677E}" srcOrd="0" destOrd="0" presId="urn:microsoft.com/office/officeart/2005/8/layout/hierarchy4"/>
    <dgm:cxn modelId="{A9C78634-9917-4681-A834-8B38E37EC46F}" type="presParOf" srcId="{D83BA311-F80E-4494-9B7B-C363A8CD31F3}" destId="{9DBC03A1-2737-45AC-ADCD-73C47772E48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6DC41-CCCA-4EA9-9096-0AC31CF183FE}">
      <dsp:nvSpPr>
        <dsp:cNvPr id="0" name=""/>
        <dsp:cNvSpPr/>
      </dsp:nvSpPr>
      <dsp:spPr>
        <a:xfrm>
          <a:off x="1211" y="1468"/>
          <a:ext cx="10559788"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en-US" sz="8800" kern="1200" dirty="0"/>
            <a:t>Six </a:t>
          </a:r>
          <a:r>
            <a:rPr lang="el-GR" sz="8800" kern="1200" dirty="0">
              <a:latin typeface="Times New Roman" panose="02020603050405020304" pitchFamily="18" charset="0"/>
              <a:cs typeface="Times New Roman" panose="02020603050405020304" pitchFamily="18" charset="0"/>
            </a:rPr>
            <a:t>σ</a:t>
          </a:r>
          <a:endParaRPr lang="en-PK" sz="8800" kern="1200" dirty="0"/>
        </a:p>
      </dsp:txBody>
      <dsp:txXfrm>
        <a:off x="30387" y="30644"/>
        <a:ext cx="10501436" cy="937804"/>
      </dsp:txXfrm>
    </dsp:sp>
    <dsp:sp modelId="{4A9A5B93-1B0F-443F-ABA8-FDF4CBB2F4AB}">
      <dsp:nvSpPr>
        <dsp:cNvPr id="0" name=""/>
        <dsp:cNvSpPr/>
      </dsp:nvSpPr>
      <dsp:spPr>
        <a:xfrm>
          <a:off x="1211" y="1106361"/>
          <a:ext cx="8362703"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Defect Reduction</a:t>
          </a:r>
          <a:endParaRPr lang="en-PK" sz="2400" kern="1200" dirty="0"/>
        </a:p>
      </dsp:txBody>
      <dsp:txXfrm>
        <a:off x="30387" y="1135537"/>
        <a:ext cx="8304351" cy="937804"/>
      </dsp:txXfrm>
    </dsp:sp>
    <dsp:sp modelId="{D02DC722-6AA5-4DF0-9A38-1B51E8A2F8BD}">
      <dsp:nvSpPr>
        <dsp:cNvPr id="0" name=""/>
        <dsp:cNvSpPr/>
      </dsp:nvSpPr>
      <dsp:spPr>
        <a:xfrm>
          <a:off x="1211" y="2211255"/>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DMADOV</a:t>
          </a:r>
          <a:endParaRPr lang="en-PK" sz="800" kern="1200" dirty="0"/>
        </a:p>
      </dsp:txBody>
      <dsp:txXfrm>
        <a:off x="30387" y="2240431"/>
        <a:ext cx="1968478" cy="937804"/>
      </dsp:txXfrm>
    </dsp:sp>
    <dsp:sp modelId="{53738257-8685-4D4A-A1B9-CE09AAD66786}">
      <dsp:nvSpPr>
        <dsp:cNvPr id="0" name=""/>
        <dsp:cNvSpPr/>
      </dsp:nvSpPr>
      <dsp:spPr>
        <a:xfrm>
          <a:off x="1211" y="3316148"/>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Define Measure Analyze Design Optimize Verify</a:t>
          </a:r>
          <a:endParaRPr lang="en-PK" sz="1700" kern="1200" dirty="0"/>
        </a:p>
      </dsp:txBody>
      <dsp:txXfrm>
        <a:off x="30387" y="3345324"/>
        <a:ext cx="1968478" cy="937804"/>
      </dsp:txXfrm>
    </dsp:sp>
    <dsp:sp modelId="{EE107CEF-B819-403F-B960-B48CD070C60F}">
      <dsp:nvSpPr>
        <dsp:cNvPr id="0" name=""/>
        <dsp:cNvSpPr/>
      </dsp:nvSpPr>
      <dsp:spPr>
        <a:xfrm>
          <a:off x="1211" y="4421042"/>
          <a:ext cx="2026830"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Design &amp; Manufacturing</a:t>
          </a:r>
          <a:endParaRPr lang="en-PK" sz="1200" kern="1200" dirty="0"/>
        </a:p>
      </dsp:txBody>
      <dsp:txXfrm>
        <a:off x="30387" y="4450218"/>
        <a:ext cx="1968478" cy="937804"/>
      </dsp:txXfrm>
    </dsp:sp>
    <dsp:sp modelId="{887A3BFD-785F-4633-B49A-0E17B6684380}">
      <dsp:nvSpPr>
        <dsp:cNvPr id="0" name=""/>
        <dsp:cNvSpPr/>
      </dsp:nvSpPr>
      <dsp:spPr>
        <a:xfrm>
          <a:off x="2113169" y="2211255"/>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DMADV</a:t>
          </a:r>
          <a:endParaRPr lang="en-PK" sz="2000" kern="1200" dirty="0"/>
        </a:p>
      </dsp:txBody>
      <dsp:txXfrm>
        <a:off x="2142345" y="2240431"/>
        <a:ext cx="1968478" cy="937804"/>
      </dsp:txXfrm>
    </dsp:sp>
    <dsp:sp modelId="{64C7BF3F-0A4C-418F-9D19-73E3B9FD9903}">
      <dsp:nvSpPr>
        <dsp:cNvPr id="0" name=""/>
        <dsp:cNvSpPr/>
      </dsp:nvSpPr>
      <dsp:spPr>
        <a:xfrm>
          <a:off x="2113169" y="3316148"/>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Define Measure Analyze Design Verify</a:t>
          </a:r>
          <a:endParaRPr lang="en-PK" sz="1700" kern="1200" dirty="0"/>
        </a:p>
      </dsp:txBody>
      <dsp:txXfrm>
        <a:off x="2142345" y="3345324"/>
        <a:ext cx="1968478" cy="937804"/>
      </dsp:txXfrm>
    </dsp:sp>
    <dsp:sp modelId="{2F932ED3-9C91-4D7E-9784-DC6DF73791AC}">
      <dsp:nvSpPr>
        <dsp:cNvPr id="0" name=""/>
        <dsp:cNvSpPr/>
      </dsp:nvSpPr>
      <dsp:spPr>
        <a:xfrm>
          <a:off x="2113169" y="4421042"/>
          <a:ext cx="2026830"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Designing New Processes</a:t>
          </a:r>
          <a:endParaRPr lang="en-PK" sz="1200" kern="1200" dirty="0"/>
        </a:p>
      </dsp:txBody>
      <dsp:txXfrm>
        <a:off x="2142345" y="4450218"/>
        <a:ext cx="1968478" cy="937804"/>
      </dsp:txXfrm>
    </dsp:sp>
    <dsp:sp modelId="{75BB805E-57B1-4CC6-B975-1F0514883975}">
      <dsp:nvSpPr>
        <dsp:cNvPr id="0" name=""/>
        <dsp:cNvSpPr/>
      </dsp:nvSpPr>
      <dsp:spPr>
        <a:xfrm>
          <a:off x="4225127" y="2211255"/>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DMAIC</a:t>
          </a:r>
          <a:endParaRPr lang="en-PK" sz="2000" kern="1200" dirty="0"/>
        </a:p>
      </dsp:txBody>
      <dsp:txXfrm>
        <a:off x="4254303" y="2240431"/>
        <a:ext cx="1968478" cy="937804"/>
      </dsp:txXfrm>
    </dsp:sp>
    <dsp:sp modelId="{6A80A389-9D6D-4E45-8545-26136597BD94}">
      <dsp:nvSpPr>
        <dsp:cNvPr id="0" name=""/>
        <dsp:cNvSpPr/>
      </dsp:nvSpPr>
      <dsp:spPr>
        <a:xfrm>
          <a:off x="4225127" y="3316148"/>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Define  Measure Analyze Improve Control</a:t>
          </a:r>
          <a:endParaRPr lang="en-PK" sz="1700" kern="1200" dirty="0"/>
        </a:p>
      </dsp:txBody>
      <dsp:txXfrm>
        <a:off x="4254303" y="3345324"/>
        <a:ext cx="1968478" cy="937804"/>
      </dsp:txXfrm>
    </dsp:sp>
    <dsp:sp modelId="{609679D9-81F2-4D53-911A-F7E0273F1C09}">
      <dsp:nvSpPr>
        <dsp:cNvPr id="0" name=""/>
        <dsp:cNvSpPr/>
      </dsp:nvSpPr>
      <dsp:spPr>
        <a:xfrm>
          <a:off x="4225127" y="4421042"/>
          <a:ext cx="2026830"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Improving Existing Cross-Functional Process</a:t>
          </a:r>
          <a:endParaRPr lang="en-PK" sz="1200" kern="1200" dirty="0"/>
        </a:p>
      </dsp:txBody>
      <dsp:txXfrm>
        <a:off x="4254303" y="4450218"/>
        <a:ext cx="1968478" cy="937804"/>
      </dsp:txXfrm>
    </dsp:sp>
    <dsp:sp modelId="{FD1979FA-8446-4247-BFF7-A71158CD2544}">
      <dsp:nvSpPr>
        <dsp:cNvPr id="0" name=""/>
        <dsp:cNvSpPr/>
      </dsp:nvSpPr>
      <dsp:spPr>
        <a:xfrm>
          <a:off x="6337084" y="2211255"/>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DSSS+</a:t>
          </a:r>
          <a:endParaRPr lang="en-PK" sz="2000" kern="1200" dirty="0"/>
        </a:p>
      </dsp:txBody>
      <dsp:txXfrm>
        <a:off x="6366260" y="2240431"/>
        <a:ext cx="1968478" cy="937804"/>
      </dsp:txXfrm>
    </dsp:sp>
    <dsp:sp modelId="{3B5BC361-1A43-4D02-869A-C5E3C968C5CC}">
      <dsp:nvSpPr>
        <dsp:cNvPr id="0" name=""/>
        <dsp:cNvSpPr/>
      </dsp:nvSpPr>
      <dsp:spPr>
        <a:xfrm>
          <a:off x="6337084" y="3316148"/>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Developing Six Sigma Software</a:t>
          </a:r>
          <a:endParaRPr lang="en-PK" sz="1700" kern="1200" dirty="0"/>
        </a:p>
      </dsp:txBody>
      <dsp:txXfrm>
        <a:off x="6366260" y="3345324"/>
        <a:ext cx="1968478" cy="937804"/>
      </dsp:txXfrm>
    </dsp:sp>
    <dsp:sp modelId="{F96989CF-0D25-4EC7-99CC-D57F0AC8D9D5}">
      <dsp:nvSpPr>
        <dsp:cNvPr id="0" name=""/>
        <dsp:cNvSpPr/>
      </dsp:nvSpPr>
      <dsp:spPr>
        <a:xfrm>
          <a:off x="6337084" y="4421042"/>
          <a:ext cx="2026830"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Software Development</a:t>
          </a:r>
          <a:endParaRPr lang="en-PK" sz="1200" kern="1200" dirty="0"/>
        </a:p>
      </dsp:txBody>
      <dsp:txXfrm>
        <a:off x="6366260" y="4450218"/>
        <a:ext cx="1968478" cy="937804"/>
      </dsp:txXfrm>
    </dsp:sp>
    <dsp:sp modelId="{BC5FBD46-C2D5-4A0E-86F1-290C5B4994AA}">
      <dsp:nvSpPr>
        <dsp:cNvPr id="0" name=""/>
        <dsp:cNvSpPr/>
      </dsp:nvSpPr>
      <dsp:spPr>
        <a:xfrm>
          <a:off x="8534169" y="1106361"/>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Cycle Reduction</a:t>
          </a:r>
          <a:endParaRPr lang="en-PK" sz="2400" kern="1200" dirty="0"/>
        </a:p>
      </dsp:txBody>
      <dsp:txXfrm>
        <a:off x="8563345" y="1135537"/>
        <a:ext cx="1968478" cy="937804"/>
      </dsp:txXfrm>
    </dsp:sp>
    <dsp:sp modelId="{5453D5AB-B441-47CF-91DF-F111EE1F382C}">
      <dsp:nvSpPr>
        <dsp:cNvPr id="0" name=""/>
        <dsp:cNvSpPr/>
      </dsp:nvSpPr>
      <dsp:spPr>
        <a:xfrm>
          <a:off x="8534169" y="2211255"/>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CFPM</a:t>
          </a:r>
          <a:endParaRPr lang="en-PK" sz="2600" kern="1200" dirty="0"/>
        </a:p>
      </dsp:txBody>
      <dsp:txXfrm>
        <a:off x="8563345" y="2240431"/>
        <a:ext cx="1968478" cy="937804"/>
      </dsp:txXfrm>
    </dsp:sp>
    <dsp:sp modelId="{CAF63569-9005-4E39-9F62-F2D129E4F3E7}">
      <dsp:nvSpPr>
        <dsp:cNvPr id="0" name=""/>
        <dsp:cNvSpPr/>
      </dsp:nvSpPr>
      <dsp:spPr>
        <a:xfrm>
          <a:off x="8534169" y="3316148"/>
          <a:ext cx="2026830" cy="99615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Cross Function Process Mapping</a:t>
          </a:r>
          <a:endParaRPr lang="en-PK" sz="1700" kern="1200" dirty="0"/>
        </a:p>
      </dsp:txBody>
      <dsp:txXfrm>
        <a:off x="8563345" y="3345324"/>
        <a:ext cx="1968478" cy="937804"/>
      </dsp:txXfrm>
    </dsp:sp>
    <dsp:sp modelId="{6A510D0C-FAC5-4FA5-93AA-47C2457E677E}">
      <dsp:nvSpPr>
        <dsp:cNvPr id="0" name=""/>
        <dsp:cNvSpPr/>
      </dsp:nvSpPr>
      <dsp:spPr>
        <a:xfrm>
          <a:off x="8534169" y="4421042"/>
          <a:ext cx="2026830"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Improving Cross-Functional Process</a:t>
          </a:r>
          <a:endParaRPr lang="en-PK" sz="1200" kern="1200" dirty="0"/>
        </a:p>
      </dsp:txBody>
      <dsp:txXfrm>
        <a:off x="8563345" y="4450218"/>
        <a:ext cx="1968478" cy="937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6DC41-CCCA-4EA9-9096-0AC31CF183FE}">
      <dsp:nvSpPr>
        <dsp:cNvPr id="0" name=""/>
        <dsp:cNvSpPr/>
      </dsp:nvSpPr>
      <dsp:spPr>
        <a:xfrm>
          <a:off x="1211" y="1468"/>
          <a:ext cx="10559788" cy="996156"/>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en-US" sz="8800" kern="1200"/>
            <a:t>6</a:t>
          </a:r>
          <a:r>
            <a:rPr lang="el-GR" sz="8800" kern="1200">
              <a:latin typeface="Times New Roman" panose="02020603050405020304" pitchFamily="18" charset="0"/>
              <a:cs typeface="Times New Roman" panose="02020603050405020304" pitchFamily="18" charset="0"/>
            </a:rPr>
            <a:t>σ</a:t>
          </a:r>
          <a:endParaRPr lang="en-PK" sz="8800" kern="1200" dirty="0"/>
        </a:p>
      </dsp:txBody>
      <dsp:txXfrm>
        <a:off x="30387" y="30644"/>
        <a:ext cx="10501436" cy="937804"/>
      </dsp:txXfrm>
    </dsp:sp>
    <dsp:sp modelId="{4A9A5B93-1B0F-443F-ABA8-FDF4CBB2F4AB}">
      <dsp:nvSpPr>
        <dsp:cNvPr id="0" name=""/>
        <dsp:cNvSpPr/>
      </dsp:nvSpPr>
      <dsp:spPr>
        <a:xfrm>
          <a:off x="1211" y="1106361"/>
          <a:ext cx="8362703" cy="996156"/>
        </a:xfrm>
        <a:prstGeom prst="roundRect">
          <a:avLst>
            <a:gd name="adj" fmla="val 10000"/>
          </a:avLst>
        </a:prstGeom>
        <a:solidFill>
          <a:schemeClr val="accent4">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kern="1200" dirty="0">
              <a:solidFill>
                <a:schemeClr val="tx1"/>
              </a:solidFill>
            </a:rPr>
            <a:t>Defect Reduction</a:t>
          </a:r>
          <a:endParaRPr lang="en-PK" sz="2400" b="0" kern="1200" dirty="0">
            <a:solidFill>
              <a:schemeClr val="tx1"/>
            </a:solidFill>
          </a:endParaRPr>
        </a:p>
      </dsp:txBody>
      <dsp:txXfrm>
        <a:off x="30387" y="1135537"/>
        <a:ext cx="8304351" cy="937804"/>
      </dsp:txXfrm>
    </dsp:sp>
    <dsp:sp modelId="{D02DC722-6AA5-4DF0-9A38-1B51E8A2F8BD}">
      <dsp:nvSpPr>
        <dsp:cNvPr id="0" name=""/>
        <dsp:cNvSpPr/>
      </dsp:nvSpPr>
      <dsp:spPr>
        <a:xfrm>
          <a:off x="1211" y="2211255"/>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DMADOV</a:t>
          </a:r>
          <a:endParaRPr lang="en-PK" sz="800" kern="1200" dirty="0"/>
        </a:p>
      </dsp:txBody>
      <dsp:txXfrm>
        <a:off x="30387" y="2240431"/>
        <a:ext cx="1968478" cy="937804"/>
      </dsp:txXfrm>
    </dsp:sp>
    <dsp:sp modelId="{53738257-8685-4D4A-A1B9-CE09AAD66786}">
      <dsp:nvSpPr>
        <dsp:cNvPr id="0" name=""/>
        <dsp:cNvSpPr/>
      </dsp:nvSpPr>
      <dsp:spPr>
        <a:xfrm>
          <a:off x="1211" y="3316148"/>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Define Measure Analyze Design Optimize Verify</a:t>
          </a:r>
          <a:endParaRPr lang="en-PK" sz="1700" kern="1200" dirty="0"/>
        </a:p>
      </dsp:txBody>
      <dsp:txXfrm>
        <a:off x="30387" y="3345324"/>
        <a:ext cx="1968478" cy="937804"/>
      </dsp:txXfrm>
    </dsp:sp>
    <dsp:sp modelId="{EE107CEF-B819-403F-B960-B48CD070C60F}">
      <dsp:nvSpPr>
        <dsp:cNvPr id="0" name=""/>
        <dsp:cNvSpPr/>
      </dsp:nvSpPr>
      <dsp:spPr>
        <a:xfrm>
          <a:off x="1211" y="4421042"/>
          <a:ext cx="2026830" cy="996156"/>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85000"/>
                </a:schemeClr>
              </a:solidFill>
            </a:rPr>
            <a:t> Design &amp; Manufacturing</a:t>
          </a:r>
          <a:endParaRPr lang="en-PK" sz="1200" kern="1200" dirty="0">
            <a:solidFill>
              <a:schemeClr val="bg1">
                <a:lumMod val="85000"/>
              </a:schemeClr>
            </a:solidFill>
          </a:endParaRPr>
        </a:p>
      </dsp:txBody>
      <dsp:txXfrm>
        <a:off x="30387" y="4450218"/>
        <a:ext cx="1968478" cy="937804"/>
      </dsp:txXfrm>
    </dsp:sp>
    <dsp:sp modelId="{887A3BFD-785F-4633-B49A-0E17B6684380}">
      <dsp:nvSpPr>
        <dsp:cNvPr id="0" name=""/>
        <dsp:cNvSpPr/>
      </dsp:nvSpPr>
      <dsp:spPr>
        <a:xfrm>
          <a:off x="2113169" y="2211255"/>
          <a:ext cx="2026830" cy="996156"/>
        </a:xfrm>
        <a:prstGeom prst="roundRect">
          <a:avLst>
            <a:gd name="adj" fmla="val 10000"/>
          </a:avLst>
        </a:prstGeom>
        <a:solidFill>
          <a:schemeClr val="accent4">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tx1"/>
              </a:solidFill>
            </a:rPr>
            <a:t>DMADV</a:t>
          </a:r>
          <a:endParaRPr lang="en-PK" sz="2000" b="0" kern="1200" dirty="0">
            <a:solidFill>
              <a:schemeClr val="tx1"/>
            </a:solidFill>
          </a:endParaRPr>
        </a:p>
      </dsp:txBody>
      <dsp:txXfrm>
        <a:off x="2142345" y="2240431"/>
        <a:ext cx="1968478" cy="937804"/>
      </dsp:txXfrm>
    </dsp:sp>
    <dsp:sp modelId="{64C7BF3F-0A4C-418F-9D19-73E3B9FD9903}">
      <dsp:nvSpPr>
        <dsp:cNvPr id="0" name=""/>
        <dsp:cNvSpPr/>
      </dsp:nvSpPr>
      <dsp:spPr>
        <a:xfrm>
          <a:off x="2113169" y="3316148"/>
          <a:ext cx="2026830" cy="996156"/>
        </a:xfrm>
        <a:prstGeom prst="roundRect">
          <a:avLst>
            <a:gd name="adj" fmla="val 10000"/>
          </a:avLst>
        </a:prstGeom>
        <a:solidFill>
          <a:schemeClr val="accent4">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tx1"/>
              </a:solidFill>
            </a:rPr>
            <a:t>Define Measure Analyze Design Verify</a:t>
          </a:r>
          <a:endParaRPr lang="en-PK" sz="1700" b="0" kern="1200" dirty="0">
            <a:solidFill>
              <a:schemeClr val="tx1"/>
            </a:solidFill>
          </a:endParaRPr>
        </a:p>
      </dsp:txBody>
      <dsp:txXfrm>
        <a:off x="2142345" y="3345324"/>
        <a:ext cx="1968478" cy="937804"/>
      </dsp:txXfrm>
    </dsp:sp>
    <dsp:sp modelId="{2F932ED3-9C91-4D7E-9784-DC6DF73791AC}">
      <dsp:nvSpPr>
        <dsp:cNvPr id="0" name=""/>
        <dsp:cNvSpPr/>
      </dsp:nvSpPr>
      <dsp:spPr>
        <a:xfrm>
          <a:off x="2113169" y="4421042"/>
          <a:ext cx="2026830" cy="996156"/>
        </a:xfrm>
        <a:prstGeom prst="roundRect">
          <a:avLst>
            <a:gd name="adj" fmla="val 10000"/>
          </a:avLst>
        </a:prstGeom>
        <a:solidFill>
          <a:schemeClr val="accent4">
            <a:lumMod val="60000"/>
            <a:lumOff val="40000"/>
          </a:schemeClr>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u="none" kern="1200" dirty="0"/>
            <a:t>Designing New Processes</a:t>
          </a:r>
          <a:endParaRPr lang="en-PK" sz="1200" b="0" u="none" kern="1200" dirty="0"/>
        </a:p>
      </dsp:txBody>
      <dsp:txXfrm>
        <a:off x="2142345" y="4450218"/>
        <a:ext cx="1968478" cy="937804"/>
      </dsp:txXfrm>
    </dsp:sp>
    <dsp:sp modelId="{75BB805E-57B1-4CC6-B975-1F0514883975}">
      <dsp:nvSpPr>
        <dsp:cNvPr id="0" name=""/>
        <dsp:cNvSpPr/>
      </dsp:nvSpPr>
      <dsp:spPr>
        <a:xfrm>
          <a:off x="4225127" y="2211255"/>
          <a:ext cx="2026830" cy="996156"/>
        </a:xfrm>
        <a:prstGeom prst="roundRect">
          <a:avLst>
            <a:gd name="adj" fmla="val 10000"/>
          </a:avLst>
        </a:prstGeom>
        <a:solidFill>
          <a:schemeClr val="accent4">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tx1"/>
              </a:solidFill>
            </a:rPr>
            <a:t>DMAIC</a:t>
          </a:r>
          <a:endParaRPr lang="en-PK" sz="2000" b="0" kern="1200" dirty="0">
            <a:solidFill>
              <a:schemeClr val="tx1"/>
            </a:solidFill>
          </a:endParaRPr>
        </a:p>
      </dsp:txBody>
      <dsp:txXfrm>
        <a:off x="4254303" y="2240431"/>
        <a:ext cx="1968478" cy="937804"/>
      </dsp:txXfrm>
    </dsp:sp>
    <dsp:sp modelId="{6A80A389-9D6D-4E45-8545-26136597BD94}">
      <dsp:nvSpPr>
        <dsp:cNvPr id="0" name=""/>
        <dsp:cNvSpPr/>
      </dsp:nvSpPr>
      <dsp:spPr>
        <a:xfrm>
          <a:off x="4225127" y="3316148"/>
          <a:ext cx="2026830" cy="996156"/>
        </a:xfrm>
        <a:prstGeom prst="roundRect">
          <a:avLst>
            <a:gd name="adj" fmla="val 10000"/>
          </a:avLst>
        </a:prstGeom>
        <a:solidFill>
          <a:schemeClr val="accent4">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tx1"/>
              </a:solidFill>
            </a:rPr>
            <a:t>Define Measure Analyze Improve Control</a:t>
          </a:r>
          <a:endParaRPr lang="en-PK" sz="1700" b="0" kern="1200" dirty="0">
            <a:solidFill>
              <a:schemeClr val="tx1"/>
            </a:solidFill>
          </a:endParaRPr>
        </a:p>
      </dsp:txBody>
      <dsp:txXfrm>
        <a:off x="4254303" y="3345324"/>
        <a:ext cx="1968478" cy="937804"/>
      </dsp:txXfrm>
    </dsp:sp>
    <dsp:sp modelId="{609679D9-81F2-4D53-911A-F7E0273F1C09}">
      <dsp:nvSpPr>
        <dsp:cNvPr id="0" name=""/>
        <dsp:cNvSpPr/>
      </dsp:nvSpPr>
      <dsp:spPr>
        <a:xfrm>
          <a:off x="4225127" y="4421042"/>
          <a:ext cx="2026830" cy="996156"/>
        </a:xfrm>
        <a:prstGeom prst="roundRect">
          <a:avLst>
            <a:gd name="adj" fmla="val 10000"/>
          </a:avLst>
        </a:prstGeom>
        <a:solidFill>
          <a:schemeClr val="accent4">
            <a:lumMod val="60000"/>
            <a:lumOff val="40000"/>
          </a:schemeClr>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u="none" kern="1200" dirty="0"/>
            <a:t>Improving Existing Cross-Functional Process</a:t>
          </a:r>
          <a:endParaRPr lang="en-PK" sz="1200" b="0" u="none" kern="1200" dirty="0"/>
        </a:p>
      </dsp:txBody>
      <dsp:txXfrm>
        <a:off x="4254303" y="4450218"/>
        <a:ext cx="1968478" cy="937804"/>
      </dsp:txXfrm>
    </dsp:sp>
    <dsp:sp modelId="{FD1979FA-8446-4247-BFF7-A71158CD2544}">
      <dsp:nvSpPr>
        <dsp:cNvPr id="0" name=""/>
        <dsp:cNvSpPr/>
      </dsp:nvSpPr>
      <dsp:spPr>
        <a:xfrm>
          <a:off x="6337084" y="2211255"/>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DSSS+</a:t>
          </a:r>
          <a:endParaRPr lang="en-PK" sz="2000" kern="1200" dirty="0"/>
        </a:p>
      </dsp:txBody>
      <dsp:txXfrm>
        <a:off x="6366260" y="2240431"/>
        <a:ext cx="1968478" cy="937804"/>
      </dsp:txXfrm>
    </dsp:sp>
    <dsp:sp modelId="{3B5BC361-1A43-4D02-869A-C5E3C968C5CC}">
      <dsp:nvSpPr>
        <dsp:cNvPr id="0" name=""/>
        <dsp:cNvSpPr/>
      </dsp:nvSpPr>
      <dsp:spPr>
        <a:xfrm>
          <a:off x="6337084" y="3316148"/>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Developing Six Sigma Software</a:t>
          </a:r>
          <a:endParaRPr lang="en-PK" sz="1700" kern="1200" dirty="0"/>
        </a:p>
      </dsp:txBody>
      <dsp:txXfrm>
        <a:off x="6366260" y="3345324"/>
        <a:ext cx="1968478" cy="937804"/>
      </dsp:txXfrm>
    </dsp:sp>
    <dsp:sp modelId="{F96989CF-0D25-4EC7-99CC-D57F0AC8D9D5}">
      <dsp:nvSpPr>
        <dsp:cNvPr id="0" name=""/>
        <dsp:cNvSpPr/>
      </dsp:nvSpPr>
      <dsp:spPr>
        <a:xfrm>
          <a:off x="6337084" y="4421042"/>
          <a:ext cx="2026830" cy="996156"/>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85000"/>
                </a:schemeClr>
              </a:solidFill>
            </a:rPr>
            <a:t>Software Development</a:t>
          </a:r>
          <a:endParaRPr lang="en-PK" sz="1200" kern="1200" dirty="0">
            <a:solidFill>
              <a:schemeClr val="bg1">
                <a:lumMod val="85000"/>
              </a:schemeClr>
            </a:solidFill>
          </a:endParaRPr>
        </a:p>
      </dsp:txBody>
      <dsp:txXfrm>
        <a:off x="6366260" y="4450218"/>
        <a:ext cx="1968478" cy="937804"/>
      </dsp:txXfrm>
    </dsp:sp>
    <dsp:sp modelId="{BC5FBD46-C2D5-4A0E-86F1-290C5B4994AA}">
      <dsp:nvSpPr>
        <dsp:cNvPr id="0" name=""/>
        <dsp:cNvSpPr/>
      </dsp:nvSpPr>
      <dsp:spPr>
        <a:xfrm>
          <a:off x="8534169" y="1106361"/>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Cycle Reduction</a:t>
          </a:r>
          <a:endParaRPr lang="en-PK" sz="2400" kern="1200" dirty="0"/>
        </a:p>
      </dsp:txBody>
      <dsp:txXfrm>
        <a:off x="8563345" y="1135537"/>
        <a:ext cx="1968478" cy="937804"/>
      </dsp:txXfrm>
    </dsp:sp>
    <dsp:sp modelId="{5453D5AB-B441-47CF-91DF-F111EE1F382C}">
      <dsp:nvSpPr>
        <dsp:cNvPr id="0" name=""/>
        <dsp:cNvSpPr/>
      </dsp:nvSpPr>
      <dsp:spPr>
        <a:xfrm>
          <a:off x="8534169" y="2211255"/>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CFPM</a:t>
          </a:r>
          <a:endParaRPr lang="en-PK" sz="2600" kern="1200" dirty="0"/>
        </a:p>
      </dsp:txBody>
      <dsp:txXfrm>
        <a:off x="8563345" y="2240431"/>
        <a:ext cx="1968478" cy="937804"/>
      </dsp:txXfrm>
    </dsp:sp>
    <dsp:sp modelId="{CAF63569-9005-4E39-9F62-F2D129E4F3E7}">
      <dsp:nvSpPr>
        <dsp:cNvPr id="0" name=""/>
        <dsp:cNvSpPr/>
      </dsp:nvSpPr>
      <dsp:spPr>
        <a:xfrm>
          <a:off x="8534169" y="3316148"/>
          <a:ext cx="2026830" cy="996156"/>
        </a:xfrm>
        <a:prstGeom prst="roundRect">
          <a:avLst>
            <a:gd name="adj" fmla="val 10000"/>
          </a:avLst>
        </a:prstGeom>
        <a:solidFill>
          <a:schemeClr val="bg1">
            <a:lumMod val="9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Cross Function Process Mapping</a:t>
          </a:r>
          <a:endParaRPr lang="en-PK" sz="1700" kern="1200" dirty="0"/>
        </a:p>
      </dsp:txBody>
      <dsp:txXfrm>
        <a:off x="8563345" y="3345324"/>
        <a:ext cx="1968478" cy="937804"/>
      </dsp:txXfrm>
    </dsp:sp>
    <dsp:sp modelId="{6A510D0C-FAC5-4FA5-93AA-47C2457E677E}">
      <dsp:nvSpPr>
        <dsp:cNvPr id="0" name=""/>
        <dsp:cNvSpPr/>
      </dsp:nvSpPr>
      <dsp:spPr>
        <a:xfrm>
          <a:off x="8534169" y="4421042"/>
          <a:ext cx="2026830" cy="996156"/>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85000"/>
                </a:schemeClr>
              </a:solidFill>
            </a:rPr>
            <a:t>Improving Cross-Functional Process</a:t>
          </a:r>
          <a:endParaRPr lang="en-PK" sz="1200" kern="1200" dirty="0">
            <a:solidFill>
              <a:schemeClr val="bg1">
                <a:lumMod val="85000"/>
              </a:schemeClr>
            </a:solidFill>
          </a:endParaRPr>
        </a:p>
      </dsp:txBody>
      <dsp:txXfrm>
        <a:off x="8563345" y="4450218"/>
        <a:ext cx="1968478" cy="9378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5/13/2023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260811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5/13/2023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5/13/2023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5/13/2023</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698954" y="3384756"/>
            <a:ext cx="9493046" cy="2175386"/>
          </a:xfrm>
          <a:solidFill>
            <a:schemeClr val="accent6"/>
          </a:solidFill>
        </p:spPr>
        <p:txBody>
          <a:bodyPr>
            <a:normAutofit/>
          </a:bodyPr>
          <a:lstStyle/>
          <a:p>
            <a:pPr algn="ctr"/>
            <a:r>
              <a:rPr lang="en-US" sz="4800" dirty="0"/>
              <a:t>SOFTWARE QUALITY ASSURANCE</a:t>
            </a:r>
            <a:endParaRPr lang="en-US" sz="40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DECE12C-3737-48ED-85CB-9CC7F7974506}"/>
              </a:ext>
            </a:extLst>
          </p:cNvPr>
          <p:cNvSpPr/>
          <p:nvPr/>
        </p:nvSpPr>
        <p:spPr>
          <a:xfrm>
            <a:off x="7502307" y="6396335"/>
            <a:ext cx="4689693" cy="461665"/>
          </a:xfrm>
          <a:prstGeom prst="rect">
            <a:avLst/>
          </a:prstGeom>
        </p:spPr>
        <p:txBody>
          <a:bodyPr wrap="square">
            <a:spAutoFit/>
          </a:bodyPr>
          <a:lstStyle/>
          <a:p>
            <a:pPr algn="ctr"/>
            <a:r>
              <a:rPr lang="en-US" sz="2400" dirty="0">
                <a:solidFill>
                  <a:schemeClr val="bg1"/>
                </a:solidFill>
              </a:rPr>
              <a:t> Course Instructor: </a:t>
            </a:r>
            <a:r>
              <a:rPr lang="en-US" sz="2400" b="1" dirty="0">
                <a:solidFill>
                  <a:schemeClr val="bg1"/>
                </a:solidFill>
              </a:rPr>
              <a:t>AMIR IMAM     </a:t>
            </a:r>
            <a:endParaRPr lang="en-US" b="1" dirty="0">
              <a:solidFill>
                <a:schemeClr val="bg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A0FDA9F-B3DB-4073-B98C-FD2A778BBBB0}"/>
              </a:ext>
            </a:extLst>
          </p:cNvPr>
          <p:cNvSpPr/>
          <p:nvPr/>
        </p:nvSpPr>
        <p:spPr>
          <a:xfrm>
            <a:off x="3566161" y="4625598"/>
            <a:ext cx="8434116" cy="739241"/>
          </a:xfrm>
          <a:prstGeom prst="rect">
            <a:avLst/>
          </a:prstGeom>
        </p:spPr>
        <p:txBody>
          <a:bodyPr wrap="square">
            <a:spAutoFit/>
          </a:bodyPr>
          <a:lstStyle/>
          <a:p>
            <a:pPr lvl="0">
              <a:lnSpc>
                <a:spcPct val="150000"/>
              </a:lnSpc>
            </a:pPr>
            <a:r>
              <a:rPr lang="en-US" sz="3200">
                <a:solidFill>
                  <a:schemeClr val="accent6">
                    <a:lumMod val="40000"/>
                    <a:lumOff val="60000"/>
                  </a:schemeClr>
                </a:solidFill>
              </a:rPr>
              <a:t>CH07: </a:t>
            </a:r>
            <a:r>
              <a:rPr lang="en-US" sz="3200" dirty="0">
                <a:solidFill>
                  <a:schemeClr val="accent6">
                    <a:lumMod val="40000"/>
                    <a:lumOff val="60000"/>
                  </a:schemeClr>
                </a:solidFill>
              </a:rPr>
              <a:t>Quality Management Systems</a:t>
            </a:r>
          </a:p>
        </p:txBody>
      </p:sp>
    </p:spTree>
    <p:extLst>
      <p:ext uri="{BB962C8B-B14F-4D97-AF65-F5344CB8AC3E}">
        <p14:creationId xmlns:p14="http://schemas.microsoft.com/office/powerpoint/2010/main" val="247180773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 Methodologies</a:t>
            </a:r>
          </a:p>
        </p:txBody>
      </p:sp>
      <p:graphicFrame>
        <p:nvGraphicFramePr>
          <p:cNvPr id="3" name="Diagram 2">
            <a:extLst>
              <a:ext uri="{FF2B5EF4-FFF2-40B4-BE49-F238E27FC236}">
                <a16:creationId xmlns:a16="http://schemas.microsoft.com/office/drawing/2014/main" id="{5068E256-F724-437E-ABC7-8A438B7CC982}"/>
              </a:ext>
            </a:extLst>
          </p:cNvPr>
          <p:cNvGraphicFramePr/>
          <p:nvPr>
            <p:extLst>
              <p:ext uri="{D42A27DB-BD31-4B8C-83A1-F6EECF244321}">
                <p14:modId xmlns:p14="http://schemas.microsoft.com/office/powerpoint/2010/main" val="264708072"/>
              </p:ext>
            </p:extLst>
          </p:nvPr>
        </p:nvGraphicFramePr>
        <p:xfrm>
          <a:off x="814894" y="1068457"/>
          <a:ext cx="1056221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5119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 - DMAIC</a:t>
            </a:r>
          </a:p>
        </p:txBody>
      </p:sp>
      <p:pic>
        <p:nvPicPr>
          <p:cNvPr id="9218" name="Picture 2" descr="http://businesscherub.com/wp-content/uploads/2015/02/DMAIC-roadmap.png">
            <a:extLst>
              <a:ext uri="{FF2B5EF4-FFF2-40B4-BE49-F238E27FC236}">
                <a16:creationId xmlns:a16="http://schemas.microsoft.com/office/drawing/2014/main" id="{9D9FC6F7-C4C6-49EE-A4A1-539C23A92B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5" t="23944" r="2409" b="4294"/>
          <a:stretch/>
        </p:blipFill>
        <p:spPr bwMode="auto">
          <a:xfrm>
            <a:off x="5416389" y="2413996"/>
            <a:ext cx="6574505" cy="28647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8B539DB-4D2E-429B-B2CB-98C5E28106E2}"/>
              </a:ext>
            </a:extLst>
          </p:cNvPr>
          <p:cNvSpPr/>
          <p:nvPr/>
        </p:nvSpPr>
        <p:spPr>
          <a:xfrm>
            <a:off x="460342" y="923101"/>
            <a:ext cx="11271315" cy="707886"/>
          </a:xfrm>
          <a:prstGeom prst="rect">
            <a:avLst/>
          </a:prstGeom>
        </p:spPr>
        <p:txBody>
          <a:bodyPr wrap="square">
            <a:spAutoFit/>
          </a:bodyPr>
          <a:lstStyle/>
          <a:p>
            <a:r>
              <a:rPr lang="en-US" sz="2000" dirty="0">
                <a:latin typeface="Lato"/>
              </a:rPr>
              <a:t>The Six Sigma </a:t>
            </a:r>
            <a:r>
              <a:rPr lang="en-US" sz="2000" b="1" dirty="0">
                <a:latin typeface="Lato"/>
              </a:rPr>
              <a:t>DMAIC</a:t>
            </a:r>
            <a:r>
              <a:rPr lang="en-US" sz="2000" dirty="0">
                <a:latin typeface="Lato"/>
              </a:rPr>
              <a:t> process is an improvement system for </a:t>
            </a:r>
            <a:r>
              <a:rPr lang="en-US" sz="2000" u="sng" dirty="0">
                <a:latin typeface="Lato"/>
              </a:rPr>
              <a:t>existing processes </a:t>
            </a:r>
            <a:r>
              <a:rPr lang="en-US" sz="2000" dirty="0">
                <a:latin typeface="Lato"/>
              </a:rPr>
              <a:t>falling below specification and </a:t>
            </a:r>
            <a:r>
              <a:rPr lang="en-US" sz="2000" u="sng" dirty="0">
                <a:latin typeface="Lato"/>
              </a:rPr>
              <a:t>looking for incremental improvement</a:t>
            </a:r>
            <a:r>
              <a:rPr lang="en-US" sz="2000" dirty="0">
                <a:latin typeface="Lato"/>
              </a:rPr>
              <a:t>.</a:t>
            </a:r>
          </a:p>
        </p:txBody>
      </p:sp>
      <p:sp>
        <p:nvSpPr>
          <p:cNvPr id="4" name="Rectangle 3">
            <a:extLst>
              <a:ext uri="{FF2B5EF4-FFF2-40B4-BE49-F238E27FC236}">
                <a16:creationId xmlns:a16="http://schemas.microsoft.com/office/drawing/2014/main" id="{B55B3447-B7BF-43FD-9213-1272A2AAEBFD}"/>
              </a:ext>
            </a:extLst>
          </p:cNvPr>
          <p:cNvSpPr/>
          <p:nvPr/>
        </p:nvSpPr>
        <p:spPr>
          <a:xfrm>
            <a:off x="483909" y="2173736"/>
            <a:ext cx="4757394" cy="4247317"/>
          </a:xfrm>
          <a:prstGeom prst="rect">
            <a:avLst/>
          </a:prstGeom>
        </p:spPr>
        <p:txBody>
          <a:bodyPr wrap="square">
            <a:spAutoFit/>
          </a:bodyPr>
          <a:lstStyle/>
          <a:p>
            <a:r>
              <a:rPr lang="en-US" b="1" dirty="0">
                <a:solidFill>
                  <a:srgbClr val="666666"/>
                </a:solidFill>
                <a:latin typeface="Tahoma" panose="020B0604030504040204" pitchFamily="34" charset="0"/>
              </a:rPr>
              <a:t>DMAIC focuses on:</a:t>
            </a:r>
          </a:p>
          <a:p>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Defining</a:t>
            </a:r>
            <a:r>
              <a:rPr lang="en-US" dirty="0">
                <a:solidFill>
                  <a:srgbClr val="666666"/>
                </a:solidFill>
                <a:latin typeface="Tahoma" panose="020B0604030504040204" pitchFamily="34" charset="0"/>
              </a:rPr>
              <a:t> business processes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Measuring</a:t>
            </a:r>
            <a:r>
              <a:rPr lang="en-US" dirty="0">
                <a:solidFill>
                  <a:srgbClr val="666666"/>
                </a:solidFill>
                <a:latin typeface="Tahoma" panose="020B0604030504040204" pitchFamily="34" charset="0"/>
              </a:rPr>
              <a:t> the current performance of a business process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Finding</a:t>
            </a:r>
            <a:r>
              <a:rPr lang="en-US" dirty="0">
                <a:solidFill>
                  <a:srgbClr val="666666"/>
                </a:solidFill>
                <a:latin typeface="Tahoma" panose="020B0604030504040204" pitchFamily="34" charset="0"/>
              </a:rPr>
              <a:t> the root cause of a problem</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Making</a:t>
            </a:r>
            <a:r>
              <a:rPr lang="en-US" dirty="0">
                <a:solidFill>
                  <a:srgbClr val="666666"/>
                </a:solidFill>
                <a:latin typeface="Tahoma" panose="020B0604030504040204" pitchFamily="34" charset="0"/>
              </a:rPr>
              <a:t> improvements to the business process to reduce defects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Implementing</a:t>
            </a:r>
            <a:r>
              <a:rPr lang="en-US" dirty="0">
                <a:solidFill>
                  <a:srgbClr val="666666"/>
                </a:solidFill>
                <a:latin typeface="Tahoma" panose="020B0604030504040204" pitchFamily="34" charset="0"/>
              </a:rPr>
              <a:t> controls to alert leadership when the process is no longer in control.</a:t>
            </a:r>
          </a:p>
        </p:txBody>
      </p:sp>
    </p:spTree>
    <p:extLst>
      <p:ext uri="{BB962C8B-B14F-4D97-AF65-F5344CB8AC3E}">
        <p14:creationId xmlns:p14="http://schemas.microsoft.com/office/powerpoint/2010/main" val="7455710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 - DMADV</a:t>
            </a:r>
          </a:p>
        </p:txBody>
      </p:sp>
      <p:pic>
        <p:nvPicPr>
          <p:cNvPr id="13314" name="Picture 2" descr="https://i.pinimg.com/originals/c1/b3/9d/c1b39d46cad39bce0cc61d8008e0aaa2.png">
            <a:extLst>
              <a:ext uri="{FF2B5EF4-FFF2-40B4-BE49-F238E27FC236}">
                <a16:creationId xmlns:a16="http://schemas.microsoft.com/office/drawing/2014/main" id="{CDF2BFE1-9369-4E12-8205-718BE284AB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78" b="2609"/>
          <a:stretch/>
        </p:blipFill>
        <p:spPr bwMode="auto">
          <a:xfrm>
            <a:off x="4845376" y="2354342"/>
            <a:ext cx="7181161" cy="33716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AD8F535-53A7-47F4-B030-1D25C381484C}"/>
              </a:ext>
            </a:extLst>
          </p:cNvPr>
          <p:cNvSpPr/>
          <p:nvPr/>
        </p:nvSpPr>
        <p:spPr>
          <a:xfrm>
            <a:off x="615884" y="893837"/>
            <a:ext cx="11488132" cy="923330"/>
          </a:xfrm>
          <a:prstGeom prst="rect">
            <a:avLst/>
          </a:prstGeom>
        </p:spPr>
        <p:txBody>
          <a:bodyPr wrap="square">
            <a:spAutoFit/>
          </a:bodyPr>
          <a:lstStyle/>
          <a:p>
            <a:pPr fontAlgn="base"/>
            <a:r>
              <a:rPr lang="en-US" dirty="0"/>
              <a:t>The Six Sigma </a:t>
            </a:r>
            <a:r>
              <a:rPr lang="en-US" b="1" dirty="0"/>
              <a:t>DMADV</a:t>
            </a:r>
            <a:r>
              <a:rPr lang="en-US" dirty="0"/>
              <a:t> process (define, measure, analyze, design, verify) is an improvement system used to </a:t>
            </a:r>
            <a:r>
              <a:rPr lang="en-US" u="sng" dirty="0"/>
              <a:t>develop new processes </a:t>
            </a:r>
            <a:r>
              <a:rPr lang="en-US" dirty="0"/>
              <a:t>or </a:t>
            </a:r>
            <a:r>
              <a:rPr lang="en-US" u="sng" dirty="0"/>
              <a:t>products</a:t>
            </a:r>
            <a:r>
              <a:rPr lang="en-US" dirty="0"/>
              <a:t>. It can also be employed if a current process requires more than just incremental improvement.</a:t>
            </a:r>
          </a:p>
        </p:txBody>
      </p:sp>
      <p:sp>
        <p:nvSpPr>
          <p:cNvPr id="4" name="Rectangle 3">
            <a:extLst>
              <a:ext uri="{FF2B5EF4-FFF2-40B4-BE49-F238E27FC236}">
                <a16:creationId xmlns:a16="http://schemas.microsoft.com/office/drawing/2014/main" id="{AD84EF91-6A90-4B8F-9CAE-EBB6B775FC70}"/>
              </a:ext>
            </a:extLst>
          </p:cNvPr>
          <p:cNvSpPr/>
          <p:nvPr/>
        </p:nvSpPr>
        <p:spPr>
          <a:xfrm>
            <a:off x="615884" y="2444520"/>
            <a:ext cx="3965543" cy="3970318"/>
          </a:xfrm>
          <a:prstGeom prst="rect">
            <a:avLst/>
          </a:prstGeom>
        </p:spPr>
        <p:txBody>
          <a:bodyPr wrap="square">
            <a:spAutoFit/>
          </a:bodyPr>
          <a:lstStyle/>
          <a:p>
            <a:r>
              <a:rPr lang="en-US" b="1" dirty="0">
                <a:solidFill>
                  <a:srgbClr val="666666"/>
                </a:solidFill>
                <a:latin typeface="Tahoma" panose="020B0604030504040204" pitchFamily="34" charset="0"/>
              </a:rPr>
              <a:t>DMADV focuses on:</a:t>
            </a:r>
          </a:p>
          <a:p>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Defining</a:t>
            </a:r>
            <a:r>
              <a:rPr lang="en-US" dirty="0">
                <a:solidFill>
                  <a:srgbClr val="666666"/>
                </a:solidFill>
                <a:latin typeface="Tahoma" panose="020B0604030504040204" pitchFamily="34" charset="0"/>
              </a:rPr>
              <a:t> the customer’s needs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Measuring</a:t>
            </a:r>
            <a:r>
              <a:rPr lang="en-US" dirty="0">
                <a:solidFill>
                  <a:srgbClr val="666666"/>
                </a:solidFill>
                <a:latin typeface="Tahoma" panose="020B0604030504040204" pitchFamily="34" charset="0"/>
              </a:rPr>
              <a:t> the customer’s needs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Finding process </a:t>
            </a:r>
            <a:r>
              <a:rPr lang="en-US" dirty="0">
                <a:solidFill>
                  <a:srgbClr val="666666"/>
                </a:solidFill>
                <a:latin typeface="Tahoma" panose="020B0604030504040204" pitchFamily="34" charset="0"/>
              </a:rPr>
              <a:t>options that will meet the customer’s needs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Designing</a:t>
            </a:r>
            <a:r>
              <a:rPr lang="en-US" dirty="0">
                <a:solidFill>
                  <a:srgbClr val="666666"/>
                </a:solidFill>
                <a:latin typeface="Tahoma" panose="020B0604030504040204" pitchFamily="34" charset="0"/>
              </a:rPr>
              <a:t> a business model that helps meet the customer’s needs</a:t>
            </a:r>
          </a:p>
          <a:p>
            <a:pPr marL="285750" indent="-285750">
              <a:buFont typeface="Wingdings" panose="05000000000000000000" pitchFamily="2" charset="2"/>
              <a:buChar char="ü"/>
            </a:pPr>
            <a:endParaRPr lang="en-US" dirty="0">
              <a:solidFill>
                <a:srgbClr val="666666"/>
              </a:solidFill>
              <a:latin typeface="Tahoma" panose="020B0604030504040204" pitchFamily="34" charset="0"/>
            </a:endParaRPr>
          </a:p>
          <a:p>
            <a:pPr marL="285750" indent="-285750">
              <a:buFont typeface="Wingdings" panose="05000000000000000000" pitchFamily="2" charset="2"/>
              <a:buChar char="ü"/>
            </a:pPr>
            <a:r>
              <a:rPr lang="en-US" b="1" dirty="0">
                <a:solidFill>
                  <a:srgbClr val="666666"/>
                </a:solidFill>
                <a:latin typeface="Tahoma" panose="020B0604030504040204" pitchFamily="34" charset="0"/>
              </a:rPr>
              <a:t>Verifying</a:t>
            </a:r>
            <a:r>
              <a:rPr lang="en-US" dirty="0">
                <a:solidFill>
                  <a:srgbClr val="666666"/>
                </a:solidFill>
                <a:latin typeface="Tahoma" panose="020B0604030504040204" pitchFamily="34" charset="0"/>
              </a:rPr>
              <a:t> that the new model meets the customer’s needs</a:t>
            </a:r>
          </a:p>
        </p:txBody>
      </p:sp>
    </p:spTree>
    <p:extLst>
      <p:ext uri="{BB962C8B-B14F-4D97-AF65-F5344CB8AC3E}">
        <p14:creationId xmlns:p14="http://schemas.microsoft.com/office/powerpoint/2010/main" val="32600542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4"/>
                                        </p:tgtEl>
                                        <p:attrNameLst>
                                          <p:attrName>style.visibility</p:attrName>
                                        </p:attrNameLst>
                                      </p:cBhvr>
                                      <p:to>
                                        <p:strVal val="visible"/>
                                      </p:to>
                                    </p:set>
                                    <p:animEffect transition="in" filter="fade">
                                      <p:cBhvr>
                                        <p:cTn id="14" dur="1000"/>
                                        <p:tgtEl>
                                          <p:spTgt spid="13314"/>
                                        </p:tgtEl>
                                      </p:cBhvr>
                                    </p:animEffect>
                                    <p:anim calcmode="lin" valueType="num">
                                      <p:cBhvr>
                                        <p:cTn id="15" dur="1000" fill="hold"/>
                                        <p:tgtEl>
                                          <p:spTgt spid="13314"/>
                                        </p:tgtEl>
                                        <p:attrNameLst>
                                          <p:attrName>ppt_x</p:attrName>
                                        </p:attrNameLst>
                                      </p:cBhvr>
                                      <p:tavLst>
                                        <p:tav tm="0">
                                          <p:val>
                                            <p:strVal val="#ppt_x"/>
                                          </p:val>
                                        </p:tav>
                                        <p:tav tm="100000">
                                          <p:val>
                                            <p:strVal val="#ppt_x"/>
                                          </p:val>
                                        </p:tav>
                                      </p:tavLst>
                                    </p:anim>
                                    <p:anim calcmode="lin" valueType="num">
                                      <p:cBhvr>
                                        <p:cTn id="16"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 – Roles</a:t>
            </a:r>
          </a:p>
        </p:txBody>
      </p:sp>
      <p:sp>
        <p:nvSpPr>
          <p:cNvPr id="3" name="Rectangle 2">
            <a:extLst>
              <a:ext uri="{FF2B5EF4-FFF2-40B4-BE49-F238E27FC236}">
                <a16:creationId xmlns:a16="http://schemas.microsoft.com/office/drawing/2014/main" id="{4AD8F535-53A7-47F4-B030-1D25C381484C}"/>
              </a:ext>
            </a:extLst>
          </p:cNvPr>
          <p:cNvSpPr/>
          <p:nvPr/>
        </p:nvSpPr>
        <p:spPr>
          <a:xfrm>
            <a:off x="512190" y="978678"/>
            <a:ext cx="10997939" cy="5355312"/>
          </a:xfrm>
          <a:prstGeom prst="rect">
            <a:avLst/>
          </a:prstGeom>
        </p:spPr>
        <p:txBody>
          <a:bodyPr wrap="square">
            <a:spAutoFit/>
          </a:bodyPr>
          <a:lstStyle/>
          <a:p>
            <a:pPr algn="just" fontAlgn="base"/>
            <a:r>
              <a:rPr lang="en-US" b="1" dirty="0"/>
              <a:t>Quality Leader/Manager (QL/QM)</a:t>
            </a:r>
            <a:r>
              <a:rPr lang="en-US" dirty="0"/>
              <a:t> – The quality leader’s responsibility is to represent the </a:t>
            </a:r>
            <a:r>
              <a:rPr lang="en-US" u="sng" dirty="0"/>
              <a:t>needs of the customer and to improve the operational effectiveness of the organization</a:t>
            </a:r>
            <a:r>
              <a:rPr lang="en-US" dirty="0"/>
              <a:t>.</a:t>
            </a:r>
          </a:p>
          <a:p>
            <a:pPr algn="just" fontAlgn="base"/>
            <a:endParaRPr lang="en-US" dirty="0"/>
          </a:p>
          <a:p>
            <a:pPr algn="just" fontAlgn="base"/>
            <a:r>
              <a:rPr lang="en-US" b="1" dirty="0"/>
              <a:t>Master Black Belt (MBB)</a:t>
            </a:r>
            <a:r>
              <a:rPr lang="en-US" dirty="0"/>
              <a:t> – Master Black Belts are typically </a:t>
            </a:r>
            <a:r>
              <a:rPr lang="en-US" i="1" u="sng" dirty="0"/>
              <a:t>assigned to a specific area or function </a:t>
            </a:r>
            <a:r>
              <a:rPr lang="en-US" dirty="0"/>
              <a:t>of a business or organization. It may be a functional area such as </a:t>
            </a:r>
            <a:r>
              <a:rPr lang="en-US" i="1" u="sng" dirty="0"/>
              <a:t>human resources or legal, or process specific area such as billing</a:t>
            </a:r>
            <a:r>
              <a:rPr lang="en-US" i="1" dirty="0"/>
              <a:t>. </a:t>
            </a:r>
            <a:r>
              <a:rPr lang="en-US" b="1" i="1" dirty="0"/>
              <a:t>(assigned to…)</a:t>
            </a:r>
          </a:p>
          <a:p>
            <a:pPr algn="just" fontAlgn="base"/>
            <a:endParaRPr lang="en-US" dirty="0"/>
          </a:p>
          <a:p>
            <a:pPr algn="just" fontAlgn="base"/>
            <a:r>
              <a:rPr lang="en-US" b="1" dirty="0"/>
              <a:t>Process Owner (PO)</a:t>
            </a:r>
            <a:r>
              <a:rPr lang="en-US" dirty="0"/>
              <a:t> – Process owners are exactly as the name sounds – they are the responsible individuals for a </a:t>
            </a:r>
            <a:r>
              <a:rPr lang="en-US" i="1" u="sng" dirty="0"/>
              <a:t>specific process</a:t>
            </a:r>
            <a:r>
              <a:rPr lang="en-US" dirty="0"/>
              <a:t>. For instance, in the legal department there is usually one person in charge – maybe the VP of Legal – that’s the process owner. There may be a chief marketing officer for your business – that’s the process owner for marketing. </a:t>
            </a:r>
            <a:r>
              <a:rPr lang="en-US" b="1" i="1" dirty="0"/>
              <a:t>(from organization…)</a:t>
            </a:r>
            <a:endParaRPr lang="en-US" dirty="0"/>
          </a:p>
          <a:p>
            <a:pPr algn="just" fontAlgn="base"/>
            <a:endParaRPr lang="en-US" dirty="0"/>
          </a:p>
          <a:p>
            <a:pPr algn="just" fontAlgn="base"/>
            <a:r>
              <a:rPr lang="en-US" b="1" dirty="0"/>
              <a:t>Black Belt (BB)</a:t>
            </a:r>
            <a:r>
              <a:rPr lang="en-US" dirty="0"/>
              <a:t> – Black Belts are the heart and soul of the Six Sigma quality initiative. Their main purpose is to lead quality projects and work full time until they are complete. Black Belts also coach Green Belts on their projects.</a:t>
            </a:r>
          </a:p>
          <a:p>
            <a:pPr algn="just" fontAlgn="base"/>
            <a:endParaRPr lang="en-US" dirty="0"/>
          </a:p>
          <a:p>
            <a:pPr algn="just" fontAlgn="base"/>
            <a:r>
              <a:rPr lang="en-US" b="1" dirty="0"/>
              <a:t>Green Belt (GB)</a:t>
            </a:r>
            <a:r>
              <a:rPr lang="en-US" dirty="0"/>
              <a:t> – Green Belts are employees trained in Six Sigma who spend a portion of their time completing projects, but maintain their regular work role and responsibilities. Depending on their workload, they can spend anywhere from 10 percent to 50 percent of their time on their project(s). </a:t>
            </a:r>
          </a:p>
        </p:txBody>
      </p:sp>
    </p:spTree>
    <p:extLst>
      <p:ext uri="{BB962C8B-B14F-4D97-AF65-F5344CB8AC3E}">
        <p14:creationId xmlns:p14="http://schemas.microsoft.com/office/powerpoint/2010/main" val="2770314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Lean Six SIGMA</a:t>
            </a:r>
          </a:p>
        </p:txBody>
      </p:sp>
      <p:pic>
        <p:nvPicPr>
          <p:cNvPr id="5122" name="Picture 2" descr="http://epbsi.com/wp-content/uploads/2012/04/leansixsig-blog-697x340.png">
            <a:extLst>
              <a:ext uri="{FF2B5EF4-FFF2-40B4-BE49-F238E27FC236}">
                <a16:creationId xmlns:a16="http://schemas.microsoft.com/office/drawing/2014/main" id="{424B9EEE-F4F8-4CEE-9A9B-088421C5FA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67" b="15399"/>
          <a:stretch/>
        </p:blipFill>
        <p:spPr bwMode="auto">
          <a:xfrm>
            <a:off x="950931" y="1766655"/>
            <a:ext cx="10290137" cy="3465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04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Lean Six SIGMA – 8 Wastes</a:t>
            </a:r>
          </a:p>
        </p:txBody>
      </p:sp>
      <p:pic>
        <p:nvPicPr>
          <p:cNvPr id="7170" name="Picture 2" descr="http://vdbeemt.weebly.com/uploads/1/6/8/9/1689289/1792815_orig.jpg">
            <a:extLst>
              <a:ext uri="{FF2B5EF4-FFF2-40B4-BE49-F238E27FC236}">
                <a16:creationId xmlns:a16="http://schemas.microsoft.com/office/drawing/2014/main" id="{EDDCBD6A-823B-40D5-8ADF-B5997F65D0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77" b="13354"/>
          <a:stretch/>
        </p:blipFill>
        <p:spPr bwMode="auto">
          <a:xfrm>
            <a:off x="2111775" y="1159497"/>
            <a:ext cx="7968449" cy="519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7297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Lean Six SIGMA – 8 Wastes</a:t>
            </a:r>
          </a:p>
        </p:txBody>
      </p:sp>
      <p:sp>
        <p:nvSpPr>
          <p:cNvPr id="4" name="Rectangle 3">
            <a:extLst>
              <a:ext uri="{FF2B5EF4-FFF2-40B4-BE49-F238E27FC236}">
                <a16:creationId xmlns:a16="http://schemas.microsoft.com/office/drawing/2014/main" id="{6ACCC8BB-7BC8-42C2-B275-08CCBB7E72E8}"/>
              </a:ext>
            </a:extLst>
          </p:cNvPr>
          <p:cNvSpPr/>
          <p:nvPr/>
        </p:nvSpPr>
        <p:spPr>
          <a:xfrm>
            <a:off x="597030" y="2531545"/>
            <a:ext cx="10997939" cy="2492990"/>
          </a:xfrm>
          <a:prstGeom prst="rect">
            <a:avLst/>
          </a:prstGeom>
        </p:spPr>
        <p:txBody>
          <a:bodyPr wrap="square">
            <a:spAutoFit/>
          </a:bodyPr>
          <a:lstStyle/>
          <a:p>
            <a:pPr algn="ctr" fontAlgn="base"/>
            <a:r>
              <a:rPr lang="en-US" sz="6000" b="1" dirty="0"/>
              <a:t>Quiz</a:t>
            </a:r>
          </a:p>
          <a:p>
            <a:pPr algn="ctr" fontAlgn="base"/>
            <a:r>
              <a:rPr lang="en-US" sz="4800" dirty="0"/>
              <a:t>Identify Eight Wastes in your organization with real time examples?</a:t>
            </a:r>
          </a:p>
        </p:txBody>
      </p:sp>
      <p:pic>
        <p:nvPicPr>
          <p:cNvPr id="5" name="Picture 2" descr="http://vdbeemt.weebly.com/uploads/1/6/8/9/1689289/1792815_orig.jpg">
            <a:extLst>
              <a:ext uri="{FF2B5EF4-FFF2-40B4-BE49-F238E27FC236}">
                <a16:creationId xmlns:a16="http://schemas.microsoft.com/office/drawing/2014/main" id="{381B0D68-E689-40FB-9316-EBAE60EEAD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77" b="63368"/>
          <a:stretch/>
        </p:blipFill>
        <p:spPr bwMode="auto">
          <a:xfrm>
            <a:off x="2423771" y="906776"/>
            <a:ext cx="7344455" cy="16247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vdbeemt.weebly.com/uploads/1/6/8/9/1689289/1792815_orig.jpg">
            <a:extLst>
              <a:ext uri="{FF2B5EF4-FFF2-40B4-BE49-F238E27FC236}">
                <a16:creationId xmlns:a16="http://schemas.microsoft.com/office/drawing/2014/main" id="{8D9C7B6E-7F6E-488E-ACED-380A66A5E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364" b="25093"/>
          <a:stretch/>
        </p:blipFill>
        <p:spPr bwMode="auto">
          <a:xfrm>
            <a:off x="3049657" y="5201330"/>
            <a:ext cx="7086613" cy="149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870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a:t>
            </a:r>
          </a:p>
        </p:txBody>
      </p:sp>
      <p:pic>
        <p:nvPicPr>
          <p:cNvPr id="4100" name="Picture 4" descr="https://i.pinimg.com/originals/41/63/1f/41631f249bc5047fbd76ec3884b136f7.png">
            <a:extLst>
              <a:ext uri="{FF2B5EF4-FFF2-40B4-BE49-F238E27FC236}">
                <a16:creationId xmlns:a16="http://schemas.microsoft.com/office/drawing/2014/main" id="{DE130184-B582-4518-B5C8-53C88DAE66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8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401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1000"/>
                                        <p:tgtEl>
                                          <p:spTgt spid="4100"/>
                                        </p:tgtEl>
                                      </p:cBhvr>
                                    </p:animEffect>
                                    <p:anim calcmode="lin" valueType="num">
                                      <p:cBhvr>
                                        <p:cTn id="8" dur="1000" fill="hold"/>
                                        <p:tgtEl>
                                          <p:spTgt spid="4100"/>
                                        </p:tgtEl>
                                        <p:attrNameLst>
                                          <p:attrName>ppt_x</p:attrName>
                                        </p:attrNameLst>
                                      </p:cBhvr>
                                      <p:tavLst>
                                        <p:tav tm="0">
                                          <p:val>
                                            <p:strVal val="#ppt_x"/>
                                          </p:val>
                                        </p:tav>
                                        <p:tav tm="100000">
                                          <p:val>
                                            <p:strVal val="#ppt_x"/>
                                          </p:val>
                                        </p:tav>
                                      </p:tavLst>
                                    </p:anim>
                                    <p:anim calcmode="lin" valueType="num">
                                      <p:cBhvr>
                                        <p:cTn id="9"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Lean Six SIGMA – 10 Troublesome Team Members</a:t>
            </a:r>
          </a:p>
        </p:txBody>
      </p:sp>
      <p:sp>
        <p:nvSpPr>
          <p:cNvPr id="4" name="Rectangle 3">
            <a:extLst>
              <a:ext uri="{FF2B5EF4-FFF2-40B4-BE49-F238E27FC236}">
                <a16:creationId xmlns:a16="http://schemas.microsoft.com/office/drawing/2014/main" id="{4EC2825D-10EC-4931-A162-25F4899CA838}"/>
              </a:ext>
            </a:extLst>
          </p:cNvPr>
          <p:cNvSpPr/>
          <p:nvPr/>
        </p:nvSpPr>
        <p:spPr>
          <a:xfrm>
            <a:off x="568749" y="870021"/>
            <a:ext cx="10997939" cy="2062103"/>
          </a:xfrm>
          <a:prstGeom prst="rect">
            <a:avLst/>
          </a:prstGeom>
        </p:spPr>
        <p:txBody>
          <a:bodyPr wrap="square">
            <a:spAutoFit/>
          </a:bodyPr>
          <a:lstStyle/>
          <a:p>
            <a:pPr algn="ctr" fontAlgn="base"/>
            <a:r>
              <a:rPr lang="en-US" sz="4800" b="1" dirty="0"/>
              <a:t>ASSIGNMENT</a:t>
            </a:r>
          </a:p>
          <a:p>
            <a:pPr algn="ctr" fontAlgn="base"/>
            <a:r>
              <a:rPr lang="en-US" sz="4000" dirty="0"/>
              <a:t>Suggest Solutions</a:t>
            </a:r>
            <a:r>
              <a:rPr lang="en-US" sz="2800" dirty="0"/>
              <a:t>(can be multiple)</a:t>
            </a:r>
            <a:r>
              <a:rPr lang="en-US" sz="4000" dirty="0"/>
              <a:t> for </a:t>
            </a:r>
            <a:r>
              <a:rPr lang="en-US" sz="4000" b="1" u="sng" dirty="0"/>
              <a:t>TEN</a:t>
            </a:r>
            <a:r>
              <a:rPr lang="en-US" sz="4000" dirty="0"/>
              <a:t> Troublesome Team Members</a:t>
            </a:r>
          </a:p>
        </p:txBody>
      </p:sp>
      <p:pic>
        <p:nvPicPr>
          <p:cNvPr id="5" name="Picture 4" descr="https://i.pinimg.com/originals/41/63/1f/41631f249bc5047fbd76ec3884b136f7.png">
            <a:extLst>
              <a:ext uri="{FF2B5EF4-FFF2-40B4-BE49-F238E27FC236}">
                <a16:creationId xmlns:a16="http://schemas.microsoft.com/office/drawing/2014/main" id="{A8F02021-6C54-4200-9DFB-9A230D2971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68" b="59729"/>
          <a:stretch/>
        </p:blipFill>
        <p:spPr bwMode="auto">
          <a:xfrm>
            <a:off x="1326033" y="3200066"/>
            <a:ext cx="9609056" cy="16196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i.pinimg.com/originals/41/63/1f/41631f249bc5047fbd76ec3884b136f7.png">
            <a:extLst>
              <a:ext uri="{FF2B5EF4-FFF2-40B4-BE49-F238E27FC236}">
                <a16:creationId xmlns:a16="http://schemas.microsoft.com/office/drawing/2014/main" id="{FFF5EAB7-9944-4BCA-8F59-33ABB5516C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869" b="17861"/>
          <a:stretch/>
        </p:blipFill>
        <p:spPr bwMode="auto">
          <a:xfrm>
            <a:off x="1326033" y="4947237"/>
            <a:ext cx="9609056" cy="160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439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Lean Six SIGMA</a:t>
            </a:r>
          </a:p>
        </p:txBody>
      </p:sp>
      <p:pic>
        <p:nvPicPr>
          <p:cNvPr id="6146" name="Picture 2" descr="https://goleansixsigma.com/wp-content/uploads/2011/11/Lean-Six-Sigma-Roles_GoLeanSixSigma.com_.png">
            <a:extLst>
              <a:ext uri="{FF2B5EF4-FFF2-40B4-BE49-F238E27FC236}">
                <a16:creationId xmlns:a16="http://schemas.microsoft.com/office/drawing/2014/main" id="{F7A8FE53-6027-4ED5-BCE2-11AEE593AF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 t="-2611" r="10" b="9415"/>
          <a:stretch/>
        </p:blipFill>
        <p:spPr bwMode="auto">
          <a:xfrm>
            <a:off x="-1" y="-217902"/>
            <a:ext cx="12191999" cy="708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0549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Content</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440436" y="946403"/>
            <a:ext cx="11311128" cy="5705119"/>
          </a:xfrm>
          <a:noFill/>
        </p:spPr>
        <p:txBody>
          <a:bodyPr>
            <a:normAutofit/>
          </a:bodyPr>
          <a:lstStyle/>
          <a:p>
            <a:pPr marL="342900" lvl="1" indent="-342900">
              <a:lnSpc>
                <a:spcPct val="110000"/>
              </a:lnSpc>
              <a:buFont typeface="Arial" panose="020B0604020202020204" pitchFamily="34" charset="0"/>
              <a:buChar char="•"/>
            </a:pPr>
            <a:r>
              <a:rPr lang="en-US" sz="2400" dirty="0"/>
              <a:t>Quality Management Systems</a:t>
            </a:r>
          </a:p>
          <a:p>
            <a:pPr marL="342900" lvl="1" indent="-342900">
              <a:lnSpc>
                <a:spcPct val="110000"/>
              </a:lnSpc>
              <a:buFont typeface="Arial" panose="020B0604020202020204" pitchFamily="34" charset="0"/>
              <a:buChar char="•"/>
            </a:pPr>
            <a:r>
              <a:rPr lang="en-US" sz="2400" dirty="0"/>
              <a:t>CMMI</a:t>
            </a:r>
          </a:p>
          <a:p>
            <a:pPr marL="342900" lvl="1" indent="-342900">
              <a:lnSpc>
                <a:spcPct val="110000"/>
              </a:lnSpc>
              <a:buFont typeface="Arial" panose="020B0604020202020204" pitchFamily="34" charset="0"/>
              <a:buChar char="•"/>
            </a:pPr>
            <a:r>
              <a:rPr lang="en-US" sz="2400" dirty="0"/>
              <a:t>Six Sigma</a:t>
            </a:r>
          </a:p>
          <a:p>
            <a:pPr marL="342900" lvl="6" indent="-342900">
              <a:lnSpc>
                <a:spcPct val="110000"/>
              </a:lnSpc>
              <a:buFont typeface="Wingdings" panose="05000000000000000000" pitchFamily="2" charset="2"/>
              <a:buChar char="ü"/>
            </a:pPr>
            <a:r>
              <a:rPr lang="en-US" dirty="0"/>
              <a:t>Six Sigma Methodologies</a:t>
            </a:r>
          </a:p>
          <a:p>
            <a:pPr marL="342900" lvl="7" indent="-342900">
              <a:lnSpc>
                <a:spcPct val="110000"/>
              </a:lnSpc>
              <a:buFont typeface="Wingdings" panose="05000000000000000000" pitchFamily="2" charset="2"/>
              <a:buChar char="ü"/>
            </a:pPr>
            <a:r>
              <a:rPr lang="en-US" dirty="0"/>
              <a:t>DAMAIC</a:t>
            </a:r>
          </a:p>
          <a:p>
            <a:pPr marL="342900" lvl="7" indent="-342900">
              <a:lnSpc>
                <a:spcPct val="110000"/>
              </a:lnSpc>
              <a:buFont typeface="Wingdings" panose="05000000000000000000" pitchFamily="2" charset="2"/>
              <a:buChar char="ü"/>
            </a:pPr>
            <a:r>
              <a:rPr lang="en-US" dirty="0"/>
              <a:t>DMADV</a:t>
            </a:r>
          </a:p>
          <a:p>
            <a:pPr marL="342900" lvl="7" indent="-342900">
              <a:lnSpc>
                <a:spcPct val="110000"/>
              </a:lnSpc>
              <a:buFont typeface="Wingdings" panose="05000000000000000000" pitchFamily="2" charset="2"/>
              <a:buChar char="ü"/>
            </a:pPr>
            <a:r>
              <a:rPr lang="en-US" dirty="0"/>
              <a:t>Six Sigma Roles</a:t>
            </a:r>
          </a:p>
          <a:p>
            <a:pPr marL="342900" lvl="1" indent="-342900">
              <a:lnSpc>
                <a:spcPct val="110000"/>
              </a:lnSpc>
              <a:buFont typeface="Arial" panose="020B0604020202020204" pitchFamily="34" charset="0"/>
              <a:buChar char="•"/>
            </a:pPr>
            <a:r>
              <a:rPr lang="en-US" sz="2400" dirty="0"/>
              <a:t>Lean Six Sigma</a:t>
            </a:r>
          </a:p>
          <a:p>
            <a:pPr marL="342900" lvl="1" indent="-342900">
              <a:lnSpc>
                <a:spcPct val="110000"/>
              </a:lnSpc>
              <a:buFont typeface="Wingdings" panose="05000000000000000000" pitchFamily="2" charset="2"/>
              <a:buChar char="ü"/>
            </a:pPr>
            <a:r>
              <a:rPr lang="en-US" dirty="0"/>
              <a:t>Lean Six Sigma Wastes</a:t>
            </a:r>
          </a:p>
          <a:p>
            <a:pPr marL="342900" lvl="1" indent="-342900">
              <a:lnSpc>
                <a:spcPct val="110000"/>
              </a:lnSpc>
              <a:buFont typeface="Wingdings" panose="05000000000000000000" pitchFamily="2" charset="2"/>
              <a:buChar char="ü"/>
            </a:pPr>
            <a:r>
              <a:rPr lang="en-US" dirty="0"/>
              <a:t>Lean Six Sigma Roles</a:t>
            </a:r>
          </a:p>
          <a:p>
            <a:pPr marL="342900" lvl="1" indent="-342900">
              <a:lnSpc>
                <a:spcPct val="110000"/>
              </a:lnSpc>
              <a:buFont typeface="Arial" panose="020B0604020202020204" pitchFamily="34" charset="0"/>
              <a:buChar char="•"/>
            </a:pPr>
            <a:r>
              <a:rPr lang="en-US" sz="2400" dirty="0"/>
              <a:t>ISO</a:t>
            </a:r>
          </a:p>
          <a:p>
            <a:pPr marL="342900" lvl="1" indent="-342900">
              <a:lnSpc>
                <a:spcPct val="110000"/>
              </a:lnSpc>
              <a:buFont typeface="Arial" panose="020B0604020202020204" pitchFamily="34" charset="0"/>
              <a:buChar char="•"/>
            </a:pPr>
            <a:r>
              <a:rPr lang="en-US" sz="2400" dirty="0"/>
              <a:t>ISO 9001 Implementation</a:t>
            </a:r>
          </a:p>
          <a:p>
            <a:pPr marL="342900" lvl="1" indent="-342900">
              <a:lnSpc>
                <a:spcPct val="150000"/>
              </a:lnSpc>
              <a:buFont typeface="Arial" panose="020B0604020202020204" pitchFamily="34" charset="0"/>
              <a:buChar char="•"/>
            </a:pPr>
            <a:endParaRPr lang="en-US" sz="2400" dirty="0"/>
          </a:p>
          <a:p>
            <a:pPr marL="342900" lvl="1"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228064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9000</a:t>
            </a:r>
          </a:p>
        </p:txBody>
      </p:sp>
      <p:sp>
        <p:nvSpPr>
          <p:cNvPr id="4" name="Rectangle 3">
            <a:extLst>
              <a:ext uri="{FF2B5EF4-FFF2-40B4-BE49-F238E27FC236}">
                <a16:creationId xmlns:a16="http://schemas.microsoft.com/office/drawing/2014/main" id="{6ACCC8BB-7BC8-42C2-B275-08CCBB7E72E8}"/>
              </a:ext>
            </a:extLst>
          </p:cNvPr>
          <p:cNvSpPr/>
          <p:nvPr/>
        </p:nvSpPr>
        <p:spPr>
          <a:xfrm>
            <a:off x="531041" y="2708406"/>
            <a:ext cx="7689131" cy="3170099"/>
          </a:xfrm>
          <a:prstGeom prst="rect">
            <a:avLst/>
          </a:prstGeom>
        </p:spPr>
        <p:txBody>
          <a:bodyPr wrap="square">
            <a:spAutoFit/>
          </a:bodyPr>
          <a:lstStyle/>
          <a:p>
            <a:r>
              <a:rPr lang="en-US" sz="2000" b="1" dirty="0"/>
              <a:t>ISO 9000 </a:t>
            </a:r>
            <a:r>
              <a:rPr lang="en-US" sz="2000" dirty="0"/>
              <a:t>is defined as a set of international standards on quality management and quality assurance developed to help companies effectively document the quality system elements needed to maintain an efficient quality system. </a:t>
            </a:r>
          </a:p>
          <a:p>
            <a:endParaRPr lang="en-US" sz="2000" u="sng" dirty="0"/>
          </a:p>
          <a:p>
            <a:endParaRPr lang="en-US" sz="2000" u="sng" dirty="0"/>
          </a:p>
          <a:p>
            <a:r>
              <a:rPr lang="en-US" sz="2000" b="1" dirty="0"/>
              <a:t>ISO 9000 </a:t>
            </a:r>
            <a:r>
              <a:rPr lang="en-US" sz="2000" dirty="0"/>
              <a:t>can help a company satisfy its customers, meet regulatory requirements, and achieve continual improvement. It should be considered to be a first step or the base level of a quality system.</a:t>
            </a:r>
          </a:p>
        </p:txBody>
      </p:sp>
      <p:pic>
        <p:nvPicPr>
          <p:cNvPr id="16386" name="Picture 2" descr="Image result for ISO 9000 vs 9001">
            <a:extLst>
              <a:ext uri="{FF2B5EF4-FFF2-40B4-BE49-F238E27FC236}">
                <a16:creationId xmlns:a16="http://schemas.microsoft.com/office/drawing/2014/main" id="{2C6EED7E-17F4-465A-94D9-05EF8EBE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379" y="2477151"/>
            <a:ext cx="2888580" cy="28885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0F3EF62-1D10-4B2F-9EE9-94E671AF37DF}"/>
              </a:ext>
            </a:extLst>
          </p:cNvPr>
          <p:cNvSpPr/>
          <p:nvPr/>
        </p:nvSpPr>
        <p:spPr>
          <a:xfrm>
            <a:off x="377071" y="979495"/>
            <a:ext cx="10624009" cy="1138773"/>
          </a:xfrm>
          <a:prstGeom prst="rect">
            <a:avLst/>
          </a:prstGeom>
        </p:spPr>
        <p:txBody>
          <a:bodyPr wrap="square">
            <a:spAutoFit/>
          </a:bodyPr>
          <a:lstStyle/>
          <a:p>
            <a:r>
              <a:rPr lang="en-US" sz="2400" b="1" dirty="0"/>
              <a:t>ISO 9000 is a series, or family, of quality management standards</a:t>
            </a:r>
          </a:p>
          <a:p>
            <a:r>
              <a:rPr lang="en-US" dirty="0">
                <a:solidFill>
                  <a:schemeClr val="accent6">
                    <a:lumMod val="75000"/>
                  </a:schemeClr>
                </a:solidFill>
              </a:rPr>
              <a:t>They are not specific to any one industry and can be applied to organizations of any size.</a:t>
            </a:r>
          </a:p>
          <a:p>
            <a:endParaRPr lang="en-US" sz="2400" b="1" dirty="0"/>
          </a:p>
        </p:txBody>
      </p:sp>
    </p:spTree>
    <p:extLst>
      <p:ext uri="{BB962C8B-B14F-4D97-AF65-F5344CB8AC3E}">
        <p14:creationId xmlns:p14="http://schemas.microsoft.com/office/powerpoint/2010/main" val="23415817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9000 Series</a:t>
            </a:r>
          </a:p>
        </p:txBody>
      </p:sp>
      <p:pic>
        <p:nvPicPr>
          <p:cNvPr id="15364" name="Picture 4" descr="https://3.bp.blogspot.com/-snIurQ6x2PI/Wbrt1eljk3I/AAAAAAAADqs/It8sLG1y_ksKZioHtXUTQa9sqyeesHNJwCLcBGAs/s1600/IC-ISO-9000-Standards-Revisions.jpg">
            <a:extLst>
              <a:ext uri="{FF2B5EF4-FFF2-40B4-BE49-F238E27FC236}">
                <a16:creationId xmlns:a16="http://schemas.microsoft.com/office/drawing/2014/main" id="{A99AC394-E589-430A-B67B-0EE94078D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04" y="1385249"/>
            <a:ext cx="10487319" cy="4535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237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sp>
        <p:nvSpPr>
          <p:cNvPr id="11" name="Rectangle 10">
            <a:extLst>
              <a:ext uri="{FF2B5EF4-FFF2-40B4-BE49-F238E27FC236}">
                <a16:creationId xmlns:a16="http://schemas.microsoft.com/office/drawing/2014/main" id="{A454911D-37E4-4E5E-AA6C-E1755EE01435}"/>
              </a:ext>
            </a:extLst>
          </p:cNvPr>
          <p:cNvSpPr/>
          <p:nvPr/>
        </p:nvSpPr>
        <p:spPr>
          <a:xfrm>
            <a:off x="477624" y="1064336"/>
            <a:ext cx="11236752" cy="5217134"/>
          </a:xfrm>
          <a:prstGeom prst="rect">
            <a:avLst/>
          </a:prstGeom>
        </p:spPr>
        <p:txBody>
          <a:bodyPr wrap="square">
            <a:spAutoFit/>
          </a:bodyPr>
          <a:lstStyle/>
          <a:p>
            <a:pPr>
              <a:lnSpc>
                <a:spcPct val="150000"/>
              </a:lnSpc>
            </a:pPr>
            <a:r>
              <a:rPr lang="en-PK" sz="1600" b="1" dirty="0"/>
              <a:t>Step 1: </a:t>
            </a:r>
            <a:r>
              <a:rPr lang="en-PK" sz="1600" dirty="0"/>
              <a:t>Commitment From Top Management</a:t>
            </a:r>
          </a:p>
          <a:p>
            <a:pPr>
              <a:lnSpc>
                <a:spcPct val="150000"/>
              </a:lnSpc>
            </a:pPr>
            <a:r>
              <a:rPr lang="en-PK" sz="1600" b="1" dirty="0"/>
              <a:t>Step 2: </a:t>
            </a:r>
            <a:r>
              <a:rPr lang="en-PK" sz="1600" dirty="0"/>
              <a:t>Establishing An Implementation Team</a:t>
            </a:r>
          </a:p>
          <a:p>
            <a:pPr>
              <a:lnSpc>
                <a:spcPct val="150000"/>
              </a:lnSpc>
            </a:pPr>
            <a:r>
              <a:rPr lang="en-PK" sz="1600" b="1" dirty="0"/>
              <a:t>Step 3: </a:t>
            </a:r>
            <a:r>
              <a:rPr lang="en-PK" sz="1600" dirty="0"/>
              <a:t>Conducting I</a:t>
            </a:r>
            <a:r>
              <a:rPr lang="en-US" sz="1600" dirty="0"/>
              <a:t>SO</a:t>
            </a:r>
            <a:r>
              <a:rPr lang="en-PK" sz="1600" dirty="0"/>
              <a:t> 9000 Awareness Programs</a:t>
            </a:r>
          </a:p>
          <a:p>
            <a:pPr>
              <a:lnSpc>
                <a:spcPct val="150000"/>
              </a:lnSpc>
            </a:pPr>
            <a:r>
              <a:rPr lang="en-PK" sz="1600" b="1" dirty="0"/>
              <a:t>Step 4: </a:t>
            </a:r>
            <a:r>
              <a:rPr lang="en-PK" sz="1600" dirty="0"/>
              <a:t>Providing Training</a:t>
            </a:r>
            <a:endParaRPr lang="en-US" sz="1600" dirty="0"/>
          </a:p>
          <a:p>
            <a:pPr>
              <a:lnSpc>
                <a:spcPct val="150000"/>
              </a:lnSpc>
            </a:pPr>
            <a:r>
              <a:rPr lang="en-PK" sz="1600" b="1" dirty="0"/>
              <a:t>Step 5: </a:t>
            </a:r>
            <a:r>
              <a:rPr lang="en-PK" sz="1600" dirty="0"/>
              <a:t>Conducting An Initial Status Survey</a:t>
            </a:r>
            <a:endParaRPr lang="en-US" sz="1600" dirty="0"/>
          </a:p>
          <a:p>
            <a:pPr>
              <a:lnSpc>
                <a:spcPct val="150000"/>
              </a:lnSpc>
            </a:pPr>
            <a:r>
              <a:rPr lang="en-PK" sz="1600" b="1" dirty="0"/>
              <a:t>Step 6: </a:t>
            </a:r>
            <a:r>
              <a:rPr lang="en-PK" sz="1600" dirty="0"/>
              <a:t>Creating A Documented Implementation Plan</a:t>
            </a:r>
            <a:endParaRPr lang="en-US" sz="1600" dirty="0"/>
          </a:p>
          <a:p>
            <a:pPr>
              <a:lnSpc>
                <a:spcPct val="150000"/>
              </a:lnSpc>
            </a:pPr>
            <a:r>
              <a:rPr lang="en-PK" sz="1600" b="1" dirty="0"/>
              <a:t>Step 7: </a:t>
            </a:r>
            <a:r>
              <a:rPr lang="en-PK" sz="1600" dirty="0"/>
              <a:t>Developing A Quality Management System Documentation</a:t>
            </a:r>
            <a:endParaRPr lang="en-PK" sz="1200" dirty="0"/>
          </a:p>
          <a:p>
            <a:pPr>
              <a:lnSpc>
                <a:spcPct val="150000"/>
              </a:lnSpc>
            </a:pPr>
            <a:r>
              <a:rPr lang="en-PK" sz="1600" b="1" dirty="0"/>
              <a:t>Step 8</a:t>
            </a:r>
            <a:r>
              <a:rPr lang="en-PK" sz="1600" dirty="0"/>
              <a:t>: Control Of Documents</a:t>
            </a:r>
          </a:p>
          <a:p>
            <a:pPr>
              <a:lnSpc>
                <a:spcPct val="150000"/>
              </a:lnSpc>
            </a:pPr>
            <a:r>
              <a:rPr lang="en-PK" sz="1600" b="1" dirty="0"/>
              <a:t>Step 9: </a:t>
            </a:r>
            <a:r>
              <a:rPr lang="en-PK" sz="1600" dirty="0"/>
              <a:t>Implementation</a:t>
            </a:r>
            <a:endParaRPr lang="en-US" sz="1600" dirty="0"/>
          </a:p>
          <a:p>
            <a:pPr>
              <a:lnSpc>
                <a:spcPct val="150000"/>
              </a:lnSpc>
            </a:pPr>
            <a:r>
              <a:rPr lang="en-PK" sz="1600" b="1" dirty="0"/>
              <a:t>Step 10: </a:t>
            </a:r>
            <a:r>
              <a:rPr lang="en-PK" sz="1600" dirty="0"/>
              <a:t>Internal Quality Audit</a:t>
            </a:r>
            <a:endParaRPr lang="en-US" sz="1600" dirty="0"/>
          </a:p>
          <a:p>
            <a:pPr>
              <a:lnSpc>
                <a:spcPct val="150000"/>
              </a:lnSpc>
            </a:pPr>
            <a:r>
              <a:rPr lang="en-PK" sz="1600" b="1" dirty="0"/>
              <a:t>Step 11: </a:t>
            </a:r>
            <a:r>
              <a:rPr lang="en-PK" sz="1600" dirty="0"/>
              <a:t>Reviewing By Management</a:t>
            </a:r>
          </a:p>
          <a:p>
            <a:pPr>
              <a:lnSpc>
                <a:spcPct val="150000"/>
              </a:lnSpc>
            </a:pPr>
            <a:r>
              <a:rPr lang="en-PK" sz="1600" b="1" dirty="0"/>
              <a:t>S</a:t>
            </a:r>
            <a:r>
              <a:rPr lang="en-PK" sz="1600" dirty="0"/>
              <a:t>t</a:t>
            </a:r>
            <a:r>
              <a:rPr lang="en-PK" sz="1600" b="1" dirty="0"/>
              <a:t>ep 12: </a:t>
            </a:r>
            <a:r>
              <a:rPr lang="en-PK" sz="1600" dirty="0"/>
              <a:t>Pre-assessment Audit</a:t>
            </a:r>
          </a:p>
          <a:p>
            <a:pPr>
              <a:lnSpc>
                <a:spcPct val="150000"/>
              </a:lnSpc>
            </a:pPr>
            <a:r>
              <a:rPr lang="en-PK" sz="1600" b="1" dirty="0"/>
              <a:t>Step 13: </a:t>
            </a:r>
            <a:r>
              <a:rPr lang="en-PK" sz="1600" dirty="0"/>
              <a:t>Certification And Registration</a:t>
            </a:r>
          </a:p>
          <a:p>
            <a:pPr>
              <a:lnSpc>
                <a:spcPct val="150000"/>
              </a:lnSpc>
            </a:pPr>
            <a:r>
              <a:rPr lang="en-PK" sz="1600" b="1" dirty="0"/>
              <a:t>Step 14: </a:t>
            </a:r>
            <a:r>
              <a:rPr lang="en-PK" sz="1600" dirty="0"/>
              <a:t>Continual Improvement</a:t>
            </a:r>
          </a:p>
        </p:txBody>
      </p:sp>
    </p:spTree>
    <p:extLst>
      <p:ext uri="{BB962C8B-B14F-4D97-AF65-F5344CB8AC3E}">
        <p14:creationId xmlns:p14="http://schemas.microsoft.com/office/powerpoint/2010/main" val="2274240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pic>
        <p:nvPicPr>
          <p:cNvPr id="1026" name="Picture 2" descr="https://discovery.rsm.nl/fileadmin/_generated_/download/image/085c52f8bf9008886b3e890a328b7cfb-a35568d0-ef4c-11e4-b7a3-91365aa02342.jpg">
            <a:extLst>
              <a:ext uri="{FF2B5EF4-FFF2-40B4-BE49-F238E27FC236}">
                <a16:creationId xmlns:a16="http://schemas.microsoft.com/office/drawing/2014/main" id="{8D2350A6-01E7-44CC-B184-DCF88CEE0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73" y="730491"/>
            <a:ext cx="3009701" cy="180582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454911D-37E4-4E5E-AA6C-E1755EE01435}"/>
              </a:ext>
            </a:extLst>
          </p:cNvPr>
          <p:cNvSpPr/>
          <p:nvPr/>
        </p:nvSpPr>
        <p:spPr>
          <a:xfrm>
            <a:off x="3582185" y="1063215"/>
            <a:ext cx="8257441" cy="923330"/>
          </a:xfrm>
          <a:prstGeom prst="rect">
            <a:avLst/>
          </a:prstGeom>
        </p:spPr>
        <p:txBody>
          <a:bodyPr wrap="square">
            <a:spAutoFit/>
          </a:bodyPr>
          <a:lstStyle/>
          <a:p>
            <a:r>
              <a:rPr lang="en-PK" b="1" dirty="0">
                <a:solidFill>
                  <a:schemeClr val="bg1"/>
                </a:solidFill>
                <a:highlight>
                  <a:srgbClr val="000000"/>
                </a:highlight>
              </a:rPr>
              <a:t>STEP 1: COMMITMENT FROM TOP MANAGEMENT</a:t>
            </a:r>
            <a:r>
              <a:rPr lang="en-US" b="1" dirty="0">
                <a:solidFill>
                  <a:schemeClr val="bg1"/>
                </a:solidFill>
                <a:highlight>
                  <a:srgbClr val="000000"/>
                </a:highlight>
              </a:rPr>
              <a:t> </a:t>
            </a:r>
            <a:endParaRPr lang="en-US" sz="1100" b="1" dirty="0">
              <a:solidFill>
                <a:schemeClr val="bg1"/>
              </a:solidFill>
            </a:endParaRPr>
          </a:p>
          <a:p>
            <a:r>
              <a:rPr lang="en-PK" dirty="0"/>
              <a:t>The top management of an </a:t>
            </a:r>
            <a:r>
              <a:rPr lang="en-PK" dirty="0" err="1"/>
              <a:t>organi</a:t>
            </a:r>
            <a:r>
              <a:rPr lang="en-US" dirty="0"/>
              <a:t>z</a:t>
            </a:r>
            <a:r>
              <a:rPr lang="en-PK" dirty="0" err="1"/>
              <a:t>ation</a:t>
            </a:r>
            <a:r>
              <a:rPr lang="en-PK" dirty="0"/>
              <a:t> should be determined and committed to implement a </a:t>
            </a:r>
            <a:r>
              <a:rPr lang="en-PK" b="1" dirty="0"/>
              <a:t>quality management system</a:t>
            </a:r>
            <a:r>
              <a:rPr lang="en-PK" dirty="0"/>
              <a:t>. </a:t>
            </a:r>
            <a:endParaRPr lang="en-US" dirty="0"/>
          </a:p>
        </p:txBody>
      </p:sp>
      <p:sp>
        <p:nvSpPr>
          <p:cNvPr id="8" name="Rectangle 7">
            <a:extLst>
              <a:ext uri="{FF2B5EF4-FFF2-40B4-BE49-F238E27FC236}">
                <a16:creationId xmlns:a16="http://schemas.microsoft.com/office/drawing/2014/main" id="{F20E170A-9182-447E-88BE-2E94FBF2EA7C}"/>
              </a:ext>
            </a:extLst>
          </p:cNvPr>
          <p:cNvSpPr/>
          <p:nvPr/>
        </p:nvSpPr>
        <p:spPr>
          <a:xfrm>
            <a:off x="3566471" y="2936299"/>
            <a:ext cx="8217033" cy="1384995"/>
          </a:xfrm>
          <a:prstGeom prst="rect">
            <a:avLst/>
          </a:prstGeom>
        </p:spPr>
        <p:txBody>
          <a:bodyPr wrap="square">
            <a:spAutoFit/>
          </a:bodyPr>
          <a:lstStyle/>
          <a:p>
            <a:r>
              <a:rPr lang="en-PK" b="1" dirty="0">
                <a:solidFill>
                  <a:schemeClr val="bg1"/>
                </a:solidFill>
                <a:highlight>
                  <a:srgbClr val="000000"/>
                </a:highlight>
              </a:rPr>
              <a:t>STEP 2: ESTABLISHING AN IMPLEMENTATION TEAM</a:t>
            </a:r>
            <a:endParaRPr lang="en-US" b="1" dirty="0">
              <a:solidFill>
                <a:schemeClr val="bg1"/>
              </a:solidFill>
              <a:highlight>
                <a:srgbClr val="000000"/>
              </a:highlight>
            </a:endParaRPr>
          </a:p>
          <a:p>
            <a:r>
              <a:rPr lang="en-PK" dirty="0"/>
              <a:t>People are responsible for the implementation of ISO 9000. An implementation team, headed by a Service Provider and a Management Representative (MR), is to be established. </a:t>
            </a:r>
            <a:endParaRPr lang="en-US" dirty="0"/>
          </a:p>
          <a:p>
            <a:endParaRPr lang="en-PK" sz="1200" dirty="0"/>
          </a:p>
        </p:txBody>
      </p:sp>
      <p:pic>
        <p:nvPicPr>
          <p:cNvPr id="9" name="Picture 2" descr="https://www.visualsouth.com/hubfs/ERP-%20implementation-roles-and-responsibilities.jpg">
            <a:extLst>
              <a:ext uri="{FF2B5EF4-FFF2-40B4-BE49-F238E27FC236}">
                <a16:creationId xmlns:a16="http://schemas.microsoft.com/office/drawing/2014/main" id="{DA677C07-B23F-4BA2-ACB2-75D17C7B9B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79" r="16132"/>
          <a:stretch/>
        </p:blipFill>
        <p:spPr bwMode="auto">
          <a:xfrm>
            <a:off x="619387" y="2936299"/>
            <a:ext cx="2475671" cy="14378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0D97B0F-5D8F-4612-B4D1-1C15BA59E007}"/>
              </a:ext>
            </a:extLst>
          </p:cNvPr>
          <p:cNvSpPr/>
          <p:nvPr/>
        </p:nvSpPr>
        <p:spPr>
          <a:xfrm>
            <a:off x="3566471" y="4982545"/>
            <a:ext cx="8201319" cy="1200329"/>
          </a:xfrm>
          <a:prstGeom prst="rect">
            <a:avLst/>
          </a:prstGeom>
        </p:spPr>
        <p:txBody>
          <a:bodyPr wrap="square">
            <a:spAutoFit/>
          </a:bodyPr>
          <a:lstStyle/>
          <a:p>
            <a:r>
              <a:rPr lang="en-PK" b="1" dirty="0">
                <a:solidFill>
                  <a:schemeClr val="bg1"/>
                </a:solidFill>
                <a:highlight>
                  <a:srgbClr val="000000"/>
                </a:highlight>
              </a:rPr>
              <a:t>STEP 3: CONDUCTING ISO 9000 AWARENESS PROGRAMS</a:t>
            </a:r>
            <a:r>
              <a:rPr lang="en-US" b="1" dirty="0">
                <a:solidFill>
                  <a:schemeClr val="bg1"/>
                </a:solidFill>
                <a:highlight>
                  <a:srgbClr val="000000"/>
                </a:highlight>
              </a:rPr>
              <a:t> </a:t>
            </a:r>
          </a:p>
          <a:p>
            <a:r>
              <a:rPr lang="en-PK" dirty="0"/>
              <a:t>Conducting ISO 9000 awareness programs will inform all employees about the aim of a quality management system. These include the advantages offered to customers and employees</a:t>
            </a:r>
            <a:r>
              <a:rPr lang="en-US" dirty="0"/>
              <a:t>.</a:t>
            </a:r>
          </a:p>
        </p:txBody>
      </p:sp>
      <p:pic>
        <p:nvPicPr>
          <p:cNvPr id="1030" name="Picture 6" descr="Image result for awareness">
            <a:extLst>
              <a:ext uri="{FF2B5EF4-FFF2-40B4-BE49-F238E27FC236}">
                <a16:creationId xmlns:a16="http://schemas.microsoft.com/office/drawing/2014/main" id="{37045ACB-1E93-4D00-8BB9-86FB55F6CA1E}"/>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9386" y="5004235"/>
            <a:ext cx="2475671" cy="1123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218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30"/>
                                        </p:tgtEl>
                                        <p:attrNameLst>
                                          <p:attrName>style.visibility</p:attrName>
                                        </p:attrNameLst>
                                      </p:cBhvr>
                                      <p:to>
                                        <p:strVal val="visible"/>
                                      </p:to>
                                    </p:set>
                                    <p:animEffect transition="in" filter="fade">
                                      <p:cBhvr>
                                        <p:cTn id="31" dur="1000"/>
                                        <p:tgtEl>
                                          <p:spTgt spid="1030"/>
                                        </p:tgtEl>
                                      </p:cBhvr>
                                    </p:animEffect>
                                    <p:anim calcmode="lin" valueType="num">
                                      <p:cBhvr>
                                        <p:cTn id="32" dur="1000" fill="hold"/>
                                        <p:tgtEl>
                                          <p:spTgt spid="1030"/>
                                        </p:tgtEl>
                                        <p:attrNameLst>
                                          <p:attrName>ppt_x</p:attrName>
                                        </p:attrNameLst>
                                      </p:cBhvr>
                                      <p:tavLst>
                                        <p:tav tm="0">
                                          <p:val>
                                            <p:strVal val="#ppt_x"/>
                                          </p:val>
                                        </p:tav>
                                        <p:tav tm="100000">
                                          <p:val>
                                            <p:strVal val="#ppt_x"/>
                                          </p:val>
                                        </p:tav>
                                      </p:tavLst>
                                    </p:anim>
                                    <p:anim calcmode="lin" valueType="num">
                                      <p:cBhvr>
                                        <p:cTn id="33" dur="1000" fill="hold"/>
                                        <p:tgtEl>
                                          <p:spTgt spid="103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sp>
        <p:nvSpPr>
          <p:cNvPr id="11" name="Rectangle 10">
            <a:extLst>
              <a:ext uri="{FF2B5EF4-FFF2-40B4-BE49-F238E27FC236}">
                <a16:creationId xmlns:a16="http://schemas.microsoft.com/office/drawing/2014/main" id="{A454911D-37E4-4E5E-AA6C-E1755EE01435}"/>
              </a:ext>
            </a:extLst>
          </p:cNvPr>
          <p:cNvSpPr/>
          <p:nvPr/>
        </p:nvSpPr>
        <p:spPr>
          <a:xfrm>
            <a:off x="3582185" y="1063215"/>
            <a:ext cx="8257441" cy="923330"/>
          </a:xfrm>
          <a:prstGeom prst="rect">
            <a:avLst/>
          </a:prstGeom>
        </p:spPr>
        <p:txBody>
          <a:bodyPr wrap="square">
            <a:spAutoFit/>
          </a:bodyPr>
          <a:lstStyle/>
          <a:p>
            <a:r>
              <a:rPr lang="en-PK" b="1" dirty="0">
                <a:solidFill>
                  <a:schemeClr val="bg1"/>
                </a:solidFill>
                <a:highlight>
                  <a:srgbClr val="000000"/>
                </a:highlight>
              </a:rPr>
              <a:t>STEP 4: PROVIDING TRAINING</a:t>
            </a:r>
            <a:r>
              <a:rPr lang="en-US" b="1" dirty="0">
                <a:solidFill>
                  <a:schemeClr val="bg1"/>
                </a:solidFill>
                <a:highlight>
                  <a:srgbClr val="000000"/>
                </a:highlight>
              </a:rPr>
              <a:t>: </a:t>
            </a:r>
          </a:p>
          <a:p>
            <a:r>
              <a:rPr lang="en-PK" dirty="0"/>
              <a:t>Training regarding the quality management system should thus be provided for all employees</a:t>
            </a:r>
            <a:r>
              <a:rPr lang="en-US" dirty="0"/>
              <a:t> because all areas and peoples are effected</a:t>
            </a:r>
            <a:r>
              <a:rPr lang="en-PK" dirty="0"/>
              <a:t>. </a:t>
            </a:r>
            <a:endParaRPr lang="en-US" dirty="0"/>
          </a:p>
        </p:txBody>
      </p:sp>
      <p:sp>
        <p:nvSpPr>
          <p:cNvPr id="8" name="Rectangle 7">
            <a:extLst>
              <a:ext uri="{FF2B5EF4-FFF2-40B4-BE49-F238E27FC236}">
                <a16:creationId xmlns:a16="http://schemas.microsoft.com/office/drawing/2014/main" id="{F20E170A-9182-447E-88BE-2E94FBF2EA7C}"/>
              </a:ext>
            </a:extLst>
          </p:cNvPr>
          <p:cNvSpPr/>
          <p:nvPr/>
        </p:nvSpPr>
        <p:spPr>
          <a:xfrm>
            <a:off x="3566471" y="2936299"/>
            <a:ext cx="8217033" cy="1384995"/>
          </a:xfrm>
          <a:prstGeom prst="rect">
            <a:avLst/>
          </a:prstGeom>
        </p:spPr>
        <p:txBody>
          <a:bodyPr wrap="square">
            <a:spAutoFit/>
          </a:bodyPr>
          <a:lstStyle/>
          <a:p>
            <a:r>
              <a:rPr lang="en-PK" b="1" dirty="0">
                <a:solidFill>
                  <a:schemeClr val="bg1"/>
                </a:solidFill>
                <a:highlight>
                  <a:srgbClr val="000000"/>
                </a:highlight>
              </a:rPr>
              <a:t>STEP 5: CONDUCTING AN INITIAL STATUS SURVEY</a:t>
            </a:r>
            <a:r>
              <a:rPr lang="en-US" b="1" dirty="0">
                <a:solidFill>
                  <a:schemeClr val="bg1"/>
                </a:solidFill>
                <a:highlight>
                  <a:srgbClr val="000000"/>
                </a:highlight>
              </a:rPr>
              <a:t>: </a:t>
            </a:r>
          </a:p>
          <a:p>
            <a:r>
              <a:rPr lang="en-PK" dirty="0"/>
              <a:t>A quality management system conforming to the </a:t>
            </a:r>
            <a:r>
              <a:rPr lang="en-PK" b="1" dirty="0"/>
              <a:t>ISO 9000</a:t>
            </a:r>
            <a:r>
              <a:rPr lang="en-PK" dirty="0"/>
              <a:t> standard should be created. However, this does not preclude incorporating, adapting, or adding onto quality programs that already exists. </a:t>
            </a:r>
            <a:endParaRPr lang="en-US" dirty="0"/>
          </a:p>
          <a:p>
            <a:endParaRPr lang="en-PK" sz="1200" dirty="0"/>
          </a:p>
        </p:txBody>
      </p:sp>
      <p:sp>
        <p:nvSpPr>
          <p:cNvPr id="3" name="Rectangle 2">
            <a:extLst>
              <a:ext uri="{FF2B5EF4-FFF2-40B4-BE49-F238E27FC236}">
                <a16:creationId xmlns:a16="http://schemas.microsoft.com/office/drawing/2014/main" id="{B0D97B0F-5D8F-4612-B4D1-1C15BA59E007}"/>
              </a:ext>
            </a:extLst>
          </p:cNvPr>
          <p:cNvSpPr/>
          <p:nvPr/>
        </p:nvSpPr>
        <p:spPr>
          <a:xfrm>
            <a:off x="3570941" y="4982545"/>
            <a:ext cx="8201319" cy="1477328"/>
          </a:xfrm>
          <a:prstGeom prst="rect">
            <a:avLst/>
          </a:prstGeom>
        </p:spPr>
        <p:txBody>
          <a:bodyPr wrap="square">
            <a:spAutoFit/>
          </a:bodyPr>
          <a:lstStyle/>
          <a:p>
            <a:r>
              <a:rPr lang="en-PK" b="1" dirty="0">
                <a:solidFill>
                  <a:schemeClr val="bg1"/>
                </a:solidFill>
                <a:highlight>
                  <a:srgbClr val="000000"/>
                </a:highlight>
              </a:rPr>
              <a:t>STEP 6: CREATING A DOCUMENTED IMPLEMENTATION PLAN</a:t>
            </a:r>
            <a:r>
              <a:rPr lang="en-US" b="1" dirty="0">
                <a:solidFill>
                  <a:schemeClr val="bg1"/>
                </a:solidFill>
                <a:highlight>
                  <a:srgbClr val="000000"/>
                </a:highlight>
              </a:rPr>
              <a:t>: </a:t>
            </a:r>
          </a:p>
          <a:p>
            <a:r>
              <a:rPr lang="en-US" dirty="0"/>
              <a:t>A</a:t>
            </a:r>
            <a:r>
              <a:rPr lang="en-PK" dirty="0"/>
              <a:t> documented implementation plan is used to address any non-conformances. The documented implementation plan identifies and describes processes in order to make the organization’s current quality management system in full compliance with the ISO 9000 standard.</a:t>
            </a:r>
          </a:p>
        </p:txBody>
      </p:sp>
      <p:pic>
        <p:nvPicPr>
          <p:cNvPr id="4098" name="Picture 2" descr="http://www.tourismsoutheast.com/assets/training+options.png">
            <a:extLst>
              <a:ext uri="{FF2B5EF4-FFF2-40B4-BE49-F238E27FC236}">
                <a16:creationId xmlns:a16="http://schemas.microsoft.com/office/drawing/2014/main" id="{873F958D-1EF3-4898-A0F4-4C5E5FFA831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800" b="8900"/>
          <a:stretch/>
        </p:blipFill>
        <p:spPr bwMode="auto">
          <a:xfrm>
            <a:off x="352374" y="1063214"/>
            <a:ext cx="2576036" cy="10027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encrypted-tbn0.gstatic.com/images?q=tbn:ANd9GcSbeXBxiD67eg50DDujzu9GaR0SAVWlgqE1a7bvmp5mVkW46NgVGg">
            <a:extLst>
              <a:ext uri="{FF2B5EF4-FFF2-40B4-BE49-F238E27FC236}">
                <a16:creationId xmlns:a16="http://schemas.microsoft.com/office/drawing/2014/main" id="{25F02FB4-3E45-443A-9DBD-F273D449C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86" y="2936299"/>
            <a:ext cx="2204777" cy="111630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encrypted-tbn0.gstatic.com/images?q=tbn:ANd9GcQ4lxC-0p5OgaiiLEwdcwRKkqwKCGmPC9QiM292kKoYsfU4aJwdLA">
            <a:extLst>
              <a:ext uri="{FF2B5EF4-FFF2-40B4-BE49-F238E27FC236}">
                <a16:creationId xmlns:a16="http://schemas.microsoft.com/office/drawing/2014/main" id="{1845C0DC-C111-4F69-B754-AF56B1CA1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532" y="4957962"/>
            <a:ext cx="2228101" cy="147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177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fade">
                                      <p:cBhvr>
                                        <p:cTn id="19" dur="1000"/>
                                        <p:tgtEl>
                                          <p:spTgt spid="4100"/>
                                        </p:tgtEl>
                                      </p:cBhvr>
                                    </p:animEffect>
                                    <p:anim calcmode="lin" valueType="num">
                                      <p:cBhvr>
                                        <p:cTn id="20" dur="1000" fill="hold"/>
                                        <p:tgtEl>
                                          <p:spTgt spid="4100"/>
                                        </p:tgtEl>
                                        <p:attrNameLst>
                                          <p:attrName>ppt_x</p:attrName>
                                        </p:attrNameLst>
                                      </p:cBhvr>
                                      <p:tavLst>
                                        <p:tav tm="0">
                                          <p:val>
                                            <p:strVal val="#ppt_x"/>
                                          </p:val>
                                        </p:tav>
                                        <p:tav tm="100000">
                                          <p:val>
                                            <p:strVal val="#ppt_x"/>
                                          </p:val>
                                        </p:tav>
                                      </p:tavLst>
                                    </p:anim>
                                    <p:anim calcmode="lin" valueType="num">
                                      <p:cBhvr>
                                        <p:cTn id="21" dur="1000" fill="hold"/>
                                        <p:tgtEl>
                                          <p:spTgt spid="410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102"/>
                                        </p:tgtEl>
                                        <p:attrNameLst>
                                          <p:attrName>style.visibility</p:attrName>
                                        </p:attrNameLst>
                                      </p:cBhvr>
                                      <p:to>
                                        <p:strVal val="visible"/>
                                      </p:to>
                                    </p:set>
                                    <p:animEffect transition="in" filter="fade">
                                      <p:cBhvr>
                                        <p:cTn id="31" dur="1000"/>
                                        <p:tgtEl>
                                          <p:spTgt spid="4102"/>
                                        </p:tgtEl>
                                      </p:cBhvr>
                                    </p:animEffect>
                                    <p:anim calcmode="lin" valueType="num">
                                      <p:cBhvr>
                                        <p:cTn id="32" dur="1000" fill="hold"/>
                                        <p:tgtEl>
                                          <p:spTgt spid="4102"/>
                                        </p:tgtEl>
                                        <p:attrNameLst>
                                          <p:attrName>ppt_x</p:attrName>
                                        </p:attrNameLst>
                                      </p:cBhvr>
                                      <p:tavLst>
                                        <p:tav tm="0">
                                          <p:val>
                                            <p:strVal val="#ppt_x"/>
                                          </p:val>
                                        </p:tav>
                                        <p:tav tm="100000">
                                          <p:val>
                                            <p:strVal val="#ppt_x"/>
                                          </p:val>
                                        </p:tav>
                                      </p:tavLst>
                                    </p:anim>
                                    <p:anim calcmode="lin" valueType="num">
                                      <p:cBhvr>
                                        <p:cTn id="33" dur="1000" fill="hold"/>
                                        <p:tgtEl>
                                          <p:spTgt spid="410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sp>
        <p:nvSpPr>
          <p:cNvPr id="11" name="Rectangle 10">
            <a:extLst>
              <a:ext uri="{FF2B5EF4-FFF2-40B4-BE49-F238E27FC236}">
                <a16:creationId xmlns:a16="http://schemas.microsoft.com/office/drawing/2014/main" id="{A454911D-37E4-4E5E-AA6C-E1755EE01435}"/>
              </a:ext>
            </a:extLst>
          </p:cNvPr>
          <p:cNvSpPr/>
          <p:nvPr/>
        </p:nvSpPr>
        <p:spPr>
          <a:xfrm>
            <a:off x="3582185" y="1063215"/>
            <a:ext cx="8257441" cy="1815882"/>
          </a:xfrm>
          <a:prstGeom prst="rect">
            <a:avLst/>
          </a:prstGeom>
        </p:spPr>
        <p:txBody>
          <a:bodyPr wrap="square">
            <a:spAutoFit/>
          </a:bodyPr>
          <a:lstStyle/>
          <a:p>
            <a:r>
              <a:rPr lang="en-PK" sz="1600" b="1" dirty="0">
                <a:solidFill>
                  <a:schemeClr val="bg1"/>
                </a:solidFill>
                <a:highlight>
                  <a:srgbClr val="000000"/>
                </a:highlight>
              </a:rPr>
              <a:t>STEP 7: DEVELOPING A QUALITY MANAGEMENT SYSTEM DOCUMENTATION</a:t>
            </a:r>
            <a:r>
              <a:rPr lang="en-US" sz="1600" b="1" dirty="0">
                <a:solidFill>
                  <a:schemeClr val="bg1"/>
                </a:solidFill>
                <a:highlight>
                  <a:srgbClr val="000000"/>
                </a:highlight>
              </a:rPr>
              <a:t>: </a:t>
            </a:r>
          </a:p>
          <a:p>
            <a:r>
              <a:rPr lang="en-PK" sz="1600" dirty="0"/>
              <a:t>In </a:t>
            </a:r>
            <a:r>
              <a:rPr lang="en-PK" dirty="0"/>
              <a:t>order to avoid non-conformities, documentation of a quality management system should include the following:</a:t>
            </a:r>
          </a:p>
          <a:p>
            <a:pPr marL="285750" lvl="0" indent="-285750">
              <a:buFont typeface="Wingdings" panose="05000000000000000000" pitchFamily="2" charset="2"/>
              <a:buChar char="ü"/>
            </a:pPr>
            <a:r>
              <a:rPr lang="en-PK" dirty="0"/>
              <a:t>Documented statements of a quality policy and quality objectives;</a:t>
            </a:r>
          </a:p>
          <a:p>
            <a:pPr marL="285750" lvl="0" indent="-285750">
              <a:buFont typeface="Wingdings" panose="05000000000000000000" pitchFamily="2" charset="2"/>
              <a:buChar char="ü"/>
            </a:pPr>
            <a:r>
              <a:rPr lang="en-PK" sz="1400" dirty="0"/>
              <a:t>A quality manual</a:t>
            </a:r>
          </a:p>
          <a:p>
            <a:pPr marL="285750" lvl="0" indent="-285750">
              <a:buFont typeface="Wingdings" panose="05000000000000000000" pitchFamily="2" charset="2"/>
              <a:buChar char="ü"/>
            </a:pPr>
            <a:r>
              <a:rPr lang="en-PK" sz="1400" dirty="0"/>
              <a:t>Documented procedures and records required by the standard of ISO 9001:2015; and</a:t>
            </a:r>
          </a:p>
          <a:p>
            <a:pPr marL="285750" lvl="0" indent="-285750">
              <a:buFont typeface="Wingdings" panose="05000000000000000000" pitchFamily="2" charset="2"/>
              <a:buChar char="ü"/>
            </a:pPr>
            <a:r>
              <a:rPr lang="en-PK" sz="1400" dirty="0"/>
              <a:t>Documents needed to ensure effective planning, operation and control of its processes.</a:t>
            </a:r>
            <a:endParaRPr lang="en-US" sz="1400" dirty="0"/>
          </a:p>
        </p:txBody>
      </p:sp>
      <p:sp>
        <p:nvSpPr>
          <p:cNvPr id="8" name="Rectangle 7">
            <a:extLst>
              <a:ext uri="{FF2B5EF4-FFF2-40B4-BE49-F238E27FC236}">
                <a16:creationId xmlns:a16="http://schemas.microsoft.com/office/drawing/2014/main" id="{F20E170A-9182-447E-88BE-2E94FBF2EA7C}"/>
              </a:ext>
            </a:extLst>
          </p:cNvPr>
          <p:cNvSpPr/>
          <p:nvPr/>
        </p:nvSpPr>
        <p:spPr>
          <a:xfrm>
            <a:off x="3550757" y="3183868"/>
            <a:ext cx="8217033" cy="1446550"/>
          </a:xfrm>
          <a:prstGeom prst="rect">
            <a:avLst/>
          </a:prstGeom>
        </p:spPr>
        <p:txBody>
          <a:bodyPr wrap="square">
            <a:spAutoFit/>
          </a:bodyPr>
          <a:lstStyle/>
          <a:p>
            <a:r>
              <a:rPr lang="en-PK" sz="1600" b="1" dirty="0">
                <a:solidFill>
                  <a:schemeClr val="bg1"/>
                </a:solidFill>
                <a:highlight>
                  <a:srgbClr val="000000"/>
                </a:highlight>
              </a:rPr>
              <a:t>STEP 8: CONTROL OF DOCUMENTS</a:t>
            </a:r>
            <a:r>
              <a:rPr lang="en-US" sz="1600" b="1" dirty="0">
                <a:solidFill>
                  <a:schemeClr val="bg1"/>
                </a:solidFill>
                <a:highlight>
                  <a:srgbClr val="000000"/>
                </a:highlight>
              </a:rPr>
              <a:t>: </a:t>
            </a:r>
          </a:p>
          <a:p>
            <a:r>
              <a:rPr lang="en-US" dirty="0"/>
              <a:t>A </a:t>
            </a:r>
            <a:r>
              <a:rPr lang="en-PK" dirty="0"/>
              <a:t>documented system should be created. The creation, approval, distribution, revision, storage, and disposal of various types of documentation are thus</a:t>
            </a:r>
            <a:r>
              <a:rPr lang="en-US" dirty="0"/>
              <a:t> </a:t>
            </a:r>
            <a:r>
              <a:rPr lang="en-PK" dirty="0"/>
              <a:t>managed. </a:t>
            </a:r>
            <a:r>
              <a:rPr lang="en-PK" u="sng" dirty="0"/>
              <a:t>Document control systems</a:t>
            </a:r>
            <a:r>
              <a:rPr lang="en-PK" dirty="0"/>
              <a:t> should be as easy and simple to operate as possible. </a:t>
            </a:r>
            <a:endParaRPr lang="en-US" dirty="0"/>
          </a:p>
        </p:txBody>
      </p:sp>
      <p:sp>
        <p:nvSpPr>
          <p:cNvPr id="3" name="Rectangle 2">
            <a:extLst>
              <a:ext uri="{FF2B5EF4-FFF2-40B4-BE49-F238E27FC236}">
                <a16:creationId xmlns:a16="http://schemas.microsoft.com/office/drawing/2014/main" id="{B0D97B0F-5D8F-4612-B4D1-1C15BA59E007}"/>
              </a:ext>
            </a:extLst>
          </p:cNvPr>
          <p:cNvSpPr/>
          <p:nvPr/>
        </p:nvSpPr>
        <p:spPr>
          <a:xfrm>
            <a:off x="3566471" y="4954264"/>
            <a:ext cx="8201319" cy="1754326"/>
          </a:xfrm>
          <a:prstGeom prst="rect">
            <a:avLst/>
          </a:prstGeom>
        </p:spPr>
        <p:txBody>
          <a:bodyPr wrap="square">
            <a:spAutoFit/>
          </a:bodyPr>
          <a:lstStyle/>
          <a:p>
            <a:r>
              <a:rPr lang="en-PK" sz="1600" b="1" dirty="0">
                <a:solidFill>
                  <a:schemeClr val="bg1"/>
                </a:solidFill>
                <a:highlight>
                  <a:srgbClr val="000000"/>
                </a:highlight>
              </a:rPr>
              <a:t>STEP 9: IMPLEMENTATION</a:t>
            </a:r>
            <a:r>
              <a:rPr lang="en-US" b="1" dirty="0">
                <a:solidFill>
                  <a:schemeClr val="bg1"/>
                </a:solidFill>
                <a:highlight>
                  <a:srgbClr val="000000"/>
                </a:highlight>
              </a:rPr>
              <a:t>: </a:t>
            </a:r>
          </a:p>
          <a:p>
            <a:r>
              <a:rPr lang="en-PK" dirty="0"/>
              <a:t>During phased implementation, an evaluation can take place regarding the effectiveness of the system in different areas.</a:t>
            </a:r>
            <a:r>
              <a:rPr lang="en-US" dirty="0"/>
              <a:t> </a:t>
            </a:r>
            <a:r>
              <a:rPr lang="en-PK" dirty="0"/>
              <a:t>Through management review and an internal quality audit, the implementation progress is monitored to ensure that the quality management system is effective and thus conforms to the IS0 9000 standard.</a:t>
            </a:r>
            <a:endParaRPr lang="en-US" dirty="0"/>
          </a:p>
        </p:txBody>
      </p:sp>
      <p:pic>
        <p:nvPicPr>
          <p:cNvPr id="5122" name="Picture 2" descr="Image result for quality management documentation">
            <a:extLst>
              <a:ext uri="{FF2B5EF4-FFF2-40B4-BE49-F238E27FC236}">
                <a16:creationId xmlns:a16="http://schemas.microsoft.com/office/drawing/2014/main" id="{7752A24A-DEE0-4063-8889-5BD4CA9095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05" t="17812" r="3944" b="11466"/>
          <a:stretch/>
        </p:blipFill>
        <p:spPr bwMode="auto">
          <a:xfrm>
            <a:off x="904973" y="1216058"/>
            <a:ext cx="1838227" cy="145172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document approval">
            <a:extLst>
              <a:ext uri="{FF2B5EF4-FFF2-40B4-BE49-F238E27FC236}">
                <a16:creationId xmlns:a16="http://schemas.microsoft.com/office/drawing/2014/main" id="{ABC1587B-4CB0-4353-96A4-268CEAF60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09" y="3161602"/>
            <a:ext cx="2331954" cy="154764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implementation">
            <a:extLst>
              <a:ext uri="{FF2B5EF4-FFF2-40B4-BE49-F238E27FC236}">
                <a16:creationId xmlns:a16="http://schemas.microsoft.com/office/drawing/2014/main" id="{578A5A02-932C-4207-945E-72BD521DA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59" y="5113909"/>
            <a:ext cx="2565853" cy="143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689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animEffect transition="in" filter="fade">
                                      <p:cBhvr>
                                        <p:cTn id="19" dur="1000"/>
                                        <p:tgtEl>
                                          <p:spTgt spid="5126"/>
                                        </p:tgtEl>
                                      </p:cBhvr>
                                    </p:animEffect>
                                    <p:anim calcmode="lin" valueType="num">
                                      <p:cBhvr>
                                        <p:cTn id="20" dur="1000" fill="hold"/>
                                        <p:tgtEl>
                                          <p:spTgt spid="5126"/>
                                        </p:tgtEl>
                                        <p:attrNameLst>
                                          <p:attrName>ppt_x</p:attrName>
                                        </p:attrNameLst>
                                      </p:cBhvr>
                                      <p:tavLst>
                                        <p:tav tm="0">
                                          <p:val>
                                            <p:strVal val="#ppt_x"/>
                                          </p:val>
                                        </p:tav>
                                        <p:tav tm="100000">
                                          <p:val>
                                            <p:strVal val="#ppt_x"/>
                                          </p:val>
                                        </p:tav>
                                      </p:tavLst>
                                    </p:anim>
                                    <p:anim calcmode="lin" valueType="num">
                                      <p:cBhvr>
                                        <p:cTn id="21" dur="1000" fill="hold"/>
                                        <p:tgtEl>
                                          <p:spTgt spid="512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128"/>
                                        </p:tgtEl>
                                        <p:attrNameLst>
                                          <p:attrName>style.visibility</p:attrName>
                                        </p:attrNameLst>
                                      </p:cBhvr>
                                      <p:to>
                                        <p:strVal val="visible"/>
                                      </p:to>
                                    </p:set>
                                    <p:animEffect transition="in" filter="fade">
                                      <p:cBhvr>
                                        <p:cTn id="31" dur="1000"/>
                                        <p:tgtEl>
                                          <p:spTgt spid="5128"/>
                                        </p:tgtEl>
                                      </p:cBhvr>
                                    </p:animEffect>
                                    <p:anim calcmode="lin" valueType="num">
                                      <p:cBhvr>
                                        <p:cTn id="32" dur="1000" fill="hold"/>
                                        <p:tgtEl>
                                          <p:spTgt spid="5128"/>
                                        </p:tgtEl>
                                        <p:attrNameLst>
                                          <p:attrName>ppt_x</p:attrName>
                                        </p:attrNameLst>
                                      </p:cBhvr>
                                      <p:tavLst>
                                        <p:tav tm="0">
                                          <p:val>
                                            <p:strVal val="#ppt_x"/>
                                          </p:val>
                                        </p:tav>
                                        <p:tav tm="100000">
                                          <p:val>
                                            <p:strVal val="#ppt_x"/>
                                          </p:val>
                                        </p:tav>
                                      </p:tavLst>
                                    </p:anim>
                                    <p:anim calcmode="lin" valueType="num">
                                      <p:cBhvr>
                                        <p:cTn id="33" dur="1000" fill="hold"/>
                                        <p:tgtEl>
                                          <p:spTgt spid="512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sp>
        <p:nvSpPr>
          <p:cNvPr id="11" name="Rectangle 10">
            <a:extLst>
              <a:ext uri="{FF2B5EF4-FFF2-40B4-BE49-F238E27FC236}">
                <a16:creationId xmlns:a16="http://schemas.microsoft.com/office/drawing/2014/main" id="{A454911D-37E4-4E5E-AA6C-E1755EE01435}"/>
              </a:ext>
            </a:extLst>
          </p:cNvPr>
          <p:cNvSpPr/>
          <p:nvPr/>
        </p:nvSpPr>
        <p:spPr>
          <a:xfrm>
            <a:off x="3582185" y="1063215"/>
            <a:ext cx="8257441" cy="1077218"/>
          </a:xfrm>
          <a:prstGeom prst="rect">
            <a:avLst/>
          </a:prstGeom>
        </p:spPr>
        <p:txBody>
          <a:bodyPr wrap="square">
            <a:spAutoFit/>
          </a:bodyPr>
          <a:lstStyle/>
          <a:p>
            <a:r>
              <a:rPr lang="en-PK" sz="1600" b="1" dirty="0">
                <a:solidFill>
                  <a:schemeClr val="bg1"/>
                </a:solidFill>
                <a:highlight>
                  <a:srgbClr val="000000"/>
                </a:highlight>
              </a:rPr>
              <a:t>STEP 10: INTERNAL QUALITY AUDIT</a:t>
            </a:r>
            <a:r>
              <a:rPr lang="en-US" sz="1600" b="1" dirty="0">
                <a:solidFill>
                  <a:schemeClr val="bg1"/>
                </a:solidFill>
                <a:highlight>
                  <a:srgbClr val="000000"/>
                </a:highlight>
              </a:rPr>
              <a:t>: </a:t>
            </a:r>
          </a:p>
          <a:p>
            <a:r>
              <a:rPr lang="en-PK" sz="1600" dirty="0"/>
              <a:t>The effectiveness of the installed system should be checked regularly by means of an internal quality audit. To ensure that the quality management system conforms to the quality management system requirements established by your organization</a:t>
            </a:r>
            <a:r>
              <a:rPr lang="en-US" sz="1600" dirty="0"/>
              <a:t>.</a:t>
            </a:r>
            <a:endParaRPr lang="en-PK" sz="1600" dirty="0"/>
          </a:p>
        </p:txBody>
      </p:sp>
      <p:sp>
        <p:nvSpPr>
          <p:cNvPr id="8" name="Rectangle 7">
            <a:extLst>
              <a:ext uri="{FF2B5EF4-FFF2-40B4-BE49-F238E27FC236}">
                <a16:creationId xmlns:a16="http://schemas.microsoft.com/office/drawing/2014/main" id="{F20E170A-9182-447E-88BE-2E94FBF2EA7C}"/>
              </a:ext>
            </a:extLst>
          </p:cNvPr>
          <p:cNvSpPr/>
          <p:nvPr/>
        </p:nvSpPr>
        <p:spPr>
          <a:xfrm>
            <a:off x="3646163" y="2937833"/>
            <a:ext cx="8217033" cy="1477328"/>
          </a:xfrm>
          <a:prstGeom prst="rect">
            <a:avLst/>
          </a:prstGeom>
        </p:spPr>
        <p:txBody>
          <a:bodyPr wrap="square">
            <a:spAutoFit/>
          </a:bodyPr>
          <a:lstStyle/>
          <a:p>
            <a:r>
              <a:rPr lang="en-PK" sz="1600" b="1" dirty="0">
                <a:solidFill>
                  <a:schemeClr val="bg1"/>
                </a:solidFill>
                <a:highlight>
                  <a:srgbClr val="000000"/>
                </a:highlight>
              </a:rPr>
              <a:t>STEP 11: REVIEWING BY MANAGEMENT</a:t>
            </a:r>
            <a:r>
              <a:rPr lang="en-US" sz="1600" b="1" dirty="0">
                <a:solidFill>
                  <a:schemeClr val="bg1"/>
                </a:solidFill>
                <a:highlight>
                  <a:srgbClr val="000000"/>
                </a:highlight>
              </a:rPr>
              <a:t>: </a:t>
            </a:r>
          </a:p>
          <a:p>
            <a:r>
              <a:rPr lang="en-PK" dirty="0"/>
              <a:t>A management review should be conducted three to six months after quality management system implementation took place. The reasons for conducting management reviews are to ensure continuous effectiveness, adequacy, and suitability of the quality management system.</a:t>
            </a:r>
            <a:endParaRPr lang="en-US" dirty="0"/>
          </a:p>
        </p:txBody>
      </p:sp>
      <p:sp>
        <p:nvSpPr>
          <p:cNvPr id="3" name="Rectangle 2">
            <a:extLst>
              <a:ext uri="{FF2B5EF4-FFF2-40B4-BE49-F238E27FC236}">
                <a16:creationId xmlns:a16="http://schemas.microsoft.com/office/drawing/2014/main" id="{B0D97B0F-5D8F-4612-B4D1-1C15BA59E007}"/>
              </a:ext>
            </a:extLst>
          </p:cNvPr>
          <p:cNvSpPr/>
          <p:nvPr/>
        </p:nvSpPr>
        <p:spPr>
          <a:xfrm>
            <a:off x="3654021" y="5000372"/>
            <a:ext cx="8201319" cy="1446550"/>
          </a:xfrm>
          <a:prstGeom prst="rect">
            <a:avLst/>
          </a:prstGeom>
        </p:spPr>
        <p:txBody>
          <a:bodyPr wrap="square">
            <a:spAutoFit/>
          </a:bodyPr>
          <a:lstStyle/>
          <a:p>
            <a:r>
              <a:rPr lang="en-PK" sz="1600" b="1" dirty="0">
                <a:solidFill>
                  <a:schemeClr val="bg1"/>
                </a:solidFill>
                <a:highlight>
                  <a:srgbClr val="000000"/>
                </a:highlight>
              </a:rPr>
              <a:t>STEP 12: PRE-ASSESSMENT AUDIT</a:t>
            </a:r>
            <a:r>
              <a:rPr lang="en-US" sz="1600" b="1" dirty="0">
                <a:solidFill>
                  <a:schemeClr val="bg1"/>
                </a:solidFill>
                <a:highlight>
                  <a:srgbClr val="000000"/>
                </a:highlight>
              </a:rPr>
              <a:t>: </a:t>
            </a:r>
          </a:p>
          <a:p>
            <a:r>
              <a:rPr lang="en-PK" dirty="0"/>
              <a:t>Before applying for certification, a pre-assessment audit usually takes place. Certification bodies provide a qualified but independent auditor to conduct this service. Some degree of confidence is gained before application for certification if the pre-assessment audit goes well.</a:t>
            </a:r>
            <a:endParaRPr lang="en-US" dirty="0"/>
          </a:p>
        </p:txBody>
      </p:sp>
      <p:pic>
        <p:nvPicPr>
          <p:cNvPr id="7170" name="Picture 2" descr="Image result for quality audit">
            <a:extLst>
              <a:ext uri="{FF2B5EF4-FFF2-40B4-BE49-F238E27FC236}">
                <a16:creationId xmlns:a16="http://schemas.microsoft.com/office/drawing/2014/main" id="{FB1BCCCE-F70F-46A9-B3AE-4CAACDC4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083" y="4960343"/>
            <a:ext cx="1486579" cy="148657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management review">
            <a:extLst>
              <a:ext uri="{FF2B5EF4-FFF2-40B4-BE49-F238E27FC236}">
                <a16:creationId xmlns:a16="http://schemas.microsoft.com/office/drawing/2014/main" id="{5132FA03-E82E-4E59-86D2-B3477373F5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57" t="5287" r="4073" b="5426"/>
          <a:stretch/>
        </p:blipFill>
        <p:spPr bwMode="auto">
          <a:xfrm>
            <a:off x="854460" y="2837469"/>
            <a:ext cx="2199826" cy="157769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pre assessment audit">
            <a:extLst>
              <a:ext uri="{FF2B5EF4-FFF2-40B4-BE49-F238E27FC236}">
                <a16:creationId xmlns:a16="http://schemas.microsoft.com/office/drawing/2014/main" id="{0FA4CCF3-585A-42A6-9E4B-00F1FCD2C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083" y="985717"/>
            <a:ext cx="1232213" cy="123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956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1000"/>
                                        <p:tgtEl>
                                          <p:spTgt spid="7174"/>
                                        </p:tgtEl>
                                      </p:cBhvr>
                                    </p:animEffect>
                                    <p:anim calcmode="lin" valueType="num">
                                      <p:cBhvr>
                                        <p:cTn id="8" dur="1000" fill="hold"/>
                                        <p:tgtEl>
                                          <p:spTgt spid="7174"/>
                                        </p:tgtEl>
                                        <p:attrNameLst>
                                          <p:attrName>ppt_x</p:attrName>
                                        </p:attrNameLst>
                                      </p:cBhvr>
                                      <p:tavLst>
                                        <p:tav tm="0">
                                          <p:val>
                                            <p:strVal val="#ppt_x"/>
                                          </p:val>
                                        </p:tav>
                                        <p:tav tm="100000">
                                          <p:val>
                                            <p:strVal val="#ppt_x"/>
                                          </p:val>
                                        </p:tav>
                                      </p:tavLst>
                                    </p:anim>
                                    <p:anim calcmode="lin" valueType="num">
                                      <p:cBhvr>
                                        <p:cTn id="9" dur="1000" fill="hold"/>
                                        <p:tgtEl>
                                          <p:spTgt spid="71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animEffect transition="in" filter="fade">
                                      <p:cBhvr>
                                        <p:cTn id="19" dur="1000"/>
                                        <p:tgtEl>
                                          <p:spTgt spid="7172"/>
                                        </p:tgtEl>
                                      </p:cBhvr>
                                    </p:animEffect>
                                    <p:anim calcmode="lin" valueType="num">
                                      <p:cBhvr>
                                        <p:cTn id="20" dur="1000" fill="hold"/>
                                        <p:tgtEl>
                                          <p:spTgt spid="7172"/>
                                        </p:tgtEl>
                                        <p:attrNameLst>
                                          <p:attrName>ppt_x</p:attrName>
                                        </p:attrNameLst>
                                      </p:cBhvr>
                                      <p:tavLst>
                                        <p:tav tm="0">
                                          <p:val>
                                            <p:strVal val="#ppt_x"/>
                                          </p:val>
                                        </p:tav>
                                        <p:tav tm="100000">
                                          <p:val>
                                            <p:strVal val="#ppt_x"/>
                                          </p:val>
                                        </p:tav>
                                      </p:tavLst>
                                    </p:anim>
                                    <p:anim calcmode="lin" valueType="num">
                                      <p:cBhvr>
                                        <p:cTn id="21" dur="1000" fill="hold"/>
                                        <p:tgtEl>
                                          <p:spTgt spid="717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170"/>
                                        </p:tgtEl>
                                        <p:attrNameLst>
                                          <p:attrName>style.visibility</p:attrName>
                                        </p:attrNameLst>
                                      </p:cBhvr>
                                      <p:to>
                                        <p:strVal val="visible"/>
                                      </p:to>
                                    </p:set>
                                    <p:animEffect transition="in" filter="fade">
                                      <p:cBhvr>
                                        <p:cTn id="31" dur="1000"/>
                                        <p:tgtEl>
                                          <p:spTgt spid="7170"/>
                                        </p:tgtEl>
                                      </p:cBhvr>
                                    </p:animEffect>
                                    <p:anim calcmode="lin" valueType="num">
                                      <p:cBhvr>
                                        <p:cTn id="32" dur="1000" fill="hold"/>
                                        <p:tgtEl>
                                          <p:spTgt spid="7170"/>
                                        </p:tgtEl>
                                        <p:attrNameLst>
                                          <p:attrName>ppt_x</p:attrName>
                                        </p:attrNameLst>
                                      </p:cBhvr>
                                      <p:tavLst>
                                        <p:tav tm="0">
                                          <p:val>
                                            <p:strVal val="#ppt_x"/>
                                          </p:val>
                                        </p:tav>
                                        <p:tav tm="100000">
                                          <p:val>
                                            <p:strVal val="#ppt_x"/>
                                          </p:val>
                                        </p:tav>
                                      </p:tavLst>
                                    </p:anim>
                                    <p:anim calcmode="lin" valueType="num">
                                      <p:cBhvr>
                                        <p:cTn id="33" dur="1000" fill="hold"/>
                                        <p:tgtEl>
                                          <p:spTgt spid="717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ISO 9001:2015 – Implementation </a:t>
            </a:r>
          </a:p>
        </p:txBody>
      </p:sp>
      <p:sp>
        <p:nvSpPr>
          <p:cNvPr id="11" name="Rectangle 10">
            <a:extLst>
              <a:ext uri="{FF2B5EF4-FFF2-40B4-BE49-F238E27FC236}">
                <a16:creationId xmlns:a16="http://schemas.microsoft.com/office/drawing/2014/main" id="{A454911D-37E4-4E5E-AA6C-E1755EE01435}"/>
              </a:ext>
            </a:extLst>
          </p:cNvPr>
          <p:cNvSpPr/>
          <p:nvPr/>
        </p:nvSpPr>
        <p:spPr>
          <a:xfrm>
            <a:off x="3582185" y="1063215"/>
            <a:ext cx="8257441" cy="2185214"/>
          </a:xfrm>
          <a:prstGeom prst="rect">
            <a:avLst/>
          </a:prstGeom>
        </p:spPr>
        <p:txBody>
          <a:bodyPr wrap="square">
            <a:spAutoFit/>
          </a:bodyPr>
          <a:lstStyle/>
          <a:p>
            <a:r>
              <a:rPr lang="en-PK" sz="1600" b="1" dirty="0">
                <a:solidFill>
                  <a:schemeClr val="bg1"/>
                </a:solidFill>
                <a:highlight>
                  <a:srgbClr val="000000"/>
                </a:highlight>
              </a:rPr>
              <a:t>STEP 13: CERTIFICATION AND REGISTRATION</a:t>
            </a:r>
            <a:r>
              <a:rPr lang="en-US" sz="1600" b="1" dirty="0">
                <a:solidFill>
                  <a:schemeClr val="bg1"/>
                </a:solidFill>
                <a:highlight>
                  <a:srgbClr val="000000"/>
                </a:highlight>
              </a:rPr>
              <a:t>: </a:t>
            </a:r>
          </a:p>
          <a:p>
            <a:r>
              <a:rPr lang="en-US" sz="2400" dirty="0"/>
              <a:t>Once QMS has been operating and stabilized for a few months; an audit of the documents if it conforms to requirement followed by site audit. </a:t>
            </a:r>
            <a:r>
              <a:rPr lang="en-PK" sz="2400" dirty="0"/>
              <a:t>A certificate is </a:t>
            </a:r>
            <a:r>
              <a:rPr lang="en-US" sz="2400" dirty="0"/>
              <a:t>awarded with a </a:t>
            </a:r>
            <a:r>
              <a:rPr lang="en-PK" sz="2400" dirty="0"/>
              <a:t>valid period of three years only, after which the certification body will carry out periodic surveillance audits.</a:t>
            </a:r>
            <a:endParaRPr lang="en-US" sz="2400" dirty="0"/>
          </a:p>
        </p:txBody>
      </p:sp>
      <p:sp>
        <p:nvSpPr>
          <p:cNvPr id="8" name="Rectangle 7">
            <a:extLst>
              <a:ext uri="{FF2B5EF4-FFF2-40B4-BE49-F238E27FC236}">
                <a16:creationId xmlns:a16="http://schemas.microsoft.com/office/drawing/2014/main" id="{F20E170A-9182-447E-88BE-2E94FBF2EA7C}"/>
              </a:ext>
            </a:extLst>
          </p:cNvPr>
          <p:cNvSpPr/>
          <p:nvPr/>
        </p:nvSpPr>
        <p:spPr>
          <a:xfrm>
            <a:off x="3707435" y="3702063"/>
            <a:ext cx="8217033" cy="1815882"/>
          </a:xfrm>
          <a:prstGeom prst="rect">
            <a:avLst/>
          </a:prstGeom>
        </p:spPr>
        <p:txBody>
          <a:bodyPr wrap="square">
            <a:spAutoFit/>
          </a:bodyPr>
          <a:lstStyle/>
          <a:p>
            <a:r>
              <a:rPr lang="en-PK" sz="1600" b="1" dirty="0">
                <a:solidFill>
                  <a:schemeClr val="bg1"/>
                </a:solidFill>
                <a:highlight>
                  <a:srgbClr val="000000"/>
                </a:highlight>
              </a:rPr>
              <a:t>STEP 14: CONTINUAL IMPROVEMENT</a:t>
            </a:r>
            <a:r>
              <a:rPr lang="en-US" sz="1600" b="1" dirty="0">
                <a:solidFill>
                  <a:schemeClr val="bg1"/>
                </a:solidFill>
                <a:highlight>
                  <a:srgbClr val="000000"/>
                </a:highlight>
              </a:rPr>
              <a:t>: </a:t>
            </a:r>
          </a:p>
          <a:p>
            <a:r>
              <a:rPr lang="en-PK" sz="2400" dirty="0"/>
              <a:t>Although an </a:t>
            </a:r>
            <a:r>
              <a:rPr lang="en-PK" sz="2400" dirty="0" err="1"/>
              <a:t>organi</a:t>
            </a:r>
            <a:r>
              <a:rPr lang="en-US" sz="2400" dirty="0"/>
              <a:t>z</a:t>
            </a:r>
            <a:r>
              <a:rPr lang="en-PK" sz="2400" dirty="0" err="1"/>
              <a:t>ation</a:t>
            </a:r>
            <a:r>
              <a:rPr lang="en-PK" sz="2400" dirty="0"/>
              <a:t> gained certification, it is important to note that it has to try and improve the suitability and effectiveness of the quality management system on a continuous basis.</a:t>
            </a:r>
          </a:p>
        </p:txBody>
      </p:sp>
      <p:pic>
        <p:nvPicPr>
          <p:cNvPr id="6146" name="Picture 2" descr="Image result for pre assessment audit">
            <a:extLst>
              <a:ext uri="{FF2B5EF4-FFF2-40B4-BE49-F238E27FC236}">
                <a16:creationId xmlns:a16="http://schemas.microsoft.com/office/drawing/2014/main" id="{4C43FDF6-7D09-4D1A-A5F1-768D64101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813" y="1063215"/>
            <a:ext cx="16383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continual improvement">
            <a:extLst>
              <a:ext uri="{FF2B5EF4-FFF2-40B4-BE49-F238E27FC236}">
                <a16:creationId xmlns:a16="http://schemas.microsoft.com/office/drawing/2014/main" id="{ACDEDB04-0F41-4572-9D0F-D2BF95265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813" y="353844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761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Effect transition="in" filter="fade">
                                      <p:cBhvr>
                                        <p:cTn id="19" dur="1000"/>
                                        <p:tgtEl>
                                          <p:spTgt spid="6148"/>
                                        </p:tgtEl>
                                      </p:cBhvr>
                                    </p:animEffect>
                                    <p:anim calcmode="lin" valueType="num">
                                      <p:cBhvr>
                                        <p:cTn id="20" dur="1000" fill="hold"/>
                                        <p:tgtEl>
                                          <p:spTgt spid="6148"/>
                                        </p:tgtEl>
                                        <p:attrNameLst>
                                          <p:attrName>ppt_x</p:attrName>
                                        </p:attrNameLst>
                                      </p:cBhvr>
                                      <p:tavLst>
                                        <p:tav tm="0">
                                          <p:val>
                                            <p:strVal val="#ppt_x"/>
                                          </p:val>
                                        </p:tav>
                                        <p:tav tm="100000">
                                          <p:val>
                                            <p:strVal val="#ppt_x"/>
                                          </p:val>
                                        </p:tav>
                                      </p:tavLst>
                                    </p:anim>
                                    <p:anim calcmode="lin" valueType="num">
                                      <p:cBhvr>
                                        <p:cTn id="21" dur="1000" fill="hold"/>
                                        <p:tgtEl>
                                          <p:spTgt spid="614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llto">
            <a:extLst>
              <a:ext uri="{FF2B5EF4-FFF2-40B4-BE49-F238E27FC236}">
                <a16:creationId xmlns:a16="http://schemas.microsoft.com/office/drawing/2014/main" id="{A732CF9D-4720-4B4A-BF7E-10B759366C9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5974" t="-867" r="10097" b="867"/>
          <a:stretch/>
        </p:blipFill>
        <p:spPr bwMode="auto">
          <a:xfrm>
            <a:off x="6096000" y="2166332"/>
            <a:ext cx="5866614" cy="447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a:xfrm>
            <a:off x="467350" y="1038000"/>
            <a:ext cx="10562011" cy="5268531"/>
          </a:xfrm>
        </p:spPr>
        <p:txBody>
          <a:bodyPr>
            <a:normAutofit lnSpcReduction="10000"/>
          </a:bodyPr>
          <a:lstStyle/>
          <a:p>
            <a:pPr algn="ctr">
              <a:buFontTx/>
              <a:buNone/>
            </a:pPr>
            <a:r>
              <a:rPr lang="en-US" sz="2400" b="1" dirty="0">
                <a:latin typeface="Verdana" panose="020B0604030504040204" pitchFamily="34" charset="0"/>
              </a:rPr>
              <a:t>"As much as 95% of quality related problems in the factory can be solved with seven fundamental quantitative tools." </a:t>
            </a:r>
          </a:p>
          <a:p>
            <a:pPr algn="ctr">
              <a:buFontTx/>
              <a:buNone/>
            </a:pPr>
            <a:r>
              <a:rPr lang="en-US" sz="3600" b="1" dirty="0">
                <a:latin typeface="Verdana" panose="020B0604030504040204" pitchFamily="34" charset="0"/>
              </a:rPr>
              <a:t> </a:t>
            </a:r>
            <a:endParaRPr lang="en-US" dirty="0"/>
          </a:p>
          <a:p>
            <a:pPr marL="514350" indent="-514350">
              <a:buFont typeface="+mj-lt"/>
              <a:buAutoNum type="arabicPeriod"/>
            </a:pPr>
            <a:r>
              <a:rPr lang="en-US" sz="2600" dirty="0"/>
              <a:t>Histogram</a:t>
            </a:r>
          </a:p>
          <a:p>
            <a:pPr marL="514350" indent="-514350">
              <a:buFont typeface="+mj-lt"/>
              <a:buAutoNum type="arabicPeriod"/>
            </a:pPr>
            <a:r>
              <a:rPr lang="en-US" sz="2600" dirty="0"/>
              <a:t>Pareto Diagram</a:t>
            </a:r>
          </a:p>
          <a:p>
            <a:pPr marL="514350" indent="-514350">
              <a:buFont typeface="+mj-lt"/>
              <a:buAutoNum type="arabicPeriod"/>
            </a:pPr>
            <a:r>
              <a:rPr lang="en-US" sz="2600" dirty="0"/>
              <a:t>Cause and Effect Diagram</a:t>
            </a:r>
          </a:p>
          <a:p>
            <a:pPr marL="514350" indent="-514350">
              <a:buFont typeface="+mj-lt"/>
              <a:buAutoNum type="arabicPeriod"/>
            </a:pPr>
            <a:r>
              <a:rPr lang="en-US" sz="2600" dirty="0"/>
              <a:t>Check Sheet (Checklist)</a:t>
            </a:r>
          </a:p>
          <a:p>
            <a:pPr marL="514350" indent="-514350">
              <a:buFont typeface="+mj-lt"/>
              <a:buAutoNum type="arabicPeriod"/>
            </a:pPr>
            <a:r>
              <a:rPr lang="en-US" sz="2600" dirty="0"/>
              <a:t>Control Chart</a:t>
            </a:r>
          </a:p>
          <a:p>
            <a:pPr marL="514350" indent="-514350">
              <a:buFont typeface="+mj-lt"/>
              <a:buAutoNum type="arabicPeriod"/>
            </a:pPr>
            <a:r>
              <a:rPr lang="en-US" sz="2600" dirty="0"/>
              <a:t>Scatter Diagram</a:t>
            </a:r>
          </a:p>
          <a:p>
            <a:pPr marL="514350" indent="-514350">
              <a:buFont typeface="+mj-lt"/>
              <a:buAutoNum type="arabicPeriod"/>
            </a:pPr>
            <a:r>
              <a:rPr lang="en-US" sz="2600" dirty="0"/>
              <a:t>Time Chart</a:t>
            </a:r>
          </a:p>
          <a:p>
            <a:pPr marL="978408" lvl="3" indent="0">
              <a:buNone/>
            </a:pPr>
            <a:r>
              <a:rPr lang="en-US" dirty="0"/>
              <a:t>								</a:t>
            </a:r>
          </a:p>
        </p:txBody>
      </p:sp>
      <p:sp>
        <p:nvSpPr>
          <p:cNvPr id="3" name="Title 2"/>
          <p:cNvSpPr>
            <a:spLocks noGrp="1"/>
          </p:cNvSpPr>
          <p:nvPr>
            <p:ph type="title"/>
          </p:nvPr>
        </p:nvSpPr>
        <p:spPr>
          <a:xfrm>
            <a:off x="0" y="0"/>
            <a:ext cx="12192000" cy="640080"/>
          </a:xfrm>
        </p:spPr>
        <p:txBody>
          <a:bodyPr/>
          <a:lstStyle/>
          <a:p>
            <a:r>
              <a:rPr lang="en-US" dirty="0"/>
              <a:t>Seven Quality Analysis Tools  - * Ishikawa, 1991</a:t>
            </a:r>
          </a:p>
        </p:txBody>
      </p:sp>
    </p:spTree>
    <p:extLst>
      <p:ext uri="{BB962C8B-B14F-4D97-AF65-F5344CB8AC3E}">
        <p14:creationId xmlns:p14="http://schemas.microsoft.com/office/powerpoint/2010/main" val="3157907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
                                            <p:txEl>
                                              <p:pRg st="9" end="9"/>
                                            </p:txEl>
                                          </p:spTgt>
                                        </p:tgtEl>
                                        <p:attrNameLst>
                                          <p:attrName>style.visibility</p:attrName>
                                        </p:attrNameLst>
                                      </p:cBhvr>
                                      <p:to>
                                        <p:strVal val="visible"/>
                                      </p:to>
                                    </p:set>
                                    <p:animEffect transition="in" filter="fade">
                                      <p:cBhvr>
                                        <p:cTn id="68" dur="1000"/>
                                        <p:tgtEl>
                                          <p:spTgt spid="2">
                                            <p:txEl>
                                              <p:pRg st="9" end="9"/>
                                            </p:txEl>
                                          </p:spTgt>
                                        </p:tgtEl>
                                      </p:cBhvr>
                                    </p:animEffect>
                                    <p:anim calcmode="lin" valueType="num">
                                      <p:cBhvr>
                                        <p:cTn id="6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Histogram</a:t>
            </a:r>
          </a:p>
        </p:txBody>
      </p:sp>
      <p:sp>
        <p:nvSpPr>
          <p:cNvPr id="5" name="Rectangle 4"/>
          <p:cNvSpPr/>
          <p:nvPr/>
        </p:nvSpPr>
        <p:spPr>
          <a:xfrm>
            <a:off x="402338" y="1391792"/>
            <a:ext cx="6048777" cy="3108543"/>
          </a:xfrm>
          <a:prstGeom prst="rect">
            <a:avLst/>
          </a:prstGeom>
        </p:spPr>
        <p:txBody>
          <a:bodyPr wrap="square">
            <a:spAutoFit/>
          </a:bodyPr>
          <a:lstStyle/>
          <a:p>
            <a:pPr marL="457200" indent="-457200">
              <a:buFont typeface="Arial" panose="020B0604020202020204" pitchFamily="34" charset="0"/>
              <a:buChar char="•"/>
            </a:pPr>
            <a:r>
              <a:rPr lang="en-US" sz="2800" dirty="0"/>
              <a:t>A frequency distribution shows how often each different value in a set of data occurs.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 histogram is the most commonly used graph to show frequency distributions. </a:t>
            </a:r>
            <a:endParaRPr lang="en-US" sz="2800" dirty="0">
              <a:solidFill>
                <a:schemeClr val="tx2"/>
              </a:solidFill>
            </a:endParaRPr>
          </a:p>
        </p:txBody>
      </p:sp>
      <p:pic>
        <p:nvPicPr>
          <p:cNvPr id="10" name="Picture 9"/>
          <p:cNvPicPr>
            <a:picLocks noChangeAspect="1"/>
          </p:cNvPicPr>
          <p:nvPr/>
        </p:nvPicPr>
        <p:blipFill>
          <a:blip r:embed="rId2"/>
          <a:stretch>
            <a:fillRect/>
          </a:stretch>
        </p:blipFill>
        <p:spPr>
          <a:xfrm>
            <a:off x="7281211" y="1493363"/>
            <a:ext cx="4319915" cy="2663406"/>
          </a:xfrm>
          <a:prstGeom prst="rect">
            <a:avLst/>
          </a:prstGeom>
        </p:spPr>
      </p:pic>
    </p:spTree>
    <p:extLst>
      <p:ext uri="{BB962C8B-B14F-4D97-AF65-F5344CB8AC3E}">
        <p14:creationId xmlns:p14="http://schemas.microsoft.com/office/powerpoint/2010/main" val="770915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Quality Management System</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647824" y="876692"/>
            <a:ext cx="11286510" cy="5869097"/>
          </a:xfrm>
          <a:noFill/>
        </p:spPr>
        <p:txBody>
          <a:bodyPr>
            <a:normAutofit/>
          </a:bodyPr>
          <a:lstStyle/>
          <a:p>
            <a:r>
              <a:rPr lang="en-US" sz="2400" dirty="0"/>
              <a:t>A </a:t>
            </a:r>
            <a:r>
              <a:rPr lang="en-US" sz="2400" b="1" dirty="0"/>
              <a:t>quality management system (QMS) </a:t>
            </a:r>
            <a:r>
              <a:rPr lang="en-US" sz="2400" dirty="0"/>
              <a:t>is a collection of business </a:t>
            </a:r>
            <a:r>
              <a:rPr lang="en-US" sz="2400" u="sng" dirty="0"/>
              <a:t>processes</a:t>
            </a:r>
            <a:r>
              <a:rPr lang="en-US" sz="2400" dirty="0"/>
              <a:t> focused on consistently meeting </a:t>
            </a:r>
            <a:r>
              <a:rPr lang="en-US" sz="2400" u="sng" dirty="0"/>
              <a:t>customer requirements </a:t>
            </a:r>
            <a:r>
              <a:rPr lang="en-US" sz="2400" dirty="0"/>
              <a:t>and enhancing their </a:t>
            </a:r>
            <a:r>
              <a:rPr lang="en-US" sz="2400" u="sng" dirty="0"/>
              <a:t>satisfaction</a:t>
            </a:r>
            <a:r>
              <a:rPr lang="en-US" sz="2400" dirty="0"/>
              <a:t>. </a:t>
            </a:r>
          </a:p>
          <a:p>
            <a:endParaRPr lang="en-US" sz="2400" dirty="0"/>
          </a:p>
          <a:p>
            <a:endParaRPr lang="en-US" dirty="0"/>
          </a:p>
        </p:txBody>
      </p:sp>
      <p:pic>
        <p:nvPicPr>
          <p:cNvPr id="4" name="Picture 4" descr="https://cdn-images-1.medium.com/max/1600/1*uA62RjsD4VspGFW4jiKlHQ.png">
            <a:extLst>
              <a:ext uri="{FF2B5EF4-FFF2-40B4-BE49-F238E27FC236}">
                <a16:creationId xmlns:a16="http://schemas.microsoft.com/office/drawing/2014/main" id="{A286AB97-C8FC-481B-AF45-7E442D15A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040" y="2038987"/>
            <a:ext cx="4633519" cy="46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495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Histogram</a:t>
            </a:r>
          </a:p>
        </p:txBody>
      </p:sp>
      <p:sp>
        <p:nvSpPr>
          <p:cNvPr id="5" name="Rectangle 4"/>
          <p:cNvSpPr/>
          <p:nvPr/>
        </p:nvSpPr>
        <p:spPr>
          <a:xfrm>
            <a:off x="505906" y="1342534"/>
            <a:ext cx="10788203" cy="3539430"/>
          </a:xfrm>
          <a:prstGeom prst="rect">
            <a:avLst/>
          </a:prstGeom>
        </p:spPr>
        <p:txBody>
          <a:bodyPr wrap="square">
            <a:spAutoFit/>
          </a:bodyPr>
          <a:lstStyle/>
          <a:p>
            <a:r>
              <a:rPr lang="en-US" sz="2800" b="1" dirty="0"/>
              <a:t>When to Use a Histogram</a:t>
            </a:r>
          </a:p>
          <a:p>
            <a:endParaRPr lang="en-US" sz="2800" b="1" dirty="0"/>
          </a:p>
          <a:p>
            <a:pPr marL="457200" indent="-457200">
              <a:buFont typeface="Arial" panose="020B0604020202020204" pitchFamily="34" charset="0"/>
              <a:buChar char="•"/>
            </a:pPr>
            <a:r>
              <a:rPr lang="en-US" sz="2800" dirty="0"/>
              <a:t>When the data are numerical.</a:t>
            </a:r>
          </a:p>
          <a:p>
            <a:pPr marL="457200" indent="-457200">
              <a:buFont typeface="Arial" panose="020B0604020202020204" pitchFamily="34" charset="0"/>
              <a:buChar char="•"/>
            </a:pPr>
            <a:r>
              <a:rPr lang="en-US" sz="2800" dirty="0"/>
              <a:t>When you want to see the shape of the data’s distribution.</a:t>
            </a:r>
          </a:p>
          <a:p>
            <a:pPr marL="457200" indent="-457200">
              <a:buFont typeface="Arial" panose="020B0604020202020204" pitchFamily="34" charset="0"/>
              <a:buChar char="•"/>
            </a:pPr>
            <a:r>
              <a:rPr lang="en-US" sz="2800" dirty="0"/>
              <a:t>When analyzing whether a process can meet the customer’s requirements.</a:t>
            </a:r>
          </a:p>
          <a:p>
            <a:pPr marL="457200" indent="-457200">
              <a:buFont typeface="Arial" panose="020B0604020202020204" pitchFamily="34" charset="0"/>
              <a:buChar char="•"/>
            </a:pPr>
            <a:r>
              <a:rPr lang="en-US" sz="2800" dirty="0"/>
              <a:t>When determining whether the outputs of two or more processes are different.</a:t>
            </a:r>
          </a:p>
        </p:txBody>
      </p:sp>
    </p:spTree>
    <p:extLst>
      <p:ext uri="{BB962C8B-B14F-4D97-AF65-F5344CB8AC3E}">
        <p14:creationId xmlns:p14="http://schemas.microsoft.com/office/powerpoint/2010/main" val="37551304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Check Sheet (Checklist)</a:t>
            </a:r>
          </a:p>
        </p:txBody>
      </p:sp>
      <p:sp>
        <p:nvSpPr>
          <p:cNvPr id="5" name="Rectangle 4"/>
          <p:cNvSpPr/>
          <p:nvPr/>
        </p:nvSpPr>
        <p:spPr>
          <a:xfrm>
            <a:off x="534185" y="1391791"/>
            <a:ext cx="6499538" cy="2677656"/>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tx2"/>
                </a:solidFill>
              </a:rPr>
              <a:t>A check sheet is a structured, prepared form for collecting and analyzing data. </a:t>
            </a:r>
          </a:p>
          <a:p>
            <a:pPr marL="457200" indent="-457200">
              <a:buFont typeface="Arial" panose="020B0604020202020204" pitchFamily="34" charset="0"/>
              <a:buChar char="•"/>
            </a:pPr>
            <a:endParaRPr lang="en-US" sz="2800" dirty="0">
              <a:solidFill>
                <a:schemeClr val="tx2"/>
              </a:solidFill>
            </a:endParaRPr>
          </a:p>
          <a:p>
            <a:pPr marL="457200" indent="-457200">
              <a:buFont typeface="Arial" panose="020B0604020202020204" pitchFamily="34" charset="0"/>
              <a:buChar char="•"/>
            </a:pPr>
            <a:r>
              <a:rPr lang="en-US" sz="2800" dirty="0">
                <a:solidFill>
                  <a:schemeClr val="tx2"/>
                </a:solidFill>
              </a:rPr>
              <a:t>Generic tool that can be adapted for a wide variety of purposes.</a:t>
            </a:r>
          </a:p>
        </p:txBody>
      </p:sp>
      <p:pic>
        <p:nvPicPr>
          <p:cNvPr id="8" name="Content Placeholder 3"/>
          <p:cNvPicPr>
            <a:picLocks noGrp="1" noChangeAspect="1"/>
          </p:cNvPicPr>
          <p:nvPr>
            <p:ph idx="1"/>
          </p:nvPr>
        </p:nvPicPr>
        <p:blipFill>
          <a:blip r:embed="rId2"/>
          <a:stretch>
            <a:fillRect/>
          </a:stretch>
        </p:blipFill>
        <p:spPr>
          <a:xfrm>
            <a:off x="7533775" y="1391791"/>
            <a:ext cx="4483731" cy="3444025"/>
          </a:xfrm>
          <a:prstGeom prst="rect">
            <a:avLst/>
          </a:prstGeom>
        </p:spPr>
      </p:pic>
    </p:spTree>
    <p:extLst>
      <p:ext uri="{BB962C8B-B14F-4D97-AF65-F5344CB8AC3E}">
        <p14:creationId xmlns:p14="http://schemas.microsoft.com/office/powerpoint/2010/main" val="1729011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Check Sheet (Checklist)</a:t>
            </a:r>
          </a:p>
        </p:txBody>
      </p:sp>
      <p:sp>
        <p:nvSpPr>
          <p:cNvPr id="5" name="Rectangle 4"/>
          <p:cNvSpPr/>
          <p:nvPr/>
        </p:nvSpPr>
        <p:spPr>
          <a:xfrm>
            <a:off x="411637" y="1301641"/>
            <a:ext cx="11161690" cy="3970318"/>
          </a:xfrm>
          <a:prstGeom prst="rect">
            <a:avLst/>
          </a:prstGeom>
        </p:spPr>
        <p:txBody>
          <a:bodyPr wrap="square">
            <a:spAutoFit/>
          </a:bodyPr>
          <a:lstStyle/>
          <a:p>
            <a:r>
              <a:rPr lang="en-US" sz="2800" b="1" dirty="0"/>
              <a:t>When to Use a Check Sheet</a:t>
            </a:r>
          </a:p>
          <a:p>
            <a:endParaRPr lang="en-US" sz="2800" b="1" dirty="0"/>
          </a:p>
          <a:p>
            <a:pPr marL="457200" indent="-457200">
              <a:buFont typeface="Arial" panose="020B0604020202020204" pitchFamily="34" charset="0"/>
              <a:buChar char="•"/>
            </a:pPr>
            <a:r>
              <a:rPr lang="en-US" sz="2800" dirty="0"/>
              <a:t>When data can be observed and collected repeatedly by the same person or at the same location.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When collecting data on the frequency or patterns of events, problems, defects, defect location, defect causes, etc.</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When collecting data from a production process.</a:t>
            </a:r>
          </a:p>
        </p:txBody>
      </p:sp>
    </p:spTree>
    <p:extLst>
      <p:ext uri="{BB962C8B-B14F-4D97-AF65-F5344CB8AC3E}">
        <p14:creationId xmlns:p14="http://schemas.microsoft.com/office/powerpoint/2010/main" val="3152313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Check Sheet - EXAMPLE</a:t>
            </a:r>
          </a:p>
        </p:txBody>
      </p:sp>
      <p:pic>
        <p:nvPicPr>
          <p:cNvPr id="6" name="table"/>
          <p:cNvPicPr>
            <a:picLocks noChangeAspect="1"/>
          </p:cNvPicPr>
          <p:nvPr/>
        </p:nvPicPr>
        <p:blipFill>
          <a:blip r:embed="rId2"/>
          <a:stretch>
            <a:fillRect/>
          </a:stretch>
        </p:blipFill>
        <p:spPr>
          <a:xfrm>
            <a:off x="2098968" y="1559011"/>
            <a:ext cx="8229600" cy="3886201"/>
          </a:xfrm>
          <a:prstGeom prst="rect">
            <a:avLst/>
          </a:prstGeom>
        </p:spPr>
      </p:pic>
    </p:spTree>
    <p:extLst>
      <p:ext uri="{BB962C8B-B14F-4D97-AF65-F5344CB8AC3E}">
        <p14:creationId xmlns:p14="http://schemas.microsoft.com/office/powerpoint/2010/main" val="3962471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Check Sheet - EXAMPLE</a:t>
            </a:r>
          </a:p>
        </p:txBody>
      </p:sp>
      <p:pic>
        <p:nvPicPr>
          <p:cNvPr id="1026" name="Picture 2" descr="Check Shee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504" y="2856855"/>
            <a:ext cx="7868991" cy="25694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8399" y="1425302"/>
            <a:ext cx="10500575" cy="646331"/>
          </a:xfrm>
          <a:prstGeom prst="rect">
            <a:avLst/>
          </a:prstGeom>
        </p:spPr>
        <p:txBody>
          <a:bodyPr wrap="square">
            <a:spAutoFit/>
          </a:bodyPr>
          <a:lstStyle/>
          <a:p>
            <a:r>
              <a:rPr lang="en-US" dirty="0">
                <a:solidFill>
                  <a:srgbClr val="333333"/>
                </a:solidFill>
                <a:latin typeface="Helvetica Neue"/>
              </a:rPr>
              <a:t>The figure below shows a check sheet used to collect data on telephone interruptions. The tick marks were added as data was collected over several weeks.</a:t>
            </a:r>
            <a:endParaRPr lang="en-US" dirty="0"/>
          </a:p>
        </p:txBody>
      </p:sp>
    </p:spTree>
    <p:extLst>
      <p:ext uri="{BB962C8B-B14F-4D97-AF65-F5344CB8AC3E}">
        <p14:creationId xmlns:p14="http://schemas.microsoft.com/office/powerpoint/2010/main" val="3911105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Pareto Diagram</a:t>
            </a:r>
          </a:p>
        </p:txBody>
      </p:sp>
      <p:sp>
        <p:nvSpPr>
          <p:cNvPr id="5" name="Rectangle 4"/>
          <p:cNvSpPr/>
          <p:nvPr/>
        </p:nvSpPr>
        <p:spPr>
          <a:xfrm>
            <a:off x="449345" y="1320730"/>
            <a:ext cx="7220755" cy="4955203"/>
          </a:xfrm>
          <a:prstGeom prst="rect">
            <a:avLst/>
          </a:prstGeom>
        </p:spPr>
        <p:txBody>
          <a:bodyPr wrap="square">
            <a:spAutoFit/>
          </a:bodyPr>
          <a:lstStyle/>
          <a:p>
            <a:r>
              <a:rPr lang="en-US" sz="2400" b="1" dirty="0"/>
              <a:t>Also called: Pareto diagram, Pareto analysis, 80/20 Rule</a:t>
            </a:r>
          </a:p>
          <a:p>
            <a:r>
              <a:rPr lang="en-US" sz="2400" b="1" dirty="0"/>
              <a:t>Variations: weighted Pareto chart, comparative Pareto charts</a:t>
            </a:r>
          </a:p>
          <a:p>
            <a:endParaRPr lang="en-US" sz="2400" b="1" dirty="0"/>
          </a:p>
          <a:p>
            <a:pPr marL="457200" indent="-457200">
              <a:buFont typeface="Arial" panose="020B0604020202020204" pitchFamily="34" charset="0"/>
              <a:buChar char="•"/>
            </a:pPr>
            <a:r>
              <a:rPr lang="en-US" sz="2800" dirty="0"/>
              <a:t>A Pareto chart is a bar graph. </a:t>
            </a:r>
          </a:p>
          <a:p>
            <a:pPr marL="457200" indent="-457200">
              <a:buFont typeface="Arial" panose="020B0604020202020204" pitchFamily="34" charset="0"/>
              <a:buChar char="•"/>
            </a:pPr>
            <a:r>
              <a:rPr lang="en-US" sz="2800" dirty="0"/>
              <a:t>The lengths of the bars represent frequency or cost (time or money), and are arranged with longest bars on the left and the shortest to the right. </a:t>
            </a:r>
          </a:p>
          <a:p>
            <a:pPr marL="457200" indent="-457200">
              <a:buFont typeface="Arial" panose="020B0604020202020204" pitchFamily="34" charset="0"/>
              <a:buChar char="•"/>
            </a:pPr>
            <a:r>
              <a:rPr lang="en-US" sz="2800" dirty="0"/>
              <a:t>In this way the chart visually depicts which situations are more significant.</a:t>
            </a:r>
          </a:p>
        </p:txBody>
      </p:sp>
      <p:pic>
        <p:nvPicPr>
          <p:cNvPr id="2" name="Picture 1"/>
          <p:cNvPicPr>
            <a:picLocks noChangeAspect="1"/>
          </p:cNvPicPr>
          <p:nvPr/>
        </p:nvPicPr>
        <p:blipFill>
          <a:blip r:embed="rId2"/>
          <a:stretch>
            <a:fillRect/>
          </a:stretch>
        </p:blipFill>
        <p:spPr>
          <a:xfrm>
            <a:off x="7959143" y="2428740"/>
            <a:ext cx="4083407" cy="2724830"/>
          </a:xfrm>
          <a:prstGeom prst="rect">
            <a:avLst/>
          </a:prstGeom>
        </p:spPr>
      </p:pic>
    </p:spTree>
    <p:extLst>
      <p:ext uri="{BB962C8B-B14F-4D97-AF65-F5344CB8AC3E}">
        <p14:creationId xmlns:p14="http://schemas.microsoft.com/office/powerpoint/2010/main" val="4084134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Fish Bone Diagram</a:t>
            </a:r>
          </a:p>
        </p:txBody>
      </p:sp>
      <p:sp>
        <p:nvSpPr>
          <p:cNvPr id="5" name="Rectangle 4"/>
          <p:cNvSpPr/>
          <p:nvPr/>
        </p:nvSpPr>
        <p:spPr>
          <a:xfrm>
            <a:off x="468198" y="1443841"/>
            <a:ext cx="6497132" cy="3970318"/>
          </a:xfrm>
          <a:prstGeom prst="rect">
            <a:avLst/>
          </a:prstGeom>
        </p:spPr>
        <p:txBody>
          <a:bodyPr wrap="square">
            <a:spAutoFit/>
          </a:bodyPr>
          <a:lstStyle/>
          <a:p>
            <a:r>
              <a:rPr lang="en-US" sz="2800" b="1" dirty="0"/>
              <a:t>Also Called: Cause–and–Effect Diagram, Ishikawa Diagram</a:t>
            </a:r>
          </a:p>
          <a:p>
            <a:endParaRPr lang="en-US" sz="2800" dirty="0"/>
          </a:p>
          <a:p>
            <a:pPr marL="457200" indent="-457200">
              <a:buFont typeface="Arial" panose="020B0604020202020204" pitchFamily="34" charset="0"/>
              <a:buChar char="•"/>
            </a:pPr>
            <a:r>
              <a:rPr lang="en-US" sz="2800" dirty="0"/>
              <a:t>The fishbone diagram identifies many possible causes for an effect or problem.</a:t>
            </a:r>
          </a:p>
          <a:p>
            <a:pPr marL="457200" indent="-457200">
              <a:buFont typeface="Arial" panose="020B0604020202020204" pitchFamily="34" charset="0"/>
              <a:buChar char="•"/>
            </a:pPr>
            <a:r>
              <a:rPr lang="en-US" sz="2800" dirty="0"/>
              <a:t>It can be used to structure a brainstorming session. </a:t>
            </a:r>
          </a:p>
          <a:p>
            <a:pPr marL="457200" indent="-457200">
              <a:buFont typeface="Arial" panose="020B0604020202020204" pitchFamily="34" charset="0"/>
              <a:buChar char="•"/>
            </a:pPr>
            <a:r>
              <a:rPr lang="en-US" sz="2800" dirty="0"/>
              <a:t>It immediately sorts ideas into useful categories.</a:t>
            </a:r>
          </a:p>
        </p:txBody>
      </p:sp>
      <p:pic>
        <p:nvPicPr>
          <p:cNvPr id="15362" name="Picture 2" descr="Fishbone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0550" y="2450245"/>
            <a:ext cx="4475668" cy="256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73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Fish Bone Diagram - EXAMPLE</a:t>
            </a:r>
          </a:p>
        </p:txBody>
      </p:sp>
      <p:pic>
        <p:nvPicPr>
          <p:cNvPr id="3074" name="Picture 2" descr="http://templatelab.com/wp-content/uploads/2017/02/fishbone-diagram-template-09.jpg">
            <a:extLst>
              <a:ext uri="{FF2B5EF4-FFF2-40B4-BE49-F238E27FC236}">
                <a16:creationId xmlns:a16="http://schemas.microsoft.com/office/drawing/2014/main" id="{7260699D-B85F-487C-90CD-9C5415DFB2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163" b="8811"/>
          <a:stretch/>
        </p:blipFill>
        <p:spPr bwMode="auto">
          <a:xfrm>
            <a:off x="1292945" y="790853"/>
            <a:ext cx="9606110" cy="6010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18032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Fish Bone Diagram - EXAMPLE</a:t>
            </a:r>
          </a:p>
        </p:txBody>
      </p:sp>
      <p:pic>
        <p:nvPicPr>
          <p:cNvPr id="2" name="Picture 1"/>
          <p:cNvPicPr>
            <a:picLocks noChangeAspect="1"/>
          </p:cNvPicPr>
          <p:nvPr/>
        </p:nvPicPr>
        <p:blipFill rotWithShape="1">
          <a:blip r:embed="rId2"/>
          <a:srcRect t="5202"/>
          <a:stretch/>
        </p:blipFill>
        <p:spPr>
          <a:xfrm>
            <a:off x="1407247" y="1310325"/>
            <a:ext cx="9741987" cy="5082941"/>
          </a:xfrm>
          <a:prstGeom prst="rect">
            <a:avLst/>
          </a:prstGeom>
        </p:spPr>
      </p:pic>
    </p:spTree>
    <p:extLst>
      <p:ext uri="{BB962C8B-B14F-4D97-AF65-F5344CB8AC3E}">
        <p14:creationId xmlns:p14="http://schemas.microsoft.com/office/powerpoint/2010/main" val="2241589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Any Question?</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p:txBody>
          <a:bodyPr>
            <a:normAutofit/>
          </a:bodyPr>
          <a:lstStyle/>
          <a:p>
            <a:pPr algn="ctr"/>
            <a:endParaRPr lang="en-US" sz="8800" dirty="0"/>
          </a:p>
          <a:p>
            <a:pPr algn="ctr"/>
            <a:r>
              <a:rPr lang="en-US" sz="8800" dirty="0"/>
              <a:t>End! </a:t>
            </a:r>
          </a:p>
        </p:txBody>
      </p:sp>
    </p:spTree>
    <p:extLst>
      <p:ext uri="{BB962C8B-B14F-4D97-AF65-F5344CB8AC3E}">
        <p14:creationId xmlns:p14="http://schemas.microsoft.com/office/powerpoint/2010/main" val="3603792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Quality Management System</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440436" y="946403"/>
            <a:ext cx="11311128" cy="5705119"/>
          </a:xfrm>
          <a:noFill/>
        </p:spPr>
        <p:txBody>
          <a:bodyPr>
            <a:normAutofit/>
          </a:bodyPr>
          <a:lstStyle/>
          <a:p>
            <a:r>
              <a:rPr lang="en-US" sz="2400" dirty="0"/>
              <a:t>The quality management system under which the software system is created is normally based on one or more of the following models/standards:</a:t>
            </a:r>
          </a:p>
          <a:p>
            <a:pPr marL="457200" indent="-457200">
              <a:buFont typeface="Wingdings" panose="05000000000000000000" pitchFamily="2" charset="2"/>
              <a:buChar char="§"/>
            </a:pPr>
            <a:r>
              <a:rPr lang="en-US" sz="2400" b="1" dirty="0">
                <a:solidFill>
                  <a:schemeClr val="accent6">
                    <a:lumMod val="75000"/>
                  </a:schemeClr>
                </a:solidFill>
              </a:rPr>
              <a:t>CMMI</a:t>
            </a:r>
          </a:p>
          <a:p>
            <a:pPr marL="457200" indent="-457200">
              <a:buFont typeface="Wingdings" panose="05000000000000000000" pitchFamily="2" charset="2"/>
              <a:buChar char="§"/>
            </a:pPr>
            <a:r>
              <a:rPr lang="en-US" sz="2400" b="1" dirty="0">
                <a:solidFill>
                  <a:schemeClr val="accent6">
                    <a:lumMod val="75000"/>
                  </a:schemeClr>
                </a:solidFill>
              </a:rPr>
              <a:t>Six Sigma</a:t>
            </a:r>
          </a:p>
          <a:p>
            <a:pPr marL="457200" indent="-457200">
              <a:buFont typeface="Wingdings" panose="05000000000000000000" pitchFamily="2" charset="2"/>
              <a:buChar char="§"/>
            </a:pPr>
            <a:r>
              <a:rPr lang="en-US" sz="2400" b="1" dirty="0">
                <a:solidFill>
                  <a:schemeClr val="accent6">
                    <a:lumMod val="75000"/>
                  </a:schemeClr>
                </a:solidFill>
              </a:rPr>
              <a:t>ISO 9000</a:t>
            </a:r>
          </a:p>
          <a:p>
            <a:endParaRPr lang="en-US" dirty="0"/>
          </a:p>
          <a:p>
            <a:r>
              <a:rPr lang="en-US" sz="2400" dirty="0"/>
              <a:t>The </a:t>
            </a:r>
            <a:r>
              <a:rPr lang="en-US" sz="2400" u="sng" dirty="0"/>
              <a:t>goal</a:t>
            </a:r>
            <a:r>
              <a:rPr lang="en-US" sz="2400" dirty="0"/>
              <a:t> of SQA is to ensure that the </a:t>
            </a:r>
            <a:r>
              <a:rPr lang="en-US" sz="2400" i="1" dirty="0"/>
              <a:t>SDLC</a:t>
            </a:r>
            <a:r>
              <a:rPr lang="en-US" sz="2400" dirty="0"/>
              <a:t> processes are </a:t>
            </a:r>
            <a:r>
              <a:rPr lang="en-US" sz="2400" u="sng" dirty="0"/>
              <a:t>continuously improved </a:t>
            </a:r>
            <a:r>
              <a:rPr lang="en-US" sz="2400" dirty="0"/>
              <a:t>to produce products that meet customer </a:t>
            </a:r>
            <a:r>
              <a:rPr lang="en-US" sz="2400" u="sng" dirty="0"/>
              <a:t>expectations</a:t>
            </a:r>
            <a:r>
              <a:rPr lang="en-US" sz="2400" dirty="0"/>
              <a:t> and </a:t>
            </a:r>
            <a:r>
              <a:rPr lang="en-US" sz="2400" u="sng" dirty="0"/>
              <a:t>requirements</a:t>
            </a:r>
            <a:endParaRPr lang="en-US" sz="4000" b="1" dirty="0"/>
          </a:p>
          <a:p>
            <a:endParaRPr lang="en-US" b="1" dirty="0"/>
          </a:p>
          <a:p>
            <a:endParaRPr lang="en-US" b="1" dirty="0"/>
          </a:p>
          <a:p>
            <a:r>
              <a:rPr lang="en-US" sz="1800" b="1" dirty="0">
                <a:solidFill>
                  <a:schemeClr val="accent6">
                    <a:lumMod val="75000"/>
                  </a:schemeClr>
                </a:solidFill>
              </a:rPr>
              <a:t>Note:</a:t>
            </a:r>
            <a:r>
              <a:rPr lang="en-US" sz="1800" dirty="0">
                <a:solidFill>
                  <a:schemeClr val="accent6">
                    <a:lumMod val="75000"/>
                  </a:schemeClr>
                </a:solidFill>
              </a:rPr>
              <a:t> There are many </a:t>
            </a:r>
            <a:r>
              <a:rPr lang="en-US" sz="1800" u="sng" dirty="0">
                <a:solidFill>
                  <a:schemeClr val="accent6">
                    <a:lumMod val="75000"/>
                  </a:schemeClr>
                </a:solidFill>
              </a:rPr>
              <a:t>other models/standards </a:t>
            </a:r>
            <a:r>
              <a:rPr lang="en-US" sz="1800" dirty="0">
                <a:solidFill>
                  <a:schemeClr val="accent6">
                    <a:lumMod val="75000"/>
                  </a:schemeClr>
                </a:solidFill>
              </a:rPr>
              <a:t>for quality management but the ones mentioned above are the most popular.</a:t>
            </a:r>
            <a:endParaRPr lang="en-US" sz="3200" b="1" dirty="0">
              <a:solidFill>
                <a:schemeClr val="accent6">
                  <a:lumMod val="75000"/>
                </a:schemeClr>
              </a:solidFill>
            </a:endParaRPr>
          </a:p>
        </p:txBody>
      </p:sp>
    </p:spTree>
    <p:extLst>
      <p:ext uri="{BB962C8B-B14F-4D97-AF65-F5344CB8AC3E}">
        <p14:creationId xmlns:p14="http://schemas.microsoft.com/office/powerpoint/2010/main" val="261989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Capability Maturity Model Integration (CMMI)</a:t>
            </a:r>
          </a:p>
        </p:txBody>
      </p:sp>
      <p:pic>
        <p:nvPicPr>
          <p:cNvPr id="2052" name="Picture 4" descr="http://www.softwaretestingstudio.com/wp-content/uploads/2017/10/CMMI-Maturity-Levels.png">
            <a:extLst>
              <a:ext uri="{FF2B5EF4-FFF2-40B4-BE49-F238E27FC236}">
                <a16:creationId xmlns:a16="http://schemas.microsoft.com/office/drawing/2014/main" id="{D1F31F33-DD91-461C-98E6-6A96670E97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95" r="4527" b="3102"/>
          <a:stretch/>
        </p:blipFill>
        <p:spPr bwMode="auto">
          <a:xfrm>
            <a:off x="669301" y="927930"/>
            <a:ext cx="10671144" cy="566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042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Capability Maturity Model Integration (CMMI)</a:t>
            </a:r>
          </a:p>
        </p:txBody>
      </p:sp>
      <p:pic>
        <p:nvPicPr>
          <p:cNvPr id="3074" name="Picture 2" descr="http://www.vizteams.com/wp-content/uploads/2013/07/CMMI-Core-Process-Areas.png">
            <a:extLst>
              <a:ext uri="{FF2B5EF4-FFF2-40B4-BE49-F238E27FC236}">
                <a16:creationId xmlns:a16="http://schemas.microsoft.com/office/drawing/2014/main" id="{C442CD1C-3B01-41CE-88E6-19B68788DE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3" t="2299" r="2258" b="2396"/>
          <a:stretch/>
        </p:blipFill>
        <p:spPr bwMode="auto">
          <a:xfrm>
            <a:off x="1583703" y="736762"/>
            <a:ext cx="8832915" cy="598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9341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a:t>
            </a:r>
          </a:p>
        </p:txBody>
      </p:sp>
      <p:pic>
        <p:nvPicPr>
          <p:cNvPr id="4104" name="Picture 8" descr="http://leansixsigmadefinition.com/wp-content/uploads/2014/10/six_sigma_definition_standard_deviations.jpg">
            <a:extLst>
              <a:ext uri="{FF2B5EF4-FFF2-40B4-BE49-F238E27FC236}">
                <a16:creationId xmlns:a16="http://schemas.microsoft.com/office/drawing/2014/main" id="{4082D5C4-5CBB-4A6C-9119-ABE5E7DA50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40" t="5735" r="440" b="1136"/>
          <a:stretch/>
        </p:blipFill>
        <p:spPr bwMode="auto">
          <a:xfrm>
            <a:off x="3255390" y="3866676"/>
            <a:ext cx="6095969" cy="27420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267F963-B179-4392-A8BB-45624899BD43}"/>
              </a:ext>
            </a:extLst>
          </p:cNvPr>
          <p:cNvSpPr/>
          <p:nvPr/>
        </p:nvSpPr>
        <p:spPr>
          <a:xfrm>
            <a:off x="370787" y="772374"/>
            <a:ext cx="11601254" cy="1703030"/>
          </a:xfrm>
          <a:prstGeom prst="rect">
            <a:avLst/>
          </a:prstGeom>
        </p:spPr>
        <p:txBody>
          <a:bodyPr wrap="square">
            <a:spAutoFit/>
          </a:bodyPr>
          <a:lstStyle/>
          <a:p>
            <a:pPr>
              <a:lnSpc>
                <a:spcPct val="150000"/>
              </a:lnSpc>
            </a:pPr>
            <a:r>
              <a:rPr lang="en-US" b="1" dirty="0">
                <a:solidFill>
                  <a:srgbClr val="222222"/>
                </a:solidFill>
                <a:latin typeface="arial" panose="020B0604020202020204" pitchFamily="34" charset="0"/>
              </a:rPr>
              <a:t>Six Sigma</a:t>
            </a:r>
            <a:r>
              <a:rPr lang="en-US" dirty="0">
                <a:solidFill>
                  <a:srgbClr val="222222"/>
                </a:solidFill>
                <a:latin typeface="arial" panose="020B0604020202020204" pitchFamily="34" charset="0"/>
              </a:rPr>
              <a:t> is a disciplined, data-driven approach and methodology for eliminating defects in any process</a:t>
            </a:r>
          </a:p>
          <a:p>
            <a:pPr marL="285750" indent="-285750">
              <a:lnSpc>
                <a:spcPct val="150000"/>
              </a:lnSpc>
              <a:buFont typeface="Arial" panose="020B0604020202020204" pitchFamily="34" charset="0"/>
              <a:buChar char="•"/>
            </a:pPr>
            <a:endParaRPr lang="en-US" dirty="0">
              <a:solidFill>
                <a:schemeClr val="accent6">
                  <a:lumMod val="75000"/>
                </a:schemeClr>
              </a:solidFill>
              <a:latin typeface="arial" panose="020B0604020202020204" pitchFamily="34" charset="0"/>
            </a:endParaRPr>
          </a:p>
          <a:p>
            <a:pPr marL="285750" indent="-285750">
              <a:lnSpc>
                <a:spcPct val="150000"/>
              </a:lnSpc>
              <a:buFont typeface="Arial" panose="020B0604020202020204" pitchFamily="34" charset="0"/>
              <a:buChar char="•"/>
            </a:pPr>
            <a:r>
              <a:rPr lang="en-US" dirty="0">
                <a:solidFill>
                  <a:schemeClr val="accent6">
                    <a:lumMod val="75000"/>
                  </a:schemeClr>
                </a:solidFill>
                <a:latin typeface="arial" panose="020B0604020202020204" pitchFamily="34" charset="0"/>
              </a:rPr>
              <a:t>Manufacturing </a:t>
            </a:r>
            <a:r>
              <a:rPr lang="en-US" dirty="0">
                <a:solidFill>
                  <a:schemeClr val="accent6">
                    <a:lumMod val="75000"/>
                  </a:schemeClr>
                </a:solidFill>
                <a:latin typeface="arial" panose="020B0604020202020204" pitchFamily="34" charset="0"/>
                <a:sym typeface="Wingdings" panose="05000000000000000000" pitchFamily="2" charset="2"/>
              </a:rPr>
              <a:t> </a:t>
            </a:r>
            <a:r>
              <a:rPr lang="en-US" dirty="0">
                <a:solidFill>
                  <a:schemeClr val="accent6">
                    <a:lumMod val="75000"/>
                  </a:schemeClr>
                </a:solidFill>
                <a:latin typeface="arial" panose="020B0604020202020204" pitchFamily="34" charset="0"/>
              </a:rPr>
              <a:t>Transactional </a:t>
            </a:r>
          </a:p>
          <a:p>
            <a:pPr marL="285750" indent="-285750">
              <a:lnSpc>
                <a:spcPct val="150000"/>
              </a:lnSpc>
              <a:buFont typeface="Arial" panose="020B0604020202020204" pitchFamily="34" charset="0"/>
              <a:buChar char="•"/>
            </a:pPr>
            <a:r>
              <a:rPr lang="en-US" dirty="0">
                <a:solidFill>
                  <a:schemeClr val="accent6">
                    <a:lumMod val="75000"/>
                  </a:schemeClr>
                </a:solidFill>
                <a:latin typeface="arial" panose="020B0604020202020204" pitchFamily="34" charset="0"/>
              </a:rPr>
              <a:t>Product </a:t>
            </a:r>
            <a:r>
              <a:rPr lang="en-US" dirty="0">
                <a:solidFill>
                  <a:schemeClr val="accent6">
                    <a:lumMod val="75000"/>
                  </a:schemeClr>
                </a:solidFill>
                <a:latin typeface="arial" panose="020B0604020202020204" pitchFamily="34" charset="0"/>
                <a:sym typeface="Wingdings" panose="05000000000000000000" pitchFamily="2" charset="2"/>
              </a:rPr>
              <a:t></a:t>
            </a:r>
            <a:r>
              <a:rPr lang="en-US" dirty="0">
                <a:solidFill>
                  <a:schemeClr val="accent6">
                    <a:lumMod val="75000"/>
                  </a:schemeClr>
                </a:solidFill>
                <a:latin typeface="arial" panose="020B0604020202020204" pitchFamily="34" charset="0"/>
              </a:rPr>
              <a:t> Service</a:t>
            </a:r>
            <a:endParaRPr lang="en-PK" u="sng" dirty="0">
              <a:solidFill>
                <a:schemeClr val="accent6">
                  <a:lumMod val="75000"/>
                </a:schemeClr>
              </a:solidFill>
            </a:endParaRPr>
          </a:p>
        </p:txBody>
      </p:sp>
      <p:sp>
        <p:nvSpPr>
          <p:cNvPr id="4" name="Rectangle 3">
            <a:extLst>
              <a:ext uri="{FF2B5EF4-FFF2-40B4-BE49-F238E27FC236}">
                <a16:creationId xmlns:a16="http://schemas.microsoft.com/office/drawing/2014/main" id="{BD5CF323-AE7B-4BE4-A0AA-C6771A4142B0}"/>
              </a:ext>
            </a:extLst>
          </p:cNvPr>
          <p:cNvSpPr/>
          <p:nvPr/>
        </p:nvSpPr>
        <p:spPr>
          <a:xfrm>
            <a:off x="370787" y="2701816"/>
            <a:ext cx="11327877" cy="369332"/>
          </a:xfrm>
          <a:prstGeom prst="rect">
            <a:avLst/>
          </a:prstGeom>
        </p:spPr>
        <p:txBody>
          <a:bodyPr wrap="square">
            <a:spAutoFit/>
          </a:bodyPr>
          <a:lstStyle/>
          <a:p>
            <a:r>
              <a:rPr lang="en-US" b="1" dirty="0">
                <a:solidFill>
                  <a:schemeClr val="accent6">
                    <a:lumMod val="75000"/>
                  </a:schemeClr>
                </a:solidFill>
                <a:latin typeface="Lato"/>
              </a:rPr>
              <a:t>“To achieve Six Sigma — a process must not produce more than </a:t>
            </a:r>
            <a:r>
              <a:rPr lang="en-US" b="1" u="sng" dirty="0">
                <a:latin typeface="Lato"/>
              </a:rPr>
              <a:t>3.4 defects per million </a:t>
            </a:r>
            <a:r>
              <a:rPr lang="en-US" b="1" dirty="0">
                <a:solidFill>
                  <a:schemeClr val="accent6">
                    <a:lumMod val="75000"/>
                  </a:schemeClr>
                </a:solidFill>
                <a:latin typeface="Lato"/>
              </a:rPr>
              <a:t>opportunities.”</a:t>
            </a:r>
          </a:p>
        </p:txBody>
      </p:sp>
    </p:spTree>
    <p:extLst>
      <p:ext uri="{BB962C8B-B14F-4D97-AF65-F5344CB8AC3E}">
        <p14:creationId xmlns:p14="http://schemas.microsoft.com/office/powerpoint/2010/main" val="1661219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animEffect transition="in" filter="fade">
                                      <p:cBhvr>
                                        <p:cTn id="19" dur="1000"/>
                                        <p:tgtEl>
                                          <p:spTgt spid="4104"/>
                                        </p:tgtEl>
                                      </p:cBhvr>
                                    </p:animEffect>
                                    <p:anim calcmode="lin" valueType="num">
                                      <p:cBhvr>
                                        <p:cTn id="20" dur="1000" fill="hold"/>
                                        <p:tgtEl>
                                          <p:spTgt spid="4104"/>
                                        </p:tgtEl>
                                        <p:attrNameLst>
                                          <p:attrName>ppt_x</p:attrName>
                                        </p:attrNameLst>
                                      </p:cBhvr>
                                      <p:tavLst>
                                        <p:tav tm="0">
                                          <p:val>
                                            <p:strVal val="#ppt_x"/>
                                          </p:val>
                                        </p:tav>
                                        <p:tav tm="100000">
                                          <p:val>
                                            <p:strVal val="#ppt_x"/>
                                          </p:val>
                                        </p:tav>
                                      </p:tavLst>
                                    </p:anim>
                                    <p:anim calcmode="lin" valueType="num">
                                      <p:cBhvr>
                                        <p:cTn id="21" dur="1000" fill="hold"/>
                                        <p:tgtEl>
                                          <p:spTgt spid="4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a:t>
            </a:r>
          </a:p>
        </p:txBody>
      </p:sp>
      <p:pic>
        <p:nvPicPr>
          <p:cNvPr id="14338" name="Picture 2" descr="https://www.sixsigma-institute.org/sixsigma_images/six_sigma_normal_distribution_2.jpg">
            <a:extLst>
              <a:ext uri="{FF2B5EF4-FFF2-40B4-BE49-F238E27FC236}">
                <a16:creationId xmlns:a16="http://schemas.microsoft.com/office/drawing/2014/main" id="{0BE2CBEC-9BC8-4C84-A277-59481C0AB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496" y="1196960"/>
            <a:ext cx="8914761" cy="527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772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 Methodologies</a:t>
            </a:r>
          </a:p>
        </p:txBody>
      </p:sp>
      <p:graphicFrame>
        <p:nvGraphicFramePr>
          <p:cNvPr id="3" name="Diagram 2">
            <a:extLst>
              <a:ext uri="{FF2B5EF4-FFF2-40B4-BE49-F238E27FC236}">
                <a16:creationId xmlns:a16="http://schemas.microsoft.com/office/drawing/2014/main" id="{5068E256-F724-437E-ABC7-8A438B7CC982}"/>
              </a:ext>
            </a:extLst>
          </p:cNvPr>
          <p:cNvGraphicFramePr/>
          <p:nvPr>
            <p:extLst>
              <p:ext uri="{D42A27DB-BD31-4B8C-83A1-F6EECF244321}">
                <p14:modId xmlns:p14="http://schemas.microsoft.com/office/powerpoint/2010/main" val="3671120229"/>
              </p:ext>
            </p:extLst>
          </p:nvPr>
        </p:nvGraphicFramePr>
        <p:xfrm>
          <a:off x="814894" y="1068457"/>
          <a:ext cx="1056221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4419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10133</TotalTime>
  <Words>2042</Words>
  <Application>Microsoft Office PowerPoint</Application>
  <PresentationFormat>Widescreen</PresentationFormat>
  <Paragraphs>237</Paragraphs>
  <Slides>39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arial</vt:lpstr>
      <vt:lpstr>Calibri</vt:lpstr>
      <vt:lpstr>Cambria</vt:lpstr>
      <vt:lpstr>Helvetica Neue</vt:lpstr>
      <vt:lpstr>Lato</vt:lpstr>
      <vt:lpstr>Segoe UI</vt:lpstr>
      <vt:lpstr>Tahoma</vt:lpstr>
      <vt:lpstr>Times New Roman</vt:lpstr>
      <vt:lpstr>Verdana</vt:lpstr>
      <vt:lpstr>Wingdings</vt:lpstr>
      <vt:lpstr>Making Templates Accessible</vt:lpstr>
      <vt:lpstr>SOFTWARE QUALITY ASSURANCE</vt:lpstr>
      <vt:lpstr>Content</vt:lpstr>
      <vt:lpstr>Quality Management System</vt:lpstr>
      <vt:lpstr>Quality Management System</vt:lpstr>
      <vt:lpstr>Capability Maturity Model Integration (CMMI)</vt:lpstr>
      <vt:lpstr>Capability Maturity Model Integration (CMMI)</vt:lpstr>
      <vt:lpstr>Six SIGMA</vt:lpstr>
      <vt:lpstr>Six SIGMA</vt:lpstr>
      <vt:lpstr>Six SIGMA Methodologies</vt:lpstr>
      <vt:lpstr>Six SIGMA Methodologies</vt:lpstr>
      <vt:lpstr>Six SIGMA - DMAIC</vt:lpstr>
      <vt:lpstr>Six SIGMA - DMADV</vt:lpstr>
      <vt:lpstr>Six SIGMA – Roles</vt:lpstr>
      <vt:lpstr>Lean Six SIGMA</vt:lpstr>
      <vt:lpstr>Lean Six SIGMA – 8 Wastes</vt:lpstr>
      <vt:lpstr>Lean Six SIGMA – 8 Wastes</vt:lpstr>
      <vt:lpstr>Six SIGMA</vt:lpstr>
      <vt:lpstr>Lean Six SIGMA – 10 Troublesome Team Members</vt:lpstr>
      <vt:lpstr>Lean Six SIGMA</vt:lpstr>
      <vt:lpstr>ISO 9000</vt:lpstr>
      <vt:lpstr>ISO 9000 Series</vt:lpstr>
      <vt:lpstr>ISO 9001:2015 – Implementation </vt:lpstr>
      <vt:lpstr>ISO 9001:2015 – Implementation </vt:lpstr>
      <vt:lpstr>ISO 9001:2015 – Implementation </vt:lpstr>
      <vt:lpstr>ISO 9001:2015 – Implementation </vt:lpstr>
      <vt:lpstr>ISO 9001:2015 – Implementation </vt:lpstr>
      <vt:lpstr>ISO 9001:2015 – Implementation </vt:lpstr>
      <vt:lpstr>Seven Quality Analysis Tools  - * Ishikawa, 1991</vt:lpstr>
      <vt:lpstr>Histogram</vt:lpstr>
      <vt:lpstr>Histogram</vt:lpstr>
      <vt:lpstr>Check Sheet (Checklist)</vt:lpstr>
      <vt:lpstr>Check Sheet (Checklist)</vt:lpstr>
      <vt:lpstr>Check Sheet - EXAMPLE</vt:lpstr>
      <vt:lpstr>Check Sheet - EXAMPLE</vt:lpstr>
      <vt:lpstr>Pareto Diagram</vt:lpstr>
      <vt:lpstr>Fish Bone Diagram</vt:lpstr>
      <vt:lpstr>Fish Bone Diagram - EXAMPLE</vt:lpstr>
      <vt:lpstr>Fish Bone Diagram - EXAMPLE</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Journey Towards CODELESS Automation…</dc:title>
  <dc:creator>Amir Imam</dc:creator>
  <cp:lastModifiedBy>Syed Muhammad Amir Imam</cp:lastModifiedBy>
  <cp:revision>1021</cp:revision>
  <dcterms:created xsi:type="dcterms:W3CDTF">2018-05-11T17:07:29Z</dcterms:created>
  <dcterms:modified xsi:type="dcterms:W3CDTF">2023-05-13T04:02:10Z</dcterms:modified>
  <cp:version/>
</cp:coreProperties>
</file>