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handoutMasterIdLst>
    <p:handoutMasterId r:id="rId34"/>
  </p:handoutMasterIdLst>
  <p:sldIdLst>
    <p:sldId id="256" r:id="rId2"/>
    <p:sldId id="381" r:id="rId3"/>
    <p:sldId id="312" r:id="rId4"/>
    <p:sldId id="311" r:id="rId5"/>
    <p:sldId id="273" r:id="rId6"/>
    <p:sldId id="274" r:id="rId7"/>
    <p:sldId id="275" r:id="rId8"/>
    <p:sldId id="278" r:id="rId9"/>
    <p:sldId id="279" r:id="rId10"/>
    <p:sldId id="280" r:id="rId11"/>
    <p:sldId id="386" r:id="rId12"/>
    <p:sldId id="387" r:id="rId13"/>
    <p:sldId id="283" r:id="rId14"/>
    <p:sldId id="284" r:id="rId15"/>
    <p:sldId id="391" r:id="rId16"/>
    <p:sldId id="392" r:id="rId17"/>
    <p:sldId id="397" r:id="rId18"/>
    <p:sldId id="393" r:id="rId19"/>
    <p:sldId id="287" r:id="rId20"/>
    <p:sldId id="285" r:id="rId21"/>
    <p:sldId id="384" r:id="rId22"/>
    <p:sldId id="286" r:id="rId23"/>
    <p:sldId id="394" r:id="rId24"/>
    <p:sldId id="385" r:id="rId25"/>
    <p:sldId id="289" r:id="rId26"/>
    <p:sldId id="395" r:id="rId27"/>
    <p:sldId id="290" r:id="rId28"/>
    <p:sldId id="396" r:id="rId29"/>
    <p:sldId id="388" r:id="rId30"/>
    <p:sldId id="389" r:id="rId31"/>
    <p:sldId id="31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Samantha Robertson" initials="SR"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53"/>
    <a:srgbClr val="B83B1D"/>
    <a:srgbClr val="D83B01"/>
    <a:srgbClr val="D7D7D7"/>
    <a:srgbClr val="C8C8C8"/>
    <a:srgbClr val="DD462F"/>
    <a:srgbClr val="0078D7"/>
    <a:srgbClr val="9BC9EF"/>
    <a:srgbClr val="898E8C"/>
    <a:srgbClr val="DFCC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050" autoAdjust="0"/>
  </p:normalViewPr>
  <p:slideViewPr>
    <p:cSldViewPr snapToGrid="0">
      <p:cViewPr varScale="1">
        <p:scale>
          <a:sx n="104" d="100"/>
          <a:sy n="104" d="100"/>
        </p:scale>
        <p:origin x="72" y="12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12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9AEE3E-F201-48F8-A81F-0A5749B62A35}"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n-PK"/>
        </a:p>
      </dgm:t>
    </dgm:pt>
    <dgm:pt modelId="{0F4EBEB8-54E1-4DAE-BBB5-51B4595D8BD1}">
      <dgm:prSet phldrT="[Text]"/>
      <dgm:spPr>
        <a:solidFill>
          <a:schemeClr val="bg1">
            <a:lumMod val="50000"/>
          </a:schemeClr>
        </a:solidFill>
      </dgm:spPr>
      <dgm:t>
        <a:bodyPr/>
        <a:lstStyle/>
        <a:p>
          <a:r>
            <a:rPr lang="en-US" dirty="0"/>
            <a:t>Test Design Techniques</a:t>
          </a:r>
          <a:endParaRPr lang="en-PK" dirty="0"/>
        </a:p>
      </dgm:t>
    </dgm:pt>
    <dgm:pt modelId="{5FD6BC13-750A-4275-88D9-FFC3046C0CAE}" type="parTrans" cxnId="{C6F9BCDB-A91B-41BE-A98B-865BEAD00008}">
      <dgm:prSet/>
      <dgm:spPr/>
      <dgm:t>
        <a:bodyPr/>
        <a:lstStyle/>
        <a:p>
          <a:endParaRPr lang="en-PK"/>
        </a:p>
      </dgm:t>
    </dgm:pt>
    <dgm:pt modelId="{B0E54900-4127-4A57-8CB7-87A45E58CB5E}" type="sibTrans" cxnId="{C6F9BCDB-A91B-41BE-A98B-865BEAD00008}">
      <dgm:prSet/>
      <dgm:spPr/>
      <dgm:t>
        <a:bodyPr/>
        <a:lstStyle/>
        <a:p>
          <a:endParaRPr lang="en-PK"/>
        </a:p>
      </dgm:t>
    </dgm:pt>
    <dgm:pt modelId="{42FD1C17-5C69-4BA2-8D3D-0FDD0CA5D213}">
      <dgm:prSet phldrT="[Text]"/>
      <dgm:spPr>
        <a:solidFill>
          <a:schemeClr val="accent5"/>
        </a:solidFill>
      </dgm:spPr>
      <dgm:t>
        <a:bodyPr/>
        <a:lstStyle/>
        <a:p>
          <a:r>
            <a:rPr lang="en-US" dirty="0"/>
            <a:t>Static</a:t>
          </a:r>
          <a:endParaRPr lang="en-PK" dirty="0"/>
        </a:p>
      </dgm:t>
    </dgm:pt>
    <dgm:pt modelId="{04856A6A-FE32-4299-8887-7720CE587B2C}" type="parTrans" cxnId="{84516C45-68D6-40BF-850B-858673C4929D}">
      <dgm:prSet/>
      <dgm:spPr/>
      <dgm:t>
        <a:bodyPr/>
        <a:lstStyle/>
        <a:p>
          <a:endParaRPr lang="en-PK"/>
        </a:p>
      </dgm:t>
    </dgm:pt>
    <dgm:pt modelId="{504BFA28-1806-48B4-8E92-314F4E16EAB1}" type="sibTrans" cxnId="{84516C45-68D6-40BF-850B-858673C4929D}">
      <dgm:prSet/>
      <dgm:spPr/>
      <dgm:t>
        <a:bodyPr/>
        <a:lstStyle/>
        <a:p>
          <a:endParaRPr lang="en-PK"/>
        </a:p>
      </dgm:t>
    </dgm:pt>
    <dgm:pt modelId="{DF60F571-45D0-4D32-A60E-E5783DE7354F}">
      <dgm:prSet phldrT="[Text]"/>
      <dgm:spPr>
        <a:solidFill>
          <a:schemeClr val="accent6"/>
        </a:solidFill>
      </dgm:spPr>
      <dgm:t>
        <a:bodyPr/>
        <a:lstStyle/>
        <a:p>
          <a:r>
            <a:rPr lang="en-US" dirty="0"/>
            <a:t>Dynamic</a:t>
          </a:r>
          <a:endParaRPr lang="en-PK" dirty="0"/>
        </a:p>
      </dgm:t>
    </dgm:pt>
    <dgm:pt modelId="{FDADD004-0795-457C-9315-C62880DBF7BC}" type="parTrans" cxnId="{9B00F2FD-FAA8-4D5C-A1BD-D12E0027859A}">
      <dgm:prSet/>
      <dgm:spPr/>
      <dgm:t>
        <a:bodyPr/>
        <a:lstStyle/>
        <a:p>
          <a:endParaRPr lang="en-PK"/>
        </a:p>
      </dgm:t>
    </dgm:pt>
    <dgm:pt modelId="{2675B696-C315-4661-A830-8501483B667B}" type="sibTrans" cxnId="{9B00F2FD-FAA8-4D5C-A1BD-D12E0027859A}">
      <dgm:prSet/>
      <dgm:spPr/>
      <dgm:t>
        <a:bodyPr/>
        <a:lstStyle/>
        <a:p>
          <a:endParaRPr lang="en-PK"/>
        </a:p>
      </dgm:t>
    </dgm:pt>
    <dgm:pt modelId="{E35AB7BB-F67E-4221-9AB0-60167D686D3F}">
      <dgm:prSet phldrT="[Text]"/>
      <dgm:spPr>
        <a:solidFill>
          <a:schemeClr val="accent6">
            <a:lumMod val="60000"/>
            <a:lumOff val="40000"/>
          </a:schemeClr>
        </a:solidFill>
      </dgm:spPr>
      <dgm:t>
        <a:bodyPr/>
        <a:lstStyle/>
        <a:p>
          <a:r>
            <a:rPr lang="en-US" dirty="0"/>
            <a:t>Structured Based</a:t>
          </a:r>
          <a:endParaRPr lang="en-PK" dirty="0"/>
        </a:p>
      </dgm:t>
    </dgm:pt>
    <dgm:pt modelId="{8C161C51-8073-4736-BF7B-6B8B95BD52BA}" type="parTrans" cxnId="{E5DCEC64-45F0-4B5B-92E4-67C9A7805A6C}">
      <dgm:prSet/>
      <dgm:spPr/>
      <dgm:t>
        <a:bodyPr/>
        <a:lstStyle/>
        <a:p>
          <a:endParaRPr lang="en-PK"/>
        </a:p>
      </dgm:t>
    </dgm:pt>
    <dgm:pt modelId="{3FA9AE4F-EF24-4FDD-87B1-5FF32C7AC03B}" type="sibTrans" cxnId="{E5DCEC64-45F0-4B5B-92E4-67C9A7805A6C}">
      <dgm:prSet/>
      <dgm:spPr/>
      <dgm:t>
        <a:bodyPr/>
        <a:lstStyle/>
        <a:p>
          <a:endParaRPr lang="en-PK"/>
        </a:p>
      </dgm:t>
    </dgm:pt>
    <dgm:pt modelId="{D1892ECC-6878-46AC-A881-7E7B26A2A08C}">
      <dgm:prSet phldrT="[Text]"/>
      <dgm:spPr>
        <a:solidFill>
          <a:schemeClr val="accent6">
            <a:lumMod val="75000"/>
          </a:schemeClr>
        </a:solidFill>
      </dgm:spPr>
      <dgm:t>
        <a:bodyPr/>
        <a:lstStyle/>
        <a:p>
          <a:r>
            <a:rPr lang="en-US" dirty="0"/>
            <a:t>Experienced Based</a:t>
          </a:r>
          <a:endParaRPr lang="en-PK" dirty="0"/>
        </a:p>
      </dgm:t>
    </dgm:pt>
    <dgm:pt modelId="{97106F06-C6B9-45E1-8047-40A71CB56875}" type="parTrans" cxnId="{02DF1717-EE90-4977-954A-8008D8080BE2}">
      <dgm:prSet/>
      <dgm:spPr/>
      <dgm:t>
        <a:bodyPr/>
        <a:lstStyle/>
        <a:p>
          <a:endParaRPr lang="en-PK"/>
        </a:p>
      </dgm:t>
    </dgm:pt>
    <dgm:pt modelId="{30CBE724-8AF1-4E9F-AE5C-66D88402CC6E}" type="sibTrans" cxnId="{02DF1717-EE90-4977-954A-8008D8080BE2}">
      <dgm:prSet/>
      <dgm:spPr/>
      <dgm:t>
        <a:bodyPr/>
        <a:lstStyle/>
        <a:p>
          <a:endParaRPr lang="en-PK"/>
        </a:p>
      </dgm:t>
    </dgm:pt>
    <dgm:pt modelId="{C6FE54BB-F730-432E-8B22-F85344BA7312}">
      <dgm:prSet phldrT="[Text]"/>
      <dgm:spPr>
        <a:solidFill>
          <a:schemeClr val="accent6">
            <a:lumMod val="50000"/>
          </a:schemeClr>
        </a:solidFill>
      </dgm:spPr>
      <dgm:t>
        <a:bodyPr/>
        <a:lstStyle/>
        <a:p>
          <a:r>
            <a:rPr lang="en-US" dirty="0"/>
            <a:t>Specification Based</a:t>
          </a:r>
          <a:endParaRPr lang="en-PK" dirty="0"/>
        </a:p>
      </dgm:t>
    </dgm:pt>
    <dgm:pt modelId="{57AFE5FE-6267-492E-9537-58F761E7CFFF}" type="parTrans" cxnId="{E4D85DED-BFB0-4CEB-9659-1DC67E539566}">
      <dgm:prSet/>
      <dgm:spPr/>
      <dgm:t>
        <a:bodyPr/>
        <a:lstStyle/>
        <a:p>
          <a:endParaRPr lang="en-PK"/>
        </a:p>
      </dgm:t>
    </dgm:pt>
    <dgm:pt modelId="{364C4EE5-8183-4066-9A5A-0DB42EE334C2}" type="sibTrans" cxnId="{E4D85DED-BFB0-4CEB-9659-1DC67E539566}">
      <dgm:prSet/>
      <dgm:spPr/>
      <dgm:t>
        <a:bodyPr/>
        <a:lstStyle/>
        <a:p>
          <a:endParaRPr lang="en-PK"/>
        </a:p>
      </dgm:t>
    </dgm:pt>
    <dgm:pt modelId="{CB0121C8-0811-4CA1-9F58-C50F4AC41E1F}">
      <dgm:prSet phldrT="[Text]"/>
      <dgm:spPr>
        <a:solidFill>
          <a:schemeClr val="accent1"/>
        </a:solidFill>
      </dgm:spPr>
      <dgm:t>
        <a:bodyPr/>
        <a:lstStyle/>
        <a:p>
          <a:r>
            <a:rPr lang="en-US" dirty="0"/>
            <a:t>Reviews</a:t>
          </a:r>
          <a:endParaRPr lang="en-PK" dirty="0"/>
        </a:p>
      </dgm:t>
    </dgm:pt>
    <dgm:pt modelId="{70F8C51A-A23B-4918-979F-0FEEEFF8344C}" type="parTrans" cxnId="{7CB9B071-CA60-4F07-BAC0-6373A5E40D91}">
      <dgm:prSet/>
      <dgm:spPr/>
      <dgm:t>
        <a:bodyPr/>
        <a:lstStyle/>
        <a:p>
          <a:endParaRPr lang="en-PK"/>
        </a:p>
      </dgm:t>
    </dgm:pt>
    <dgm:pt modelId="{94BA6924-45EB-414B-8C1B-5D2281FA3AC3}" type="sibTrans" cxnId="{7CB9B071-CA60-4F07-BAC0-6373A5E40D91}">
      <dgm:prSet/>
      <dgm:spPr/>
      <dgm:t>
        <a:bodyPr/>
        <a:lstStyle/>
        <a:p>
          <a:endParaRPr lang="en-PK"/>
        </a:p>
      </dgm:t>
    </dgm:pt>
    <dgm:pt modelId="{D31E79B8-BA83-490E-8466-94FD66C6E423}">
      <dgm:prSet phldrT="[Text]"/>
      <dgm:spPr>
        <a:solidFill>
          <a:schemeClr val="accent1">
            <a:lumMod val="50000"/>
          </a:schemeClr>
        </a:solidFill>
      </dgm:spPr>
      <dgm:t>
        <a:bodyPr/>
        <a:lstStyle/>
        <a:p>
          <a:r>
            <a:rPr lang="en-US" dirty="0"/>
            <a:t>Static Testing</a:t>
          </a:r>
          <a:endParaRPr lang="en-PK" dirty="0"/>
        </a:p>
      </dgm:t>
    </dgm:pt>
    <dgm:pt modelId="{47584391-35FB-4BCC-921A-D81611C8C48A}" type="parTrans" cxnId="{FCCE048A-4656-49DE-BC26-0CBEA30C4CC8}">
      <dgm:prSet/>
      <dgm:spPr/>
      <dgm:t>
        <a:bodyPr/>
        <a:lstStyle/>
        <a:p>
          <a:endParaRPr lang="en-PK"/>
        </a:p>
      </dgm:t>
    </dgm:pt>
    <dgm:pt modelId="{5E000618-5F12-4643-B57B-03A14FCFF7B9}" type="sibTrans" cxnId="{FCCE048A-4656-49DE-BC26-0CBEA30C4CC8}">
      <dgm:prSet/>
      <dgm:spPr/>
      <dgm:t>
        <a:bodyPr/>
        <a:lstStyle/>
        <a:p>
          <a:endParaRPr lang="en-PK"/>
        </a:p>
      </dgm:t>
    </dgm:pt>
    <dgm:pt modelId="{95287966-6386-4AAC-A032-10EA3D5812C4}">
      <dgm:prSet phldrT="[Text]" custT="1"/>
      <dgm:spPr>
        <a:solidFill>
          <a:schemeClr val="accent1"/>
        </a:solidFill>
      </dgm:spPr>
      <dgm:t>
        <a:bodyPr vert="vert270"/>
        <a:lstStyle/>
        <a:p>
          <a:r>
            <a:rPr lang="en-US" sz="1200" dirty="0"/>
            <a:t>Informal</a:t>
          </a:r>
          <a:endParaRPr lang="en-PK" sz="1200" dirty="0"/>
        </a:p>
      </dgm:t>
    </dgm:pt>
    <dgm:pt modelId="{D3DC2D38-A87A-43C3-9F5F-37332F97D69B}" type="parTrans" cxnId="{395C3EFD-6860-43E9-8ECF-152893B5CDEF}">
      <dgm:prSet/>
      <dgm:spPr/>
      <dgm:t>
        <a:bodyPr/>
        <a:lstStyle/>
        <a:p>
          <a:endParaRPr lang="en-PK"/>
        </a:p>
      </dgm:t>
    </dgm:pt>
    <dgm:pt modelId="{E0B41E4F-E35C-4461-9373-10B8DD9B55E1}" type="sibTrans" cxnId="{395C3EFD-6860-43E9-8ECF-152893B5CDEF}">
      <dgm:prSet/>
      <dgm:spPr/>
      <dgm:t>
        <a:bodyPr/>
        <a:lstStyle/>
        <a:p>
          <a:endParaRPr lang="en-PK"/>
        </a:p>
      </dgm:t>
    </dgm:pt>
    <dgm:pt modelId="{BC5C582F-9BF7-4160-980F-7537E6F09FF4}">
      <dgm:prSet phldrT="[Text]" custT="1"/>
      <dgm:spPr>
        <a:solidFill>
          <a:schemeClr val="accent1"/>
        </a:solidFill>
      </dgm:spPr>
      <dgm:t>
        <a:bodyPr vert="vert270"/>
        <a:lstStyle/>
        <a:p>
          <a:r>
            <a:rPr lang="en-US" sz="1200" dirty="0"/>
            <a:t>Inspection</a:t>
          </a:r>
          <a:endParaRPr lang="en-PK" sz="1200" dirty="0"/>
        </a:p>
      </dgm:t>
    </dgm:pt>
    <dgm:pt modelId="{89BF2820-B625-45D5-A34F-FDF1439EE8A1}" type="parTrans" cxnId="{C6CC43A0-7C75-4AAD-BE0F-4F42579DCBA5}">
      <dgm:prSet/>
      <dgm:spPr/>
      <dgm:t>
        <a:bodyPr/>
        <a:lstStyle/>
        <a:p>
          <a:endParaRPr lang="en-PK"/>
        </a:p>
      </dgm:t>
    </dgm:pt>
    <dgm:pt modelId="{6DB4A270-A182-46BC-AFD1-C124884E851E}" type="sibTrans" cxnId="{C6CC43A0-7C75-4AAD-BE0F-4F42579DCBA5}">
      <dgm:prSet/>
      <dgm:spPr/>
      <dgm:t>
        <a:bodyPr/>
        <a:lstStyle/>
        <a:p>
          <a:endParaRPr lang="en-PK"/>
        </a:p>
      </dgm:t>
    </dgm:pt>
    <dgm:pt modelId="{8B25D19F-E923-4B2F-98B8-11736104CFA8}">
      <dgm:prSet phldrT="[Text]" custT="1"/>
      <dgm:spPr>
        <a:solidFill>
          <a:schemeClr val="accent1"/>
        </a:solidFill>
      </dgm:spPr>
      <dgm:t>
        <a:bodyPr vert="vert270"/>
        <a:lstStyle/>
        <a:p>
          <a:r>
            <a:rPr lang="en-US" sz="1200" dirty="0"/>
            <a:t>Technical</a:t>
          </a:r>
          <a:endParaRPr lang="en-PK" sz="1200" dirty="0"/>
        </a:p>
      </dgm:t>
    </dgm:pt>
    <dgm:pt modelId="{F33AB87B-4C76-4537-8E5B-E7F382307469}" type="parTrans" cxnId="{B1E43122-97E3-46C9-8F27-17DE10123BD3}">
      <dgm:prSet/>
      <dgm:spPr/>
      <dgm:t>
        <a:bodyPr/>
        <a:lstStyle/>
        <a:p>
          <a:endParaRPr lang="en-PK"/>
        </a:p>
      </dgm:t>
    </dgm:pt>
    <dgm:pt modelId="{498D96B4-D025-4431-AEAC-42A839A7AF2E}" type="sibTrans" cxnId="{B1E43122-97E3-46C9-8F27-17DE10123BD3}">
      <dgm:prSet/>
      <dgm:spPr/>
      <dgm:t>
        <a:bodyPr/>
        <a:lstStyle/>
        <a:p>
          <a:endParaRPr lang="en-PK"/>
        </a:p>
      </dgm:t>
    </dgm:pt>
    <dgm:pt modelId="{7A98CCE3-FDF9-416D-8FCA-0AB9B27875DD}">
      <dgm:prSet phldrT="[Text]" custT="1"/>
      <dgm:spPr>
        <a:solidFill>
          <a:schemeClr val="accent1"/>
        </a:solidFill>
      </dgm:spPr>
      <dgm:t>
        <a:bodyPr vert="vert270"/>
        <a:lstStyle/>
        <a:p>
          <a:r>
            <a:rPr lang="en-US" sz="1200" dirty="0"/>
            <a:t>Walkthroughs</a:t>
          </a:r>
          <a:endParaRPr lang="en-PK" sz="1200" dirty="0"/>
        </a:p>
      </dgm:t>
    </dgm:pt>
    <dgm:pt modelId="{FFB87A26-FCF1-44E0-8872-78A0EC9A1D1D}" type="parTrans" cxnId="{82CA5864-A868-4B9C-AA55-B6E56DC3B595}">
      <dgm:prSet/>
      <dgm:spPr/>
      <dgm:t>
        <a:bodyPr/>
        <a:lstStyle/>
        <a:p>
          <a:endParaRPr lang="en-PK"/>
        </a:p>
      </dgm:t>
    </dgm:pt>
    <dgm:pt modelId="{BD54AD95-830D-4126-B15D-EBD2D84CB8F7}" type="sibTrans" cxnId="{82CA5864-A868-4B9C-AA55-B6E56DC3B595}">
      <dgm:prSet/>
      <dgm:spPr/>
      <dgm:t>
        <a:bodyPr/>
        <a:lstStyle/>
        <a:p>
          <a:endParaRPr lang="en-PK"/>
        </a:p>
      </dgm:t>
    </dgm:pt>
    <dgm:pt modelId="{1EA598CF-FEE5-41FC-9AF7-C25564804E21}">
      <dgm:prSet phldrT="[Text]" custT="1"/>
      <dgm:spPr>
        <a:solidFill>
          <a:schemeClr val="accent1">
            <a:lumMod val="50000"/>
          </a:schemeClr>
        </a:solidFill>
      </dgm:spPr>
      <dgm:t>
        <a:bodyPr vert="vert270"/>
        <a:lstStyle/>
        <a:p>
          <a:r>
            <a:rPr lang="en-US" sz="1200" dirty="0"/>
            <a:t>Static Analysis</a:t>
          </a:r>
          <a:endParaRPr lang="en-PK" sz="1200" dirty="0"/>
        </a:p>
      </dgm:t>
    </dgm:pt>
    <dgm:pt modelId="{09382CF0-970A-4E2B-84A6-749B0AEE7027}" type="parTrans" cxnId="{CEA84973-6E91-409D-B6CE-44422D17C4B8}">
      <dgm:prSet/>
      <dgm:spPr/>
      <dgm:t>
        <a:bodyPr/>
        <a:lstStyle/>
        <a:p>
          <a:endParaRPr lang="en-PK"/>
        </a:p>
      </dgm:t>
    </dgm:pt>
    <dgm:pt modelId="{33AC25FA-6A4D-47D0-A8ED-3B5280E94C62}" type="sibTrans" cxnId="{CEA84973-6E91-409D-B6CE-44422D17C4B8}">
      <dgm:prSet/>
      <dgm:spPr/>
      <dgm:t>
        <a:bodyPr/>
        <a:lstStyle/>
        <a:p>
          <a:endParaRPr lang="en-PK"/>
        </a:p>
      </dgm:t>
    </dgm:pt>
    <dgm:pt modelId="{4037A502-657F-4F57-BEE3-6A9DC7339F13}">
      <dgm:prSet phldrT="[Text]" custT="1"/>
      <dgm:spPr>
        <a:solidFill>
          <a:schemeClr val="accent1">
            <a:lumMod val="50000"/>
          </a:schemeClr>
        </a:solidFill>
      </dgm:spPr>
      <dgm:t>
        <a:bodyPr vert="vert270"/>
        <a:lstStyle/>
        <a:p>
          <a:r>
            <a:rPr lang="en-US" sz="1200" dirty="0"/>
            <a:t>Control Flow</a:t>
          </a:r>
          <a:endParaRPr lang="en-PK" sz="1200" dirty="0"/>
        </a:p>
      </dgm:t>
    </dgm:pt>
    <dgm:pt modelId="{F565EE80-0701-4C73-8A92-D7C99EBB9286}" type="parTrans" cxnId="{0E920EE2-727F-4371-9EE2-F83AE88BAF4A}">
      <dgm:prSet/>
      <dgm:spPr/>
      <dgm:t>
        <a:bodyPr/>
        <a:lstStyle/>
        <a:p>
          <a:endParaRPr lang="en-PK"/>
        </a:p>
      </dgm:t>
    </dgm:pt>
    <dgm:pt modelId="{72D701F5-2FBD-42A1-9A3B-1601179B003A}" type="sibTrans" cxnId="{0E920EE2-727F-4371-9EE2-F83AE88BAF4A}">
      <dgm:prSet/>
      <dgm:spPr/>
      <dgm:t>
        <a:bodyPr/>
        <a:lstStyle/>
        <a:p>
          <a:endParaRPr lang="en-PK"/>
        </a:p>
      </dgm:t>
    </dgm:pt>
    <dgm:pt modelId="{B61AEE92-07E7-45C6-A508-EC7905092204}">
      <dgm:prSet phldrT="[Text]" custT="1"/>
      <dgm:spPr>
        <a:solidFill>
          <a:schemeClr val="accent1">
            <a:lumMod val="50000"/>
          </a:schemeClr>
        </a:solidFill>
      </dgm:spPr>
      <dgm:t>
        <a:bodyPr vert="vert270"/>
        <a:lstStyle/>
        <a:p>
          <a:r>
            <a:rPr lang="en-US" sz="1200" dirty="0"/>
            <a:t>Data Flow</a:t>
          </a:r>
          <a:endParaRPr lang="en-PK" sz="1200" dirty="0"/>
        </a:p>
      </dgm:t>
    </dgm:pt>
    <dgm:pt modelId="{1C32BC65-F924-487E-A20D-56C71EE2B658}" type="parTrans" cxnId="{558EB913-3227-45C7-86C9-9FA62E1DC85F}">
      <dgm:prSet/>
      <dgm:spPr/>
      <dgm:t>
        <a:bodyPr/>
        <a:lstStyle/>
        <a:p>
          <a:endParaRPr lang="en-PK"/>
        </a:p>
      </dgm:t>
    </dgm:pt>
    <dgm:pt modelId="{5239865B-3913-4251-AF1C-5B0D63D1C0E2}" type="sibTrans" cxnId="{558EB913-3227-45C7-86C9-9FA62E1DC85F}">
      <dgm:prSet/>
      <dgm:spPr/>
      <dgm:t>
        <a:bodyPr/>
        <a:lstStyle/>
        <a:p>
          <a:endParaRPr lang="en-PK"/>
        </a:p>
      </dgm:t>
    </dgm:pt>
    <dgm:pt modelId="{24863480-4B67-4013-A1F8-A4A6207D1AD9}">
      <dgm:prSet phldrT="[Text]" custT="1"/>
      <dgm:spPr>
        <a:solidFill>
          <a:schemeClr val="accent6">
            <a:lumMod val="60000"/>
            <a:lumOff val="40000"/>
          </a:schemeClr>
        </a:solidFill>
      </dgm:spPr>
      <dgm:t>
        <a:bodyPr vert="vert270"/>
        <a:lstStyle/>
        <a:p>
          <a:r>
            <a:rPr lang="en-US" sz="1200" dirty="0"/>
            <a:t>Statement</a:t>
          </a:r>
          <a:endParaRPr lang="en-PK" sz="1200" dirty="0"/>
        </a:p>
      </dgm:t>
    </dgm:pt>
    <dgm:pt modelId="{4510187D-C5EB-497F-B5A3-40CD02ED7A34}" type="parTrans" cxnId="{8EF688D7-3BCD-43FF-8389-D1CD9B8BC7D9}">
      <dgm:prSet/>
      <dgm:spPr/>
      <dgm:t>
        <a:bodyPr/>
        <a:lstStyle/>
        <a:p>
          <a:endParaRPr lang="en-PK"/>
        </a:p>
      </dgm:t>
    </dgm:pt>
    <dgm:pt modelId="{68936CFF-6F60-4F86-B1E2-6155A2C75E87}" type="sibTrans" cxnId="{8EF688D7-3BCD-43FF-8389-D1CD9B8BC7D9}">
      <dgm:prSet/>
      <dgm:spPr/>
      <dgm:t>
        <a:bodyPr/>
        <a:lstStyle/>
        <a:p>
          <a:endParaRPr lang="en-PK"/>
        </a:p>
      </dgm:t>
    </dgm:pt>
    <dgm:pt modelId="{B15558C0-82E4-4D94-AAC4-25E1D0D3AA50}">
      <dgm:prSet phldrT="[Text]" custT="1"/>
      <dgm:spPr>
        <a:solidFill>
          <a:schemeClr val="accent6">
            <a:lumMod val="60000"/>
            <a:lumOff val="40000"/>
          </a:schemeClr>
        </a:solidFill>
      </dgm:spPr>
      <dgm:t>
        <a:bodyPr vert="vert270"/>
        <a:lstStyle/>
        <a:p>
          <a:r>
            <a:rPr lang="en-US" sz="1200" dirty="0"/>
            <a:t>Branch/Decision</a:t>
          </a:r>
          <a:endParaRPr lang="en-PK" sz="1200" dirty="0"/>
        </a:p>
      </dgm:t>
    </dgm:pt>
    <dgm:pt modelId="{B5158805-796D-4C95-80D8-3E40DBFD4AF4}" type="parTrans" cxnId="{997C4226-6B2E-42F8-BF93-7684CD0ADA1F}">
      <dgm:prSet/>
      <dgm:spPr/>
      <dgm:t>
        <a:bodyPr/>
        <a:lstStyle/>
        <a:p>
          <a:endParaRPr lang="en-PK"/>
        </a:p>
      </dgm:t>
    </dgm:pt>
    <dgm:pt modelId="{F5A6F225-125B-407D-8500-40553CACE81F}" type="sibTrans" cxnId="{997C4226-6B2E-42F8-BF93-7684CD0ADA1F}">
      <dgm:prSet/>
      <dgm:spPr/>
      <dgm:t>
        <a:bodyPr/>
        <a:lstStyle/>
        <a:p>
          <a:endParaRPr lang="en-PK"/>
        </a:p>
      </dgm:t>
    </dgm:pt>
    <dgm:pt modelId="{47BD8A13-8821-4C8B-889F-2A4D4875479E}">
      <dgm:prSet phldrT="[Text]" custT="1"/>
      <dgm:spPr>
        <a:solidFill>
          <a:schemeClr val="accent6">
            <a:lumMod val="60000"/>
            <a:lumOff val="40000"/>
          </a:schemeClr>
        </a:solidFill>
      </dgm:spPr>
      <dgm:t>
        <a:bodyPr vert="vert270"/>
        <a:lstStyle/>
        <a:p>
          <a:r>
            <a:rPr lang="en-US" sz="1200" dirty="0"/>
            <a:t>Condition</a:t>
          </a:r>
          <a:endParaRPr lang="en-PK" sz="1200" dirty="0"/>
        </a:p>
      </dgm:t>
    </dgm:pt>
    <dgm:pt modelId="{0BC46EDA-9E23-4406-A406-8145DC166FA9}" type="parTrans" cxnId="{792BDA88-8EFA-4D61-8029-2621B1E7B220}">
      <dgm:prSet/>
      <dgm:spPr/>
      <dgm:t>
        <a:bodyPr/>
        <a:lstStyle/>
        <a:p>
          <a:endParaRPr lang="en-PK"/>
        </a:p>
      </dgm:t>
    </dgm:pt>
    <dgm:pt modelId="{6D474EC9-CA59-4814-A273-44BC11ADFF90}" type="sibTrans" cxnId="{792BDA88-8EFA-4D61-8029-2621B1E7B220}">
      <dgm:prSet/>
      <dgm:spPr/>
      <dgm:t>
        <a:bodyPr/>
        <a:lstStyle/>
        <a:p>
          <a:endParaRPr lang="en-PK"/>
        </a:p>
      </dgm:t>
    </dgm:pt>
    <dgm:pt modelId="{8EE19F21-B73B-4780-B067-E9C837003C76}">
      <dgm:prSet phldrT="[Text]" custT="1"/>
      <dgm:spPr>
        <a:solidFill>
          <a:schemeClr val="accent6">
            <a:lumMod val="75000"/>
          </a:schemeClr>
        </a:solidFill>
      </dgm:spPr>
      <dgm:t>
        <a:bodyPr vert="vert270"/>
        <a:lstStyle/>
        <a:p>
          <a:r>
            <a:rPr lang="en-US" sz="1200" dirty="0"/>
            <a:t>Error Guessing</a:t>
          </a:r>
          <a:endParaRPr lang="en-PK" sz="1200" dirty="0"/>
        </a:p>
      </dgm:t>
    </dgm:pt>
    <dgm:pt modelId="{751E7EF4-D668-495E-B88C-0CD582FF9BC9}" type="parTrans" cxnId="{7344434E-11FC-48B6-858E-09F4141B398A}">
      <dgm:prSet/>
      <dgm:spPr/>
      <dgm:t>
        <a:bodyPr/>
        <a:lstStyle/>
        <a:p>
          <a:endParaRPr lang="en-PK"/>
        </a:p>
      </dgm:t>
    </dgm:pt>
    <dgm:pt modelId="{AAEB97F7-8580-4456-9F65-D3C0D5E52747}" type="sibTrans" cxnId="{7344434E-11FC-48B6-858E-09F4141B398A}">
      <dgm:prSet/>
      <dgm:spPr/>
      <dgm:t>
        <a:bodyPr/>
        <a:lstStyle/>
        <a:p>
          <a:endParaRPr lang="en-PK"/>
        </a:p>
      </dgm:t>
    </dgm:pt>
    <dgm:pt modelId="{921B1366-BFD6-4ABD-AE51-B8218F12E53A}">
      <dgm:prSet phldrT="[Text]" custT="1"/>
      <dgm:spPr>
        <a:solidFill>
          <a:schemeClr val="accent6">
            <a:lumMod val="75000"/>
          </a:schemeClr>
        </a:solidFill>
      </dgm:spPr>
      <dgm:t>
        <a:bodyPr vert="vert270"/>
        <a:lstStyle/>
        <a:p>
          <a:r>
            <a:rPr lang="en-US" sz="1200" dirty="0"/>
            <a:t>Exploratory</a:t>
          </a:r>
          <a:endParaRPr lang="en-PK" sz="1200" dirty="0"/>
        </a:p>
      </dgm:t>
    </dgm:pt>
    <dgm:pt modelId="{70522EE1-EF8F-4D9D-AF7A-45FB4AFBC0F6}" type="parTrans" cxnId="{54BD849C-0E51-40C6-AF89-50EC82B23D23}">
      <dgm:prSet/>
      <dgm:spPr/>
      <dgm:t>
        <a:bodyPr/>
        <a:lstStyle/>
        <a:p>
          <a:endParaRPr lang="en-PK"/>
        </a:p>
      </dgm:t>
    </dgm:pt>
    <dgm:pt modelId="{2C6F798A-6239-4E8C-A154-9A3D0B11D0B4}" type="sibTrans" cxnId="{54BD849C-0E51-40C6-AF89-50EC82B23D23}">
      <dgm:prSet/>
      <dgm:spPr/>
      <dgm:t>
        <a:bodyPr/>
        <a:lstStyle/>
        <a:p>
          <a:endParaRPr lang="en-PK"/>
        </a:p>
      </dgm:t>
    </dgm:pt>
    <dgm:pt modelId="{3D3D5870-44D2-4C3F-A59A-15A1437AC5C9}">
      <dgm:prSet phldrT="[Text]" custT="1"/>
      <dgm:spPr>
        <a:solidFill>
          <a:schemeClr val="accent6">
            <a:lumMod val="50000"/>
          </a:schemeClr>
        </a:solidFill>
      </dgm:spPr>
      <dgm:t>
        <a:bodyPr vert="vert270"/>
        <a:lstStyle/>
        <a:p>
          <a:r>
            <a:rPr lang="en-US" sz="1200" dirty="0"/>
            <a:t>BVA</a:t>
          </a:r>
          <a:endParaRPr lang="en-PK" sz="1200" dirty="0"/>
        </a:p>
      </dgm:t>
    </dgm:pt>
    <dgm:pt modelId="{5EFFC55D-CD2A-4ED8-A627-E9D72875F1A5}" type="parTrans" cxnId="{6855A998-3D81-46CE-BF48-4C64D460DD37}">
      <dgm:prSet/>
      <dgm:spPr/>
      <dgm:t>
        <a:bodyPr/>
        <a:lstStyle/>
        <a:p>
          <a:endParaRPr lang="en-PK"/>
        </a:p>
      </dgm:t>
    </dgm:pt>
    <dgm:pt modelId="{F04F9CF6-28E6-4FBC-B4BF-8998299FBB49}" type="sibTrans" cxnId="{6855A998-3D81-46CE-BF48-4C64D460DD37}">
      <dgm:prSet/>
      <dgm:spPr/>
      <dgm:t>
        <a:bodyPr/>
        <a:lstStyle/>
        <a:p>
          <a:endParaRPr lang="en-PK"/>
        </a:p>
      </dgm:t>
    </dgm:pt>
    <dgm:pt modelId="{A4021661-E021-473A-B51C-4F1753995F64}">
      <dgm:prSet phldrT="[Text]" custT="1"/>
      <dgm:spPr>
        <a:solidFill>
          <a:schemeClr val="accent6">
            <a:lumMod val="50000"/>
          </a:schemeClr>
        </a:solidFill>
      </dgm:spPr>
      <dgm:t>
        <a:bodyPr vert="vert270"/>
        <a:lstStyle/>
        <a:p>
          <a:r>
            <a:rPr lang="en-US" sz="1200" dirty="0"/>
            <a:t>ECP</a:t>
          </a:r>
          <a:endParaRPr lang="en-PK" sz="1200" dirty="0"/>
        </a:p>
      </dgm:t>
    </dgm:pt>
    <dgm:pt modelId="{BA360193-9F86-406B-8D50-34A498D1D25E}" type="parTrans" cxnId="{F915755E-FA9F-4FDB-ACCF-1C14528F2C3A}">
      <dgm:prSet/>
      <dgm:spPr/>
      <dgm:t>
        <a:bodyPr/>
        <a:lstStyle/>
        <a:p>
          <a:endParaRPr lang="en-PK"/>
        </a:p>
      </dgm:t>
    </dgm:pt>
    <dgm:pt modelId="{CB507B7A-9EA9-4326-B19F-F7134840AE26}" type="sibTrans" cxnId="{F915755E-FA9F-4FDB-ACCF-1C14528F2C3A}">
      <dgm:prSet/>
      <dgm:spPr/>
      <dgm:t>
        <a:bodyPr/>
        <a:lstStyle/>
        <a:p>
          <a:endParaRPr lang="en-PK"/>
        </a:p>
      </dgm:t>
    </dgm:pt>
    <dgm:pt modelId="{E7A62293-74BA-4974-9959-FD2FFC840DD2}">
      <dgm:prSet phldrT="[Text]" custT="1"/>
      <dgm:spPr>
        <a:solidFill>
          <a:schemeClr val="accent6">
            <a:lumMod val="50000"/>
          </a:schemeClr>
        </a:solidFill>
      </dgm:spPr>
      <dgm:t>
        <a:bodyPr vert="vert270"/>
        <a:lstStyle/>
        <a:p>
          <a:r>
            <a:rPr lang="en-US" sz="1200" dirty="0"/>
            <a:t>State Transition</a:t>
          </a:r>
          <a:endParaRPr lang="en-PK" sz="1200" dirty="0"/>
        </a:p>
      </dgm:t>
    </dgm:pt>
    <dgm:pt modelId="{58054EC7-9AAF-4258-8FB0-0A9AA83C3EB8}" type="parTrans" cxnId="{AAF3257B-E2F4-4F75-90B9-965462F18BDA}">
      <dgm:prSet/>
      <dgm:spPr/>
      <dgm:t>
        <a:bodyPr/>
        <a:lstStyle/>
        <a:p>
          <a:endParaRPr lang="en-PK"/>
        </a:p>
      </dgm:t>
    </dgm:pt>
    <dgm:pt modelId="{2A79B71E-2BAF-46B8-8C36-53CA17796467}" type="sibTrans" cxnId="{AAF3257B-E2F4-4F75-90B9-965462F18BDA}">
      <dgm:prSet/>
      <dgm:spPr/>
      <dgm:t>
        <a:bodyPr/>
        <a:lstStyle/>
        <a:p>
          <a:endParaRPr lang="en-PK"/>
        </a:p>
      </dgm:t>
    </dgm:pt>
    <dgm:pt modelId="{62F8BBAA-BFBC-4079-88D2-02FA6288D855}">
      <dgm:prSet phldrT="[Text]" custT="1"/>
      <dgm:spPr>
        <a:solidFill>
          <a:srgbClr val="385723"/>
        </a:solidFill>
      </dgm:spPr>
      <dgm:t>
        <a:bodyPr vert="vert270"/>
        <a:lstStyle/>
        <a:p>
          <a:r>
            <a:rPr lang="en-US" sz="1200" dirty="0"/>
            <a:t>Use Case</a:t>
          </a:r>
          <a:endParaRPr lang="en-PK" sz="1200" dirty="0"/>
        </a:p>
      </dgm:t>
    </dgm:pt>
    <dgm:pt modelId="{FFCAEBA2-635B-4446-AB16-A17B88DE49C8}" type="parTrans" cxnId="{E1CB28BD-E937-4A31-BF45-F183D375E679}">
      <dgm:prSet/>
      <dgm:spPr/>
      <dgm:t>
        <a:bodyPr/>
        <a:lstStyle/>
        <a:p>
          <a:endParaRPr lang="en-PK"/>
        </a:p>
      </dgm:t>
    </dgm:pt>
    <dgm:pt modelId="{C01ADD73-8969-4F7C-B779-DC5F4FC6F024}" type="sibTrans" cxnId="{E1CB28BD-E937-4A31-BF45-F183D375E679}">
      <dgm:prSet/>
      <dgm:spPr/>
      <dgm:t>
        <a:bodyPr/>
        <a:lstStyle/>
        <a:p>
          <a:endParaRPr lang="en-PK"/>
        </a:p>
      </dgm:t>
    </dgm:pt>
    <dgm:pt modelId="{FAEADFF0-4733-43B4-B6A0-A48AA11FADFB}">
      <dgm:prSet phldrT="[Text]" custT="1"/>
      <dgm:spPr>
        <a:solidFill>
          <a:schemeClr val="accent6">
            <a:lumMod val="50000"/>
          </a:schemeClr>
        </a:solidFill>
      </dgm:spPr>
      <dgm:t>
        <a:bodyPr vert="vert270"/>
        <a:lstStyle/>
        <a:p>
          <a:r>
            <a:rPr lang="en-US" sz="1200" dirty="0"/>
            <a:t>Decision Table</a:t>
          </a:r>
          <a:endParaRPr lang="en-PK" sz="1200" dirty="0"/>
        </a:p>
      </dgm:t>
    </dgm:pt>
    <dgm:pt modelId="{CC608D7D-829F-4FFD-BF27-7EC072DD8C1F}" type="parTrans" cxnId="{8B2A90DA-1944-44F7-9621-D036314B2837}">
      <dgm:prSet/>
      <dgm:spPr/>
      <dgm:t>
        <a:bodyPr/>
        <a:lstStyle/>
        <a:p>
          <a:endParaRPr lang="en-PK"/>
        </a:p>
      </dgm:t>
    </dgm:pt>
    <dgm:pt modelId="{3488EAB3-C45F-4943-A1D3-DCDD59D70BE9}" type="sibTrans" cxnId="{8B2A90DA-1944-44F7-9621-D036314B2837}">
      <dgm:prSet/>
      <dgm:spPr/>
      <dgm:t>
        <a:bodyPr/>
        <a:lstStyle/>
        <a:p>
          <a:endParaRPr lang="en-PK"/>
        </a:p>
      </dgm:t>
    </dgm:pt>
    <dgm:pt modelId="{413FB153-E90C-4948-88CF-07E63682AC51}" type="pres">
      <dgm:prSet presAssocID="{5C9AEE3E-F201-48F8-A81F-0A5749B62A35}" presName="Name0" presStyleCnt="0">
        <dgm:presLayoutVars>
          <dgm:chPref val="1"/>
          <dgm:dir/>
          <dgm:animOne val="branch"/>
          <dgm:animLvl val="lvl"/>
          <dgm:resizeHandles/>
        </dgm:presLayoutVars>
      </dgm:prSet>
      <dgm:spPr/>
    </dgm:pt>
    <dgm:pt modelId="{0CD80AAC-3092-4E21-B97A-3AB4B7D49231}" type="pres">
      <dgm:prSet presAssocID="{0F4EBEB8-54E1-4DAE-BBB5-51B4595D8BD1}" presName="vertOne" presStyleCnt="0"/>
      <dgm:spPr/>
    </dgm:pt>
    <dgm:pt modelId="{4AA1FC6A-7154-46E4-A05D-B366213A18B4}" type="pres">
      <dgm:prSet presAssocID="{0F4EBEB8-54E1-4DAE-BBB5-51B4595D8BD1}" presName="txOne" presStyleLbl="node0" presStyleIdx="0" presStyleCnt="1">
        <dgm:presLayoutVars>
          <dgm:chPref val="3"/>
        </dgm:presLayoutVars>
      </dgm:prSet>
      <dgm:spPr/>
    </dgm:pt>
    <dgm:pt modelId="{6B25723B-41DE-4786-8B49-CEC1101FD8F4}" type="pres">
      <dgm:prSet presAssocID="{0F4EBEB8-54E1-4DAE-BBB5-51B4595D8BD1}" presName="parTransOne" presStyleCnt="0"/>
      <dgm:spPr/>
    </dgm:pt>
    <dgm:pt modelId="{B9A1C423-C2AE-48D7-AC28-6AD59A5E35A4}" type="pres">
      <dgm:prSet presAssocID="{0F4EBEB8-54E1-4DAE-BBB5-51B4595D8BD1}" presName="horzOne" presStyleCnt="0"/>
      <dgm:spPr/>
    </dgm:pt>
    <dgm:pt modelId="{B73642E7-5762-4BE1-A0FF-76E8A354EDC6}" type="pres">
      <dgm:prSet presAssocID="{42FD1C17-5C69-4BA2-8D3D-0FDD0CA5D213}" presName="vertTwo" presStyleCnt="0"/>
      <dgm:spPr/>
    </dgm:pt>
    <dgm:pt modelId="{3EA061A3-E6FF-4374-BADF-D0E27E1CF73A}" type="pres">
      <dgm:prSet presAssocID="{42FD1C17-5C69-4BA2-8D3D-0FDD0CA5D213}" presName="txTwo" presStyleLbl="node2" presStyleIdx="0" presStyleCnt="2">
        <dgm:presLayoutVars>
          <dgm:chPref val="3"/>
        </dgm:presLayoutVars>
      </dgm:prSet>
      <dgm:spPr/>
    </dgm:pt>
    <dgm:pt modelId="{9713917B-695C-42A1-A8A9-3D4B91AE1414}" type="pres">
      <dgm:prSet presAssocID="{42FD1C17-5C69-4BA2-8D3D-0FDD0CA5D213}" presName="parTransTwo" presStyleCnt="0"/>
      <dgm:spPr/>
    </dgm:pt>
    <dgm:pt modelId="{C9902593-8818-4DE5-8B0F-2A8BA3ED1B31}" type="pres">
      <dgm:prSet presAssocID="{42FD1C17-5C69-4BA2-8D3D-0FDD0CA5D213}" presName="horzTwo" presStyleCnt="0"/>
      <dgm:spPr/>
    </dgm:pt>
    <dgm:pt modelId="{D4BA6438-770C-40C6-ABE2-1038755CA57D}" type="pres">
      <dgm:prSet presAssocID="{CB0121C8-0811-4CA1-9F58-C50F4AC41E1F}" presName="vertThree" presStyleCnt="0"/>
      <dgm:spPr/>
    </dgm:pt>
    <dgm:pt modelId="{3953EB42-035B-46F2-9C25-4D38EA6C02F5}" type="pres">
      <dgm:prSet presAssocID="{CB0121C8-0811-4CA1-9F58-C50F4AC41E1F}" presName="txThree" presStyleLbl="node3" presStyleIdx="0" presStyleCnt="5">
        <dgm:presLayoutVars>
          <dgm:chPref val="3"/>
        </dgm:presLayoutVars>
      </dgm:prSet>
      <dgm:spPr/>
    </dgm:pt>
    <dgm:pt modelId="{42DEAAFD-41C9-4824-9B0E-54D59C0CC01B}" type="pres">
      <dgm:prSet presAssocID="{CB0121C8-0811-4CA1-9F58-C50F4AC41E1F}" presName="parTransThree" presStyleCnt="0"/>
      <dgm:spPr/>
    </dgm:pt>
    <dgm:pt modelId="{9C175793-C9BF-48CF-907D-8A55DD1134B3}" type="pres">
      <dgm:prSet presAssocID="{CB0121C8-0811-4CA1-9F58-C50F4AC41E1F}" presName="horzThree" presStyleCnt="0"/>
      <dgm:spPr/>
    </dgm:pt>
    <dgm:pt modelId="{E2A23E10-783D-4D58-A38A-78EEB0328CC3}" type="pres">
      <dgm:prSet presAssocID="{95287966-6386-4AAC-A032-10EA3D5812C4}" presName="vertFour" presStyleCnt="0">
        <dgm:presLayoutVars>
          <dgm:chPref val="3"/>
        </dgm:presLayoutVars>
      </dgm:prSet>
      <dgm:spPr/>
    </dgm:pt>
    <dgm:pt modelId="{1260B3DF-E1C7-40DD-9179-92177B5A9EB5}" type="pres">
      <dgm:prSet presAssocID="{95287966-6386-4AAC-A032-10EA3D5812C4}" presName="txFour" presStyleLbl="node4" presStyleIdx="0" presStyleCnt="17">
        <dgm:presLayoutVars>
          <dgm:chPref val="3"/>
        </dgm:presLayoutVars>
      </dgm:prSet>
      <dgm:spPr/>
    </dgm:pt>
    <dgm:pt modelId="{F6522C06-11D4-4A90-9A57-C97327AA6761}" type="pres">
      <dgm:prSet presAssocID="{95287966-6386-4AAC-A032-10EA3D5812C4}" presName="horzFour" presStyleCnt="0"/>
      <dgm:spPr/>
    </dgm:pt>
    <dgm:pt modelId="{9EE43F04-F5EE-49C1-8915-F5CDC5191418}" type="pres">
      <dgm:prSet presAssocID="{E0B41E4F-E35C-4461-9373-10B8DD9B55E1}" presName="sibSpaceFour" presStyleCnt="0"/>
      <dgm:spPr/>
    </dgm:pt>
    <dgm:pt modelId="{C6396739-709F-4E4E-8B63-715B6CA8663B}" type="pres">
      <dgm:prSet presAssocID="{BC5C582F-9BF7-4160-980F-7537E6F09FF4}" presName="vertFour" presStyleCnt="0">
        <dgm:presLayoutVars>
          <dgm:chPref val="3"/>
        </dgm:presLayoutVars>
      </dgm:prSet>
      <dgm:spPr/>
    </dgm:pt>
    <dgm:pt modelId="{8CA405A5-3446-42F7-AD16-ADF33477450C}" type="pres">
      <dgm:prSet presAssocID="{BC5C582F-9BF7-4160-980F-7537E6F09FF4}" presName="txFour" presStyleLbl="node4" presStyleIdx="1" presStyleCnt="17">
        <dgm:presLayoutVars>
          <dgm:chPref val="3"/>
        </dgm:presLayoutVars>
      </dgm:prSet>
      <dgm:spPr/>
    </dgm:pt>
    <dgm:pt modelId="{BFAE0106-C40E-4049-B222-A6EA52C71433}" type="pres">
      <dgm:prSet presAssocID="{BC5C582F-9BF7-4160-980F-7537E6F09FF4}" presName="horzFour" presStyleCnt="0"/>
      <dgm:spPr/>
    </dgm:pt>
    <dgm:pt modelId="{BC20AE10-5C47-411E-A681-2B79A93217F5}" type="pres">
      <dgm:prSet presAssocID="{6DB4A270-A182-46BC-AFD1-C124884E851E}" presName="sibSpaceFour" presStyleCnt="0"/>
      <dgm:spPr/>
    </dgm:pt>
    <dgm:pt modelId="{67546EE1-8C5C-4505-9C40-60B982D7DEB8}" type="pres">
      <dgm:prSet presAssocID="{8B25D19F-E923-4B2F-98B8-11736104CFA8}" presName="vertFour" presStyleCnt="0">
        <dgm:presLayoutVars>
          <dgm:chPref val="3"/>
        </dgm:presLayoutVars>
      </dgm:prSet>
      <dgm:spPr/>
    </dgm:pt>
    <dgm:pt modelId="{EDEDB21C-DE74-48CA-9B51-D8EDFDDAC92A}" type="pres">
      <dgm:prSet presAssocID="{8B25D19F-E923-4B2F-98B8-11736104CFA8}" presName="txFour" presStyleLbl="node4" presStyleIdx="2" presStyleCnt="17">
        <dgm:presLayoutVars>
          <dgm:chPref val="3"/>
        </dgm:presLayoutVars>
      </dgm:prSet>
      <dgm:spPr/>
    </dgm:pt>
    <dgm:pt modelId="{D5EA0579-F310-410C-B5E8-1435D5322FCE}" type="pres">
      <dgm:prSet presAssocID="{8B25D19F-E923-4B2F-98B8-11736104CFA8}" presName="horzFour" presStyleCnt="0"/>
      <dgm:spPr/>
    </dgm:pt>
    <dgm:pt modelId="{A666C7CB-8955-46CB-A531-83ABD93BAD1C}" type="pres">
      <dgm:prSet presAssocID="{498D96B4-D025-4431-AEAC-42A839A7AF2E}" presName="sibSpaceFour" presStyleCnt="0"/>
      <dgm:spPr/>
    </dgm:pt>
    <dgm:pt modelId="{160B6F67-71F4-40CA-ACEF-F4A0B901D7D2}" type="pres">
      <dgm:prSet presAssocID="{7A98CCE3-FDF9-416D-8FCA-0AB9B27875DD}" presName="vertFour" presStyleCnt="0">
        <dgm:presLayoutVars>
          <dgm:chPref val="3"/>
        </dgm:presLayoutVars>
      </dgm:prSet>
      <dgm:spPr/>
    </dgm:pt>
    <dgm:pt modelId="{04A85011-ED52-4912-85F1-87EAF4A439C8}" type="pres">
      <dgm:prSet presAssocID="{7A98CCE3-FDF9-416D-8FCA-0AB9B27875DD}" presName="txFour" presStyleLbl="node4" presStyleIdx="3" presStyleCnt="17">
        <dgm:presLayoutVars>
          <dgm:chPref val="3"/>
        </dgm:presLayoutVars>
      </dgm:prSet>
      <dgm:spPr/>
    </dgm:pt>
    <dgm:pt modelId="{3ED21C25-71CC-4B60-851B-579EDAD0E080}" type="pres">
      <dgm:prSet presAssocID="{7A98CCE3-FDF9-416D-8FCA-0AB9B27875DD}" presName="horzFour" presStyleCnt="0"/>
      <dgm:spPr/>
    </dgm:pt>
    <dgm:pt modelId="{75FDF9B1-AA25-42B4-85D9-E14AD06DC96C}" type="pres">
      <dgm:prSet presAssocID="{94BA6924-45EB-414B-8C1B-5D2281FA3AC3}" presName="sibSpaceThree" presStyleCnt="0"/>
      <dgm:spPr/>
    </dgm:pt>
    <dgm:pt modelId="{8F16F605-CDCF-4035-9FB2-ADC356148733}" type="pres">
      <dgm:prSet presAssocID="{D31E79B8-BA83-490E-8466-94FD66C6E423}" presName="vertThree" presStyleCnt="0"/>
      <dgm:spPr/>
    </dgm:pt>
    <dgm:pt modelId="{4945916D-E25D-4DBE-8952-EFF8166A62C1}" type="pres">
      <dgm:prSet presAssocID="{D31E79B8-BA83-490E-8466-94FD66C6E423}" presName="txThree" presStyleLbl="node3" presStyleIdx="1" presStyleCnt="5">
        <dgm:presLayoutVars>
          <dgm:chPref val="3"/>
        </dgm:presLayoutVars>
      </dgm:prSet>
      <dgm:spPr/>
    </dgm:pt>
    <dgm:pt modelId="{8872090C-C400-40F9-B46B-EFE0A6637F70}" type="pres">
      <dgm:prSet presAssocID="{D31E79B8-BA83-490E-8466-94FD66C6E423}" presName="parTransThree" presStyleCnt="0"/>
      <dgm:spPr/>
    </dgm:pt>
    <dgm:pt modelId="{D820C6F7-ECBC-4070-A4B0-99650CA2189D}" type="pres">
      <dgm:prSet presAssocID="{D31E79B8-BA83-490E-8466-94FD66C6E423}" presName="horzThree" presStyleCnt="0"/>
      <dgm:spPr/>
    </dgm:pt>
    <dgm:pt modelId="{DE083DAB-FABE-4710-86EB-897679C7F3FF}" type="pres">
      <dgm:prSet presAssocID="{1EA598CF-FEE5-41FC-9AF7-C25564804E21}" presName="vertFour" presStyleCnt="0">
        <dgm:presLayoutVars>
          <dgm:chPref val="3"/>
        </dgm:presLayoutVars>
      </dgm:prSet>
      <dgm:spPr/>
    </dgm:pt>
    <dgm:pt modelId="{8EEBEE1B-8824-458F-B80F-EC496CD7402B}" type="pres">
      <dgm:prSet presAssocID="{1EA598CF-FEE5-41FC-9AF7-C25564804E21}" presName="txFour" presStyleLbl="node4" presStyleIdx="4" presStyleCnt="17">
        <dgm:presLayoutVars>
          <dgm:chPref val="3"/>
        </dgm:presLayoutVars>
      </dgm:prSet>
      <dgm:spPr/>
    </dgm:pt>
    <dgm:pt modelId="{1E18C173-0D96-42D5-9A21-FA5389E840FF}" type="pres">
      <dgm:prSet presAssocID="{1EA598CF-FEE5-41FC-9AF7-C25564804E21}" presName="horzFour" presStyleCnt="0"/>
      <dgm:spPr/>
    </dgm:pt>
    <dgm:pt modelId="{13F97DE3-3F93-46EA-8929-370C5DD55F1B}" type="pres">
      <dgm:prSet presAssocID="{33AC25FA-6A4D-47D0-A8ED-3B5280E94C62}" presName="sibSpaceFour" presStyleCnt="0"/>
      <dgm:spPr/>
    </dgm:pt>
    <dgm:pt modelId="{BE3F5DC4-9DEC-4741-8D5E-4B2D3D67B38F}" type="pres">
      <dgm:prSet presAssocID="{4037A502-657F-4F57-BEE3-6A9DC7339F13}" presName="vertFour" presStyleCnt="0">
        <dgm:presLayoutVars>
          <dgm:chPref val="3"/>
        </dgm:presLayoutVars>
      </dgm:prSet>
      <dgm:spPr/>
    </dgm:pt>
    <dgm:pt modelId="{2F202750-54DF-49A3-A5FA-468A9A4CB4F6}" type="pres">
      <dgm:prSet presAssocID="{4037A502-657F-4F57-BEE3-6A9DC7339F13}" presName="txFour" presStyleLbl="node4" presStyleIdx="5" presStyleCnt="17">
        <dgm:presLayoutVars>
          <dgm:chPref val="3"/>
        </dgm:presLayoutVars>
      </dgm:prSet>
      <dgm:spPr/>
    </dgm:pt>
    <dgm:pt modelId="{CA3460DE-518F-4CEB-A437-9ED8CBAF3DB3}" type="pres">
      <dgm:prSet presAssocID="{4037A502-657F-4F57-BEE3-6A9DC7339F13}" presName="horzFour" presStyleCnt="0"/>
      <dgm:spPr/>
    </dgm:pt>
    <dgm:pt modelId="{A819EE67-B32B-4089-9593-9321E3F93E36}" type="pres">
      <dgm:prSet presAssocID="{72D701F5-2FBD-42A1-9A3B-1601179B003A}" presName="sibSpaceFour" presStyleCnt="0"/>
      <dgm:spPr/>
    </dgm:pt>
    <dgm:pt modelId="{B29274C6-0384-483A-8F8C-D49A1FC410C7}" type="pres">
      <dgm:prSet presAssocID="{B61AEE92-07E7-45C6-A508-EC7905092204}" presName="vertFour" presStyleCnt="0">
        <dgm:presLayoutVars>
          <dgm:chPref val="3"/>
        </dgm:presLayoutVars>
      </dgm:prSet>
      <dgm:spPr/>
    </dgm:pt>
    <dgm:pt modelId="{2B9EFBC8-711B-4899-BAA6-C15AB114A308}" type="pres">
      <dgm:prSet presAssocID="{B61AEE92-07E7-45C6-A508-EC7905092204}" presName="txFour" presStyleLbl="node4" presStyleIdx="6" presStyleCnt="17">
        <dgm:presLayoutVars>
          <dgm:chPref val="3"/>
        </dgm:presLayoutVars>
      </dgm:prSet>
      <dgm:spPr/>
    </dgm:pt>
    <dgm:pt modelId="{4B1273DD-117B-46C8-A61F-CE2E343F66F7}" type="pres">
      <dgm:prSet presAssocID="{B61AEE92-07E7-45C6-A508-EC7905092204}" presName="horzFour" presStyleCnt="0"/>
      <dgm:spPr/>
    </dgm:pt>
    <dgm:pt modelId="{06FDEB55-DD5E-4714-8902-C79833D156FE}" type="pres">
      <dgm:prSet presAssocID="{504BFA28-1806-48B4-8E92-314F4E16EAB1}" presName="sibSpaceTwo" presStyleCnt="0"/>
      <dgm:spPr/>
    </dgm:pt>
    <dgm:pt modelId="{88865A8A-99A9-498C-9960-5EE06F985EF9}" type="pres">
      <dgm:prSet presAssocID="{DF60F571-45D0-4D32-A60E-E5783DE7354F}" presName="vertTwo" presStyleCnt="0"/>
      <dgm:spPr/>
    </dgm:pt>
    <dgm:pt modelId="{38B4B458-7FB8-44C7-BC2A-5B7AECE5EBC7}" type="pres">
      <dgm:prSet presAssocID="{DF60F571-45D0-4D32-A60E-E5783DE7354F}" presName="txTwo" presStyleLbl="node2" presStyleIdx="1" presStyleCnt="2">
        <dgm:presLayoutVars>
          <dgm:chPref val="3"/>
        </dgm:presLayoutVars>
      </dgm:prSet>
      <dgm:spPr/>
    </dgm:pt>
    <dgm:pt modelId="{5E6A1F76-3E40-4796-BCB2-AB57F8DCDF77}" type="pres">
      <dgm:prSet presAssocID="{DF60F571-45D0-4D32-A60E-E5783DE7354F}" presName="parTransTwo" presStyleCnt="0"/>
      <dgm:spPr/>
    </dgm:pt>
    <dgm:pt modelId="{591D50F5-4BA6-44A1-8354-223B55F91FD1}" type="pres">
      <dgm:prSet presAssocID="{DF60F571-45D0-4D32-A60E-E5783DE7354F}" presName="horzTwo" presStyleCnt="0"/>
      <dgm:spPr/>
    </dgm:pt>
    <dgm:pt modelId="{68CF4B63-FFDD-4FE3-84CE-E46AA3035622}" type="pres">
      <dgm:prSet presAssocID="{E35AB7BB-F67E-4221-9AB0-60167D686D3F}" presName="vertThree" presStyleCnt="0"/>
      <dgm:spPr/>
    </dgm:pt>
    <dgm:pt modelId="{AE4A908E-00F1-4737-9E91-0F0CEFF7E99F}" type="pres">
      <dgm:prSet presAssocID="{E35AB7BB-F67E-4221-9AB0-60167D686D3F}" presName="txThree" presStyleLbl="node3" presStyleIdx="2" presStyleCnt="5">
        <dgm:presLayoutVars>
          <dgm:chPref val="3"/>
        </dgm:presLayoutVars>
      </dgm:prSet>
      <dgm:spPr/>
    </dgm:pt>
    <dgm:pt modelId="{30178A18-E4D5-4312-9B2D-03684E6143DD}" type="pres">
      <dgm:prSet presAssocID="{E35AB7BB-F67E-4221-9AB0-60167D686D3F}" presName="parTransThree" presStyleCnt="0"/>
      <dgm:spPr/>
    </dgm:pt>
    <dgm:pt modelId="{483EE386-4307-4D08-96D9-780110B37208}" type="pres">
      <dgm:prSet presAssocID="{E35AB7BB-F67E-4221-9AB0-60167D686D3F}" presName="horzThree" presStyleCnt="0"/>
      <dgm:spPr/>
    </dgm:pt>
    <dgm:pt modelId="{02F6E66D-5B40-4129-9A02-CF01E4DFFB00}" type="pres">
      <dgm:prSet presAssocID="{24863480-4B67-4013-A1F8-A4A6207D1AD9}" presName="vertFour" presStyleCnt="0">
        <dgm:presLayoutVars>
          <dgm:chPref val="3"/>
        </dgm:presLayoutVars>
      </dgm:prSet>
      <dgm:spPr/>
    </dgm:pt>
    <dgm:pt modelId="{853492C5-D0AA-40E1-9D81-4F021F58A663}" type="pres">
      <dgm:prSet presAssocID="{24863480-4B67-4013-A1F8-A4A6207D1AD9}" presName="txFour" presStyleLbl="node4" presStyleIdx="7" presStyleCnt="17">
        <dgm:presLayoutVars>
          <dgm:chPref val="3"/>
        </dgm:presLayoutVars>
      </dgm:prSet>
      <dgm:spPr/>
    </dgm:pt>
    <dgm:pt modelId="{7EF8F015-FD29-434A-9C6F-5281BD5FA809}" type="pres">
      <dgm:prSet presAssocID="{24863480-4B67-4013-A1F8-A4A6207D1AD9}" presName="horzFour" presStyleCnt="0"/>
      <dgm:spPr/>
    </dgm:pt>
    <dgm:pt modelId="{B240D3E4-22E3-4775-9FE3-A249F53A604F}" type="pres">
      <dgm:prSet presAssocID="{68936CFF-6F60-4F86-B1E2-6155A2C75E87}" presName="sibSpaceFour" presStyleCnt="0"/>
      <dgm:spPr/>
    </dgm:pt>
    <dgm:pt modelId="{D0BFA1A2-4A9C-402B-ACB9-DE06DE5BDB21}" type="pres">
      <dgm:prSet presAssocID="{B15558C0-82E4-4D94-AAC4-25E1D0D3AA50}" presName="vertFour" presStyleCnt="0">
        <dgm:presLayoutVars>
          <dgm:chPref val="3"/>
        </dgm:presLayoutVars>
      </dgm:prSet>
      <dgm:spPr/>
    </dgm:pt>
    <dgm:pt modelId="{DB53B095-0BFA-4A64-A918-8226BE80BD66}" type="pres">
      <dgm:prSet presAssocID="{B15558C0-82E4-4D94-AAC4-25E1D0D3AA50}" presName="txFour" presStyleLbl="node4" presStyleIdx="8" presStyleCnt="17">
        <dgm:presLayoutVars>
          <dgm:chPref val="3"/>
        </dgm:presLayoutVars>
      </dgm:prSet>
      <dgm:spPr/>
    </dgm:pt>
    <dgm:pt modelId="{2B4DC3FF-BA3C-4532-85EB-ACEDB7D581F9}" type="pres">
      <dgm:prSet presAssocID="{B15558C0-82E4-4D94-AAC4-25E1D0D3AA50}" presName="horzFour" presStyleCnt="0"/>
      <dgm:spPr/>
    </dgm:pt>
    <dgm:pt modelId="{42706B10-AFFB-4D61-9C5C-64DEBC53809D}" type="pres">
      <dgm:prSet presAssocID="{F5A6F225-125B-407D-8500-40553CACE81F}" presName="sibSpaceFour" presStyleCnt="0"/>
      <dgm:spPr/>
    </dgm:pt>
    <dgm:pt modelId="{0548E744-E087-48D8-BDA7-054D69E7E183}" type="pres">
      <dgm:prSet presAssocID="{47BD8A13-8821-4C8B-889F-2A4D4875479E}" presName="vertFour" presStyleCnt="0">
        <dgm:presLayoutVars>
          <dgm:chPref val="3"/>
        </dgm:presLayoutVars>
      </dgm:prSet>
      <dgm:spPr/>
    </dgm:pt>
    <dgm:pt modelId="{595F7233-5237-4E54-9ED4-3E526A88DF76}" type="pres">
      <dgm:prSet presAssocID="{47BD8A13-8821-4C8B-889F-2A4D4875479E}" presName="txFour" presStyleLbl="node4" presStyleIdx="9" presStyleCnt="17">
        <dgm:presLayoutVars>
          <dgm:chPref val="3"/>
        </dgm:presLayoutVars>
      </dgm:prSet>
      <dgm:spPr/>
    </dgm:pt>
    <dgm:pt modelId="{FF51D3AD-AC38-458F-92F6-55D6AA1821A3}" type="pres">
      <dgm:prSet presAssocID="{47BD8A13-8821-4C8B-889F-2A4D4875479E}" presName="horzFour" presStyleCnt="0"/>
      <dgm:spPr/>
    </dgm:pt>
    <dgm:pt modelId="{1A716F00-4CBD-4A57-A3A2-77937FB25473}" type="pres">
      <dgm:prSet presAssocID="{3FA9AE4F-EF24-4FDD-87B1-5FF32C7AC03B}" presName="sibSpaceThree" presStyleCnt="0"/>
      <dgm:spPr/>
    </dgm:pt>
    <dgm:pt modelId="{CC7A80EB-7708-45BA-9194-FA0677E17D4E}" type="pres">
      <dgm:prSet presAssocID="{D1892ECC-6878-46AC-A881-7E7B26A2A08C}" presName="vertThree" presStyleCnt="0"/>
      <dgm:spPr/>
    </dgm:pt>
    <dgm:pt modelId="{F0457F78-4758-4A1E-B609-AD5A6C4B220B}" type="pres">
      <dgm:prSet presAssocID="{D1892ECC-6878-46AC-A881-7E7B26A2A08C}" presName="txThree" presStyleLbl="node3" presStyleIdx="3" presStyleCnt="5">
        <dgm:presLayoutVars>
          <dgm:chPref val="3"/>
        </dgm:presLayoutVars>
      </dgm:prSet>
      <dgm:spPr/>
    </dgm:pt>
    <dgm:pt modelId="{1BA7A10B-0B04-4757-9659-D994BEBC8661}" type="pres">
      <dgm:prSet presAssocID="{D1892ECC-6878-46AC-A881-7E7B26A2A08C}" presName="parTransThree" presStyleCnt="0"/>
      <dgm:spPr/>
    </dgm:pt>
    <dgm:pt modelId="{DA8649EA-AF9F-4E2A-B9E3-F5DFDA39C174}" type="pres">
      <dgm:prSet presAssocID="{D1892ECC-6878-46AC-A881-7E7B26A2A08C}" presName="horzThree" presStyleCnt="0"/>
      <dgm:spPr/>
    </dgm:pt>
    <dgm:pt modelId="{0A49BB28-7764-403F-9346-6E9292C7C346}" type="pres">
      <dgm:prSet presAssocID="{8EE19F21-B73B-4780-B067-E9C837003C76}" presName="vertFour" presStyleCnt="0">
        <dgm:presLayoutVars>
          <dgm:chPref val="3"/>
        </dgm:presLayoutVars>
      </dgm:prSet>
      <dgm:spPr/>
    </dgm:pt>
    <dgm:pt modelId="{8EE0AC24-CF4D-47C9-B33A-6CDCC13D5CEA}" type="pres">
      <dgm:prSet presAssocID="{8EE19F21-B73B-4780-B067-E9C837003C76}" presName="txFour" presStyleLbl="node4" presStyleIdx="10" presStyleCnt="17">
        <dgm:presLayoutVars>
          <dgm:chPref val="3"/>
        </dgm:presLayoutVars>
      </dgm:prSet>
      <dgm:spPr/>
    </dgm:pt>
    <dgm:pt modelId="{19A9315D-8A03-4738-9F17-0DB241DD4A84}" type="pres">
      <dgm:prSet presAssocID="{8EE19F21-B73B-4780-B067-E9C837003C76}" presName="horzFour" presStyleCnt="0"/>
      <dgm:spPr/>
    </dgm:pt>
    <dgm:pt modelId="{E5626032-2BA3-4ABE-92AC-AB78E3A7FF85}" type="pres">
      <dgm:prSet presAssocID="{AAEB97F7-8580-4456-9F65-D3C0D5E52747}" presName="sibSpaceFour" presStyleCnt="0"/>
      <dgm:spPr/>
    </dgm:pt>
    <dgm:pt modelId="{74D23EE6-7CE0-4F91-8937-FED3F85F656A}" type="pres">
      <dgm:prSet presAssocID="{921B1366-BFD6-4ABD-AE51-B8218F12E53A}" presName="vertFour" presStyleCnt="0">
        <dgm:presLayoutVars>
          <dgm:chPref val="3"/>
        </dgm:presLayoutVars>
      </dgm:prSet>
      <dgm:spPr/>
    </dgm:pt>
    <dgm:pt modelId="{F23F6CB1-ABA4-4E61-916E-96649985E421}" type="pres">
      <dgm:prSet presAssocID="{921B1366-BFD6-4ABD-AE51-B8218F12E53A}" presName="txFour" presStyleLbl="node4" presStyleIdx="11" presStyleCnt="17">
        <dgm:presLayoutVars>
          <dgm:chPref val="3"/>
        </dgm:presLayoutVars>
      </dgm:prSet>
      <dgm:spPr/>
    </dgm:pt>
    <dgm:pt modelId="{96B3368A-B36B-4042-AAA9-BB37234DDFB4}" type="pres">
      <dgm:prSet presAssocID="{921B1366-BFD6-4ABD-AE51-B8218F12E53A}" presName="horzFour" presStyleCnt="0"/>
      <dgm:spPr/>
    </dgm:pt>
    <dgm:pt modelId="{2193FEC8-4DA6-4909-A9E9-7995972604E2}" type="pres">
      <dgm:prSet presAssocID="{30CBE724-8AF1-4E9F-AE5C-66D88402CC6E}" presName="sibSpaceThree" presStyleCnt="0"/>
      <dgm:spPr/>
    </dgm:pt>
    <dgm:pt modelId="{8C2CFF44-C118-4F0C-A6D7-3B788C2ECC8B}" type="pres">
      <dgm:prSet presAssocID="{C6FE54BB-F730-432E-8B22-F85344BA7312}" presName="vertThree" presStyleCnt="0"/>
      <dgm:spPr/>
    </dgm:pt>
    <dgm:pt modelId="{D61D6FA7-FA7E-472D-A1F0-A653673D7743}" type="pres">
      <dgm:prSet presAssocID="{C6FE54BB-F730-432E-8B22-F85344BA7312}" presName="txThree" presStyleLbl="node3" presStyleIdx="4" presStyleCnt="5">
        <dgm:presLayoutVars>
          <dgm:chPref val="3"/>
        </dgm:presLayoutVars>
      </dgm:prSet>
      <dgm:spPr/>
    </dgm:pt>
    <dgm:pt modelId="{BF615CC5-F6F0-4A6C-B9DE-32FB8D419143}" type="pres">
      <dgm:prSet presAssocID="{C6FE54BB-F730-432E-8B22-F85344BA7312}" presName="parTransThree" presStyleCnt="0"/>
      <dgm:spPr/>
    </dgm:pt>
    <dgm:pt modelId="{822605AD-DB50-484D-9BEC-DC344F1BA28C}" type="pres">
      <dgm:prSet presAssocID="{C6FE54BB-F730-432E-8B22-F85344BA7312}" presName="horzThree" presStyleCnt="0"/>
      <dgm:spPr/>
    </dgm:pt>
    <dgm:pt modelId="{28DDE779-9302-4F51-B3C6-7719827FF231}" type="pres">
      <dgm:prSet presAssocID="{3D3D5870-44D2-4C3F-A59A-15A1437AC5C9}" presName="vertFour" presStyleCnt="0">
        <dgm:presLayoutVars>
          <dgm:chPref val="3"/>
        </dgm:presLayoutVars>
      </dgm:prSet>
      <dgm:spPr/>
    </dgm:pt>
    <dgm:pt modelId="{F9D2E321-94E3-4C15-B7D6-96C68C7F9E0A}" type="pres">
      <dgm:prSet presAssocID="{3D3D5870-44D2-4C3F-A59A-15A1437AC5C9}" presName="txFour" presStyleLbl="node4" presStyleIdx="12" presStyleCnt="17">
        <dgm:presLayoutVars>
          <dgm:chPref val="3"/>
        </dgm:presLayoutVars>
      </dgm:prSet>
      <dgm:spPr/>
    </dgm:pt>
    <dgm:pt modelId="{4D40A1F8-417C-4057-889E-2C85B30AA7A2}" type="pres">
      <dgm:prSet presAssocID="{3D3D5870-44D2-4C3F-A59A-15A1437AC5C9}" presName="horzFour" presStyleCnt="0"/>
      <dgm:spPr/>
    </dgm:pt>
    <dgm:pt modelId="{E0C43004-5783-4946-99A1-3FDAA6E2A4C0}" type="pres">
      <dgm:prSet presAssocID="{F04F9CF6-28E6-4FBC-B4BF-8998299FBB49}" presName="sibSpaceFour" presStyleCnt="0"/>
      <dgm:spPr/>
    </dgm:pt>
    <dgm:pt modelId="{E7A49403-2DE6-44A6-B9B2-35106FD7797E}" type="pres">
      <dgm:prSet presAssocID="{A4021661-E021-473A-B51C-4F1753995F64}" presName="vertFour" presStyleCnt="0">
        <dgm:presLayoutVars>
          <dgm:chPref val="3"/>
        </dgm:presLayoutVars>
      </dgm:prSet>
      <dgm:spPr/>
    </dgm:pt>
    <dgm:pt modelId="{72D6A740-012D-4FA4-8CDE-623BEC3B38C3}" type="pres">
      <dgm:prSet presAssocID="{A4021661-E021-473A-B51C-4F1753995F64}" presName="txFour" presStyleLbl="node4" presStyleIdx="13" presStyleCnt="17">
        <dgm:presLayoutVars>
          <dgm:chPref val="3"/>
        </dgm:presLayoutVars>
      </dgm:prSet>
      <dgm:spPr/>
    </dgm:pt>
    <dgm:pt modelId="{6F142410-EED6-4034-9637-1B0FCEAD8716}" type="pres">
      <dgm:prSet presAssocID="{A4021661-E021-473A-B51C-4F1753995F64}" presName="horzFour" presStyleCnt="0"/>
      <dgm:spPr/>
    </dgm:pt>
    <dgm:pt modelId="{516A559F-AC51-4811-BE19-88C3CA55C7D8}" type="pres">
      <dgm:prSet presAssocID="{CB507B7A-9EA9-4326-B19F-F7134840AE26}" presName="sibSpaceFour" presStyleCnt="0"/>
      <dgm:spPr/>
    </dgm:pt>
    <dgm:pt modelId="{30EE04CF-CEE9-469A-A8E9-C8E904B3E0A8}" type="pres">
      <dgm:prSet presAssocID="{E7A62293-74BA-4974-9959-FD2FFC840DD2}" presName="vertFour" presStyleCnt="0">
        <dgm:presLayoutVars>
          <dgm:chPref val="3"/>
        </dgm:presLayoutVars>
      </dgm:prSet>
      <dgm:spPr/>
    </dgm:pt>
    <dgm:pt modelId="{E01D0193-B235-4D71-A08B-93C6C3C056C0}" type="pres">
      <dgm:prSet presAssocID="{E7A62293-74BA-4974-9959-FD2FFC840DD2}" presName="txFour" presStyleLbl="node4" presStyleIdx="14" presStyleCnt="17">
        <dgm:presLayoutVars>
          <dgm:chPref val="3"/>
        </dgm:presLayoutVars>
      </dgm:prSet>
      <dgm:spPr/>
    </dgm:pt>
    <dgm:pt modelId="{563F4BE4-2693-48A1-A90E-408AA1EB731F}" type="pres">
      <dgm:prSet presAssocID="{E7A62293-74BA-4974-9959-FD2FFC840DD2}" presName="horzFour" presStyleCnt="0"/>
      <dgm:spPr/>
    </dgm:pt>
    <dgm:pt modelId="{1BDBFB0E-2DAB-49C0-93AA-DA215537F575}" type="pres">
      <dgm:prSet presAssocID="{2A79B71E-2BAF-46B8-8C36-53CA17796467}" presName="sibSpaceFour" presStyleCnt="0"/>
      <dgm:spPr/>
    </dgm:pt>
    <dgm:pt modelId="{BC0F7446-161F-4DB3-ADE0-5CB54773A489}" type="pres">
      <dgm:prSet presAssocID="{62F8BBAA-BFBC-4079-88D2-02FA6288D855}" presName="vertFour" presStyleCnt="0">
        <dgm:presLayoutVars>
          <dgm:chPref val="3"/>
        </dgm:presLayoutVars>
      </dgm:prSet>
      <dgm:spPr/>
    </dgm:pt>
    <dgm:pt modelId="{C1D76AD3-0BF1-46E1-80C9-4FCACF16105B}" type="pres">
      <dgm:prSet presAssocID="{62F8BBAA-BFBC-4079-88D2-02FA6288D855}" presName="txFour" presStyleLbl="node4" presStyleIdx="15" presStyleCnt="17">
        <dgm:presLayoutVars>
          <dgm:chPref val="3"/>
        </dgm:presLayoutVars>
      </dgm:prSet>
      <dgm:spPr/>
    </dgm:pt>
    <dgm:pt modelId="{144CF882-4E1C-4A24-816A-BACFE37854E9}" type="pres">
      <dgm:prSet presAssocID="{62F8BBAA-BFBC-4079-88D2-02FA6288D855}" presName="horzFour" presStyleCnt="0"/>
      <dgm:spPr/>
    </dgm:pt>
    <dgm:pt modelId="{B73693B7-5F19-4CDD-B167-2BA740B7DF50}" type="pres">
      <dgm:prSet presAssocID="{C01ADD73-8969-4F7C-B779-DC5F4FC6F024}" presName="sibSpaceFour" presStyleCnt="0"/>
      <dgm:spPr/>
    </dgm:pt>
    <dgm:pt modelId="{B036CE75-D282-4030-9256-F5AAD4783DD1}" type="pres">
      <dgm:prSet presAssocID="{FAEADFF0-4733-43B4-B6A0-A48AA11FADFB}" presName="vertFour" presStyleCnt="0">
        <dgm:presLayoutVars>
          <dgm:chPref val="3"/>
        </dgm:presLayoutVars>
      </dgm:prSet>
      <dgm:spPr/>
    </dgm:pt>
    <dgm:pt modelId="{804C8D68-B8F4-43B5-AC31-ADCEB1688A54}" type="pres">
      <dgm:prSet presAssocID="{FAEADFF0-4733-43B4-B6A0-A48AA11FADFB}" presName="txFour" presStyleLbl="node4" presStyleIdx="16" presStyleCnt="17">
        <dgm:presLayoutVars>
          <dgm:chPref val="3"/>
        </dgm:presLayoutVars>
      </dgm:prSet>
      <dgm:spPr/>
    </dgm:pt>
    <dgm:pt modelId="{0F608ED5-FD8D-447C-AD8D-6A5FD1ADC738}" type="pres">
      <dgm:prSet presAssocID="{FAEADFF0-4733-43B4-B6A0-A48AA11FADFB}" presName="horzFour" presStyleCnt="0"/>
      <dgm:spPr/>
    </dgm:pt>
  </dgm:ptLst>
  <dgm:cxnLst>
    <dgm:cxn modelId="{25A76A05-53CA-48D1-AB5D-58A62C4E7321}" type="presOf" srcId="{E7A62293-74BA-4974-9959-FD2FFC840DD2}" destId="{E01D0193-B235-4D71-A08B-93C6C3C056C0}" srcOrd="0" destOrd="0" presId="urn:microsoft.com/office/officeart/2005/8/layout/hierarchy4"/>
    <dgm:cxn modelId="{EB9A3B0B-69CB-4AA6-84E7-0E28E2CD5BD0}" type="presOf" srcId="{D1892ECC-6878-46AC-A881-7E7B26A2A08C}" destId="{F0457F78-4758-4A1E-B609-AD5A6C4B220B}" srcOrd="0" destOrd="0" presId="urn:microsoft.com/office/officeart/2005/8/layout/hierarchy4"/>
    <dgm:cxn modelId="{558EB913-3227-45C7-86C9-9FA62E1DC85F}" srcId="{D31E79B8-BA83-490E-8466-94FD66C6E423}" destId="{B61AEE92-07E7-45C6-A508-EC7905092204}" srcOrd="2" destOrd="0" parTransId="{1C32BC65-F924-487E-A20D-56C71EE2B658}" sibTransId="{5239865B-3913-4251-AF1C-5B0D63D1C0E2}"/>
    <dgm:cxn modelId="{02DF1717-EE90-4977-954A-8008D8080BE2}" srcId="{DF60F571-45D0-4D32-A60E-E5783DE7354F}" destId="{D1892ECC-6878-46AC-A881-7E7B26A2A08C}" srcOrd="1" destOrd="0" parTransId="{97106F06-C6B9-45E1-8047-40A71CB56875}" sibTransId="{30CBE724-8AF1-4E9F-AE5C-66D88402CC6E}"/>
    <dgm:cxn modelId="{4CDFA918-AE30-4CCD-AB7F-BA7022509657}" type="presOf" srcId="{8EE19F21-B73B-4780-B067-E9C837003C76}" destId="{8EE0AC24-CF4D-47C9-B33A-6CDCC13D5CEA}" srcOrd="0" destOrd="0" presId="urn:microsoft.com/office/officeart/2005/8/layout/hierarchy4"/>
    <dgm:cxn modelId="{C4F32E19-C36C-4661-A4E4-8B5A33E7B163}" type="presOf" srcId="{921B1366-BFD6-4ABD-AE51-B8218F12E53A}" destId="{F23F6CB1-ABA4-4E61-916E-96649985E421}" srcOrd="0" destOrd="0" presId="urn:microsoft.com/office/officeart/2005/8/layout/hierarchy4"/>
    <dgm:cxn modelId="{B1E43122-97E3-46C9-8F27-17DE10123BD3}" srcId="{CB0121C8-0811-4CA1-9F58-C50F4AC41E1F}" destId="{8B25D19F-E923-4B2F-98B8-11736104CFA8}" srcOrd="2" destOrd="0" parTransId="{F33AB87B-4C76-4537-8E5B-E7F382307469}" sibTransId="{498D96B4-D025-4431-AEAC-42A839A7AF2E}"/>
    <dgm:cxn modelId="{997C4226-6B2E-42F8-BF93-7684CD0ADA1F}" srcId="{E35AB7BB-F67E-4221-9AB0-60167D686D3F}" destId="{B15558C0-82E4-4D94-AAC4-25E1D0D3AA50}" srcOrd="1" destOrd="0" parTransId="{B5158805-796D-4C95-80D8-3E40DBFD4AF4}" sibTransId="{F5A6F225-125B-407D-8500-40553CACE81F}"/>
    <dgm:cxn modelId="{F60B3835-74FF-461E-BC45-AB9D6297DC40}" type="presOf" srcId="{24863480-4B67-4013-A1F8-A4A6207D1AD9}" destId="{853492C5-D0AA-40E1-9D81-4F021F58A663}" srcOrd="0" destOrd="0" presId="urn:microsoft.com/office/officeart/2005/8/layout/hierarchy4"/>
    <dgm:cxn modelId="{D363FD3F-22AC-4F62-881C-82E22AC38664}" type="presOf" srcId="{D31E79B8-BA83-490E-8466-94FD66C6E423}" destId="{4945916D-E25D-4DBE-8952-EFF8166A62C1}" srcOrd="0" destOrd="0" presId="urn:microsoft.com/office/officeart/2005/8/layout/hierarchy4"/>
    <dgm:cxn modelId="{F915755E-FA9F-4FDB-ACCF-1C14528F2C3A}" srcId="{C6FE54BB-F730-432E-8B22-F85344BA7312}" destId="{A4021661-E021-473A-B51C-4F1753995F64}" srcOrd="1" destOrd="0" parTransId="{BA360193-9F86-406B-8D50-34A498D1D25E}" sibTransId="{CB507B7A-9EA9-4326-B19F-F7134840AE26}"/>
    <dgm:cxn modelId="{6972FE5F-3DAA-4395-9541-8D9D81E41BF7}" type="presOf" srcId="{47BD8A13-8821-4C8B-889F-2A4D4875479E}" destId="{595F7233-5237-4E54-9ED4-3E526A88DF76}" srcOrd="0" destOrd="0" presId="urn:microsoft.com/office/officeart/2005/8/layout/hierarchy4"/>
    <dgm:cxn modelId="{EA433964-06AE-45D5-AC5D-723B814F9851}" type="presOf" srcId="{B61AEE92-07E7-45C6-A508-EC7905092204}" destId="{2B9EFBC8-711B-4899-BAA6-C15AB114A308}" srcOrd="0" destOrd="0" presId="urn:microsoft.com/office/officeart/2005/8/layout/hierarchy4"/>
    <dgm:cxn modelId="{82CA5864-A868-4B9C-AA55-B6E56DC3B595}" srcId="{CB0121C8-0811-4CA1-9F58-C50F4AC41E1F}" destId="{7A98CCE3-FDF9-416D-8FCA-0AB9B27875DD}" srcOrd="3" destOrd="0" parTransId="{FFB87A26-FCF1-44E0-8872-78A0EC9A1D1D}" sibTransId="{BD54AD95-830D-4126-B15D-EBD2D84CB8F7}"/>
    <dgm:cxn modelId="{E5DCEC64-45F0-4B5B-92E4-67C9A7805A6C}" srcId="{DF60F571-45D0-4D32-A60E-E5783DE7354F}" destId="{E35AB7BB-F67E-4221-9AB0-60167D686D3F}" srcOrd="0" destOrd="0" parTransId="{8C161C51-8073-4736-BF7B-6B8B95BD52BA}" sibTransId="{3FA9AE4F-EF24-4FDD-87B1-5FF32C7AC03B}"/>
    <dgm:cxn modelId="{87842065-464A-416A-8CFF-81964FEB2FD3}" type="presOf" srcId="{8B25D19F-E923-4B2F-98B8-11736104CFA8}" destId="{EDEDB21C-DE74-48CA-9B51-D8EDFDDAC92A}" srcOrd="0" destOrd="0" presId="urn:microsoft.com/office/officeart/2005/8/layout/hierarchy4"/>
    <dgm:cxn modelId="{84516C45-68D6-40BF-850B-858673C4929D}" srcId="{0F4EBEB8-54E1-4DAE-BBB5-51B4595D8BD1}" destId="{42FD1C17-5C69-4BA2-8D3D-0FDD0CA5D213}" srcOrd="0" destOrd="0" parTransId="{04856A6A-FE32-4299-8887-7720CE587B2C}" sibTransId="{504BFA28-1806-48B4-8E92-314F4E16EAB1}"/>
    <dgm:cxn modelId="{7344434E-11FC-48B6-858E-09F4141B398A}" srcId="{D1892ECC-6878-46AC-A881-7E7B26A2A08C}" destId="{8EE19F21-B73B-4780-B067-E9C837003C76}" srcOrd="0" destOrd="0" parTransId="{751E7EF4-D668-495E-B88C-0CD582FF9BC9}" sibTransId="{AAEB97F7-8580-4456-9F65-D3C0D5E52747}"/>
    <dgm:cxn modelId="{7CB9B071-CA60-4F07-BAC0-6373A5E40D91}" srcId="{42FD1C17-5C69-4BA2-8D3D-0FDD0CA5D213}" destId="{CB0121C8-0811-4CA1-9F58-C50F4AC41E1F}" srcOrd="0" destOrd="0" parTransId="{70F8C51A-A23B-4918-979F-0FEEEFF8344C}" sibTransId="{94BA6924-45EB-414B-8C1B-5D2281FA3AC3}"/>
    <dgm:cxn modelId="{EDBBB171-31B4-4CF9-816B-244354F71FC9}" type="presOf" srcId="{42FD1C17-5C69-4BA2-8D3D-0FDD0CA5D213}" destId="{3EA061A3-E6FF-4374-BADF-D0E27E1CF73A}" srcOrd="0" destOrd="0" presId="urn:microsoft.com/office/officeart/2005/8/layout/hierarchy4"/>
    <dgm:cxn modelId="{CEA84973-6E91-409D-B6CE-44422D17C4B8}" srcId="{D31E79B8-BA83-490E-8466-94FD66C6E423}" destId="{1EA598CF-FEE5-41FC-9AF7-C25564804E21}" srcOrd="0" destOrd="0" parTransId="{09382CF0-970A-4E2B-84A6-749B0AEE7027}" sibTransId="{33AC25FA-6A4D-47D0-A8ED-3B5280E94C62}"/>
    <dgm:cxn modelId="{AAF3257B-E2F4-4F75-90B9-965462F18BDA}" srcId="{C6FE54BB-F730-432E-8B22-F85344BA7312}" destId="{E7A62293-74BA-4974-9959-FD2FFC840DD2}" srcOrd="2" destOrd="0" parTransId="{58054EC7-9AAF-4258-8FB0-0A9AA83C3EB8}" sibTransId="{2A79B71E-2BAF-46B8-8C36-53CA17796467}"/>
    <dgm:cxn modelId="{59A3C180-C459-49EC-9588-49F2D3BD527B}" type="presOf" srcId="{FAEADFF0-4733-43B4-B6A0-A48AA11FADFB}" destId="{804C8D68-B8F4-43B5-AC31-ADCEB1688A54}" srcOrd="0" destOrd="0" presId="urn:microsoft.com/office/officeart/2005/8/layout/hierarchy4"/>
    <dgm:cxn modelId="{720CC688-398C-441F-8724-DF187A95CFBD}" type="presOf" srcId="{5C9AEE3E-F201-48F8-A81F-0A5749B62A35}" destId="{413FB153-E90C-4948-88CF-07E63682AC51}" srcOrd="0" destOrd="0" presId="urn:microsoft.com/office/officeart/2005/8/layout/hierarchy4"/>
    <dgm:cxn modelId="{792BDA88-8EFA-4D61-8029-2621B1E7B220}" srcId="{E35AB7BB-F67E-4221-9AB0-60167D686D3F}" destId="{47BD8A13-8821-4C8B-889F-2A4D4875479E}" srcOrd="2" destOrd="0" parTransId="{0BC46EDA-9E23-4406-A406-8145DC166FA9}" sibTransId="{6D474EC9-CA59-4814-A273-44BC11ADFF90}"/>
    <dgm:cxn modelId="{41D0DA89-51F5-470A-9B7D-0BC8A7B06B01}" type="presOf" srcId="{1EA598CF-FEE5-41FC-9AF7-C25564804E21}" destId="{8EEBEE1B-8824-458F-B80F-EC496CD7402B}" srcOrd="0" destOrd="0" presId="urn:microsoft.com/office/officeart/2005/8/layout/hierarchy4"/>
    <dgm:cxn modelId="{FCCE048A-4656-49DE-BC26-0CBEA30C4CC8}" srcId="{42FD1C17-5C69-4BA2-8D3D-0FDD0CA5D213}" destId="{D31E79B8-BA83-490E-8466-94FD66C6E423}" srcOrd="1" destOrd="0" parTransId="{47584391-35FB-4BCC-921A-D81611C8C48A}" sibTransId="{5E000618-5F12-4643-B57B-03A14FCFF7B9}"/>
    <dgm:cxn modelId="{6855A998-3D81-46CE-BF48-4C64D460DD37}" srcId="{C6FE54BB-F730-432E-8B22-F85344BA7312}" destId="{3D3D5870-44D2-4C3F-A59A-15A1437AC5C9}" srcOrd="0" destOrd="0" parTransId="{5EFFC55D-CD2A-4ED8-A627-E9D72875F1A5}" sibTransId="{F04F9CF6-28E6-4FBC-B4BF-8998299FBB49}"/>
    <dgm:cxn modelId="{54BD849C-0E51-40C6-AF89-50EC82B23D23}" srcId="{D1892ECC-6878-46AC-A881-7E7B26A2A08C}" destId="{921B1366-BFD6-4ABD-AE51-B8218F12E53A}" srcOrd="1" destOrd="0" parTransId="{70522EE1-EF8F-4D9D-AF7A-45FB4AFBC0F6}" sibTransId="{2C6F798A-6239-4E8C-A154-9A3D0B11D0B4}"/>
    <dgm:cxn modelId="{C6CC43A0-7C75-4AAD-BE0F-4F42579DCBA5}" srcId="{CB0121C8-0811-4CA1-9F58-C50F4AC41E1F}" destId="{BC5C582F-9BF7-4160-980F-7537E6F09FF4}" srcOrd="1" destOrd="0" parTransId="{89BF2820-B625-45D5-A34F-FDF1439EE8A1}" sibTransId="{6DB4A270-A182-46BC-AFD1-C124884E851E}"/>
    <dgm:cxn modelId="{E1CB28BD-E937-4A31-BF45-F183D375E679}" srcId="{C6FE54BB-F730-432E-8B22-F85344BA7312}" destId="{62F8BBAA-BFBC-4079-88D2-02FA6288D855}" srcOrd="3" destOrd="0" parTransId="{FFCAEBA2-635B-4446-AB16-A17B88DE49C8}" sibTransId="{C01ADD73-8969-4F7C-B779-DC5F4FC6F024}"/>
    <dgm:cxn modelId="{7679DDC0-5864-4919-881B-FD8BE54F49CA}" type="presOf" srcId="{B15558C0-82E4-4D94-AAC4-25E1D0D3AA50}" destId="{DB53B095-0BFA-4A64-A918-8226BE80BD66}" srcOrd="0" destOrd="0" presId="urn:microsoft.com/office/officeart/2005/8/layout/hierarchy4"/>
    <dgm:cxn modelId="{A0DA6DC4-47D9-4DF8-8F2F-9AC75895D18E}" type="presOf" srcId="{4037A502-657F-4F57-BEE3-6A9DC7339F13}" destId="{2F202750-54DF-49A3-A5FA-468A9A4CB4F6}" srcOrd="0" destOrd="0" presId="urn:microsoft.com/office/officeart/2005/8/layout/hierarchy4"/>
    <dgm:cxn modelId="{2BF4D8CD-D990-455F-B5FB-2B14E1EE74F2}" type="presOf" srcId="{DF60F571-45D0-4D32-A60E-E5783DE7354F}" destId="{38B4B458-7FB8-44C7-BC2A-5B7AECE5EBC7}" srcOrd="0" destOrd="0" presId="urn:microsoft.com/office/officeart/2005/8/layout/hierarchy4"/>
    <dgm:cxn modelId="{8C0957D0-5366-4E1B-9055-7FEEDE4C30A7}" type="presOf" srcId="{C6FE54BB-F730-432E-8B22-F85344BA7312}" destId="{D61D6FA7-FA7E-472D-A1F0-A653673D7743}" srcOrd="0" destOrd="0" presId="urn:microsoft.com/office/officeart/2005/8/layout/hierarchy4"/>
    <dgm:cxn modelId="{1678B4D2-EA8D-4342-8636-D50B6820C14D}" type="presOf" srcId="{95287966-6386-4AAC-A032-10EA3D5812C4}" destId="{1260B3DF-E1C7-40DD-9179-92177B5A9EB5}" srcOrd="0" destOrd="0" presId="urn:microsoft.com/office/officeart/2005/8/layout/hierarchy4"/>
    <dgm:cxn modelId="{8EF688D7-3BCD-43FF-8389-D1CD9B8BC7D9}" srcId="{E35AB7BB-F67E-4221-9AB0-60167D686D3F}" destId="{24863480-4B67-4013-A1F8-A4A6207D1AD9}" srcOrd="0" destOrd="0" parTransId="{4510187D-C5EB-497F-B5A3-40CD02ED7A34}" sibTransId="{68936CFF-6F60-4F86-B1E2-6155A2C75E87}"/>
    <dgm:cxn modelId="{8B2A90DA-1944-44F7-9621-D036314B2837}" srcId="{C6FE54BB-F730-432E-8B22-F85344BA7312}" destId="{FAEADFF0-4733-43B4-B6A0-A48AA11FADFB}" srcOrd="4" destOrd="0" parTransId="{CC608D7D-829F-4FFD-BF27-7EC072DD8C1F}" sibTransId="{3488EAB3-C45F-4943-A1D3-DCDD59D70BE9}"/>
    <dgm:cxn modelId="{C6F9BCDB-A91B-41BE-A98B-865BEAD00008}" srcId="{5C9AEE3E-F201-48F8-A81F-0A5749B62A35}" destId="{0F4EBEB8-54E1-4DAE-BBB5-51B4595D8BD1}" srcOrd="0" destOrd="0" parTransId="{5FD6BC13-750A-4275-88D9-FFC3046C0CAE}" sibTransId="{B0E54900-4127-4A57-8CB7-87A45E58CB5E}"/>
    <dgm:cxn modelId="{E5812FDC-8CE7-4906-BD29-89B362B416AD}" type="presOf" srcId="{62F8BBAA-BFBC-4079-88D2-02FA6288D855}" destId="{C1D76AD3-0BF1-46E1-80C9-4FCACF16105B}" srcOrd="0" destOrd="0" presId="urn:microsoft.com/office/officeart/2005/8/layout/hierarchy4"/>
    <dgm:cxn modelId="{34C15DE1-A7FE-4C9D-943E-53CEA1341DEF}" type="presOf" srcId="{BC5C582F-9BF7-4160-980F-7537E6F09FF4}" destId="{8CA405A5-3446-42F7-AD16-ADF33477450C}" srcOrd="0" destOrd="0" presId="urn:microsoft.com/office/officeart/2005/8/layout/hierarchy4"/>
    <dgm:cxn modelId="{0E920EE2-727F-4371-9EE2-F83AE88BAF4A}" srcId="{D31E79B8-BA83-490E-8466-94FD66C6E423}" destId="{4037A502-657F-4F57-BEE3-6A9DC7339F13}" srcOrd="1" destOrd="0" parTransId="{F565EE80-0701-4C73-8A92-D7C99EBB9286}" sibTransId="{72D701F5-2FBD-42A1-9A3B-1601179B003A}"/>
    <dgm:cxn modelId="{80D7B3E2-DF3F-4397-8FD0-C6FA12AABFD9}" type="presOf" srcId="{A4021661-E021-473A-B51C-4F1753995F64}" destId="{72D6A740-012D-4FA4-8CDE-623BEC3B38C3}" srcOrd="0" destOrd="0" presId="urn:microsoft.com/office/officeart/2005/8/layout/hierarchy4"/>
    <dgm:cxn modelId="{F65712E3-F96C-4FB5-BB4C-50D99062D28D}" type="presOf" srcId="{7A98CCE3-FDF9-416D-8FCA-0AB9B27875DD}" destId="{04A85011-ED52-4912-85F1-87EAF4A439C8}" srcOrd="0" destOrd="0" presId="urn:microsoft.com/office/officeart/2005/8/layout/hierarchy4"/>
    <dgm:cxn modelId="{6DB7D6E8-1117-4BE5-8A68-C75CF23FCA29}" type="presOf" srcId="{3D3D5870-44D2-4C3F-A59A-15A1437AC5C9}" destId="{F9D2E321-94E3-4C15-B7D6-96C68C7F9E0A}" srcOrd="0" destOrd="0" presId="urn:microsoft.com/office/officeart/2005/8/layout/hierarchy4"/>
    <dgm:cxn modelId="{118D75EA-3513-4775-959E-75672A81DB85}" type="presOf" srcId="{0F4EBEB8-54E1-4DAE-BBB5-51B4595D8BD1}" destId="{4AA1FC6A-7154-46E4-A05D-B366213A18B4}" srcOrd="0" destOrd="0" presId="urn:microsoft.com/office/officeart/2005/8/layout/hierarchy4"/>
    <dgm:cxn modelId="{E4D85DED-BFB0-4CEB-9659-1DC67E539566}" srcId="{DF60F571-45D0-4D32-A60E-E5783DE7354F}" destId="{C6FE54BB-F730-432E-8B22-F85344BA7312}" srcOrd="2" destOrd="0" parTransId="{57AFE5FE-6267-492E-9537-58F761E7CFFF}" sibTransId="{364C4EE5-8183-4066-9A5A-0DB42EE334C2}"/>
    <dgm:cxn modelId="{1BA9F1FA-9388-4261-853D-35B52E4499DE}" type="presOf" srcId="{E35AB7BB-F67E-4221-9AB0-60167D686D3F}" destId="{AE4A908E-00F1-4737-9E91-0F0CEFF7E99F}" srcOrd="0" destOrd="0" presId="urn:microsoft.com/office/officeart/2005/8/layout/hierarchy4"/>
    <dgm:cxn modelId="{395C3EFD-6860-43E9-8ECF-152893B5CDEF}" srcId="{CB0121C8-0811-4CA1-9F58-C50F4AC41E1F}" destId="{95287966-6386-4AAC-A032-10EA3D5812C4}" srcOrd="0" destOrd="0" parTransId="{D3DC2D38-A87A-43C3-9F5F-37332F97D69B}" sibTransId="{E0B41E4F-E35C-4461-9373-10B8DD9B55E1}"/>
    <dgm:cxn modelId="{02A7A2FD-539C-4BD2-B6FF-90532940AECF}" type="presOf" srcId="{CB0121C8-0811-4CA1-9F58-C50F4AC41E1F}" destId="{3953EB42-035B-46F2-9C25-4D38EA6C02F5}" srcOrd="0" destOrd="0" presId="urn:microsoft.com/office/officeart/2005/8/layout/hierarchy4"/>
    <dgm:cxn modelId="{9B00F2FD-FAA8-4D5C-A1BD-D12E0027859A}" srcId="{0F4EBEB8-54E1-4DAE-BBB5-51B4595D8BD1}" destId="{DF60F571-45D0-4D32-A60E-E5783DE7354F}" srcOrd="1" destOrd="0" parTransId="{FDADD004-0795-457C-9315-C62880DBF7BC}" sibTransId="{2675B696-C315-4661-A830-8501483B667B}"/>
    <dgm:cxn modelId="{8A21E8EE-1C6E-4E10-939E-8098FB563AEC}" type="presParOf" srcId="{413FB153-E90C-4948-88CF-07E63682AC51}" destId="{0CD80AAC-3092-4E21-B97A-3AB4B7D49231}" srcOrd="0" destOrd="0" presId="urn:microsoft.com/office/officeart/2005/8/layout/hierarchy4"/>
    <dgm:cxn modelId="{66E2660A-18CE-4300-A75B-878F3E82C4A6}" type="presParOf" srcId="{0CD80AAC-3092-4E21-B97A-3AB4B7D49231}" destId="{4AA1FC6A-7154-46E4-A05D-B366213A18B4}" srcOrd="0" destOrd="0" presId="urn:microsoft.com/office/officeart/2005/8/layout/hierarchy4"/>
    <dgm:cxn modelId="{4F059C17-C832-403B-B946-006FB7FFAD39}" type="presParOf" srcId="{0CD80AAC-3092-4E21-B97A-3AB4B7D49231}" destId="{6B25723B-41DE-4786-8B49-CEC1101FD8F4}" srcOrd="1" destOrd="0" presId="urn:microsoft.com/office/officeart/2005/8/layout/hierarchy4"/>
    <dgm:cxn modelId="{2E21A066-E0AC-4548-A0D3-FB124C5558ED}" type="presParOf" srcId="{0CD80AAC-3092-4E21-B97A-3AB4B7D49231}" destId="{B9A1C423-C2AE-48D7-AC28-6AD59A5E35A4}" srcOrd="2" destOrd="0" presId="urn:microsoft.com/office/officeart/2005/8/layout/hierarchy4"/>
    <dgm:cxn modelId="{C7C25EDB-E1AE-4B7A-8889-03D6E20D48E8}" type="presParOf" srcId="{B9A1C423-C2AE-48D7-AC28-6AD59A5E35A4}" destId="{B73642E7-5762-4BE1-A0FF-76E8A354EDC6}" srcOrd="0" destOrd="0" presId="urn:microsoft.com/office/officeart/2005/8/layout/hierarchy4"/>
    <dgm:cxn modelId="{7509C082-C19A-475B-B3E4-A36C95687FA3}" type="presParOf" srcId="{B73642E7-5762-4BE1-A0FF-76E8A354EDC6}" destId="{3EA061A3-E6FF-4374-BADF-D0E27E1CF73A}" srcOrd="0" destOrd="0" presId="urn:microsoft.com/office/officeart/2005/8/layout/hierarchy4"/>
    <dgm:cxn modelId="{8EB160B8-8D99-4267-87C3-681D54AAE5A2}" type="presParOf" srcId="{B73642E7-5762-4BE1-A0FF-76E8A354EDC6}" destId="{9713917B-695C-42A1-A8A9-3D4B91AE1414}" srcOrd="1" destOrd="0" presId="urn:microsoft.com/office/officeart/2005/8/layout/hierarchy4"/>
    <dgm:cxn modelId="{CBEE6991-F584-4C24-9D6F-15F0A6CFE9B0}" type="presParOf" srcId="{B73642E7-5762-4BE1-A0FF-76E8A354EDC6}" destId="{C9902593-8818-4DE5-8B0F-2A8BA3ED1B31}" srcOrd="2" destOrd="0" presId="urn:microsoft.com/office/officeart/2005/8/layout/hierarchy4"/>
    <dgm:cxn modelId="{C2598754-4DF8-4CC1-BDA8-3C9FEF15E76B}" type="presParOf" srcId="{C9902593-8818-4DE5-8B0F-2A8BA3ED1B31}" destId="{D4BA6438-770C-40C6-ABE2-1038755CA57D}" srcOrd="0" destOrd="0" presId="urn:microsoft.com/office/officeart/2005/8/layout/hierarchy4"/>
    <dgm:cxn modelId="{5122FCF8-01EB-4BA4-95B0-5C0BCE5DC7B8}" type="presParOf" srcId="{D4BA6438-770C-40C6-ABE2-1038755CA57D}" destId="{3953EB42-035B-46F2-9C25-4D38EA6C02F5}" srcOrd="0" destOrd="0" presId="urn:microsoft.com/office/officeart/2005/8/layout/hierarchy4"/>
    <dgm:cxn modelId="{8C9A1DF3-B035-4B70-8D8B-EC2EB277D96C}" type="presParOf" srcId="{D4BA6438-770C-40C6-ABE2-1038755CA57D}" destId="{42DEAAFD-41C9-4824-9B0E-54D59C0CC01B}" srcOrd="1" destOrd="0" presId="urn:microsoft.com/office/officeart/2005/8/layout/hierarchy4"/>
    <dgm:cxn modelId="{1052CB61-4EE9-44A3-BDF4-FF5B100AC69F}" type="presParOf" srcId="{D4BA6438-770C-40C6-ABE2-1038755CA57D}" destId="{9C175793-C9BF-48CF-907D-8A55DD1134B3}" srcOrd="2" destOrd="0" presId="urn:microsoft.com/office/officeart/2005/8/layout/hierarchy4"/>
    <dgm:cxn modelId="{734F7EB6-B003-4E11-A1D4-2CE7CB700288}" type="presParOf" srcId="{9C175793-C9BF-48CF-907D-8A55DD1134B3}" destId="{E2A23E10-783D-4D58-A38A-78EEB0328CC3}" srcOrd="0" destOrd="0" presId="urn:microsoft.com/office/officeart/2005/8/layout/hierarchy4"/>
    <dgm:cxn modelId="{5D278ABA-DCFA-413D-890A-F210B2C92234}" type="presParOf" srcId="{E2A23E10-783D-4D58-A38A-78EEB0328CC3}" destId="{1260B3DF-E1C7-40DD-9179-92177B5A9EB5}" srcOrd="0" destOrd="0" presId="urn:microsoft.com/office/officeart/2005/8/layout/hierarchy4"/>
    <dgm:cxn modelId="{560E8209-6C45-4328-9A47-5E89FC5BE3BF}" type="presParOf" srcId="{E2A23E10-783D-4D58-A38A-78EEB0328CC3}" destId="{F6522C06-11D4-4A90-9A57-C97327AA6761}" srcOrd="1" destOrd="0" presId="urn:microsoft.com/office/officeart/2005/8/layout/hierarchy4"/>
    <dgm:cxn modelId="{EE7F496B-7D7F-4054-A9F3-FE9F41C01298}" type="presParOf" srcId="{9C175793-C9BF-48CF-907D-8A55DD1134B3}" destId="{9EE43F04-F5EE-49C1-8915-F5CDC5191418}" srcOrd="1" destOrd="0" presId="urn:microsoft.com/office/officeart/2005/8/layout/hierarchy4"/>
    <dgm:cxn modelId="{FC2032FE-299B-4AF0-8E67-103CAE620755}" type="presParOf" srcId="{9C175793-C9BF-48CF-907D-8A55DD1134B3}" destId="{C6396739-709F-4E4E-8B63-715B6CA8663B}" srcOrd="2" destOrd="0" presId="urn:microsoft.com/office/officeart/2005/8/layout/hierarchy4"/>
    <dgm:cxn modelId="{23D503C6-86B9-4C4C-921A-E195ADCD80C2}" type="presParOf" srcId="{C6396739-709F-4E4E-8B63-715B6CA8663B}" destId="{8CA405A5-3446-42F7-AD16-ADF33477450C}" srcOrd="0" destOrd="0" presId="urn:microsoft.com/office/officeart/2005/8/layout/hierarchy4"/>
    <dgm:cxn modelId="{2AA9C610-A945-4320-A8C5-53B71B24851B}" type="presParOf" srcId="{C6396739-709F-4E4E-8B63-715B6CA8663B}" destId="{BFAE0106-C40E-4049-B222-A6EA52C71433}" srcOrd="1" destOrd="0" presId="urn:microsoft.com/office/officeart/2005/8/layout/hierarchy4"/>
    <dgm:cxn modelId="{298714A5-24A4-4CC8-A5BE-F7EF0936656B}" type="presParOf" srcId="{9C175793-C9BF-48CF-907D-8A55DD1134B3}" destId="{BC20AE10-5C47-411E-A681-2B79A93217F5}" srcOrd="3" destOrd="0" presId="urn:microsoft.com/office/officeart/2005/8/layout/hierarchy4"/>
    <dgm:cxn modelId="{A274D4EE-AA2F-4F61-A81C-4A9D8F8ACC00}" type="presParOf" srcId="{9C175793-C9BF-48CF-907D-8A55DD1134B3}" destId="{67546EE1-8C5C-4505-9C40-60B982D7DEB8}" srcOrd="4" destOrd="0" presId="urn:microsoft.com/office/officeart/2005/8/layout/hierarchy4"/>
    <dgm:cxn modelId="{82FB6990-026F-41CE-89DA-83730780CEAA}" type="presParOf" srcId="{67546EE1-8C5C-4505-9C40-60B982D7DEB8}" destId="{EDEDB21C-DE74-48CA-9B51-D8EDFDDAC92A}" srcOrd="0" destOrd="0" presId="urn:microsoft.com/office/officeart/2005/8/layout/hierarchy4"/>
    <dgm:cxn modelId="{603492DF-83A4-442E-91DB-6434794C3504}" type="presParOf" srcId="{67546EE1-8C5C-4505-9C40-60B982D7DEB8}" destId="{D5EA0579-F310-410C-B5E8-1435D5322FCE}" srcOrd="1" destOrd="0" presId="urn:microsoft.com/office/officeart/2005/8/layout/hierarchy4"/>
    <dgm:cxn modelId="{441B9BD0-C499-42EF-8831-EAC752B95EB2}" type="presParOf" srcId="{9C175793-C9BF-48CF-907D-8A55DD1134B3}" destId="{A666C7CB-8955-46CB-A531-83ABD93BAD1C}" srcOrd="5" destOrd="0" presId="urn:microsoft.com/office/officeart/2005/8/layout/hierarchy4"/>
    <dgm:cxn modelId="{ECAD121C-18C8-47CE-B251-91BF49D79AD4}" type="presParOf" srcId="{9C175793-C9BF-48CF-907D-8A55DD1134B3}" destId="{160B6F67-71F4-40CA-ACEF-F4A0B901D7D2}" srcOrd="6" destOrd="0" presId="urn:microsoft.com/office/officeart/2005/8/layout/hierarchy4"/>
    <dgm:cxn modelId="{0CAA878C-9CD4-40AE-9EC8-775DF1E74F1A}" type="presParOf" srcId="{160B6F67-71F4-40CA-ACEF-F4A0B901D7D2}" destId="{04A85011-ED52-4912-85F1-87EAF4A439C8}" srcOrd="0" destOrd="0" presId="urn:microsoft.com/office/officeart/2005/8/layout/hierarchy4"/>
    <dgm:cxn modelId="{7861C519-7F5B-4228-869C-45BBC01CAA81}" type="presParOf" srcId="{160B6F67-71F4-40CA-ACEF-F4A0B901D7D2}" destId="{3ED21C25-71CC-4B60-851B-579EDAD0E080}" srcOrd="1" destOrd="0" presId="urn:microsoft.com/office/officeart/2005/8/layout/hierarchy4"/>
    <dgm:cxn modelId="{F3694A8F-8773-4CC1-A115-569652AAE409}" type="presParOf" srcId="{C9902593-8818-4DE5-8B0F-2A8BA3ED1B31}" destId="{75FDF9B1-AA25-42B4-85D9-E14AD06DC96C}" srcOrd="1" destOrd="0" presId="urn:microsoft.com/office/officeart/2005/8/layout/hierarchy4"/>
    <dgm:cxn modelId="{D6A1D067-7A38-4EB8-BAE6-BB7314D079FF}" type="presParOf" srcId="{C9902593-8818-4DE5-8B0F-2A8BA3ED1B31}" destId="{8F16F605-CDCF-4035-9FB2-ADC356148733}" srcOrd="2" destOrd="0" presId="urn:microsoft.com/office/officeart/2005/8/layout/hierarchy4"/>
    <dgm:cxn modelId="{CB33F094-956D-4E50-B7AD-6FA32C225597}" type="presParOf" srcId="{8F16F605-CDCF-4035-9FB2-ADC356148733}" destId="{4945916D-E25D-4DBE-8952-EFF8166A62C1}" srcOrd="0" destOrd="0" presId="urn:microsoft.com/office/officeart/2005/8/layout/hierarchy4"/>
    <dgm:cxn modelId="{2765143D-ACE3-442B-9FFF-A116E71E621E}" type="presParOf" srcId="{8F16F605-CDCF-4035-9FB2-ADC356148733}" destId="{8872090C-C400-40F9-B46B-EFE0A6637F70}" srcOrd="1" destOrd="0" presId="urn:microsoft.com/office/officeart/2005/8/layout/hierarchy4"/>
    <dgm:cxn modelId="{3F8818B9-8020-4823-9D5A-C87F40032632}" type="presParOf" srcId="{8F16F605-CDCF-4035-9FB2-ADC356148733}" destId="{D820C6F7-ECBC-4070-A4B0-99650CA2189D}" srcOrd="2" destOrd="0" presId="urn:microsoft.com/office/officeart/2005/8/layout/hierarchy4"/>
    <dgm:cxn modelId="{65021A9B-ED78-4C59-8551-F0236184CE42}" type="presParOf" srcId="{D820C6F7-ECBC-4070-A4B0-99650CA2189D}" destId="{DE083DAB-FABE-4710-86EB-897679C7F3FF}" srcOrd="0" destOrd="0" presId="urn:microsoft.com/office/officeart/2005/8/layout/hierarchy4"/>
    <dgm:cxn modelId="{20A568D6-43A7-42BC-A080-9FEA6870B87A}" type="presParOf" srcId="{DE083DAB-FABE-4710-86EB-897679C7F3FF}" destId="{8EEBEE1B-8824-458F-B80F-EC496CD7402B}" srcOrd="0" destOrd="0" presId="urn:microsoft.com/office/officeart/2005/8/layout/hierarchy4"/>
    <dgm:cxn modelId="{A57DEA26-F434-4C13-8A72-895AC6B0284E}" type="presParOf" srcId="{DE083DAB-FABE-4710-86EB-897679C7F3FF}" destId="{1E18C173-0D96-42D5-9A21-FA5389E840FF}" srcOrd="1" destOrd="0" presId="urn:microsoft.com/office/officeart/2005/8/layout/hierarchy4"/>
    <dgm:cxn modelId="{73E9E0AF-53A8-457D-B579-050787E7EB3A}" type="presParOf" srcId="{D820C6F7-ECBC-4070-A4B0-99650CA2189D}" destId="{13F97DE3-3F93-46EA-8929-370C5DD55F1B}" srcOrd="1" destOrd="0" presId="urn:microsoft.com/office/officeart/2005/8/layout/hierarchy4"/>
    <dgm:cxn modelId="{772DC94A-A3CE-47EF-BDE5-CF460DCDDA88}" type="presParOf" srcId="{D820C6F7-ECBC-4070-A4B0-99650CA2189D}" destId="{BE3F5DC4-9DEC-4741-8D5E-4B2D3D67B38F}" srcOrd="2" destOrd="0" presId="urn:microsoft.com/office/officeart/2005/8/layout/hierarchy4"/>
    <dgm:cxn modelId="{2AF2A148-178E-44D7-B31C-4F9CC4D9B23C}" type="presParOf" srcId="{BE3F5DC4-9DEC-4741-8D5E-4B2D3D67B38F}" destId="{2F202750-54DF-49A3-A5FA-468A9A4CB4F6}" srcOrd="0" destOrd="0" presId="urn:microsoft.com/office/officeart/2005/8/layout/hierarchy4"/>
    <dgm:cxn modelId="{F99B6DC8-2E92-43C2-9C08-29AEBB4A1060}" type="presParOf" srcId="{BE3F5DC4-9DEC-4741-8D5E-4B2D3D67B38F}" destId="{CA3460DE-518F-4CEB-A437-9ED8CBAF3DB3}" srcOrd="1" destOrd="0" presId="urn:microsoft.com/office/officeart/2005/8/layout/hierarchy4"/>
    <dgm:cxn modelId="{4B1D13CB-F772-4FDE-86BD-3AF00C0A9C7F}" type="presParOf" srcId="{D820C6F7-ECBC-4070-A4B0-99650CA2189D}" destId="{A819EE67-B32B-4089-9593-9321E3F93E36}" srcOrd="3" destOrd="0" presId="urn:microsoft.com/office/officeart/2005/8/layout/hierarchy4"/>
    <dgm:cxn modelId="{5DECEE96-653F-4482-8E71-0E3754B6163D}" type="presParOf" srcId="{D820C6F7-ECBC-4070-A4B0-99650CA2189D}" destId="{B29274C6-0384-483A-8F8C-D49A1FC410C7}" srcOrd="4" destOrd="0" presId="urn:microsoft.com/office/officeart/2005/8/layout/hierarchy4"/>
    <dgm:cxn modelId="{98D00ABA-E667-4B70-AECD-2D7534BB5D99}" type="presParOf" srcId="{B29274C6-0384-483A-8F8C-D49A1FC410C7}" destId="{2B9EFBC8-711B-4899-BAA6-C15AB114A308}" srcOrd="0" destOrd="0" presId="urn:microsoft.com/office/officeart/2005/8/layout/hierarchy4"/>
    <dgm:cxn modelId="{ECAF4DAD-D3C8-4EDB-9B9E-A922879323E5}" type="presParOf" srcId="{B29274C6-0384-483A-8F8C-D49A1FC410C7}" destId="{4B1273DD-117B-46C8-A61F-CE2E343F66F7}" srcOrd="1" destOrd="0" presId="urn:microsoft.com/office/officeart/2005/8/layout/hierarchy4"/>
    <dgm:cxn modelId="{5395678E-75B7-4DC5-BE8A-0DDCDBA1366A}" type="presParOf" srcId="{B9A1C423-C2AE-48D7-AC28-6AD59A5E35A4}" destId="{06FDEB55-DD5E-4714-8902-C79833D156FE}" srcOrd="1" destOrd="0" presId="urn:microsoft.com/office/officeart/2005/8/layout/hierarchy4"/>
    <dgm:cxn modelId="{2FCCBA94-E7AF-4CB7-BEFF-1370069A4E8B}" type="presParOf" srcId="{B9A1C423-C2AE-48D7-AC28-6AD59A5E35A4}" destId="{88865A8A-99A9-498C-9960-5EE06F985EF9}" srcOrd="2" destOrd="0" presId="urn:microsoft.com/office/officeart/2005/8/layout/hierarchy4"/>
    <dgm:cxn modelId="{6814BA7B-F7E5-447C-BBDC-FD223E5886BD}" type="presParOf" srcId="{88865A8A-99A9-498C-9960-5EE06F985EF9}" destId="{38B4B458-7FB8-44C7-BC2A-5B7AECE5EBC7}" srcOrd="0" destOrd="0" presId="urn:microsoft.com/office/officeart/2005/8/layout/hierarchy4"/>
    <dgm:cxn modelId="{BE542384-DD0E-4D40-ACE6-199A4D92BF02}" type="presParOf" srcId="{88865A8A-99A9-498C-9960-5EE06F985EF9}" destId="{5E6A1F76-3E40-4796-BCB2-AB57F8DCDF77}" srcOrd="1" destOrd="0" presId="urn:microsoft.com/office/officeart/2005/8/layout/hierarchy4"/>
    <dgm:cxn modelId="{FDEC8459-ED5D-4892-A8EB-1E5B4C34DD83}" type="presParOf" srcId="{88865A8A-99A9-498C-9960-5EE06F985EF9}" destId="{591D50F5-4BA6-44A1-8354-223B55F91FD1}" srcOrd="2" destOrd="0" presId="urn:microsoft.com/office/officeart/2005/8/layout/hierarchy4"/>
    <dgm:cxn modelId="{79B95B7C-93D5-4E33-921E-43521E328781}" type="presParOf" srcId="{591D50F5-4BA6-44A1-8354-223B55F91FD1}" destId="{68CF4B63-FFDD-4FE3-84CE-E46AA3035622}" srcOrd="0" destOrd="0" presId="urn:microsoft.com/office/officeart/2005/8/layout/hierarchy4"/>
    <dgm:cxn modelId="{810D9854-E61A-41E7-B2D2-678FE8BC1FDF}" type="presParOf" srcId="{68CF4B63-FFDD-4FE3-84CE-E46AA3035622}" destId="{AE4A908E-00F1-4737-9E91-0F0CEFF7E99F}" srcOrd="0" destOrd="0" presId="urn:microsoft.com/office/officeart/2005/8/layout/hierarchy4"/>
    <dgm:cxn modelId="{4390CB57-B684-478A-92F5-66D746CF54DF}" type="presParOf" srcId="{68CF4B63-FFDD-4FE3-84CE-E46AA3035622}" destId="{30178A18-E4D5-4312-9B2D-03684E6143DD}" srcOrd="1" destOrd="0" presId="urn:microsoft.com/office/officeart/2005/8/layout/hierarchy4"/>
    <dgm:cxn modelId="{A24067C5-4896-4EB7-8377-DC835A621215}" type="presParOf" srcId="{68CF4B63-FFDD-4FE3-84CE-E46AA3035622}" destId="{483EE386-4307-4D08-96D9-780110B37208}" srcOrd="2" destOrd="0" presId="urn:microsoft.com/office/officeart/2005/8/layout/hierarchy4"/>
    <dgm:cxn modelId="{A056B43F-50EB-4913-9289-DB269BEAA884}" type="presParOf" srcId="{483EE386-4307-4D08-96D9-780110B37208}" destId="{02F6E66D-5B40-4129-9A02-CF01E4DFFB00}" srcOrd="0" destOrd="0" presId="urn:microsoft.com/office/officeart/2005/8/layout/hierarchy4"/>
    <dgm:cxn modelId="{6C634997-CDCC-4CCC-BC1E-DABDD7C2CC4A}" type="presParOf" srcId="{02F6E66D-5B40-4129-9A02-CF01E4DFFB00}" destId="{853492C5-D0AA-40E1-9D81-4F021F58A663}" srcOrd="0" destOrd="0" presId="urn:microsoft.com/office/officeart/2005/8/layout/hierarchy4"/>
    <dgm:cxn modelId="{C390EF3B-06B6-45B6-8AD9-8EDDFC4C0213}" type="presParOf" srcId="{02F6E66D-5B40-4129-9A02-CF01E4DFFB00}" destId="{7EF8F015-FD29-434A-9C6F-5281BD5FA809}" srcOrd="1" destOrd="0" presId="urn:microsoft.com/office/officeart/2005/8/layout/hierarchy4"/>
    <dgm:cxn modelId="{733B9489-D7F7-442E-8F3D-05202AD836E0}" type="presParOf" srcId="{483EE386-4307-4D08-96D9-780110B37208}" destId="{B240D3E4-22E3-4775-9FE3-A249F53A604F}" srcOrd="1" destOrd="0" presId="urn:microsoft.com/office/officeart/2005/8/layout/hierarchy4"/>
    <dgm:cxn modelId="{4F3E7AB7-5F3D-443E-9F73-6769375F8ABF}" type="presParOf" srcId="{483EE386-4307-4D08-96D9-780110B37208}" destId="{D0BFA1A2-4A9C-402B-ACB9-DE06DE5BDB21}" srcOrd="2" destOrd="0" presId="urn:microsoft.com/office/officeart/2005/8/layout/hierarchy4"/>
    <dgm:cxn modelId="{0ECE0B48-5532-4226-9EA8-3C04F601080D}" type="presParOf" srcId="{D0BFA1A2-4A9C-402B-ACB9-DE06DE5BDB21}" destId="{DB53B095-0BFA-4A64-A918-8226BE80BD66}" srcOrd="0" destOrd="0" presId="urn:microsoft.com/office/officeart/2005/8/layout/hierarchy4"/>
    <dgm:cxn modelId="{F963777C-2373-4001-8230-CB603D0E259E}" type="presParOf" srcId="{D0BFA1A2-4A9C-402B-ACB9-DE06DE5BDB21}" destId="{2B4DC3FF-BA3C-4532-85EB-ACEDB7D581F9}" srcOrd="1" destOrd="0" presId="urn:microsoft.com/office/officeart/2005/8/layout/hierarchy4"/>
    <dgm:cxn modelId="{FD8BEC71-3C4E-4694-B11C-F4607F2E0BE6}" type="presParOf" srcId="{483EE386-4307-4D08-96D9-780110B37208}" destId="{42706B10-AFFB-4D61-9C5C-64DEBC53809D}" srcOrd="3" destOrd="0" presId="urn:microsoft.com/office/officeart/2005/8/layout/hierarchy4"/>
    <dgm:cxn modelId="{333EBA45-2CFE-4559-B72F-7A473900EE57}" type="presParOf" srcId="{483EE386-4307-4D08-96D9-780110B37208}" destId="{0548E744-E087-48D8-BDA7-054D69E7E183}" srcOrd="4" destOrd="0" presId="urn:microsoft.com/office/officeart/2005/8/layout/hierarchy4"/>
    <dgm:cxn modelId="{464B8C50-C77E-4DB4-B75D-47CCA5F77ABD}" type="presParOf" srcId="{0548E744-E087-48D8-BDA7-054D69E7E183}" destId="{595F7233-5237-4E54-9ED4-3E526A88DF76}" srcOrd="0" destOrd="0" presId="urn:microsoft.com/office/officeart/2005/8/layout/hierarchy4"/>
    <dgm:cxn modelId="{B27CFFDF-1D47-4CE3-BF98-15A78D5E74BC}" type="presParOf" srcId="{0548E744-E087-48D8-BDA7-054D69E7E183}" destId="{FF51D3AD-AC38-458F-92F6-55D6AA1821A3}" srcOrd="1" destOrd="0" presId="urn:microsoft.com/office/officeart/2005/8/layout/hierarchy4"/>
    <dgm:cxn modelId="{A15A8205-674B-40C5-A638-C93872E9F498}" type="presParOf" srcId="{591D50F5-4BA6-44A1-8354-223B55F91FD1}" destId="{1A716F00-4CBD-4A57-A3A2-77937FB25473}" srcOrd="1" destOrd="0" presId="urn:microsoft.com/office/officeart/2005/8/layout/hierarchy4"/>
    <dgm:cxn modelId="{734B95F4-2B11-4CD3-A79A-8A897D132D30}" type="presParOf" srcId="{591D50F5-4BA6-44A1-8354-223B55F91FD1}" destId="{CC7A80EB-7708-45BA-9194-FA0677E17D4E}" srcOrd="2" destOrd="0" presId="urn:microsoft.com/office/officeart/2005/8/layout/hierarchy4"/>
    <dgm:cxn modelId="{7EAFD5A9-DACC-4942-ABCD-D9EC00BEB9AA}" type="presParOf" srcId="{CC7A80EB-7708-45BA-9194-FA0677E17D4E}" destId="{F0457F78-4758-4A1E-B609-AD5A6C4B220B}" srcOrd="0" destOrd="0" presId="urn:microsoft.com/office/officeart/2005/8/layout/hierarchy4"/>
    <dgm:cxn modelId="{4FECB42A-CD24-4C2B-AAC0-B3A59111E4B1}" type="presParOf" srcId="{CC7A80EB-7708-45BA-9194-FA0677E17D4E}" destId="{1BA7A10B-0B04-4757-9659-D994BEBC8661}" srcOrd="1" destOrd="0" presId="urn:microsoft.com/office/officeart/2005/8/layout/hierarchy4"/>
    <dgm:cxn modelId="{BD6004FA-0DDA-4DA2-9464-24E0E3446171}" type="presParOf" srcId="{CC7A80EB-7708-45BA-9194-FA0677E17D4E}" destId="{DA8649EA-AF9F-4E2A-B9E3-F5DFDA39C174}" srcOrd="2" destOrd="0" presId="urn:microsoft.com/office/officeart/2005/8/layout/hierarchy4"/>
    <dgm:cxn modelId="{AAE600BE-EE68-41CD-8543-7A57C519D3D8}" type="presParOf" srcId="{DA8649EA-AF9F-4E2A-B9E3-F5DFDA39C174}" destId="{0A49BB28-7764-403F-9346-6E9292C7C346}" srcOrd="0" destOrd="0" presId="urn:microsoft.com/office/officeart/2005/8/layout/hierarchy4"/>
    <dgm:cxn modelId="{E5D02F0F-CB2F-4E93-B1A6-55F3895B055C}" type="presParOf" srcId="{0A49BB28-7764-403F-9346-6E9292C7C346}" destId="{8EE0AC24-CF4D-47C9-B33A-6CDCC13D5CEA}" srcOrd="0" destOrd="0" presId="urn:microsoft.com/office/officeart/2005/8/layout/hierarchy4"/>
    <dgm:cxn modelId="{711B081B-340A-4F97-A0E7-FE0C22854504}" type="presParOf" srcId="{0A49BB28-7764-403F-9346-6E9292C7C346}" destId="{19A9315D-8A03-4738-9F17-0DB241DD4A84}" srcOrd="1" destOrd="0" presId="urn:microsoft.com/office/officeart/2005/8/layout/hierarchy4"/>
    <dgm:cxn modelId="{CDE92FCF-E1BB-49E4-8E08-591E9CBC83F3}" type="presParOf" srcId="{DA8649EA-AF9F-4E2A-B9E3-F5DFDA39C174}" destId="{E5626032-2BA3-4ABE-92AC-AB78E3A7FF85}" srcOrd="1" destOrd="0" presId="urn:microsoft.com/office/officeart/2005/8/layout/hierarchy4"/>
    <dgm:cxn modelId="{03927060-16C0-4E92-88C8-69FAA75B7C47}" type="presParOf" srcId="{DA8649EA-AF9F-4E2A-B9E3-F5DFDA39C174}" destId="{74D23EE6-7CE0-4F91-8937-FED3F85F656A}" srcOrd="2" destOrd="0" presId="urn:microsoft.com/office/officeart/2005/8/layout/hierarchy4"/>
    <dgm:cxn modelId="{24459607-D2B6-4E03-9C29-7593D2BBAF0D}" type="presParOf" srcId="{74D23EE6-7CE0-4F91-8937-FED3F85F656A}" destId="{F23F6CB1-ABA4-4E61-916E-96649985E421}" srcOrd="0" destOrd="0" presId="urn:microsoft.com/office/officeart/2005/8/layout/hierarchy4"/>
    <dgm:cxn modelId="{1E2573BE-39F6-4484-B82A-A8BA0AA3E725}" type="presParOf" srcId="{74D23EE6-7CE0-4F91-8937-FED3F85F656A}" destId="{96B3368A-B36B-4042-AAA9-BB37234DDFB4}" srcOrd="1" destOrd="0" presId="urn:microsoft.com/office/officeart/2005/8/layout/hierarchy4"/>
    <dgm:cxn modelId="{26453C88-B752-45CD-9C31-739F3F453720}" type="presParOf" srcId="{591D50F5-4BA6-44A1-8354-223B55F91FD1}" destId="{2193FEC8-4DA6-4909-A9E9-7995972604E2}" srcOrd="3" destOrd="0" presId="urn:microsoft.com/office/officeart/2005/8/layout/hierarchy4"/>
    <dgm:cxn modelId="{FB326809-448B-438D-AFBD-CB614A885D85}" type="presParOf" srcId="{591D50F5-4BA6-44A1-8354-223B55F91FD1}" destId="{8C2CFF44-C118-4F0C-A6D7-3B788C2ECC8B}" srcOrd="4" destOrd="0" presId="urn:microsoft.com/office/officeart/2005/8/layout/hierarchy4"/>
    <dgm:cxn modelId="{4EA97334-2720-490F-B1E4-8AE5C671C1D2}" type="presParOf" srcId="{8C2CFF44-C118-4F0C-A6D7-3B788C2ECC8B}" destId="{D61D6FA7-FA7E-472D-A1F0-A653673D7743}" srcOrd="0" destOrd="0" presId="urn:microsoft.com/office/officeart/2005/8/layout/hierarchy4"/>
    <dgm:cxn modelId="{F2C05BF0-A857-4834-8E56-FCF0811ABED8}" type="presParOf" srcId="{8C2CFF44-C118-4F0C-A6D7-3B788C2ECC8B}" destId="{BF615CC5-F6F0-4A6C-B9DE-32FB8D419143}" srcOrd="1" destOrd="0" presId="urn:microsoft.com/office/officeart/2005/8/layout/hierarchy4"/>
    <dgm:cxn modelId="{F31395F7-D037-4F62-B79B-C7FB83D054E1}" type="presParOf" srcId="{8C2CFF44-C118-4F0C-A6D7-3B788C2ECC8B}" destId="{822605AD-DB50-484D-9BEC-DC344F1BA28C}" srcOrd="2" destOrd="0" presId="urn:microsoft.com/office/officeart/2005/8/layout/hierarchy4"/>
    <dgm:cxn modelId="{E4F7C9B7-A0B0-489C-B878-A0988D2B94B6}" type="presParOf" srcId="{822605AD-DB50-484D-9BEC-DC344F1BA28C}" destId="{28DDE779-9302-4F51-B3C6-7719827FF231}" srcOrd="0" destOrd="0" presId="urn:microsoft.com/office/officeart/2005/8/layout/hierarchy4"/>
    <dgm:cxn modelId="{07F6BB8D-FF05-4964-811B-B3A8D92B2303}" type="presParOf" srcId="{28DDE779-9302-4F51-B3C6-7719827FF231}" destId="{F9D2E321-94E3-4C15-B7D6-96C68C7F9E0A}" srcOrd="0" destOrd="0" presId="urn:microsoft.com/office/officeart/2005/8/layout/hierarchy4"/>
    <dgm:cxn modelId="{E4A38693-2995-4EE6-B4AB-6D3237CF3261}" type="presParOf" srcId="{28DDE779-9302-4F51-B3C6-7719827FF231}" destId="{4D40A1F8-417C-4057-889E-2C85B30AA7A2}" srcOrd="1" destOrd="0" presId="urn:microsoft.com/office/officeart/2005/8/layout/hierarchy4"/>
    <dgm:cxn modelId="{1F723906-070C-4FF0-8762-A752EF075922}" type="presParOf" srcId="{822605AD-DB50-484D-9BEC-DC344F1BA28C}" destId="{E0C43004-5783-4946-99A1-3FDAA6E2A4C0}" srcOrd="1" destOrd="0" presId="urn:microsoft.com/office/officeart/2005/8/layout/hierarchy4"/>
    <dgm:cxn modelId="{1B5B31E3-71D1-4457-B76A-AA33A09BB3B9}" type="presParOf" srcId="{822605AD-DB50-484D-9BEC-DC344F1BA28C}" destId="{E7A49403-2DE6-44A6-B9B2-35106FD7797E}" srcOrd="2" destOrd="0" presId="urn:microsoft.com/office/officeart/2005/8/layout/hierarchy4"/>
    <dgm:cxn modelId="{EF8768D9-F4F0-4FD8-91A6-A9C1D0DFFBCA}" type="presParOf" srcId="{E7A49403-2DE6-44A6-B9B2-35106FD7797E}" destId="{72D6A740-012D-4FA4-8CDE-623BEC3B38C3}" srcOrd="0" destOrd="0" presId="urn:microsoft.com/office/officeart/2005/8/layout/hierarchy4"/>
    <dgm:cxn modelId="{068ABF55-7D42-4324-B36B-6BDF2D1EB132}" type="presParOf" srcId="{E7A49403-2DE6-44A6-B9B2-35106FD7797E}" destId="{6F142410-EED6-4034-9637-1B0FCEAD8716}" srcOrd="1" destOrd="0" presId="urn:microsoft.com/office/officeart/2005/8/layout/hierarchy4"/>
    <dgm:cxn modelId="{AC5545F5-1987-4914-A022-F961C64300FD}" type="presParOf" srcId="{822605AD-DB50-484D-9BEC-DC344F1BA28C}" destId="{516A559F-AC51-4811-BE19-88C3CA55C7D8}" srcOrd="3" destOrd="0" presId="urn:microsoft.com/office/officeart/2005/8/layout/hierarchy4"/>
    <dgm:cxn modelId="{53CD7776-893B-4AAA-B35C-2C85D7B77C78}" type="presParOf" srcId="{822605AD-DB50-484D-9BEC-DC344F1BA28C}" destId="{30EE04CF-CEE9-469A-A8E9-C8E904B3E0A8}" srcOrd="4" destOrd="0" presId="urn:microsoft.com/office/officeart/2005/8/layout/hierarchy4"/>
    <dgm:cxn modelId="{4579BEAB-3CA8-4560-AA30-44F1B8AE70E6}" type="presParOf" srcId="{30EE04CF-CEE9-469A-A8E9-C8E904B3E0A8}" destId="{E01D0193-B235-4D71-A08B-93C6C3C056C0}" srcOrd="0" destOrd="0" presId="urn:microsoft.com/office/officeart/2005/8/layout/hierarchy4"/>
    <dgm:cxn modelId="{4B497F0E-2815-4E26-A37B-64B2ECE411E3}" type="presParOf" srcId="{30EE04CF-CEE9-469A-A8E9-C8E904B3E0A8}" destId="{563F4BE4-2693-48A1-A90E-408AA1EB731F}" srcOrd="1" destOrd="0" presId="urn:microsoft.com/office/officeart/2005/8/layout/hierarchy4"/>
    <dgm:cxn modelId="{6806A1F5-2031-4D57-BC6A-4C3A79F269F2}" type="presParOf" srcId="{822605AD-DB50-484D-9BEC-DC344F1BA28C}" destId="{1BDBFB0E-2DAB-49C0-93AA-DA215537F575}" srcOrd="5" destOrd="0" presId="urn:microsoft.com/office/officeart/2005/8/layout/hierarchy4"/>
    <dgm:cxn modelId="{91FC5717-FAB9-4EAD-985D-DF23A8850DF6}" type="presParOf" srcId="{822605AD-DB50-484D-9BEC-DC344F1BA28C}" destId="{BC0F7446-161F-4DB3-ADE0-5CB54773A489}" srcOrd="6" destOrd="0" presId="urn:microsoft.com/office/officeart/2005/8/layout/hierarchy4"/>
    <dgm:cxn modelId="{1CFF25A0-C984-40DB-B044-D1718FD6DA88}" type="presParOf" srcId="{BC0F7446-161F-4DB3-ADE0-5CB54773A489}" destId="{C1D76AD3-0BF1-46E1-80C9-4FCACF16105B}" srcOrd="0" destOrd="0" presId="urn:microsoft.com/office/officeart/2005/8/layout/hierarchy4"/>
    <dgm:cxn modelId="{AD8A228E-E6D2-4E9A-BF99-4C199D39465B}" type="presParOf" srcId="{BC0F7446-161F-4DB3-ADE0-5CB54773A489}" destId="{144CF882-4E1C-4A24-816A-BACFE37854E9}" srcOrd="1" destOrd="0" presId="urn:microsoft.com/office/officeart/2005/8/layout/hierarchy4"/>
    <dgm:cxn modelId="{5FE6ABEE-D439-4181-A57B-04A71AA0C34D}" type="presParOf" srcId="{822605AD-DB50-484D-9BEC-DC344F1BA28C}" destId="{B73693B7-5F19-4CDD-B167-2BA740B7DF50}" srcOrd="7" destOrd="0" presId="urn:microsoft.com/office/officeart/2005/8/layout/hierarchy4"/>
    <dgm:cxn modelId="{ED56A3D5-4E9B-4FD1-AD15-20F4BFC61F41}" type="presParOf" srcId="{822605AD-DB50-484D-9BEC-DC344F1BA28C}" destId="{B036CE75-D282-4030-9256-F5AAD4783DD1}" srcOrd="8" destOrd="0" presId="urn:microsoft.com/office/officeart/2005/8/layout/hierarchy4"/>
    <dgm:cxn modelId="{C4F0325F-8919-4E38-8BD0-6AD9F9561A86}" type="presParOf" srcId="{B036CE75-D282-4030-9256-F5AAD4783DD1}" destId="{804C8D68-B8F4-43B5-AC31-ADCEB1688A54}" srcOrd="0" destOrd="0" presId="urn:microsoft.com/office/officeart/2005/8/layout/hierarchy4"/>
    <dgm:cxn modelId="{573960D5-EA64-4142-8074-F2AD13A12A09}" type="presParOf" srcId="{B036CE75-D282-4030-9256-F5AAD4783DD1}" destId="{0F608ED5-FD8D-447C-AD8D-6A5FD1ADC738}"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A1FC6A-7154-46E4-A05D-B366213A18B4}">
      <dsp:nvSpPr>
        <dsp:cNvPr id="0" name=""/>
        <dsp:cNvSpPr/>
      </dsp:nvSpPr>
      <dsp:spPr>
        <a:xfrm>
          <a:off x="1522" y="828"/>
          <a:ext cx="10739661" cy="1250156"/>
        </a:xfrm>
        <a:prstGeom prst="roundRect">
          <a:avLst>
            <a:gd name="adj" fmla="val 1000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Test Design Techniques</a:t>
          </a:r>
          <a:endParaRPr lang="en-PK" sz="5100" kern="1200" dirty="0"/>
        </a:p>
      </dsp:txBody>
      <dsp:txXfrm>
        <a:off x="38138" y="37444"/>
        <a:ext cx="10666429" cy="1176924"/>
      </dsp:txXfrm>
    </dsp:sp>
    <dsp:sp modelId="{3EA061A3-E6FF-4374-BADF-D0E27E1CF73A}">
      <dsp:nvSpPr>
        <dsp:cNvPr id="0" name=""/>
        <dsp:cNvSpPr/>
      </dsp:nvSpPr>
      <dsp:spPr>
        <a:xfrm>
          <a:off x="1522" y="1389779"/>
          <a:ext cx="4395622" cy="1250156"/>
        </a:xfrm>
        <a:prstGeom prst="roundRect">
          <a:avLst>
            <a:gd name="adj" fmla="val 10000"/>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Static</a:t>
          </a:r>
          <a:endParaRPr lang="en-PK" sz="5100" kern="1200" dirty="0"/>
        </a:p>
      </dsp:txBody>
      <dsp:txXfrm>
        <a:off x="38138" y="1426395"/>
        <a:ext cx="4322390" cy="1176924"/>
      </dsp:txXfrm>
    </dsp:sp>
    <dsp:sp modelId="{3953EB42-035B-46F2-9C25-4D38EA6C02F5}">
      <dsp:nvSpPr>
        <dsp:cNvPr id="0" name=""/>
        <dsp:cNvSpPr/>
      </dsp:nvSpPr>
      <dsp:spPr>
        <a:xfrm>
          <a:off x="1522" y="2778730"/>
          <a:ext cx="2498868" cy="1250156"/>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Reviews</a:t>
          </a:r>
          <a:endParaRPr lang="en-PK" sz="1500" kern="1200" dirty="0"/>
        </a:p>
      </dsp:txBody>
      <dsp:txXfrm>
        <a:off x="38138" y="2815346"/>
        <a:ext cx="2425636" cy="1176924"/>
      </dsp:txXfrm>
    </dsp:sp>
    <dsp:sp modelId="{1260B3DF-E1C7-40DD-9179-92177B5A9EB5}">
      <dsp:nvSpPr>
        <dsp:cNvPr id="0" name=""/>
        <dsp:cNvSpPr/>
      </dsp:nvSpPr>
      <dsp:spPr>
        <a:xfrm>
          <a:off x="1522" y="4167682"/>
          <a:ext cx="615030" cy="1250156"/>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Informal</a:t>
          </a:r>
          <a:endParaRPr lang="en-PK" sz="1200" kern="1200" dirty="0"/>
        </a:p>
      </dsp:txBody>
      <dsp:txXfrm>
        <a:off x="19536" y="4185696"/>
        <a:ext cx="579002" cy="1214128"/>
      </dsp:txXfrm>
    </dsp:sp>
    <dsp:sp modelId="{8CA405A5-3446-42F7-AD16-ADF33477450C}">
      <dsp:nvSpPr>
        <dsp:cNvPr id="0" name=""/>
        <dsp:cNvSpPr/>
      </dsp:nvSpPr>
      <dsp:spPr>
        <a:xfrm>
          <a:off x="629468" y="4167682"/>
          <a:ext cx="615030" cy="1250156"/>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Inspection</a:t>
          </a:r>
          <a:endParaRPr lang="en-PK" sz="1200" kern="1200" dirty="0"/>
        </a:p>
      </dsp:txBody>
      <dsp:txXfrm>
        <a:off x="647482" y="4185696"/>
        <a:ext cx="579002" cy="1214128"/>
      </dsp:txXfrm>
    </dsp:sp>
    <dsp:sp modelId="{EDEDB21C-DE74-48CA-9B51-D8EDFDDAC92A}">
      <dsp:nvSpPr>
        <dsp:cNvPr id="0" name=""/>
        <dsp:cNvSpPr/>
      </dsp:nvSpPr>
      <dsp:spPr>
        <a:xfrm>
          <a:off x="1257414" y="4167682"/>
          <a:ext cx="615030" cy="1250156"/>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Technical</a:t>
          </a:r>
          <a:endParaRPr lang="en-PK" sz="1200" kern="1200" dirty="0"/>
        </a:p>
      </dsp:txBody>
      <dsp:txXfrm>
        <a:off x="1275428" y="4185696"/>
        <a:ext cx="579002" cy="1214128"/>
      </dsp:txXfrm>
    </dsp:sp>
    <dsp:sp modelId="{04A85011-ED52-4912-85F1-87EAF4A439C8}">
      <dsp:nvSpPr>
        <dsp:cNvPr id="0" name=""/>
        <dsp:cNvSpPr/>
      </dsp:nvSpPr>
      <dsp:spPr>
        <a:xfrm>
          <a:off x="1885360" y="4167682"/>
          <a:ext cx="615030" cy="1250156"/>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Walkthroughs</a:t>
          </a:r>
          <a:endParaRPr lang="en-PK" sz="1200" kern="1200" dirty="0"/>
        </a:p>
      </dsp:txBody>
      <dsp:txXfrm>
        <a:off x="1903374" y="4185696"/>
        <a:ext cx="579002" cy="1214128"/>
      </dsp:txXfrm>
    </dsp:sp>
    <dsp:sp modelId="{4945916D-E25D-4DBE-8952-EFF8166A62C1}">
      <dsp:nvSpPr>
        <dsp:cNvPr id="0" name=""/>
        <dsp:cNvSpPr/>
      </dsp:nvSpPr>
      <dsp:spPr>
        <a:xfrm>
          <a:off x="2526222" y="2778730"/>
          <a:ext cx="1870922" cy="1250156"/>
        </a:xfrm>
        <a:prstGeom prst="roundRect">
          <a:avLst>
            <a:gd name="adj" fmla="val 1000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Static Testing</a:t>
          </a:r>
          <a:endParaRPr lang="en-PK" sz="1500" kern="1200" dirty="0"/>
        </a:p>
      </dsp:txBody>
      <dsp:txXfrm>
        <a:off x="2562838" y="2815346"/>
        <a:ext cx="1797690" cy="1176924"/>
      </dsp:txXfrm>
    </dsp:sp>
    <dsp:sp modelId="{8EEBEE1B-8824-458F-B80F-EC496CD7402B}">
      <dsp:nvSpPr>
        <dsp:cNvPr id="0" name=""/>
        <dsp:cNvSpPr/>
      </dsp:nvSpPr>
      <dsp:spPr>
        <a:xfrm>
          <a:off x="2526222" y="4167682"/>
          <a:ext cx="615030" cy="1250156"/>
        </a:xfrm>
        <a:prstGeom prst="roundRect">
          <a:avLst>
            <a:gd name="adj" fmla="val 1000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Static Analysis</a:t>
          </a:r>
          <a:endParaRPr lang="en-PK" sz="1200" kern="1200" dirty="0"/>
        </a:p>
      </dsp:txBody>
      <dsp:txXfrm>
        <a:off x="2544236" y="4185696"/>
        <a:ext cx="579002" cy="1214128"/>
      </dsp:txXfrm>
    </dsp:sp>
    <dsp:sp modelId="{2F202750-54DF-49A3-A5FA-468A9A4CB4F6}">
      <dsp:nvSpPr>
        <dsp:cNvPr id="0" name=""/>
        <dsp:cNvSpPr/>
      </dsp:nvSpPr>
      <dsp:spPr>
        <a:xfrm>
          <a:off x="3154168" y="4167682"/>
          <a:ext cx="615030" cy="1250156"/>
        </a:xfrm>
        <a:prstGeom prst="roundRect">
          <a:avLst>
            <a:gd name="adj" fmla="val 1000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Control Flow</a:t>
          </a:r>
          <a:endParaRPr lang="en-PK" sz="1200" kern="1200" dirty="0"/>
        </a:p>
      </dsp:txBody>
      <dsp:txXfrm>
        <a:off x="3172182" y="4185696"/>
        <a:ext cx="579002" cy="1214128"/>
      </dsp:txXfrm>
    </dsp:sp>
    <dsp:sp modelId="{2B9EFBC8-711B-4899-BAA6-C15AB114A308}">
      <dsp:nvSpPr>
        <dsp:cNvPr id="0" name=""/>
        <dsp:cNvSpPr/>
      </dsp:nvSpPr>
      <dsp:spPr>
        <a:xfrm>
          <a:off x="3782114" y="4167682"/>
          <a:ext cx="615030" cy="1250156"/>
        </a:xfrm>
        <a:prstGeom prst="roundRect">
          <a:avLst>
            <a:gd name="adj" fmla="val 1000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Data Flow</a:t>
          </a:r>
          <a:endParaRPr lang="en-PK" sz="1200" kern="1200" dirty="0"/>
        </a:p>
      </dsp:txBody>
      <dsp:txXfrm>
        <a:off x="3800128" y="4185696"/>
        <a:ext cx="579002" cy="1214128"/>
      </dsp:txXfrm>
    </dsp:sp>
    <dsp:sp modelId="{38B4B458-7FB8-44C7-BC2A-5B7AECE5EBC7}">
      <dsp:nvSpPr>
        <dsp:cNvPr id="0" name=""/>
        <dsp:cNvSpPr/>
      </dsp:nvSpPr>
      <dsp:spPr>
        <a:xfrm>
          <a:off x="4448807" y="1389779"/>
          <a:ext cx="6292376" cy="1250156"/>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Dynamic</a:t>
          </a:r>
          <a:endParaRPr lang="en-PK" sz="5100" kern="1200" dirty="0"/>
        </a:p>
      </dsp:txBody>
      <dsp:txXfrm>
        <a:off x="4485423" y="1426395"/>
        <a:ext cx="6219144" cy="1176924"/>
      </dsp:txXfrm>
    </dsp:sp>
    <dsp:sp modelId="{AE4A908E-00F1-4737-9E91-0F0CEFF7E99F}">
      <dsp:nvSpPr>
        <dsp:cNvPr id="0" name=""/>
        <dsp:cNvSpPr/>
      </dsp:nvSpPr>
      <dsp:spPr>
        <a:xfrm>
          <a:off x="4448807" y="2778730"/>
          <a:ext cx="1870922" cy="1250156"/>
        </a:xfrm>
        <a:prstGeom prst="roundRect">
          <a:avLst>
            <a:gd name="adj" fmla="val 10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Structured Based</a:t>
          </a:r>
          <a:endParaRPr lang="en-PK" sz="1500" kern="1200" dirty="0"/>
        </a:p>
      </dsp:txBody>
      <dsp:txXfrm>
        <a:off x="4485423" y="2815346"/>
        <a:ext cx="1797690" cy="1176924"/>
      </dsp:txXfrm>
    </dsp:sp>
    <dsp:sp modelId="{853492C5-D0AA-40E1-9D81-4F021F58A663}">
      <dsp:nvSpPr>
        <dsp:cNvPr id="0" name=""/>
        <dsp:cNvSpPr/>
      </dsp:nvSpPr>
      <dsp:spPr>
        <a:xfrm>
          <a:off x="4448807" y="4167682"/>
          <a:ext cx="615030" cy="1250156"/>
        </a:xfrm>
        <a:prstGeom prst="roundRect">
          <a:avLst>
            <a:gd name="adj" fmla="val 10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Statement</a:t>
          </a:r>
          <a:endParaRPr lang="en-PK" sz="1200" kern="1200" dirty="0"/>
        </a:p>
      </dsp:txBody>
      <dsp:txXfrm>
        <a:off x="4466821" y="4185696"/>
        <a:ext cx="579002" cy="1214128"/>
      </dsp:txXfrm>
    </dsp:sp>
    <dsp:sp modelId="{DB53B095-0BFA-4A64-A918-8226BE80BD66}">
      <dsp:nvSpPr>
        <dsp:cNvPr id="0" name=""/>
        <dsp:cNvSpPr/>
      </dsp:nvSpPr>
      <dsp:spPr>
        <a:xfrm>
          <a:off x="5076753" y="4167682"/>
          <a:ext cx="615030" cy="1250156"/>
        </a:xfrm>
        <a:prstGeom prst="roundRect">
          <a:avLst>
            <a:gd name="adj" fmla="val 10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Branch/Decision</a:t>
          </a:r>
          <a:endParaRPr lang="en-PK" sz="1200" kern="1200" dirty="0"/>
        </a:p>
      </dsp:txBody>
      <dsp:txXfrm>
        <a:off x="5094767" y="4185696"/>
        <a:ext cx="579002" cy="1214128"/>
      </dsp:txXfrm>
    </dsp:sp>
    <dsp:sp modelId="{595F7233-5237-4E54-9ED4-3E526A88DF76}">
      <dsp:nvSpPr>
        <dsp:cNvPr id="0" name=""/>
        <dsp:cNvSpPr/>
      </dsp:nvSpPr>
      <dsp:spPr>
        <a:xfrm>
          <a:off x="5704699" y="4167682"/>
          <a:ext cx="615030" cy="1250156"/>
        </a:xfrm>
        <a:prstGeom prst="roundRect">
          <a:avLst>
            <a:gd name="adj" fmla="val 10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Condition</a:t>
          </a:r>
          <a:endParaRPr lang="en-PK" sz="1200" kern="1200" dirty="0"/>
        </a:p>
      </dsp:txBody>
      <dsp:txXfrm>
        <a:off x="5722713" y="4185696"/>
        <a:ext cx="579002" cy="1214128"/>
      </dsp:txXfrm>
    </dsp:sp>
    <dsp:sp modelId="{F0457F78-4758-4A1E-B609-AD5A6C4B220B}">
      <dsp:nvSpPr>
        <dsp:cNvPr id="0" name=""/>
        <dsp:cNvSpPr/>
      </dsp:nvSpPr>
      <dsp:spPr>
        <a:xfrm>
          <a:off x="6345561" y="2778730"/>
          <a:ext cx="1242976" cy="1250156"/>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Experienced Based</a:t>
          </a:r>
          <a:endParaRPr lang="en-PK" sz="1500" kern="1200" dirty="0"/>
        </a:p>
      </dsp:txBody>
      <dsp:txXfrm>
        <a:off x="6381967" y="2815136"/>
        <a:ext cx="1170164" cy="1177344"/>
      </dsp:txXfrm>
    </dsp:sp>
    <dsp:sp modelId="{8EE0AC24-CF4D-47C9-B33A-6CDCC13D5CEA}">
      <dsp:nvSpPr>
        <dsp:cNvPr id="0" name=""/>
        <dsp:cNvSpPr/>
      </dsp:nvSpPr>
      <dsp:spPr>
        <a:xfrm>
          <a:off x="6345561" y="4167682"/>
          <a:ext cx="615030" cy="1250156"/>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Error Guessing</a:t>
          </a:r>
          <a:endParaRPr lang="en-PK" sz="1200" kern="1200" dirty="0"/>
        </a:p>
      </dsp:txBody>
      <dsp:txXfrm>
        <a:off x="6363575" y="4185696"/>
        <a:ext cx="579002" cy="1214128"/>
      </dsp:txXfrm>
    </dsp:sp>
    <dsp:sp modelId="{F23F6CB1-ABA4-4E61-916E-96649985E421}">
      <dsp:nvSpPr>
        <dsp:cNvPr id="0" name=""/>
        <dsp:cNvSpPr/>
      </dsp:nvSpPr>
      <dsp:spPr>
        <a:xfrm>
          <a:off x="6973507" y="4167682"/>
          <a:ext cx="615030" cy="1250156"/>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Exploratory</a:t>
          </a:r>
          <a:endParaRPr lang="en-PK" sz="1200" kern="1200" dirty="0"/>
        </a:p>
      </dsp:txBody>
      <dsp:txXfrm>
        <a:off x="6991521" y="4185696"/>
        <a:ext cx="579002" cy="1214128"/>
      </dsp:txXfrm>
    </dsp:sp>
    <dsp:sp modelId="{D61D6FA7-FA7E-472D-A1F0-A653673D7743}">
      <dsp:nvSpPr>
        <dsp:cNvPr id="0" name=""/>
        <dsp:cNvSpPr/>
      </dsp:nvSpPr>
      <dsp:spPr>
        <a:xfrm>
          <a:off x="7614368" y="2778730"/>
          <a:ext cx="3126814" cy="1250156"/>
        </a:xfrm>
        <a:prstGeom prst="roundRect">
          <a:avLst>
            <a:gd name="adj" fmla="val 10000"/>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Specification Based</a:t>
          </a:r>
          <a:endParaRPr lang="en-PK" sz="1500" kern="1200" dirty="0"/>
        </a:p>
      </dsp:txBody>
      <dsp:txXfrm>
        <a:off x="7650984" y="2815346"/>
        <a:ext cx="3053582" cy="1176924"/>
      </dsp:txXfrm>
    </dsp:sp>
    <dsp:sp modelId="{F9D2E321-94E3-4C15-B7D6-96C68C7F9E0A}">
      <dsp:nvSpPr>
        <dsp:cNvPr id="0" name=""/>
        <dsp:cNvSpPr/>
      </dsp:nvSpPr>
      <dsp:spPr>
        <a:xfrm>
          <a:off x="7614368" y="4167682"/>
          <a:ext cx="615030" cy="1250156"/>
        </a:xfrm>
        <a:prstGeom prst="roundRect">
          <a:avLst>
            <a:gd name="adj" fmla="val 10000"/>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BVA</a:t>
          </a:r>
          <a:endParaRPr lang="en-PK" sz="1200" kern="1200" dirty="0"/>
        </a:p>
      </dsp:txBody>
      <dsp:txXfrm>
        <a:off x="7632382" y="4185696"/>
        <a:ext cx="579002" cy="1214128"/>
      </dsp:txXfrm>
    </dsp:sp>
    <dsp:sp modelId="{72D6A740-012D-4FA4-8CDE-623BEC3B38C3}">
      <dsp:nvSpPr>
        <dsp:cNvPr id="0" name=""/>
        <dsp:cNvSpPr/>
      </dsp:nvSpPr>
      <dsp:spPr>
        <a:xfrm>
          <a:off x="8242314" y="4167682"/>
          <a:ext cx="615030" cy="1250156"/>
        </a:xfrm>
        <a:prstGeom prst="roundRect">
          <a:avLst>
            <a:gd name="adj" fmla="val 10000"/>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ECP</a:t>
          </a:r>
          <a:endParaRPr lang="en-PK" sz="1200" kern="1200" dirty="0"/>
        </a:p>
      </dsp:txBody>
      <dsp:txXfrm>
        <a:off x="8260328" y="4185696"/>
        <a:ext cx="579002" cy="1214128"/>
      </dsp:txXfrm>
    </dsp:sp>
    <dsp:sp modelId="{E01D0193-B235-4D71-A08B-93C6C3C056C0}">
      <dsp:nvSpPr>
        <dsp:cNvPr id="0" name=""/>
        <dsp:cNvSpPr/>
      </dsp:nvSpPr>
      <dsp:spPr>
        <a:xfrm>
          <a:off x="8870260" y="4167682"/>
          <a:ext cx="615030" cy="1250156"/>
        </a:xfrm>
        <a:prstGeom prst="roundRect">
          <a:avLst>
            <a:gd name="adj" fmla="val 10000"/>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State Transition</a:t>
          </a:r>
          <a:endParaRPr lang="en-PK" sz="1200" kern="1200" dirty="0"/>
        </a:p>
      </dsp:txBody>
      <dsp:txXfrm>
        <a:off x="8888274" y="4185696"/>
        <a:ext cx="579002" cy="1214128"/>
      </dsp:txXfrm>
    </dsp:sp>
    <dsp:sp modelId="{C1D76AD3-0BF1-46E1-80C9-4FCACF16105B}">
      <dsp:nvSpPr>
        <dsp:cNvPr id="0" name=""/>
        <dsp:cNvSpPr/>
      </dsp:nvSpPr>
      <dsp:spPr>
        <a:xfrm>
          <a:off x="9498207" y="4167682"/>
          <a:ext cx="615030" cy="1250156"/>
        </a:xfrm>
        <a:prstGeom prst="roundRect">
          <a:avLst>
            <a:gd name="adj" fmla="val 10000"/>
          </a:avLst>
        </a:prstGeom>
        <a:solidFill>
          <a:srgbClr val="38572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Use Case</a:t>
          </a:r>
          <a:endParaRPr lang="en-PK" sz="1200" kern="1200" dirty="0"/>
        </a:p>
      </dsp:txBody>
      <dsp:txXfrm>
        <a:off x="9516221" y="4185696"/>
        <a:ext cx="579002" cy="1214128"/>
      </dsp:txXfrm>
    </dsp:sp>
    <dsp:sp modelId="{804C8D68-B8F4-43B5-AC31-ADCEB1688A54}">
      <dsp:nvSpPr>
        <dsp:cNvPr id="0" name=""/>
        <dsp:cNvSpPr/>
      </dsp:nvSpPr>
      <dsp:spPr>
        <a:xfrm>
          <a:off x="10126153" y="4167682"/>
          <a:ext cx="615030" cy="1250156"/>
        </a:xfrm>
        <a:prstGeom prst="roundRect">
          <a:avLst>
            <a:gd name="adj" fmla="val 10000"/>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Decision Table</a:t>
          </a:r>
          <a:endParaRPr lang="en-PK" sz="1200" kern="1200" dirty="0"/>
        </a:p>
      </dsp:txBody>
      <dsp:txXfrm>
        <a:off x="10144167" y="4185696"/>
        <a:ext cx="579002" cy="121412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6/14/2022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6/14/2022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25466393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descr="Office desk with laptop in the center surrounded by paper, pen, pencils, and other office items"/>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Rectangle 5"/>
          <p:cNvSpPr/>
          <p:nvPr userDrawn="1"/>
        </p:nvSpPr>
        <p:spPr bwMode="auto">
          <a:xfrm>
            <a:off x="2718924" y="3394610"/>
            <a:ext cx="9473076" cy="2023285"/>
          </a:xfrm>
          <a:prstGeom prst="rect">
            <a:avLst/>
          </a:prstGeom>
          <a:solidFill>
            <a:schemeClr val="accent2">
              <a:lumMod val="75000"/>
            </a:schemeClr>
          </a:solidFill>
          <a:ln>
            <a:noFill/>
          </a:ln>
        </p:spPr>
        <p:txBody>
          <a:bodyPr lIns="91425" tIns="91425" rIns="91425" bIns="91425" anchor="ctr" anchorCtr="0">
            <a:noAutofit/>
          </a:bodyPr>
          <a:lstStyle/>
          <a:p>
            <a:pPr lvl="0">
              <a:spcBef>
                <a:spcPts val="0"/>
              </a:spcBef>
              <a:buNone/>
            </a:pPr>
            <a:endParaRPr lang="en-US">
              <a:solidFill>
                <a:schemeClr val="tx1"/>
              </a:solidFill>
            </a:endParaRPr>
          </a:p>
        </p:txBody>
      </p:sp>
      <p:sp>
        <p:nvSpPr>
          <p:cNvPr id="8" name="Title 1"/>
          <p:cNvSpPr>
            <a:spLocks noGrp="1"/>
          </p:cNvSpPr>
          <p:nvPr>
            <p:ph type="title"/>
          </p:nvPr>
        </p:nvSpPr>
        <p:spPr>
          <a:xfrm>
            <a:off x="4539632" y="3850504"/>
            <a:ext cx="7611908" cy="1111495"/>
          </a:xfrm>
          <a:noFill/>
        </p:spPr>
        <p:txBody>
          <a:bodyPr>
            <a:normAutofit/>
          </a:bodyPr>
          <a:lstStyle>
            <a:lvl1pPr algn="l">
              <a:defRPr sz="44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D31A3-BB3E-4313-83C9-61296DA7E415}"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3873754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92256" y="365125"/>
            <a:ext cx="64008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52600" y="365125"/>
            <a:ext cx="916305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D31A3-BB3E-4313-83C9-61296DA7E415}"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4207076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p:cNvSpPr/>
          <p:nvPr userDrawn="1"/>
        </p:nvSpPr>
        <p:spPr>
          <a:xfrm>
            <a:off x="1" y="0"/>
            <a:ext cx="144038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9" name="Rectangle 8"/>
          <p:cNvSpPr/>
          <p:nvPr userDrawn="1"/>
        </p:nvSpPr>
        <p:spPr>
          <a:xfrm>
            <a:off x="0" y="0"/>
            <a:ext cx="1440382"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1752600" y="1444752"/>
            <a:ext cx="10076688" cy="43891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BEEBAAA-29B5-4AF5-BC5F-7E580C29002D}" type="datetimeFigureOut">
              <a:rPr lang="en-US" smtClean="0"/>
              <a:pPr/>
              <a:t>6/14/2022</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2600" y="1709738"/>
            <a:ext cx="10079736" cy="2852737"/>
          </a:xfrm>
        </p:spPr>
        <p:txBody>
          <a:bodyPr anchor="b">
            <a:normAutofit/>
          </a:bodyPr>
          <a:lstStyle>
            <a:lvl1pPr>
              <a:defRPr sz="4400"/>
            </a:lvl1pPr>
          </a:lstStyle>
          <a:p>
            <a:r>
              <a:rPr lang="en-US"/>
              <a:t>Click to edit Master title style</a:t>
            </a:r>
            <a:endParaRPr lang="en-US" dirty="0"/>
          </a:p>
        </p:txBody>
      </p:sp>
      <p:sp>
        <p:nvSpPr>
          <p:cNvPr id="3" name="Text Placeholder 2"/>
          <p:cNvSpPr>
            <a:spLocks noGrp="1"/>
          </p:cNvSpPr>
          <p:nvPr>
            <p:ph type="body" idx="1"/>
          </p:nvPr>
        </p:nvSpPr>
        <p:spPr>
          <a:xfrm>
            <a:off x="1752600" y="4589463"/>
            <a:ext cx="10079736"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BD31A3-BB3E-4313-83C9-61296DA7E415}"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2109384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52600" y="1501775"/>
            <a:ext cx="47434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086600" y="1501775"/>
            <a:ext cx="47434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BD31A3-BB3E-4313-83C9-61296DA7E415}" type="datetimeFigureOut">
              <a:rPr lang="en-US" smtClean="0"/>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3519516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600" y="1414463"/>
            <a:ext cx="47021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752600" y="2238375"/>
            <a:ext cx="4702175"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107004" y="1414463"/>
            <a:ext cx="47253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07004" y="2238375"/>
            <a:ext cx="4725332"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BD31A3-BB3E-4313-83C9-61296DA7E415}" type="datetimeFigureOut">
              <a:rPr lang="en-US" smtClean="0"/>
              <a:t>6/14/2022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
        <p:nvSpPr>
          <p:cNvPr id="10" name="Title 9"/>
          <p:cNvSpPr>
            <a:spLocks noGrp="1"/>
          </p:cNvSpPr>
          <p:nvPr>
            <p:ph type="title"/>
          </p:nvPr>
        </p:nvSpPr>
        <p:spPr>
          <a:xfrm>
            <a:off x="521208" y="448056"/>
            <a:ext cx="11311128" cy="640080"/>
          </a:xfrm>
        </p:spPr>
        <p:txBody>
          <a:bodyPr/>
          <a:lstStyle/>
          <a:p>
            <a:r>
              <a:rPr lang="en-US"/>
              <a:t>Click to edit Master title style</a:t>
            </a:r>
          </a:p>
        </p:txBody>
      </p:sp>
    </p:spTree>
    <p:extLst>
      <p:ext uri="{BB962C8B-B14F-4D97-AF65-F5344CB8AC3E}">
        <p14:creationId xmlns:p14="http://schemas.microsoft.com/office/powerpoint/2010/main" val="1328740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8BEEBAAA-29B5-4AF5-BC5F-7E580C29002D}" type="datetimeFigureOut">
              <a:rPr lang="en-US" smtClean="0"/>
              <a:pPr/>
              <a:t>6/14/2022</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3574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BD31A3-BB3E-4313-83C9-61296DA7E415}" type="datetimeFigureOut">
              <a:rPr lang="en-US" smtClean="0"/>
              <a:t>6/14/2022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1930043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1650" y="457200"/>
            <a:ext cx="3943350"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6210300" y="987425"/>
            <a:ext cx="562203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71650" y="2171700"/>
            <a:ext cx="3943350" cy="3697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BD31A3-BB3E-4313-83C9-61296DA7E415}" type="datetimeFigureOut">
              <a:rPr lang="en-US" smtClean="0"/>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2709979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3936" y="457200"/>
            <a:ext cx="3941064" cy="1600200"/>
          </a:xfrm>
        </p:spPr>
        <p:txBody>
          <a:bodyPr anchor="b"/>
          <a:lstStyle>
            <a:lvl1pPr>
              <a:defRPr sz="32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6208776" y="987425"/>
            <a:ext cx="562356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73936" y="2176272"/>
            <a:ext cx="3941064" cy="369417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BD31A3-BB3E-4313-83C9-61296DA7E415}" type="datetimeFigureOut">
              <a:rPr lang="en-US" smtClean="0"/>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692984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440382"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2" name="Title Placeholder 1"/>
          <p:cNvSpPr>
            <a:spLocks noGrp="1"/>
          </p:cNvSpPr>
          <p:nvPr>
            <p:ph type="title"/>
          </p:nvPr>
        </p:nvSpPr>
        <p:spPr>
          <a:xfrm>
            <a:off x="521208" y="448056"/>
            <a:ext cx="11311128" cy="640080"/>
          </a:xfrm>
          <a:prstGeom prst="rect">
            <a:avLst/>
          </a:prstGeom>
          <a:solidFill>
            <a:schemeClr val="accent2">
              <a:lumMod val="75000"/>
            </a:schemeClr>
          </a:solidFill>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55648" y="1447800"/>
            <a:ext cx="10076688" cy="438607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p:txBody>
      </p:sp>
      <p:sp>
        <p:nvSpPr>
          <p:cNvPr id="4" name="Date Placeholder 3"/>
          <p:cNvSpPr>
            <a:spLocks noGrp="1"/>
          </p:cNvSpPr>
          <p:nvPr>
            <p:ph type="dt" sz="half" idx="2"/>
          </p:nvPr>
        </p:nvSpPr>
        <p:spPr>
          <a:xfrm>
            <a:off x="1755648" y="6356352"/>
            <a:ext cx="3276600" cy="365125"/>
          </a:xfrm>
          <a:prstGeom prst="rect">
            <a:avLst/>
          </a:prstGeom>
        </p:spPr>
        <p:txBody>
          <a:bodyPr vert="horz" lIns="91440" tIns="45720" rIns="91440" bIns="45720" rtlCol="0" anchor="ctr"/>
          <a:lstStyle>
            <a:lvl1pPr algn="l">
              <a:defRPr sz="1100">
                <a:solidFill>
                  <a:schemeClr val="tx1"/>
                </a:solidFill>
              </a:defRPr>
            </a:lvl1pPr>
          </a:lstStyle>
          <a:p>
            <a:fld id="{8BEEBAAA-29B5-4AF5-BC5F-7E580C29002D}" type="datetimeFigureOut">
              <a:rPr lang="en-US" smtClean="0"/>
              <a:pPr/>
              <a:t>6/14/2022</a:t>
            </a:fld>
            <a:endParaRPr lang="en-US" dirty="0"/>
          </a:p>
        </p:txBody>
      </p:sp>
      <p:sp>
        <p:nvSpPr>
          <p:cNvPr id="5" name="Footer Placeholder 4"/>
          <p:cNvSpPr>
            <a:spLocks noGrp="1"/>
          </p:cNvSpPr>
          <p:nvPr>
            <p:ph type="ftr" sz="quarter" idx="3"/>
          </p:nvPr>
        </p:nvSpPr>
        <p:spPr>
          <a:xfrm>
            <a:off x="5346192" y="6356352"/>
            <a:ext cx="2895600" cy="365125"/>
          </a:xfrm>
          <a:prstGeom prst="rect">
            <a:avLst/>
          </a:prstGeom>
        </p:spPr>
        <p:txBody>
          <a:bodyPr vert="horz" lIns="91440" tIns="45720" rIns="91440" bIns="45720" rtlCol="0" anchor="ctr"/>
          <a:lstStyle>
            <a:lvl1pPr algn="ctr">
              <a:defRPr sz="11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55736" y="6356352"/>
            <a:ext cx="3276600" cy="365125"/>
          </a:xfrm>
          <a:prstGeom prst="rect">
            <a:avLst/>
          </a:prstGeom>
        </p:spPr>
        <p:txBody>
          <a:bodyPr vert="horz" lIns="91440" tIns="45720" rIns="91440" bIns="45720" rtlCol="0" anchor="ctr"/>
          <a:lstStyle>
            <a:lvl1pPr algn="r">
              <a:defRPr sz="1100">
                <a:solidFill>
                  <a:schemeClr val="tx1"/>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6" r:id="rId3"/>
    <p:sldLayoutId id="2147483677" r:id="rId4"/>
    <p:sldLayoutId id="2147483678" r:id="rId5"/>
    <p:sldLayoutId id="2147483672"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1pPr>
      <a:lvl2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2pPr>
      <a:lvl3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3pPr>
      <a:lvl4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4pPr>
      <a:lvl5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5pPr>
      <a:lvl6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6pPr>
      <a:lvl7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7pPr>
      <a:lvl8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baseline="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2698954" y="3384756"/>
            <a:ext cx="9493046" cy="2175386"/>
          </a:xfrm>
          <a:solidFill>
            <a:schemeClr val="accent6"/>
          </a:solidFill>
        </p:spPr>
        <p:txBody>
          <a:bodyPr>
            <a:normAutofit/>
          </a:bodyPr>
          <a:lstStyle/>
          <a:p>
            <a:pPr algn="ctr"/>
            <a:r>
              <a:rPr lang="en-US" sz="6000" dirty="0"/>
              <a:t>SOFTWARE TESTING</a:t>
            </a:r>
            <a:endParaRPr lang="en-US" sz="4800"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2DECE12C-3737-48ED-85CB-9CC7F7974506}"/>
              </a:ext>
            </a:extLst>
          </p:cNvPr>
          <p:cNvSpPr/>
          <p:nvPr/>
        </p:nvSpPr>
        <p:spPr>
          <a:xfrm>
            <a:off x="7502307" y="6396335"/>
            <a:ext cx="4689693" cy="461665"/>
          </a:xfrm>
          <a:prstGeom prst="rect">
            <a:avLst/>
          </a:prstGeom>
        </p:spPr>
        <p:txBody>
          <a:bodyPr wrap="square">
            <a:spAutoFit/>
          </a:bodyPr>
          <a:lstStyle/>
          <a:p>
            <a:pPr algn="ctr"/>
            <a:r>
              <a:rPr lang="en-US" sz="2400" dirty="0">
                <a:solidFill>
                  <a:schemeClr val="bg1"/>
                </a:solidFill>
              </a:rPr>
              <a:t> Course Instructor: </a:t>
            </a:r>
            <a:r>
              <a:rPr lang="en-US" sz="2400" b="1" dirty="0">
                <a:solidFill>
                  <a:schemeClr val="bg1"/>
                </a:solidFill>
              </a:rPr>
              <a:t>AMIR IMAM     </a:t>
            </a:r>
            <a:endParaRPr lang="en-US" b="1" dirty="0">
              <a:solidFill>
                <a:schemeClr val="bg1"/>
              </a:solidFill>
              <a:latin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id="{8A0FDA9F-B3DB-4073-B98C-FD2A778BBBB0}"/>
              </a:ext>
            </a:extLst>
          </p:cNvPr>
          <p:cNvSpPr/>
          <p:nvPr/>
        </p:nvSpPr>
        <p:spPr>
          <a:xfrm>
            <a:off x="3859167" y="4699340"/>
            <a:ext cx="8200103" cy="739241"/>
          </a:xfrm>
          <a:prstGeom prst="rect">
            <a:avLst/>
          </a:prstGeom>
        </p:spPr>
        <p:txBody>
          <a:bodyPr wrap="square">
            <a:spAutoFit/>
          </a:bodyPr>
          <a:lstStyle/>
          <a:p>
            <a:pPr lvl="0">
              <a:lnSpc>
                <a:spcPct val="150000"/>
              </a:lnSpc>
            </a:pPr>
            <a:r>
              <a:rPr lang="en-US" sz="3200" dirty="0">
                <a:solidFill>
                  <a:schemeClr val="accent6">
                    <a:lumMod val="40000"/>
                    <a:lumOff val="60000"/>
                  </a:schemeClr>
                </a:solidFill>
              </a:rPr>
              <a:t>CH04</a:t>
            </a:r>
            <a:r>
              <a:rPr lang="en-US" sz="3200">
                <a:solidFill>
                  <a:schemeClr val="accent6">
                    <a:lumMod val="40000"/>
                    <a:lumOff val="60000"/>
                  </a:schemeClr>
                </a:solidFill>
              </a:rPr>
              <a:t>: Test </a:t>
            </a:r>
            <a:r>
              <a:rPr lang="en-US" sz="3200" dirty="0">
                <a:solidFill>
                  <a:schemeClr val="accent6">
                    <a:lumMod val="40000"/>
                    <a:lumOff val="60000"/>
                  </a:schemeClr>
                </a:solidFill>
              </a:rPr>
              <a:t>Techniques</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0" cy="0"/>
          </a:xfrm>
        </p:spPr>
        <p:txBody>
          <a:bodyPr>
            <a:normAutofit fontScale="25000" lnSpcReduction="20000"/>
          </a:bodyPr>
          <a:lstStyle/>
          <a:p>
            <a:endParaRPr lang="en-US" dirty="0"/>
          </a:p>
        </p:txBody>
      </p:sp>
      <p:sp>
        <p:nvSpPr>
          <p:cNvPr id="3" name="Title 2"/>
          <p:cNvSpPr>
            <a:spLocks noGrp="1"/>
          </p:cNvSpPr>
          <p:nvPr>
            <p:ph type="title"/>
          </p:nvPr>
        </p:nvSpPr>
        <p:spPr>
          <a:xfrm>
            <a:off x="521208" y="448056"/>
            <a:ext cx="11311128" cy="640080"/>
          </a:xfrm>
        </p:spPr>
        <p:txBody>
          <a:bodyPr/>
          <a:lstStyle/>
          <a:p>
            <a:r>
              <a:rPr lang="en-US" dirty="0"/>
              <a:t>Experienced Based Techniques - TYPES</a:t>
            </a:r>
          </a:p>
        </p:txBody>
      </p:sp>
      <p:sp>
        <p:nvSpPr>
          <p:cNvPr id="4" name="Rectangle 3">
            <a:extLst>
              <a:ext uri="{FF2B5EF4-FFF2-40B4-BE49-F238E27FC236}">
                <a16:creationId xmlns:a16="http://schemas.microsoft.com/office/drawing/2014/main" id="{C472E01A-205F-43E6-91CD-E038A8DF2274}"/>
              </a:ext>
            </a:extLst>
          </p:cNvPr>
          <p:cNvSpPr/>
          <p:nvPr/>
        </p:nvSpPr>
        <p:spPr>
          <a:xfrm>
            <a:off x="1790700" y="1429435"/>
            <a:ext cx="6096000" cy="2062103"/>
          </a:xfrm>
          <a:prstGeom prst="rect">
            <a:avLst/>
          </a:prstGeom>
        </p:spPr>
        <p:txBody>
          <a:bodyPr>
            <a:spAutoFit/>
          </a:bodyPr>
          <a:lstStyle/>
          <a:p>
            <a:pPr marL="571500" indent="-571500">
              <a:buFont typeface="Arial" panose="020B0604020202020204" pitchFamily="34" charset="0"/>
              <a:buChar char="•"/>
            </a:pPr>
            <a:endParaRPr lang="en-US" sz="3200" dirty="0"/>
          </a:p>
          <a:p>
            <a:pPr marL="571500" indent="-571500">
              <a:buFont typeface="Arial" panose="020B0604020202020204" pitchFamily="34" charset="0"/>
              <a:buChar char="•"/>
            </a:pPr>
            <a:r>
              <a:rPr lang="en-US" sz="3200" dirty="0"/>
              <a:t>Error Guessing</a:t>
            </a:r>
          </a:p>
          <a:p>
            <a:pPr marL="571500" indent="-571500">
              <a:buFont typeface="Arial" panose="020B0604020202020204" pitchFamily="34" charset="0"/>
              <a:buChar char="•"/>
            </a:pPr>
            <a:endParaRPr lang="en-US" sz="3200" dirty="0"/>
          </a:p>
          <a:p>
            <a:pPr marL="571500" indent="-571500">
              <a:buFont typeface="Arial" panose="020B0604020202020204" pitchFamily="34" charset="0"/>
              <a:buChar char="•"/>
            </a:pPr>
            <a:r>
              <a:rPr lang="en-US" sz="3200" dirty="0"/>
              <a:t>Exploratory Testing</a:t>
            </a:r>
          </a:p>
        </p:txBody>
      </p:sp>
    </p:spTree>
    <p:extLst>
      <p:ext uri="{BB962C8B-B14F-4D97-AF65-F5344CB8AC3E}">
        <p14:creationId xmlns:p14="http://schemas.microsoft.com/office/powerpoint/2010/main" val="606256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endParaRPr lang="en-US" dirty="0"/>
          </a:p>
        </p:txBody>
      </p:sp>
      <p:sp>
        <p:nvSpPr>
          <p:cNvPr id="3" name="Title 2"/>
          <p:cNvSpPr>
            <a:spLocks noGrp="1"/>
          </p:cNvSpPr>
          <p:nvPr>
            <p:ph type="title"/>
          </p:nvPr>
        </p:nvSpPr>
        <p:spPr>
          <a:xfrm>
            <a:off x="-6154" y="-14800"/>
            <a:ext cx="12198154" cy="640080"/>
          </a:xfrm>
        </p:spPr>
        <p:txBody>
          <a:bodyPr/>
          <a:lstStyle/>
          <a:p>
            <a:r>
              <a:rPr lang="en-US" dirty="0"/>
              <a:t>What is Error guessing in software testing?</a:t>
            </a:r>
          </a:p>
        </p:txBody>
      </p:sp>
      <p:sp>
        <p:nvSpPr>
          <p:cNvPr id="4" name="Rectangle 3">
            <a:extLst>
              <a:ext uri="{FF2B5EF4-FFF2-40B4-BE49-F238E27FC236}">
                <a16:creationId xmlns:a16="http://schemas.microsoft.com/office/drawing/2014/main" id="{D000770F-83FF-42FA-B57D-C8A5BC413A69}"/>
              </a:ext>
            </a:extLst>
          </p:cNvPr>
          <p:cNvSpPr/>
          <p:nvPr/>
        </p:nvSpPr>
        <p:spPr>
          <a:xfrm>
            <a:off x="380344" y="1043311"/>
            <a:ext cx="11337173" cy="4801314"/>
          </a:xfrm>
          <a:prstGeom prst="rect">
            <a:avLst/>
          </a:prstGeom>
        </p:spPr>
        <p:txBody>
          <a:bodyPr wrap="square">
            <a:spAutoFit/>
          </a:bodyPr>
          <a:lstStyle/>
          <a:p>
            <a:pPr marL="285750" indent="-285750">
              <a:buFont typeface="Arial" panose="020B0604020202020204" pitchFamily="34" charset="0"/>
              <a:buChar char="•"/>
            </a:pPr>
            <a:r>
              <a:rPr lang="en-US" sz="2400" dirty="0"/>
              <a:t>A </a:t>
            </a:r>
            <a:r>
              <a:rPr lang="en-US" sz="2400" b="1" u="sng" dirty="0"/>
              <a:t>structured approach </a:t>
            </a:r>
            <a:r>
              <a:rPr lang="en-US" sz="2400" dirty="0"/>
              <a:t>to the error-guessing technique is to list possible defects and attempt to produce them.</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These lists can be built based on the tester’s own experience or that of other people experience.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r>
              <a:rPr lang="en-US" sz="2400" b="1" dirty="0"/>
              <a:t>EXAMPLES</a:t>
            </a:r>
            <a:r>
              <a:rPr lang="en-US" sz="2400" dirty="0"/>
              <a:t>:</a:t>
            </a:r>
          </a:p>
          <a:p>
            <a:endParaRPr lang="en-US" sz="2400" dirty="0"/>
          </a:p>
          <a:p>
            <a:pPr marL="285750" indent="-285750">
              <a:buFont typeface="Arial" panose="020B0604020202020204" pitchFamily="34" charset="0"/>
              <a:buChar char="•"/>
            </a:pPr>
            <a:r>
              <a:rPr lang="en-US" dirty="0"/>
              <a:t>Divide by ZERO</a:t>
            </a:r>
          </a:p>
          <a:p>
            <a:pPr marL="285750" indent="-285750">
              <a:buFont typeface="Arial" panose="020B0604020202020204" pitchFamily="34" charset="0"/>
              <a:buChar char="•"/>
            </a:pPr>
            <a:r>
              <a:rPr lang="en-US" dirty="0"/>
              <a:t>Null inputs</a:t>
            </a:r>
          </a:p>
          <a:p>
            <a:pPr marL="285750" indent="-285750">
              <a:buFont typeface="Arial" panose="020B0604020202020204" pitchFamily="34" charset="0"/>
              <a:buChar char="•"/>
            </a:pPr>
            <a:r>
              <a:rPr lang="en-US" dirty="0"/>
              <a:t>Negative Numbers</a:t>
            </a:r>
          </a:p>
          <a:p>
            <a:pPr marL="285750" indent="-285750">
              <a:buFont typeface="Arial" panose="020B0604020202020204" pitchFamily="34" charset="0"/>
              <a:buChar char="•"/>
            </a:pPr>
            <a:r>
              <a:rPr lang="en-US" dirty="0"/>
              <a:t>Check fields on Maximum limits</a:t>
            </a:r>
          </a:p>
          <a:p>
            <a:pPr marL="285750" indent="-285750">
              <a:buFont typeface="Arial" panose="020B0604020202020204" pitchFamily="34" charset="0"/>
              <a:buChar char="•"/>
            </a:pPr>
            <a:r>
              <a:rPr lang="en-US" dirty="0"/>
              <a:t>Check by inserting special characters</a:t>
            </a:r>
            <a:endParaRPr lang="en-US" sz="1400" dirty="0"/>
          </a:p>
        </p:txBody>
      </p:sp>
      <p:pic>
        <p:nvPicPr>
          <p:cNvPr id="4098" name="Picture 2" descr="https://image.slidesharecdn.com/black-box-testing2854/95/black-box-testing-8-728.jpg?cb=1187662995">
            <a:extLst>
              <a:ext uri="{FF2B5EF4-FFF2-40B4-BE49-F238E27FC236}">
                <a16:creationId xmlns:a16="http://schemas.microsoft.com/office/drawing/2014/main" id="{C94DA95B-0C9C-455B-83DF-C4C821440475}"/>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l="2121" t="36788" r="8699" b="10984"/>
          <a:stretch/>
        </p:blipFill>
        <p:spPr bwMode="auto">
          <a:xfrm>
            <a:off x="5429839" y="3546412"/>
            <a:ext cx="6183983" cy="2716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390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endParaRPr lang="en-US" dirty="0"/>
          </a:p>
        </p:txBody>
      </p:sp>
      <p:sp>
        <p:nvSpPr>
          <p:cNvPr id="3" name="Title 2"/>
          <p:cNvSpPr>
            <a:spLocks noGrp="1"/>
          </p:cNvSpPr>
          <p:nvPr>
            <p:ph type="title"/>
          </p:nvPr>
        </p:nvSpPr>
        <p:spPr>
          <a:xfrm>
            <a:off x="-1" y="0"/>
            <a:ext cx="12192001" cy="640080"/>
          </a:xfrm>
        </p:spPr>
        <p:txBody>
          <a:bodyPr/>
          <a:lstStyle/>
          <a:p>
            <a:r>
              <a:rPr lang="en-US" dirty="0"/>
              <a:t>What is Exploratory Testing in software testing?</a:t>
            </a:r>
          </a:p>
        </p:txBody>
      </p:sp>
      <p:sp>
        <p:nvSpPr>
          <p:cNvPr id="4" name="Rectangle 3">
            <a:extLst>
              <a:ext uri="{FF2B5EF4-FFF2-40B4-BE49-F238E27FC236}">
                <a16:creationId xmlns:a16="http://schemas.microsoft.com/office/drawing/2014/main" id="{60EBC453-0B4D-4DA8-BA2D-7A6C102422BC}"/>
              </a:ext>
            </a:extLst>
          </p:cNvPr>
          <p:cNvSpPr/>
          <p:nvPr/>
        </p:nvSpPr>
        <p:spPr>
          <a:xfrm>
            <a:off x="235277" y="1079630"/>
            <a:ext cx="7202471" cy="4693593"/>
          </a:xfrm>
          <a:prstGeom prst="rect">
            <a:avLst/>
          </a:prstGeom>
        </p:spPr>
        <p:txBody>
          <a:bodyPr wrap="square">
            <a:spAutoFit/>
          </a:bodyPr>
          <a:lstStyle/>
          <a:p>
            <a:pPr marL="285750" indent="-285750">
              <a:buFont typeface="Arial" panose="020B0604020202020204" pitchFamily="34" charset="0"/>
              <a:buChar char="•"/>
            </a:pPr>
            <a:r>
              <a:rPr lang="en-US" sz="2300" dirty="0"/>
              <a:t>Exploratory testing</a:t>
            </a:r>
            <a:r>
              <a:rPr lang="en-US" sz="2300" b="1" dirty="0"/>
              <a:t> </a:t>
            </a:r>
            <a:r>
              <a:rPr lang="en-US" sz="2300" dirty="0"/>
              <a:t>is a hands-on approach in which testers are involved in </a:t>
            </a:r>
            <a:r>
              <a:rPr lang="en-US" sz="2300" b="1" u="sng" dirty="0"/>
              <a:t>minimum planning and maximum test execution.</a:t>
            </a:r>
          </a:p>
          <a:p>
            <a:pPr marL="285750" indent="-285750">
              <a:buFont typeface="Arial" panose="020B0604020202020204" pitchFamily="34" charset="0"/>
              <a:buChar char="•"/>
            </a:pPr>
            <a:endParaRPr lang="en-US" sz="2300" dirty="0"/>
          </a:p>
          <a:p>
            <a:pPr marL="285750" indent="-285750">
              <a:buFont typeface="Arial" panose="020B0604020202020204" pitchFamily="34" charset="0"/>
              <a:buChar char="•"/>
            </a:pPr>
            <a:r>
              <a:rPr lang="en-US" sz="2300" dirty="0"/>
              <a:t>The planning involves the creation of a test charter, a short declaration of the scope of a </a:t>
            </a:r>
            <a:r>
              <a:rPr lang="en-US" sz="2300" b="1" dirty="0"/>
              <a:t>short </a:t>
            </a:r>
            <a:r>
              <a:rPr lang="en-US" sz="2300" b="1" u="sng" dirty="0"/>
              <a:t>(1 to 2 hour) time-boxed </a:t>
            </a:r>
            <a:r>
              <a:rPr lang="en-US" sz="2300" dirty="0"/>
              <a:t>test effort, the objectives and possible approaches to be used.</a:t>
            </a:r>
          </a:p>
          <a:p>
            <a:pPr marL="285750" indent="-285750">
              <a:buFont typeface="Arial" panose="020B0604020202020204" pitchFamily="34" charset="0"/>
              <a:buChar char="•"/>
            </a:pPr>
            <a:endParaRPr lang="en-US" sz="2300" dirty="0"/>
          </a:p>
          <a:p>
            <a:pPr marL="285750" indent="-285750">
              <a:buFont typeface="Arial" panose="020B0604020202020204" pitchFamily="34" charset="0"/>
              <a:buChar char="•"/>
            </a:pPr>
            <a:r>
              <a:rPr lang="en-US" sz="2300" dirty="0"/>
              <a:t>Test logging is undertaken as test execution is performed, documenting the key aspects of what is tested, any defects found and any thoughts about possible further testing.</a:t>
            </a:r>
          </a:p>
        </p:txBody>
      </p:sp>
      <p:pic>
        <p:nvPicPr>
          <p:cNvPr id="5122" name="Picture 2" descr="http://69.164.212.71/wp-content/uploads/2008/11/exploratory-testing-technique.png">
            <a:extLst>
              <a:ext uri="{FF2B5EF4-FFF2-40B4-BE49-F238E27FC236}">
                <a16:creationId xmlns:a16="http://schemas.microsoft.com/office/drawing/2014/main" id="{9D1CFB7B-B643-42E2-B321-90BD274CBE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7881" y="1148487"/>
            <a:ext cx="3016972" cy="206669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www.utest.com/api/v1/uploads/14586/xet_scripted_difference.png.pagespeed.ic.X0uMS-HZ2g.png">
            <a:extLst>
              <a:ext uri="{FF2B5EF4-FFF2-40B4-BE49-F238E27FC236}">
                <a16:creationId xmlns:a16="http://schemas.microsoft.com/office/drawing/2014/main" id="{31216CAE-7BEA-4409-9F14-5C9322D4E8E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4082" y="3723586"/>
            <a:ext cx="4092641" cy="2403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681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a:xfrm>
            <a:off x="0" y="0"/>
            <a:ext cx="12192000" cy="640080"/>
          </a:xfrm>
        </p:spPr>
        <p:txBody>
          <a:bodyPr/>
          <a:lstStyle/>
          <a:p>
            <a:r>
              <a:rPr lang="en-US" dirty="0"/>
              <a:t>Specification Based Techniques </a:t>
            </a:r>
          </a:p>
        </p:txBody>
      </p:sp>
      <p:sp>
        <p:nvSpPr>
          <p:cNvPr id="4" name="Rectangle 3">
            <a:extLst>
              <a:ext uri="{FF2B5EF4-FFF2-40B4-BE49-F238E27FC236}">
                <a16:creationId xmlns:a16="http://schemas.microsoft.com/office/drawing/2014/main" id="{5FA56C54-A0A0-44B2-9457-1FEA85160EFB}"/>
              </a:ext>
            </a:extLst>
          </p:cNvPr>
          <p:cNvSpPr/>
          <p:nvPr/>
        </p:nvSpPr>
        <p:spPr>
          <a:xfrm>
            <a:off x="598340" y="1335268"/>
            <a:ext cx="9876536" cy="4432560"/>
          </a:xfrm>
          <a:prstGeom prst="rect">
            <a:avLst/>
          </a:prstGeom>
        </p:spPr>
        <p:txBody>
          <a:bodyPr wrap="square">
            <a:spAutoFit/>
          </a:bodyPr>
          <a:lstStyle/>
          <a:p>
            <a:pPr marL="285750" indent="-285750">
              <a:lnSpc>
                <a:spcPct val="150000"/>
              </a:lnSpc>
              <a:buFont typeface="Arial" panose="020B0604020202020204" pitchFamily="34" charset="0"/>
              <a:buChar char="•"/>
            </a:pPr>
            <a:r>
              <a:rPr lang="en-US" sz="3200" dirty="0"/>
              <a:t>Equivalence Partitioning</a:t>
            </a:r>
          </a:p>
          <a:p>
            <a:pPr marL="285750" indent="-285750">
              <a:lnSpc>
                <a:spcPct val="150000"/>
              </a:lnSpc>
              <a:buFont typeface="Arial" panose="020B0604020202020204" pitchFamily="34" charset="0"/>
              <a:buChar char="•"/>
            </a:pPr>
            <a:r>
              <a:rPr lang="en-US" sz="3200" dirty="0"/>
              <a:t>Boundary Value Analysis</a:t>
            </a:r>
          </a:p>
          <a:p>
            <a:pPr marL="285750" indent="-285750">
              <a:lnSpc>
                <a:spcPct val="150000"/>
              </a:lnSpc>
              <a:buFont typeface="Arial" panose="020B0604020202020204" pitchFamily="34" charset="0"/>
              <a:buChar char="•"/>
            </a:pPr>
            <a:r>
              <a:rPr lang="en-US" sz="3200" dirty="0"/>
              <a:t>Decision Tables</a:t>
            </a:r>
          </a:p>
          <a:p>
            <a:pPr marL="285750" indent="-285750">
              <a:lnSpc>
                <a:spcPct val="150000"/>
              </a:lnSpc>
              <a:buFont typeface="Arial" panose="020B0604020202020204" pitchFamily="34" charset="0"/>
              <a:buChar char="•"/>
            </a:pPr>
            <a:r>
              <a:rPr lang="en-US" sz="3200" dirty="0"/>
              <a:t>Use Case Testing</a:t>
            </a:r>
          </a:p>
          <a:p>
            <a:pPr marL="285750" indent="-285750">
              <a:lnSpc>
                <a:spcPct val="150000"/>
              </a:lnSpc>
              <a:buFont typeface="Arial" panose="020B0604020202020204" pitchFamily="34" charset="0"/>
              <a:buChar char="•"/>
            </a:pPr>
            <a:r>
              <a:rPr lang="en-US" sz="3200" dirty="0"/>
              <a:t>State Transition Testing</a:t>
            </a:r>
          </a:p>
          <a:p>
            <a:pPr marL="285750" indent="-285750">
              <a:lnSpc>
                <a:spcPct val="150000"/>
              </a:lnSpc>
              <a:buFont typeface="Arial" panose="020B0604020202020204" pitchFamily="34" charset="0"/>
              <a:buChar char="•"/>
            </a:pPr>
            <a:endParaRPr lang="en-US" sz="3200" dirty="0"/>
          </a:p>
        </p:txBody>
      </p:sp>
    </p:spTree>
    <p:extLst>
      <p:ext uri="{BB962C8B-B14F-4D97-AF65-F5344CB8AC3E}">
        <p14:creationId xmlns:p14="http://schemas.microsoft.com/office/powerpoint/2010/main" val="3073069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1" name="Content Placeholder 10">
            <a:extLst>
              <a:ext uri="{FF2B5EF4-FFF2-40B4-BE49-F238E27FC236}">
                <a16:creationId xmlns:a16="http://schemas.microsoft.com/office/drawing/2014/main" id="{3CA29C47-7FF3-43B6-A87E-BE551D8CB570}"/>
              </a:ext>
            </a:extLst>
          </p:cNvPr>
          <p:cNvGraphicFramePr>
            <a:graphicFrameLocks noGrp="1"/>
          </p:cNvGraphicFramePr>
          <p:nvPr>
            <p:ph idx="1"/>
          </p:nvPr>
        </p:nvGraphicFramePr>
        <p:xfrm>
          <a:off x="0" y="0"/>
          <a:ext cx="0" cy="0"/>
        </p:xfrm>
        <a:graphic>
          <a:graphicData uri="http://schemas.openxmlformats.org/drawingml/2006/table">
            <a:tbl>
              <a:tblPr firstRow="1" firstCol="1" bandRow="1">
                <a:tableStyleId>{0E3FDE45-AF77-4B5C-9715-49D594BDF05E}</a:tableStyleId>
              </a:tblPr>
              <a:tblGrid>
                <a:gridCol w="25400">
                  <a:extLst>
                    <a:ext uri="{9D8B030D-6E8A-4147-A177-3AD203B41FA5}">
                      <a16:colId xmlns:a16="http://schemas.microsoft.com/office/drawing/2014/main" val="828793212"/>
                    </a:ext>
                  </a:extLst>
                </a:gridCol>
                <a:gridCol w="25400">
                  <a:extLst>
                    <a:ext uri="{9D8B030D-6E8A-4147-A177-3AD203B41FA5}">
                      <a16:colId xmlns:a16="http://schemas.microsoft.com/office/drawing/2014/main" val="1474395851"/>
                    </a:ext>
                  </a:extLst>
                </a:gridCol>
                <a:gridCol w="25400">
                  <a:extLst>
                    <a:ext uri="{9D8B030D-6E8A-4147-A177-3AD203B41FA5}">
                      <a16:colId xmlns:a16="http://schemas.microsoft.com/office/drawing/2014/main" val="1510493015"/>
                    </a:ext>
                  </a:extLst>
                </a:gridCol>
                <a:gridCol w="25400">
                  <a:extLst>
                    <a:ext uri="{9D8B030D-6E8A-4147-A177-3AD203B41FA5}">
                      <a16:colId xmlns:a16="http://schemas.microsoft.com/office/drawing/2014/main" val="147804043"/>
                    </a:ext>
                  </a:extLst>
                </a:gridCol>
              </a:tblGrid>
              <a:tr h="0">
                <a:tc>
                  <a:txBody>
                    <a:bodyPr/>
                    <a:lstStyle/>
                    <a:p>
                      <a:pPr>
                        <a:lnSpc>
                          <a:spcPct val="107000"/>
                        </a:lnSpc>
                        <a:spcAft>
                          <a:spcPts val="0"/>
                        </a:spcAft>
                      </a:pPr>
                      <a:r>
                        <a:rPr lang="en-US" sz="100">
                          <a:effectLst/>
                        </a:rPr>
                        <a:t> </a:t>
                      </a:r>
                      <a:endParaRPr lang="en-PK" sz="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0"/>
                        </a:spcAft>
                      </a:pPr>
                      <a:r>
                        <a:rPr lang="en-US" sz="100">
                          <a:effectLst/>
                        </a:rPr>
                        <a:t> </a:t>
                      </a:r>
                      <a:endParaRPr lang="en-PK" sz="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0"/>
                        </a:spcAft>
                      </a:pPr>
                      <a:r>
                        <a:rPr lang="en-US" sz="100">
                          <a:effectLst/>
                        </a:rPr>
                        <a:t> </a:t>
                      </a:r>
                      <a:endParaRPr lang="en-PK" sz="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0"/>
                        </a:spcAft>
                      </a:pPr>
                      <a:r>
                        <a:rPr lang="en-US" sz="100" dirty="0">
                          <a:effectLst/>
                        </a:rPr>
                        <a:t> </a:t>
                      </a:r>
                      <a:endParaRPr lang="en-PK" sz="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816021977"/>
                  </a:ext>
                </a:extLst>
              </a:tr>
            </a:tbl>
          </a:graphicData>
        </a:graphic>
      </p:graphicFrame>
      <p:sp>
        <p:nvSpPr>
          <p:cNvPr id="3" name="Title 2"/>
          <p:cNvSpPr>
            <a:spLocks noGrp="1"/>
          </p:cNvSpPr>
          <p:nvPr>
            <p:ph type="title"/>
          </p:nvPr>
        </p:nvSpPr>
        <p:spPr>
          <a:xfrm>
            <a:off x="0" y="0"/>
            <a:ext cx="12192000" cy="640080"/>
          </a:xfrm>
        </p:spPr>
        <p:txBody>
          <a:bodyPr/>
          <a:lstStyle/>
          <a:p>
            <a:r>
              <a:rPr lang="en-US" dirty="0"/>
              <a:t>Specification Based – Black Box</a:t>
            </a:r>
          </a:p>
        </p:txBody>
      </p:sp>
      <p:sp>
        <p:nvSpPr>
          <p:cNvPr id="5" name="Rectangle 4">
            <a:extLst>
              <a:ext uri="{FF2B5EF4-FFF2-40B4-BE49-F238E27FC236}">
                <a16:creationId xmlns:a16="http://schemas.microsoft.com/office/drawing/2014/main" id="{CD2E8616-6FCA-46D2-830E-389AA7C79D8C}"/>
              </a:ext>
            </a:extLst>
          </p:cNvPr>
          <p:cNvSpPr/>
          <p:nvPr/>
        </p:nvSpPr>
        <p:spPr>
          <a:xfrm>
            <a:off x="613756" y="1164217"/>
            <a:ext cx="6096000" cy="461665"/>
          </a:xfrm>
          <a:prstGeom prst="rect">
            <a:avLst/>
          </a:prstGeom>
        </p:spPr>
        <p:txBody>
          <a:bodyPr>
            <a:spAutoFit/>
          </a:bodyPr>
          <a:lstStyle/>
          <a:p>
            <a:pPr marL="285750" indent="-285750">
              <a:buFont typeface="Arial" panose="020B0604020202020204" pitchFamily="34" charset="0"/>
              <a:buChar char="•"/>
            </a:pPr>
            <a:r>
              <a:rPr lang="en-US" sz="2400" b="1" dirty="0"/>
              <a:t>Boundary Value</a:t>
            </a:r>
          </a:p>
        </p:txBody>
      </p:sp>
      <p:graphicFrame>
        <p:nvGraphicFramePr>
          <p:cNvPr id="12" name="Table 11">
            <a:extLst>
              <a:ext uri="{FF2B5EF4-FFF2-40B4-BE49-F238E27FC236}">
                <a16:creationId xmlns:a16="http://schemas.microsoft.com/office/drawing/2014/main" id="{E920B44D-425B-4B76-961C-93696F20C02F}"/>
              </a:ext>
            </a:extLst>
          </p:cNvPr>
          <p:cNvGraphicFramePr>
            <a:graphicFrameLocks noGrp="1"/>
          </p:cNvGraphicFramePr>
          <p:nvPr/>
        </p:nvGraphicFramePr>
        <p:xfrm>
          <a:off x="1021975" y="3957282"/>
          <a:ext cx="10148050" cy="905505"/>
        </p:xfrm>
        <a:graphic>
          <a:graphicData uri="http://schemas.openxmlformats.org/drawingml/2006/table">
            <a:tbl>
              <a:tblPr firstRow="1" firstCol="1" bandRow="1">
                <a:tableStyleId>{5940675A-B579-460E-94D1-54222C63F5DA}</a:tableStyleId>
              </a:tblPr>
              <a:tblGrid>
                <a:gridCol w="2536542">
                  <a:extLst>
                    <a:ext uri="{9D8B030D-6E8A-4147-A177-3AD203B41FA5}">
                      <a16:colId xmlns:a16="http://schemas.microsoft.com/office/drawing/2014/main" val="708132791"/>
                    </a:ext>
                  </a:extLst>
                </a:gridCol>
                <a:gridCol w="2536542">
                  <a:extLst>
                    <a:ext uri="{9D8B030D-6E8A-4147-A177-3AD203B41FA5}">
                      <a16:colId xmlns:a16="http://schemas.microsoft.com/office/drawing/2014/main" val="2146330652"/>
                    </a:ext>
                  </a:extLst>
                </a:gridCol>
                <a:gridCol w="2161436">
                  <a:extLst>
                    <a:ext uri="{9D8B030D-6E8A-4147-A177-3AD203B41FA5}">
                      <a16:colId xmlns:a16="http://schemas.microsoft.com/office/drawing/2014/main" val="4145667612"/>
                    </a:ext>
                  </a:extLst>
                </a:gridCol>
                <a:gridCol w="2913530">
                  <a:extLst>
                    <a:ext uri="{9D8B030D-6E8A-4147-A177-3AD203B41FA5}">
                      <a16:colId xmlns:a16="http://schemas.microsoft.com/office/drawing/2014/main" val="3248739839"/>
                    </a:ext>
                  </a:extLst>
                </a:gridCol>
              </a:tblGrid>
              <a:tr h="905505">
                <a:tc>
                  <a:txBody>
                    <a:bodyPr/>
                    <a:lstStyle/>
                    <a:p>
                      <a:pPr algn="ctr">
                        <a:lnSpc>
                          <a:spcPct val="107000"/>
                        </a:lnSpc>
                        <a:spcAft>
                          <a:spcPts val="0"/>
                        </a:spcAft>
                      </a:pPr>
                      <a:r>
                        <a:rPr lang="en-US" sz="2400" b="1" dirty="0">
                          <a:effectLst/>
                        </a:rPr>
                        <a:t> </a:t>
                      </a:r>
                    </a:p>
                    <a:p>
                      <a:pPr algn="ctr">
                        <a:lnSpc>
                          <a:spcPct val="107000"/>
                        </a:lnSpc>
                        <a:spcAft>
                          <a:spcPts val="0"/>
                        </a:spcAft>
                      </a:pPr>
                      <a:r>
                        <a:rPr lang="en-US" sz="2400" b="1" dirty="0" err="1">
                          <a:effectLst/>
                          <a:latin typeface="Calibri" panose="020F0502020204030204" pitchFamily="34" charset="0"/>
                          <a:ea typeface="Calibri" panose="020F0502020204030204" pitchFamily="34" charset="0"/>
                          <a:cs typeface="Times New Roman" panose="02020603050405020304" pitchFamily="18" charset="0"/>
                        </a:rPr>
                        <a:t>LowerLimit</a:t>
                      </a:r>
                      <a:r>
                        <a:rPr lang="en-US" sz="2400" b="1" dirty="0">
                          <a:effectLst/>
                          <a:latin typeface="Calibri" panose="020F0502020204030204" pitchFamily="34" charset="0"/>
                          <a:ea typeface="Calibri" panose="020F0502020204030204" pitchFamily="34" charset="0"/>
                          <a:cs typeface="Times New Roman" panose="02020603050405020304" pitchFamily="18" charset="0"/>
                        </a:rPr>
                        <a:t> - 1</a:t>
                      </a:r>
                      <a:endParaRPr lang="en-PK"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400" b="1" dirty="0">
                          <a:effectLst/>
                        </a:rPr>
                        <a:t> </a:t>
                      </a:r>
                    </a:p>
                    <a:p>
                      <a:pPr algn="ctr">
                        <a:lnSpc>
                          <a:spcPct val="107000"/>
                        </a:lnSpc>
                        <a:spcAft>
                          <a:spcPts val="0"/>
                        </a:spcAft>
                      </a:pPr>
                      <a:r>
                        <a:rPr lang="en-US" sz="2400" b="1" dirty="0" err="1">
                          <a:effectLst/>
                          <a:latin typeface="Calibri" panose="020F0502020204030204" pitchFamily="34" charset="0"/>
                          <a:ea typeface="Calibri" panose="020F0502020204030204" pitchFamily="34" charset="0"/>
                          <a:cs typeface="Times New Roman" panose="02020603050405020304" pitchFamily="18" charset="0"/>
                        </a:rPr>
                        <a:t>LowerLimit</a:t>
                      </a:r>
                      <a:endParaRPr lang="en-PK"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400" b="1" dirty="0">
                          <a:effectLst/>
                        </a:rPr>
                        <a:t> </a:t>
                      </a:r>
                    </a:p>
                    <a:p>
                      <a:pPr algn="ctr">
                        <a:lnSpc>
                          <a:spcPct val="107000"/>
                        </a:lnSpc>
                        <a:spcAft>
                          <a:spcPts val="0"/>
                        </a:spcAft>
                      </a:pPr>
                      <a:r>
                        <a:rPr lang="en-US" sz="2400" b="1" dirty="0" err="1">
                          <a:effectLst/>
                          <a:latin typeface="Calibri" panose="020F0502020204030204" pitchFamily="34" charset="0"/>
                          <a:ea typeface="Calibri" panose="020F0502020204030204" pitchFamily="34" charset="0"/>
                          <a:cs typeface="Times New Roman" panose="02020603050405020304" pitchFamily="18" charset="0"/>
                        </a:rPr>
                        <a:t>UpperLimit</a:t>
                      </a:r>
                      <a:endParaRPr lang="en-PK"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endParaRPr lang="en-US" sz="2400" b="1" dirty="0">
                        <a:effectLst/>
                      </a:endParaRPr>
                    </a:p>
                    <a:p>
                      <a:pPr marL="0" marR="0" lvl="0" indent="0" algn="ctr" defTabSz="914400" rtl="0" eaLnBrk="1" fontAlgn="auto" latinLnBrk="0" hangingPunct="1">
                        <a:lnSpc>
                          <a:spcPct val="107000"/>
                        </a:lnSpc>
                        <a:spcBef>
                          <a:spcPts val="0"/>
                        </a:spcBef>
                        <a:spcAft>
                          <a:spcPts val="0"/>
                        </a:spcAft>
                        <a:buClrTx/>
                        <a:buSzTx/>
                        <a:buFontTx/>
                        <a:buNone/>
                        <a:tabLst/>
                        <a:defRPr/>
                      </a:pPr>
                      <a:r>
                        <a:rPr lang="en-US" sz="2400" b="1" dirty="0" err="1">
                          <a:effectLst/>
                          <a:latin typeface="Calibri" panose="020F0502020204030204" pitchFamily="34" charset="0"/>
                          <a:ea typeface="Calibri" panose="020F0502020204030204" pitchFamily="34" charset="0"/>
                          <a:cs typeface="Times New Roman" panose="02020603050405020304" pitchFamily="18" charset="0"/>
                        </a:rPr>
                        <a:t>UpperLimit</a:t>
                      </a:r>
                      <a:r>
                        <a:rPr lang="en-US" sz="2400" b="1" dirty="0">
                          <a:effectLst/>
                          <a:latin typeface="Calibri" panose="020F0502020204030204" pitchFamily="34" charset="0"/>
                          <a:ea typeface="Calibri" panose="020F0502020204030204" pitchFamily="34" charset="0"/>
                          <a:cs typeface="Times New Roman" panose="02020603050405020304" pitchFamily="18" charset="0"/>
                        </a:rPr>
                        <a:t> + 1</a:t>
                      </a:r>
                      <a:endParaRPr lang="en-PK"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25446060"/>
                  </a:ext>
                </a:extLst>
              </a:tr>
            </a:tbl>
          </a:graphicData>
        </a:graphic>
      </p:graphicFrame>
      <p:grpSp>
        <p:nvGrpSpPr>
          <p:cNvPr id="27" name="Group 26">
            <a:extLst>
              <a:ext uri="{FF2B5EF4-FFF2-40B4-BE49-F238E27FC236}">
                <a16:creationId xmlns:a16="http://schemas.microsoft.com/office/drawing/2014/main" id="{751F69F4-6008-4EDC-B775-27E7D5860BE0}"/>
              </a:ext>
            </a:extLst>
          </p:cNvPr>
          <p:cNvGrpSpPr/>
          <p:nvPr/>
        </p:nvGrpSpPr>
        <p:grpSpPr>
          <a:xfrm>
            <a:off x="4390464" y="3429000"/>
            <a:ext cx="3411071" cy="328590"/>
            <a:chOff x="2402541" y="3021105"/>
            <a:chExt cx="6840070" cy="658907"/>
          </a:xfrm>
        </p:grpSpPr>
        <p:cxnSp>
          <p:nvCxnSpPr>
            <p:cNvPr id="22" name="Straight Connector 21">
              <a:extLst>
                <a:ext uri="{FF2B5EF4-FFF2-40B4-BE49-F238E27FC236}">
                  <a16:creationId xmlns:a16="http://schemas.microsoft.com/office/drawing/2014/main" id="{EB887E3D-8E60-4AAC-A8E7-A51D0F507B8C}"/>
                </a:ext>
              </a:extLst>
            </p:cNvPr>
            <p:cNvCxnSpPr>
              <a:cxnSpLocks/>
            </p:cNvCxnSpPr>
            <p:nvPr/>
          </p:nvCxnSpPr>
          <p:spPr>
            <a:xfrm>
              <a:off x="2402541" y="3021107"/>
              <a:ext cx="683110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6E05922-9DEF-4367-B143-C0D676F880EF}"/>
                </a:ext>
              </a:extLst>
            </p:cNvPr>
            <p:cNvCxnSpPr/>
            <p:nvPr/>
          </p:nvCxnSpPr>
          <p:spPr>
            <a:xfrm>
              <a:off x="9242611" y="3021105"/>
              <a:ext cx="0" cy="6544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FF287DB-33ED-43A1-9BEF-F3180FBD88DE}"/>
                </a:ext>
              </a:extLst>
            </p:cNvPr>
            <p:cNvCxnSpPr/>
            <p:nvPr/>
          </p:nvCxnSpPr>
          <p:spPr>
            <a:xfrm>
              <a:off x="2402541" y="3025589"/>
              <a:ext cx="0" cy="6544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D609A385-6B85-4C6D-A9BD-A756ED8CDBBD}"/>
              </a:ext>
            </a:extLst>
          </p:cNvPr>
          <p:cNvGrpSpPr/>
          <p:nvPr/>
        </p:nvGrpSpPr>
        <p:grpSpPr>
          <a:xfrm flipV="1">
            <a:off x="2635625" y="5034879"/>
            <a:ext cx="6840070" cy="658904"/>
            <a:chOff x="2402541" y="3021105"/>
            <a:chExt cx="6840070" cy="658907"/>
          </a:xfrm>
        </p:grpSpPr>
        <p:cxnSp>
          <p:nvCxnSpPr>
            <p:cNvPr id="29" name="Straight Connector 28">
              <a:extLst>
                <a:ext uri="{FF2B5EF4-FFF2-40B4-BE49-F238E27FC236}">
                  <a16:creationId xmlns:a16="http://schemas.microsoft.com/office/drawing/2014/main" id="{8CD8B5E3-B8C3-461A-8B9D-365CAAC8DC6C}"/>
                </a:ext>
              </a:extLst>
            </p:cNvPr>
            <p:cNvCxnSpPr>
              <a:cxnSpLocks/>
            </p:cNvCxnSpPr>
            <p:nvPr/>
          </p:nvCxnSpPr>
          <p:spPr>
            <a:xfrm>
              <a:off x="2402541" y="3021107"/>
              <a:ext cx="683110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60BE0CB-94C0-4150-BA83-9BCA7650CD90}"/>
                </a:ext>
              </a:extLst>
            </p:cNvPr>
            <p:cNvCxnSpPr/>
            <p:nvPr/>
          </p:nvCxnSpPr>
          <p:spPr>
            <a:xfrm>
              <a:off x="9242611" y="3021105"/>
              <a:ext cx="0" cy="6544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D700C9C-8809-4A79-96CD-44DFE3BD022B}"/>
                </a:ext>
              </a:extLst>
            </p:cNvPr>
            <p:cNvCxnSpPr/>
            <p:nvPr/>
          </p:nvCxnSpPr>
          <p:spPr>
            <a:xfrm>
              <a:off x="2402541" y="3025589"/>
              <a:ext cx="0" cy="6544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63DCB9CE-49EC-4B28-A78E-5CE0B24C8C17}"/>
              </a:ext>
            </a:extLst>
          </p:cNvPr>
          <p:cNvSpPr/>
          <p:nvPr/>
        </p:nvSpPr>
        <p:spPr>
          <a:xfrm>
            <a:off x="5403477" y="2895455"/>
            <a:ext cx="1642782" cy="461665"/>
          </a:xfrm>
          <a:prstGeom prst="rect">
            <a:avLst/>
          </a:prstGeom>
        </p:spPr>
        <p:txBody>
          <a:bodyPr wrap="square">
            <a:spAutoFit/>
          </a:bodyPr>
          <a:lstStyle/>
          <a:p>
            <a:r>
              <a:rPr lang="en-US" sz="2400" dirty="0"/>
              <a:t>VALID</a:t>
            </a:r>
          </a:p>
        </p:txBody>
      </p:sp>
      <p:sp>
        <p:nvSpPr>
          <p:cNvPr id="33" name="Rectangle 32">
            <a:extLst>
              <a:ext uri="{FF2B5EF4-FFF2-40B4-BE49-F238E27FC236}">
                <a16:creationId xmlns:a16="http://schemas.microsoft.com/office/drawing/2014/main" id="{D69EBA34-8E08-4791-9CFA-47D0AAA4D612}"/>
              </a:ext>
            </a:extLst>
          </p:cNvPr>
          <p:cNvSpPr/>
          <p:nvPr/>
        </p:nvSpPr>
        <p:spPr>
          <a:xfrm>
            <a:off x="5744136" y="5822570"/>
            <a:ext cx="1642782" cy="461665"/>
          </a:xfrm>
          <a:prstGeom prst="rect">
            <a:avLst/>
          </a:prstGeom>
        </p:spPr>
        <p:txBody>
          <a:bodyPr wrap="square">
            <a:spAutoFit/>
          </a:bodyPr>
          <a:lstStyle/>
          <a:p>
            <a:r>
              <a:rPr lang="en-US" sz="2400" dirty="0"/>
              <a:t>INVALID</a:t>
            </a:r>
          </a:p>
        </p:txBody>
      </p:sp>
    </p:spTree>
    <p:extLst>
      <p:ext uri="{BB962C8B-B14F-4D97-AF65-F5344CB8AC3E}">
        <p14:creationId xmlns:p14="http://schemas.microsoft.com/office/powerpoint/2010/main" val="2104644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1" name="Content Placeholder 10">
            <a:extLst>
              <a:ext uri="{FF2B5EF4-FFF2-40B4-BE49-F238E27FC236}">
                <a16:creationId xmlns:a16="http://schemas.microsoft.com/office/drawing/2014/main" id="{3CA29C47-7FF3-43B6-A87E-BE551D8CB570}"/>
              </a:ext>
            </a:extLst>
          </p:cNvPr>
          <p:cNvGraphicFramePr>
            <a:graphicFrameLocks noGrp="1"/>
          </p:cNvGraphicFramePr>
          <p:nvPr>
            <p:ph idx="1"/>
          </p:nvPr>
        </p:nvGraphicFramePr>
        <p:xfrm>
          <a:off x="0" y="0"/>
          <a:ext cx="0" cy="0"/>
        </p:xfrm>
        <a:graphic>
          <a:graphicData uri="http://schemas.openxmlformats.org/drawingml/2006/table">
            <a:tbl>
              <a:tblPr firstRow="1" firstCol="1" bandRow="1">
                <a:tableStyleId>{0E3FDE45-AF77-4B5C-9715-49D594BDF05E}</a:tableStyleId>
              </a:tblPr>
              <a:tblGrid>
                <a:gridCol w="25400">
                  <a:extLst>
                    <a:ext uri="{9D8B030D-6E8A-4147-A177-3AD203B41FA5}">
                      <a16:colId xmlns:a16="http://schemas.microsoft.com/office/drawing/2014/main" val="828793212"/>
                    </a:ext>
                  </a:extLst>
                </a:gridCol>
                <a:gridCol w="25400">
                  <a:extLst>
                    <a:ext uri="{9D8B030D-6E8A-4147-A177-3AD203B41FA5}">
                      <a16:colId xmlns:a16="http://schemas.microsoft.com/office/drawing/2014/main" val="1474395851"/>
                    </a:ext>
                  </a:extLst>
                </a:gridCol>
                <a:gridCol w="25400">
                  <a:extLst>
                    <a:ext uri="{9D8B030D-6E8A-4147-A177-3AD203B41FA5}">
                      <a16:colId xmlns:a16="http://schemas.microsoft.com/office/drawing/2014/main" val="1510493015"/>
                    </a:ext>
                  </a:extLst>
                </a:gridCol>
                <a:gridCol w="25400">
                  <a:extLst>
                    <a:ext uri="{9D8B030D-6E8A-4147-A177-3AD203B41FA5}">
                      <a16:colId xmlns:a16="http://schemas.microsoft.com/office/drawing/2014/main" val="147804043"/>
                    </a:ext>
                  </a:extLst>
                </a:gridCol>
              </a:tblGrid>
              <a:tr h="0">
                <a:tc>
                  <a:txBody>
                    <a:bodyPr/>
                    <a:lstStyle/>
                    <a:p>
                      <a:pPr>
                        <a:lnSpc>
                          <a:spcPct val="107000"/>
                        </a:lnSpc>
                        <a:spcAft>
                          <a:spcPts val="0"/>
                        </a:spcAft>
                      </a:pPr>
                      <a:r>
                        <a:rPr lang="en-US" sz="100">
                          <a:effectLst/>
                        </a:rPr>
                        <a:t> </a:t>
                      </a:r>
                      <a:endParaRPr lang="en-PK" sz="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0"/>
                        </a:spcAft>
                      </a:pPr>
                      <a:r>
                        <a:rPr lang="en-US" sz="100">
                          <a:effectLst/>
                        </a:rPr>
                        <a:t> </a:t>
                      </a:r>
                      <a:endParaRPr lang="en-PK" sz="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0"/>
                        </a:spcAft>
                      </a:pPr>
                      <a:r>
                        <a:rPr lang="en-US" sz="100">
                          <a:effectLst/>
                        </a:rPr>
                        <a:t> </a:t>
                      </a:r>
                      <a:endParaRPr lang="en-PK" sz="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0"/>
                        </a:spcAft>
                      </a:pPr>
                      <a:r>
                        <a:rPr lang="en-US" sz="100" dirty="0">
                          <a:effectLst/>
                        </a:rPr>
                        <a:t> </a:t>
                      </a:r>
                      <a:endParaRPr lang="en-PK" sz="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816021977"/>
                  </a:ext>
                </a:extLst>
              </a:tr>
            </a:tbl>
          </a:graphicData>
        </a:graphic>
      </p:graphicFrame>
      <p:sp>
        <p:nvSpPr>
          <p:cNvPr id="3" name="Title 2"/>
          <p:cNvSpPr>
            <a:spLocks noGrp="1"/>
          </p:cNvSpPr>
          <p:nvPr>
            <p:ph type="title"/>
          </p:nvPr>
        </p:nvSpPr>
        <p:spPr>
          <a:xfrm>
            <a:off x="0" y="0"/>
            <a:ext cx="12192000" cy="640080"/>
          </a:xfrm>
        </p:spPr>
        <p:txBody>
          <a:bodyPr/>
          <a:lstStyle/>
          <a:p>
            <a:r>
              <a:rPr lang="en-US" dirty="0"/>
              <a:t>Specification Based – Black Box</a:t>
            </a:r>
          </a:p>
        </p:txBody>
      </p:sp>
      <p:sp>
        <p:nvSpPr>
          <p:cNvPr id="5" name="Rectangle 4">
            <a:extLst>
              <a:ext uri="{FF2B5EF4-FFF2-40B4-BE49-F238E27FC236}">
                <a16:creationId xmlns:a16="http://schemas.microsoft.com/office/drawing/2014/main" id="{CD2E8616-6FCA-46D2-830E-389AA7C79D8C}"/>
              </a:ext>
            </a:extLst>
          </p:cNvPr>
          <p:cNvSpPr/>
          <p:nvPr/>
        </p:nvSpPr>
        <p:spPr>
          <a:xfrm>
            <a:off x="613756" y="1164217"/>
            <a:ext cx="6096000" cy="461665"/>
          </a:xfrm>
          <a:prstGeom prst="rect">
            <a:avLst/>
          </a:prstGeom>
        </p:spPr>
        <p:txBody>
          <a:bodyPr>
            <a:spAutoFit/>
          </a:bodyPr>
          <a:lstStyle/>
          <a:p>
            <a:pPr marL="285750" indent="-285750">
              <a:buFont typeface="Arial" panose="020B0604020202020204" pitchFamily="34" charset="0"/>
              <a:buChar char="•"/>
            </a:pPr>
            <a:r>
              <a:rPr lang="en-US" sz="2400" b="1" dirty="0"/>
              <a:t>Equivalence Class Partitioning</a:t>
            </a:r>
          </a:p>
        </p:txBody>
      </p:sp>
      <p:graphicFrame>
        <p:nvGraphicFramePr>
          <p:cNvPr id="12" name="Table 11">
            <a:extLst>
              <a:ext uri="{FF2B5EF4-FFF2-40B4-BE49-F238E27FC236}">
                <a16:creationId xmlns:a16="http://schemas.microsoft.com/office/drawing/2014/main" id="{E920B44D-425B-4B76-961C-93696F20C02F}"/>
              </a:ext>
            </a:extLst>
          </p:cNvPr>
          <p:cNvGraphicFramePr>
            <a:graphicFrameLocks noGrp="1"/>
          </p:cNvGraphicFramePr>
          <p:nvPr/>
        </p:nvGraphicFramePr>
        <p:xfrm>
          <a:off x="1021975" y="3957282"/>
          <a:ext cx="10148050" cy="905505"/>
        </p:xfrm>
        <a:graphic>
          <a:graphicData uri="http://schemas.openxmlformats.org/drawingml/2006/table">
            <a:tbl>
              <a:tblPr firstRow="1" firstCol="1" bandRow="1">
                <a:tableStyleId>{5940675A-B579-460E-94D1-54222C63F5DA}</a:tableStyleId>
              </a:tblPr>
              <a:tblGrid>
                <a:gridCol w="2536542">
                  <a:extLst>
                    <a:ext uri="{9D8B030D-6E8A-4147-A177-3AD203B41FA5}">
                      <a16:colId xmlns:a16="http://schemas.microsoft.com/office/drawing/2014/main" val="708132791"/>
                    </a:ext>
                  </a:extLst>
                </a:gridCol>
                <a:gridCol w="4697978">
                  <a:extLst>
                    <a:ext uri="{9D8B030D-6E8A-4147-A177-3AD203B41FA5}">
                      <a16:colId xmlns:a16="http://schemas.microsoft.com/office/drawing/2014/main" val="2146330652"/>
                    </a:ext>
                  </a:extLst>
                </a:gridCol>
                <a:gridCol w="2913530">
                  <a:extLst>
                    <a:ext uri="{9D8B030D-6E8A-4147-A177-3AD203B41FA5}">
                      <a16:colId xmlns:a16="http://schemas.microsoft.com/office/drawing/2014/main" val="3248739839"/>
                    </a:ext>
                  </a:extLst>
                </a:gridCol>
              </a:tblGrid>
              <a:tr h="905505">
                <a:tc>
                  <a:txBody>
                    <a:bodyPr/>
                    <a:lstStyle/>
                    <a:p>
                      <a:pPr algn="ctr">
                        <a:lnSpc>
                          <a:spcPct val="107000"/>
                        </a:lnSpc>
                        <a:spcAft>
                          <a:spcPts val="0"/>
                        </a:spcAft>
                      </a:pPr>
                      <a:r>
                        <a:rPr lang="en-US" sz="2400" b="1" dirty="0">
                          <a:effectLst/>
                        </a:rPr>
                        <a:t> </a:t>
                      </a:r>
                    </a:p>
                    <a:p>
                      <a:pPr algn="ctr">
                        <a:lnSpc>
                          <a:spcPct val="107000"/>
                        </a:lnSpc>
                        <a:spcAft>
                          <a:spcPts val="0"/>
                        </a:spcAft>
                      </a:pPr>
                      <a:r>
                        <a:rPr lang="en-US" sz="1800" b="0" dirty="0">
                          <a:effectLst/>
                          <a:latin typeface="Calibri" panose="020F0502020204030204" pitchFamily="34" charset="0"/>
                          <a:ea typeface="Calibri" panose="020F0502020204030204" pitchFamily="34" charset="0"/>
                          <a:cs typeface="Times New Roman" panose="02020603050405020304" pitchFamily="18" charset="0"/>
                        </a:rPr>
                        <a:t>0  to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LowerLimit</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 1)</a:t>
                      </a:r>
                      <a:endParaRPr lang="en-PK"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endParaRPr lang="en-US" sz="1600" b="1" dirty="0">
                        <a:effectLst/>
                      </a:endParaRPr>
                    </a:p>
                    <a:p>
                      <a:pPr algn="ctr">
                        <a:lnSpc>
                          <a:spcPct val="107000"/>
                        </a:lnSpc>
                        <a:spcAft>
                          <a:spcPts val="0"/>
                        </a:spcAft>
                      </a:pPr>
                      <a:r>
                        <a:rPr lang="en-US" sz="2000" b="0" dirty="0">
                          <a:effectLst/>
                        </a:rPr>
                        <a:t>Lower Limit  to Upper Limit</a:t>
                      </a:r>
                      <a:r>
                        <a:rPr lang="en-US" sz="2400" b="1" dirty="0">
                          <a:effectLst/>
                        </a:rPr>
                        <a:t> </a:t>
                      </a:r>
                    </a:p>
                  </a:txBody>
                  <a:tcPr marL="68580" marR="68580" marT="0" marB="0"/>
                </a:tc>
                <a:tc>
                  <a:txBody>
                    <a:bodyPr/>
                    <a:lstStyle/>
                    <a:p>
                      <a:pPr algn="ctr">
                        <a:lnSpc>
                          <a:spcPct val="107000"/>
                        </a:lnSpc>
                        <a:spcAft>
                          <a:spcPts val="0"/>
                        </a:spcAft>
                      </a:pPr>
                      <a:endParaRPr lang="en-US" sz="2400" b="1" dirty="0">
                        <a:effectLst/>
                      </a:endParaRP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b="0" dirty="0">
                          <a:effectLst/>
                          <a:latin typeface="Calibri" panose="020F0502020204030204" pitchFamily="34" charset="0"/>
                          <a:ea typeface="Calibri" panose="020F0502020204030204" pitchFamily="34" charset="0"/>
                          <a:cs typeface="Times New Roman" panose="02020603050405020304" pitchFamily="18" charset="0"/>
                        </a:rPr>
                        <a:t>(</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UpperLimit</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+ 1)  </a:t>
                      </a:r>
                      <a:r>
                        <a:rPr lang="en-US" sz="1800" b="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to onward</a:t>
                      </a:r>
                      <a:endParaRPr lang="en-PK"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25446060"/>
                  </a:ext>
                </a:extLst>
              </a:tr>
            </a:tbl>
          </a:graphicData>
        </a:graphic>
      </p:graphicFrame>
      <p:grpSp>
        <p:nvGrpSpPr>
          <p:cNvPr id="27" name="Group 26">
            <a:extLst>
              <a:ext uri="{FF2B5EF4-FFF2-40B4-BE49-F238E27FC236}">
                <a16:creationId xmlns:a16="http://schemas.microsoft.com/office/drawing/2014/main" id="{751F69F4-6008-4EDC-B775-27E7D5860BE0}"/>
              </a:ext>
            </a:extLst>
          </p:cNvPr>
          <p:cNvGrpSpPr/>
          <p:nvPr/>
        </p:nvGrpSpPr>
        <p:grpSpPr>
          <a:xfrm>
            <a:off x="4318747" y="3462156"/>
            <a:ext cx="3411071" cy="328590"/>
            <a:chOff x="2402541" y="3021105"/>
            <a:chExt cx="6840070" cy="658907"/>
          </a:xfrm>
        </p:grpSpPr>
        <p:cxnSp>
          <p:nvCxnSpPr>
            <p:cNvPr id="22" name="Straight Connector 21">
              <a:extLst>
                <a:ext uri="{FF2B5EF4-FFF2-40B4-BE49-F238E27FC236}">
                  <a16:creationId xmlns:a16="http://schemas.microsoft.com/office/drawing/2014/main" id="{EB887E3D-8E60-4AAC-A8E7-A51D0F507B8C}"/>
                </a:ext>
              </a:extLst>
            </p:cNvPr>
            <p:cNvCxnSpPr>
              <a:cxnSpLocks/>
            </p:cNvCxnSpPr>
            <p:nvPr/>
          </p:nvCxnSpPr>
          <p:spPr>
            <a:xfrm>
              <a:off x="2402541" y="3021107"/>
              <a:ext cx="683110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6E05922-9DEF-4367-B143-C0D676F880EF}"/>
                </a:ext>
              </a:extLst>
            </p:cNvPr>
            <p:cNvCxnSpPr/>
            <p:nvPr/>
          </p:nvCxnSpPr>
          <p:spPr>
            <a:xfrm>
              <a:off x="9242611" y="3021105"/>
              <a:ext cx="0" cy="6544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FF287DB-33ED-43A1-9BEF-F3180FBD88DE}"/>
                </a:ext>
              </a:extLst>
            </p:cNvPr>
            <p:cNvCxnSpPr/>
            <p:nvPr/>
          </p:nvCxnSpPr>
          <p:spPr>
            <a:xfrm>
              <a:off x="2402541" y="3025589"/>
              <a:ext cx="0" cy="6544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D609A385-6B85-4C6D-A9BD-A756ED8CDBBD}"/>
              </a:ext>
            </a:extLst>
          </p:cNvPr>
          <p:cNvGrpSpPr/>
          <p:nvPr/>
        </p:nvGrpSpPr>
        <p:grpSpPr>
          <a:xfrm flipV="1">
            <a:off x="2635625" y="5034879"/>
            <a:ext cx="6840070" cy="658904"/>
            <a:chOff x="2402541" y="3021105"/>
            <a:chExt cx="6840070" cy="658907"/>
          </a:xfrm>
        </p:grpSpPr>
        <p:cxnSp>
          <p:nvCxnSpPr>
            <p:cNvPr id="29" name="Straight Connector 28">
              <a:extLst>
                <a:ext uri="{FF2B5EF4-FFF2-40B4-BE49-F238E27FC236}">
                  <a16:creationId xmlns:a16="http://schemas.microsoft.com/office/drawing/2014/main" id="{8CD8B5E3-B8C3-461A-8B9D-365CAAC8DC6C}"/>
                </a:ext>
              </a:extLst>
            </p:cNvPr>
            <p:cNvCxnSpPr>
              <a:cxnSpLocks/>
            </p:cNvCxnSpPr>
            <p:nvPr/>
          </p:nvCxnSpPr>
          <p:spPr>
            <a:xfrm>
              <a:off x="2402541" y="3021107"/>
              <a:ext cx="683110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60BE0CB-94C0-4150-BA83-9BCA7650CD90}"/>
                </a:ext>
              </a:extLst>
            </p:cNvPr>
            <p:cNvCxnSpPr/>
            <p:nvPr/>
          </p:nvCxnSpPr>
          <p:spPr>
            <a:xfrm>
              <a:off x="9242611" y="3021105"/>
              <a:ext cx="0" cy="6544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D700C9C-8809-4A79-96CD-44DFE3BD022B}"/>
                </a:ext>
              </a:extLst>
            </p:cNvPr>
            <p:cNvCxnSpPr/>
            <p:nvPr/>
          </p:nvCxnSpPr>
          <p:spPr>
            <a:xfrm>
              <a:off x="2402541" y="3025589"/>
              <a:ext cx="0" cy="6544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63DCB9CE-49EC-4B28-A78E-5CE0B24C8C17}"/>
              </a:ext>
            </a:extLst>
          </p:cNvPr>
          <p:cNvSpPr/>
          <p:nvPr/>
        </p:nvSpPr>
        <p:spPr>
          <a:xfrm>
            <a:off x="5403477" y="2895455"/>
            <a:ext cx="1642782" cy="461665"/>
          </a:xfrm>
          <a:prstGeom prst="rect">
            <a:avLst/>
          </a:prstGeom>
        </p:spPr>
        <p:txBody>
          <a:bodyPr wrap="square">
            <a:spAutoFit/>
          </a:bodyPr>
          <a:lstStyle/>
          <a:p>
            <a:r>
              <a:rPr lang="en-US" sz="2400" dirty="0"/>
              <a:t>VALID</a:t>
            </a:r>
          </a:p>
        </p:txBody>
      </p:sp>
      <p:sp>
        <p:nvSpPr>
          <p:cNvPr id="33" name="Rectangle 32">
            <a:extLst>
              <a:ext uri="{FF2B5EF4-FFF2-40B4-BE49-F238E27FC236}">
                <a16:creationId xmlns:a16="http://schemas.microsoft.com/office/drawing/2014/main" id="{D69EBA34-8E08-4791-9CFA-47D0AAA4D612}"/>
              </a:ext>
            </a:extLst>
          </p:cNvPr>
          <p:cNvSpPr/>
          <p:nvPr/>
        </p:nvSpPr>
        <p:spPr>
          <a:xfrm>
            <a:off x="5744136" y="5822570"/>
            <a:ext cx="1642782" cy="461665"/>
          </a:xfrm>
          <a:prstGeom prst="rect">
            <a:avLst/>
          </a:prstGeom>
        </p:spPr>
        <p:txBody>
          <a:bodyPr wrap="square">
            <a:spAutoFit/>
          </a:bodyPr>
          <a:lstStyle/>
          <a:p>
            <a:r>
              <a:rPr lang="en-US" sz="2400" dirty="0"/>
              <a:t>INVALID</a:t>
            </a:r>
          </a:p>
        </p:txBody>
      </p:sp>
    </p:spTree>
    <p:extLst>
      <p:ext uri="{BB962C8B-B14F-4D97-AF65-F5344CB8AC3E}">
        <p14:creationId xmlns:p14="http://schemas.microsoft.com/office/powerpoint/2010/main" val="222233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par>
                                <p:cTn id="23" presetID="10"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1" name="Content Placeholder 10">
            <a:extLst>
              <a:ext uri="{FF2B5EF4-FFF2-40B4-BE49-F238E27FC236}">
                <a16:creationId xmlns:a16="http://schemas.microsoft.com/office/drawing/2014/main" id="{3CA29C47-7FF3-43B6-A87E-BE551D8CB570}"/>
              </a:ext>
            </a:extLst>
          </p:cNvPr>
          <p:cNvGraphicFramePr>
            <a:graphicFrameLocks noGrp="1"/>
          </p:cNvGraphicFramePr>
          <p:nvPr>
            <p:ph idx="1"/>
          </p:nvPr>
        </p:nvGraphicFramePr>
        <p:xfrm>
          <a:off x="0" y="0"/>
          <a:ext cx="0" cy="0"/>
        </p:xfrm>
        <a:graphic>
          <a:graphicData uri="http://schemas.openxmlformats.org/drawingml/2006/table">
            <a:tbl>
              <a:tblPr firstRow="1" firstCol="1" bandRow="1">
                <a:tableStyleId>{0E3FDE45-AF77-4B5C-9715-49D594BDF05E}</a:tableStyleId>
              </a:tblPr>
              <a:tblGrid>
                <a:gridCol w="25400">
                  <a:extLst>
                    <a:ext uri="{9D8B030D-6E8A-4147-A177-3AD203B41FA5}">
                      <a16:colId xmlns:a16="http://schemas.microsoft.com/office/drawing/2014/main" val="828793212"/>
                    </a:ext>
                  </a:extLst>
                </a:gridCol>
                <a:gridCol w="25400">
                  <a:extLst>
                    <a:ext uri="{9D8B030D-6E8A-4147-A177-3AD203B41FA5}">
                      <a16:colId xmlns:a16="http://schemas.microsoft.com/office/drawing/2014/main" val="1474395851"/>
                    </a:ext>
                  </a:extLst>
                </a:gridCol>
                <a:gridCol w="25400">
                  <a:extLst>
                    <a:ext uri="{9D8B030D-6E8A-4147-A177-3AD203B41FA5}">
                      <a16:colId xmlns:a16="http://schemas.microsoft.com/office/drawing/2014/main" val="1510493015"/>
                    </a:ext>
                  </a:extLst>
                </a:gridCol>
                <a:gridCol w="25400">
                  <a:extLst>
                    <a:ext uri="{9D8B030D-6E8A-4147-A177-3AD203B41FA5}">
                      <a16:colId xmlns:a16="http://schemas.microsoft.com/office/drawing/2014/main" val="147804043"/>
                    </a:ext>
                  </a:extLst>
                </a:gridCol>
              </a:tblGrid>
              <a:tr h="0">
                <a:tc>
                  <a:txBody>
                    <a:bodyPr/>
                    <a:lstStyle/>
                    <a:p>
                      <a:pPr>
                        <a:lnSpc>
                          <a:spcPct val="107000"/>
                        </a:lnSpc>
                        <a:spcAft>
                          <a:spcPts val="0"/>
                        </a:spcAft>
                      </a:pPr>
                      <a:r>
                        <a:rPr lang="en-US" sz="100">
                          <a:effectLst/>
                        </a:rPr>
                        <a:t> </a:t>
                      </a:r>
                      <a:endParaRPr lang="en-PK" sz="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0"/>
                        </a:spcAft>
                      </a:pPr>
                      <a:r>
                        <a:rPr lang="en-US" sz="100">
                          <a:effectLst/>
                        </a:rPr>
                        <a:t> </a:t>
                      </a:r>
                      <a:endParaRPr lang="en-PK" sz="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0"/>
                        </a:spcAft>
                      </a:pPr>
                      <a:r>
                        <a:rPr lang="en-US" sz="100">
                          <a:effectLst/>
                        </a:rPr>
                        <a:t> </a:t>
                      </a:r>
                      <a:endParaRPr lang="en-PK" sz="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0"/>
                        </a:spcAft>
                      </a:pPr>
                      <a:r>
                        <a:rPr lang="en-US" sz="100" dirty="0">
                          <a:effectLst/>
                        </a:rPr>
                        <a:t> </a:t>
                      </a:r>
                      <a:endParaRPr lang="en-PK" sz="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816021977"/>
                  </a:ext>
                </a:extLst>
              </a:tr>
            </a:tbl>
          </a:graphicData>
        </a:graphic>
      </p:graphicFrame>
      <p:sp>
        <p:nvSpPr>
          <p:cNvPr id="3" name="Title 2"/>
          <p:cNvSpPr>
            <a:spLocks noGrp="1"/>
          </p:cNvSpPr>
          <p:nvPr>
            <p:ph type="title"/>
          </p:nvPr>
        </p:nvSpPr>
        <p:spPr>
          <a:xfrm>
            <a:off x="0" y="0"/>
            <a:ext cx="12192000" cy="640080"/>
          </a:xfrm>
        </p:spPr>
        <p:txBody>
          <a:bodyPr/>
          <a:lstStyle/>
          <a:p>
            <a:r>
              <a:rPr lang="en-US" dirty="0"/>
              <a:t>Specification Based – Black Box</a:t>
            </a:r>
          </a:p>
        </p:txBody>
      </p:sp>
      <p:graphicFrame>
        <p:nvGraphicFramePr>
          <p:cNvPr id="12" name="Table 11">
            <a:extLst>
              <a:ext uri="{FF2B5EF4-FFF2-40B4-BE49-F238E27FC236}">
                <a16:creationId xmlns:a16="http://schemas.microsoft.com/office/drawing/2014/main" id="{E920B44D-425B-4B76-961C-93696F20C02F}"/>
              </a:ext>
            </a:extLst>
          </p:cNvPr>
          <p:cNvGraphicFramePr>
            <a:graphicFrameLocks noGrp="1"/>
          </p:cNvGraphicFramePr>
          <p:nvPr/>
        </p:nvGraphicFramePr>
        <p:xfrm>
          <a:off x="1021975" y="1868505"/>
          <a:ext cx="10148050" cy="1145286"/>
        </p:xfrm>
        <a:graphic>
          <a:graphicData uri="http://schemas.openxmlformats.org/drawingml/2006/table">
            <a:tbl>
              <a:tblPr firstRow="1" firstCol="1" bandRow="1">
                <a:tableStyleId>{5940675A-B579-460E-94D1-54222C63F5DA}</a:tableStyleId>
              </a:tblPr>
              <a:tblGrid>
                <a:gridCol w="3182472">
                  <a:extLst>
                    <a:ext uri="{9D8B030D-6E8A-4147-A177-3AD203B41FA5}">
                      <a16:colId xmlns:a16="http://schemas.microsoft.com/office/drawing/2014/main" val="708132791"/>
                    </a:ext>
                  </a:extLst>
                </a:gridCol>
                <a:gridCol w="3415553">
                  <a:extLst>
                    <a:ext uri="{9D8B030D-6E8A-4147-A177-3AD203B41FA5}">
                      <a16:colId xmlns:a16="http://schemas.microsoft.com/office/drawing/2014/main" val="2146330652"/>
                    </a:ext>
                  </a:extLst>
                </a:gridCol>
                <a:gridCol w="3550025">
                  <a:extLst>
                    <a:ext uri="{9D8B030D-6E8A-4147-A177-3AD203B41FA5}">
                      <a16:colId xmlns:a16="http://schemas.microsoft.com/office/drawing/2014/main" val="3248739839"/>
                    </a:ext>
                  </a:extLst>
                </a:gridCol>
              </a:tblGrid>
              <a:tr h="946413">
                <a:tc>
                  <a:txBody>
                    <a:bodyPr/>
                    <a:lstStyle/>
                    <a:p>
                      <a:pPr algn="ctr">
                        <a:lnSpc>
                          <a:spcPct val="107000"/>
                        </a:lnSpc>
                        <a:spcAft>
                          <a:spcPts val="0"/>
                        </a:spcAft>
                      </a:pPr>
                      <a:r>
                        <a:rPr lang="en-US" sz="2400" b="1" dirty="0">
                          <a:effectLst/>
                        </a:rPr>
                        <a:t>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2400" b="1" dirty="0">
                          <a:effectLst/>
                        </a:rPr>
                        <a:t> </a:t>
                      </a:r>
                    </a:p>
                    <a:p>
                      <a:pPr algn="ctr">
                        <a:lnSpc>
                          <a:spcPct val="107000"/>
                        </a:lnSpc>
                        <a:spcAft>
                          <a:spcPts val="0"/>
                        </a:spcAft>
                      </a:pPr>
                      <a:endParaRPr lang="en-US" sz="2400" b="1" dirty="0">
                        <a:effectLst/>
                      </a:endParaRPr>
                    </a:p>
                  </a:txBody>
                  <a:tcPr marL="68580" marR="68580" marT="0" marB="0"/>
                </a:tc>
                <a:tc>
                  <a:txBody>
                    <a:bodyPr/>
                    <a:lstStyle/>
                    <a:p>
                      <a:pPr algn="ctr">
                        <a:lnSpc>
                          <a:spcPct val="107000"/>
                        </a:lnSpc>
                        <a:spcAft>
                          <a:spcPts val="0"/>
                        </a:spcAft>
                      </a:pPr>
                      <a:endParaRPr lang="en-US" sz="1600" b="1" dirty="0">
                        <a:effectLst/>
                      </a:endParaRPr>
                    </a:p>
                    <a:p>
                      <a:pPr algn="ctr">
                        <a:lnSpc>
                          <a:spcPct val="107000"/>
                        </a:lnSpc>
                        <a:spcAft>
                          <a:spcPts val="0"/>
                        </a:spcAft>
                      </a:pPr>
                      <a:r>
                        <a:rPr lang="en-US" sz="2400" b="1" dirty="0">
                          <a:effectLst/>
                        </a:rPr>
                        <a:t> </a:t>
                      </a:r>
                    </a:p>
                  </a:txBody>
                  <a:tcPr marL="68580" marR="68580" marT="0" marB="0"/>
                </a:tc>
                <a:tc>
                  <a:txBody>
                    <a:bodyPr/>
                    <a:lstStyle/>
                    <a:p>
                      <a:pPr algn="ctr">
                        <a:lnSpc>
                          <a:spcPct val="107000"/>
                        </a:lnSpc>
                        <a:spcAft>
                          <a:spcPts val="0"/>
                        </a:spcAft>
                      </a:pPr>
                      <a:endParaRPr lang="en-US" sz="2400" b="1" dirty="0">
                        <a:effectLst/>
                      </a:endParaRPr>
                    </a:p>
                  </a:txBody>
                  <a:tcPr marL="68580" marR="68580" marT="0" marB="0"/>
                </a:tc>
                <a:extLst>
                  <a:ext uri="{0D108BD9-81ED-4DB2-BD59-A6C34878D82A}">
                    <a16:rowId xmlns:a16="http://schemas.microsoft.com/office/drawing/2014/main" val="2325446060"/>
                  </a:ext>
                </a:extLst>
              </a:tr>
            </a:tbl>
          </a:graphicData>
        </a:graphic>
      </p:graphicFrame>
      <p:graphicFrame>
        <p:nvGraphicFramePr>
          <p:cNvPr id="16" name="Table 15">
            <a:extLst>
              <a:ext uri="{FF2B5EF4-FFF2-40B4-BE49-F238E27FC236}">
                <a16:creationId xmlns:a16="http://schemas.microsoft.com/office/drawing/2014/main" id="{08D3A46A-7A0B-4199-BF1D-8445AA5DBB90}"/>
              </a:ext>
            </a:extLst>
          </p:cNvPr>
          <p:cNvGraphicFramePr>
            <a:graphicFrameLocks noGrp="1"/>
          </p:cNvGraphicFramePr>
          <p:nvPr/>
        </p:nvGraphicFramePr>
        <p:xfrm>
          <a:off x="1021975" y="4593776"/>
          <a:ext cx="10148050" cy="905505"/>
        </p:xfrm>
        <a:graphic>
          <a:graphicData uri="http://schemas.openxmlformats.org/drawingml/2006/table">
            <a:tbl>
              <a:tblPr firstRow="1" firstCol="1" bandRow="1">
                <a:tableStyleId>{5940675A-B579-460E-94D1-54222C63F5DA}</a:tableStyleId>
              </a:tblPr>
              <a:tblGrid>
                <a:gridCol w="2536542">
                  <a:extLst>
                    <a:ext uri="{9D8B030D-6E8A-4147-A177-3AD203B41FA5}">
                      <a16:colId xmlns:a16="http://schemas.microsoft.com/office/drawing/2014/main" val="708132791"/>
                    </a:ext>
                  </a:extLst>
                </a:gridCol>
                <a:gridCol w="2536542">
                  <a:extLst>
                    <a:ext uri="{9D8B030D-6E8A-4147-A177-3AD203B41FA5}">
                      <a16:colId xmlns:a16="http://schemas.microsoft.com/office/drawing/2014/main" val="2146330652"/>
                    </a:ext>
                  </a:extLst>
                </a:gridCol>
                <a:gridCol w="2161436">
                  <a:extLst>
                    <a:ext uri="{9D8B030D-6E8A-4147-A177-3AD203B41FA5}">
                      <a16:colId xmlns:a16="http://schemas.microsoft.com/office/drawing/2014/main" val="4145667612"/>
                    </a:ext>
                  </a:extLst>
                </a:gridCol>
                <a:gridCol w="2913530">
                  <a:extLst>
                    <a:ext uri="{9D8B030D-6E8A-4147-A177-3AD203B41FA5}">
                      <a16:colId xmlns:a16="http://schemas.microsoft.com/office/drawing/2014/main" val="3248739839"/>
                    </a:ext>
                  </a:extLst>
                </a:gridCol>
              </a:tblGrid>
              <a:tr h="905505">
                <a:tc>
                  <a:txBody>
                    <a:bodyPr/>
                    <a:lstStyle/>
                    <a:p>
                      <a:pPr algn="ctr">
                        <a:lnSpc>
                          <a:spcPct val="107000"/>
                        </a:lnSpc>
                        <a:spcAft>
                          <a:spcPts val="0"/>
                        </a:spcAft>
                      </a:pPr>
                      <a:r>
                        <a:rPr lang="en-US" sz="2400" b="1" dirty="0">
                          <a:effectLst/>
                        </a:rPr>
                        <a:t> </a:t>
                      </a:r>
                    </a:p>
                  </a:txBody>
                  <a:tcPr marL="68580" marR="68580" marT="0" marB="0"/>
                </a:tc>
                <a:tc>
                  <a:txBody>
                    <a:bodyPr/>
                    <a:lstStyle/>
                    <a:p>
                      <a:pPr algn="ctr">
                        <a:lnSpc>
                          <a:spcPct val="107000"/>
                        </a:lnSpc>
                        <a:spcAft>
                          <a:spcPts val="0"/>
                        </a:spcAft>
                      </a:pPr>
                      <a:endParaRPr lang="en-US" sz="2400" b="1" dirty="0">
                        <a:effectLst/>
                      </a:endParaRPr>
                    </a:p>
                  </a:txBody>
                  <a:tcPr marL="68580" marR="68580" marT="0" marB="0"/>
                </a:tc>
                <a:tc>
                  <a:txBody>
                    <a:bodyPr/>
                    <a:lstStyle/>
                    <a:p>
                      <a:pPr algn="ctr">
                        <a:lnSpc>
                          <a:spcPct val="107000"/>
                        </a:lnSpc>
                        <a:spcAft>
                          <a:spcPts val="0"/>
                        </a:spcAft>
                      </a:pPr>
                      <a:endParaRPr lang="en-US" sz="2400" b="1" dirty="0">
                        <a:effectLst/>
                      </a:endParaRPr>
                    </a:p>
                  </a:txBody>
                  <a:tcPr marL="68580" marR="68580" marT="0" marB="0"/>
                </a:tc>
                <a:tc>
                  <a:txBody>
                    <a:bodyPr/>
                    <a:lstStyle/>
                    <a:p>
                      <a:pPr algn="ctr">
                        <a:lnSpc>
                          <a:spcPct val="107000"/>
                        </a:lnSpc>
                        <a:spcAft>
                          <a:spcPts val="0"/>
                        </a:spcAft>
                      </a:pPr>
                      <a:endParaRPr lang="en-US" sz="2400" b="1" dirty="0">
                        <a:effectLst/>
                      </a:endParaRPr>
                    </a:p>
                  </a:txBody>
                  <a:tcPr marL="68580" marR="68580" marT="0" marB="0"/>
                </a:tc>
                <a:extLst>
                  <a:ext uri="{0D108BD9-81ED-4DB2-BD59-A6C34878D82A}">
                    <a16:rowId xmlns:a16="http://schemas.microsoft.com/office/drawing/2014/main" val="2325446060"/>
                  </a:ext>
                </a:extLst>
              </a:tr>
            </a:tbl>
          </a:graphicData>
        </a:graphic>
      </p:graphicFrame>
      <p:sp>
        <p:nvSpPr>
          <p:cNvPr id="2" name="Rectangle 1">
            <a:extLst>
              <a:ext uri="{FF2B5EF4-FFF2-40B4-BE49-F238E27FC236}">
                <a16:creationId xmlns:a16="http://schemas.microsoft.com/office/drawing/2014/main" id="{CFF0DA60-A37A-4C1B-A02E-01427B813298}"/>
              </a:ext>
            </a:extLst>
          </p:cNvPr>
          <p:cNvSpPr/>
          <p:nvPr/>
        </p:nvSpPr>
        <p:spPr>
          <a:xfrm>
            <a:off x="8392513" y="628690"/>
            <a:ext cx="3476758" cy="820096"/>
          </a:xfrm>
          <a:prstGeom prst="rect">
            <a:avLst/>
          </a:prstGeom>
        </p:spPr>
        <p:txBody>
          <a:bodyPr wrap="square">
            <a:spAutoFit/>
          </a:bodyPr>
          <a:lstStyle/>
          <a:p>
            <a:pPr>
              <a:lnSpc>
                <a:spcPct val="150000"/>
              </a:lnSpc>
            </a:pPr>
            <a:r>
              <a:rPr lang="en-US" sz="3600" dirty="0">
                <a:solidFill>
                  <a:schemeClr val="accent1">
                    <a:lumMod val="75000"/>
                  </a:schemeClr>
                </a:solidFill>
              </a:rPr>
              <a:t>RANGE: 8 - 30</a:t>
            </a:r>
          </a:p>
        </p:txBody>
      </p:sp>
      <p:sp>
        <p:nvSpPr>
          <p:cNvPr id="4" name="TextBox 3">
            <a:extLst>
              <a:ext uri="{FF2B5EF4-FFF2-40B4-BE49-F238E27FC236}">
                <a16:creationId xmlns:a16="http://schemas.microsoft.com/office/drawing/2014/main" id="{20C84EBD-4971-4F44-B1DB-E0C8DA1D2E94}"/>
              </a:ext>
            </a:extLst>
          </p:cNvPr>
          <p:cNvSpPr txBox="1"/>
          <p:nvPr/>
        </p:nvSpPr>
        <p:spPr>
          <a:xfrm>
            <a:off x="5369859" y="2203460"/>
            <a:ext cx="914400" cy="369332"/>
          </a:xfrm>
          <a:prstGeom prst="rect">
            <a:avLst/>
          </a:prstGeom>
          <a:noFill/>
        </p:spPr>
        <p:txBody>
          <a:bodyPr wrap="square" rtlCol="0">
            <a:spAutoFit/>
          </a:bodyPr>
          <a:lstStyle/>
          <a:p>
            <a:r>
              <a:rPr lang="en-US" b="1" dirty="0"/>
              <a:t>8 - 30</a:t>
            </a:r>
            <a:endParaRPr lang="en-PK" dirty="0"/>
          </a:p>
        </p:txBody>
      </p:sp>
      <p:sp>
        <p:nvSpPr>
          <p:cNvPr id="21" name="TextBox 20">
            <a:extLst>
              <a:ext uri="{FF2B5EF4-FFF2-40B4-BE49-F238E27FC236}">
                <a16:creationId xmlns:a16="http://schemas.microsoft.com/office/drawing/2014/main" id="{F48668A6-C7DC-4746-88F3-84AFF720D952}"/>
              </a:ext>
            </a:extLst>
          </p:cNvPr>
          <p:cNvSpPr txBox="1"/>
          <p:nvPr/>
        </p:nvSpPr>
        <p:spPr>
          <a:xfrm>
            <a:off x="8848939" y="2257700"/>
            <a:ext cx="1281953" cy="366895"/>
          </a:xfrm>
          <a:prstGeom prst="rect">
            <a:avLst/>
          </a:prstGeom>
          <a:noFill/>
        </p:spPr>
        <p:txBody>
          <a:bodyPr wrap="square" rtlCol="0">
            <a:spAutoFit/>
          </a:bodyPr>
          <a:lstStyle/>
          <a:p>
            <a:pPr algn="ctr">
              <a:lnSpc>
                <a:spcPct val="107000"/>
              </a:lnSpc>
              <a:spcAft>
                <a:spcPts val="0"/>
              </a:spcAft>
            </a:pPr>
            <a:r>
              <a:rPr lang="en-US" b="1" dirty="0"/>
              <a:t>31 - ∞</a:t>
            </a:r>
          </a:p>
        </p:txBody>
      </p:sp>
      <p:sp>
        <p:nvSpPr>
          <p:cNvPr id="23" name="TextBox 22">
            <a:extLst>
              <a:ext uri="{FF2B5EF4-FFF2-40B4-BE49-F238E27FC236}">
                <a16:creationId xmlns:a16="http://schemas.microsoft.com/office/drawing/2014/main" id="{50D7F20A-0795-4EE6-9B7E-86185F88893E}"/>
              </a:ext>
            </a:extLst>
          </p:cNvPr>
          <p:cNvSpPr txBox="1"/>
          <p:nvPr/>
        </p:nvSpPr>
        <p:spPr>
          <a:xfrm>
            <a:off x="2281517" y="2247596"/>
            <a:ext cx="914400" cy="369332"/>
          </a:xfrm>
          <a:prstGeom prst="rect">
            <a:avLst/>
          </a:prstGeom>
          <a:noFill/>
        </p:spPr>
        <p:txBody>
          <a:bodyPr wrap="square" rtlCol="0">
            <a:spAutoFit/>
          </a:bodyPr>
          <a:lstStyle/>
          <a:p>
            <a:r>
              <a:rPr lang="en-US" b="1" dirty="0"/>
              <a:t>0  - 7</a:t>
            </a:r>
            <a:endParaRPr lang="en-PK" dirty="0"/>
          </a:p>
        </p:txBody>
      </p:sp>
      <p:sp>
        <p:nvSpPr>
          <p:cNvPr id="7" name="Rectangle 6">
            <a:extLst>
              <a:ext uri="{FF2B5EF4-FFF2-40B4-BE49-F238E27FC236}">
                <a16:creationId xmlns:a16="http://schemas.microsoft.com/office/drawing/2014/main" id="{4A998663-86B6-4DC3-80A1-991BCA07F074}"/>
              </a:ext>
            </a:extLst>
          </p:cNvPr>
          <p:cNvSpPr/>
          <p:nvPr/>
        </p:nvSpPr>
        <p:spPr>
          <a:xfrm>
            <a:off x="6875930" y="4861862"/>
            <a:ext cx="450764" cy="369332"/>
          </a:xfrm>
          <a:prstGeom prst="rect">
            <a:avLst/>
          </a:prstGeom>
        </p:spPr>
        <p:txBody>
          <a:bodyPr wrap="none">
            <a:spAutoFit/>
          </a:bodyPr>
          <a:lstStyle/>
          <a:p>
            <a:r>
              <a:rPr lang="en-US" b="1" dirty="0"/>
              <a:t>30</a:t>
            </a:r>
            <a:endParaRPr lang="en-PK" dirty="0"/>
          </a:p>
        </p:txBody>
      </p:sp>
      <p:sp>
        <p:nvSpPr>
          <p:cNvPr id="8" name="Rectangle 7">
            <a:extLst>
              <a:ext uri="{FF2B5EF4-FFF2-40B4-BE49-F238E27FC236}">
                <a16:creationId xmlns:a16="http://schemas.microsoft.com/office/drawing/2014/main" id="{7BD3CD87-E5CA-4823-B8B4-E22EEB589206}"/>
              </a:ext>
            </a:extLst>
          </p:cNvPr>
          <p:cNvSpPr/>
          <p:nvPr/>
        </p:nvSpPr>
        <p:spPr>
          <a:xfrm>
            <a:off x="4670115" y="4853787"/>
            <a:ext cx="317716" cy="369332"/>
          </a:xfrm>
          <a:prstGeom prst="rect">
            <a:avLst/>
          </a:prstGeom>
        </p:spPr>
        <p:txBody>
          <a:bodyPr wrap="none">
            <a:spAutoFit/>
          </a:bodyPr>
          <a:lstStyle/>
          <a:p>
            <a:r>
              <a:rPr lang="en-US" b="1" dirty="0"/>
              <a:t>8</a:t>
            </a:r>
            <a:endParaRPr lang="en-PK" dirty="0"/>
          </a:p>
        </p:txBody>
      </p:sp>
      <p:sp>
        <p:nvSpPr>
          <p:cNvPr id="9" name="Rectangle 8">
            <a:extLst>
              <a:ext uri="{FF2B5EF4-FFF2-40B4-BE49-F238E27FC236}">
                <a16:creationId xmlns:a16="http://schemas.microsoft.com/office/drawing/2014/main" id="{58AF6709-4938-43FA-8C49-B5AEAE73CCD4}"/>
              </a:ext>
            </a:extLst>
          </p:cNvPr>
          <p:cNvSpPr/>
          <p:nvPr/>
        </p:nvSpPr>
        <p:spPr>
          <a:xfrm>
            <a:off x="9489915" y="4853787"/>
            <a:ext cx="450764" cy="369332"/>
          </a:xfrm>
          <a:prstGeom prst="rect">
            <a:avLst/>
          </a:prstGeom>
        </p:spPr>
        <p:txBody>
          <a:bodyPr wrap="none">
            <a:spAutoFit/>
          </a:bodyPr>
          <a:lstStyle/>
          <a:p>
            <a:r>
              <a:rPr lang="en-US" b="1" dirty="0"/>
              <a:t>31</a:t>
            </a:r>
            <a:endParaRPr lang="en-PK" dirty="0"/>
          </a:p>
        </p:txBody>
      </p:sp>
      <p:sp>
        <p:nvSpPr>
          <p:cNvPr id="10" name="Rectangle 9">
            <a:extLst>
              <a:ext uri="{FF2B5EF4-FFF2-40B4-BE49-F238E27FC236}">
                <a16:creationId xmlns:a16="http://schemas.microsoft.com/office/drawing/2014/main" id="{47C58E98-7F14-4346-9B36-0B2056E595DE}"/>
              </a:ext>
            </a:extLst>
          </p:cNvPr>
          <p:cNvSpPr/>
          <p:nvPr/>
        </p:nvSpPr>
        <p:spPr>
          <a:xfrm>
            <a:off x="2122659" y="4861862"/>
            <a:ext cx="317716" cy="369332"/>
          </a:xfrm>
          <a:prstGeom prst="rect">
            <a:avLst/>
          </a:prstGeom>
        </p:spPr>
        <p:txBody>
          <a:bodyPr wrap="none">
            <a:spAutoFit/>
          </a:bodyPr>
          <a:lstStyle/>
          <a:p>
            <a:r>
              <a:rPr lang="en-US" b="1" dirty="0"/>
              <a:t>7</a:t>
            </a:r>
            <a:endParaRPr lang="en-PK" dirty="0"/>
          </a:p>
        </p:txBody>
      </p:sp>
    </p:spTree>
    <p:extLst>
      <p:ext uri="{BB962C8B-B14F-4D97-AF65-F5344CB8AC3E}">
        <p14:creationId xmlns:p14="http://schemas.microsoft.com/office/powerpoint/2010/main" val="405201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1" grpId="0"/>
      <p:bldP spid="23" grpId="0"/>
      <p:bldP spid="7" grpId="0"/>
      <p:bldP spid="8" grpId="0"/>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6E2A3-2791-410A-B8EE-CA145B6961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705AFBB-AA61-46CE-9C91-2BC410E295BF}"/>
              </a:ext>
            </a:extLst>
          </p:cNvPr>
          <p:cNvSpPr>
            <a:spLocks noGrp="1"/>
          </p:cNvSpPr>
          <p:nvPr>
            <p:ph sz="quarter" idx="13"/>
          </p:nvPr>
        </p:nvSpPr>
        <p:spPr/>
        <p:txBody>
          <a:bodyPr/>
          <a:lstStyle/>
          <a:p>
            <a:endParaRPr lang="en-US"/>
          </a:p>
        </p:txBody>
      </p:sp>
      <p:pic>
        <p:nvPicPr>
          <p:cNvPr id="5" name="Picture 4">
            <a:extLst>
              <a:ext uri="{FF2B5EF4-FFF2-40B4-BE49-F238E27FC236}">
                <a16:creationId xmlns:a16="http://schemas.microsoft.com/office/drawing/2014/main" id="{2DE2B044-1907-460D-8097-BC444AE1DB0F}"/>
              </a:ext>
            </a:extLst>
          </p:cNvPr>
          <p:cNvPicPr>
            <a:picLocks noChangeAspect="1"/>
          </p:cNvPicPr>
          <p:nvPr/>
        </p:nvPicPr>
        <p:blipFill>
          <a:blip r:embed="rId2"/>
          <a:stretch>
            <a:fillRect/>
          </a:stretch>
        </p:blipFill>
        <p:spPr>
          <a:xfrm>
            <a:off x="0" y="0"/>
            <a:ext cx="12722653" cy="6858000"/>
          </a:xfrm>
          <a:prstGeom prst="rect">
            <a:avLst/>
          </a:prstGeom>
        </p:spPr>
      </p:pic>
    </p:spTree>
    <p:extLst>
      <p:ext uri="{BB962C8B-B14F-4D97-AF65-F5344CB8AC3E}">
        <p14:creationId xmlns:p14="http://schemas.microsoft.com/office/powerpoint/2010/main" val="2795354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a:xfrm>
            <a:off x="0" y="0"/>
            <a:ext cx="12192000" cy="640080"/>
          </a:xfrm>
        </p:spPr>
        <p:txBody>
          <a:bodyPr/>
          <a:lstStyle/>
          <a:p>
            <a:r>
              <a:rPr lang="en-US" dirty="0"/>
              <a:t>Specification Based – Black Box</a:t>
            </a:r>
          </a:p>
        </p:txBody>
      </p:sp>
      <p:pic>
        <p:nvPicPr>
          <p:cNvPr id="4" name="Picture 3"/>
          <p:cNvPicPr>
            <a:picLocks noChangeAspect="1"/>
          </p:cNvPicPr>
          <p:nvPr/>
        </p:nvPicPr>
        <p:blipFill rotWithShape="1">
          <a:blip r:embed="rId2"/>
          <a:srcRect b="1914"/>
          <a:stretch/>
        </p:blipFill>
        <p:spPr>
          <a:xfrm>
            <a:off x="613756" y="2935941"/>
            <a:ext cx="9525251" cy="2640106"/>
          </a:xfrm>
          <a:prstGeom prst="rect">
            <a:avLst/>
          </a:prstGeom>
        </p:spPr>
      </p:pic>
      <p:sp>
        <p:nvSpPr>
          <p:cNvPr id="5" name="Rectangle 4">
            <a:extLst>
              <a:ext uri="{FF2B5EF4-FFF2-40B4-BE49-F238E27FC236}">
                <a16:creationId xmlns:a16="http://schemas.microsoft.com/office/drawing/2014/main" id="{CD2E8616-6FCA-46D2-830E-389AA7C79D8C}"/>
              </a:ext>
            </a:extLst>
          </p:cNvPr>
          <p:cNvSpPr/>
          <p:nvPr/>
        </p:nvSpPr>
        <p:spPr>
          <a:xfrm>
            <a:off x="613756" y="1164217"/>
            <a:ext cx="6096000" cy="830997"/>
          </a:xfrm>
          <a:prstGeom prst="rect">
            <a:avLst/>
          </a:prstGeom>
        </p:spPr>
        <p:txBody>
          <a:bodyPr>
            <a:spAutoFit/>
          </a:bodyPr>
          <a:lstStyle/>
          <a:p>
            <a:pPr marL="285750" indent="-285750">
              <a:buFont typeface="Arial" panose="020B0604020202020204" pitchFamily="34" charset="0"/>
              <a:buChar char="•"/>
            </a:pPr>
            <a:r>
              <a:rPr lang="en-US" sz="2400" b="1" dirty="0"/>
              <a:t>Boundary Value</a:t>
            </a:r>
          </a:p>
          <a:p>
            <a:pPr marL="285750" indent="-285750">
              <a:buFont typeface="Arial" panose="020B0604020202020204" pitchFamily="34" charset="0"/>
              <a:buChar char="•"/>
            </a:pPr>
            <a:r>
              <a:rPr lang="en-US" sz="2400" b="1" dirty="0"/>
              <a:t>Equivalence Class Partitioning</a:t>
            </a:r>
          </a:p>
        </p:txBody>
      </p:sp>
    </p:spTree>
    <p:extLst>
      <p:ext uri="{BB962C8B-B14F-4D97-AF65-F5344CB8AC3E}">
        <p14:creationId xmlns:p14="http://schemas.microsoft.com/office/powerpoint/2010/main" val="3279457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endParaRPr lang="en-US" dirty="0"/>
          </a:p>
        </p:txBody>
      </p:sp>
      <p:sp>
        <p:nvSpPr>
          <p:cNvPr id="3" name="Title 2"/>
          <p:cNvSpPr>
            <a:spLocks noGrp="1"/>
          </p:cNvSpPr>
          <p:nvPr>
            <p:ph type="title"/>
          </p:nvPr>
        </p:nvSpPr>
        <p:spPr>
          <a:xfrm>
            <a:off x="0" y="0"/>
            <a:ext cx="12192000" cy="640080"/>
          </a:xfrm>
        </p:spPr>
        <p:txBody>
          <a:bodyPr/>
          <a:lstStyle/>
          <a:p>
            <a:r>
              <a:rPr lang="en-US" dirty="0"/>
              <a:t>Specification Based – Black Box</a:t>
            </a:r>
          </a:p>
        </p:txBody>
      </p:sp>
      <p:sp>
        <p:nvSpPr>
          <p:cNvPr id="4" name="Rectangle 3">
            <a:extLst>
              <a:ext uri="{FF2B5EF4-FFF2-40B4-BE49-F238E27FC236}">
                <a16:creationId xmlns:a16="http://schemas.microsoft.com/office/drawing/2014/main" id="{4052093E-2BAC-43FC-92A6-9B9AAE794D96}"/>
              </a:ext>
            </a:extLst>
          </p:cNvPr>
          <p:cNvSpPr/>
          <p:nvPr/>
        </p:nvSpPr>
        <p:spPr>
          <a:xfrm>
            <a:off x="650057" y="1019635"/>
            <a:ext cx="10803510" cy="3693319"/>
          </a:xfrm>
          <a:prstGeom prst="rect">
            <a:avLst/>
          </a:prstGeom>
        </p:spPr>
        <p:txBody>
          <a:bodyPr wrap="square">
            <a:spAutoFit/>
          </a:bodyPr>
          <a:lstStyle/>
          <a:p>
            <a:r>
              <a:rPr lang="en-US" sz="2400" b="1" dirty="0"/>
              <a:t>Order numbers on a stock control system can range between 10000 and 99999 inclusive. Which of the following inputs might be a result of designing tests for only valid equivalence classes and valid boundaries:</a:t>
            </a:r>
          </a:p>
          <a:p>
            <a:br>
              <a:rPr lang="en-US" sz="2400" dirty="0"/>
            </a:br>
            <a:r>
              <a:rPr lang="en-US" sz="2400" dirty="0"/>
              <a:t>A. 1000, 5000, 99999</a:t>
            </a:r>
            <a:br>
              <a:rPr lang="en-US" sz="2400" dirty="0"/>
            </a:br>
            <a:r>
              <a:rPr lang="en-US" sz="2400" dirty="0"/>
              <a:t>B. 9999, 50000, 100000</a:t>
            </a:r>
            <a:br>
              <a:rPr lang="en-US" sz="2400" dirty="0"/>
            </a:br>
            <a:r>
              <a:rPr lang="en-US" sz="2400" dirty="0"/>
              <a:t>C. 10000, 50000, 99999</a:t>
            </a:r>
            <a:br>
              <a:rPr lang="en-US" sz="2400" dirty="0"/>
            </a:br>
            <a:r>
              <a:rPr lang="en-US" sz="2400" dirty="0"/>
              <a:t>D. 10000, 99999</a:t>
            </a:r>
            <a:br>
              <a:rPr lang="en-US" sz="2400" dirty="0"/>
            </a:br>
            <a:r>
              <a:rPr lang="en-US" sz="2400" dirty="0"/>
              <a:t>E. 9999, 10000, 50000, 99999, 10000</a:t>
            </a:r>
          </a:p>
          <a:p>
            <a:endParaRPr lang="en-US" dirty="0"/>
          </a:p>
        </p:txBody>
      </p:sp>
    </p:spTree>
    <p:extLst>
      <p:ext uri="{BB962C8B-B14F-4D97-AF65-F5344CB8AC3E}">
        <p14:creationId xmlns:p14="http://schemas.microsoft.com/office/powerpoint/2010/main" val="145104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1B8EE5B0-B93D-4AE9-A606-CBD6231588FC}"/>
              </a:ext>
            </a:extLst>
          </p:cNvPr>
          <p:cNvGraphicFramePr/>
          <p:nvPr/>
        </p:nvGraphicFramePr>
        <p:xfrm>
          <a:off x="724647" y="1024466"/>
          <a:ext cx="10742706"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1">
            <a:extLst>
              <a:ext uri="{FF2B5EF4-FFF2-40B4-BE49-F238E27FC236}">
                <a16:creationId xmlns:a16="http://schemas.microsoft.com/office/drawing/2014/main" id="{7B64FF40-0ECB-4760-A326-53BADB22C66D}"/>
              </a:ext>
            </a:extLst>
          </p:cNvPr>
          <p:cNvSpPr>
            <a:spLocks noGrp="1"/>
          </p:cNvSpPr>
          <p:nvPr>
            <p:ph type="title"/>
          </p:nvPr>
        </p:nvSpPr>
        <p:spPr>
          <a:xfrm>
            <a:off x="0" y="0"/>
            <a:ext cx="12192000" cy="640080"/>
          </a:xfrm>
          <a:solidFill>
            <a:schemeClr val="accent6"/>
          </a:solidFill>
        </p:spPr>
        <p:txBody>
          <a:bodyPr/>
          <a:lstStyle/>
          <a:p>
            <a:r>
              <a:rPr lang="en-US" dirty="0"/>
              <a:t>Test Design Techniques</a:t>
            </a:r>
          </a:p>
        </p:txBody>
      </p:sp>
    </p:spTree>
    <p:extLst>
      <p:ext uri="{BB962C8B-B14F-4D97-AF65-F5344CB8AC3E}">
        <p14:creationId xmlns:p14="http://schemas.microsoft.com/office/powerpoint/2010/main" val="3834419153"/>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endParaRPr lang="en-US" dirty="0"/>
          </a:p>
        </p:txBody>
      </p:sp>
      <p:sp>
        <p:nvSpPr>
          <p:cNvPr id="3" name="Title 2"/>
          <p:cNvSpPr>
            <a:spLocks noGrp="1"/>
          </p:cNvSpPr>
          <p:nvPr>
            <p:ph type="title"/>
          </p:nvPr>
        </p:nvSpPr>
        <p:spPr>
          <a:xfrm>
            <a:off x="0" y="0"/>
            <a:ext cx="12192000" cy="640080"/>
          </a:xfrm>
        </p:spPr>
        <p:txBody>
          <a:bodyPr/>
          <a:lstStyle/>
          <a:p>
            <a:r>
              <a:rPr lang="en-US" dirty="0"/>
              <a:t>Specification Based – Black Box</a:t>
            </a:r>
          </a:p>
        </p:txBody>
      </p:sp>
      <p:sp>
        <p:nvSpPr>
          <p:cNvPr id="4" name="Rectangle 3">
            <a:extLst>
              <a:ext uri="{FF2B5EF4-FFF2-40B4-BE49-F238E27FC236}">
                <a16:creationId xmlns:a16="http://schemas.microsoft.com/office/drawing/2014/main" id="{F4C30A84-1B78-46C9-B10A-A81BD1CBDDBD}"/>
              </a:ext>
            </a:extLst>
          </p:cNvPr>
          <p:cNvSpPr/>
          <p:nvPr/>
        </p:nvSpPr>
        <p:spPr>
          <a:xfrm>
            <a:off x="597162" y="982176"/>
            <a:ext cx="9990836" cy="4893647"/>
          </a:xfrm>
          <a:prstGeom prst="rect">
            <a:avLst/>
          </a:prstGeom>
        </p:spPr>
        <p:txBody>
          <a:bodyPr wrap="square">
            <a:spAutoFit/>
          </a:bodyPr>
          <a:lstStyle/>
          <a:p>
            <a:pPr marL="109728" indent="0">
              <a:buNone/>
            </a:pPr>
            <a:r>
              <a:rPr lang="en-US" sz="2400" dirty="0"/>
              <a:t>In a system designed to work out the tax to be paid:</a:t>
            </a:r>
          </a:p>
          <a:p>
            <a:pPr marL="109728" indent="0">
              <a:buNone/>
            </a:pPr>
            <a:r>
              <a:rPr lang="en-US" sz="2400" dirty="0"/>
              <a:t>An employee has £4000 of salary tax free. </a:t>
            </a:r>
          </a:p>
          <a:p>
            <a:pPr marL="109728" indent="0">
              <a:buNone/>
            </a:pPr>
            <a:r>
              <a:rPr lang="en-US" sz="2400" dirty="0"/>
              <a:t>The next £1500 is taxed at 10% </a:t>
            </a:r>
          </a:p>
          <a:p>
            <a:pPr marL="109728" indent="0">
              <a:buNone/>
            </a:pPr>
            <a:r>
              <a:rPr lang="en-US" sz="2400" dirty="0"/>
              <a:t>The next £28000 is taxed at 22%</a:t>
            </a:r>
          </a:p>
          <a:p>
            <a:pPr marL="109728" indent="0">
              <a:buNone/>
            </a:pPr>
            <a:r>
              <a:rPr lang="en-US" sz="2400" dirty="0"/>
              <a:t>Any further amount is taxed at 40%</a:t>
            </a:r>
          </a:p>
          <a:p>
            <a:pPr marL="109728" indent="0">
              <a:buNone/>
            </a:pPr>
            <a:endParaRPr lang="en-US" sz="2400" dirty="0"/>
          </a:p>
          <a:p>
            <a:pPr marL="109728" indent="0">
              <a:buNone/>
            </a:pPr>
            <a:r>
              <a:rPr lang="en-US" sz="2400" dirty="0"/>
              <a:t>To the nearest whole pound, which of these is a valid Boundary Value Analysis test case?</a:t>
            </a:r>
          </a:p>
          <a:p>
            <a:pPr marL="109728" indent="0">
              <a:buNone/>
            </a:pPr>
            <a:endParaRPr lang="en-US" sz="2400" b="1" dirty="0"/>
          </a:p>
          <a:p>
            <a:pPr marL="109728" indent="0">
              <a:buNone/>
            </a:pPr>
            <a:r>
              <a:rPr lang="en-US" sz="2400" dirty="0"/>
              <a:t>a) £1500</a:t>
            </a:r>
          </a:p>
          <a:p>
            <a:pPr marL="109728" indent="0">
              <a:buNone/>
            </a:pPr>
            <a:r>
              <a:rPr lang="en-US" sz="2400" dirty="0"/>
              <a:t>b) £32001</a:t>
            </a:r>
          </a:p>
          <a:p>
            <a:pPr marL="109728" indent="0">
              <a:buNone/>
            </a:pPr>
            <a:r>
              <a:rPr lang="en-US" sz="2400" dirty="0"/>
              <a:t>c) £33501</a:t>
            </a:r>
          </a:p>
          <a:p>
            <a:pPr marL="109728" indent="0">
              <a:buNone/>
            </a:pPr>
            <a:r>
              <a:rPr lang="en-US" sz="2400" dirty="0"/>
              <a:t>d) £28000</a:t>
            </a:r>
          </a:p>
        </p:txBody>
      </p:sp>
      <p:sp>
        <p:nvSpPr>
          <p:cNvPr id="5" name="Rectangle 4">
            <a:extLst>
              <a:ext uri="{FF2B5EF4-FFF2-40B4-BE49-F238E27FC236}">
                <a16:creationId xmlns:a16="http://schemas.microsoft.com/office/drawing/2014/main" id="{83329999-FC21-4457-96FF-AF976E00D32D}"/>
              </a:ext>
            </a:extLst>
          </p:cNvPr>
          <p:cNvSpPr/>
          <p:nvPr/>
        </p:nvSpPr>
        <p:spPr>
          <a:xfrm>
            <a:off x="4791964" y="3909595"/>
            <a:ext cx="6915941" cy="2308324"/>
          </a:xfrm>
          <a:prstGeom prst="rect">
            <a:avLst/>
          </a:prstGeom>
        </p:spPr>
        <p:txBody>
          <a:bodyPr wrap="square">
            <a:spAutoFit/>
          </a:bodyPr>
          <a:lstStyle/>
          <a:p>
            <a:pPr marL="109728" indent="0">
              <a:buNone/>
            </a:pPr>
            <a:r>
              <a:rPr lang="en-US" sz="3600" b="1" dirty="0">
                <a:solidFill>
                  <a:srgbClr val="92D050"/>
                </a:solidFill>
              </a:rPr>
              <a:t>0000   –   4000 		</a:t>
            </a:r>
            <a:r>
              <a:rPr lang="en-US" sz="3600" b="1" dirty="0">
                <a:sym typeface="Wingdings" panose="05000000000000000000" pitchFamily="2" charset="2"/>
              </a:rPr>
              <a:t> </a:t>
            </a:r>
            <a:r>
              <a:rPr lang="en-US" sz="3600" b="1" dirty="0">
                <a:solidFill>
                  <a:srgbClr val="9BC9EF"/>
                </a:solidFill>
                <a:sym typeface="Wingdings" panose="05000000000000000000" pitchFamily="2" charset="2"/>
              </a:rPr>
              <a:t>0%</a:t>
            </a:r>
            <a:endParaRPr lang="en-US" sz="3600" b="1" dirty="0">
              <a:solidFill>
                <a:srgbClr val="9BC9EF"/>
              </a:solidFill>
            </a:endParaRPr>
          </a:p>
          <a:p>
            <a:pPr marL="109728" indent="0">
              <a:buNone/>
            </a:pPr>
            <a:r>
              <a:rPr lang="en-US" sz="3600" b="1" dirty="0">
                <a:solidFill>
                  <a:srgbClr val="92D050"/>
                </a:solidFill>
              </a:rPr>
              <a:t>4001   –   5500 		</a:t>
            </a:r>
            <a:r>
              <a:rPr lang="en-US" sz="3600" b="1" dirty="0">
                <a:sym typeface="Wingdings" panose="05000000000000000000" pitchFamily="2" charset="2"/>
              </a:rPr>
              <a:t> </a:t>
            </a:r>
            <a:r>
              <a:rPr lang="en-US" sz="3600" b="1" dirty="0">
                <a:solidFill>
                  <a:srgbClr val="9BC9EF"/>
                </a:solidFill>
                <a:sym typeface="Wingdings" panose="05000000000000000000" pitchFamily="2" charset="2"/>
              </a:rPr>
              <a:t>10% </a:t>
            </a:r>
            <a:endParaRPr lang="en-US" sz="3600" b="1" dirty="0">
              <a:solidFill>
                <a:srgbClr val="9BC9EF"/>
              </a:solidFill>
            </a:endParaRPr>
          </a:p>
          <a:p>
            <a:pPr marL="109728" indent="0">
              <a:buNone/>
            </a:pPr>
            <a:r>
              <a:rPr lang="en-US" sz="3600" b="1" dirty="0">
                <a:solidFill>
                  <a:srgbClr val="92D050"/>
                </a:solidFill>
              </a:rPr>
              <a:t>5501   –   33500 		</a:t>
            </a:r>
            <a:r>
              <a:rPr lang="en-US" sz="3600" b="1" dirty="0">
                <a:sym typeface="Wingdings" panose="05000000000000000000" pitchFamily="2" charset="2"/>
              </a:rPr>
              <a:t> </a:t>
            </a:r>
            <a:r>
              <a:rPr lang="en-US" sz="3600" b="1" dirty="0">
                <a:solidFill>
                  <a:srgbClr val="9BC9EF"/>
                </a:solidFill>
                <a:sym typeface="Wingdings" panose="05000000000000000000" pitchFamily="2" charset="2"/>
              </a:rPr>
              <a:t>22%</a:t>
            </a:r>
            <a:endParaRPr lang="en-US" sz="3600" b="1" dirty="0">
              <a:solidFill>
                <a:srgbClr val="9BC9EF"/>
              </a:solidFill>
            </a:endParaRPr>
          </a:p>
          <a:p>
            <a:pPr marL="109728" indent="0">
              <a:buNone/>
            </a:pPr>
            <a:r>
              <a:rPr lang="en-US" sz="3600" b="1" dirty="0">
                <a:solidFill>
                  <a:srgbClr val="92D050"/>
                </a:solidFill>
              </a:rPr>
              <a:t>33501 –   </a:t>
            </a:r>
            <a:r>
              <a:rPr lang="en-US" sz="3600" b="1" dirty="0" err="1">
                <a:solidFill>
                  <a:srgbClr val="92D050"/>
                </a:solidFill>
              </a:rPr>
              <a:t>infi</a:t>
            </a:r>
            <a:r>
              <a:rPr lang="en-US" sz="3600" b="1" dirty="0">
                <a:solidFill>
                  <a:srgbClr val="92D050"/>
                </a:solidFill>
              </a:rPr>
              <a:t>  		</a:t>
            </a:r>
            <a:r>
              <a:rPr lang="en-US" sz="3600" b="1" dirty="0">
                <a:sym typeface="Wingdings" panose="05000000000000000000" pitchFamily="2" charset="2"/>
              </a:rPr>
              <a:t> </a:t>
            </a:r>
            <a:r>
              <a:rPr lang="en-US" sz="3600" b="1" dirty="0">
                <a:solidFill>
                  <a:srgbClr val="9BC9EF"/>
                </a:solidFill>
                <a:sym typeface="Wingdings" panose="05000000000000000000" pitchFamily="2" charset="2"/>
              </a:rPr>
              <a:t>40 %</a:t>
            </a:r>
          </a:p>
        </p:txBody>
      </p:sp>
    </p:spTree>
    <p:extLst>
      <p:ext uri="{BB962C8B-B14F-4D97-AF65-F5344CB8AC3E}">
        <p14:creationId xmlns:p14="http://schemas.microsoft.com/office/powerpoint/2010/main" val="3006251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endParaRPr lang="en-US" dirty="0"/>
          </a:p>
        </p:txBody>
      </p:sp>
      <p:sp>
        <p:nvSpPr>
          <p:cNvPr id="3" name="Title 2"/>
          <p:cNvSpPr>
            <a:spLocks noGrp="1"/>
          </p:cNvSpPr>
          <p:nvPr>
            <p:ph type="title"/>
          </p:nvPr>
        </p:nvSpPr>
        <p:spPr>
          <a:xfrm>
            <a:off x="0" y="0"/>
            <a:ext cx="12192000" cy="640080"/>
          </a:xfrm>
        </p:spPr>
        <p:txBody>
          <a:bodyPr/>
          <a:lstStyle/>
          <a:p>
            <a:r>
              <a:rPr lang="en-US" dirty="0"/>
              <a:t>Specification Based – Black Box</a:t>
            </a:r>
          </a:p>
        </p:txBody>
      </p:sp>
      <p:sp>
        <p:nvSpPr>
          <p:cNvPr id="4" name="Rectangle 3">
            <a:extLst>
              <a:ext uri="{FF2B5EF4-FFF2-40B4-BE49-F238E27FC236}">
                <a16:creationId xmlns:a16="http://schemas.microsoft.com/office/drawing/2014/main" id="{F4C30A84-1B78-46C9-B10A-A81BD1CBDDBD}"/>
              </a:ext>
            </a:extLst>
          </p:cNvPr>
          <p:cNvSpPr/>
          <p:nvPr/>
        </p:nvSpPr>
        <p:spPr>
          <a:xfrm>
            <a:off x="597161" y="982175"/>
            <a:ext cx="11110929" cy="5262979"/>
          </a:xfrm>
          <a:prstGeom prst="rect">
            <a:avLst/>
          </a:prstGeom>
        </p:spPr>
        <p:txBody>
          <a:bodyPr wrap="square">
            <a:spAutoFit/>
          </a:bodyPr>
          <a:lstStyle/>
          <a:p>
            <a:r>
              <a:rPr lang="en-US" sz="3200" dirty="0"/>
              <a:t>A thermometer measures temperature in whole degrees only. If the temperature falls below 18 degrees, the heating is switched off. It is switched on again when the temperature reaches 21 degrees. What are the best values in degrees to cover all equivalence partitions?</a:t>
            </a:r>
          </a:p>
          <a:p>
            <a:endParaRPr lang="en-US" sz="2400" dirty="0"/>
          </a:p>
          <a:p>
            <a:br>
              <a:rPr lang="en-US" sz="2400" dirty="0"/>
            </a:br>
            <a:r>
              <a:rPr lang="en-US" sz="3200" dirty="0"/>
              <a:t>A. 15, 19 and 25.</a:t>
            </a:r>
            <a:br>
              <a:rPr lang="en-US" sz="3200" dirty="0"/>
            </a:br>
            <a:r>
              <a:rPr lang="en-US" sz="3200" dirty="0"/>
              <a:t>B. 17, 18 and19.</a:t>
            </a:r>
            <a:br>
              <a:rPr lang="en-US" sz="3200" dirty="0"/>
            </a:br>
            <a:r>
              <a:rPr lang="en-US" sz="3200" dirty="0"/>
              <a:t>C. 18, 20 and22.</a:t>
            </a:r>
            <a:br>
              <a:rPr lang="en-US" sz="3200" dirty="0"/>
            </a:br>
            <a:r>
              <a:rPr lang="en-US" sz="3200" dirty="0"/>
              <a:t>D. 16, 26 and 32.</a:t>
            </a:r>
            <a:endParaRPr lang="en-PK" sz="2400" dirty="0"/>
          </a:p>
        </p:txBody>
      </p:sp>
    </p:spTree>
    <p:extLst>
      <p:ext uri="{BB962C8B-B14F-4D97-AF65-F5344CB8AC3E}">
        <p14:creationId xmlns:p14="http://schemas.microsoft.com/office/powerpoint/2010/main" val="1749183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endParaRPr lang="en-US" dirty="0"/>
          </a:p>
        </p:txBody>
      </p:sp>
      <p:sp>
        <p:nvSpPr>
          <p:cNvPr id="3" name="Title 2"/>
          <p:cNvSpPr>
            <a:spLocks noGrp="1"/>
          </p:cNvSpPr>
          <p:nvPr>
            <p:ph type="title"/>
          </p:nvPr>
        </p:nvSpPr>
        <p:spPr>
          <a:xfrm>
            <a:off x="0" y="0"/>
            <a:ext cx="12192000" cy="640080"/>
          </a:xfrm>
        </p:spPr>
        <p:txBody>
          <a:bodyPr/>
          <a:lstStyle/>
          <a:p>
            <a:r>
              <a:rPr lang="en-US" dirty="0"/>
              <a:t>Specification Based – Black Box</a:t>
            </a:r>
          </a:p>
        </p:txBody>
      </p:sp>
      <p:sp>
        <p:nvSpPr>
          <p:cNvPr id="4" name="Rectangle 3">
            <a:extLst>
              <a:ext uri="{FF2B5EF4-FFF2-40B4-BE49-F238E27FC236}">
                <a16:creationId xmlns:a16="http://schemas.microsoft.com/office/drawing/2014/main" id="{B06FE495-E1BF-4D93-947A-F6A6C7D055B2}"/>
              </a:ext>
            </a:extLst>
          </p:cNvPr>
          <p:cNvSpPr/>
          <p:nvPr/>
        </p:nvSpPr>
        <p:spPr>
          <a:xfrm>
            <a:off x="420215" y="1028343"/>
            <a:ext cx="11351569" cy="4801314"/>
          </a:xfrm>
          <a:prstGeom prst="rect">
            <a:avLst/>
          </a:prstGeom>
        </p:spPr>
        <p:txBody>
          <a:bodyPr wrap="square">
            <a:spAutoFit/>
          </a:bodyPr>
          <a:lstStyle/>
          <a:p>
            <a:pPr marL="109728" indent="0">
              <a:buNone/>
            </a:pPr>
            <a:r>
              <a:rPr lang="en-US" sz="2400" dirty="0"/>
              <a:t>In a system designed to work out the tax to be paid:</a:t>
            </a:r>
          </a:p>
          <a:p>
            <a:pPr marL="109728" indent="0">
              <a:buNone/>
            </a:pPr>
            <a:r>
              <a:rPr lang="en-US" sz="2400" dirty="0"/>
              <a:t>An employee has £4000 of salary tax free. </a:t>
            </a:r>
          </a:p>
          <a:p>
            <a:pPr marL="109728" indent="0">
              <a:buNone/>
            </a:pPr>
            <a:r>
              <a:rPr lang="en-US" sz="2400" dirty="0"/>
              <a:t>The next £1500 is taxed at 10%</a:t>
            </a:r>
          </a:p>
          <a:p>
            <a:pPr marL="109728" indent="0">
              <a:buNone/>
            </a:pPr>
            <a:r>
              <a:rPr lang="en-US" sz="2400" dirty="0"/>
              <a:t>The next £28000 is taxed at 22%</a:t>
            </a:r>
          </a:p>
          <a:p>
            <a:pPr marL="109728" indent="0">
              <a:buNone/>
            </a:pPr>
            <a:r>
              <a:rPr lang="en-US" sz="2400" dirty="0"/>
              <a:t>Any further amount is taxed at 40%</a:t>
            </a:r>
          </a:p>
          <a:p>
            <a:pPr marL="109728" indent="0">
              <a:buNone/>
            </a:pPr>
            <a:endParaRPr lang="en-US" sz="2400" dirty="0"/>
          </a:p>
          <a:p>
            <a:pPr marL="109728" indent="0">
              <a:buNone/>
            </a:pPr>
            <a:r>
              <a:rPr lang="en-US" sz="2400" dirty="0"/>
              <a:t>Which of these groups of numbers would fall into the same equivalence class?</a:t>
            </a:r>
          </a:p>
          <a:p>
            <a:pPr marL="109728" indent="0">
              <a:buNone/>
            </a:pPr>
            <a:endParaRPr lang="en-US" sz="2400" dirty="0"/>
          </a:p>
          <a:p>
            <a:pPr marL="109728" indent="0">
              <a:buNone/>
            </a:pPr>
            <a:r>
              <a:rPr lang="en-US" sz="2400" dirty="0"/>
              <a:t>a) £4800; £14000; £28000</a:t>
            </a:r>
          </a:p>
          <a:p>
            <a:pPr marL="109728" indent="0">
              <a:buNone/>
            </a:pPr>
            <a:r>
              <a:rPr lang="en-US" sz="2400" dirty="0"/>
              <a:t>b) £5200; £5500; £28000</a:t>
            </a:r>
          </a:p>
          <a:p>
            <a:pPr marL="109728" indent="0">
              <a:buNone/>
            </a:pPr>
            <a:r>
              <a:rPr lang="en-US" sz="2400" dirty="0"/>
              <a:t>c) £28001; £32000; £35000</a:t>
            </a:r>
          </a:p>
          <a:p>
            <a:pPr marL="109728" indent="0">
              <a:buNone/>
            </a:pPr>
            <a:r>
              <a:rPr lang="en-US" sz="2400" dirty="0"/>
              <a:t>d) £5800; £28000; £32000</a:t>
            </a:r>
          </a:p>
          <a:p>
            <a:endParaRPr lang="en-US" dirty="0"/>
          </a:p>
        </p:txBody>
      </p:sp>
      <p:sp>
        <p:nvSpPr>
          <p:cNvPr id="5" name="Rectangle 4">
            <a:extLst>
              <a:ext uri="{FF2B5EF4-FFF2-40B4-BE49-F238E27FC236}">
                <a16:creationId xmlns:a16="http://schemas.microsoft.com/office/drawing/2014/main" id="{0E740F56-E981-4FE8-9C4D-07BDB0DD801E}"/>
              </a:ext>
            </a:extLst>
          </p:cNvPr>
          <p:cNvSpPr/>
          <p:nvPr/>
        </p:nvSpPr>
        <p:spPr>
          <a:xfrm>
            <a:off x="4963420" y="4061995"/>
            <a:ext cx="6915941" cy="2308324"/>
          </a:xfrm>
          <a:prstGeom prst="rect">
            <a:avLst/>
          </a:prstGeom>
        </p:spPr>
        <p:txBody>
          <a:bodyPr wrap="square">
            <a:spAutoFit/>
          </a:bodyPr>
          <a:lstStyle/>
          <a:p>
            <a:pPr marL="109728" indent="0">
              <a:buNone/>
            </a:pPr>
            <a:r>
              <a:rPr lang="en-US" sz="3600" b="1" dirty="0">
                <a:solidFill>
                  <a:srgbClr val="92D050"/>
                </a:solidFill>
              </a:rPr>
              <a:t>0000   –   4000 		</a:t>
            </a:r>
            <a:r>
              <a:rPr lang="en-US" sz="3600" b="1" dirty="0">
                <a:sym typeface="Wingdings" panose="05000000000000000000" pitchFamily="2" charset="2"/>
              </a:rPr>
              <a:t> </a:t>
            </a:r>
            <a:r>
              <a:rPr lang="en-US" sz="3600" b="1" dirty="0">
                <a:solidFill>
                  <a:srgbClr val="9BC9EF"/>
                </a:solidFill>
                <a:sym typeface="Wingdings" panose="05000000000000000000" pitchFamily="2" charset="2"/>
              </a:rPr>
              <a:t>0%</a:t>
            </a:r>
            <a:endParaRPr lang="en-US" sz="3600" b="1" dirty="0">
              <a:solidFill>
                <a:srgbClr val="9BC9EF"/>
              </a:solidFill>
            </a:endParaRPr>
          </a:p>
          <a:p>
            <a:pPr marL="109728" indent="0">
              <a:buNone/>
            </a:pPr>
            <a:r>
              <a:rPr lang="en-US" sz="3600" b="1" dirty="0">
                <a:solidFill>
                  <a:srgbClr val="92D050"/>
                </a:solidFill>
              </a:rPr>
              <a:t>4001   –   5500 		</a:t>
            </a:r>
            <a:r>
              <a:rPr lang="en-US" sz="3600" b="1" dirty="0">
                <a:sym typeface="Wingdings" panose="05000000000000000000" pitchFamily="2" charset="2"/>
              </a:rPr>
              <a:t> </a:t>
            </a:r>
            <a:r>
              <a:rPr lang="en-US" sz="3600" b="1" dirty="0">
                <a:solidFill>
                  <a:srgbClr val="9BC9EF"/>
                </a:solidFill>
                <a:sym typeface="Wingdings" panose="05000000000000000000" pitchFamily="2" charset="2"/>
              </a:rPr>
              <a:t>10% </a:t>
            </a:r>
            <a:endParaRPr lang="en-US" sz="3600" b="1" dirty="0">
              <a:solidFill>
                <a:srgbClr val="9BC9EF"/>
              </a:solidFill>
            </a:endParaRPr>
          </a:p>
          <a:p>
            <a:pPr marL="109728" indent="0">
              <a:buNone/>
            </a:pPr>
            <a:r>
              <a:rPr lang="en-US" sz="3600" b="1" dirty="0">
                <a:solidFill>
                  <a:srgbClr val="92D050"/>
                </a:solidFill>
              </a:rPr>
              <a:t>5501   –   33500 		</a:t>
            </a:r>
            <a:r>
              <a:rPr lang="en-US" sz="3600" b="1" dirty="0">
                <a:sym typeface="Wingdings" panose="05000000000000000000" pitchFamily="2" charset="2"/>
              </a:rPr>
              <a:t> </a:t>
            </a:r>
            <a:r>
              <a:rPr lang="en-US" sz="3600" b="1" dirty="0">
                <a:solidFill>
                  <a:srgbClr val="9BC9EF"/>
                </a:solidFill>
                <a:sym typeface="Wingdings" panose="05000000000000000000" pitchFamily="2" charset="2"/>
              </a:rPr>
              <a:t>22%</a:t>
            </a:r>
            <a:endParaRPr lang="en-US" sz="3600" b="1" dirty="0">
              <a:solidFill>
                <a:srgbClr val="9BC9EF"/>
              </a:solidFill>
            </a:endParaRPr>
          </a:p>
          <a:p>
            <a:pPr marL="109728" indent="0">
              <a:buNone/>
            </a:pPr>
            <a:r>
              <a:rPr lang="en-US" sz="3600" b="1" dirty="0">
                <a:solidFill>
                  <a:srgbClr val="92D050"/>
                </a:solidFill>
              </a:rPr>
              <a:t>33501 –   </a:t>
            </a:r>
            <a:r>
              <a:rPr lang="en-US" sz="3600" b="1" dirty="0" err="1">
                <a:solidFill>
                  <a:srgbClr val="92D050"/>
                </a:solidFill>
              </a:rPr>
              <a:t>infi</a:t>
            </a:r>
            <a:r>
              <a:rPr lang="en-US" sz="3600" b="1" dirty="0">
                <a:solidFill>
                  <a:srgbClr val="92D050"/>
                </a:solidFill>
              </a:rPr>
              <a:t>  		</a:t>
            </a:r>
            <a:r>
              <a:rPr lang="en-US" sz="3600" b="1" dirty="0">
                <a:sym typeface="Wingdings" panose="05000000000000000000" pitchFamily="2" charset="2"/>
              </a:rPr>
              <a:t> </a:t>
            </a:r>
            <a:r>
              <a:rPr lang="en-US" sz="3600" b="1" dirty="0">
                <a:solidFill>
                  <a:srgbClr val="9BC9EF"/>
                </a:solidFill>
                <a:sym typeface="Wingdings" panose="05000000000000000000" pitchFamily="2" charset="2"/>
              </a:rPr>
              <a:t>40 %</a:t>
            </a:r>
          </a:p>
        </p:txBody>
      </p:sp>
    </p:spTree>
    <p:extLst>
      <p:ext uri="{BB962C8B-B14F-4D97-AF65-F5344CB8AC3E}">
        <p14:creationId xmlns:p14="http://schemas.microsoft.com/office/powerpoint/2010/main" val="351855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endParaRPr lang="en-US" dirty="0"/>
          </a:p>
        </p:txBody>
      </p:sp>
      <p:sp>
        <p:nvSpPr>
          <p:cNvPr id="3" name="Title 2"/>
          <p:cNvSpPr>
            <a:spLocks noGrp="1"/>
          </p:cNvSpPr>
          <p:nvPr>
            <p:ph type="title"/>
          </p:nvPr>
        </p:nvSpPr>
        <p:spPr>
          <a:xfrm>
            <a:off x="0" y="-33654"/>
            <a:ext cx="12192000" cy="640080"/>
          </a:xfrm>
        </p:spPr>
        <p:txBody>
          <a:bodyPr/>
          <a:lstStyle/>
          <a:p>
            <a:r>
              <a:rPr lang="en-US" dirty="0"/>
              <a:t>Specification Based – Black Box</a:t>
            </a:r>
          </a:p>
        </p:txBody>
      </p:sp>
      <p:pic>
        <p:nvPicPr>
          <p:cNvPr id="4" name="Picture 3"/>
          <p:cNvPicPr>
            <a:picLocks noChangeAspect="1"/>
          </p:cNvPicPr>
          <p:nvPr/>
        </p:nvPicPr>
        <p:blipFill rotWithShape="1">
          <a:blip r:embed="rId2"/>
          <a:srcRect r="440"/>
          <a:stretch/>
        </p:blipFill>
        <p:spPr>
          <a:xfrm>
            <a:off x="590493" y="1647096"/>
            <a:ext cx="10124167" cy="4676719"/>
          </a:xfrm>
          <a:prstGeom prst="rect">
            <a:avLst/>
          </a:prstGeom>
        </p:spPr>
      </p:pic>
      <p:sp>
        <p:nvSpPr>
          <p:cNvPr id="5" name="Rectangle 4">
            <a:extLst>
              <a:ext uri="{FF2B5EF4-FFF2-40B4-BE49-F238E27FC236}">
                <a16:creationId xmlns:a16="http://schemas.microsoft.com/office/drawing/2014/main" id="{D03A7F9D-9D95-4C03-ABEB-40A29A393085}"/>
              </a:ext>
            </a:extLst>
          </p:cNvPr>
          <p:cNvSpPr/>
          <p:nvPr/>
        </p:nvSpPr>
        <p:spPr>
          <a:xfrm>
            <a:off x="590493" y="989287"/>
            <a:ext cx="6096000" cy="923330"/>
          </a:xfrm>
          <a:prstGeom prst="rect">
            <a:avLst/>
          </a:prstGeom>
        </p:spPr>
        <p:txBody>
          <a:bodyPr>
            <a:spAutoFit/>
          </a:bodyPr>
          <a:lstStyle/>
          <a:p>
            <a:r>
              <a:rPr lang="en-US" b="1" dirty="0"/>
              <a:t>Decision Table</a:t>
            </a:r>
          </a:p>
          <a:p>
            <a:endParaRPr lang="en-US" b="1" dirty="0"/>
          </a:p>
          <a:p>
            <a:endParaRPr lang="en-US" b="1" dirty="0"/>
          </a:p>
        </p:txBody>
      </p:sp>
    </p:spTree>
    <p:extLst>
      <p:ext uri="{BB962C8B-B14F-4D97-AF65-F5344CB8AC3E}">
        <p14:creationId xmlns:p14="http://schemas.microsoft.com/office/powerpoint/2010/main" val="258405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endParaRPr lang="en-US" dirty="0"/>
          </a:p>
        </p:txBody>
      </p:sp>
      <p:sp>
        <p:nvSpPr>
          <p:cNvPr id="3" name="Title 2"/>
          <p:cNvSpPr>
            <a:spLocks noGrp="1"/>
          </p:cNvSpPr>
          <p:nvPr>
            <p:ph type="title"/>
          </p:nvPr>
        </p:nvSpPr>
        <p:spPr>
          <a:xfrm>
            <a:off x="0" y="-33654"/>
            <a:ext cx="12192000" cy="640080"/>
          </a:xfrm>
        </p:spPr>
        <p:txBody>
          <a:bodyPr/>
          <a:lstStyle/>
          <a:p>
            <a:r>
              <a:rPr lang="en-US" dirty="0"/>
              <a:t>Specification Based – Black Box</a:t>
            </a:r>
          </a:p>
        </p:txBody>
      </p:sp>
      <p:sp>
        <p:nvSpPr>
          <p:cNvPr id="5" name="Rectangle 4">
            <a:extLst>
              <a:ext uri="{FF2B5EF4-FFF2-40B4-BE49-F238E27FC236}">
                <a16:creationId xmlns:a16="http://schemas.microsoft.com/office/drawing/2014/main" id="{D03A7F9D-9D95-4C03-ABEB-40A29A393085}"/>
              </a:ext>
            </a:extLst>
          </p:cNvPr>
          <p:cNvSpPr/>
          <p:nvPr/>
        </p:nvSpPr>
        <p:spPr>
          <a:xfrm>
            <a:off x="590493" y="989287"/>
            <a:ext cx="6096000" cy="923330"/>
          </a:xfrm>
          <a:prstGeom prst="rect">
            <a:avLst/>
          </a:prstGeom>
        </p:spPr>
        <p:txBody>
          <a:bodyPr>
            <a:spAutoFit/>
          </a:bodyPr>
          <a:lstStyle/>
          <a:p>
            <a:r>
              <a:rPr lang="en-US" b="1" dirty="0"/>
              <a:t>Decision Table</a:t>
            </a:r>
          </a:p>
          <a:p>
            <a:endParaRPr lang="en-US" b="1" dirty="0"/>
          </a:p>
          <a:p>
            <a:endParaRPr lang="en-US" b="1" dirty="0"/>
          </a:p>
        </p:txBody>
      </p:sp>
      <p:sp>
        <p:nvSpPr>
          <p:cNvPr id="6" name="Rectangle 2">
            <a:extLst>
              <a:ext uri="{FF2B5EF4-FFF2-40B4-BE49-F238E27FC236}">
                <a16:creationId xmlns:a16="http://schemas.microsoft.com/office/drawing/2014/main" id="{A99A61B1-E816-4931-B835-EF154759D25B}"/>
              </a:ext>
            </a:extLst>
          </p:cNvPr>
          <p:cNvSpPr>
            <a:spLocks noChangeArrowheads="1"/>
          </p:cNvSpPr>
          <p:nvPr/>
        </p:nvSpPr>
        <p:spPr bwMode="auto">
          <a:xfrm>
            <a:off x="590493" y="1486263"/>
            <a:ext cx="998638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b="1" i="0" u="none" strike="noStrike" cap="none" normalizeH="0" baseline="0" dirty="0">
                <a:ln>
                  <a:noFill/>
                </a:ln>
                <a:solidFill>
                  <a:srgbClr val="000080"/>
                </a:solidFill>
                <a:effectLst/>
                <a:latin typeface="Calibri" panose="020F0502020204030204" pitchFamily="34" charset="0"/>
                <a:ea typeface="Calibri" panose="020F0502020204030204" pitchFamily="34" charset="0"/>
                <a:cs typeface="Times New Roman" panose="02020603050405020304" pitchFamily="18" charset="0"/>
              </a:rPr>
              <a:t>Given the following decision table: Which of the following test cases and expected results is VALID?</a:t>
            </a:r>
            <a:endParaRPr kumimoji="0" lang="en-US" altLang="en-PK"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PK" sz="1800" b="0" i="0" u="none" strike="noStrike" cap="none" normalizeH="0" baseline="0" dirty="0">
              <a:ln>
                <a:noFill/>
              </a:ln>
              <a:solidFill>
                <a:schemeClr val="tx1"/>
              </a:solidFill>
              <a:effectLst/>
              <a:latin typeface="Arial" panose="020B0604020202020204" pitchFamily="34" charset="0"/>
            </a:endParaRPr>
          </a:p>
        </p:txBody>
      </p:sp>
      <p:pic>
        <p:nvPicPr>
          <p:cNvPr id="1025" name="Picture 3">
            <a:extLst>
              <a:ext uri="{FF2B5EF4-FFF2-40B4-BE49-F238E27FC236}">
                <a16:creationId xmlns:a16="http://schemas.microsoft.com/office/drawing/2014/main" id="{5C54BE4A-1520-4826-BBB5-F247AC4273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3647" y="2513755"/>
            <a:ext cx="5533533" cy="393942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CA5CFD1A-600D-44EF-AFD1-2DA163E3A0D1}"/>
              </a:ext>
            </a:extLst>
          </p:cNvPr>
          <p:cNvSpPr>
            <a:spLocks noChangeArrowheads="1"/>
          </p:cNvSpPr>
          <p:nvPr/>
        </p:nvSpPr>
        <p:spPr bwMode="auto">
          <a:xfrm>
            <a:off x="562467" y="1913336"/>
            <a:ext cx="6037871" cy="1991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PK" sz="1600" b="1" i="0" u="none" strike="noStrike" cap="none" normalizeH="0" baseline="0" dirty="0">
                <a:ln>
                  <a:noFill/>
                </a:ln>
                <a:solidFill>
                  <a:srgbClr val="01002A"/>
                </a:solidFill>
                <a:effectLst/>
                <a:latin typeface="Calibri" panose="020F0502020204030204" pitchFamily="34" charset="0"/>
                <a:ea typeface="Calibri" panose="020F0502020204030204" pitchFamily="34" charset="0"/>
                <a:cs typeface="Times New Roman" panose="02020603050405020304" pitchFamily="18" charset="0"/>
              </a:rPr>
              <a:t>A. 23 year old in insurance class A Premium is 90 and excess is,500.</a:t>
            </a:r>
            <a:br>
              <a:rPr kumimoji="0" lang="en-US" altLang="en-PK" sz="1600" b="1" i="0" u="none" strike="noStrike" cap="none" normalizeH="0" baseline="0" dirty="0">
                <a:ln>
                  <a:noFill/>
                </a:ln>
                <a:solidFill>
                  <a:srgbClr val="01002A"/>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PK" sz="1600" b="1" i="0" u="none" strike="noStrike" cap="none" normalizeH="0" baseline="0" dirty="0">
                <a:ln>
                  <a:noFill/>
                </a:ln>
                <a:solidFill>
                  <a:srgbClr val="01002A"/>
                </a:solidFill>
                <a:effectLst/>
                <a:latin typeface="Calibri" panose="020F0502020204030204" pitchFamily="34" charset="0"/>
                <a:ea typeface="Calibri" panose="020F0502020204030204" pitchFamily="34" charset="0"/>
                <a:cs typeface="Times New Roman" panose="02020603050405020304" pitchFamily="18" charset="0"/>
              </a:rPr>
              <a:t>B. 51 year old in insurance class C Premium is 100 and excess is 1000.</a:t>
            </a:r>
            <a:br>
              <a:rPr kumimoji="0" lang="en-US" altLang="en-PK" sz="1600" b="1" i="0" u="none" strike="noStrike" cap="none" normalizeH="0" baseline="0" dirty="0">
                <a:ln>
                  <a:noFill/>
                </a:ln>
                <a:solidFill>
                  <a:srgbClr val="01002A"/>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PK" sz="1600" b="1" i="0" u="none" strike="noStrike" cap="none" normalizeH="0" baseline="0" dirty="0">
                <a:ln>
                  <a:noFill/>
                </a:ln>
                <a:solidFill>
                  <a:srgbClr val="01002A"/>
                </a:solidFill>
                <a:effectLst/>
                <a:latin typeface="Calibri" panose="020F0502020204030204" pitchFamily="34" charset="0"/>
                <a:ea typeface="Calibri" panose="020F0502020204030204" pitchFamily="34" charset="0"/>
                <a:cs typeface="Times New Roman" panose="02020603050405020304" pitchFamily="18" charset="0"/>
              </a:rPr>
              <a:t>C. 31 year old in insurance class B Premium is 70 and excess is ,500.</a:t>
            </a:r>
            <a:br>
              <a:rPr kumimoji="0" lang="en-US" altLang="en-PK" sz="1600" b="1" i="0" u="none" strike="noStrike" cap="none" normalizeH="0" baseline="0" dirty="0">
                <a:ln>
                  <a:noFill/>
                </a:ln>
                <a:solidFill>
                  <a:srgbClr val="01002A"/>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PK" sz="1600" b="1" i="0" u="none" strike="noStrike" cap="none" normalizeH="0" baseline="0" dirty="0">
                <a:ln>
                  <a:noFill/>
                </a:ln>
                <a:solidFill>
                  <a:srgbClr val="01002A"/>
                </a:solidFill>
                <a:effectLst/>
                <a:latin typeface="Calibri" panose="020F0502020204030204" pitchFamily="34" charset="0"/>
                <a:ea typeface="Calibri" panose="020F0502020204030204" pitchFamily="34" charset="0"/>
                <a:cs typeface="Times New Roman" panose="02020603050405020304" pitchFamily="18" charset="0"/>
              </a:rPr>
              <a:t>D. 43 year old in insurance class C Premium is 0 and excess is ,000.</a:t>
            </a:r>
            <a:endParaRPr kumimoji="0" lang="en-US" altLang="en-PK" sz="36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441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endParaRPr lang="en-US" dirty="0"/>
          </a:p>
        </p:txBody>
      </p:sp>
      <p:sp>
        <p:nvSpPr>
          <p:cNvPr id="3" name="Title 2"/>
          <p:cNvSpPr>
            <a:spLocks noGrp="1"/>
          </p:cNvSpPr>
          <p:nvPr>
            <p:ph type="title"/>
          </p:nvPr>
        </p:nvSpPr>
        <p:spPr>
          <a:xfrm>
            <a:off x="0" y="0"/>
            <a:ext cx="12192000" cy="640080"/>
          </a:xfrm>
        </p:spPr>
        <p:txBody>
          <a:bodyPr/>
          <a:lstStyle/>
          <a:p>
            <a:r>
              <a:rPr lang="en-US" dirty="0"/>
              <a:t>Specification Based – Black Box</a:t>
            </a:r>
          </a:p>
        </p:txBody>
      </p:sp>
      <p:pic>
        <p:nvPicPr>
          <p:cNvPr id="5" name="Picture 4"/>
          <p:cNvPicPr>
            <a:picLocks noChangeAspect="1"/>
          </p:cNvPicPr>
          <p:nvPr/>
        </p:nvPicPr>
        <p:blipFill>
          <a:blip r:embed="rId2"/>
          <a:stretch>
            <a:fillRect/>
          </a:stretch>
        </p:blipFill>
        <p:spPr>
          <a:xfrm>
            <a:off x="537069" y="1674341"/>
            <a:ext cx="7664251" cy="4777199"/>
          </a:xfrm>
          <a:prstGeom prst="rect">
            <a:avLst/>
          </a:prstGeom>
        </p:spPr>
      </p:pic>
      <p:sp>
        <p:nvSpPr>
          <p:cNvPr id="4" name="Rectangle 3">
            <a:extLst>
              <a:ext uri="{FF2B5EF4-FFF2-40B4-BE49-F238E27FC236}">
                <a16:creationId xmlns:a16="http://schemas.microsoft.com/office/drawing/2014/main" id="{DC33F808-792F-4917-93DC-FD6F74B70123}"/>
              </a:ext>
            </a:extLst>
          </p:cNvPr>
          <p:cNvSpPr/>
          <p:nvPr/>
        </p:nvSpPr>
        <p:spPr>
          <a:xfrm>
            <a:off x="456997" y="1044337"/>
            <a:ext cx="6096000" cy="923330"/>
          </a:xfrm>
          <a:prstGeom prst="rect">
            <a:avLst/>
          </a:prstGeom>
        </p:spPr>
        <p:txBody>
          <a:bodyPr>
            <a:spAutoFit/>
          </a:bodyPr>
          <a:lstStyle/>
          <a:p>
            <a:r>
              <a:rPr lang="en-US" b="1" dirty="0"/>
              <a:t>Use Case Testing</a:t>
            </a:r>
          </a:p>
          <a:p>
            <a:endParaRPr lang="en-US" b="1" dirty="0"/>
          </a:p>
          <a:p>
            <a:endParaRPr lang="en-US" b="1" dirty="0"/>
          </a:p>
        </p:txBody>
      </p:sp>
    </p:spTree>
    <p:extLst>
      <p:ext uri="{BB962C8B-B14F-4D97-AF65-F5344CB8AC3E}">
        <p14:creationId xmlns:p14="http://schemas.microsoft.com/office/powerpoint/2010/main" val="317706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E2029B8E-4F83-423A-9C79-904F03D1283C}"/>
              </a:ext>
            </a:extLst>
          </p:cNvPr>
          <p:cNvGraphicFramePr>
            <a:graphicFrameLocks noGrp="1"/>
          </p:cNvGraphicFramePr>
          <p:nvPr>
            <p:ph idx="1"/>
          </p:nvPr>
        </p:nvGraphicFramePr>
        <p:xfrm>
          <a:off x="0" y="0"/>
          <a:ext cx="0" cy="0"/>
        </p:xfrm>
        <a:graphic>
          <a:graphicData uri="http://schemas.openxmlformats.org/drawingml/2006/table">
            <a:tbl>
              <a:tblPr/>
              <a:tblGrid>
                <a:gridCol w="25400">
                  <a:extLst>
                    <a:ext uri="{9D8B030D-6E8A-4147-A177-3AD203B41FA5}">
                      <a16:colId xmlns:a16="http://schemas.microsoft.com/office/drawing/2014/main" val="3643930291"/>
                    </a:ext>
                  </a:extLst>
                </a:gridCol>
                <a:gridCol w="25400">
                  <a:extLst>
                    <a:ext uri="{9D8B030D-6E8A-4147-A177-3AD203B41FA5}">
                      <a16:colId xmlns:a16="http://schemas.microsoft.com/office/drawing/2014/main" val="828516085"/>
                    </a:ext>
                  </a:extLst>
                </a:gridCol>
                <a:gridCol w="25400">
                  <a:extLst>
                    <a:ext uri="{9D8B030D-6E8A-4147-A177-3AD203B41FA5}">
                      <a16:colId xmlns:a16="http://schemas.microsoft.com/office/drawing/2014/main" val="1578273101"/>
                    </a:ext>
                  </a:extLst>
                </a:gridCol>
              </a:tblGrid>
              <a:tr h="0">
                <a:tc>
                  <a:txBody>
                    <a:bodyPr/>
                    <a:lstStyle/>
                    <a:p>
                      <a:pPr algn="l" fontAlgn="t"/>
                      <a:r>
                        <a:rPr lang="en-US" sz="100" b="1">
                          <a:effectLst/>
                        </a:rPr>
                        <a:t>Main Success Scenario</a:t>
                      </a:r>
                    </a:p>
                  </a:txBody>
                  <a:tcPr marL="0" marR="0" marT="0" marB="0">
                    <a:lnL w="7620" cap="flat" cmpd="sng" algn="ctr">
                      <a:solidFill>
                        <a:srgbClr val="50B606"/>
                      </a:solidFill>
                      <a:prstDash val="solid"/>
                      <a:round/>
                      <a:headEnd type="none" w="med" len="med"/>
                      <a:tailEnd type="none" w="med" len="med"/>
                    </a:lnL>
                    <a:lnR w="7620" cap="flat" cmpd="sng" algn="ctr">
                      <a:solidFill>
                        <a:srgbClr val="10CF06"/>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00" b="1">
                          <a:effectLst/>
                        </a:rPr>
                        <a:t>Step</a:t>
                      </a:r>
                    </a:p>
                  </a:txBody>
                  <a:tcPr marL="0" marR="0" marT="0" marB="0">
                    <a:lnL w="7620" cap="flat" cmpd="sng" algn="ctr">
                      <a:solidFill>
                        <a:srgbClr val="10CF06"/>
                      </a:solidFill>
                      <a:prstDash val="solid"/>
                      <a:round/>
                      <a:headEnd type="none" w="med" len="med"/>
                      <a:tailEnd type="none" w="med" len="med"/>
                    </a:lnL>
                    <a:lnR w="7620" cap="flat" cmpd="sng" algn="ctr">
                      <a:solidFill>
                        <a:srgbClr val="D0CD06"/>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00" b="1">
                          <a:effectLst/>
                        </a:rPr>
                        <a:t>Description</a:t>
                      </a:r>
                    </a:p>
                  </a:txBody>
                  <a:tcPr marL="0" marR="0" marT="0" marB="0">
                    <a:lnL w="7620" cap="flat" cmpd="sng" algn="ctr">
                      <a:solidFill>
                        <a:srgbClr val="D0CD06"/>
                      </a:solidFill>
                      <a:prstDash val="solid"/>
                      <a:round/>
                      <a:headEnd type="none" w="med" len="med"/>
                      <a:tailEnd type="none" w="med" len="med"/>
                    </a:lnL>
                    <a:lnR w="12700" cap="flat" cmpd="sng" algn="ctr">
                      <a:solidFill>
                        <a:srgbClr val="80A51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179140005"/>
                  </a:ext>
                </a:extLst>
              </a:tr>
              <a:tr h="0">
                <a:tc rowSpan="3">
                  <a:txBody>
                    <a:bodyPr/>
                    <a:lstStyle/>
                    <a:p>
                      <a:pPr algn="l" fontAlgn="t"/>
                      <a:r>
                        <a:rPr lang="en-US" sz="100">
                          <a:effectLst/>
                        </a:rPr>
                        <a:t>A:Actor</a:t>
                      </a:r>
                      <a:br>
                        <a:rPr lang="en-US" sz="100">
                          <a:effectLst/>
                        </a:rPr>
                      </a:br>
                      <a:r>
                        <a:rPr lang="en-US" sz="100">
                          <a:effectLst/>
                        </a:rPr>
                        <a:t>S:System</a:t>
                      </a:r>
                    </a:p>
                  </a:txBody>
                  <a:tcPr marL="0" marR="0" marT="0" marB="0">
                    <a:lnL w="12700" cap="flat" cmpd="sng" algn="ctr">
                      <a:solidFill>
                        <a:srgbClr val="60AF1A"/>
                      </a:solidFill>
                      <a:prstDash val="solid"/>
                      <a:round/>
                      <a:headEnd type="none" w="med" len="med"/>
                      <a:tailEnd type="none" w="med" len="med"/>
                    </a:lnL>
                    <a:lnR w="12700" cap="flat" cmpd="sng" algn="ctr">
                      <a:solidFill>
                        <a:srgbClr val="A0B31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PK" sz="100">
                          <a:effectLst/>
                        </a:rPr>
                        <a:t>1</a:t>
                      </a:r>
                    </a:p>
                  </a:txBody>
                  <a:tcPr marL="0" marR="0" marT="0" marB="0">
                    <a:lnL w="12700" cap="flat" cmpd="sng" algn="ctr">
                      <a:solidFill>
                        <a:srgbClr val="A0B31A"/>
                      </a:solidFill>
                      <a:prstDash val="solid"/>
                      <a:round/>
                      <a:headEnd type="none" w="med" len="med"/>
                      <a:tailEnd type="none" w="med" len="med"/>
                    </a:lnL>
                    <a:lnR w="12700" cap="flat" cmpd="sng" algn="ctr">
                      <a:solidFill>
                        <a:srgbClr val="20B31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00" b="1">
                          <a:effectLst/>
                        </a:rPr>
                        <a:t>A: Enter Agent Name &amp; Password</a:t>
                      </a:r>
                      <a:endParaRPr lang="en-US" sz="100">
                        <a:effectLst/>
                      </a:endParaRPr>
                    </a:p>
                  </a:txBody>
                  <a:tcPr marL="0" marR="0" marT="0" marB="0">
                    <a:lnL w="12700" cap="flat" cmpd="sng" algn="ctr">
                      <a:solidFill>
                        <a:srgbClr val="20B31A"/>
                      </a:solidFill>
                      <a:prstDash val="solid"/>
                      <a:round/>
                      <a:headEnd type="none" w="med" len="med"/>
                      <a:tailEnd type="none" w="med" len="med"/>
                    </a:lnL>
                    <a:lnR w="12700" cap="flat" cmpd="sng" algn="ctr">
                      <a:solidFill>
                        <a:srgbClr val="C0AA1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66080666"/>
                  </a:ext>
                </a:extLst>
              </a:tr>
              <a:tr h="0">
                <a:tc vMerge="1">
                  <a:txBody>
                    <a:bodyPr/>
                    <a:lstStyle/>
                    <a:p>
                      <a:endParaRPr lang="en-PK"/>
                    </a:p>
                  </a:txBody>
                  <a:tcPr/>
                </a:tc>
                <a:tc>
                  <a:txBody>
                    <a:bodyPr/>
                    <a:lstStyle/>
                    <a:p>
                      <a:pPr algn="l" fontAlgn="t"/>
                      <a:r>
                        <a:rPr lang="en-PK" sz="100">
                          <a:effectLst/>
                        </a:rPr>
                        <a:t>2</a:t>
                      </a:r>
                    </a:p>
                  </a:txBody>
                  <a:tcPr marL="0" marR="0" marT="0" marB="0">
                    <a:lnL w="12700" cap="flat" cmpd="sng" algn="ctr">
                      <a:solidFill>
                        <a:srgbClr val="60B11A"/>
                      </a:solidFill>
                      <a:prstDash val="solid"/>
                      <a:round/>
                      <a:headEnd type="none" w="med" len="med"/>
                      <a:tailEnd type="none" w="med" len="med"/>
                    </a:lnL>
                    <a:lnR w="12700" cap="flat" cmpd="sng" algn="ctr">
                      <a:solidFill>
                        <a:srgbClr val="80B81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00" b="1">
                          <a:effectLst/>
                        </a:rPr>
                        <a:t>S: Validate Password</a:t>
                      </a:r>
                      <a:endParaRPr lang="en-US" sz="100">
                        <a:effectLst/>
                      </a:endParaRPr>
                    </a:p>
                  </a:txBody>
                  <a:tcPr marL="0" marR="0" marT="0" marB="0">
                    <a:lnL w="12700" cap="flat" cmpd="sng" algn="ctr">
                      <a:solidFill>
                        <a:srgbClr val="80B81A"/>
                      </a:solidFill>
                      <a:prstDash val="solid"/>
                      <a:round/>
                      <a:headEnd type="none" w="med" len="med"/>
                      <a:tailEnd type="none" w="med" len="med"/>
                    </a:lnL>
                    <a:lnR w="12700" cap="flat" cmpd="sng" algn="ctr">
                      <a:solidFill>
                        <a:srgbClr val="C0AA1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713673841"/>
                  </a:ext>
                </a:extLst>
              </a:tr>
              <a:tr h="0">
                <a:tc vMerge="1">
                  <a:txBody>
                    <a:bodyPr/>
                    <a:lstStyle/>
                    <a:p>
                      <a:endParaRPr lang="en-PK"/>
                    </a:p>
                  </a:txBody>
                  <a:tcPr/>
                </a:tc>
                <a:tc>
                  <a:txBody>
                    <a:bodyPr/>
                    <a:lstStyle/>
                    <a:p>
                      <a:pPr algn="l" fontAlgn="t"/>
                      <a:r>
                        <a:rPr lang="en-PK" sz="100">
                          <a:effectLst/>
                        </a:rPr>
                        <a:t>3</a:t>
                      </a:r>
                    </a:p>
                  </a:txBody>
                  <a:tcPr marL="0" marR="0" marT="0" marB="0">
                    <a:lnL w="12700" cap="flat" cmpd="sng" algn="ctr">
                      <a:solidFill>
                        <a:srgbClr val="60B11A"/>
                      </a:solidFill>
                      <a:prstDash val="solid"/>
                      <a:round/>
                      <a:headEnd type="none" w="med" len="med"/>
                      <a:tailEnd type="none" w="med" len="med"/>
                    </a:lnL>
                    <a:lnR w="12700" cap="flat" cmpd="sng" algn="ctr">
                      <a:solidFill>
                        <a:srgbClr val="60B11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00" b="1">
                          <a:effectLst/>
                        </a:rPr>
                        <a:t>S: Allow Account Access</a:t>
                      </a:r>
                      <a:endParaRPr lang="en-US" sz="100">
                        <a:effectLst/>
                      </a:endParaRPr>
                    </a:p>
                  </a:txBody>
                  <a:tcPr marL="0" marR="0" marT="0" marB="0">
                    <a:lnL w="12700" cap="flat" cmpd="sng" algn="ctr">
                      <a:solidFill>
                        <a:srgbClr val="60B11A"/>
                      </a:solidFill>
                      <a:prstDash val="solid"/>
                      <a:round/>
                      <a:headEnd type="none" w="med" len="med"/>
                      <a:tailEnd type="none" w="med" len="med"/>
                    </a:lnL>
                    <a:lnR w="12700" cap="flat" cmpd="sng" algn="ctr">
                      <a:solidFill>
                        <a:srgbClr val="00AD1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75614421"/>
                  </a:ext>
                </a:extLst>
              </a:tr>
              <a:tr h="0">
                <a:tc rowSpan="2">
                  <a:txBody>
                    <a:bodyPr/>
                    <a:lstStyle/>
                    <a:p>
                      <a:pPr algn="l" fontAlgn="t"/>
                      <a:r>
                        <a:rPr lang="en-US" sz="100">
                          <a:effectLst/>
                        </a:rPr>
                        <a:t>Extensions</a:t>
                      </a:r>
                    </a:p>
                  </a:txBody>
                  <a:tcPr marL="0" marR="0" marT="0" marB="0">
                    <a:lnL w="12700" cap="flat" cmpd="sng" algn="ctr">
                      <a:solidFill>
                        <a:srgbClr val="80441A"/>
                      </a:solidFill>
                      <a:prstDash val="solid"/>
                      <a:round/>
                      <a:headEnd type="none" w="med" len="med"/>
                      <a:tailEnd type="none" w="med" len="med"/>
                    </a:lnL>
                    <a:lnR w="12700" cap="flat" cmpd="sng" algn="ctr">
                      <a:solidFill>
                        <a:srgbClr val="C04D1A"/>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00AD1A"/>
                      </a:solidFill>
                      <a:prstDash val="solid"/>
                      <a:round/>
                      <a:headEnd type="none" w="med" len="med"/>
                      <a:tailEnd type="none" w="med" len="med"/>
                    </a:lnB>
                    <a:solidFill>
                      <a:srgbClr val="F9F9F9"/>
                    </a:solidFill>
                  </a:tcPr>
                </a:tc>
                <a:tc>
                  <a:txBody>
                    <a:bodyPr/>
                    <a:lstStyle/>
                    <a:p>
                      <a:pPr algn="l" fontAlgn="t"/>
                      <a:r>
                        <a:rPr lang="en-US" sz="100">
                          <a:effectLst/>
                        </a:rPr>
                        <a:t>2a</a:t>
                      </a:r>
                    </a:p>
                  </a:txBody>
                  <a:tcPr marL="0" marR="0" marT="0" marB="0">
                    <a:lnL w="12700" cap="flat" cmpd="sng" algn="ctr">
                      <a:solidFill>
                        <a:srgbClr val="C04D1A"/>
                      </a:solidFill>
                      <a:prstDash val="solid"/>
                      <a:round/>
                      <a:headEnd type="none" w="med" len="med"/>
                      <a:tailEnd type="none" w="med" len="med"/>
                    </a:lnL>
                    <a:lnR w="12700" cap="flat" cmpd="sng" algn="ctr">
                      <a:solidFill>
                        <a:srgbClr val="804A1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00" b="1" u="sng">
                          <a:effectLst/>
                        </a:rPr>
                        <a:t>Password not valid</a:t>
                      </a:r>
                      <a:br>
                        <a:rPr lang="en-US" sz="100">
                          <a:effectLst/>
                        </a:rPr>
                      </a:br>
                      <a:r>
                        <a:rPr lang="en-US" sz="100">
                          <a:effectLst/>
                        </a:rPr>
                        <a:t>S: Display Message and ask for re-try 4 times</a:t>
                      </a:r>
                    </a:p>
                  </a:txBody>
                  <a:tcPr marL="0" marR="0" marT="0" marB="0">
                    <a:lnL w="12700" cap="flat" cmpd="sng" algn="ctr">
                      <a:solidFill>
                        <a:srgbClr val="804A1A"/>
                      </a:solidFill>
                      <a:prstDash val="solid"/>
                      <a:round/>
                      <a:headEnd type="none" w="med" len="med"/>
                      <a:tailEnd type="none" w="med" len="med"/>
                    </a:lnL>
                    <a:lnR w="12700" cap="flat" cmpd="sng" algn="ctr">
                      <a:solidFill>
                        <a:srgbClr val="00AD1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031324794"/>
                  </a:ext>
                </a:extLst>
              </a:tr>
              <a:tr h="0">
                <a:tc vMerge="1">
                  <a:txBody>
                    <a:bodyPr/>
                    <a:lstStyle/>
                    <a:p>
                      <a:endParaRPr lang="en-PK"/>
                    </a:p>
                  </a:txBody>
                  <a:tcPr/>
                </a:tc>
                <a:tc>
                  <a:txBody>
                    <a:bodyPr/>
                    <a:lstStyle/>
                    <a:p>
                      <a:pPr algn="l" fontAlgn="t"/>
                      <a:r>
                        <a:rPr lang="en-US" sz="100">
                          <a:effectLst/>
                        </a:rPr>
                        <a:t>2b</a:t>
                      </a:r>
                    </a:p>
                  </a:txBody>
                  <a:tcPr marL="0" marR="0" marT="0" marB="0">
                    <a:lnL w="12700" cap="flat" cmpd="sng" algn="ctr">
                      <a:solidFill>
                        <a:srgbClr val="C04D1A"/>
                      </a:solidFill>
                      <a:prstDash val="solid"/>
                      <a:round/>
                      <a:headEnd type="none" w="med" len="med"/>
                      <a:tailEnd type="none" w="med" len="med"/>
                    </a:lnL>
                    <a:lnR w="12700" cap="flat" cmpd="sng" algn="ctr">
                      <a:solidFill>
                        <a:srgbClr val="C04D1A"/>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80441A"/>
                      </a:solidFill>
                      <a:prstDash val="solid"/>
                      <a:round/>
                      <a:headEnd type="none" w="med" len="med"/>
                      <a:tailEnd type="none" w="med" len="med"/>
                    </a:lnB>
                    <a:solidFill>
                      <a:srgbClr val="FFFFFF"/>
                    </a:solidFill>
                  </a:tcPr>
                </a:tc>
                <a:tc>
                  <a:txBody>
                    <a:bodyPr/>
                    <a:lstStyle/>
                    <a:p>
                      <a:pPr algn="l" fontAlgn="t"/>
                      <a:r>
                        <a:rPr lang="en-US" sz="100" b="1" u="sng" dirty="0">
                          <a:effectLst/>
                        </a:rPr>
                        <a:t>Password not valid 4 times</a:t>
                      </a:r>
                      <a:br>
                        <a:rPr lang="en-US" sz="100" dirty="0">
                          <a:effectLst/>
                        </a:rPr>
                      </a:br>
                      <a:r>
                        <a:rPr lang="en-US" sz="100" dirty="0">
                          <a:effectLst/>
                        </a:rPr>
                        <a:t>S: Close Application</a:t>
                      </a:r>
                    </a:p>
                  </a:txBody>
                  <a:tcPr marL="0" marR="0" marT="0" marB="0">
                    <a:lnL w="12700" cap="flat" cmpd="sng" algn="ctr">
                      <a:solidFill>
                        <a:srgbClr val="C04D1A"/>
                      </a:solidFill>
                      <a:prstDash val="solid"/>
                      <a:round/>
                      <a:headEnd type="none" w="med" len="med"/>
                      <a:tailEnd type="none" w="med" len="med"/>
                    </a:lnL>
                    <a:lnR w="12700" cap="flat" cmpd="sng" algn="ctr">
                      <a:solidFill>
                        <a:srgbClr val="00AD1A"/>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80441A"/>
                      </a:solidFill>
                      <a:prstDash val="solid"/>
                      <a:round/>
                      <a:headEnd type="none" w="med" len="med"/>
                      <a:tailEnd type="none" w="med" len="med"/>
                    </a:lnB>
                    <a:solidFill>
                      <a:srgbClr val="FFFFFF"/>
                    </a:solidFill>
                  </a:tcPr>
                </a:tc>
                <a:extLst>
                  <a:ext uri="{0D108BD9-81ED-4DB2-BD59-A6C34878D82A}">
                    <a16:rowId xmlns:a16="http://schemas.microsoft.com/office/drawing/2014/main" val="4257276499"/>
                  </a:ext>
                </a:extLst>
              </a:tr>
            </a:tbl>
          </a:graphicData>
        </a:graphic>
      </p:graphicFrame>
      <p:sp>
        <p:nvSpPr>
          <p:cNvPr id="3" name="Title 2"/>
          <p:cNvSpPr>
            <a:spLocks noGrp="1"/>
          </p:cNvSpPr>
          <p:nvPr>
            <p:ph type="title"/>
          </p:nvPr>
        </p:nvSpPr>
        <p:spPr>
          <a:xfrm>
            <a:off x="0" y="0"/>
            <a:ext cx="12192000" cy="640080"/>
          </a:xfrm>
        </p:spPr>
        <p:txBody>
          <a:bodyPr/>
          <a:lstStyle/>
          <a:p>
            <a:r>
              <a:rPr lang="en-US" dirty="0"/>
              <a:t>Specification Based – Black Box</a:t>
            </a:r>
          </a:p>
        </p:txBody>
      </p:sp>
      <p:sp>
        <p:nvSpPr>
          <p:cNvPr id="4" name="Rectangle 3">
            <a:extLst>
              <a:ext uri="{FF2B5EF4-FFF2-40B4-BE49-F238E27FC236}">
                <a16:creationId xmlns:a16="http://schemas.microsoft.com/office/drawing/2014/main" id="{DC33F808-792F-4917-93DC-FD6F74B70123}"/>
              </a:ext>
            </a:extLst>
          </p:cNvPr>
          <p:cNvSpPr/>
          <p:nvPr/>
        </p:nvSpPr>
        <p:spPr>
          <a:xfrm>
            <a:off x="406313" y="836948"/>
            <a:ext cx="6096000" cy="1477328"/>
          </a:xfrm>
          <a:prstGeom prst="rect">
            <a:avLst/>
          </a:prstGeom>
        </p:spPr>
        <p:txBody>
          <a:bodyPr>
            <a:spAutoFit/>
          </a:bodyPr>
          <a:lstStyle/>
          <a:p>
            <a:r>
              <a:rPr lang="en-US" b="1" dirty="0"/>
              <a:t>Use Case Testing</a:t>
            </a:r>
          </a:p>
          <a:p>
            <a:endParaRPr lang="en-US" b="1" dirty="0"/>
          </a:p>
          <a:p>
            <a:endParaRPr lang="en-US" b="1" dirty="0"/>
          </a:p>
          <a:p>
            <a:endParaRPr lang="en-US" b="1" dirty="0"/>
          </a:p>
          <a:p>
            <a:endParaRPr lang="en-US" b="1" dirty="0"/>
          </a:p>
        </p:txBody>
      </p:sp>
      <p:graphicFrame>
        <p:nvGraphicFramePr>
          <p:cNvPr id="7" name="Table 6">
            <a:extLst>
              <a:ext uri="{FF2B5EF4-FFF2-40B4-BE49-F238E27FC236}">
                <a16:creationId xmlns:a16="http://schemas.microsoft.com/office/drawing/2014/main" id="{A7CF6098-C778-4B68-A95C-BF0727F0FE38}"/>
              </a:ext>
            </a:extLst>
          </p:cNvPr>
          <p:cNvGraphicFramePr>
            <a:graphicFrameLocks noGrp="1"/>
          </p:cNvGraphicFramePr>
          <p:nvPr/>
        </p:nvGraphicFramePr>
        <p:xfrm>
          <a:off x="5712644" y="3227132"/>
          <a:ext cx="6022360" cy="3025642"/>
        </p:xfrm>
        <a:graphic>
          <a:graphicData uri="http://schemas.openxmlformats.org/drawingml/2006/table">
            <a:tbl>
              <a:tblPr/>
              <a:tblGrid>
                <a:gridCol w="1498862">
                  <a:extLst>
                    <a:ext uri="{9D8B030D-6E8A-4147-A177-3AD203B41FA5}">
                      <a16:colId xmlns:a16="http://schemas.microsoft.com/office/drawing/2014/main" val="3158608971"/>
                    </a:ext>
                  </a:extLst>
                </a:gridCol>
                <a:gridCol w="612742">
                  <a:extLst>
                    <a:ext uri="{9D8B030D-6E8A-4147-A177-3AD203B41FA5}">
                      <a16:colId xmlns:a16="http://schemas.microsoft.com/office/drawing/2014/main" val="4216274477"/>
                    </a:ext>
                  </a:extLst>
                </a:gridCol>
                <a:gridCol w="3910756">
                  <a:extLst>
                    <a:ext uri="{9D8B030D-6E8A-4147-A177-3AD203B41FA5}">
                      <a16:colId xmlns:a16="http://schemas.microsoft.com/office/drawing/2014/main" val="769075290"/>
                    </a:ext>
                  </a:extLst>
                </a:gridCol>
              </a:tblGrid>
              <a:tr h="527458">
                <a:tc>
                  <a:txBody>
                    <a:bodyPr/>
                    <a:lstStyle/>
                    <a:p>
                      <a:pPr algn="l" fontAlgn="t"/>
                      <a:r>
                        <a:rPr lang="en-US" sz="1500" b="1" dirty="0">
                          <a:effectLst/>
                        </a:rPr>
                        <a:t>Main Scenario</a:t>
                      </a:r>
                    </a:p>
                  </a:txBody>
                  <a:tcPr marL="50581" marR="50581" marT="50581" marB="50581">
                    <a:lnL w="7620" cap="flat" cmpd="sng" algn="ctr">
                      <a:solidFill>
                        <a:srgbClr val="B0745D"/>
                      </a:solidFill>
                      <a:prstDash val="solid"/>
                      <a:round/>
                      <a:headEnd type="none" w="med" len="med"/>
                      <a:tailEnd type="none" w="med" len="med"/>
                    </a:lnL>
                    <a:lnR w="7620" cap="flat" cmpd="sng" algn="ctr">
                      <a:solidFill>
                        <a:srgbClr val="F0805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500" b="1">
                          <a:effectLst/>
                        </a:rPr>
                        <a:t>Step</a:t>
                      </a:r>
                    </a:p>
                  </a:txBody>
                  <a:tcPr marL="50581" marR="50581" marT="50581" marB="50581">
                    <a:lnL w="7620" cap="flat" cmpd="sng" algn="ctr">
                      <a:solidFill>
                        <a:srgbClr val="F0805D"/>
                      </a:solidFill>
                      <a:prstDash val="solid"/>
                      <a:round/>
                      <a:headEnd type="none" w="med" len="med"/>
                      <a:tailEnd type="none" w="med" len="med"/>
                    </a:lnL>
                    <a:lnR w="7620" cap="flat" cmpd="sng" algn="ctr">
                      <a:solidFill>
                        <a:srgbClr val="B0785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500" b="1">
                          <a:effectLst/>
                        </a:rPr>
                        <a:t>Description</a:t>
                      </a:r>
                    </a:p>
                  </a:txBody>
                  <a:tcPr marL="50581" marR="50581" marT="50581" marB="50581">
                    <a:lnL w="7620" cap="flat" cmpd="sng" algn="ctr">
                      <a:solidFill>
                        <a:srgbClr val="B0785D"/>
                      </a:solidFill>
                      <a:prstDash val="solid"/>
                      <a:round/>
                      <a:headEnd type="none" w="med" len="med"/>
                      <a:tailEnd type="none" w="med" len="med"/>
                    </a:lnL>
                    <a:lnR w="12700" cap="flat" cmpd="sng" algn="ctr">
                      <a:solidFill>
                        <a:srgbClr val="00B0B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4146986872"/>
                  </a:ext>
                </a:extLst>
              </a:tr>
              <a:tr h="312616">
                <a:tc rowSpan="3">
                  <a:txBody>
                    <a:bodyPr/>
                    <a:lstStyle/>
                    <a:p>
                      <a:pPr algn="l" fontAlgn="t"/>
                      <a:r>
                        <a:rPr lang="en-US" sz="1500" dirty="0">
                          <a:effectLst/>
                        </a:rPr>
                        <a:t>A:Actor</a:t>
                      </a:r>
                      <a:br>
                        <a:rPr lang="en-US" sz="1500" dirty="0">
                          <a:effectLst/>
                        </a:rPr>
                      </a:br>
                      <a:r>
                        <a:rPr lang="en-US" sz="1500" dirty="0">
                          <a:effectLst/>
                        </a:rPr>
                        <a:t>S:System</a:t>
                      </a:r>
                    </a:p>
                  </a:txBody>
                  <a:tcPr marL="83829" marR="83829" marT="41914" marB="41914">
                    <a:lnL w="12700" cap="flat" cmpd="sng" algn="ctr">
                      <a:solidFill>
                        <a:srgbClr val="00B9B3"/>
                      </a:solidFill>
                      <a:prstDash val="solid"/>
                      <a:round/>
                      <a:headEnd type="none" w="med" len="med"/>
                      <a:tailEnd type="none" w="med" len="med"/>
                    </a:lnL>
                    <a:lnR w="12700" cap="flat" cmpd="sng" algn="ctr">
                      <a:solidFill>
                        <a:srgbClr val="C0BFB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PK" sz="1500">
                          <a:effectLst/>
                        </a:rPr>
                        <a:t>1</a:t>
                      </a:r>
                    </a:p>
                  </a:txBody>
                  <a:tcPr marL="50581" marR="50581" marT="50581" marB="50581">
                    <a:lnL w="12700" cap="flat" cmpd="sng" algn="ctr">
                      <a:solidFill>
                        <a:srgbClr val="C0BFB3"/>
                      </a:solidFill>
                      <a:prstDash val="solid"/>
                      <a:round/>
                      <a:headEnd type="none" w="med" len="med"/>
                      <a:tailEnd type="none" w="med" len="med"/>
                    </a:lnL>
                    <a:lnR w="12700" cap="flat" cmpd="sng" algn="ctr">
                      <a:solidFill>
                        <a:srgbClr val="20BFB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b="1" dirty="0">
                          <a:effectLst/>
                        </a:rPr>
                        <a:t>A: Enter Agent Name &amp; Password</a:t>
                      </a:r>
                      <a:endParaRPr lang="en-US" sz="1500" dirty="0">
                        <a:effectLst/>
                      </a:endParaRPr>
                    </a:p>
                  </a:txBody>
                  <a:tcPr marL="50581" marR="50581" marT="50581" marB="50581">
                    <a:lnL w="12700" cap="flat" cmpd="sng" algn="ctr">
                      <a:solidFill>
                        <a:srgbClr val="20BFB3"/>
                      </a:solidFill>
                      <a:prstDash val="solid"/>
                      <a:round/>
                      <a:headEnd type="none" w="med" len="med"/>
                      <a:tailEnd type="none" w="med" len="med"/>
                    </a:lnL>
                    <a:lnR w="12700" cap="flat" cmpd="sng" algn="ctr">
                      <a:solidFill>
                        <a:srgbClr val="00B9B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8788293"/>
                  </a:ext>
                </a:extLst>
              </a:tr>
              <a:tr h="312616">
                <a:tc vMerge="1">
                  <a:txBody>
                    <a:bodyPr/>
                    <a:lstStyle/>
                    <a:p>
                      <a:endParaRPr lang="en-PK"/>
                    </a:p>
                  </a:txBody>
                  <a:tcPr/>
                </a:tc>
                <a:tc>
                  <a:txBody>
                    <a:bodyPr/>
                    <a:lstStyle/>
                    <a:p>
                      <a:pPr algn="l" fontAlgn="t"/>
                      <a:r>
                        <a:rPr lang="en-PK" sz="1500">
                          <a:effectLst/>
                        </a:rPr>
                        <a:t>2</a:t>
                      </a:r>
                    </a:p>
                  </a:txBody>
                  <a:tcPr marL="50581" marR="50581" marT="50581" marB="50581">
                    <a:lnL w="12700" cap="flat" cmpd="sng" algn="ctr">
                      <a:solidFill>
                        <a:srgbClr val="00BFB3"/>
                      </a:solidFill>
                      <a:prstDash val="solid"/>
                      <a:round/>
                      <a:headEnd type="none" w="med" len="med"/>
                      <a:tailEnd type="none" w="med" len="med"/>
                    </a:lnL>
                    <a:lnR w="12700" cap="flat" cmpd="sng" algn="ctr">
                      <a:solidFill>
                        <a:srgbClr val="00BFB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500" b="1">
                          <a:effectLst/>
                        </a:rPr>
                        <a:t>S: Validate Password</a:t>
                      </a:r>
                      <a:endParaRPr lang="en-US" sz="1500">
                        <a:effectLst/>
                      </a:endParaRPr>
                    </a:p>
                  </a:txBody>
                  <a:tcPr marL="50581" marR="50581" marT="50581" marB="50581">
                    <a:lnL w="12700" cap="flat" cmpd="sng" algn="ctr">
                      <a:solidFill>
                        <a:srgbClr val="00BFB3"/>
                      </a:solidFill>
                      <a:prstDash val="solid"/>
                      <a:round/>
                      <a:headEnd type="none" w="med" len="med"/>
                      <a:tailEnd type="none" w="med" len="med"/>
                    </a:lnL>
                    <a:lnR w="12700" cap="flat" cmpd="sng" algn="ctr">
                      <a:solidFill>
                        <a:srgbClr val="00B9B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102458939"/>
                  </a:ext>
                </a:extLst>
              </a:tr>
              <a:tr h="423057">
                <a:tc vMerge="1">
                  <a:txBody>
                    <a:bodyPr/>
                    <a:lstStyle/>
                    <a:p>
                      <a:endParaRPr lang="en-PK"/>
                    </a:p>
                  </a:txBody>
                  <a:tcPr/>
                </a:tc>
                <a:tc>
                  <a:txBody>
                    <a:bodyPr/>
                    <a:lstStyle/>
                    <a:p>
                      <a:pPr algn="l" fontAlgn="t"/>
                      <a:r>
                        <a:rPr lang="en-PK" sz="1500">
                          <a:effectLst/>
                        </a:rPr>
                        <a:t>3</a:t>
                      </a:r>
                    </a:p>
                  </a:txBody>
                  <a:tcPr marL="50581" marR="50581" marT="50581" marB="50581">
                    <a:lnL w="12700" cap="flat" cmpd="sng" algn="ctr">
                      <a:solidFill>
                        <a:srgbClr val="80BBB3"/>
                      </a:solidFill>
                      <a:prstDash val="solid"/>
                      <a:round/>
                      <a:headEnd type="none" w="med" len="med"/>
                      <a:tailEnd type="none" w="med" len="med"/>
                    </a:lnL>
                    <a:lnR w="12700" cap="flat" cmpd="sng" algn="ctr">
                      <a:solidFill>
                        <a:srgbClr val="80BBB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b="1">
                          <a:effectLst/>
                        </a:rPr>
                        <a:t>S: Allow Account Access</a:t>
                      </a:r>
                      <a:endParaRPr lang="en-US" sz="1500">
                        <a:effectLst/>
                      </a:endParaRPr>
                    </a:p>
                  </a:txBody>
                  <a:tcPr marL="50581" marR="50581" marT="50581" marB="50581">
                    <a:lnL w="12700" cap="flat" cmpd="sng" algn="ctr">
                      <a:solidFill>
                        <a:srgbClr val="80BBB3"/>
                      </a:solidFill>
                      <a:prstDash val="solid"/>
                      <a:round/>
                      <a:headEnd type="none" w="med" len="med"/>
                      <a:tailEnd type="none" w="med" len="med"/>
                    </a:lnL>
                    <a:lnR w="12700" cap="flat" cmpd="sng" algn="ctr">
                      <a:solidFill>
                        <a:srgbClr val="00B9B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71332661"/>
                  </a:ext>
                </a:extLst>
              </a:tr>
              <a:tr h="672366">
                <a:tc rowSpan="2">
                  <a:txBody>
                    <a:bodyPr/>
                    <a:lstStyle/>
                    <a:p>
                      <a:pPr algn="l" fontAlgn="t"/>
                      <a:r>
                        <a:rPr lang="en-US" sz="1500" dirty="0">
                          <a:effectLst/>
                        </a:rPr>
                        <a:t>Extensions</a:t>
                      </a:r>
                    </a:p>
                  </a:txBody>
                  <a:tcPr marL="83829" marR="83829" marT="41914" marB="41914">
                    <a:lnL w="12700" cap="flat" cmpd="sng" algn="ctr">
                      <a:solidFill>
                        <a:srgbClr val="60C7B3"/>
                      </a:solidFill>
                      <a:prstDash val="solid"/>
                      <a:round/>
                      <a:headEnd type="none" w="med" len="med"/>
                      <a:tailEnd type="none" w="med" len="med"/>
                    </a:lnL>
                    <a:lnR w="12700" cap="flat" cmpd="sng" algn="ctr">
                      <a:solidFill>
                        <a:srgbClr val="20CAB3"/>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00B9B3"/>
                      </a:solidFill>
                      <a:prstDash val="solid"/>
                      <a:round/>
                      <a:headEnd type="none" w="med" len="med"/>
                      <a:tailEnd type="none" w="med" len="med"/>
                    </a:lnB>
                    <a:solidFill>
                      <a:srgbClr val="F9F9F9"/>
                    </a:solidFill>
                  </a:tcPr>
                </a:tc>
                <a:tc>
                  <a:txBody>
                    <a:bodyPr/>
                    <a:lstStyle/>
                    <a:p>
                      <a:pPr algn="l" fontAlgn="t"/>
                      <a:r>
                        <a:rPr lang="en-US" sz="1500">
                          <a:effectLst/>
                        </a:rPr>
                        <a:t>2a</a:t>
                      </a:r>
                    </a:p>
                  </a:txBody>
                  <a:tcPr marL="50581" marR="50581" marT="50581" marB="50581">
                    <a:lnL w="12700" cap="flat" cmpd="sng" algn="ctr">
                      <a:solidFill>
                        <a:srgbClr val="20CAB3"/>
                      </a:solidFill>
                      <a:prstDash val="solid"/>
                      <a:round/>
                      <a:headEnd type="none" w="med" len="med"/>
                      <a:tailEnd type="none" w="med" len="med"/>
                    </a:lnL>
                    <a:lnR w="12700" cap="flat" cmpd="sng" algn="ctr">
                      <a:solidFill>
                        <a:srgbClr val="20CAB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500" b="1" u="sng" dirty="0">
                          <a:effectLst/>
                        </a:rPr>
                        <a:t>Password not valid</a:t>
                      </a:r>
                      <a:br>
                        <a:rPr lang="en-US" sz="1500" dirty="0">
                          <a:effectLst/>
                        </a:rPr>
                      </a:br>
                      <a:r>
                        <a:rPr lang="en-US" sz="1500" dirty="0">
                          <a:effectLst/>
                        </a:rPr>
                        <a:t>S: Display Message and ask for re-try 4 times</a:t>
                      </a:r>
                    </a:p>
                  </a:txBody>
                  <a:tcPr marL="50581" marR="50581" marT="50581" marB="50581">
                    <a:lnL w="12700" cap="flat" cmpd="sng" algn="ctr">
                      <a:solidFill>
                        <a:srgbClr val="20CAB3"/>
                      </a:solidFill>
                      <a:prstDash val="solid"/>
                      <a:round/>
                      <a:headEnd type="none" w="med" len="med"/>
                      <a:tailEnd type="none" w="med" len="med"/>
                    </a:lnL>
                    <a:lnR w="12700" cap="flat" cmpd="sng" algn="ctr">
                      <a:solidFill>
                        <a:srgbClr val="A0B3B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962347879"/>
                  </a:ext>
                </a:extLst>
              </a:tr>
              <a:tr h="743237">
                <a:tc vMerge="1">
                  <a:txBody>
                    <a:bodyPr/>
                    <a:lstStyle/>
                    <a:p>
                      <a:endParaRPr lang="en-PK"/>
                    </a:p>
                  </a:txBody>
                  <a:tcPr/>
                </a:tc>
                <a:tc>
                  <a:txBody>
                    <a:bodyPr/>
                    <a:lstStyle/>
                    <a:p>
                      <a:pPr algn="l" fontAlgn="t"/>
                      <a:r>
                        <a:rPr lang="en-US" sz="1500" dirty="0">
                          <a:effectLst/>
                        </a:rPr>
                        <a:t>2b</a:t>
                      </a:r>
                    </a:p>
                  </a:txBody>
                  <a:tcPr marL="50581" marR="50581" marT="50581" marB="50581">
                    <a:lnL w="12700" cap="flat" cmpd="sng" algn="ctr">
                      <a:solidFill>
                        <a:srgbClr val="C0C7B2"/>
                      </a:solidFill>
                      <a:prstDash val="solid"/>
                      <a:round/>
                      <a:headEnd type="none" w="med" len="med"/>
                      <a:tailEnd type="none" w="med" len="med"/>
                    </a:lnL>
                    <a:lnR w="12700" cap="flat" cmpd="sng" algn="ctr">
                      <a:solidFill>
                        <a:srgbClr val="C0C7B2"/>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60C7B3"/>
                      </a:solidFill>
                      <a:prstDash val="solid"/>
                      <a:round/>
                      <a:headEnd type="none" w="med" len="med"/>
                      <a:tailEnd type="none" w="med" len="med"/>
                    </a:lnB>
                    <a:solidFill>
                      <a:srgbClr val="FFFFFF"/>
                    </a:solidFill>
                  </a:tcPr>
                </a:tc>
                <a:tc>
                  <a:txBody>
                    <a:bodyPr/>
                    <a:lstStyle/>
                    <a:p>
                      <a:pPr algn="l" fontAlgn="t"/>
                      <a:r>
                        <a:rPr lang="en-US" sz="1500" b="1" u="sng" dirty="0">
                          <a:effectLst/>
                        </a:rPr>
                        <a:t>Password not valid 4 times</a:t>
                      </a:r>
                      <a:br>
                        <a:rPr lang="en-US" sz="1500" dirty="0">
                          <a:effectLst/>
                        </a:rPr>
                      </a:br>
                      <a:r>
                        <a:rPr lang="en-US" sz="1500" dirty="0">
                          <a:effectLst/>
                        </a:rPr>
                        <a:t>S: Close Application</a:t>
                      </a:r>
                    </a:p>
                  </a:txBody>
                  <a:tcPr marL="50581" marR="50581" marT="50581" marB="50581">
                    <a:lnL w="12700" cap="flat" cmpd="sng" algn="ctr">
                      <a:solidFill>
                        <a:srgbClr val="C0C7B2"/>
                      </a:solidFill>
                      <a:prstDash val="solid"/>
                      <a:round/>
                      <a:headEnd type="none" w="med" len="med"/>
                      <a:tailEnd type="none" w="med" len="med"/>
                    </a:lnL>
                    <a:lnR w="12700" cap="flat" cmpd="sng" algn="ctr">
                      <a:solidFill>
                        <a:srgbClr val="00B9B3"/>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60C7B3"/>
                      </a:solidFill>
                      <a:prstDash val="solid"/>
                      <a:round/>
                      <a:headEnd type="none" w="med" len="med"/>
                      <a:tailEnd type="none" w="med" len="med"/>
                    </a:lnB>
                    <a:solidFill>
                      <a:srgbClr val="FFFFFF"/>
                    </a:solidFill>
                  </a:tcPr>
                </a:tc>
                <a:extLst>
                  <a:ext uri="{0D108BD9-81ED-4DB2-BD59-A6C34878D82A}">
                    <a16:rowId xmlns:a16="http://schemas.microsoft.com/office/drawing/2014/main" val="3201081985"/>
                  </a:ext>
                </a:extLst>
              </a:tr>
            </a:tbl>
          </a:graphicData>
        </a:graphic>
      </p:graphicFrame>
      <p:pic>
        <p:nvPicPr>
          <p:cNvPr id="3074" name="Picture 2" descr="test scenario">
            <a:extLst>
              <a:ext uri="{FF2B5EF4-FFF2-40B4-BE49-F238E27FC236}">
                <a16:creationId xmlns:a16="http://schemas.microsoft.com/office/drawing/2014/main" id="{401FD5F8-96D0-4D9F-A35F-92F7E15412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044337"/>
            <a:ext cx="5560702" cy="206469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877C263C-9A84-4107-8D1B-A2AEE9A80119}"/>
              </a:ext>
            </a:extLst>
          </p:cNvPr>
          <p:cNvSpPr/>
          <p:nvPr/>
        </p:nvSpPr>
        <p:spPr>
          <a:xfrm>
            <a:off x="406313" y="1344892"/>
            <a:ext cx="4784307" cy="5355312"/>
          </a:xfrm>
          <a:prstGeom prst="rect">
            <a:avLst/>
          </a:prstGeom>
        </p:spPr>
        <p:txBody>
          <a:bodyPr wrap="square">
            <a:spAutoFit/>
          </a:bodyPr>
          <a:lstStyle/>
          <a:p>
            <a:r>
              <a:rPr lang="en-US" dirty="0">
                <a:solidFill>
                  <a:srgbClr val="222222"/>
                </a:solidFill>
                <a:latin typeface="Source Sans Pro" panose="020B0503030403020204" pitchFamily="34" charset="0"/>
              </a:rPr>
              <a:t>In a use-case, an actor is represented by "A" and system by "S". We create Use for a login functionality of a Web Application as shown:</a:t>
            </a:r>
          </a:p>
          <a:p>
            <a:endParaRPr lang="en-US" dirty="0">
              <a:solidFill>
                <a:srgbClr val="222222"/>
              </a:solidFill>
              <a:latin typeface="Source Sans Pro" panose="020B0503030403020204" pitchFamily="34" charset="0"/>
            </a:endParaRPr>
          </a:p>
          <a:p>
            <a:pPr marL="285750" indent="-285750">
              <a:buFont typeface="Arial" panose="020B0604020202020204" pitchFamily="34" charset="0"/>
              <a:buChar char="•"/>
            </a:pPr>
            <a:endParaRPr lang="en-US" dirty="0">
              <a:solidFill>
                <a:srgbClr val="222222"/>
              </a:solidFill>
              <a:latin typeface="Source Sans Pro" panose="020B0503030403020204" pitchFamily="34" charset="0"/>
            </a:endParaRPr>
          </a:p>
          <a:p>
            <a:pPr marL="285750" indent="-285750">
              <a:buFont typeface="Arial" panose="020B0604020202020204" pitchFamily="34" charset="0"/>
              <a:buChar char="•"/>
            </a:pPr>
            <a:r>
              <a:rPr lang="en-US" dirty="0"/>
              <a:t>Consider the first step of an end to end scenario for a login functionality for web application where the Actor enters email and password.</a:t>
            </a:r>
          </a:p>
          <a:p>
            <a:pPr marL="285750" indent="-285750">
              <a:buFont typeface="Arial" panose="020B0604020202020204" pitchFamily="34" charset="0"/>
              <a:buChar char="•"/>
            </a:pPr>
            <a:r>
              <a:rPr lang="en-US" dirty="0"/>
              <a:t>In the next step, the system will validate the password</a:t>
            </a:r>
          </a:p>
          <a:p>
            <a:pPr marL="285750" indent="-285750">
              <a:buFont typeface="Arial" panose="020B0604020202020204" pitchFamily="34" charset="0"/>
              <a:buChar char="•"/>
            </a:pPr>
            <a:r>
              <a:rPr lang="en-US" dirty="0"/>
              <a:t>Next, if the password is correct, the access will be granted</a:t>
            </a:r>
          </a:p>
          <a:p>
            <a:pPr marL="285750" indent="-285750">
              <a:buFont typeface="Arial" panose="020B0604020202020204" pitchFamily="34" charset="0"/>
              <a:buChar char="•"/>
            </a:pPr>
            <a:r>
              <a:rPr lang="en-US" dirty="0"/>
              <a:t>There can be an extension of this use case. In case password is not valid system will display a message and ask for re-try four times</a:t>
            </a:r>
          </a:p>
          <a:p>
            <a:pPr marL="285750" indent="-285750">
              <a:buFont typeface="Arial" panose="020B0604020202020204" pitchFamily="34" charset="0"/>
              <a:buChar char="•"/>
            </a:pPr>
            <a:r>
              <a:rPr lang="en-US" dirty="0"/>
              <a:t>If Password, not valid four times system will ban the IP address.</a:t>
            </a:r>
            <a:endParaRPr lang="en-PK" dirty="0"/>
          </a:p>
        </p:txBody>
      </p:sp>
    </p:spTree>
    <p:extLst>
      <p:ext uri="{BB962C8B-B14F-4D97-AF65-F5344CB8AC3E}">
        <p14:creationId xmlns:p14="http://schemas.microsoft.com/office/powerpoint/2010/main" val="577754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r>
              <a:rPr lang="en-US" dirty="0"/>
              <a:t>State Transition</a:t>
            </a:r>
          </a:p>
          <a:p>
            <a:endParaRPr lang="en-US" dirty="0"/>
          </a:p>
          <a:p>
            <a:endParaRPr lang="en-US" dirty="0"/>
          </a:p>
        </p:txBody>
      </p:sp>
      <p:sp>
        <p:nvSpPr>
          <p:cNvPr id="3" name="Title 2"/>
          <p:cNvSpPr>
            <a:spLocks noGrp="1"/>
          </p:cNvSpPr>
          <p:nvPr>
            <p:ph type="title"/>
          </p:nvPr>
        </p:nvSpPr>
        <p:spPr>
          <a:xfrm>
            <a:off x="0" y="0"/>
            <a:ext cx="12192000" cy="640080"/>
          </a:xfrm>
        </p:spPr>
        <p:txBody>
          <a:bodyPr/>
          <a:lstStyle/>
          <a:p>
            <a:r>
              <a:rPr lang="en-US" dirty="0"/>
              <a:t>Specification Based – Black Box</a:t>
            </a:r>
          </a:p>
        </p:txBody>
      </p:sp>
      <p:pic>
        <p:nvPicPr>
          <p:cNvPr id="4" name="Picture 3"/>
          <p:cNvPicPr>
            <a:picLocks noChangeAspect="1"/>
          </p:cNvPicPr>
          <p:nvPr/>
        </p:nvPicPr>
        <p:blipFill>
          <a:blip r:embed="rId2">
            <a:duotone>
              <a:prstClr val="black"/>
              <a:schemeClr val="accent1">
                <a:tint val="45000"/>
                <a:satMod val="400000"/>
              </a:schemeClr>
            </a:duotone>
          </a:blip>
          <a:stretch>
            <a:fillRect/>
          </a:stretch>
        </p:blipFill>
        <p:spPr>
          <a:xfrm>
            <a:off x="302227" y="964599"/>
            <a:ext cx="11582761" cy="4898873"/>
          </a:xfrm>
          <a:prstGeom prst="rect">
            <a:avLst/>
          </a:prstGeom>
        </p:spPr>
      </p:pic>
    </p:spTree>
    <p:extLst>
      <p:ext uri="{BB962C8B-B14F-4D97-AF65-F5344CB8AC3E}">
        <p14:creationId xmlns:p14="http://schemas.microsoft.com/office/powerpoint/2010/main" val="870133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r>
              <a:rPr lang="en-US" dirty="0"/>
              <a:t>State Transition</a:t>
            </a:r>
          </a:p>
          <a:p>
            <a:endParaRPr lang="en-US" dirty="0"/>
          </a:p>
          <a:p>
            <a:endParaRPr lang="en-US" dirty="0"/>
          </a:p>
        </p:txBody>
      </p:sp>
      <p:sp>
        <p:nvSpPr>
          <p:cNvPr id="3" name="Title 2"/>
          <p:cNvSpPr>
            <a:spLocks noGrp="1"/>
          </p:cNvSpPr>
          <p:nvPr>
            <p:ph type="title"/>
          </p:nvPr>
        </p:nvSpPr>
        <p:spPr>
          <a:xfrm>
            <a:off x="0" y="0"/>
            <a:ext cx="12192000" cy="640080"/>
          </a:xfrm>
        </p:spPr>
        <p:txBody>
          <a:bodyPr/>
          <a:lstStyle/>
          <a:p>
            <a:r>
              <a:rPr lang="en-US" dirty="0"/>
              <a:t>Specification Based – Black Box</a:t>
            </a:r>
          </a:p>
        </p:txBody>
      </p:sp>
      <p:sp>
        <p:nvSpPr>
          <p:cNvPr id="5" name="Rectangle 2">
            <a:extLst>
              <a:ext uri="{FF2B5EF4-FFF2-40B4-BE49-F238E27FC236}">
                <a16:creationId xmlns:a16="http://schemas.microsoft.com/office/drawing/2014/main" id="{F2BFACCB-B648-47B9-9224-BCD3F0285D52}"/>
              </a:ext>
            </a:extLst>
          </p:cNvPr>
          <p:cNvSpPr>
            <a:spLocks noChangeArrowheads="1"/>
          </p:cNvSpPr>
          <p:nvPr/>
        </p:nvSpPr>
        <p:spPr bwMode="auto">
          <a:xfrm>
            <a:off x="218112" y="973163"/>
            <a:ext cx="111330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1600" b="1" i="0" u="none" strike="noStrike" cap="none" normalizeH="0" baseline="0" dirty="0">
                <a:ln>
                  <a:noFill/>
                </a:ln>
                <a:solidFill>
                  <a:srgbClr val="000080"/>
                </a:solidFill>
                <a:effectLst/>
                <a:latin typeface="Arial" panose="020B0604020202020204" pitchFamily="34" charset="0"/>
                <a:ea typeface="Calibri" panose="020F0502020204030204" pitchFamily="34" charset="0"/>
                <a:cs typeface="Times New Roman" panose="02020603050405020304" pitchFamily="18" charset="0"/>
              </a:rPr>
              <a:t>Given the following state transition diagram Which of the following series of state transitions contains an INVALID transition which may indicate a fault in the system design?</a:t>
            </a:r>
            <a:endParaRPr kumimoji="0" lang="en-US" altLang="en-PK" sz="3600" b="0" i="0" u="none" strike="noStrike" cap="none" normalizeH="0" baseline="0" dirty="0">
              <a:ln>
                <a:noFill/>
              </a:ln>
              <a:solidFill>
                <a:schemeClr val="tx1"/>
              </a:solidFill>
              <a:effectLst/>
              <a:latin typeface="Arial" panose="020B0604020202020204" pitchFamily="34" charset="0"/>
            </a:endParaRPr>
          </a:p>
        </p:txBody>
      </p:sp>
      <p:pic>
        <p:nvPicPr>
          <p:cNvPr id="2049" name="Picture 2">
            <a:extLst>
              <a:ext uri="{FF2B5EF4-FFF2-40B4-BE49-F238E27FC236}">
                <a16:creationId xmlns:a16="http://schemas.microsoft.com/office/drawing/2014/main" id="{AE8B7881-4B8D-4D28-9BC5-5431504D48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369" y="2060701"/>
            <a:ext cx="6384541" cy="174721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722E46C8-F463-48D0-AF17-25DC6CF42377}"/>
              </a:ext>
            </a:extLst>
          </p:cNvPr>
          <p:cNvSpPr>
            <a:spLocks noChangeArrowheads="1"/>
          </p:cNvSpPr>
          <p:nvPr/>
        </p:nvSpPr>
        <p:spPr bwMode="auto">
          <a:xfrm>
            <a:off x="848412" y="4463277"/>
            <a:ext cx="7019910" cy="1703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PK" b="0" i="0" u="none" strike="noStrike" cap="none" normalizeH="0" baseline="0" dirty="0">
                <a:ln>
                  <a:noFill/>
                </a:ln>
                <a:solidFill>
                  <a:srgbClr val="01002A"/>
                </a:solidFill>
                <a:effectLst/>
                <a:latin typeface="Arial" panose="020B0604020202020204" pitchFamily="34" charset="0"/>
                <a:ea typeface="Calibri" panose="020F0502020204030204" pitchFamily="34" charset="0"/>
                <a:cs typeface="Times New Roman" panose="02020603050405020304" pitchFamily="18" charset="0"/>
              </a:rPr>
              <a:t>A. Login Browse Basket Checkout Basket Checkout Pay Logout.</a:t>
            </a:r>
            <a:br>
              <a:rPr kumimoji="0" lang="en-US" altLang="en-PK" b="0" i="0" u="none" strike="noStrike" cap="none" normalizeH="0" baseline="0" dirty="0">
                <a:ln>
                  <a:noFill/>
                </a:ln>
                <a:solidFill>
                  <a:srgbClr val="01002A"/>
                </a:solidFill>
                <a:effectLst/>
                <a:latin typeface="Arial" panose="020B0604020202020204" pitchFamily="34" charset="0"/>
                <a:ea typeface="Calibri" panose="020F0502020204030204" pitchFamily="34" charset="0"/>
                <a:cs typeface="Times New Roman" panose="02020603050405020304" pitchFamily="18" charset="0"/>
              </a:rPr>
            </a:br>
            <a:r>
              <a:rPr kumimoji="0" lang="en-US" altLang="en-PK" b="0" i="0" u="none" strike="noStrike" cap="none" normalizeH="0" baseline="0" dirty="0">
                <a:ln>
                  <a:noFill/>
                </a:ln>
                <a:solidFill>
                  <a:srgbClr val="01002A"/>
                </a:solidFill>
                <a:effectLst/>
                <a:latin typeface="Arial" panose="020B0604020202020204" pitchFamily="34" charset="0"/>
                <a:ea typeface="Calibri" panose="020F0502020204030204" pitchFamily="34" charset="0"/>
                <a:cs typeface="Times New Roman" panose="02020603050405020304" pitchFamily="18" charset="0"/>
              </a:rPr>
              <a:t>B. Login Browse Basket Checkout Pay Logout.</a:t>
            </a:r>
            <a:br>
              <a:rPr kumimoji="0" lang="en-US" altLang="en-PK" b="0" i="0" u="none" strike="noStrike" cap="none" normalizeH="0" baseline="0" dirty="0">
                <a:ln>
                  <a:noFill/>
                </a:ln>
                <a:solidFill>
                  <a:srgbClr val="01002A"/>
                </a:solidFill>
                <a:effectLst/>
                <a:latin typeface="Arial" panose="020B0604020202020204" pitchFamily="34" charset="0"/>
                <a:ea typeface="Calibri" panose="020F0502020204030204" pitchFamily="34" charset="0"/>
                <a:cs typeface="Times New Roman" panose="02020603050405020304" pitchFamily="18" charset="0"/>
              </a:rPr>
            </a:br>
            <a:r>
              <a:rPr kumimoji="0" lang="en-US" altLang="en-PK" b="0" i="0" u="none" strike="noStrike" cap="none" normalizeH="0" baseline="0" dirty="0">
                <a:ln>
                  <a:noFill/>
                </a:ln>
                <a:solidFill>
                  <a:srgbClr val="01002A"/>
                </a:solidFill>
                <a:effectLst/>
                <a:latin typeface="Arial" panose="020B0604020202020204" pitchFamily="34" charset="0"/>
                <a:ea typeface="Calibri" panose="020F0502020204030204" pitchFamily="34" charset="0"/>
                <a:cs typeface="Times New Roman" panose="02020603050405020304" pitchFamily="18" charset="0"/>
              </a:rPr>
              <a:t>C. Login Browse Basket Checkout Basket Logout.</a:t>
            </a:r>
            <a:br>
              <a:rPr kumimoji="0" lang="en-US" altLang="en-PK" b="0" i="0" u="none" strike="noStrike" cap="none" normalizeH="0" baseline="0" dirty="0">
                <a:ln>
                  <a:noFill/>
                </a:ln>
                <a:solidFill>
                  <a:srgbClr val="01002A"/>
                </a:solidFill>
                <a:effectLst/>
                <a:latin typeface="Arial" panose="020B0604020202020204" pitchFamily="34" charset="0"/>
                <a:ea typeface="Calibri" panose="020F0502020204030204" pitchFamily="34" charset="0"/>
                <a:cs typeface="Times New Roman" panose="02020603050405020304" pitchFamily="18" charset="0"/>
              </a:rPr>
            </a:br>
            <a:r>
              <a:rPr kumimoji="0" lang="en-US" altLang="en-PK" b="0" i="0" u="none" strike="noStrike" cap="none" normalizeH="0" baseline="0" dirty="0">
                <a:ln>
                  <a:noFill/>
                </a:ln>
                <a:solidFill>
                  <a:srgbClr val="01002A"/>
                </a:solidFill>
                <a:effectLst/>
                <a:latin typeface="Arial" panose="020B0604020202020204" pitchFamily="34" charset="0"/>
                <a:ea typeface="Calibri" panose="020F0502020204030204" pitchFamily="34" charset="0"/>
                <a:cs typeface="Times New Roman" panose="02020603050405020304" pitchFamily="18" charset="0"/>
              </a:rPr>
              <a:t>D. Login Browse Basket Browse Basket Checkout Pay Logout.</a:t>
            </a:r>
            <a:r>
              <a:rPr kumimoji="0" lang="en-US" altLang="en-PK" sz="1400" b="0" i="0" u="none" strike="noStrike" cap="none" normalizeH="0" baseline="0" dirty="0">
                <a:ln>
                  <a:noFill/>
                </a:ln>
                <a:solidFill>
                  <a:schemeClr val="tx1"/>
                </a:solidFill>
                <a:effectLst/>
                <a:latin typeface="Arial" panose="020B0604020202020204" pitchFamily="34" charset="0"/>
              </a:rPr>
              <a:t> </a:t>
            </a:r>
            <a:endParaRPr kumimoji="0" lang="en-US" altLang="en-PK"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684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r>
              <a:rPr lang="en-US" dirty="0"/>
              <a:t>State Transition</a:t>
            </a:r>
          </a:p>
          <a:p>
            <a:endParaRPr lang="en-US" dirty="0"/>
          </a:p>
          <a:p>
            <a:endParaRPr lang="en-US" dirty="0"/>
          </a:p>
        </p:txBody>
      </p:sp>
      <p:sp>
        <p:nvSpPr>
          <p:cNvPr id="3" name="Title 2"/>
          <p:cNvSpPr>
            <a:spLocks noGrp="1"/>
          </p:cNvSpPr>
          <p:nvPr>
            <p:ph type="title"/>
          </p:nvPr>
        </p:nvSpPr>
        <p:spPr>
          <a:xfrm>
            <a:off x="0" y="0"/>
            <a:ext cx="12192000" cy="640080"/>
          </a:xfrm>
          <a:solidFill>
            <a:srgbClr val="283E53"/>
          </a:solidFill>
        </p:spPr>
        <p:txBody>
          <a:bodyPr/>
          <a:lstStyle/>
          <a:p>
            <a:r>
              <a:rPr lang="en-US" dirty="0"/>
              <a:t>Mobile, Web and Desktop Testing</a:t>
            </a:r>
          </a:p>
        </p:txBody>
      </p:sp>
      <p:pic>
        <p:nvPicPr>
          <p:cNvPr id="1026" name="Picture 2" descr="web-mobile-application-testing">
            <a:extLst>
              <a:ext uri="{FF2B5EF4-FFF2-40B4-BE49-F238E27FC236}">
                <a16:creationId xmlns:a16="http://schemas.microsoft.com/office/drawing/2014/main" id="{B4FD9CFB-B8A5-47BA-8FEC-7C468052C9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837" y="0"/>
            <a:ext cx="6380163"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6C41E5C-A19D-4456-858D-0FF6020299ED}"/>
              </a:ext>
            </a:extLst>
          </p:cNvPr>
          <p:cNvSpPr txBox="1"/>
          <p:nvPr/>
        </p:nvSpPr>
        <p:spPr>
          <a:xfrm>
            <a:off x="207818" y="1140751"/>
            <a:ext cx="6160654" cy="369332"/>
          </a:xfrm>
          <a:prstGeom prst="rect">
            <a:avLst/>
          </a:prstGeom>
          <a:noFill/>
        </p:spPr>
        <p:txBody>
          <a:bodyPr wrap="square">
            <a:spAutoFit/>
          </a:bodyPr>
          <a:lstStyle/>
          <a:p>
            <a:pPr algn="l"/>
            <a:r>
              <a:rPr lang="en-US" b="0" i="0" dirty="0">
                <a:solidFill>
                  <a:schemeClr val="bg1"/>
                </a:solidFill>
                <a:effectLst/>
                <a:latin typeface="Roboto"/>
              </a:rPr>
              <a:t>Types of Application and Application Testing</a:t>
            </a:r>
          </a:p>
        </p:txBody>
      </p:sp>
    </p:spTree>
    <p:extLst>
      <p:ext uri="{BB962C8B-B14F-4D97-AF65-F5344CB8AC3E}">
        <p14:creationId xmlns:p14="http://schemas.microsoft.com/office/powerpoint/2010/main" val="2352467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1FD34-7DC4-4384-A68B-702115AE19A1}"/>
              </a:ext>
            </a:extLst>
          </p:cNvPr>
          <p:cNvSpPr>
            <a:spLocks noGrp="1"/>
          </p:cNvSpPr>
          <p:nvPr>
            <p:ph type="title"/>
          </p:nvPr>
        </p:nvSpPr>
        <p:spPr/>
        <p:txBody>
          <a:bodyPr/>
          <a:lstStyle/>
          <a:p>
            <a:r>
              <a:rPr lang="en-US" dirty="0"/>
              <a:t>Test Design Techniques</a:t>
            </a:r>
          </a:p>
        </p:txBody>
      </p:sp>
      <p:pic>
        <p:nvPicPr>
          <p:cNvPr id="1030" name="Picture 6" descr="Image result for test design techniques">
            <a:extLst>
              <a:ext uri="{FF2B5EF4-FFF2-40B4-BE49-F238E27FC236}">
                <a16:creationId xmlns:a16="http://schemas.microsoft.com/office/drawing/2014/main" id="{BDCD3F01-ED83-4077-88E2-4455FFD87B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450" b="15513"/>
          <a:stretch/>
        </p:blipFill>
        <p:spPr bwMode="auto">
          <a:xfrm>
            <a:off x="2091086" y="1450537"/>
            <a:ext cx="9741250" cy="5195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7495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1000"/>
                                        <p:tgtEl>
                                          <p:spTgt spid="1030"/>
                                        </p:tgtEl>
                                      </p:cBhvr>
                                    </p:animEffect>
                                    <p:anim calcmode="lin" valueType="num">
                                      <p:cBhvr>
                                        <p:cTn id="8" dur="1000" fill="hold"/>
                                        <p:tgtEl>
                                          <p:spTgt spid="1030"/>
                                        </p:tgtEl>
                                        <p:attrNameLst>
                                          <p:attrName>ppt_x</p:attrName>
                                        </p:attrNameLst>
                                      </p:cBhvr>
                                      <p:tavLst>
                                        <p:tav tm="0">
                                          <p:val>
                                            <p:strVal val="#ppt_x"/>
                                          </p:val>
                                        </p:tav>
                                        <p:tav tm="100000">
                                          <p:val>
                                            <p:strVal val="#ppt_x"/>
                                          </p:val>
                                        </p:tav>
                                      </p:tavLst>
                                    </p:anim>
                                    <p:anim calcmode="lin" valueType="num">
                                      <p:cBhvr>
                                        <p:cTn id="9" dur="1000" fill="hold"/>
                                        <p:tgtEl>
                                          <p:spTgt spid="10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endParaRPr lang="en-US" dirty="0"/>
          </a:p>
          <a:p>
            <a:endParaRPr lang="en-US" dirty="0"/>
          </a:p>
        </p:txBody>
      </p:sp>
      <p:pic>
        <p:nvPicPr>
          <p:cNvPr id="2050" name="Picture 2" descr="Mobile vs Web Application Testing - QATestLab Blog">
            <a:extLst>
              <a:ext uri="{FF2B5EF4-FFF2-40B4-BE49-F238E27FC236}">
                <a16:creationId xmlns:a16="http://schemas.microsoft.com/office/drawing/2014/main" id="{75B3C759-7830-414A-84C3-9FB7A1E36E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9243" y="330200"/>
            <a:ext cx="6034834" cy="596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3127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solidFill>
            <a:schemeClr val="accent6"/>
          </a:solidFill>
        </p:spPr>
        <p:txBody>
          <a:bodyPr vert="horz" lIns="91440" tIns="45720" rIns="91440" bIns="45720" rtlCol="0" anchor="ctr">
            <a:normAutofit/>
          </a:bodyPr>
          <a:lstStyle/>
          <a:p>
            <a:r>
              <a:rPr lang="en-US" dirty="0"/>
              <a:t>Any Question?</a:t>
            </a:r>
          </a:p>
        </p:txBody>
      </p:sp>
      <p:sp>
        <p:nvSpPr>
          <p:cNvPr id="3" name="Content Placeholder 2">
            <a:extLst>
              <a:ext uri="{FF2B5EF4-FFF2-40B4-BE49-F238E27FC236}">
                <a16:creationId xmlns:a16="http://schemas.microsoft.com/office/drawing/2014/main" id="{F5D0B5F9-9212-47A1-89C9-D57C7E726191}"/>
              </a:ext>
            </a:extLst>
          </p:cNvPr>
          <p:cNvSpPr>
            <a:spLocks noGrp="1"/>
          </p:cNvSpPr>
          <p:nvPr>
            <p:ph sz="quarter" idx="13"/>
          </p:nvPr>
        </p:nvSpPr>
        <p:spPr/>
        <p:txBody>
          <a:bodyPr>
            <a:normAutofit/>
          </a:bodyPr>
          <a:lstStyle/>
          <a:p>
            <a:pPr algn="ctr"/>
            <a:endParaRPr lang="en-US" sz="8800" dirty="0"/>
          </a:p>
          <a:p>
            <a:pPr algn="ctr"/>
            <a:r>
              <a:rPr lang="en-US" sz="8800" dirty="0"/>
              <a:t>End! </a:t>
            </a:r>
          </a:p>
        </p:txBody>
      </p:sp>
    </p:spTree>
    <p:extLst>
      <p:ext uri="{BB962C8B-B14F-4D97-AF65-F5344CB8AC3E}">
        <p14:creationId xmlns:p14="http://schemas.microsoft.com/office/powerpoint/2010/main" val="360379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a:bodyPr>
          <a:lstStyle/>
          <a:p>
            <a:r>
              <a:rPr lang="en-US" dirty="0"/>
              <a:t>Structured Based – </a:t>
            </a:r>
            <a:r>
              <a:rPr lang="en-US" sz="2800" dirty="0"/>
              <a:t>White Box Techniques</a:t>
            </a:r>
          </a:p>
        </p:txBody>
      </p:sp>
      <p:pic>
        <p:nvPicPr>
          <p:cNvPr id="1026" name="Picture 2" descr="Image result for statement coverage"/>
          <p:cNvPicPr>
            <a:picLocks noChangeAspect="1" noChangeArrowheads="1"/>
          </p:cNvPicPr>
          <p:nvPr/>
        </p:nvPicPr>
        <p:blipFill rotWithShape="1">
          <a:blip r:embed="rId2">
            <a:extLst>
              <a:ext uri="{28A0092B-C50C-407E-A947-70E740481C1C}">
                <a14:useLocalDpi xmlns:a14="http://schemas.microsoft.com/office/drawing/2010/main" val="0"/>
              </a:ext>
            </a:extLst>
          </a:blip>
          <a:srcRect l="12331" r="2848" b="4130"/>
          <a:stretch/>
        </p:blipFill>
        <p:spPr bwMode="auto">
          <a:xfrm>
            <a:off x="8734926" y="1143000"/>
            <a:ext cx="3344779" cy="534202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4C0058F-8938-4607-851B-0DA382B600EC}"/>
              </a:ext>
            </a:extLst>
          </p:cNvPr>
          <p:cNvSpPr/>
          <p:nvPr/>
        </p:nvSpPr>
        <p:spPr>
          <a:xfrm>
            <a:off x="1940674" y="1726354"/>
            <a:ext cx="6096000" cy="4267066"/>
          </a:xfrm>
          <a:prstGeom prst="rect">
            <a:avLst/>
          </a:prstGeom>
        </p:spPr>
        <p:txBody>
          <a:bodyPr>
            <a:spAutoFit/>
          </a:bodyPr>
          <a:lstStyle/>
          <a:p>
            <a:pPr marL="285750" indent="-285750">
              <a:lnSpc>
                <a:spcPct val="200000"/>
              </a:lnSpc>
              <a:buFont typeface="Arial" panose="020B0604020202020204" pitchFamily="34" charset="0"/>
              <a:buChar char="•"/>
            </a:pPr>
            <a:r>
              <a:rPr lang="en-US" sz="2800" dirty="0"/>
              <a:t>Statement Coverage</a:t>
            </a:r>
          </a:p>
          <a:p>
            <a:pPr marL="285750" indent="-285750">
              <a:lnSpc>
                <a:spcPct val="200000"/>
              </a:lnSpc>
              <a:buFont typeface="Arial" panose="020B0604020202020204" pitchFamily="34" charset="0"/>
              <a:buChar char="•"/>
            </a:pPr>
            <a:r>
              <a:rPr lang="en-US" sz="2800" dirty="0"/>
              <a:t>Decision/Branch Coverage</a:t>
            </a:r>
          </a:p>
          <a:p>
            <a:pPr marL="285750" indent="-285750">
              <a:lnSpc>
                <a:spcPct val="200000"/>
              </a:lnSpc>
              <a:buFont typeface="Arial" panose="020B0604020202020204" pitchFamily="34" charset="0"/>
              <a:buChar char="•"/>
            </a:pPr>
            <a:r>
              <a:rPr lang="en-US" sz="2800" dirty="0"/>
              <a:t>Condition Coverage </a:t>
            </a:r>
            <a:endParaRPr lang="en-US" sz="2000" dirty="0"/>
          </a:p>
          <a:p>
            <a:pPr>
              <a:lnSpc>
                <a:spcPct val="200000"/>
              </a:lnSpc>
            </a:pPr>
            <a:br>
              <a:rPr lang="en-US" sz="2800" dirty="0"/>
            </a:br>
            <a:endParaRPr lang="en-US" sz="2800" dirty="0"/>
          </a:p>
        </p:txBody>
      </p:sp>
    </p:spTree>
    <p:extLst>
      <p:ext uri="{BB962C8B-B14F-4D97-AF65-F5344CB8AC3E}">
        <p14:creationId xmlns:p14="http://schemas.microsoft.com/office/powerpoint/2010/main" val="3944216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endParaRPr lang="en-US" dirty="0"/>
          </a:p>
        </p:txBody>
      </p:sp>
      <p:sp>
        <p:nvSpPr>
          <p:cNvPr id="3" name="Title 2"/>
          <p:cNvSpPr>
            <a:spLocks noGrp="1"/>
          </p:cNvSpPr>
          <p:nvPr>
            <p:ph type="title"/>
          </p:nvPr>
        </p:nvSpPr>
        <p:spPr/>
        <p:txBody>
          <a:bodyPr/>
          <a:lstStyle/>
          <a:p>
            <a:r>
              <a:rPr lang="en-US" dirty="0"/>
              <a:t>Statement Testing and Coverage</a:t>
            </a:r>
          </a:p>
        </p:txBody>
      </p:sp>
      <p:pic>
        <p:nvPicPr>
          <p:cNvPr id="4" name="Picture 3"/>
          <p:cNvPicPr>
            <a:picLocks noChangeAspect="1"/>
          </p:cNvPicPr>
          <p:nvPr/>
        </p:nvPicPr>
        <p:blipFill>
          <a:blip r:embed="rId2"/>
          <a:stretch>
            <a:fillRect/>
          </a:stretch>
        </p:blipFill>
        <p:spPr>
          <a:xfrm>
            <a:off x="6599320" y="2458452"/>
            <a:ext cx="5057975" cy="3316705"/>
          </a:xfrm>
          <a:prstGeom prst="rect">
            <a:avLst/>
          </a:prstGeom>
        </p:spPr>
      </p:pic>
      <p:sp>
        <p:nvSpPr>
          <p:cNvPr id="5" name="Rectangle 4">
            <a:extLst>
              <a:ext uri="{FF2B5EF4-FFF2-40B4-BE49-F238E27FC236}">
                <a16:creationId xmlns:a16="http://schemas.microsoft.com/office/drawing/2014/main" id="{A305629C-899A-409B-B562-4DFBDB9D4360}"/>
              </a:ext>
            </a:extLst>
          </p:cNvPr>
          <p:cNvSpPr/>
          <p:nvPr/>
        </p:nvSpPr>
        <p:spPr>
          <a:xfrm>
            <a:off x="3048000" y="1720840"/>
            <a:ext cx="6096000" cy="3416320"/>
          </a:xfrm>
          <a:prstGeom prst="rect">
            <a:avLst/>
          </a:prstGeom>
        </p:spPr>
        <p:txBody>
          <a:bodyPr>
            <a:spAutoFit/>
          </a:bodyPr>
          <a:lstStyle/>
          <a:p>
            <a:r>
              <a:rPr lang="en-US" b="1" dirty="0"/>
              <a:t>Test Data:</a:t>
            </a:r>
            <a:br>
              <a:rPr lang="en-US" b="1" dirty="0"/>
            </a:br>
            <a:r>
              <a:rPr lang="en-US" dirty="0"/>
              <a:t>input_1 = 2</a:t>
            </a:r>
            <a:br>
              <a:rPr lang="en-US" dirty="0"/>
            </a:br>
            <a:r>
              <a:rPr lang="en-US" dirty="0"/>
              <a:t>input_2 = 3</a:t>
            </a:r>
          </a:p>
          <a:p>
            <a:endParaRPr lang="en-US" b="1" dirty="0"/>
          </a:p>
          <a:p>
            <a:r>
              <a:rPr lang="en-US" b="1" dirty="0"/>
              <a:t>Test Data:</a:t>
            </a:r>
            <a:br>
              <a:rPr lang="en-US" b="1" dirty="0"/>
            </a:br>
            <a:r>
              <a:rPr lang="en-US" dirty="0"/>
              <a:t>input_1 = 100</a:t>
            </a:r>
            <a:br>
              <a:rPr lang="en-US" dirty="0"/>
            </a:br>
            <a:r>
              <a:rPr lang="en-US" dirty="0"/>
              <a:t>input_2 = 25</a:t>
            </a:r>
          </a:p>
          <a:p>
            <a:endParaRPr lang="en-US" b="1" dirty="0"/>
          </a:p>
          <a:p>
            <a:r>
              <a:rPr lang="en-US" b="1" dirty="0"/>
              <a:t>Test Data:</a:t>
            </a:r>
            <a:br>
              <a:rPr lang="en-US" b="1" dirty="0"/>
            </a:br>
            <a:r>
              <a:rPr lang="en-US" dirty="0"/>
              <a:t>input_1 = 0</a:t>
            </a:r>
            <a:br>
              <a:rPr lang="en-US" dirty="0"/>
            </a:br>
            <a:r>
              <a:rPr lang="en-US" dirty="0"/>
              <a:t>input_2 = 25 </a:t>
            </a:r>
            <a:br>
              <a:rPr lang="en-US" dirty="0"/>
            </a:br>
            <a:endParaRPr lang="en-US" dirty="0"/>
          </a:p>
        </p:txBody>
      </p:sp>
    </p:spTree>
    <p:extLst>
      <p:ext uri="{BB962C8B-B14F-4D97-AF65-F5344CB8AC3E}">
        <p14:creationId xmlns:p14="http://schemas.microsoft.com/office/powerpoint/2010/main" val="1288246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r>
              <a:rPr lang="en-US" b="1" dirty="0"/>
              <a:t>Test Data</a:t>
            </a:r>
            <a:endParaRPr lang="en-US" dirty="0"/>
          </a:p>
          <a:p>
            <a:endParaRPr lang="en-US" dirty="0"/>
          </a:p>
        </p:txBody>
      </p:sp>
      <p:sp>
        <p:nvSpPr>
          <p:cNvPr id="3" name="Title 2"/>
          <p:cNvSpPr>
            <a:spLocks noGrp="1"/>
          </p:cNvSpPr>
          <p:nvPr>
            <p:ph type="title"/>
          </p:nvPr>
        </p:nvSpPr>
        <p:spPr/>
        <p:txBody>
          <a:bodyPr/>
          <a:lstStyle/>
          <a:p>
            <a:r>
              <a:rPr lang="en-US" dirty="0"/>
              <a:t>Statement Testing and Coverage</a:t>
            </a:r>
          </a:p>
        </p:txBody>
      </p:sp>
      <p:pic>
        <p:nvPicPr>
          <p:cNvPr id="2050" name="Picture 2" descr="Image result for statement coverage"/>
          <p:cNvPicPr>
            <a:picLocks noChangeAspect="1" noChangeArrowheads="1"/>
          </p:cNvPicPr>
          <p:nvPr/>
        </p:nvPicPr>
        <p:blipFill rotWithShape="1">
          <a:blip r:embed="rId2">
            <a:extLst>
              <a:ext uri="{28A0092B-C50C-407E-A947-70E740481C1C}">
                <a14:useLocalDpi xmlns:a14="http://schemas.microsoft.com/office/drawing/2010/main" val="0"/>
              </a:ext>
            </a:extLst>
          </a:blip>
          <a:srcRect r="38408"/>
          <a:stretch/>
        </p:blipFill>
        <p:spPr bwMode="auto">
          <a:xfrm>
            <a:off x="9287541" y="1443790"/>
            <a:ext cx="2719658" cy="49881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AB6879D-99E1-421B-86C7-AF92720414EB}"/>
              </a:ext>
            </a:extLst>
          </p:cNvPr>
          <p:cNvSpPr/>
          <p:nvPr/>
        </p:nvSpPr>
        <p:spPr>
          <a:xfrm>
            <a:off x="1765300" y="1720840"/>
            <a:ext cx="6921500" cy="3416320"/>
          </a:xfrm>
          <a:prstGeom prst="rect">
            <a:avLst/>
          </a:prstGeom>
        </p:spPr>
        <p:txBody>
          <a:bodyPr wrap="square">
            <a:spAutoFit/>
          </a:bodyPr>
          <a:lstStyle/>
          <a:p>
            <a:r>
              <a:rPr lang="en-US" b="1" dirty="0"/>
              <a:t>Test Data:</a:t>
            </a:r>
            <a:br>
              <a:rPr lang="en-US" b="1" dirty="0"/>
            </a:br>
            <a:r>
              <a:rPr lang="en-US" dirty="0"/>
              <a:t>input_1 = 2</a:t>
            </a:r>
            <a:br>
              <a:rPr lang="en-US" dirty="0"/>
            </a:br>
            <a:r>
              <a:rPr lang="en-US" dirty="0"/>
              <a:t>input_2 = 3</a:t>
            </a:r>
          </a:p>
          <a:p>
            <a:endParaRPr lang="en-US" b="1" dirty="0"/>
          </a:p>
          <a:p>
            <a:r>
              <a:rPr lang="en-US" b="1" dirty="0"/>
              <a:t>Test Data:</a:t>
            </a:r>
            <a:br>
              <a:rPr lang="en-US" b="1" dirty="0"/>
            </a:br>
            <a:r>
              <a:rPr lang="en-US" dirty="0"/>
              <a:t>input_1 = 100</a:t>
            </a:r>
            <a:br>
              <a:rPr lang="en-US" dirty="0"/>
            </a:br>
            <a:r>
              <a:rPr lang="en-US" dirty="0"/>
              <a:t>input_2 = 25</a:t>
            </a:r>
          </a:p>
          <a:p>
            <a:endParaRPr lang="en-US" b="1" dirty="0"/>
          </a:p>
          <a:p>
            <a:r>
              <a:rPr lang="en-US" b="1" dirty="0"/>
              <a:t>Test Data:</a:t>
            </a:r>
            <a:br>
              <a:rPr lang="en-US" b="1" dirty="0"/>
            </a:br>
            <a:r>
              <a:rPr lang="en-US" dirty="0"/>
              <a:t>input_1 = 0</a:t>
            </a:r>
            <a:br>
              <a:rPr lang="en-US" dirty="0"/>
            </a:br>
            <a:r>
              <a:rPr lang="en-US" dirty="0"/>
              <a:t>input_2 = 25 </a:t>
            </a:r>
            <a:br>
              <a:rPr lang="en-US" dirty="0"/>
            </a:br>
            <a:endParaRPr lang="en-US" dirty="0"/>
          </a:p>
        </p:txBody>
      </p:sp>
    </p:spTree>
    <p:extLst>
      <p:ext uri="{BB962C8B-B14F-4D97-AF65-F5344CB8AC3E}">
        <p14:creationId xmlns:p14="http://schemas.microsoft.com/office/powerpoint/2010/main" val="1270135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a:bodyPr>
          <a:lstStyle/>
          <a:p>
            <a:r>
              <a:rPr lang="en-US" dirty="0"/>
              <a:t>Decision and Condition Coverage </a:t>
            </a:r>
          </a:p>
        </p:txBody>
      </p:sp>
      <p:pic>
        <p:nvPicPr>
          <p:cNvPr id="4" name="Picture 3"/>
          <p:cNvPicPr>
            <a:picLocks noChangeAspect="1"/>
          </p:cNvPicPr>
          <p:nvPr/>
        </p:nvPicPr>
        <p:blipFill>
          <a:blip r:embed="rId2"/>
          <a:stretch>
            <a:fillRect/>
          </a:stretch>
        </p:blipFill>
        <p:spPr>
          <a:xfrm>
            <a:off x="7072062" y="2368968"/>
            <a:ext cx="4400550" cy="2962275"/>
          </a:xfrm>
          <a:prstGeom prst="rect">
            <a:avLst/>
          </a:prstGeom>
        </p:spPr>
      </p:pic>
      <p:sp>
        <p:nvSpPr>
          <p:cNvPr id="5" name="Rectangle 4">
            <a:extLst>
              <a:ext uri="{FF2B5EF4-FFF2-40B4-BE49-F238E27FC236}">
                <a16:creationId xmlns:a16="http://schemas.microsoft.com/office/drawing/2014/main" id="{CADD1DAB-A85E-4C86-AE2D-D2F21ABF20BD}"/>
              </a:ext>
            </a:extLst>
          </p:cNvPr>
          <p:cNvSpPr/>
          <p:nvPr/>
        </p:nvSpPr>
        <p:spPr>
          <a:xfrm>
            <a:off x="2487562" y="2156851"/>
            <a:ext cx="6096000" cy="2308324"/>
          </a:xfrm>
          <a:prstGeom prst="rect">
            <a:avLst/>
          </a:prstGeom>
        </p:spPr>
        <p:txBody>
          <a:bodyPr>
            <a:spAutoFit/>
          </a:bodyPr>
          <a:lstStyle/>
          <a:p>
            <a:r>
              <a:rPr lang="en-US" b="1" dirty="0"/>
              <a:t>Test Data:</a:t>
            </a:r>
            <a:br>
              <a:rPr lang="en-US" b="1" dirty="0"/>
            </a:br>
            <a:r>
              <a:rPr lang="en-US" dirty="0"/>
              <a:t>input_1 = 2</a:t>
            </a:r>
            <a:br>
              <a:rPr lang="en-US" dirty="0"/>
            </a:br>
            <a:r>
              <a:rPr lang="en-US" dirty="0"/>
              <a:t>input_2 = 3</a:t>
            </a:r>
          </a:p>
          <a:p>
            <a:endParaRPr lang="en-US" b="1" dirty="0"/>
          </a:p>
          <a:p>
            <a:r>
              <a:rPr lang="en-US" b="1" dirty="0"/>
              <a:t>Test Data:</a:t>
            </a:r>
            <a:br>
              <a:rPr lang="en-US" b="1" dirty="0"/>
            </a:br>
            <a:r>
              <a:rPr lang="en-US" dirty="0"/>
              <a:t>input_1 = 1</a:t>
            </a:r>
            <a:br>
              <a:rPr lang="en-US" dirty="0"/>
            </a:br>
            <a:r>
              <a:rPr lang="en-US" dirty="0"/>
              <a:t>input_2 = 3 </a:t>
            </a:r>
            <a:br>
              <a:rPr lang="en-US" dirty="0"/>
            </a:br>
            <a:endParaRPr lang="en-US" dirty="0"/>
          </a:p>
        </p:txBody>
      </p:sp>
    </p:spTree>
    <p:extLst>
      <p:ext uri="{BB962C8B-B14F-4D97-AF65-F5344CB8AC3E}">
        <p14:creationId xmlns:p14="http://schemas.microsoft.com/office/powerpoint/2010/main" val="57262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endParaRPr lang="en-US" dirty="0"/>
          </a:p>
        </p:txBody>
      </p:sp>
      <p:sp>
        <p:nvSpPr>
          <p:cNvPr id="3" name="Title 2"/>
          <p:cNvSpPr>
            <a:spLocks noGrp="1"/>
          </p:cNvSpPr>
          <p:nvPr>
            <p:ph type="title"/>
          </p:nvPr>
        </p:nvSpPr>
        <p:spPr/>
        <p:txBody>
          <a:bodyPr>
            <a:normAutofit/>
          </a:bodyPr>
          <a:lstStyle/>
          <a:p>
            <a:r>
              <a:rPr lang="en-US" dirty="0"/>
              <a:t>Decision and  Condition Coverage </a:t>
            </a:r>
          </a:p>
        </p:txBody>
      </p:sp>
      <p:pic>
        <p:nvPicPr>
          <p:cNvPr id="4" name="Picture 3"/>
          <p:cNvPicPr>
            <a:picLocks noChangeAspect="1"/>
          </p:cNvPicPr>
          <p:nvPr/>
        </p:nvPicPr>
        <p:blipFill>
          <a:blip r:embed="rId2"/>
          <a:stretch>
            <a:fillRect/>
          </a:stretch>
        </p:blipFill>
        <p:spPr>
          <a:xfrm>
            <a:off x="5955632" y="1121430"/>
            <a:ext cx="5959391" cy="5453106"/>
          </a:xfrm>
          <a:prstGeom prst="rect">
            <a:avLst/>
          </a:prstGeom>
        </p:spPr>
      </p:pic>
      <p:sp>
        <p:nvSpPr>
          <p:cNvPr id="5" name="Rectangle 4">
            <a:extLst>
              <a:ext uri="{FF2B5EF4-FFF2-40B4-BE49-F238E27FC236}">
                <a16:creationId xmlns:a16="http://schemas.microsoft.com/office/drawing/2014/main" id="{7ECE58AC-25D4-4657-B8AE-15B790C4BC86}"/>
              </a:ext>
            </a:extLst>
          </p:cNvPr>
          <p:cNvSpPr/>
          <p:nvPr/>
        </p:nvSpPr>
        <p:spPr>
          <a:xfrm>
            <a:off x="3048000" y="1305342"/>
            <a:ext cx="6096000" cy="4247317"/>
          </a:xfrm>
          <a:prstGeom prst="rect">
            <a:avLst/>
          </a:prstGeom>
        </p:spPr>
        <p:txBody>
          <a:bodyPr>
            <a:spAutoFit/>
          </a:bodyPr>
          <a:lstStyle/>
          <a:p>
            <a:endParaRPr lang="en-US" b="1" dirty="0"/>
          </a:p>
          <a:p>
            <a:r>
              <a:rPr lang="en-US" b="1" dirty="0"/>
              <a:t>Test Data:</a:t>
            </a:r>
            <a:br>
              <a:rPr lang="en-US" b="1" dirty="0"/>
            </a:br>
            <a:r>
              <a:rPr lang="en-US" dirty="0"/>
              <a:t>input_1 = 1</a:t>
            </a:r>
            <a:br>
              <a:rPr lang="en-US" dirty="0"/>
            </a:br>
            <a:r>
              <a:rPr lang="en-US" dirty="0"/>
              <a:t>input_2 = 0</a:t>
            </a:r>
          </a:p>
          <a:p>
            <a:endParaRPr lang="en-US" b="1" dirty="0"/>
          </a:p>
          <a:p>
            <a:r>
              <a:rPr lang="en-US" b="1" dirty="0"/>
              <a:t>Test Data:</a:t>
            </a:r>
            <a:br>
              <a:rPr lang="en-US" b="1" dirty="0"/>
            </a:br>
            <a:r>
              <a:rPr lang="en-US" dirty="0"/>
              <a:t>input_1 = 0</a:t>
            </a:r>
            <a:br>
              <a:rPr lang="en-US" dirty="0"/>
            </a:br>
            <a:r>
              <a:rPr lang="en-US" dirty="0"/>
              <a:t>input_2 = 4</a:t>
            </a:r>
          </a:p>
          <a:p>
            <a:endParaRPr lang="en-US" b="1" dirty="0"/>
          </a:p>
          <a:p>
            <a:r>
              <a:rPr lang="en-US" b="1" dirty="0"/>
              <a:t>Test Data:</a:t>
            </a:r>
            <a:br>
              <a:rPr lang="en-US" b="1" dirty="0"/>
            </a:br>
            <a:r>
              <a:rPr lang="en-US" dirty="0"/>
              <a:t>input_1 = 0</a:t>
            </a:r>
            <a:br>
              <a:rPr lang="en-US" dirty="0"/>
            </a:br>
            <a:r>
              <a:rPr lang="en-US" dirty="0"/>
              <a:t>input_2 = 1 </a:t>
            </a:r>
            <a:br>
              <a:rPr lang="en-US" dirty="0"/>
            </a:br>
            <a:br>
              <a:rPr lang="en-US" b="1" dirty="0"/>
            </a:br>
            <a:r>
              <a:rPr lang="en-US" dirty="0"/>
              <a:t> </a:t>
            </a:r>
            <a:br>
              <a:rPr lang="en-US" dirty="0"/>
            </a:br>
            <a:endParaRPr lang="en-US" dirty="0"/>
          </a:p>
        </p:txBody>
      </p:sp>
    </p:spTree>
    <p:extLst>
      <p:ext uri="{BB962C8B-B14F-4D97-AF65-F5344CB8AC3E}">
        <p14:creationId xmlns:p14="http://schemas.microsoft.com/office/powerpoint/2010/main" val="2707083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endParaRPr lang="en-US" dirty="0"/>
          </a:p>
        </p:txBody>
      </p:sp>
      <p:sp>
        <p:nvSpPr>
          <p:cNvPr id="3" name="Title 2"/>
          <p:cNvSpPr>
            <a:spLocks noGrp="1"/>
          </p:cNvSpPr>
          <p:nvPr>
            <p:ph type="title"/>
          </p:nvPr>
        </p:nvSpPr>
        <p:spPr/>
        <p:txBody>
          <a:bodyPr/>
          <a:lstStyle/>
          <a:p>
            <a:r>
              <a:rPr lang="en-US" dirty="0"/>
              <a:t>Experienced Based Techniques</a:t>
            </a:r>
          </a:p>
        </p:txBody>
      </p:sp>
      <p:sp>
        <p:nvSpPr>
          <p:cNvPr id="4" name="Rectangle 3">
            <a:extLst>
              <a:ext uri="{FF2B5EF4-FFF2-40B4-BE49-F238E27FC236}">
                <a16:creationId xmlns:a16="http://schemas.microsoft.com/office/drawing/2014/main" id="{75526303-682F-4191-B604-83E76B1B2217}"/>
              </a:ext>
            </a:extLst>
          </p:cNvPr>
          <p:cNvSpPr/>
          <p:nvPr/>
        </p:nvSpPr>
        <p:spPr>
          <a:xfrm>
            <a:off x="1765300" y="1443841"/>
            <a:ext cx="10223500" cy="4801314"/>
          </a:xfrm>
          <a:prstGeom prst="rect">
            <a:avLst/>
          </a:prstGeom>
        </p:spPr>
        <p:txBody>
          <a:bodyPr wrap="square">
            <a:spAutoFit/>
          </a:bodyPr>
          <a:lstStyle/>
          <a:p>
            <a:pPr marL="285750" indent="-285750">
              <a:buFont typeface="Arial" panose="020B0604020202020204" pitchFamily="34" charset="0"/>
              <a:buChar char="•"/>
            </a:pPr>
            <a:r>
              <a:rPr lang="en-US" sz="2400" dirty="0"/>
              <a:t>In </a:t>
            </a:r>
            <a:r>
              <a:rPr lang="en-US" sz="2400" b="1" dirty="0"/>
              <a:t>experience-based techniques, </a:t>
            </a:r>
            <a:r>
              <a:rPr lang="en-US" sz="2400" dirty="0"/>
              <a:t>people’s knowledge, skills and background are of prime importance.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experience of both technical and business people is required.</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Experience-based techniques go together with specification-based and structure-based techniques, and are also used </a:t>
            </a:r>
            <a:r>
              <a:rPr lang="en-US" sz="2400" u="sng" dirty="0"/>
              <a:t>when there is no specification, or if the specification is inadequate or out of date.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This may be the only type of technique used for </a:t>
            </a:r>
            <a:r>
              <a:rPr lang="en-US" sz="2400" b="1" dirty="0"/>
              <a:t>low-risk systems</a:t>
            </a:r>
            <a:r>
              <a:rPr lang="en-US" sz="2400" dirty="0"/>
              <a:t>, but this approach may be particularly useful under extreme time pressure – in fact this is one of the factors leading to exploratory testing.</a:t>
            </a:r>
          </a:p>
          <a:p>
            <a:endParaRPr lang="en-US" dirty="0"/>
          </a:p>
        </p:txBody>
      </p:sp>
    </p:spTree>
    <p:extLst>
      <p:ext uri="{BB962C8B-B14F-4D97-AF65-F5344CB8AC3E}">
        <p14:creationId xmlns:p14="http://schemas.microsoft.com/office/powerpoint/2010/main" val="2387117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king Templates Accessible">
  <a:themeElements>
    <a:clrScheme name="Custom 9">
      <a:dk1>
        <a:sysClr val="windowText" lastClr="000000"/>
      </a:dk1>
      <a:lt1>
        <a:sysClr val="window" lastClr="FFFFFF"/>
      </a:lt1>
      <a:dk2>
        <a:srgbClr val="44546A"/>
      </a:dk2>
      <a:lt2>
        <a:srgbClr val="E7E6E6"/>
      </a:lt2>
      <a:accent1>
        <a:srgbClr val="5B9BD5"/>
      </a:accent1>
      <a:accent2>
        <a:srgbClr val="D83B01"/>
      </a:accent2>
      <a:accent3>
        <a:srgbClr val="A5A5A5"/>
      </a:accent3>
      <a:accent4>
        <a:srgbClr val="FFC000"/>
      </a:accent4>
      <a:accent5>
        <a:srgbClr val="4472C4"/>
      </a:accent5>
      <a:accent6>
        <a:srgbClr val="70AD47"/>
      </a:accent6>
      <a:hlink>
        <a:srgbClr val="034A90"/>
      </a:hlink>
      <a:folHlink>
        <a:srgbClr val="6F3B55"/>
      </a:folHlink>
    </a:clrScheme>
    <a:fontScheme name="Custom 7">
      <a:majorFont>
        <a:latin typeface="Cambria"/>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ssibility guide.potx" id="{709F6ED1-91B4-42EB-B205-04CA5CDF84DF}" vid="{41E99566-B948-45A3-A3EF-0F5CFCE3D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895</TotalTime>
  <Words>1538</Words>
  <Application>Microsoft Office PowerPoint</Application>
  <PresentationFormat>Widescreen</PresentationFormat>
  <Paragraphs>253</Paragraphs>
  <Slides>31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Cambria</vt:lpstr>
      <vt:lpstr>Roboto</vt:lpstr>
      <vt:lpstr>Segoe UI</vt:lpstr>
      <vt:lpstr>Source Sans Pro</vt:lpstr>
      <vt:lpstr>Making Templates Accessible</vt:lpstr>
      <vt:lpstr>SOFTWARE TESTING</vt:lpstr>
      <vt:lpstr>Test Design Techniques</vt:lpstr>
      <vt:lpstr>Test Design Techniques</vt:lpstr>
      <vt:lpstr>Structured Based – White Box Techniques</vt:lpstr>
      <vt:lpstr>Statement Testing and Coverage</vt:lpstr>
      <vt:lpstr>Statement Testing and Coverage</vt:lpstr>
      <vt:lpstr>Decision and Condition Coverage </vt:lpstr>
      <vt:lpstr>Decision and  Condition Coverage </vt:lpstr>
      <vt:lpstr>Experienced Based Techniques</vt:lpstr>
      <vt:lpstr>Experienced Based Techniques - TYPES</vt:lpstr>
      <vt:lpstr>What is Error guessing in software testing?</vt:lpstr>
      <vt:lpstr>What is Exploratory Testing in software testing?</vt:lpstr>
      <vt:lpstr>Specification Based Techniques </vt:lpstr>
      <vt:lpstr>Specification Based – Black Box</vt:lpstr>
      <vt:lpstr>Specification Based – Black Box</vt:lpstr>
      <vt:lpstr>Specification Based – Black Box</vt:lpstr>
      <vt:lpstr>PowerPoint Presentation</vt:lpstr>
      <vt:lpstr>Specification Based – Black Box</vt:lpstr>
      <vt:lpstr>Specification Based – Black Box</vt:lpstr>
      <vt:lpstr>Specification Based – Black Box</vt:lpstr>
      <vt:lpstr>Specification Based – Black Box</vt:lpstr>
      <vt:lpstr>Specification Based – Black Box</vt:lpstr>
      <vt:lpstr>Specification Based – Black Box</vt:lpstr>
      <vt:lpstr>Specification Based – Black Box</vt:lpstr>
      <vt:lpstr>Specification Based – Black Box</vt:lpstr>
      <vt:lpstr>Specification Based – Black Box</vt:lpstr>
      <vt:lpstr>Specification Based – Black Box</vt:lpstr>
      <vt:lpstr>Specification Based – Black Box</vt:lpstr>
      <vt:lpstr>Mobile, Web and Desktop Testing</vt:lpstr>
      <vt:lpstr>PowerPoint Presentation</vt:lpstr>
      <vt:lpstr>Any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Journey Towards CODELESS Automation…</dc:title>
  <dc:creator>Amir Imam</dc:creator>
  <cp:lastModifiedBy>Syed Muhammad Amir Imam</cp:lastModifiedBy>
  <cp:revision>263</cp:revision>
  <dcterms:created xsi:type="dcterms:W3CDTF">2018-05-11T17:07:29Z</dcterms:created>
  <dcterms:modified xsi:type="dcterms:W3CDTF">2022-06-14T04:26:41Z</dcterms:modified>
  <cp:version/>
</cp:coreProperties>
</file>