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0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77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4" autoAdjust="0"/>
    <p:restoredTop sz="92892" autoAdjust="0"/>
  </p:normalViewPr>
  <p:slideViewPr>
    <p:cSldViewPr snapToGrid="0" snapToObjects="1">
      <p:cViewPr varScale="1">
        <p:scale>
          <a:sx n="106" d="100"/>
          <a:sy n="106" d="100"/>
        </p:scale>
        <p:origin x="136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05/06/2021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05/06/2021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534009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oc.org/index.php/Coronavirus_epidemiology_and_demograph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Hubbert_curv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23797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noProof="0" dirty="0">
                <a:solidFill>
                  <a:srgbClr val="FF0000"/>
                </a:solidFill>
              </a:rPr>
              <a:t>Project presentation</a:t>
            </a:r>
            <a:br>
              <a:rPr lang="en-US" noProof="0" dirty="0">
                <a:solidFill>
                  <a:srgbClr val="FF0000"/>
                </a:solidFill>
              </a:rPr>
            </a:br>
            <a:r>
              <a:rPr lang="en-US" noProof="0" dirty="0">
                <a:solidFill>
                  <a:srgbClr val="FF0000"/>
                </a:solidFill>
              </a:rPr>
              <a:t>Covid Simulator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8BDBF2-D245-A248-BB26-3F0FB0F6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5770D28-7406-4E53-B3F9-8A00F5DF88F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96384701"/>
              </p:ext>
            </p:extLst>
          </p:nvPr>
        </p:nvGraphicFramePr>
        <p:xfrm>
          <a:off x="474650" y="1571509"/>
          <a:ext cx="8194700" cy="455747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935478939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555537217"/>
                    </a:ext>
                  </a:extLst>
                </a:gridCol>
              </a:tblGrid>
              <a:tr h="228663">
                <a:tc>
                  <a:txBody>
                    <a:bodyPr/>
                    <a:lstStyle/>
                    <a:p>
                      <a:r>
                        <a:rPr lang="en-GB" sz="1800" dirty="0"/>
                        <a:t>NAME</a:t>
                      </a:r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ROLES</a:t>
                      </a:r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3567990706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ES" sz="1800" dirty="0"/>
                        <a:t>Ignacio </a:t>
                      </a:r>
                      <a:r>
                        <a:rPr lang="es-ES" sz="1800" dirty="0" err="1"/>
                        <a:t>Lopezosa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Coordination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Modeling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293044872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Alejandro Cano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Programming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Coordination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62801415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Carlos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Testing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Design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902219020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Jesús Villén</a:t>
                      </a:r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Testing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Programming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2358361926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Adrián </a:t>
                      </a:r>
                      <a:r>
                        <a:rPr lang="es-ES" sz="1800" dirty="0" err="1"/>
                        <a:t>Méis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Testing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Design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4245143948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Riccardo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Capobianco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Coordination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Requirements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570289762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Sara Alfano</a:t>
                      </a:r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Requirements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Modeling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3001086596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Pablo González</a:t>
                      </a:r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Testing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Programming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2658314216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Daniel Delgado</a:t>
                      </a:r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Design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Modeling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4241512924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Selim</a:t>
                      </a:r>
                      <a:endParaRPr lang="es-ES_tradnl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Requirements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Programming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1265067140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Konrad </a:t>
                      </a:r>
                      <a:r>
                        <a:rPr lang="es-ES" sz="1800" dirty="0" err="1"/>
                        <a:t>Kustra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Design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Modeling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411901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advClick="0" advTm="2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DE91A7-D4F8-2E4D-A9BD-6AD412D4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advClick="0"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F88E91-00E7-F84C-B398-50C6A066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advClick="0"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935F0E-3FD1-B24F-A00C-816208B3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3599CF-A4EA-914E-A8F1-F7DACD2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5142AB-08DA-E14A-AF1C-7BD7E9FB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76849"/>
      </p:ext>
    </p:extLst>
  </p:cSld>
  <p:clrMapOvr>
    <a:masterClrMapping/>
  </p:clrMapOvr>
  <p:transition advClick="0"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5D3226-5CF0-6D42-AD4F-3ADC23B3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13404"/>
      </p:ext>
    </p:extLst>
  </p:cSld>
  <p:clrMapOvr>
    <a:masterClrMapping/>
  </p:clrMapOvr>
  <p:transition advClick="0"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DE6D73-1B46-A842-9097-02AB234B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98751"/>
      </p:ext>
    </p:extLst>
  </p:cSld>
  <p:clrMapOvr>
    <a:masterClrMapping/>
  </p:clrMapOvr>
  <p:transition advClick="0" advTm="2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247F06-A509-4F4C-A224-AC6BB090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9665"/>
      </p:ext>
    </p:extLst>
  </p:cSld>
  <p:clrMapOvr>
    <a:masterClrMapping/>
  </p:clrMapOvr>
  <p:transition advClick="0"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E4EA28-BCDE-BB4E-8F72-981B002C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60504"/>
      </p:ext>
    </p:extLst>
  </p:cSld>
  <p:clrMapOvr>
    <a:masterClrMapping/>
  </p:clrMapOvr>
  <p:transition advClick="0" advTm="2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2929E0-FE95-514D-9C78-F2B11522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26399"/>
      </p:ext>
    </p:extLst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Recommended Contents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err="1"/>
              <a:t>Introduction</a:t>
            </a:r>
            <a:r>
              <a:rPr lang="es-ES" dirty="0"/>
              <a:t> </a:t>
            </a:r>
            <a:r>
              <a:rPr lang="mr-IN" dirty="0"/>
              <a:t>–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team</a:t>
            </a:r>
            <a:r>
              <a:rPr lang="es-ES" dirty="0"/>
              <a:t> and </a:t>
            </a:r>
            <a:r>
              <a:rPr lang="es-ES" dirty="0" err="1"/>
              <a:t>teamwork</a:t>
            </a:r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solution</a:t>
            </a:r>
            <a:endParaRPr lang="es-ES" dirty="0"/>
          </a:p>
          <a:p>
            <a:r>
              <a:rPr lang="es-ES" dirty="0" err="1"/>
              <a:t>Sw</a:t>
            </a:r>
            <a:r>
              <a:rPr lang="es-ES" dirty="0"/>
              <a:t>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endParaRPr lang="es-ES" dirty="0"/>
          </a:p>
          <a:p>
            <a:pPr lvl="1"/>
            <a:r>
              <a:rPr lang="es-ES" dirty="0" err="1"/>
              <a:t>Requirements</a:t>
            </a:r>
            <a:endParaRPr lang="es-ES" dirty="0"/>
          </a:p>
          <a:p>
            <a:pPr lvl="1"/>
            <a:r>
              <a:rPr lang="es-ES" dirty="0" err="1"/>
              <a:t>Architecture</a:t>
            </a:r>
            <a:endParaRPr lang="es-ES" dirty="0"/>
          </a:p>
          <a:p>
            <a:pPr lvl="1"/>
            <a:r>
              <a:rPr lang="es-ES" dirty="0" err="1"/>
              <a:t>Models</a:t>
            </a:r>
            <a:endParaRPr lang="es-ES" dirty="0"/>
          </a:p>
          <a:p>
            <a:pPr lvl="1"/>
            <a:r>
              <a:rPr lang="es-ES" dirty="0" err="1"/>
              <a:t>Principles</a:t>
            </a:r>
            <a:r>
              <a:rPr lang="es-ES" dirty="0"/>
              <a:t>/</a:t>
            </a:r>
            <a:r>
              <a:rPr lang="es-ES" dirty="0" err="1"/>
              <a:t>Patterns</a:t>
            </a:r>
            <a:endParaRPr lang="es-ES" dirty="0"/>
          </a:p>
          <a:p>
            <a:pPr lvl="1"/>
            <a:r>
              <a:rPr lang="es-ES" dirty="0" err="1"/>
              <a:t>Testing</a:t>
            </a:r>
            <a:endParaRPr lang="es-ES" dirty="0"/>
          </a:p>
          <a:p>
            <a:r>
              <a:rPr lang="es-ES" dirty="0" err="1"/>
              <a:t>Development</a:t>
            </a:r>
            <a:r>
              <a:rPr lang="es-ES" dirty="0"/>
              <a:t>/</a:t>
            </a:r>
            <a:r>
              <a:rPr lang="es-ES" dirty="0" err="1"/>
              <a:t>Deployment</a:t>
            </a:r>
            <a:endParaRPr lang="es-ES" dirty="0"/>
          </a:p>
          <a:p>
            <a:pPr lvl="1"/>
            <a:r>
              <a:rPr lang="es-ES" dirty="0" err="1"/>
              <a:t>Strategies</a:t>
            </a:r>
            <a:r>
              <a:rPr lang="es-ES" dirty="0"/>
              <a:t> and </a:t>
            </a:r>
            <a:r>
              <a:rPr lang="es-ES" dirty="0" err="1"/>
              <a:t>tools</a:t>
            </a:r>
            <a:endParaRPr lang="es-ES" dirty="0"/>
          </a:p>
          <a:p>
            <a:pPr lvl="1"/>
            <a:r>
              <a:rPr lang="es-ES" dirty="0" err="1"/>
              <a:t>Implementation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(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and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real)</a:t>
            </a:r>
          </a:p>
          <a:p>
            <a:pPr lvl="1"/>
            <a:r>
              <a:rPr lang="es-ES" dirty="0" err="1"/>
              <a:t>Deployment</a:t>
            </a:r>
            <a:endParaRPr lang="es-ES" dirty="0"/>
          </a:p>
          <a:p>
            <a:r>
              <a:rPr lang="es-ES" dirty="0" err="1"/>
              <a:t>Results</a:t>
            </a:r>
            <a:endParaRPr lang="es-ES" dirty="0"/>
          </a:p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56F1A5-F390-7B4C-83A5-310BA984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847DC6-AB09-FD4A-9029-C7ACF0C9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15534"/>
      </p:ext>
    </p:extLst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7947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/>
              <a:t>Introduction</a:t>
            </a:r>
            <a:br>
              <a:rPr lang="en-US"/>
            </a:br>
            <a:r>
              <a:rPr lang="en-US"/>
              <a:t>Problem to approach</a:t>
            </a:r>
            <a:endParaRPr lang="en-U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61186F-6433-854C-8987-3FCD8F82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130071-31BE-40DE-B355-ADCDF209A0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53744"/>
                </a:solidFill>
                <a:effectLst/>
                <a:latin typeface="Proxima Nova"/>
              </a:rPr>
              <a:t>With our SUD we intend to provide the pertinent organizations with a useful tool to guide them and give them valuable information in order to apply more efficient measures to reduce the spread of the COVID-19, minimizing externalities.</a:t>
            </a:r>
            <a:endParaRPr lang="en-GB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7DEE8D-4664-4C1B-A91C-BCBEFCF1DB89}"/>
              </a:ext>
            </a:extLst>
          </p:cNvPr>
          <p:cNvSpPr txBox="1"/>
          <p:nvPr/>
        </p:nvSpPr>
        <p:spPr>
          <a:xfrm>
            <a:off x="-692734" y="6501523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www.wikidoc.org/index.php/Coronavirus_epidemiology_and_demographics"/>
              </a:rPr>
              <a:t>Esta foto</a:t>
            </a:r>
            <a:r>
              <a:rPr lang="en-GB" sz="900"/>
              <a:t> de Autor desconocido está bajo licencia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 dirty="0"/>
          </a:p>
        </p:txBody>
      </p:sp>
      <p:pic>
        <p:nvPicPr>
          <p:cNvPr id="8" name="Imagen 7" descr="Mapa&#10;&#10;Descripción generada automáticamente">
            <a:extLst>
              <a:ext uri="{FF2B5EF4-FFF2-40B4-BE49-F238E27FC236}">
                <a16:creationId xmlns:a16="http://schemas.microsoft.com/office/drawing/2014/main" id="{FD25312B-E2AD-4387-9ABD-ACC7498D301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50194" y="4162676"/>
            <a:ext cx="4122760" cy="202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 anchor="b">
            <a:normAutofit/>
          </a:bodyPr>
          <a:lstStyle/>
          <a:p>
            <a:r>
              <a:rPr lang="en-US" noProof="0" dirty="0"/>
              <a:t>Solution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DFCA6A-7EA7-4A4D-A6CD-429BC3FC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5340096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</a:rPr>
              <a:t>Create a program to simulate the spread of COVID-19.</a:t>
            </a:r>
          </a:p>
          <a:p>
            <a:r>
              <a:rPr lang="en-GB"/>
              <a:t>M</a:t>
            </a:r>
            <a:r>
              <a:rPr lang="en-GB" b="0" i="0">
                <a:effectLst/>
              </a:rPr>
              <a:t>ost commonly used measures against the virus can be tested.</a:t>
            </a:r>
          </a:p>
          <a:p>
            <a:r>
              <a:rPr lang="en-GB" b="0" i="0">
                <a:effectLst/>
              </a:rPr>
              <a:t>Evolution of the virus in different regions and populations.</a:t>
            </a:r>
          </a:p>
          <a:p>
            <a:endParaRPr lang="es-ES" dirty="0"/>
          </a:p>
        </p:txBody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0E40FED-33C8-4B43-93C1-F58F76BD0F1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00600" y="1996059"/>
            <a:ext cx="4038600" cy="3432809"/>
          </a:xfrm>
          <a:prstGeom prst="rect">
            <a:avLst/>
          </a:prstGeom>
          <a:noFill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F137EF8-F398-4ADB-8B01-5EAB6E21E929}"/>
              </a:ext>
            </a:extLst>
          </p:cNvPr>
          <p:cNvSpPr txBox="1"/>
          <p:nvPr/>
        </p:nvSpPr>
        <p:spPr>
          <a:xfrm>
            <a:off x="6317356" y="5228813"/>
            <a:ext cx="25218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4" tooltip="https://en.wikipedia.org/wiki/Hubbert_curv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n-GB" sz="700">
                <a:solidFill>
                  <a:srgbClr val="FFFFFF"/>
                </a:solidFill>
              </a:rPr>
              <a:t> de Autor desconocido está bajo licencia </a:t>
            </a:r>
            <a:r>
              <a:rPr lang="en-GB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A53E85-9134-1A4D-986C-F023DF0B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Click="0"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486928-AD63-804D-8896-658AF46B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p:transition advClick="0"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1C40AD-AA1D-2348-96A5-018436F8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F56995-13B3-204A-B331-B4CE95F7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3281"/>
      </p:ext>
    </p:extLst>
  </p:cSld>
  <p:clrMapOvr>
    <a:masterClrMapping/>
  </p:clrMapOvr>
  <p:transition advClick="0"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B7FB3-AB0A-4780-9F6D-5EE0ECC1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7B3FCE-D3D7-48D6-BD13-89A4D48D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69F57B-8E0D-488D-8F28-4914A083C6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324025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10288</TotalTime>
  <Words>358</Words>
  <Application>Microsoft Office PowerPoint</Application>
  <PresentationFormat>Presentación en pantalla (4:3)</PresentationFormat>
  <Paragraphs>88</Paragraphs>
  <Slides>20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Calibri</vt:lpstr>
      <vt:lpstr>Georgia</vt:lpstr>
      <vt:lpstr>Proxima Nova</vt:lpstr>
      <vt:lpstr>Wingdings</vt:lpstr>
      <vt:lpstr>Wingdings 2</vt:lpstr>
      <vt:lpstr>Cívico</vt:lpstr>
      <vt:lpstr>Project presentation Covid Simulator</vt:lpstr>
      <vt:lpstr>Recommended Contents</vt:lpstr>
      <vt:lpstr>Introduction Problem to approach</vt:lpstr>
      <vt:lpstr>Solution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alejandro</cp:lastModifiedBy>
  <cp:revision>197</cp:revision>
  <cp:lastPrinted>2018-03-05T07:33:08Z</cp:lastPrinted>
  <dcterms:created xsi:type="dcterms:W3CDTF">2013-02-21T17:50:16Z</dcterms:created>
  <dcterms:modified xsi:type="dcterms:W3CDTF">2021-06-05T18:29:12Z</dcterms:modified>
</cp:coreProperties>
</file>