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CD2D8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092C3-A787-2B5E-D7A1-63F8D293D07E}" v="8" dt="2024-10-14T14:21:50.772"/>
    <p1510:client id="{7849567F-9BA5-D2D6-C780-DA5B18071DD2}" v="960" dt="2024-10-14T13:54:09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55C596-C0F3-39BE-3349-D05C19B0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179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Gestione processi nei sistemi operativi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3C6068-CD6B-7A0D-5D81-90961001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84" y="868240"/>
            <a:ext cx="10515600" cy="502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Mono-</a:t>
            </a:r>
            <a:r>
              <a:rPr lang="it-IT" err="1">
                <a:solidFill>
                  <a:srgbClr val="FF0000"/>
                </a:solidFill>
              </a:rPr>
              <a:t>tasking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E4C11D-434C-9D5D-2F75-0DD7EAE4A3DB}"/>
              </a:ext>
            </a:extLst>
          </p:cNvPr>
          <p:cNvSpPr txBox="1"/>
          <p:nvPr/>
        </p:nvSpPr>
        <p:spPr>
          <a:xfrm>
            <a:off x="490415" y="56075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/>
              <a:t>P1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B2A57EE-C44E-D3B0-05AC-9A65A1942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52279"/>
              </p:ext>
            </p:extLst>
          </p:nvPr>
        </p:nvGraphicFramePr>
        <p:xfrm>
          <a:off x="1084384" y="2071076"/>
          <a:ext cx="10477904" cy="390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69">
                  <a:extLst>
                    <a:ext uri="{9D8B030D-6E8A-4147-A177-3AD203B41FA5}">
                      <a16:colId xmlns:a16="http://schemas.microsoft.com/office/drawing/2014/main" val="749620610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4046796229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472517836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717570870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789052301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090417824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3807006718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542703103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354352714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4166185711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3910204963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84892146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2303894009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4185861694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11400405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2183124758"/>
                    </a:ext>
                  </a:extLst>
                </a:gridCol>
              </a:tblGrid>
              <a:tr h="97598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687530"/>
                  </a:ext>
                </a:extLst>
              </a:tr>
              <a:tr h="97598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041606"/>
                  </a:ext>
                </a:extLst>
              </a:tr>
              <a:tr h="97598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93158"/>
                  </a:ext>
                </a:extLst>
              </a:tr>
              <a:tr h="97598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67628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48658E-2EBB-252E-5606-2CD9B70E6A7E}"/>
              </a:ext>
            </a:extLst>
          </p:cNvPr>
          <p:cNvSpPr txBox="1"/>
          <p:nvPr/>
        </p:nvSpPr>
        <p:spPr>
          <a:xfrm>
            <a:off x="-1" y="1482970"/>
            <a:ext cx="16314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/>
              <a:t>Processo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2FECB0-23DC-C73A-A670-16AB5CDA7AE7}"/>
              </a:ext>
            </a:extLst>
          </p:cNvPr>
          <p:cNvSpPr txBox="1"/>
          <p:nvPr/>
        </p:nvSpPr>
        <p:spPr>
          <a:xfrm>
            <a:off x="10427677" y="6187830"/>
            <a:ext cx="2274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/>
              <a:t>Tempo (s)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DC3D71-9BC8-96E5-0F1C-25C38A0F10CB}"/>
              </a:ext>
            </a:extLst>
          </p:cNvPr>
          <p:cNvSpPr txBox="1"/>
          <p:nvPr/>
        </p:nvSpPr>
        <p:spPr>
          <a:xfrm>
            <a:off x="496277" y="4364892"/>
            <a:ext cx="691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/>
              <a:t>P2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424F2A-A6D8-CB21-3A7D-DE62AB162D62}"/>
              </a:ext>
            </a:extLst>
          </p:cNvPr>
          <p:cNvSpPr txBox="1"/>
          <p:nvPr/>
        </p:nvSpPr>
        <p:spPr>
          <a:xfrm>
            <a:off x="498230" y="3352800"/>
            <a:ext cx="468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/>
              <a:t>P3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657905F-B7FB-0942-B109-59067D7CF3DD}"/>
              </a:ext>
            </a:extLst>
          </p:cNvPr>
          <p:cNvSpPr txBox="1"/>
          <p:nvPr/>
        </p:nvSpPr>
        <p:spPr>
          <a:xfrm>
            <a:off x="502139" y="2346569"/>
            <a:ext cx="504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/>
              <a:t>P4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3ED2C4-0611-F44D-36BA-3F5B5AA7D2D2}"/>
              </a:ext>
            </a:extLst>
          </p:cNvPr>
          <p:cNvCxnSpPr/>
          <p:nvPr/>
        </p:nvCxnSpPr>
        <p:spPr>
          <a:xfrm flipV="1">
            <a:off x="511177" y="6124575"/>
            <a:ext cx="11406552" cy="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24D581A-0E25-1CD5-ACE6-F462E72275FE}"/>
              </a:ext>
            </a:extLst>
          </p:cNvPr>
          <p:cNvCxnSpPr/>
          <p:nvPr/>
        </p:nvCxnSpPr>
        <p:spPr>
          <a:xfrm flipV="1">
            <a:off x="1015511" y="1832220"/>
            <a:ext cx="15630" cy="459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C791A5E4-5E06-98C3-3587-A3A7BFF8953C}"/>
              </a:ext>
            </a:extLst>
          </p:cNvPr>
          <p:cNvSpPr/>
          <p:nvPr/>
        </p:nvSpPr>
        <p:spPr>
          <a:xfrm>
            <a:off x="11099800" y="1248506"/>
            <a:ext cx="445476" cy="4689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AD9D0B5-1F76-99B5-5F12-8D3EE84846B6}"/>
              </a:ext>
            </a:extLst>
          </p:cNvPr>
          <p:cNvSpPr/>
          <p:nvPr/>
        </p:nvSpPr>
        <p:spPr>
          <a:xfrm>
            <a:off x="11115429" y="486508"/>
            <a:ext cx="449385" cy="4708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A1DA46A-9374-638C-461A-23219E541ACE}"/>
              </a:ext>
            </a:extLst>
          </p:cNvPr>
          <p:cNvSpPr txBox="1"/>
          <p:nvPr/>
        </p:nvSpPr>
        <p:spPr>
          <a:xfrm>
            <a:off x="10013460" y="543169"/>
            <a:ext cx="11019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Processo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5E49F12-0B22-B4A0-C680-1B245DC74DBA}"/>
              </a:ext>
            </a:extLst>
          </p:cNvPr>
          <p:cNvSpPr txBox="1"/>
          <p:nvPr/>
        </p:nvSpPr>
        <p:spPr>
          <a:xfrm>
            <a:off x="10050584" y="1162538"/>
            <a:ext cx="10433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Tempo di attesa</a:t>
            </a:r>
          </a:p>
        </p:txBody>
      </p:sp>
    </p:spTree>
    <p:extLst>
      <p:ext uri="{BB962C8B-B14F-4D97-AF65-F5344CB8AC3E}">
        <p14:creationId xmlns:p14="http://schemas.microsoft.com/office/powerpoint/2010/main" val="8223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55C596-C0F3-39BE-3349-D05C19B0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179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Gestione processi nei sistemi operativi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3C6068-CD6B-7A0D-5D81-90961001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84" y="868240"/>
            <a:ext cx="10515600" cy="502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Multi-</a:t>
            </a:r>
            <a:r>
              <a:rPr lang="it-IT" dirty="0" err="1">
                <a:solidFill>
                  <a:srgbClr val="FF0000"/>
                </a:solidFill>
              </a:rPr>
              <a:t>tasking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E4C11D-434C-9D5D-2F75-0DD7EAE4A3DB}"/>
              </a:ext>
            </a:extLst>
          </p:cNvPr>
          <p:cNvSpPr txBox="1"/>
          <p:nvPr/>
        </p:nvSpPr>
        <p:spPr>
          <a:xfrm>
            <a:off x="490415" y="56075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/>
              <a:t>P1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B2A57EE-C44E-D3B0-05AC-9A65A1942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36664"/>
              </p:ext>
            </p:extLst>
          </p:nvPr>
        </p:nvGraphicFramePr>
        <p:xfrm>
          <a:off x="1084384" y="2071076"/>
          <a:ext cx="10477904" cy="390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69">
                  <a:extLst>
                    <a:ext uri="{9D8B030D-6E8A-4147-A177-3AD203B41FA5}">
                      <a16:colId xmlns:a16="http://schemas.microsoft.com/office/drawing/2014/main" val="749620610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4046796229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472517836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717570870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789052301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090417824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3807006718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542703103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354352714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4166185711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3910204963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84892146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2303894009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4185861694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11400405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2183124758"/>
                    </a:ext>
                  </a:extLst>
                </a:gridCol>
              </a:tblGrid>
              <a:tr h="97598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687530"/>
                  </a:ext>
                </a:extLst>
              </a:tr>
              <a:tr h="97598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041606"/>
                  </a:ext>
                </a:extLst>
              </a:tr>
              <a:tr h="97598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93158"/>
                  </a:ext>
                </a:extLst>
              </a:tr>
              <a:tr h="97598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67628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48658E-2EBB-252E-5606-2CD9B70E6A7E}"/>
              </a:ext>
            </a:extLst>
          </p:cNvPr>
          <p:cNvSpPr txBox="1"/>
          <p:nvPr/>
        </p:nvSpPr>
        <p:spPr>
          <a:xfrm>
            <a:off x="-1" y="1482970"/>
            <a:ext cx="16314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/>
              <a:t>Processo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2FECB0-23DC-C73A-A670-16AB5CDA7AE7}"/>
              </a:ext>
            </a:extLst>
          </p:cNvPr>
          <p:cNvSpPr txBox="1"/>
          <p:nvPr/>
        </p:nvSpPr>
        <p:spPr>
          <a:xfrm>
            <a:off x="10427677" y="6187830"/>
            <a:ext cx="2274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/>
              <a:t>Tempo (s)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DC3D71-9BC8-96E5-0F1C-25C38A0F10CB}"/>
              </a:ext>
            </a:extLst>
          </p:cNvPr>
          <p:cNvSpPr txBox="1"/>
          <p:nvPr/>
        </p:nvSpPr>
        <p:spPr>
          <a:xfrm>
            <a:off x="496277" y="4364892"/>
            <a:ext cx="691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/>
              <a:t>P2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424F2A-A6D8-CB21-3A7D-DE62AB162D62}"/>
              </a:ext>
            </a:extLst>
          </p:cNvPr>
          <p:cNvSpPr txBox="1"/>
          <p:nvPr/>
        </p:nvSpPr>
        <p:spPr>
          <a:xfrm>
            <a:off x="498230" y="3352800"/>
            <a:ext cx="468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/>
              <a:t>P3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657905F-B7FB-0942-B109-59067D7CF3DD}"/>
              </a:ext>
            </a:extLst>
          </p:cNvPr>
          <p:cNvSpPr txBox="1"/>
          <p:nvPr/>
        </p:nvSpPr>
        <p:spPr>
          <a:xfrm>
            <a:off x="502139" y="2346569"/>
            <a:ext cx="504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/>
              <a:t>P4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3ED2C4-0611-F44D-36BA-3F5B5AA7D2D2}"/>
              </a:ext>
            </a:extLst>
          </p:cNvPr>
          <p:cNvCxnSpPr/>
          <p:nvPr/>
        </p:nvCxnSpPr>
        <p:spPr>
          <a:xfrm flipV="1">
            <a:off x="511177" y="6124575"/>
            <a:ext cx="11406552" cy="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24D581A-0E25-1CD5-ACE6-F462E72275FE}"/>
              </a:ext>
            </a:extLst>
          </p:cNvPr>
          <p:cNvCxnSpPr/>
          <p:nvPr/>
        </p:nvCxnSpPr>
        <p:spPr>
          <a:xfrm flipV="1">
            <a:off x="1015511" y="1832220"/>
            <a:ext cx="15630" cy="459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2895E50A-CE60-43D1-3AE8-8F3E95D9A2E1}"/>
              </a:ext>
            </a:extLst>
          </p:cNvPr>
          <p:cNvSpPr/>
          <p:nvPr/>
        </p:nvSpPr>
        <p:spPr>
          <a:xfrm>
            <a:off x="10961076" y="357552"/>
            <a:ext cx="562707" cy="5490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694C697-2ABD-1E44-13C9-513D12DD4623}"/>
              </a:ext>
            </a:extLst>
          </p:cNvPr>
          <p:cNvSpPr/>
          <p:nvPr/>
        </p:nvSpPr>
        <p:spPr>
          <a:xfrm>
            <a:off x="10963031" y="1115646"/>
            <a:ext cx="568569" cy="54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6A4297E-C3A6-58CF-6A13-77A94AA0EA06}"/>
              </a:ext>
            </a:extLst>
          </p:cNvPr>
          <p:cNvSpPr txBox="1"/>
          <p:nvPr/>
        </p:nvSpPr>
        <p:spPr>
          <a:xfrm>
            <a:off x="9792677" y="447430"/>
            <a:ext cx="1139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Processo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8DF0170-8FD3-27FA-A60B-101BA925854E}"/>
              </a:ext>
            </a:extLst>
          </p:cNvPr>
          <p:cNvSpPr txBox="1"/>
          <p:nvPr/>
        </p:nvSpPr>
        <p:spPr>
          <a:xfrm>
            <a:off x="9775091" y="1074615"/>
            <a:ext cx="13012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Tempo di attesa</a:t>
            </a:r>
          </a:p>
        </p:txBody>
      </p:sp>
    </p:spTree>
    <p:extLst>
      <p:ext uri="{BB962C8B-B14F-4D97-AF65-F5344CB8AC3E}">
        <p14:creationId xmlns:p14="http://schemas.microsoft.com/office/powerpoint/2010/main" val="212470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55C596-C0F3-39BE-3349-D05C19B0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179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Gestione processi dei sistemi operativi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3C6068-CD6B-7A0D-5D81-90961001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84" y="868240"/>
            <a:ext cx="10515600" cy="502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Time-sharing: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E4C11D-434C-9D5D-2F75-0DD7EAE4A3DB}"/>
              </a:ext>
            </a:extLst>
          </p:cNvPr>
          <p:cNvSpPr txBox="1"/>
          <p:nvPr/>
        </p:nvSpPr>
        <p:spPr>
          <a:xfrm>
            <a:off x="490415" y="56075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/>
              <a:t>P1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B2A57EE-C44E-D3B0-05AC-9A65A1942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43701"/>
              </p:ext>
            </p:extLst>
          </p:nvPr>
        </p:nvGraphicFramePr>
        <p:xfrm>
          <a:off x="1084384" y="2071076"/>
          <a:ext cx="10477904" cy="390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69">
                  <a:extLst>
                    <a:ext uri="{9D8B030D-6E8A-4147-A177-3AD203B41FA5}">
                      <a16:colId xmlns:a16="http://schemas.microsoft.com/office/drawing/2014/main" val="749620610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4046796229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472517836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717570870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789052301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090417824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3807006718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542703103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354352714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4166185711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3910204963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84892146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2303894009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4185861694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111400405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2183124758"/>
                    </a:ext>
                  </a:extLst>
                </a:gridCol>
              </a:tblGrid>
              <a:tr h="97598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687530"/>
                  </a:ext>
                </a:extLst>
              </a:tr>
              <a:tr h="97598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041606"/>
                  </a:ext>
                </a:extLst>
              </a:tr>
              <a:tr h="97598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93158"/>
                  </a:ext>
                </a:extLst>
              </a:tr>
              <a:tr h="97598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67628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48658E-2EBB-252E-5606-2CD9B70E6A7E}"/>
              </a:ext>
            </a:extLst>
          </p:cNvPr>
          <p:cNvSpPr txBox="1"/>
          <p:nvPr/>
        </p:nvSpPr>
        <p:spPr>
          <a:xfrm>
            <a:off x="-1" y="1482970"/>
            <a:ext cx="16314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/>
              <a:t>Processo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2FECB0-23DC-C73A-A670-16AB5CDA7AE7}"/>
              </a:ext>
            </a:extLst>
          </p:cNvPr>
          <p:cNvSpPr txBox="1"/>
          <p:nvPr/>
        </p:nvSpPr>
        <p:spPr>
          <a:xfrm>
            <a:off x="10427677" y="6187830"/>
            <a:ext cx="2274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/>
              <a:t>Tempo (s)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DC3D71-9BC8-96E5-0F1C-25C38A0F10CB}"/>
              </a:ext>
            </a:extLst>
          </p:cNvPr>
          <p:cNvSpPr txBox="1"/>
          <p:nvPr/>
        </p:nvSpPr>
        <p:spPr>
          <a:xfrm>
            <a:off x="496277" y="4364892"/>
            <a:ext cx="691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/>
              <a:t>P2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424F2A-A6D8-CB21-3A7D-DE62AB162D62}"/>
              </a:ext>
            </a:extLst>
          </p:cNvPr>
          <p:cNvSpPr txBox="1"/>
          <p:nvPr/>
        </p:nvSpPr>
        <p:spPr>
          <a:xfrm>
            <a:off x="498230" y="3352800"/>
            <a:ext cx="468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/>
              <a:t>P3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657905F-B7FB-0942-B109-59067D7CF3DD}"/>
              </a:ext>
            </a:extLst>
          </p:cNvPr>
          <p:cNvSpPr txBox="1"/>
          <p:nvPr/>
        </p:nvSpPr>
        <p:spPr>
          <a:xfrm>
            <a:off x="502139" y="2346569"/>
            <a:ext cx="504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/>
              <a:t>P4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3ED2C4-0611-F44D-36BA-3F5B5AA7D2D2}"/>
              </a:ext>
            </a:extLst>
          </p:cNvPr>
          <p:cNvCxnSpPr/>
          <p:nvPr/>
        </p:nvCxnSpPr>
        <p:spPr>
          <a:xfrm flipV="1">
            <a:off x="511177" y="6124575"/>
            <a:ext cx="11406552" cy="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24D581A-0E25-1CD5-ACE6-F462E72275FE}"/>
              </a:ext>
            </a:extLst>
          </p:cNvPr>
          <p:cNvCxnSpPr/>
          <p:nvPr/>
        </p:nvCxnSpPr>
        <p:spPr>
          <a:xfrm flipV="1">
            <a:off x="1015511" y="1832220"/>
            <a:ext cx="15630" cy="459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E527AD26-2656-E397-EFEE-6AB5BFA49BC5}"/>
              </a:ext>
            </a:extLst>
          </p:cNvPr>
          <p:cNvSpPr/>
          <p:nvPr/>
        </p:nvSpPr>
        <p:spPr>
          <a:xfrm>
            <a:off x="10996245" y="316522"/>
            <a:ext cx="539261" cy="5392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E41EECA-10D6-6B18-22F2-B737E81294A1}"/>
              </a:ext>
            </a:extLst>
          </p:cNvPr>
          <p:cNvSpPr/>
          <p:nvPr/>
        </p:nvSpPr>
        <p:spPr>
          <a:xfrm>
            <a:off x="11007969" y="1125415"/>
            <a:ext cx="562707" cy="539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55277D0-8FDB-6AEC-5762-ACC8693ABC42}"/>
              </a:ext>
            </a:extLst>
          </p:cNvPr>
          <p:cNvSpPr txBox="1"/>
          <p:nvPr/>
        </p:nvSpPr>
        <p:spPr>
          <a:xfrm>
            <a:off x="9906000" y="408352"/>
            <a:ext cx="1127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Processo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752F434-9856-6FFA-441B-DE27CA5A3259}"/>
              </a:ext>
            </a:extLst>
          </p:cNvPr>
          <p:cNvSpPr txBox="1"/>
          <p:nvPr/>
        </p:nvSpPr>
        <p:spPr>
          <a:xfrm>
            <a:off x="9904045" y="1074615"/>
            <a:ext cx="11019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Tempo di attesa</a:t>
            </a:r>
          </a:p>
        </p:txBody>
      </p:sp>
    </p:spTree>
    <p:extLst>
      <p:ext uri="{BB962C8B-B14F-4D97-AF65-F5344CB8AC3E}">
        <p14:creationId xmlns:p14="http://schemas.microsoft.com/office/powerpoint/2010/main" val="753731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Gestione processi nei sistemi operativi</vt:lpstr>
      <vt:lpstr>Gestione processi nei sistemi operativi</vt:lpstr>
      <vt:lpstr>Gestione processi dei sistemi operativi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359</cp:revision>
  <dcterms:created xsi:type="dcterms:W3CDTF">2024-10-14T11:25:22Z</dcterms:created>
  <dcterms:modified xsi:type="dcterms:W3CDTF">2024-10-14T14:24:32Z</dcterms:modified>
</cp:coreProperties>
</file>