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-3790950"/>
            <a:ext cx="18288000" cy="7581900"/>
          </a:xfrm>
          <a:custGeom>
            <a:avLst/>
            <a:gdLst/>
            <a:ahLst/>
            <a:cxnLst/>
            <a:rect l="l" t="t" r="r" b="b"/>
            <a:pathLst>
              <a:path w="18288000" h="7581900">
                <a:moveTo>
                  <a:pt x="0" y="7581900"/>
                </a:moveTo>
                <a:lnTo>
                  <a:pt x="18288000" y="7581900"/>
                </a:lnTo>
                <a:lnTo>
                  <a:pt x="18288000" y="0"/>
                </a:lnTo>
                <a:lnTo>
                  <a:pt x="0" y="0"/>
                </a:lnTo>
                <a:lnTo>
                  <a:pt x="0" y="758190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972" r="-10825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5527806" y="9258300"/>
            <a:ext cx="2068109" cy="828139"/>
          </a:xfrm>
          <a:custGeom>
            <a:avLst/>
            <a:gdLst/>
            <a:ahLst/>
            <a:cxnLst/>
            <a:rect l="l" t="t" r="r" b="b"/>
            <a:pathLst>
              <a:path w="2068109" h="828139">
                <a:moveTo>
                  <a:pt x="0" y="0"/>
                </a:moveTo>
                <a:lnTo>
                  <a:pt x="2068110" y="0"/>
                </a:lnTo>
                <a:lnTo>
                  <a:pt x="2068110" y="828139"/>
                </a:lnTo>
                <a:lnTo>
                  <a:pt x="0" y="828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>
            <a:off x="270206" y="9138781"/>
            <a:ext cx="947658" cy="947658"/>
          </a:xfrm>
          <a:custGeom>
            <a:avLst/>
            <a:gdLst/>
            <a:ahLst/>
            <a:cxnLst/>
            <a:rect l="l" t="t" r="r" b="b"/>
            <a:pathLst>
              <a:path w="947658" h="947658">
                <a:moveTo>
                  <a:pt x="0" y="0"/>
                </a:moveTo>
                <a:lnTo>
                  <a:pt x="947658" y="0"/>
                </a:lnTo>
                <a:lnTo>
                  <a:pt x="947658" y="947658"/>
                </a:lnTo>
                <a:lnTo>
                  <a:pt x="0" y="947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TextBox 5"/>
          <p:cNvSpPr txBox="1"/>
          <p:nvPr/>
        </p:nvSpPr>
        <p:spPr>
          <a:xfrm>
            <a:off x="270206" y="7105835"/>
            <a:ext cx="6884656" cy="47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4320369" y="4603494"/>
            <a:ext cx="9071077" cy="1080011"/>
            <a:chOff x="0" y="0"/>
            <a:chExt cx="12094769" cy="14400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94718" cy="1440053"/>
            </a:xfrm>
            <a:custGeom>
              <a:avLst/>
              <a:gdLst/>
              <a:ahLst/>
              <a:cxnLst/>
              <a:rect l="l" t="t" r="r" b="b"/>
              <a:pathLst>
                <a:path w="12094718" h="1440053">
                  <a:moveTo>
                    <a:pt x="3578860" y="297815"/>
                  </a:moveTo>
                  <a:lnTo>
                    <a:pt x="3578860" y="440563"/>
                  </a:lnTo>
                  <a:lnTo>
                    <a:pt x="3721608" y="440563"/>
                  </a:lnTo>
                  <a:lnTo>
                    <a:pt x="3721608" y="726059"/>
                  </a:lnTo>
                  <a:lnTo>
                    <a:pt x="3293364" y="726059"/>
                  </a:lnTo>
                  <a:lnTo>
                    <a:pt x="3293364" y="440563"/>
                  </a:lnTo>
                  <a:lnTo>
                    <a:pt x="3436112" y="440563"/>
                  </a:lnTo>
                  <a:lnTo>
                    <a:pt x="3436112" y="297815"/>
                  </a:lnTo>
                  <a:close/>
                  <a:moveTo>
                    <a:pt x="10193274" y="285623"/>
                  </a:moveTo>
                  <a:lnTo>
                    <a:pt x="10193274" y="1142238"/>
                  </a:lnTo>
                  <a:lnTo>
                    <a:pt x="9765030" y="1142238"/>
                  </a:lnTo>
                  <a:lnTo>
                    <a:pt x="9765030" y="285623"/>
                  </a:lnTo>
                  <a:close/>
                  <a:moveTo>
                    <a:pt x="1391920" y="0"/>
                  </a:moveTo>
                  <a:lnTo>
                    <a:pt x="1391920" y="1427861"/>
                  </a:lnTo>
                  <a:lnTo>
                    <a:pt x="1677416" y="1427861"/>
                  </a:lnTo>
                  <a:lnTo>
                    <a:pt x="1820164" y="1427861"/>
                  </a:lnTo>
                  <a:lnTo>
                    <a:pt x="1820164" y="856742"/>
                  </a:lnTo>
                  <a:lnTo>
                    <a:pt x="2248535" y="856742"/>
                  </a:lnTo>
                  <a:lnTo>
                    <a:pt x="2248535" y="1427861"/>
                  </a:lnTo>
                  <a:lnTo>
                    <a:pt x="2676906" y="1427861"/>
                  </a:lnTo>
                  <a:lnTo>
                    <a:pt x="2676779" y="0"/>
                  </a:lnTo>
                  <a:lnTo>
                    <a:pt x="2248535" y="0"/>
                  </a:lnTo>
                  <a:lnTo>
                    <a:pt x="2248535" y="571119"/>
                  </a:lnTo>
                  <a:lnTo>
                    <a:pt x="1820164" y="571119"/>
                  </a:lnTo>
                  <a:lnTo>
                    <a:pt x="1820164" y="0"/>
                  </a:lnTo>
                  <a:close/>
                  <a:moveTo>
                    <a:pt x="4340225" y="0"/>
                  </a:moveTo>
                  <a:lnTo>
                    <a:pt x="4340225" y="1427861"/>
                  </a:lnTo>
                  <a:lnTo>
                    <a:pt x="4768596" y="1427861"/>
                  </a:lnTo>
                  <a:lnTo>
                    <a:pt x="4768596" y="713867"/>
                  </a:lnTo>
                  <a:lnTo>
                    <a:pt x="4911344" y="713867"/>
                  </a:lnTo>
                  <a:lnTo>
                    <a:pt x="4911344" y="856742"/>
                  </a:lnTo>
                  <a:lnTo>
                    <a:pt x="5054092" y="856742"/>
                  </a:lnTo>
                  <a:lnTo>
                    <a:pt x="5054092" y="999490"/>
                  </a:lnTo>
                  <a:lnTo>
                    <a:pt x="5196840" y="999490"/>
                  </a:lnTo>
                  <a:lnTo>
                    <a:pt x="5196840" y="1427861"/>
                  </a:lnTo>
                  <a:lnTo>
                    <a:pt x="5625211" y="1427861"/>
                  </a:lnTo>
                  <a:lnTo>
                    <a:pt x="5625211" y="0"/>
                  </a:lnTo>
                  <a:lnTo>
                    <a:pt x="5196840" y="0"/>
                  </a:lnTo>
                  <a:lnTo>
                    <a:pt x="5196840" y="428371"/>
                  </a:lnTo>
                  <a:lnTo>
                    <a:pt x="5054092" y="428371"/>
                  </a:lnTo>
                  <a:lnTo>
                    <a:pt x="5054092" y="285623"/>
                  </a:lnTo>
                  <a:lnTo>
                    <a:pt x="4911217" y="285623"/>
                  </a:lnTo>
                  <a:lnTo>
                    <a:pt x="4911217" y="142748"/>
                  </a:lnTo>
                  <a:lnTo>
                    <a:pt x="4768469" y="142748"/>
                  </a:lnTo>
                  <a:lnTo>
                    <a:pt x="4768469" y="0"/>
                  </a:lnTo>
                  <a:close/>
                  <a:moveTo>
                    <a:pt x="9479407" y="0"/>
                  </a:moveTo>
                  <a:lnTo>
                    <a:pt x="9479407" y="142748"/>
                  </a:lnTo>
                  <a:lnTo>
                    <a:pt x="9336659" y="142748"/>
                  </a:lnTo>
                  <a:lnTo>
                    <a:pt x="9336659" y="1284986"/>
                  </a:lnTo>
                  <a:lnTo>
                    <a:pt x="9479407" y="1284986"/>
                  </a:lnTo>
                  <a:lnTo>
                    <a:pt x="9479407" y="1427734"/>
                  </a:lnTo>
                  <a:lnTo>
                    <a:pt x="10478770" y="1427734"/>
                  </a:lnTo>
                  <a:lnTo>
                    <a:pt x="10478770" y="1284986"/>
                  </a:lnTo>
                  <a:lnTo>
                    <a:pt x="10621518" y="1284986"/>
                  </a:lnTo>
                  <a:lnTo>
                    <a:pt x="10621518" y="142748"/>
                  </a:lnTo>
                  <a:lnTo>
                    <a:pt x="10478897" y="142748"/>
                  </a:lnTo>
                  <a:lnTo>
                    <a:pt x="10478897" y="0"/>
                  </a:lnTo>
                  <a:close/>
                  <a:moveTo>
                    <a:pt x="5825490" y="4191"/>
                  </a:moveTo>
                  <a:lnTo>
                    <a:pt x="5825490" y="1431925"/>
                  </a:lnTo>
                  <a:lnTo>
                    <a:pt x="6253861" y="1431925"/>
                  </a:lnTo>
                  <a:lnTo>
                    <a:pt x="6253861" y="1003681"/>
                  </a:lnTo>
                  <a:lnTo>
                    <a:pt x="6396609" y="1003681"/>
                  </a:lnTo>
                  <a:lnTo>
                    <a:pt x="6396609" y="1146429"/>
                  </a:lnTo>
                  <a:lnTo>
                    <a:pt x="6539357" y="1146429"/>
                  </a:lnTo>
                  <a:lnTo>
                    <a:pt x="6539357" y="1289177"/>
                  </a:lnTo>
                  <a:lnTo>
                    <a:pt x="6682105" y="1289177"/>
                  </a:lnTo>
                  <a:lnTo>
                    <a:pt x="6682105" y="1431925"/>
                  </a:lnTo>
                  <a:lnTo>
                    <a:pt x="7110476" y="1431925"/>
                  </a:lnTo>
                  <a:lnTo>
                    <a:pt x="7110476" y="1289177"/>
                  </a:lnTo>
                  <a:lnTo>
                    <a:pt x="6967728" y="1289177"/>
                  </a:lnTo>
                  <a:lnTo>
                    <a:pt x="6967728" y="1146429"/>
                  </a:lnTo>
                  <a:lnTo>
                    <a:pt x="6824980" y="1146429"/>
                  </a:lnTo>
                  <a:lnTo>
                    <a:pt x="6824980" y="1003681"/>
                  </a:lnTo>
                  <a:lnTo>
                    <a:pt x="6682105" y="1003681"/>
                  </a:lnTo>
                  <a:lnTo>
                    <a:pt x="6682105" y="860806"/>
                  </a:lnTo>
                  <a:lnTo>
                    <a:pt x="6539357" y="860806"/>
                  </a:lnTo>
                  <a:lnTo>
                    <a:pt x="6539357" y="575310"/>
                  </a:lnTo>
                  <a:lnTo>
                    <a:pt x="6682105" y="575310"/>
                  </a:lnTo>
                  <a:lnTo>
                    <a:pt x="6682105" y="432562"/>
                  </a:lnTo>
                  <a:lnTo>
                    <a:pt x="6824980" y="432562"/>
                  </a:lnTo>
                  <a:lnTo>
                    <a:pt x="6824980" y="289687"/>
                  </a:lnTo>
                  <a:lnTo>
                    <a:pt x="6967728" y="289687"/>
                  </a:lnTo>
                  <a:lnTo>
                    <a:pt x="6967728" y="146939"/>
                  </a:lnTo>
                  <a:lnTo>
                    <a:pt x="7110476" y="146939"/>
                  </a:lnTo>
                  <a:lnTo>
                    <a:pt x="7110476" y="4191"/>
                  </a:lnTo>
                  <a:lnTo>
                    <a:pt x="6682105" y="4191"/>
                  </a:lnTo>
                  <a:lnTo>
                    <a:pt x="6682105" y="146939"/>
                  </a:lnTo>
                  <a:lnTo>
                    <a:pt x="6539357" y="146939"/>
                  </a:lnTo>
                  <a:lnTo>
                    <a:pt x="6539357" y="289687"/>
                  </a:lnTo>
                  <a:lnTo>
                    <a:pt x="6396609" y="289687"/>
                  </a:lnTo>
                  <a:lnTo>
                    <a:pt x="6396609" y="432562"/>
                  </a:lnTo>
                  <a:lnTo>
                    <a:pt x="6253861" y="432562"/>
                  </a:lnTo>
                  <a:lnTo>
                    <a:pt x="6253861" y="4191"/>
                  </a:lnTo>
                  <a:close/>
                  <a:moveTo>
                    <a:pt x="0" y="10795"/>
                  </a:moveTo>
                  <a:lnTo>
                    <a:pt x="0" y="296418"/>
                  </a:lnTo>
                  <a:lnTo>
                    <a:pt x="428244" y="296418"/>
                  </a:lnTo>
                  <a:lnTo>
                    <a:pt x="428244" y="1438656"/>
                  </a:lnTo>
                  <a:lnTo>
                    <a:pt x="856615" y="1438656"/>
                  </a:lnTo>
                  <a:lnTo>
                    <a:pt x="856615" y="296418"/>
                  </a:lnTo>
                  <a:lnTo>
                    <a:pt x="1284986" y="296418"/>
                  </a:lnTo>
                  <a:lnTo>
                    <a:pt x="1284986" y="10795"/>
                  </a:lnTo>
                  <a:close/>
                  <a:moveTo>
                    <a:pt x="7912354" y="10795"/>
                  </a:moveTo>
                  <a:lnTo>
                    <a:pt x="7912354" y="724662"/>
                  </a:lnTo>
                  <a:lnTo>
                    <a:pt x="8055102" y="724662"/>
                  </a:lnTo>
                  <a:lnTo>
                    <a:pt x="8055102" y="867537"/>
                  </a:lnTo>
                  <a:lnTo>
                    <a:pt x="8197850" y="867537"/>
                  </a:lnTo>
                  <a:lnTo>
                    <a:pt x="8197850" y="1010285"/>
                  </a:lnTo>
                  <a:lnTo>
                    <a:pt x="8340598" y="1010285"/>
                  </a:lnTo>
                  <a:lnTo>
                    <a:pt x="8340598" y="1438656"/>
                  </a:lnTo>
                  <a:lnTo>
                    <a:pt x="8768969" y="1438656"/>
                  </a:lnTo>
                  <a:lnTo>
                    <a:pt x="8768969" y="1010285"/>
                  </a:lnTo>
                  <a:lnTo>
                    <a:pt x="8911717" y="1010285"/>
                  </a:lnTo>
                  <a:lnTo>
                    <a:pt x="8911717" y="867537"/>
                  </a:lnTo>
                  <a:lnTo>
                    <a:pt x="9054464" y="867537"/>
                  </a:lnTo>
                  <a:lnTo>
                    <a:pt x="9054464" y="724662"/>
                  </a:lnTo>
                  <a:lnTo>
                    <a:pt x="9197212" y="724662"/>
                  </a:lnTo>
                  <a:lnTo>
                    <a:pt x="9197212" y="10795"/>
                  </a:lnTo>
                  <a:lnTo>
                    <a:pt x="8768969" y="10795"/>
                  </a:lnTo>
                  <a:lnTo>
                    <a:pt x="8768969" y="724662"/>
                  </a:lnTo>
                  <a:lnTo>
                    <a:pt x="8340598" y="724662"/>
                  </a:lnTo>
                  <a:lnTo>
                    <a:pt x="8340598" y="10795"/>
                  </a:lnTo>
                  <a:close/>
                  <a:moveTo>
                    <a:pt x="10809860" y="10795"/>
                  </a:moveTo>
                  <a:lnTo>
                    <a:pt x="10809860" y="1295781"/>
                  </a:lnTo>
                  <a:lnTo>
                    <a:pt x="10952607" y="1295781"/>
                  </a:lnTo>
                  <a:lnTo>
                    <a:pt x="10952607" y="1438529"/>
                  </a:lnTo>
                  <a:lnTo>
                    <a:pt x="11951970" y="1438529"/>
                  </a:lnTo>
                  <a:lnTo>
                    <a:pt x="11951970" y="1295781"/>
                  </a:lnTo>
                  <a:lnTo>
                    <a:pt x="12094718" y="1295781"/>
                  </a:lnTo>
                  <a:lnTo>
                    <a:pt x="12094718" y="10795"/>
                  </a:lnTo>
                  <a:lnTo>
                    <a:pt x="11666474" y="10795"/>
                  </a:lnTo>
                  <a:lnTo>
                    <a:pt x="11666474" y="1153033"/>
                  </a:lnTo>
                  <a:lnTo>
                    <a:pt x="11238103" y="1153033"/>
                  </a:lnTo>
                  <a:lnTo>
                    <a:pt x="11238103" y="10795"/>
                  </a:lnTo>
                  <a:close/>
                  <a:moveTo>
                    <a:pt x="3150616" y="12192"/>
                  </a:moveTo>
                  <a:lnTo>
                    <a:pt x="3150616" y="154940"/>
                  </a:lnTo>
                  <a:lnTo>
                    <a:pt x="3007741" y="154940"/>
                  </a:lnTo>
                  <a:lnTo>
                    <a:pt x="3007741" y="297815"/>
                  </a:lnTo>
                  <a:lnTo>
                    <a:pt x="2864993" y="297815"/>
                  </a:lnTo>
                  <a:lnTo>
                    <a:pt x="2864993" y="1440053"/>
                  </a:lnTo>
                  <a:lnTo>
                    <a:pt x="3293364" y="1440053"/>
                  </a:lnTo>
                  <a:lnTo>
                    <a:pt x="3293364" y="1011682"/>
                  </a:lnTo>
                  <a:lnTo>
                    <a:pt x="3721735" y="1011682"/>
                  </a:lnTo>
                  <a:lnTo>
                    <a:pt x="3721735" y="1440053"/>
                  </a:lnTo>
                  <a:lnTo>
                    <a:pt x="4150106" y="1440053"/>
                  </a:lnTo>
                  <a:lnTo>
                    <a:pt x="4150106" y="297815"/>
                  </a:lnTo>
                  <a:lnTo>
                    <a:pt x="4007231" y="297815"/>
                  </a:lnTo>
                  <a:lnTo>
                    <a:pt x="4007231" y="154940"/>
                  </a:lnTo>
                  <a:lnTo>
                    <a:pt x="3864483" y="154940"/>
                  </a:lnTo>
                  <a:lnTo>
                    <a:pt x="3864483" y="12192"/>
                  </a:lnTo>
                  <a:close/>
                </a:path>
              </a:pathLst>
            </a:custGeom>
            <a:blipFill>
              <a:blip r:embed="rId3"/>
              <a:stretch>
                <a:fillRect l="-47814" t="-430893" r="-53793" b="-421571"/>
              </a:stretch>
            </a:blipFill>
          </p:spPr>
          <p:txBody>
            <a:bodyPr/>
            <a:lstStyle/>
            <a:p>
              <a:endParaRPr lang="en-AE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8754399" y="6525739"/>
            <a:ext cx="1439332" cy="332832"/>
            <a:chOff x="0" y="0"/>
            <a:chExt cx="1919110" cy="4437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9097" cy="443738"/>
            </a:xfrm>
            <a:custGeom>
              <a:avLst/>
              <a:gdLst/>
              <a:ahLst/>
              <a:cxnLst/>
              <a:rect l="l" t="t" r="r" b="b"/>
              <a:pathLst>
                <a:path w="1919097" h="443738">
                  <a:moveTo>
                    <a:pt x="1016889" y="88138"/>
                  </a:moveTo>
                  <a:lnTo>
                    <a:pt x="1016889" y="176276"/>
                  </a:lnTo>
                  <a:lnTo>
                    <a:pt x="884682" y="176276"/>
                  </a:lnTo>
                  <a:lnTo>
                    <a:pt x="884682" y="88138"/>
                  </a:lnTo>
                  <a:close/>
                  <a:moveTo>
                    <a:pt x="1787017" y="90551"/>
                  </a:moveTo>
                  <a:lnTo>
                    <a:pt x="1787017" y="178689"/>
                  </a:lnTo>
                  <a:lnTo>
                    <a:pt x="1654937" y="178689"/>
                  </a:lnTo>
                  <a:lnTo>
                    <a:pt x="1654937" y="90551"/>
                  </a:lnTo>
                  <a:close/>
                  <a:moveTo>
                    <a:pt x="1142365" y="176149"/>
                  </a:moveTo>
                  <a:lnTo>
                    <a:pt x="1142365" y="264287"/>
                  </a:lnTo>
                  <a:lnTo>
                    <a:pt x="1104900" y="264287"/>
                  </a:lnTo>
                  <a:lnTo>
                    <a:pt x="1104900" y="176149"/>
                  </a:lnTo>
                  <a:close/>
                  <a:moveTo>
                    <a:pt x="1016762" y="264287"/>
                  </a:moveTo>
                  <a:lnTo>
                    <a:pt x="1016762" y="352425"/>
                  </a:lnTo>
                  <a:lnTo>
                    <a:pt x="884682" y="352425"/>
                  </a:lnTo>
                  <a:lnTo>
                    <a:pt x="884682" y="264287"/>
                  </a:lnTo>
                  <a:close/>
                  <a:moveTo>
                    <a:pt x="1522857" y="88138"/>
                  </a:moveTo>
                  <a:lnTo>
                    <a:pt x="1522857" y="352298"/>
                  </a:lnTo>
                  <a:lnTo>
                    <a:pt x="1274572" y="352298"/>
                  </a:lnTo>
                  <a:lnTo>
                    <a:pt x="1274572" y="264287"/>
                  </a:lnTo>
                  <a:lnTo>
                    <a:pt x="1494790" y="264287"/>
                  </a:lnTo>
                  <a:lnTo>
                    <a:pt x="1494790" y="176149"/>
                  </a:lnTo>
                  <a:lnTo>
                    <a:pt x="1274572" y="176149"/>
                  </a:lnTo>
                  <a:lnTo>
                    <a:pt x="1274572" y="88138"/>
                  </a:lnTo>
                  <a:close/>
                  <a:moveTo>
                    <a:pt x="44069" y="0"/>
                  </a:moveTo>
                  <a:lnTo>
                    <a:pt x="44069" y="44069"/>
                  </a:lnTo>
                  <a:lnTo>
                    <a:pt x="0" y="44069"/>
                  </a:lnTo>
                  <a:lnTo>
                    <a:pt x="0" y="396367"/>
                  </a:lnTo>
                  <a:lnTo>
                    <a:pt x="44069" y="396367"/>
                  </a:lnTo>
                  <a:lnTo>
                    <a:pt x="44069" y="440436"/>
                  </a:lnTo>
                  <a:lnTo>
                    <a:pt x="352298" y="440436"/>
                  </a:lnTo>
                  <a:lnTo>
                    <a:pt x="352298" y="396367"/>
                  </a:lnTo>
                  <a:lnTo>
                    <a:pt x="396240" y="396367"/>
                  </a:lnTo>
                  <a:lnTo>
                    <a:pt x="396240" y="264287"/>
                  </a:lnTo>
                  <a:lnTo>
                    <a:pt x="264160" y="264287"/>
                  </a:lnTo>
                  <a:lnTo>
                    <a:pt x="264160" y="352425"/>
                  </a:lnTo>
                  <a:lnTo>
                    <a:pt x="132080" y="352425"/>
                  </a:lnTo>
                  <a:lnTo>
                    <a:pt x="132080" y="88138"/>
                  </a:lnTo>
                  <a:lnTo>
                    <a:pt x="264160" y="88138"/>
                  </a:lnTo>
                  <a:lnTo>
                    <a:pt x="264160" y="176276"/>
                  </a:lnTo>
                  <a:lnTo>
                    <a:pt x="372872" y="176276"/>
                  </a:lnTo>
                  <a:lnTo>
                    <a:pt x="372872" y="223520"/>
                  </a:lnTo>
                  <a:lnTo>
                    <a:pt x="416941" y="223520"/>
                  </a:lnTo>
                  <a:lnTo>
                    <a:pt x="416941" y="267589"/>
                  </a:lnTo>
                  <a:lnTo>
                    <a:pt x="461010" y="267589"/>
                  </a:lnTo>
                  <a:lnTo>
                    <a:pt x="461010" y="311658"/>
                  </a:lnTo>
                  <a:lnTo>
                    <a:pt x="505079" y="311658"/>
                  </a:lnTo>
                  <a:lnTo>
                    <a:pt x="505079" y="443738"/>
                  </a:lnTo>
                  <a:lnTo>
                    <a:pt x="637159" y="443738"/>
                  </a:lnTo>
                  <a:lnTo>
                    <a:pt x="637159" y="311658"/>
                  </a:lnTo>
                  <a:lnTo>
                    <a:pt x="681228" y="311658"/>
                  </a:lnTo>
                  <a:lnTo>
                    <a:pt x="681228" y="267589"/>
                  </a:lnTo>
                  <a:lnTo>
                    <a:pt x="725170" y="267589"/>
                  </a:lnTo>
                  <a:lnTo>
                    <a:pt x="725170" y="223520"/>
                  </a:lnTo>
                  <a:lnTo>
                    <a:pt x="752729" y="223520"/>
                  </a:lnTo>
                  <a:lnTo>
                    <a:pt x="752729" y="440436"/>
                  </a:lnTo>
                  <a:lnTo>
                    <a:pt x="1104900" y="440436"/>
                  </a:lnTo>
                  <a:lnTo>
                    <a:pt x="1104900" y="396367"/>
                  </a:lnTo>
                  <a:lnTo>
                    <a:pt x="1142365" y="396367"/>
                  </a:lnTo>
                  <a:lnTo>
                    <a:pt x="1142365" y="440436"/>
                  </a:lnTo>
                  <a:lnTo>
                    <a:pt x="1522730" y="440436"/>
                  </a:lnTo>
                  <a:lnTo>
                    <a:pt x="1522730" y="442849"/>
                  </a:lnTo>
                  <a:lnTo>
                    <a:pt x="1654810" y="442849"/>
                  </a:lnTo>
                  <a:lnTo>
                    <a:pt x="1654810" y="310769"/>
                  </a:lnTo>
                  <a:lnTo>
                    <a:pt x="1698879" y="310769"/>
                  </a:lnTo>
                  <a:lnTo>
                    <a:pt x="1698879" y="354838"/>
                  </a:lnTo>
                  <a:lnTo>
                    <a:pt x="1742948" y="354838"/>
                  </a:lnTo>
                  <a:lnTo>
                    <a:pt x="1742948" y="398907"/>
                  </a:lnTo>
                  <a:lnTo>
                    <a:pt x="1787017" y="398907"/>
                  </a:lnTo>
                  <a:lnTo>
                    <a:pt x="1787017" y="442976"/>
                  </a:lnTo>
                  <a:lnTo>
                    <a:pt x="1919097" y="442976"/>
                  </a:lnTo>
                  <a:lnTo>
                    <a:pt x="1919097" y="398907"/>
                  </a:lnTo>
                  <a:lnTo>
                    <a:pt x="1875028" y="398907"/>
                  </a:lnTo>
                  <a:lnTo>
                    <a:pt x="1875028" y="354838"/>
                  </a:lnTo>
                  <a:lnTo>
                    <a:pt x="1830959" y="354838"/>
                  </a:lnTo>
                  <a:lnTo>
                    <a:pt x="1830959" y="310769"/>
                  </a:lnTo>
                  <a:lnTo>
                    <a:pt x="1786890" y="310769"/>
                  </a:lnTo>
                  <a:lnTo>
                    <a:pt x="1786890" y="266700"/>
                  </a:lnTo>
                  <a:lnTo>
                    <a:pt x="1874901" y="266700"/>
                  </a:lnTo>
                  <a:lnTo>
                    <a:pt x="1874901" y="222631"/>
                  </a:lnTo>
                  <a:lnTo>
                    <a:pt x="1918970" y="222631"/>
                  </a:lnTo>
                  <a:lnTo>
                    <a:pt x="1918970" y="46482"/>
                  </a:lnTo>
                  <a:lnTo>
                    <a:pt x="1874901" y="46482"/>
                  </a:lnTo>
                  <a:lnTo>
                    <a:pt x="1874901" y="2413"/>
                  </a:lnTo>
                  <a:lnTo>
                    <a:pt x="1538732" y="2413"/>
                  </a:lnTo>
                  <a:lnTo>
                    <a:pt x="1538732" y="0"/>
                  </a:lnTo>
                  <a:lnTo>
                    <a:pt x="1142365" y="0"/>
                  </a:lnTo>
                  <a:lnTo>
                    <a:pt x="1142365" y="44069"/>
                  </a:lnTo>
                  <a:lnTo>
                    <a:pt x="1104900" y="44069"/>
                  </a:lnTo>
                  <a:lnTo>
                    <a:pt x="1104900" y="0"/>
                  </a:lnTo>
                  <a:lnTo>
                    <a:pt x="752602" y="0"/>
                  </a:lnTo>
                  <a:lnTo>
                    <a:pt x="752602" y="3302"/>
                  </a:lnTo>
                  <a:lnTo>
                    <a:pt x="637032" y="3302"/>
                  </a:lnTo>
                  <a:lnTo>
                    <a:pt x="637032" y="223520"/>
                  </a:lnTo>
                  <a:lnTo>
                    <a:pt x="504952" y="223520"/>
                  </a:lnTo>
                  <a:lnTo>
                    <a:pt x="504952" y="3302"/>
                  </a:lnTo>
                  <a:lnTo>
                    <a:pt x="372872" y="3302"/>
                  </a:lnTo>
                  <a:lnTo>
                    <a:pt x="372872" y="44069"/>
                  </a:lnTo>
                  <a:lnTo>
                    <a:pt x="352298" y="44069"/>
                  </a:lnTo>
                  <a:lnTo>
                    <a:pt x="352298" y="0"/>
                  </a:lnTo>
                  <a:close/>
                </a:path>
              </a:pathLst>
            </a:custGeom>
            <a:blipFill>
              <a:blip r:embed="rId4"/>
              <a:stretch>
                <a:fillRect l="-608230" t="-1960838" r="-562367" b="-1030174"/>
              </a:stretch>
            </a:blipFill>
          </p:spPr>
          <p:txBody>
            <a:bodyPr/>
            <a:lstStyle/>
            <a:p>
              <a:endParaRPr lang="en-AE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8515779" y="6899053"/>
            <a:ext cx="2132000" cy="332832"/>
            <a:chOff x="0" y="0"/>
            <a:chExt cx="2842666" cy="44377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42768" cy="443865"/>
            </a:xfrm>
            <a:custGeom>
              <a:avLst/>
              <a:gdLst/>
              <a:ahLst/>
              <a:cxnLst/>
              <a:rect l="l" t="t" r="r" b="b"/>
              <a:pathLst>
                <a:path w="2842768" h="443865">
                  <a:moveTo>
                    <a:pt x="1815338" y="90551"/>
                  </a:moveTo>
                  <a:lnTo>
                    <a:pt x="1815338" y="178689"/>
                  </a:lnTo>
                  <a:lnTo>
                    <a:pt x="1683131" y="178689"/>
                  </a:lnTo>
                  <a:lnTo>
                    <a:pt x="1683131" y="90551"/>
                  </a:lnTo>
                  <a:close/>
                  <a:moveTo>
                    <a:pt x="264287" y="91440"/>
                  </a:moveTo>
                  <a:lnTo>
                    <a:pt x="264287" y="135509"/>
                  </a:lnTo>
                  <a:lnTo>
                    <a:pt x="390525" y="135509"/>
                  </a:lnTo>
                  <a:lnTo>
                    <a:pt x="390525" y="223520"/>
                  </a:lnTo>
                  <a:lnTo>
                    <a:pt x="352425" y="223520"/>
                  </a:lnTo>
                  <a:lnTo>
                    <a:pt x="352425" y="179451"/>
                  </a:lnTo>
                  <a:lnTo>
                    <a:pt x="132207" y="179451"/>
                  </a:lnTo>
                  <a:lnTo>
                    <a:pt x="132207" y="91440"/>
                  </a:lnTo>
                  <a:close/>
                  <a:moveTo>
                    <a:pt x="769239" y="88138"/>
                  </a:moveTo>
                  <a:lnTo>
                    <a:pt x="769239" y="352298"/>
                  </a:lnTo>
                  <a:lnTo>
                    <a:pt x="522732" y="352298"/>
                  </a:lnTo>
                  <a:lnTo>
                    <a:pt x="522732" y="264287"/>
                  </a:lnTo>
                  <a:lnTo>
                    <a:pt x="742950" y="264287"/>
                  </a:lnTo>
                  <a:lnTo>
                    <a:pt x="742950" y="176149"/>
                  </a:lnTo>
                  <a:lnTo>
                    <a:pt x="522732" y="176149"/>
                  </a:lnTo>
                  <a:lnTo>
                    <a:pt x="522732" y="88138"/>
                  </a:lnTo>
                  <a:close/>
                  <a:moveTo>
                    <a:pt x="1033526" y="88138"/>
                  </a:moveTo>
                  <a:lnTo>
                    <a:pt x="1033526" y="176276"/>
                  </a:lnTo>
                  <a:lnTo>
                    <a:pt x="1157224" y="176276"/>
                  </a:lnTo>
                  <a:lnTo>
                    <a:pt x="1157224" y="264414"/>
                  </a:lnTo>
                  <a:lnTo>
                    <a:pt x="1033526" y="264414"/>
                  </a:lnTo>
                  <a:lnTo>
                    <a:pt x="1033526" y="352552"/>
                  </a:lnTo>
                  <a:lnTo>
                    <a:pt x="901319" y="352552"/>
                  </a:lnTo>
                  <a:lnTo>
                    <a:pt x="901319" y="88138"/>
                  </a:lnTo>
                  <a:close/>
                  <a:moveTo>
                    <a:pt x="1965579" y="91059"/>
                  </a:moveTo>
                  <a:lnTo>
                    <a:pt x="1965579" y="355346"/>
                  </a:lnTo>
                  <a:lnTo>
                    <a:pt x="1921510" y="355346"/>
                  </a:lnTo>
                  <a:lnTo>
                    <a:pt x="1921510" y="398907"/>
                  </a:lnTo>
                  <a:lnTo>
                    <a:pt x="1903349" y="398907"/>
                  </a:lnTo>
                  <a:lnTo>
                    <a:pt x="1903349" y="354838"/>
                  </a:lnTo>
                  <a:lnTo>
                    <a:pt x="1859280" y="354838"/>
                  </a:lnTo>
                  <a:lnTo>
                    <a:pt x="1859280" y="310769"/>
                  </a:lnTo>
                  <a:lnTo>
                    <a:pt x="1815211" y="310769"/>
                  </a:lnTo>
                  <a:lnTo>
                    <a:pt x="1815211" y="266700"/>
                  </a:lnTo>
                  <a:lnTo>
                    <a:pt x="1903349" y="266700"/>
                  </a:lnTo>
                  <a:lnTo>
                    <a:pt x="1903349" y="222631"/>
                  </a:lnTo>
                  <a:lnTo>
                    <a:pt x="1947418" y="222631"/>
                  </a:lnTo>
                  <a:lnTo>
                    <a:pt x="1947418" y="91059"/>
                  </a:lnTo>
                  <a:close/>
                  <a:moveTo>
                    <a:pt x="390525" y="0"/>
                  </a:moveTo>
                  <a:lnTo>
                    <a:pt x="390525" y="47371"/>
                  </a:lnTo>
                  <a:lnTo>
                    <a:pt x="352425" y="47371"/>
                  </a:lnTo>
                  <a:lnTo>
                    <a:pt x="352425" y="3302"/>
                  </a:lnTo>
                  <a:lnTo>
                    <a:pt x="44069" y="3302"/>
                  </a:lnTo>
                  <a:lnTo>
                    <a:pt x="44069" y="47371"/>
                  </a:lnTo>
                  <a:lnTo>
                    <a:pt x="0" y="47371"/>
                  </a:lnTo>
                  <a:lnTo>
                    <a:pt x="0" y="223520"/>
                  </a:lnTo>
                  <a:lnTo>
                    <a:pt x="44069" y="223520"/>
                  </a:lnTo>
                  <a:lnTo>
                    <a:pt x="44069" y="267589"/>
                  </a:lnTo>
                  <a:lnTo>
                    <a:pt x="264287" y="267589"/>
                  </a:lnTo>
                  <a:lnTo>
                    <a:pt x="264287" y="355727"/>
                  </a:lnTo>
                  <a:lnTo>
                    <a:pt x="132207" y="355727"/>
                  </a:lnTo>
                  <a:lnTo>
                    <a:pt x="132207" y="311658"/>
                  </a:lnTo>
                  <a:lnTo>
                    <a:pt x="0" y="311658"/>
                  </a:lnTo>
                  <a:lnTo>
                    <a:pt x="0" y="399796"/>
                  </a:lnTo>
                  <a:lnTo>
                    <a:pt x="44069" y="399796"/>
                  </a:lnTo>
                  <a:lnTo>
                    <a:pt x="44069" y="443865"/>
                  </a:lnTo>
                  <a:lnTo>
                    <a:pt x="352425" y="443865"/>
                  </a:lnTo>
                  <a:lnTo>
                    <a:pt x="352425" y="399669"/>
                  </a:lnTo>
                  <a:lnTo>
                    <a:pt x="390652" y="399669"/>
                  </a:lnTo>
                  <a:lnTo>
                    <a:pt x="390652" y="440436"/>
                  </a:lnTo>
                  <a:lnTo>
                    <a:pt x="787019" y="440436"/>
                  </a:lnTo>
                  <a:lnTo>
                    <a:pt x="787019" y="396367"/>
                  </a:lnTo>
                  <a:lnTo>
                    <a:pt x="813308" y="396367"/>
                  </a:lnTo>
                  <a:lnTo>
                    <a:pt x="813308" y="440436"/>
                  </a:lnTo>
                  <a:lnTo>
                    <a:pt x="1121664" y="440436"/>
                  </a:lnTo>
                  <a:lnTo>
                    <a:pt x="1121664" y="396367"/>
                  </a:lnTo>
                  <a:lnTo>
                    <a:pt x="1157351" y="396367"/>
                  </a:lnTo>
                  <a:lnTo>
                    <a:pt x="1157351" y="399669"/>
                  </a:lnTo>
                  <a:lnTo>
                    <a:pt x="1201420" y="399669"/>
                  </a:lnTo>
                  <a:lnTo>
                    <a:pt x="1201420" y="443738"/>
                  </a:lnTo>
                  <a:lnTo>
                    <a:pt x="1509776" y="443738"/>
                  </a:lnTo>
                  <a:lnTo>
                    <a:pt x="1509776" y="399669"/>
                  </a:lnTo>
                  <a:lnTo>
                    <a:pt x="1551051" y="399669"/>
                  </a:lnTo>
                  <a:lnTo>
                    <a:pt x="1551051" y="442849"/>
                  </a:lnTo>
                  <a:lnTo>
                    <a:pt x="1683258" y="442849"/>
                  </a:lnTo>
                  <a:lnTo>
                    <a:pt x="1683258" y="310769"/>
                  </a:lnTo>
                  <a:lnTo>
                    <a:pt x="1727200" y="310769"/>
                  </a:lnTo>
                  <a:lnTo>
                    <a:pt x="1727200" y="354838"/>
                  </a:lnTo>
                  <a:lnTo>
                    <a:pt x="1771269" y="354838"/>
                  </a:lnTo>
                  <a:lnTo>
                    <a:pt x="1771269" y="398907"/>
                  </a:lnTo>
                  <a:lnTo>
                    <a:pt x="1815338" y="398907"/>
                  </a:lnTo>
                  <a:lnTo>
                    <a:pt x="1815338" y="442976"/>
                  </a:lnTo>
                  <a:lnTo>
                    <a:pt x="1921510" y="442976"/>
                  </a:lnTo>
                  <a:lnTo>
                    <a:pt x="1921510" y="443484"/>
                  </a:lnTo>
                  <a:lnTo>
                    <a:pt x="2141728" y="443484"/>
                  </a:lnTo>
                  <a:lnTo>
                    <a:pt x="2141728" y="355346"/>
                  </a:lnTo>
                  <a:lnTo>
                    <a:pt x="2097659" y="355346"/>
                  </a:lnTo>
                  <a:lnTo>
                    <a:pt x="2097659" y="91440"/>
                  </a:lnTo>
                  <a:lnTo>
                    <a:pt x="2228469" y="91440"/>
                  </a:lnTo>
                  <a:lnTo>
                    <a:pt x="2228469" y="443738"/>
                  </a:lnTo>
                  <a:lnTo>
                    <a:pt x="2360676" y="443738"/>
                  </a:lnTo>
                  <a:lnTo>
                    <a:pt x="2360676" y="91440"/>
                  </a:lnTo>
                  <a:lnTo>
                    <a:pt x="2446147" y="91440"/>
                  </a:lnTo>
                  <a:lnTo>
                    <a:pt x="2446147" y="223520"/>
                  </a:lnTo>
                  <a:lnTo>
                    <a:pt x="2490216" y="223520"/>
                  </a:lnTo>
                  <a:lnTo>
                    <a:pt x="2490216" y="267589"/>
                  </a:lnTo>
                  <a:lnTo>
                    <a:pt x="2534285" y="267589"/>
                  </a:lnTo>
                  <a:lnTo>
                    <a:pt x="2534285" y="311658"/>
                  </a:lnTo>
                  <a:lnTo>
                    <a:pt x="2578354" y="311658"/>
                  </a:lnTo>
                  <a:lnTo>
                    <a:pt x="2578354" y="443738"/>
                  </a:lnTo>
                  <a:lnTo>
                    <a:pt x="2710561" y="443738"/>
                  </a:lnTo>
                  <a:lnTo>
                    <a:pt x="2710561" y="311658"/>
                  </a:lnTo>
                  <a:lnTo>
                    <a:pt x="2754630" y="311658"/>
                  </a:lnTo>
                  <a:lnTo>
                    <a:pt x="2754630" y="267589"/>
                  </a:lnTo>
                  <a:lnTo>
                    <a:pt x="2798699" y="267589"/>
                  </a:lnTo>
                  <a:lnTo>
                    <a:pt x="2798699" y="223520"/>
                  </a:lnTo>
                  <a:lnTo>
                    <a:pt x="2842768" y="223520"/>
                  </a:lnTo>
                  <a:lnTo>
                    <a:pt x="2842768" y="3302"/>
                  </a:lnTo>
                  <a:lnTo>
                    <a:pt x="2710561" y="3302"/>
                  </a:lnTo>
                  <a:lnTo>
                    <a:pt x="2710561" y="223520"/>
                  </a:lnTo>
                  <a:lnTo>
                    <a:pt x="2578354" y="223520"/>
                  </a:lnTo>
                  <a:lnTo>
                    <a:pt x="2578354" y="3302"/>
                  </a:lnTo>
                  <a:lnTo>
                    <a:pt x="2141728" y="3302"/>
                  </a:lnTo>
                  <a:lnTo>
                    <a:pt x="2141728" y="2921"/>
                  </a:lnTo>
                  <a:lnTo>
                    <a:pt x="1921510" y="2921"/>
                  </a:lnTo>
                  <a:lnTo>
                    <a:pt x="1921510" y="46482"/>
                  </a:lnTo>
                  <a:lnTo>
                    <a:pt x="1903349" y="46482"/>
                  </a:lnTo>
                  <a:lnTo>
                    <a:pt x="1903349" y="2413"/>
                  </a:lnTo>
                  <a:lnTo>
                    <a:pt x="1550924" y="2413"/>
                  </a:lnTo>
                  <a:lnTo>
                    <a:pt x="1550924" y="3302"/>
                  </a:lnTo>
                  <a:lnTo>
                    <a:pt x="1421638" y="3302"/>
                  </a:lnTo>
                  <a:lnTo>
                    <a:pt x="1421638" y="355727"/>
                  </a:lnTo>
                  <a:lnTo>
                    <a:pt x="1289431" y="355727"/>
                  </a:lnTo>
                  <a:lnTo>
                    <a:pt x="1289431" y="3302"/>
                  </a:lnTo>
                  <a:lnTo>
                    <a:pt x="1157224" y="3302"/>
                  </a:lnTo>
                  <a:lnTo>
                    <a:pt x="1157224" y="44069"/>
                  </a:lnTo>
                  <a:lnTo>
                    <a:pt x="1121664" y="44069"/>
                  </a:lnTo>
                  <a:lnTo>
                    <a:pt x="1121664" y="0"/>
                  </a:lnTo>
                  <a:lnTo>
                    <a:pt x="813308" y="0"/>
                  </a:lnTo>
                  <a:lnTo>
                    <a:pt x="813308" y="44069"/>
                  </a:lnTo>
                  <a:lnTo>
                    <a:pt x="787019" y="44069"/>
                  </a:lnTo>
                  <a:lnTo>
                    <a:pt x="787019" y="0"/>
                  </a:lnTo>
                  <a:close/>
                </a:path>
              </a:pathLst>
            </a:custGeom>
            <a:blipFill>
              <a:blip r:embed="rId5"/>
              <a:stretch>
                <a:fillRect l="-399412" t="-2072417" r="-358342" b="-917710"/>
              </a:stretch>
            </a:blipFill>
          </p:spPr>
          <p:txBody>
            <a:bodyPr/>
            <a:lstStyle/>
            <a:p>
              <a:endParaRPr lang="en-AE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8855907" y="7282958"/>
            <a:ext cx="1215142" cy="332832"/>
            <a:chOff x="0" y="0"/>
            <a:chExt cx="1620190" cy="4437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20266" cy="443738"/>
            </a:xfrm>
            <a:custGeom>
              <a:avLst/>
              <a:gdLst/>
              <a:ahLst/>
              <a:cxnLst/>
              <a:rect l="l" t="t" r="r" b="b"/>
              <a:pathLst>
                <a:path w="1620266" h="443738">
                  <a:moveTo>
                    <a:pt x="1488059" y="88138"/>
                  </a:moveTo>
                  <a:lnTo>
                    <a:pt x="1488059" y="176276"/>
                  </a:lnTo>
                  <a:lnTo>
                    <a:pt x="1355852" y="176276"/>
                  </a:lnTo>
                  <a:lnTo>
                    <a:pt x="1355852" y="88138"/>
                  </a:lnTo>
                  <a:close/>
                  <a:moveTo>
                    <a:pt x="1488059" y="264287"/>
                  </a:moveTo>
                  <a:lnTo>
                    <a:pt x="1488059" y="352425"/>
                  </a:lnTo>
                  <a:lnTo>
                    <a:pt x="1355852" y="352425"/>
                  </a:lnTo>
                  <a:lnTo>
                    <a:pt x="1355852" y="264287"/>
                  </a:lnTo>
                  <a:close/>
                  <a:moveTo>
                    <a:pt x="44069" y="0"/>
                  </a:moveTo>
                  <a:lnTo>
                    <a:pt x="44069" y="44069"/>
                  </a:lnTo>
                  <a:lnTo>
                    <a:pt x="0" y="44069"/>
                  </a:lnTo>
                  <a:lnTo>
                    <a:pt x="0" y="396367"/>
                  </a:lnTo>
                  <a:lnTo>
                    <a:pt x="44069" y="396367"/>
                  </a:lnTo>
                  <a:lnTo>
                    <a:pt x="44069" y="440436"/>
                  </a:lnTo>
                  <a:lnTo>
                    <a:pt x="352425" y="440436"/>
                  </a:lnTo>
                  <a:lnTo>
                    <a:pt x="352425" y="396367"/>
                  </a:lnTo>
                  <a:lnTo>
                    <a:pt x="396494" y="396367"/>
                  </a:lnTo>
                  <a:lnTo>
                    <a:pt x="396494" y="264287"/>
                  </a:lnTo>
                  <a:lnTo>
                    <a:pt x="264287" y="264287"/>
                  </a:lnTo>
                  <a:lnTo>
                    <a:pt x="264287" y="352425"/>
                  </a:lnTo>
                  <a:lnTo>
                    <a:pt x="132207" y="352425"/>
                  </a:lnTo>
                  <a:lnTo>
                    <a:pt x="132207" y="88138"/>
                  </a:lnTo>
                  <a:lnTo>
                    <a:pt x="264287" y="88138"/>
                  </a:lnTo>
                  <a:lnTo>
                    <a:pt x="264287" y="176276"/>
                  </a:lnTo>
                  <a:lnTo>
                    <a:pt x="396494" y="176276"/>
                  </a:lnTo>
                  <a:lnTo>
                    <a:pt x="396494" y="44069"/>
                  </a:lnTo>
                  <a:lnTo>
                    <a:pt x="352425" y="44069"/>
                  </a:lnTo>
                  <a:lnTo>
                    <a:pt x="352425" y="0"/>
                  </a:lnTo>
                  <a:close/>
                  <a:moveTo>
                    <a:pt x="1223772" y="0"/>
                  </a:moveTo>
                  <a:lnTo>
                    <a:pt x="1223772" y="440436"/>
                  </a:lnTo>
                  <a:lnTo>
                    <a:pt x="1576197" y="440436"/>
                  </a:lnTo>
                  <a:lnTo>
                    <a:pt x="1576197" y="396367"/>
                  </a:lnTo>
                  <a:lnTo>
                    <a:pt x="1620266" y="396367"/>
                  </a:lnTo>
                  <a:lnTo>
                    <a:pt x="1620266" y="264287"/>
                  </a:lnTo>
                  <a:lnTo>
                    <a:pt x="1576197" y="264287"/>
                  </a:lnTo>
                  <a:lnTo>
                    <a:pt x="1576197" y="176149"/>
                  </a:lnTo>
                  <a:lnTo>
                    <a:pt x="1620266" y="176149"/>
                  </a:lnTo>
                  <a:lnTo>
                    <a:pt x="1620266" y="44069"/>
                  </a:lnTo>
                  <a:lnTo>
                    <a:pt x="1576197" y="44069"/>
                  </a:lnTo>
                  <a:lnTo>
                    <a:pt x="1576197" y="0"/>
                  </a:lnTo>
                  <a:close/>
                  <a:moveTo>
                    <a:pt x="414401" y="1270"/>
                  </a:moveTo>
                  <a:lnTo>
                    <a:pt x="414401" y="441706"/>
                  </a:lnTo>
                  <a:lnTo>
                    <a:pt x="810895" y="441706"/>
                  </a:lnTo>
                  <a:lnTo>
                    <a:pt x="810895" y="399669"/>
                  </a:lnTo>
                  <a:lnTo>
                    <a:pt x="847852" y="399669"/>
                  </a:lnTo>
                  <a:lnTo>
                    <a:pt x="847852" y="443738"/>
                  </a:lnTo>
                  <a:lnTo>
                    <a:pt x="1156081" y="443738"/>
                  </a:lnTo>
                  <a:lnTo>
                    <a:pt x="1156081" y="399669"/>
                  </a:lnTo>
                  <a:lnTo>
                    <a:pt x="1200150" y="399669"/>
                  </a:lnTo>
                  <a:lnTo>
                    <a:pt x="1200150" y="3302"/>
                  </a:lnTo>
                  <a:lnTo>
                    <a:pt x="1067943" y="3302"/>
                  </a:lnTo>
                  <a:lnTo>
                    <a:pt x="1067943" y="355727"/>
                  </a:lnTo>
                  <a:lnTo>
                    <a:pt x="935863" y="355727"/>
                  </a:lnTo>
                  <a:lnTo>
                    <a:pt x="935863" y="3302"/>
                  </a:lnTo>
                  <a:lnTo>
                    <a:pt x="803656" y="3302"/>
                  </a:lnTo>
                  <a:lnTo>
                    <a:pt x="803656" y="353695"/>
                  </a:lnTo>
                  <a:lnTo>
                    <a:pt x="546481" y="353695"/>
                  </a:lnTo>
                  <a:lnTo>
                    <a:pt x="546481" y="1270"/>
                  </a:lnTo>
                  <a:close/>
                </a:path>
              </a:pathLst>
            </a:custGeom>
            <a:blipFill>
              <a:blip r:embed="rId6"/>
              <a:stretch>
                <a:fillRect l="-728761" t="-2188365" r="-676176" b="-802647"/>
              </a:stretch>
            </a:blipFill>
          </p:spPr>
          <p:txBody>
            <a:bodyPr/>
            <a:lstStyle/>
            <a:p>
              <a:endParaRPr lang="en-AE"/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16047" y="8831647"/>
            <a:ext cx="12076659" cy="7637425"/>
          </a:xfrm>
          <a:custGeom>
            <a:avLst/>
            <a:gdLst/>
            <a:ahLst/>
            <a:cxnLst/>
            <a:rect l="l" t="t" r="r" b="b"/>
            <a:pathLst>
              <a:path w="12076659" h="7637425">
                <a:moveTo>
                  <a:pt x="0" y="0"/>
                </a:moveTo>
                <a:lnTo>
                  <a:pt x="12076659" y="0"/>
                </a:lnTo>
                <a:lnTo>
                  <a:pt x="12076659" y="7637425"/>
                </a:lnTo>
                <a:lnTo>
                  <a:pt x="0" y="763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958" r="-2958"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>
            <a:off x="2916047" y="-5095497"/>
            <a:ext cx="12076659" cy="7210772"/>
          </a:xfrm>
          <a:custGeom>
            <a:avLst/>
            <a:gdLst/>
            <a:ahLst/>
            <a:cxnLst/>
            <a:rect l="l" t="t" r="r" b="b"/>
            <a:pathLst>
              <a:path w="12076659" h="7210772">
                <a:moveTo>
                  <a:pt x="0" y="0"/>
                </a:moveTo>
                <a:lnTo>
                  <a:pt x="12076659" y="0"/>
                </a:lnTo>
                <a:lnTo>
                  <a:pt x="12076659" y="7210772"/>
                </a:lnTo>
                <a:lnTo>
                  <a:pt x="0" y="7210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>
            <a:off x="15561691" y="9068677"/>
            <a:ext cx="2068109" cy="828139"/>
          </a:xfrm>
          <a:custGeom>
            <a:avLst/>
            <a:gdLst/>
            <a:ahLst/>
            <a:cxnLst/>
            <a:rect l="l" t="t" r="r" b="b"/>
            <a:pathLst>
              <a:path w="2068109" h="828139">
                <a:moveTo>
                  <a:pt x="0" y="0"/>
                </a:moveTo>
                <a:lnTo>
                  <a:pt x="2068110" y="0"/>
                </a:lnTo>
                <a:lnTo>
                  <a:pt x="2068110" y="828139"/>
                </a:lnTo>
                <a:lnTo>
                  <a:pt x="0" y="828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375200" y="9008917"/>
            <a:ext cx="947658" cy="947658"/>
          </a:xfrm>
          <a:custGeom>
            <a:avLst/>
            <a:gdLst/>
            <a:ahLst/>
            <a:cxnLst/>
            <a:rect l="l" t="t" r="r" b="b"/>
            <a:pathLst>
              <a:path w="947658" h="947658">
                <a:moveTo>
                  <a:pt x="0" y="0"/>
                </a:moveTo>
                <a:lnTo>
                  <a:pt x="947658" y="0"/>
                </a:lnTo>
                <a:lnTo>
                  <a:pt x="947658" y="947658"/>
                </a:lnTo>
                <a:lnTo>
                  <a:pt x="0" y="947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6536" y="-2448038"/>
            <a:ext cx="7578885" cy="7591538"/>
          </a:xfrm>
          <a:custGeom>
            <a:avLst/>
            <a:gdLst/>
            <a:ahLst/>
            <a:cxnLst/>
            <a:rect l="l" t="t" r="r" b="b"/>
            <a:pathLst>
              <a:path w="7578885" h="7591538">
                <a:moveTo>
                  <a:pt x="0" y="0"/>
                </a:moveTo>
                <a:lnTo>
                  <a:pt x="7578886" y="0"/>
                </a:lnTo>
                <a:lnTo>
                  <a:pt x="7578886" y="7591538"/>
                </a:lnTo>
                <a:lnTo>
                  <a:pt x="0" y="7591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>
            <a:off x="-2088821" y="5000625"/>
            <a:ext cx="7578885" cy="7591538"/>
          </a:xfrm>
          <a:custGeom>
            <a:avLst/>
            <a:gdLst/>
            <a:ahLst/>
            <a:cxnLst/>
            <a:rect l="l" t="t" r="r" b="b"/>
            <a:pathLst>
              <a:path w="7578885" h="7591538">
                <a:moveTo>
                  <a:pt x="0" y="0"/>
                </a:moveTo>
                <a:lnTo>
                  <a:pt x="7578886" y="0"/>
                </a:lnTo>
                <a:lnTo>
                  <a:pt x="7578886" y="7591538"/>
                </a:lnTo>
                <a:lnTo>
                  <a:pt x="0" y="7591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>
            <a:off x="15714091" y="9221077"/>
            <a:ext cx="2068109" cy="828139"/>
          </a:xfrm>
          <a:custGeom>
            <a:avLst/>
            <a:gdLst/>
            <a:ahLst/>
            <a:cxnLst/>
            <a:rect l="l" t="t" r="r" b="b"/>
            <a:pathLst>
              <a:path w="2068109" h="828139">
                <a:moveTo>
                  <a:pt x="0" y="0"/>
                </a:moveTo>
                <a:lnTo>
                  <a:pt x="2068110" y="0"/>
                </a:lnTo>
                <a:lnTo>
                  <a:pt x="2068110" y="828139"/>
                </a:lnTo>
                <a:lnTo>
                  <a:pt x="0" y="828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554871" y="554871"/>
            <a:ext cx="947658" cy="947658"/>
          </a:xfrm>
          <a:custGeom>
            <a:avLst/>
            <a:gdLst/>
            <a:ahLst/>
            <a:cxnLst/>
            <a:rect l="l" t="t" r="r" b="b"/>
            <a:pathLst>
              <a:path w="947658" h="947658">
                <a:moveTo>
                  <a:pt x="0" y="0"/>
                </a:moveTo>
                <a:lnTo>
                  <a:pt x="947658" y="0"/>
                </a:lnTo>
                <a:lnTo>
                  <a:pt x="947658" y="947658"/>
                </a:lnTo>
                <a:lnTo>
                  <a:pt x="0" y="947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5400000">
            <a:off x="13829990" y="2281873"/>
            <a:ext cx="9739303" cy="5713694"/>
          </a:xfrm>
          <a:custGeom>
            <a:avLst/>
            <a:gdLst/>
            <a:ahLst/>
            <a:cxnLst/>
            <a:rect l="l" t="t" r="r" b="b"/>
            <a:pathLst>
              <a:path w="9739303" h="5713694">
                <a:moveTo>
                  <a:pt x="0" y="0"/>
                </a:moveTo>
                <a:lnTo>
                  <a:pt x="9739303" y="0"/>
                </a:lnTo>
                <a:lnTo>
                  <a:pt x="9739303" y="5713694"/>
                </a:lnTo>
                <a:lnTo>
                  <a:pt x="0" y="5713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1469" b="-306"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>
            <a:off x="293663" y="9180232"/>
            <a:ext cx="2068109" cy="828139"/>
          </a:xfrm>
          <a:custGeom>
            <a:avLst/>
            <a:gdLst/>
            <a:ahLst/>
            <a:cxnLst/>
            <a:rect l="l" t="t" r="r" b="b"/>
            <a:pathLst>
              <a:path w="2068109" h="828139">
                <a:moveTo>
                  <a:pt x="0" y="0"/>
                </a:moveTo>
                <a:lnTo>
                  <a:pt x="2068109" y="0"/>
                </a:lnTo>
                <a:lnTo>
                  <a:pt x="2068109" y="828139"/>
                </a:lnTo>
                <a:lnTo>
                  <a:pt x="0" y="828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552618" y="377710"/>
            <a:ext cx="947658" cy="947658"/>
          </a:xfrm>
          <a:custGeom>
            <a:avLst/>
            <a:gdLst/>
            <a:ahLst/>
            <a:cxnLst/>
            <a:rect l="l" t="t" r="r" b="b"/>
            <a:pathLst>
              <a:path w="947658" h="947658">
                <a:moveTo>
                  <a:pt x="0" y="0"/>
                </a:moveTo>
                <a:lnTo>
                  <a:pt x="947658" y="0"/>
                </a:lnTo>
                <a:lnTo>
                  <a:pt x="947658" y="947658"/>
                </a:lnTo>
                <a:lnTo>
                  <a:pt x="0" y="947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104757" y="6467985"/>
            <a:ext cx="3799243" cy="50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endParaRPr dirty="0"/>
          </a:p>
        </p:txBody>
      </p:sp>
      <p:grpSp>
        <p:nvGrpSpPr>
          <p:cNvPr id="5" name="Group 5"/>
          <p:cNvGrpSpPr/>
          <p:nvPr/>
        </p:nvGrpSpPr>
        <p:grpSpPr>
          <a:xfrm>
            <a:off x="8318414" y="5812504"/>
            <a:ext cx="3799243" cy="1149874"/>
            <a:chOff x="0" y="0"/>
            <a:chExt cx="5065658" cy="153316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5065658" cy="637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64449"/>
              <a:ext cx="5065658" cy="668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-6319097" y="1743827"/>
            <a:ext cx="10751451" cy="6799347"/>
          </a:xfrm>
          <a:custGeom>
            <a:avLst/>
            <a:gdLst/>
            <a:ahLst/>
            <a:cxnLst/>
            <a:rect l="l" t="t" r="r" b="b"/>
            <a:pathLst>
              <a:path w="10751451" h="6799347">
                <a:moveTo>
                  <a:pt x="0" y="0"/>
                </a:moveTo>
                <a:lnTo>
                  <a:pt x="10751451" y="0"/>
                </a:lnTo>
                <a:lnTo>
                  <a:pt x="10751451" y="6799346"/>
                </a:lnTo>
                <a:lnTo>
                  <a:pt x="0" y="6799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958" r="-2958"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9" name="Freeform 9"/>
          <p:cNvSpPr/>
          <p:nvPr/>
        </p:nvSpPr>
        <p:spPr>
          <a:xfrm>
            <a:off x="15876674" y="9258300"/>
            <a:ext cx="2068109" cy="828139"/>
          </a:xfrm>
          <a:custGeom>
            <a:avLst/>
            <a:gdLst/>
            <a:ahLst/>
            <a:cxnLst/>
            <a:rect l="l" t="t" r="r" b="b"/>
            <a:pathLst>
              <a:path w="2068109" h="828139">
                <a:moveTo>
                  <a:pt x="0" y="0"/>
                </a:moveTo>
                <a:lnTo>
                  <a:pt x="2068109" y="0"/>
                </a:lnTo>
                <a:lnTo>
                  <a:pt x="2068109" y="828139"/>
                </a:lnTo>
                <a:lnTo>
                  <a:pt x="0" y="828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BEA05D4E-017D-BB1B-B5DE-A202022DDE79}"/>
              </a:ext>
            </a:extLst>
          </p:cNvPr>
          <p:cNvSpPr/>
          <p:nvPr/>
        </p:nvSpPr>
        <p:spPr>
          <a:xfrm>
            <a:off x="16436899" y="419100"/>
            <a:ext cx="947658" cy="947658"/>
          </a:xfrm>
          <a:custGeom>
            <a:avLst/>
            <a:gdLst/>
            <a:ahLst/>
            <a:cxnLst/>
            <a:rect l="l" t="t" r="r" b="b"/>
            <a:pathLst>
              <a:path w="947658" h="947658">
                <a:moveTo>
                  <a:pt x="0" y="0"/>
                </a:moveTo>
                <a:lnTo>
                  <a:pt x="947658" y="0"/>
                </a:lnTo>
                <a:lnTo>
                  <a:pt x="947658" y="947658"/>
                </a:lnTo>
                <a:lnTo>
                  <a:pt x="0" y="947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3899" y="8131717"/>
            <a:ext cx="16385401" cy="6076253"/>
          </a:xfrm>
          <a:custGeom>
            <a:avLst/>
            <a:gdLst/>
            <a:ahLst/>
            <a:cxnLst/>
            <a:rect l="l" t="t" r="r" b="b"/>
            <a:pathLst>
              <a:path w="16385401" h="6076253">
                <a:moveTo>
                  <a:pt x="0" y="0"/>
                </a:moveTo>
                <a:lnTo>
                  <a:pt x="16385401" y="0"/>
                </a:lnTo>
                <a:lnTo>
                  <a:pt x="16385401" y="6076253"/>
                </a:lnTo>
                <a:lnTo>
                  <a:pt x="0" y="6076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flipV="1">
            <a:off x="374460" y="-3858774"/>
            <a:ext cx="16629372" cy="6166726"/>
          </a:xfrm>
          <a:custGeom>
            <a:avLst/>
            <a:gdLst/>
            <a:ahLst/>
            <a:cxnLst/>
            <a:rect l="l" t="t" r="r" b="b"/>
            <a:pathLst>
              <a:path w="16629372" h="6166726">
                <a:moveTo>
                  <a:pt x="0" y="6166725"/>
                </a:moveTo>
                <a:lnTo>
                  <a:pt x="16629372" y="6166725"/>
                </a:lnTo>
                <a:lnTo>
                  <a:pt x="16629372" y="0"/>
                </a:lnTo>
                <a:lnTo>
                  <a:pt x="0" y="0"/>
                </a:lnTo>
                <a:lnTo>
                  <a:pt x="0" y="6166725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>
            <a:off x="374460" y="9057557"/>
            <a:ext cx="2068109" cy="828139"/>
          </a:xfrm>
          <a:custGeom>
            <a:avLst/>
            <a:gdLst/>
            <a:ahLst/>
            <a:cxnLst/>
            <a:rect l="l" t="t" r="r" b="b"/>
            <a:pathLst>
              <a:path w="2068109" h="828139">
                <a:moveTo>
                  <a:pt x="0" y="0"/>
                </a:moveTo>
                <a:lnTo>
                  <a:pt x="2068109" y="0"/>
                </a:lnTo>
                <a:lnTo>
                  <a:pt x="2068109" y="828139"/>
                </a:lnTo>
                <a:lnTo>
                  <a:pt x="0" y="828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16785471" y="269378"/>
            <a:ext cx="947658" cy="947658"/>
          </a:xfrm>
          <a:custGeom>
            <a:avLst/>
            <a:gdLst/>
            <a:ahLst/>
            <a:cxnLst/>
            <a:rect l="l" t="t" r="r" b="b"/>
            <a:pathLst>
              <a:path w="947658" h="947658">
                <a:moveTo>
                  <a:pt x="0" y="0"/>
                </a:moveTo>
                <a:lnTo>
                  <a:pt x="947658" y="0"/>
                </a:lnTo>
                <a:lnTo>
                  <a:pt x="947658" y="947658"/>
                </a:lnTo>
                <a:lnTo>
                  <a:pt x="0" y="947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3387323" y="3316641"/>
            <a:ext cx="9801354" cy="3634669"/>
          </a:xfrm>
          <a:custGeom>
            <a:avLst/>
            <a:gdLst/>
            <a:ahLst/>
            <a:cxnLst/>
            <a:rect l="l" t="t" r="r" b="b"/>
            <a:pathLst>
              <a:path w="9801354" h="3634669">
                <a:moveTo>
                  <a:pt x="0" y="0"/>
                </a:moveTo>
                <a:lnTo>
                  <a:pt x="9801354" y="0"/>
                </a:lnTo>
                <a:lnTo>
                  <a:pt x="9801354" y="3634668"/>
                </a:lnTo>
                <a:lnTo>
                  <a:pt x="0" y="3634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-5400000" flipV="1">
            <a:off x="-4900677" y="3316641"/>
            <a:ext cx="9801354" cy="3634669"/>
          </a:xfrm>
          <a:custGeom>
            <a:avLst/>
            <a:gdLst/>
            <a:ahLst/>
            <a:cxnLst/>
            <a:rect l="l" t="t" r="r" b="b"/>
            <a:pathLst>
              <a:path w="9801354" h="3634669">
                <a:moveTo>
                  <a:pt x="0" y="3634668"/>
                </a:moveTo>
                <a:lnTo>
                  <a:pt x="9801354" y="3634668"/>
                </a:lnTo>
                <a:lnTo>
                  <a:pt x="9801354" y="0"/>
                </a:lnTo>
                <a:lnTo>
                  <a:pt x="0" y="0"/>
                </a:lnTo>
                <a:lnTo>
                  <a:pt x="0" y="3634668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>
            <a:off x="15191191" y="9206513"/>
            <a:ext cx="2068109" cy="828139"/>
          </a:xfrm>
          <a:custGeom>
            <a:avLst/>
            <a:gdLst/>
            <a:ahLst/>
            <a:cxnLst/>
            <a:rect l="l" t="t" r="r" b="b"/>
            <a:pathLst>
              <a:path w="2068109" h="828139">
                <a:moveTo>
                  <a:pt x="0" y="0"/>
                </a:moveTo>
                <a:lnTo>
                  <a:pt x="2068109" y="0"/>
                </a:lnTo>
                <a:lnTo>
                  <a:pt x="2068109" y="828139"/>
                </a:lnTo>
                <a:lnTo>
                  <a:pt x="0" y="828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869676" y="9086994"/>
            <a:ext cx="947658" cy="947658"/>
          </a:xfrm>
          <a:custGeom>
            <a:avLst/>
            <a:gdLst/>
            <a:ahLst/>
            <a:cxnLst/>
            <a:rect l="l" t="t" r="r" b="b"/>
            <a:pathLst>
              <a:path w="947658" h="947658">
                <a:moveTo>
                  <a:pt x="0" y="0"/>
                </a:moveTo>
                <a:lnTo>
                  <a:pt x="947658" y="0"/>
                </a:lnTo>
                <a:lnTo>
                  <a:pt x="947658" y="947658"/>
                </a:lnTo>
                <a:lnTo>
                  <a:pt x="0" y="947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9925" y="3876554"/>
            <a:ext cx="3896593" cy="3893274"/>
          </a:xfrm>
          <a:custGeom>
            <a:avLst/>
            <a:gdLst/>
            <a:ahLst/>
            <a:cxnLst/>
            <a:rect l="l" t="t" r="r" b="b"/>
            <a:pathLst>
              <a:path w="3896593" h="3893274">
                <a:moveTo>
                  <a:pt x="0" y="0"/>
                </a:moveTo>
                <a:lnTo>
                  <a:pt x="3896594" y="0"/>
                </a:lnTo>
                <a:lnTo>
                  <a:pt x="3896594" y="3893275"/>
                </a:lnTo>
                <a:lnTo>
                  <a:pt x="0" y="3893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flipH="1">
            <a:off x="4881344" y="3876554"/>
            <a:ext cx="3896593" cy="3893274"/>
          </a:xfrm>
          <a:custGeom>
            <a:avLst/>
            <a:gdLst/>
            <a:ahLst/>
            <a:cxnLst/>
            <a:rect l="l" t="t" r="r" b="b"/>
            <a:pathLst>
              <a:path w="3896593" h="3893274">
                <a:moveTo>
                  <a:pt x="3896593" y="0"/>
                </a:moveTo>
                <a:lnTo>
                  <a:pt x="0" y="0"/>
                </a:lnTo>
                <a:lnTo>
                  <a:pt x="0" y="3893275"/>
                </a:lnTo>
                <a:lnTo>
                  <a:pt x="3896593" y="3893275"/>
                </a:lnTo>
                <a:lnTo>
                  <a:pt x="3896593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 flipH="1">
            <a:off x="13687445" y="3876554"/>
            <a:ext cx="3896593" cy="3893274"/>
          </a:xfrm>
          <a:custGeom>
            <a:avLst/>
            <a:gdLst/>
            <a:ahLst/>
            <a:cxnLst/>
            <a:rect l="l" t="t" r="r" b="b"/>
            <a:pathLst>
              <a:path w="3896593" h="3893274">
                <a:moveTo>
                  <a:pt x="3896593" y="0"/>
                </a:moveTo>
                <a:lnTo>
                  <a:pt x="0" y="0"/>
                </a:lnTo>
                <a:lnTo>
                  <a:pt x="0" y="3893275"/>
                </a:lnTo>
                <a:lnTo>
                  <a:pt x="3896593" y="3893275"/>
                </a:lnTo>
                <a:lnTo>
                  <a:pt x="3896593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9286027" y="3876554"/>
            <a:ext cx="3896593" cy="3893274"/>
          </a:xfrm>
          <a:custGeom>
            <a:avLst/>
            <a:gdLst/>
            <a:ahLst/>
            <a:cxnLst/>
            <a:rect l="l" t="t" r="r" b="b"/>
            <a:pathLst>
              <a:path w="3896593" h="3893274">
                <a:moveTo>
                  <a:pt x="0" y="0"/>
                </a:moveTo>
                <a:lnTo>
                  <a:pt x="3896593" y="0"/>
                </a:lnTo>
                <a:lnTo>
                  <a:pt x="3896593" y="3893275"/>
                </a:lnTo>
                <a:lnTo>
                  <a:pt x="0" y="3893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Freeform 6"/>
          <p:cNvSpPr/>
          <p:nvPr/>
        </p:nvSpPr>
        <p:spPr>
          <a:xfrm>
            <a:off x="15791551" y="9258300"/>
            <a:ext cx="2068109" cy="828139"/>
          </a:xfrm>
          <a:custGeom>
            <a:avLst/>
            <a:gdLst/>
            <a:ahLst/>
            <a:cxnLst/>
            <a:rect l="l" t="t" r="r" b="b"/>
            <a:pathLst>
              <a:path w="2068109" h="828139">
                <a:moveTo>
                  <a:pt x="0" y="0"/>
                </a:moveTo>
                <a:lnTo>
                  <a:pt x="2068109" y="0"/>
                </a:lnTo>
                <a:lnTo>
                  <a:pt x="2068109" y="828139"/>
                </a:lnTo>
                <a:lnTo>
                  <a:pt x="0" y="828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7" name="Freeform 7"/>
          <p:cNvSpPr/>
          <p:nvPr/>
        </p:nvSpPr>
        <p:spPr>
          <a:xfrm>
            <a:off x="479925" y="9138781"/>
            <a:ext cx="947658" cy="947658"/>
          </a:xfrm>
          <a:custGeom>
            <a:avLst/>
            <a:gdLst/>
            <a:ahLst/>
            <a:cxnLst/>
            <a:rect l="l" t="t" r="r" b="b"/>
            <a:pathLst>
              <a:path w="947658" h="947658">
                <a:moveTo>
                  <a:pt x="0" y="0"/>
                </a:moveTo>
                <a:lnTo>
                  <a:pt x="947658" y="0"/>
                </a:lnTo>
                <a:lnTo>
                  <a:pt x="947658" y="947658"/>
                </a:lnTo>
                <a:lnTo>
                  <a:pt x="0" y="947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5055355" y="0"/>
            <a:ext cx="3232645" cy="3223095"/>
          </a:xfrm>
          <a:custGeom>
            <a:avLst/>
            <a:gdLst/>
            <a:ahLst/>
            <a:cxnLst/>
            <a:rect l="l" t="t" r="r" b="b"/>
            <a:pathLst>
              <a:path w="3232645" h="3223095">
                <a:moveTo>
                  <a:pt x="0" y="0"/>
                </a:moveTo>
                <a:lnTo>
                  <a:pt x="3232645" y="0"/>
                </a:lnTo>
                <a:lnTo>
                  <a:pt x="3232645" y="3223095"/>
                </a:lnTo>
                <a:lnTo>
                  <a:pt x="0" y="3223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0" y="7063905"/>
            <a:ext cx="3232645" cy="3223095"/>
          </a:xfrm>
          <a:custGeom>
            <a:avLst/>
            <a:gdLst/>
            <a:ahLst/>
            <a:cxnLst/>
            <a:rect l="l" t="t" r="r" b="b"/>
            <a:pathLst>
              <a:path w="3232645" h="3223095">
                <a:moveTo>
                  <a:pt x="3232645" y="3223095"/>
                </a:moveTo>
                <a:lnTo>
                  <a:pt x="0" y="3223095"/>
                </a:lnTo>
                <a:lnTo>
                  <a:pt x="0" y="0"/>
                </a:lnTo>
                <a:lnTo>
                  <a:pt x="3232645" y="0"/>
                </a:lnTo>
                <a:lnTo>
                  <a:pt x="3232645" y="3223095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>
            <a:off x="15896545" y="9258300"/>
            <a:ext cx="2068109" cy="828139"/>
          </a:xfrm>
          <a:custGeom>
            <a:avLst/>
            <a:gdLst/>
            <a:ahLst/>
            <a:cxnLst/>
            <a:rect l="l" t="t" r="r" b="b"/>
            <a:pathLst>
              <a:path w="2068109" h="828139">
                <a:moveTo>
                  <a:pt x="0" y="0"/>
                </a:moveTo>
                <a:lnTo>
                  <a:pt x="2068109" y="0"/>
                </a:lnTo>
                <a:lnTo>
                  <a:pt x="2068109" y="828139"/>
                </a:lnTo>
                <a:lnTo>
                  <a:pt x="0" y="828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554871" y="508084"/>
            <a:ext cx="947658" cy="947658"/>
          </a:xfrm>
          <a:custGeom>
            <a:avLst/>
            <a:gdLst/>
            <a:ahLst/>
            <a:cxnLst/>
            <a:rect l="l" t="t" r="r" b="b"/>
            <a:pathLst>
              <a:path w="947658" h="947658">
                <a:moveTo>
                  <a:pt x="0" y="0"/>
                </a:moveTo>
                <a:lnTo>
                  <a:pt x="947658" y="0"/>
                </a:lnTo>
                <a:lnTo>
                  <a:pt x="947658" y="947658"/>
                </a:lnTo>
                <a:lnTo>
                  <a:pt x="0" y="947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Noor AL-Natsheh</dc:creator>
  <cp:lastModifiedBy>SOUD AL-SMADI</cp:lastModifiedBy>
  <cp:revision>4</cp:revision>
  <dcterms:created xsi:type="dcterms:W3CDTF">2006-08-16T00:00:00Z</dcterms:created>
  <dcterms:modified xsi:type="dcterms:W3CDTF">2023-09-30T17:05:06Z</dcterms:modified>
  <dc:identifier>DAFpMafTT9s</dc:identifier>
</cp:coreProperties>
</file>