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4746" autoAdjust="0"/>
  </p:normalViewPr>
  <p:slideViewPr>
    <p:cSldViewPr>
      <p:cViewPr varScale="1">
        <p:scale>
          <a:sx n="94" d="100"/>
          <a:sy n="94" d="100"/>
        </p:scale>
        <p:origin x="27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9513" y="475609"/>
            <a:ext cx="434497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1477" y="475609"/>
            <a:ext cx="586104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229" y="2095237"/>
            <a:ext cx="5209540" cy="150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669" y="475609"/>
            <a:ext cx="3990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IDA</a:t>
            </a:r>
            <a:r>
              <a:rPr spc="-285" dirty="0"/>
              <a:t> </a:t>
            </a:r>
            <a:r>
              <a:rPr spc="-75" dirty="0"/>
              <a:t>Pro</a:t>
            </a:r>
            <a:r>
              <a:rPr spc="-50" dirty="0"/>
              <a:t> </a:t>
            </a:r>
            <a:r>
              <a:rPr spc="-40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8134350" cy="40576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Full-featured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pay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version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Old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free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version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Both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support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x86</a:t>
            </a:r>
            <a:endParaRPr sz="2800">
              <a:latin typeface="Trebuchet MS"/>
              <a:cs typeface="Trebuchet MS"/>
            </a:endParaRPr>
          </a:p>
          <a:p>
            <a:pPr marL="755015" marR="798830" lvl="1" indent="-285750">
              <a:lnSpc>
                <a:spcPts val="3200"/>
              </a:lnSpc>
              <a:spcBef>
                <a:spcPts val="7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45" dirty="0">
                <a:latin typeface="Trebuchet MS"/>
                <a:cs typeface="Trebuchet MS"/>
              </a:rPr>
              <a:t>Pay</a:t>
            </a:r>
            <a:r>
              <a:rPr sz="2800" spc="-5" dirty="0">
                <a:latin typeface="Trebuchet MS"/>
                <a:cs typeface="Trebuchet MS"/>
              </a:rPr>
              <a:t> version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supports </a:t>
            </a:r>
            <a:r>
              <a:rPr sz="2800" dirty="0">
                <a:latin typeface="Trebuchet MS"/>
                <a:cs typeface="Trebuchet MS"/>
              </a:rPr>
              <a:t>x64 and</a:t>
            </a:r>
            <a:r>
              <a:rPr sz="2800" spc="-5" dirty="0">
                <a:latin typeface="Trebuchet MS"/>
                <a:cs typeface="Trebuchet MS"/>
              </a:rPr>
              <a:t> other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processors, </a:t>
            </a:r>
            <a:r>
              <a:rPr sz="2800" dirty="0">
                <a:latin typeface="Trebuchet MS"/>
                <a:cs typeface="Trebuchet MS"/>
              </a:rPr>
              <a:t>such</a:t>
            </a:r>
            <a:r>
              <a:rPr sz="2800" spc="-5" dirty="0">
                <a:latin typeface="Trebuchet MS"/>
                <a:cs typeface="Trebuchet MS"/>
              </a:rPr>
              <a:t> as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cell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phone processors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Both have code </a:t>
            </a:r>
            <a:r>
              <a:rPr sz="3200" dirty="0">
                <a:latin typeface="Trebuchet MS"/>
                <a:cs typeface="Trebuchet MS"/>
              </a:rPr>
              <a:t>signatures </a:t>
            </a:r>
            <a:r>
              <a:rPr sz="3200" spc="-5" dirty="0">
                <a:latin typeface="Trebuchet MS"/>
                <a:cs typeface="Trebuchet MS"/>
              </a:rPr>
              <a:t>for common 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library code in </a:t>
            </a:r>
            <a:r>
              <a:rPr sz="3200" spc="-30" dirty="0">
                <a:latin typeface="Trebuchet MS"/>
                <a:cs typeface="Trebuchet MS"/>
              </a:rPr>
              <a:t>FLIRT </a:t>
            </a:r>
            <a:r>
              <a:rPr sz="3200" spc="-5" dirty="0">
                <a:latin typeface="Trebuchet MS"/>
                <a:cs typeface="Trebuchet MS"/>
              </a:rPr>
              <a:t>(Fast Library 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identification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Recognition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Technology)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288" y="475609"/>
            <a:ext cx="4270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Options,</a:t>
            </a:r>
            <a:r>
              <a:rPr spc="-70" dirty="0"/>
              <a:t> </a:t>
            </a:r>
            <a:r>
              <a:rPr dirty="0"/>
              <a:t>General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100" y="1715909"/>
            <a:ext cx="6428740" cy="4914900"/>
            <a:chOff x="1524100" y="1715909"/>
            <a:chExt cx="6428740" cy="491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100" y="1715909"/>
              <a:ext cx="6184900" cy="4914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0820" y="3066098"/>
              <a:ext cx="1901990" cy="6830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64884" y="3249613"/>
              <a:ext cx="1619885" cy="253365"/>
            </a:xfrm>
            <a:custGeom>
              <a:avLst/>
              <a:gdLst/>
              <a:ahLst/>
              <a:cxnLst/>
              <a:rect l="l" t="t" r="r" b="b"/>
              <a:pathLst>
                <a:path w="1619884" h="253364">
                  <a:moveTo>
                    <a:pt x="1619372" y="0"/>
                  </a:moveTo>
                  <a:lnTo>
                    <a:pt x="31368" y="248375"/>
                  </a:lnTo>
                  <a:lnTo>
                    <a:pt x="0" y="253281"/>
                  </a:lnTo>
                </a:path>
              </a:pathLst>
            </a:custGeom>
            <a:ln w="634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9374" y="3320950"/>
              <a:ext cx="340360" cy="320675"/>
            </a:xfrm>
            <a:custGeom>
              <a:avLst/>
              <a:gdLst/>
              <a:ahLst/>
              <a:cxnLst/>
              <a:rect l="l" t="t" r="r" b="b"/>
              <a:pathLst>
                <a:path w="340360" h="320675">
                  <a:moveTo>
                    <a:pt x="268648" y="0"/>
                  </a:moveTo>
                  <a:lnTo>
                    <a:pt x="254908" y="1227"/>
                  </a:lnTo>
                  <a:lnTo>
                    <a:pt x="242255" y="7865"/>
                  </a:lnTo>
                  <a:lnTo>
                    <a:pt x="0" y="204704"/>
                  </a:lnTo>
                  <a:lnTo>
                    <a:pt x="290789" y="318172"/>
                  </a:lnTo>
                  <a:lnTo>
                    <a:pt x="304865" y="320629"/>
                  </a:lnTo>
                  <a:lnTo>
                    <a:pt x="318324" y="317602"/>
                  </a:lnTo>
                  <a:lnTo>
                    <a:pt x="329666" y="309750"/>
                  </a:lnTo>
                  <a:lnTo>
                    <a:pt x="337392" y="297730"/>
                  </a:lnTo>
                  <a:lnTo>
                    <a:pt x="339849" y="283654"/>
                  </a:lnTo>
                  <a:lnTo>
                    <a:pt x="336822" y="270195"/>
                  </a:lnTo>
                  <a:lnTo>
                    <a:pt x="328970" y="258854"/>
                  </a:lnTo>
                  <a:lnTo>
                    <a:pt x="316950" y="251127"/>
                  </a:lnTo>
                  <a:lnTo>
                    <a:pt x="141328" y="182599"/>
                  </a:lnTo>
                  <a:lnTo>
                    <a:pt x="287638" y="63719"/>
                  </a:lnTo>
                  <a:lnTo>
                    <a:pt x="296725" y="52691"/>
                  </a:lnTo>
                  <a:lnTo>
                    <a:pt x="300739" y="39494"/>
                  </a:lnTo>
                  <a:lnTo>
                    <a:pt x="299511" y="25754"/>
                  </a:lnTo>
                  <a:lnTo>
                    <a:pt x="292873" y="13100"/>
                  </a:lnTo>
                  <a:lnTo>
                    <a:pt x="281846" y="4013"/>
                  </a:lnTo>
                  <a:lnTo>
                    <a:pt x="2686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967" y="515118"/>
            <a:ext cx="788415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Adds</a:t>
            </a:r>
            <a:r>
              <a:rPr sz="3900" spc="-10" dirty="0"/>
              <a:t> </a:t>
            </a:r>
            <a:r>
              <a:rPr sz="3900" spc="-5" dirty="0"/>
              <a:t>Comments </a:t>
            </a:r>
            <a:r>
              <a:rPr sz="3900" dirty="0"/>
              <a:t>to</a:t>
            </a:r>
            <a:r>
              <a:rPr sz="3900" spc="-10" dirty="0"/>
              <a:t> </a:t>
            </a:r>
            <a:r>
              <a:rPr sz="3900" spc="-5" dirty="0"/>
              <a:t>Each Instruction</a:t>
            </a:r>
            <a:endParaRPr sz="3900"/>
          </a:p>
        </p:txBody>
      </p:sp>
      <p:grpSp>
        <p:nvGrpSpPr>
          <p:cNvPr id="3" name="object 3"/>
          <p:cNvGrpSpPr/>
          <p:nvPr/>
        </p:nvGrpSpPr>
        <p:grpSpPr>
          <a:xfrm>
            <a:off x="0" y="2980563"/>
            <a:ext cx="9144000" cy="2772410"/>
            <a:chOff x="0" y="2980563"/>
            <a:chExt cx="9144000" cy="277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76" y="2990087"/>
              <a:ext cx="8994623" cy="2762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985325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9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82034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902" y="2496497"/>
            <a:ext cx="6957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Useful</a:t>
            </a:r>
            <a:r>
              <a:rPr spc="-25" dirty="0"/>
              <a:t> </a:t>
            </a:r>
            <a:r>
              <a:rPr spc="-10" dirty="0"/>
              <a:t>Windows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60" dirty="0"/>
              <a:t> </a:t>
            </a:r>
            <a:r>
              <a:rPr spc="-5" dirty="0"/>
              <a:t>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845" y="475609"/>
            <a:ext cx="241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830"/>
            <a:ext cx="7418070" cy="21412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Shows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each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function,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length,</a:t>
            </a:r>
            <a:r>
              <a:rPr sz="3200" dirty="0">
                <a:latin typeface="Trebuchet MS"/>
                <a:cs typeface="Trebuchet MS"/>
              </a:rPr>
              <a:t> and </a:t>
            </a:r>
            <a:r>
              <a:rPr sz="3200" spc="-5" dirty="0">
                <a:latin typeface="Trebuchet MS"/>
                <a:cs typeface="Trebuchet MS"/>
              </a:rPr>
              <a:t>flags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rebuchet MS"/>
                <a:cs typeface="Trebuchet MS"/>
              </a:rPr>
              <a:t>L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Library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Sortable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Large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usually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more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important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47" y="4123663"/>
            <a:ext cx="8773052" cy="1510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530" y="475609"/>
            <a:ext cx="3797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Names</a:t>
            </a:r>
            <a:r>
              <a:rPr spc="-75" dirty="0"/>
              <a:t> </a:t>
            </a:r>
            <a:r>
              <a:rPr spc="-15" dirty="0"/>
              <a:t>Window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830"/>
            <a:ext cx="7868920" cy="10820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Every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address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with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Functions, </a:t>
            </a:r>
            <a:r>
              <a:rPr sz="2800" dirty="0">
                <a:latin typeface="Trebuchet MS"/>
                <a:cs typeface="Trebuchet MS"/>
              </a:rPr>
              <a:t>named </a:t>
            </a:r>
            <a:r>
              <a:rPr sz="2800" spc="-5" dirty="0">
                <a:latin typeface="Trebuchet MS"/>
                <a:cs typeface="Trebuchet MS"/>
              </a:rPr>
              <a:t>code, </a:t>
            </a:r>
            <a:r>
              <a:rPr sz="2800" dirty="0">
                <a:latin typeface="Trebuchet MS"/>
                <a:cs typeface="Trebuchet MS"/>
              </a:rPr>
              <a:t>named</a:t>
            </a:r>
            <a:r>
              <a:rPr sz="2800" spc="-5" dirty="0">
                <a:latin typeface="Trebuchet MS"/>
                <a:cs typeface="Trebuchet MS"/>
              </a:rPr>
              <a:t> data,</a:t>
            </a:r>
            <a:r>
              <a:rPr sz="2800" dirty="0">
                <a:latin typeface="Trebuchet MS"/>
                <a:cs typeface="Trebuchet MS"/>
              </a:rPr>
              <a:t> strings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6052" y="3826954"/>
            <a:ext cx="38100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871" y="475609"/>
            <a:ext cx="1704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322" y="2367914"/>
            <a:ext cx="6812915" cy="3494404"/>
            <a:chOff x="716322" y="2367914"/>
            <a:chExt cx="6812915" cy="34944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847" y="2377439"/>
              <a:ext cx="6793470" cy="34097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1084" y="2372677"/>
              <a:ext cx="6803390" cy="3484879"/>
            </a:xfrm>
            <a:custGeom>
              <a:avLst/>
              <a:gdLst/>
              <a:ahLst/>
              <a:cxnLst/>
              <a:rect l="l" t="t" r="r" b="b"/>
              <a:pathLst>
                <a:path w="6803390" h="3484879">
                  <a:moveTo>
                    <a:pt x="0" y="0"/>
                  </a:moveTo>
                  <a:lnTo>
                    <a:pt x="6802995" y="0"/>
                  </a:lnTo>
                  <a:lnTo>
                    <a:pt x="6802995" y="3484812"/>
                  </a:lnTo>
                  <a:lnTo>
                    <a:pt x="0" y="34848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233" y="475609"/>
            <a:ext cx="4507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5" dirty="0"/>
              <a:t>Exports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189" y="1833563"/>
            <a:ext cx="5651499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034" y="475609"/>
            <a:ext cx="2590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830"/>
            <a:ext cx="6454140" cy="10820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All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active data structures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Hover to see yellow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pop-up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window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750" y="3492481"/>
            <a:ext cx="8686800" cy="29696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2064385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spc="-5" dirty="0"/>
              <a:t>Cross- </a:t>
            </a:r>
            <a:r>
              <a:rPr sz="3550" dirty="0"/>
              <a:t> </a:t>
            </a:r>
            <a:r>
              <a:rPr sz="3550" spc="-145" dirty="0"/>
              <a:t>R</a:t>
            </a:r>
            <a:r>
              <a:rPr sz="3550" dirty="0"/>
              <a:t>e</a:t>
            </a:r>
            <a:r>
              <a:rPr sz="3550" spc="-5" dirty="0"/>
              <a:t>f</a:t>
            </a:r>
            <a:r>
              <a:rPr sz="3550" dirty="0"/>
              <a:t>e</a:t>
            </a:r>
            <a:r>
              <a:rPr sz="3550" spc="-5" dirty="0"/>
              <a:t>r</a:t>
            </a:r>
            <a:r>
              <a:rPr sz="3550" dirty="0"/>
              <a:t>ence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296927" y="1422454"/>
            <a:ext cx="1692910" cy="29762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32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rebuchet MS"/>
                <a:cs typeface="Trebuchet MS"/>
              </a:rPr>
              <a:t>Double-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click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</a:t>
            </a:r>
            <a:r>
              <a:rPr sz="2800" dirty="0">
                <a:latin typeface="Trebuchet MS"/>
                <a:cs typeface="Trebuchet MS"/>
              </a:rPr>
              <a:t>uncti</a:t>
            </a:r>
            <a:r>
              <a:rPr sz="2800" spc="-5" dirty="0">
                <a:latin typeface="Trebuchet MS"/>
                <a:cs typeface="Trebuchet MS"/>
              </a:rPr>
              <a:t>on</a:t>
            </a:r>
            <a:endParaRPr sz="2800">
              <a:latin typeface="Trebuchet MS"/>
              <a:cs typeface="Trebuchet MS"/>
            </a:endParaRPr>
          </a:p>
          <a:p>
            <a:pPr marL="355600" marR="32384" indent="-342900">
              <a:lnSpc>
                <a:spcPts val="32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Jump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code in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other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views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754" y="274637"/>
            <a:ext cx="5207000" cy="2755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" y="4637367"/>
            <a:ext cx="90297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049" y="475609"/>
            <a:ext cx="3319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5" dirty="0"/>
              <a:t> </a:t>
            </a:r>
            <a:r>
              <a:rPr spc="-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5842000" cy="1160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Parameters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pushed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onto</a:t>
            </a:r>
            <a:r>
              <a:rPr sz="3200" spc="-5" dirty="0">
                <a:latin typeface="Trebuchet MS"/>
                <a:cs typeface="Trebuchet MS"/>
              </a:rPr>
              <a:t> stack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CALL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start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97044"/>
            <a:ext cx="8289813" cy="2969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2108200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spc="-5" dirty="0"/>
              <a:t>Graph</a:t>
            </a:r>
            <a:r>
              <a:rPr sz="3550" spc="-95" dirty="0"/>
              <a:t> </a:t>
            </a:r>
            <a:r>
              <a:rPr sz="3550" spc="-5" dirty="0"/>
              <a:t>and </a:t>
            </a:r>
            <a:r>
              <a:rPr sz="3550" spc="-1055" dirty="0"/>
              <a:t> </a:t>
            </a:r>
            <a:r>
              <a:rPr sz="3550" spc="-114" dirty="0"/>
              <a:t>Text</a:t>
            </a:r>
            <a:r>
              <a:rPr sz="3550" spc="-60" dirty="0"/>
              <a:t> </a:t>
            </a:r>
            <a:r>
              <a:rPr sz="3550" spc="-5" dirty="0"/>
              <a:t>Mode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2025014" cy="1452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 algn="just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Spa</a:t>
            </a:r>
            <a:r>
              <a:rPr sz="3200" spc="-5" dirty="0">
                <a:latin typeface="Trebuchet MS"/>
                <a:cs typeface="Trebuchet MS"/>
              </a:rPr>
              <a:t>c</a:t>
            </a:r>
            <a:r>
              <a:rPr sz="3200" dirty="0">
                <a:latin typeface="Trebuchet MS"/>
                <a:cs typeface="Trebuchet MS"/>
              </a:rPr>
              <a:t>e</a:t>
            </a:r>
            <a:r>
              <a:rPr sz="3200" spc="-5" dirty="0">
                <a:latin typeface="Trebuchet MS"/>
                <a:cs typeface="Trebuchet MS"/>
              </a:rPr>
              <a:t>b</a:t>
            </a:r>
            <a:r>
              <a:rPr sz="3200" dirty="0">
                <a:latin typeface="Trebuchet MS"/>
                <a:cs typeface="Trebuchet MS"/>
              </a:rPr>
              <a:t>ar  </a:t>
            </a:r>
            <a:r>
              <a:rPr sz="3200" spc="-5" dirty="0">
                <a:latin typeface="Trebuchet MS"/>
                <a:cs typeface="Trebuchet MS"/>
              </a:rPr>
              <a:t>switches </a:t>
            </a:r>
            <a:r>
              <a:rPr sz="3200" spc="-95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mode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318" y="366105"/>
            <a:ext cx="3799083" cy="34088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2437" y="4150188"/>
            <a:ext cx="7289800" cy="2383155"/>
            <a:chOff x="452437" y="4150188"/>
            <a:chExt cx="7289800" cy="2383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164406"/>
              <a:ext cx="7280150" cy="23636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4154951"/>
              <a:ext cx="7280275" cy="2373630"/>
            </a:xfrm>
            <a:custGeom>
              <a:avLst/>
              <a:gdLst/>
              <a:ahLst/>
              <a:cxnLst/>
              <a:rect l="l" t="t" r="r" b="b"/>
              <a:pathLst>
                <a:path w="7280275" h="2373629">
                  <a:moveTo>
                    <a:pt x="0" y="0"/>
                  </a:moveTo>
                  <a:lnTo>
                    <a:pt x="7280150" y="0"/>
                  </a:lnTo>
                  <a:lnTo>
                    <a:pt x="7280150" y="2373138"/>
                  </a:lnTo>
                  <a:lnTo>
                    <a:pt x="0" y="237313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7" y="475609"/>
            <a:ext cx="7491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2790" algn="l"/>
                <a:tab pos="4272280" algn="l"/>
              </a:tabLst>
            </a:pPr>
            <a:r>
              <a:rPr spc="-20" dirty="0"/>
              <a:t>Returning</a:t>
            </a:r>
            <a:r>
              <a:rPr dirty="0"/>
              <a:t> to	the	</a:t>
            </a:r>
            <a:r>
              <a:rPr spc="-5" dirty="0"/>
              <a:t>Default</a:t>
            </a:r>
            <a:r>
              <a:rPr spc="-7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4787900" cy="16535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rebuchet MS"/>
                <a:cs typeface="Trebuchet MS"/>
              </a:rPr>
              <a:t>Windows,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Reset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Desktop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rebuchet MS"/>
                <a:cs typeface="Trebuchet MS"/>
              </a:rPr>
              <a:t>Windows,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Save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Desktop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To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save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new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view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215" y="2496497"/>
            <a:ext cx="4586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Navigating</a:t>
            </a:r>
            <a:r>
              <a:rPr spc="-25" dirty="0"/>
              <a:t> </a:t>
            </a:r>
            <a:r>
              <a:rPr spc="-5" dirty="0"/>
              <a:t>IDA</a:t>
            </a:r>
            <a:r>
              <a:rPr spc="-265" dirty="0"/>
              <a:t> </a:t>
            </a:r>
            <a:r>
              <a:rPr spc="-70" dirty="0"/>
              <a:t>Pro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245" y="475609"/>
            <a:ext cx="4454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Imports</a:t>
            </a:r>
            <a:r>
              <a:rPr spc="-40" dirty="0"/>
              <a:t> </a:t>
            </a:r>
            <a:r>
              <a:rPr spc="-5" dirty="0"/>
              <a:t>or</a:t>
            </a:r>
            <a:r>
              <a:rPr spc="-3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93559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Double-click any entry to display </a:t>
            </a:r>
            <a:r>
              <a:rPr sz="3200" dirty="0">
                <a:latin typeface="Trebuchet MS"/>
                <a:cs typeface="Trebuchet MS"/>
              </a:rPr>
              <a:t>it in </a:t>
            </a:r>
            <a:r>
              <a:rPr sz="3200" spc="-5" dirty="0">
                <a:latin typeface="Trebuchet MS"/>
                <a:cs typeface="Trebuchet MS"/>
              </a:rPr>
              <a:t>the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disassembly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window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559" y="3239444"/>
            <a:ext cx="8131175" cy="2025014"/>
            <a:chOff x="506559" y="3239444"/>
            <a:chExt cx="8131175" cy="20250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21" y="3244207"/>
              <a:ext cx="8121356" cy="20150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1321" y="3244207"/>
              <a:ext cx="8121650" cy="2015489"/>
            </a:xfrm>
            <a:custGeom>
              <a:avLst/>
              <a:gdLst/>
              <a:ahLst/>
              <a:cxnLst/>
              <a:rect l="l" t="t" r="r" b="b"/>
              <a:pathLst>
                <a:path w="8121650" h="2015489">
                  <a:moveTo>
                    <a:pt x="0" y="0"/>
                  </a:moveTo>
                  <a:lnTo>
                    <a:pt x="8121356" y="0"/>
                  </a:lnTo>
                  <a:lnTo>
                    <a:pt x="8121356" y="2015007"/>
                  </a:lnTo>
                  <a:lnTo>
                    <a:pt x="0" y="20150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444" y="475609"/>
            <a:ext cx="2783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60" dirty="0"/>
              <a:t> </a:t>
            </a:r>
            <a:r>
              <a:rPr spc="-5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6800850" cy="14528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Double-click any address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disassembly window to display that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location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369" y="3527181"/>
            <a:ext cx="8477885" cy="1707514"/>
            <a:chOff x="333369" y="3527181"/>
            <a:chExt cx="8477885" cy="17075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32" y="3531943"/>
              <a:ext cx="8467736" cy="1697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8132" y="3531943"/>
              <a:ext cx="8468360" cy="1697989"/>
            </a:xfrm>
            <a:custGeom>
              <a:avLst/>
              <a:gdLst/>
              <a:ahLst/>
              <a:cxnLst/>
              <a:rect l="l" t="t" r="r" b="b"/>
              <a:pathLst>
                <a:path w="8468360" h="1697989">
                  <a:moveTo>
                    <a:pt x="0" y="0"/>
                  </a:moveTo>
                  <a:lnTo>
                    <a:pt x="8467736" y="0"/>
                  </a:lnTo>
                  <a:lnTo>
                    <a:pt x="8467736" y="1697450"/>
                  </a:lnTo>
                  <a:lnTo>
                    <a:pt x="0" y="16974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624" y="475609"/>
            <a:ext cx="1789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</a:t>
            </a:r>
            <a:r>
              <a:rPr spc="-5" dirty="0"/>
              <a:t>st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814006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Forward and </a:t>
            </a:r>
            <a:r>
              <a:rPr sz="3200" spc="-5" dirty="0">
                <a:latin typeface="Trebuchet MS"/>
                <a:cs typeface="Trebuchet MS"/>
              </a:rPr>
              <a:t>Back buttons work like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0" dirty="0">
                <a:latin typeface="Trebuchet MS"/>
                <a:cs typeface="Trebuchet MS"/>
              </a:rPr>
              <a:t>Web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browser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2792" y="3563025"/>
            <a:ext cx="4726305" cy="1851660"/>
            <a:chOff x="1412792" y="3563025"/>
            <a:chExt cx="4726305" cy="1851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792" y="3563025"/>
              <a:ext cx="4725691" cy="17650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039" y="4561742"/>
              <a:ext cx="2056828" cy="852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54539" y="4602242"/>
              <a:ext cx="1930400" cy="725805"/>
            </a:xfrm>
            <a:custGeom>
              <a:avLst/>
              <a:gdLst/>
              <a:ahLst/>
              <a:cxnLst/>
              <a:rect l="l" t="t" r="r" b="b"/>
              <a:pathLst>
                <a:path w="1930400" h="725804">
                  <a:moveTo>
                    <a:pt x="1647211" y="106290"/>
                  </a:moveTo>
                  <a:lnTo>
                    <a:pt x="1700908" y="128187"/>
                  </a:lnTo>
                  <a:lnTo>
                    <a:pt x="1748953" y="151272"/>
                  </a:lnTo>
                  <a:lnTo>
                    <a:pt x="1791345" y="175414"/>
                  </a:lnTo>
                  <a:lnTo>
                    <a:pt x="1828086" y="200481"/>
                  </a:lnTo>
                  <a:lnTo>
                    <a:pt x="1859173" y="226340"/>
                  </a:lnTo>
                  <a:lnTo>
                    <a:pt x="1904392" y="279907"/>
                  </a:lnTo>
                  <a:lnTo>
                    <a:pt x="1927001" y="335059"/>
                  </a:lnTo>
                  <a:lnTo>
                    <a:pt x="1929827" y="362900"/>
                  </a:lnTo>
                  <a:lnTo>
                    <a:pt x="1927001" y="390740"/>
                  </a:lnTo>
                  <a:lnTo>
                    <a:pt x="1904392" y="445892"/>
                  </a:lnTo>
                  <a:lnTo>
                    <a:pt x="1859173" y="499459"/>
                  </a:lnTo>
                  <a:lnTo>
                    <a:pt x="1828086" y="525318"/>
                  </a:lnTo>
                  <a:lnTo>
                    <a:pt x="1791345" y="550385"/>
                  </a:lnTo>
                  <a:lnTo>
                    <a:pt x="1748953" y="574527"/>
                  </a:lnTo>
                  <a:lnTo>
                    <a:pt x="1700908" y="597612"/>
                  </a:lnTo>
                  <a:lnTo>
                    <a:pt x="1647211" y="619509"/>
                  </a:lnTo>
                  <a:lnTo>
                    <a:pt x="1605963" y="634151"/>
                  </a:lnTo>
                  <a:lnTo>
                    <a:pt x="1563050" y="647708"/>
                  </a:lnTo>
                  <a:lnTo>
                    <a:pt x="1518602" y="660181"/>
                  </a:lnTo>
                  <a:lnTo>
                    <a:pt x="1472746" y="671569"/>
                  </a:lnTo>
                  <a:lnTo>
                    <a:pt x="1425611" y="681873"/>
                  </a:lnTo>
                  <a:lnTo>
                    <a:pt x="1377323" y="691092"/>
                  </a:lnTo>
                  <a:lnTo>
                    <a:pt x="1328012" y="699227"/>
                  </a:lnTo>
                  <a:lnTo>
                    <a:pt x="1277804" y="706277"/>
                  </a:lnTo>
                  <a:lnTo>
                    <a:pt x="1226829" y="712242"/>
                  </a:lnTo>
                  <a:lnTo>
                    <a:pt x="1175214" y="717123"/>
                  </a:lnTo>
                  <a:lnTo>
                    <a:pt x="1123087" y="720919"/>
                  </a:lnTo>
                  <a:lnTo>
                    <a:pt x="1070576" y="723630"/>
                  </a:lnTo>
                  <a:lnTo>
                    <a:pt x="1017808" y="725257"/>
                  </a:lnTo>
                  <a:lnTo>
                    <a:pt x="964913" y="725800"/>
                  </a:lnTo>
                  <a:lnTo>
                    <a:pt x="912018" y="725257"/>
                  </a:lnTo>
                  <a:lnTo>
                    <a:pt x="859251" y="723630"/>
                  </a:lnTo>
                  <a:lnTo>
                    <a:pt x="806740" y="720919"/>
                  </a:lnTo>
                  <a:lnTo>
                    <a:pt x="754613" y="717123"/>
                  </a:lnTo>
                  <a:lnTo>
                    <a:pt x="702998" y="712242"/>
                  </a:lnTo>
                  <a:lnTo>
                    <a:pt x="652023" y="706277"/>
                  </a:lnTo>
                  <a:lnTo>
                    <a:pt x="601815" y="699227"/>
                  </a:lnTo>
                  <a:lnTo>
                    <a:pt x="552504" y="691092"/>
                  </a:lnTo>
                  <a:lnTo>
                    <a:pt x="504216" y="681873"/>
                  </a:lnTo>
                  <a:lnTo>
                    <a:pt x="457081" y="671569"/>
                  </a:lnTo>
                  <a:lnTo>
                    <a:pt x="411225" y="660181"/>
                  </a:lnTo>
                  <a:lnTo>
                    <a:pt x="366777" y="647708"/>
                  </a:lnTo>
                  <a:lnTo>
                    <a:pt x="323865" y="634151"/>
                  </a:lnTo>
                  <a:lnTo>
                    <a:pt x="282616" y="619509"/>
                  </a:lnTo>
                  <a:lnTo>
                    <a:pt x="228919" y="597612"/>
                  </a:lnTo>
                  <a:lnTo>
                    <a:pt x="180874" y="574527"/>
                  </a:lnTo>
                  <a:lnTo>
                    <a:pt x="138482" y="550385"/>
                  </a:lnTo>
                  <a:lnTo>
                    <a:pt x="101742" y="525318"/>
                  </a:lnTo>
                  <a:lnTo>
                    <a:pt x="70654" y="499459"/>
                  </a:lnTo>
                  <a:lnTo>
                    <a:pt x="25435" y="445892"/>
                  </a:lnTo>
                  <a:lnTo>
                    <a:pt x="2826" y="390740"/>
                  </a:lnTo>
                  <a:lnTo>
                    <a:pt x="0" y="362900"/>
                  </a:lnTo>
                  <a:lnTo>
                    <a:pt x="2826" y="335059"/>
                  </a:lnTo>
                  <a:lnTo>
                    <a:pt x="25435" y="279907"/>
                  </a:lnTo>
                  <a:lnTo>
                    <a:pt x="70654" y="226340"/>
                  </a:lnTo>
                  <a:lnTo>
                    <a:pt x="101742" y="200481"/>
                  </a:lnTo>
                  <a:lnTo>
                    <a:pt x="138482" y="175414"/>
                  </a:lnTo>
                  <a:lnTo>
                    <a:pt x="180874" y="151272"/>
                  </a:lnTo>
                  <a:lnTo>
                    <a:pt x="228919" y="128187"/>
                  </a:lnTo>
                  <a:lnTo>
                    <a:pt x="282616" y="106290"/>
                  </a:lnTo>
                  <a:lnTo>
                    <a:pt x="323865" y="91648"/>
                  </a:lnTo>
                  <a:lnTo>
                    <a:pt x="366777" y="78091"/>
                  </a:lnTo>
                  <a:lnTo>
                    <a:pt x="411225" y="65618"/>
                  </a:lnTo>
                  <a:lnTo>
                    <a:pt x="457081" y="54230"/>
                  </a:lnTo>
                  <a:lnTo>
                    <a:pt x="504216" y="43926"/>
                  </a:lnTo>
                  <a:lnTo>
                    <a:pt x="552504" y="34707"/>
                  </a:lnTo>
                  <a:lnTo>
                    <a:pt x="601815" y="26572"/>
                  </a:lnTo>
                  <a:lnTo>
                    <a:pt x="652023" y="19522"/>
                  </a:lnTo>
                  <a:lnTo>
                    <a:pt x="702998" y="13557"/>
                  </a:lnTo>
                  <a:lnTo>
                    <a:pt x="754613" y="8676"/>
                  </a:lnTo>
                  <a:lnTo>
                    <a:pt x="806740" y="4880"/>
                  </a:lnTo>
                  <a:lnTo>
                    <a:pt x="859251" y="2169"/>
                  </a:lnTo>
                  <a:lnTo>
                    <a:pt x="912018" y="542"/>
                  </a:lnTo>
                  <a:lnTo>
                    <a:pt x="964913" y="0"/>
                  </a:lnTo>
                  <a:lnTo>
                    <a:pt x="1017808" y="542"/>
                  </a:lnTo>
                  <a:lnTo>
                    <a:pt x="1070576" y="2169"/>
                  </a:lnTo>
                  <a:lnTo>
                    <a:pt x="1123087" y="4880"/>
                  </a:lnTo>
                  <a:lnTo>
                    <a:pt x="1175214" y="8676"/>
                  </a:lnTo>
                  <a:lnTo>
                    <a:pt x="1226829" y="13557"/>
                  </a:lnTo>
                  <a:lnTo>
                    <a:pt x="1277804" y="19522"/>
                  </a:lnTo>
                  <a:lnTo>
                    <a:pt x="1328012" y="26572"/>
                  </a:lnTo>
                  <a:lnTo>
                    <a:pt x="1377323" y="34707"/>
                  </a:lnTo>
                  <a:lnTo>
                    <a:pt x="1425611" y="43926"/>
                  </a:lnTo>
                  <a:lnTo>
                    <a:pt x="1472746" y="54230"/>
                  </a:lnTo>
                  <a:lnTo>
                    <a:pt x="1518602" y="65618"/>
                  </a:lnTo>
                  <a:lnTo>
                    <a:pt x="1563050" y="78091"/>
                  </a:lnTo>
                  <a:lnTo>
                    <a:pt x="1605963" y="91648"/>
                  </a:lnTo>
                  <a:lnTo>
                    <a:pt x="1647211" y="106290"/>
                  </a:lnTo>
                  <a:close/>
                </a:path>
              </a:pathLst>
            </a:custGeom>
            <a:ln w="508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198" y="475609"/>
            <a:ext cx="4064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Navigation</a:t>
            </a:r>
            <a:r>
              <a:rPr spc="-45" dirty="0"/>
              <a:t> </a:t>
            </a:r>
            <a:r>
              <a:rPr spc="-5" dirty="0"/>
              <a:t>Band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4182310"/>
            <a:ext cx="7647940" cy="21977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rebuchet MS"/>
                <a:cs typeface="Trebuchet MS"/>
              </a:rPr>
              <a:t>Light</a:t>
            </a:r>
            <a:r>
              <a:rPr sz="3200" b="1" spc="-1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blue</a:t>
            </a:r>
            <a:r>
              <a:rPr sz="3200" spc="-5" dirty="0">
                <a:latin typeface="Trebuchet MS"/>
                <a:cs typeface="Trebuchet MS"/>
              </a:rPr>
              <a:t>: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Library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rebuchet MS"/>
                <a:cs typeface="Trebuchet MS"/>
              </a:rPr>
              <a:t>Red</a:t>
            </a:r>
            <a:r>
              <a:rPr sz="3200" spc="-5" dirty="0">
                <a:latin typeface="Trebuchet MS"/>
                <a:cs typeface="Trebuchet MS"/>
              </a:rPr>
              <a:t>: Compiler-generated code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rebuchet MS"/>
                <a:cs typeface="Trebuchet MS"/>
              </a:rPr>
              <a:t>Dark </a:t>
            </a:r>
            <a:r>
              <a:rPr sz="3200" b="1" spc="-5" dirty="0">
                <a:latin typeface="Trebuchet MS"/>
                <a:cs typeface="Trebuchet MS"/>
              </a:rPr>
              <a:t>blue</a:t>
            </a:r>
            <a:r>
              <a:rPr sz="3200" spc="-5" dirty="0">
                <a:latin typeface="Trebuchet MS"/>
                <a:cs typeface="Trebuchet MS"/>
              </a:rPr>
              <a:t>: User-written code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b="1" spc="-5" dirty="0">
                <a:latin typeface="Trebuchet MS"/>
                <a:cs typeface="Trebuchet MS"/>
              </a:rPr>
              <a:t>Analyze </a:t>
            </a:r>
            <a:r>
              <a:rPr sz="3200" b="1" spc="-95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this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485" y="1451603"/>
            <a:ext cx="9088755" cy="2511425"/>
            <a:chOff x="55485" y="1451603"/>
            <a:chExt cx="9088755" cy="2511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5" y="1451603"/>
              <a:ext cx="9088514" cy="2186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580" y="2961685"/>
              <a:ext cx="7763837" cy="10012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4344" y="3002195"/>
              <a:ext cx="7636509" cy="874394"/>
            </a:xfrm>
            <a:custGeom>
              <a:avLst/>
              <a:gdLst/>
              <a:ahLst/>
              <a:cxnLst/>
              <a:rect l="l" t="t" r="r" b="b"/>
              <a:pathLst>
                <a:path w="7636509" h="874395">
                  <a:moveTo>
                    <a:pt x="6518184" y="128021"/>
                  </a:moveTo>
                  <a:lnTo>
                    <a:pt x="6585949" y="135975"/>
                  </a:lnTo>
                  <a:lnTo>
                    <a:pt x="6651596" y="144074"/>
                  </a:lnTo>
                  <a:lnTo>
                    <a:pt x="6715126" y="152315"/>
                  </a:lnTo>
                  <a:lnTo>
                    <a:pt x="6776538" y="160692"/>
                  </a:lnTo>
                  <a:lnTo>
                    <a:pt x="6835833" y="169202"/>
                  </a:lnTo>
                  <a:lnTo>
                    <a:pt x="6893010" y="177839"/>
                  </a:lnTo>
                  <a:lnTo>
                    <a:pt x="6948069" y="186599"/>
                  </a:lnTo>
                  <a:lnTo>
                    <a:pt x="7001010" y="195477"/>
                  </a:lnTo>
                  <a:lnTo>
                    <a:pt x="7051834" y="204469"/>
                  </a:lnTo>
                  <a:lnTo>
                    <a:pt x="7100540" y="213569"/>
                  </a:lnTo>
                  <a:lnTo>
                    <a:pt x="7147129" y="222774"/>
                  </a:lnTo>
                  <a:lnTo>
                    <a:pt x="7191600" y="232079"/>
                  </a:lnTo>
                  <a:lnTo>
                    <a:pt x="7233953" y="241478"/>
                  </a:lnTo>
                  <a:lnTo>
                    <a:pt x="7274188" y="250968"/>
                  </a:lnTo>
                  <a:lnTo>
                    <a:pt x="7312306" y="260544"/>
                  </a:lnTo>
                  <a:lnTo>
                    <a:pt x="7382189" y="279933"/>
                  </a:lnTo>
                  <a:lnTo>
                    <a:pt x="7443601" y="299611"/>
                  </a:lnTo>
                  <a:lnTo>
                    <a:pt x="7496543" y="319538"/>
                  </a:lnTo>
                  <a:lnTo>
                    <a:pt x="7541014" y="339679"/>
                  </a:lnTo>
                  <a:lnTo>
                    <a:pt x="7577014" y="359996"/>
                  </a:lnTo>
                  <a:lnTo>
                    <a:pt x="7615132" y="390720"/>
                  </a:lnTo>
                  <a:lnTo>
                    <a:pt x="7636308" y="431956"/>
                  </a:lnTo>
                  <a:lnTo>
                    <a:pt x="7636308" y="442283"/>
                  </a:lnTo>
                  <a:lnTo>
                    <a:pt x="7615132" y="483519"/>
                  </a:lnTo>
                  <a:lnTo>
                    <a:pt x="7577014" y="514243"/>
                  </a:lnTo>
                  <a:lnTo>
                    <a:pt x="7541014" y="534560"/>
                  </a:lnTo>
                  <a:lnTo>
                    <a:pt x="7496543" y="554701"/>
                  </a:lnTo>
                  <a:lnTo>
                    <a:pt x="7443601" y="574628"/>
                  </a:lnTo>
                  <a:lnTo>
                    <a:pt x="7382189" y="594305"/>
                  </a:lnTo>
                  <a:lnTo>
                    <a:pt x="7312306" y="613695"/>
                  </a:lnTo>
                  <a:lnTo>
                    <a:pt x="7274188" y="623271"/>
                  </a:lnTo>
                  <a:lnTo>
                    <a:pt x="7233953" y="632761"/>
                  </a:lnTo>
                  <a:lnTo>
                    <a:pt x="7191600" y="642160"/>
                  </a:lnTo>
                  <a:lnTo>
                    <a:pt x="7147129" y="651465"/>
                  </a:lnTo>
                  <a:lnTo>
                    <a:pt x="7100540" y="660669"/>
                  </a:lnTo>
                  <a:lnTo>
                    <a:pt x="7051834" y="669770"/>
                  </a:lnTo>
                  <a:lnTo>
                    <a:pt x="7001010" y="678762"/>
                  </a:lnTo>
                  <a:lnTo>
                    <a:pt x="6948069" y="687640"/>
                  </a:lnTo>
                  <a:lnTo>
                    <a:pt x="6893010" y="696400"/>
                  </a:lnTo>
                  <a:lnTo>
                    <a:pt x="6835833" y="705037"/>
                  </a:lnTo>
                  <a:lnTo>
                    <a:pt x="6776538" y="713546"/>
                  </a:lnTo>
                  <a:lnTo>
                    <a:pt x="6715126" y="721924"/>
                  </a:lnTo>
                  <a:lnTo>
                    <a:pt x="6651596" y="730165"/>
                  </a:lnTo>
                  <a:lnTo>
                    <a:pt x="6585949" y="738264"/>
                  </a:lnTo>
                  <a:lnTo>
                    <a:pt x="6518184" y="746218"/>
                  </a:lnTo>
                  <a:lnTo>
                    <a:pt x="6476134" y="750959"/>
                  </a:lnTo>
                  <a:lnTo>
                    <a:pt x="6433607" y="755611"/>
                  </a:lnTo>
                  <a:lnTo>
                    <a:pt x="6390613" y="760174"/>
                  </a:lnTo>
                  <a:lnTo>
                    <a:pt x="6347160" y="764647"/>
                  </a:lnTo>
                  <a:lnTo>
                    <a:pt x="6303259" y="769031"/>
                  </a:lnTo>
                  <a:lnTo>
                    <a:pt x="6258917" y="773325"/>
                  </a:lnTo>
                  <a:lnTo>
                    <a:pt x="6214144" y="777530"/>
                  </a:lnTo>
                  <a:lnTo>
                    <a:pt x="6168949" y="781645"/>
                  </a:lnTo>
                  <a:lnTo>
                    <a:pt x="6123341" y="785671"/>
                  </a:lnTo>
                  <a:lnTo>
                    <a:pt x="6077330" y="789607"/>
                  </a:lnTo>
                  <a:lnTo>
                    <a:pt x="6030923" y="793454"/>
                  </a:lnTo>
                  <a:lnTo>
                    <a:pt x="5984131" y="797212"/>
                  </a:lnTo>
                  <a:lnTo>
                    <a:pt x="5936962" y="800880"/>
                  </a:lnTo>
                  <a:lnTo>
                    <a:pt x="5889426" y="804458"/>
                  </a:lnTo>
                  <a:lnTo>
                    <a:pt x="5841531" y="807947"/>
                  </a:lnTo>
                  <a:lnTo>
                    <a:pt x="5793286" y="811347"/>
                  </a:lnTo>
                  <a:lnTo>
                    <a:pt x="5744702" y="814657"/>
                  </a:lnTo>
                  <a:lnTo>
                    <a:pt x="5695786" y="817878"/>
                  </a:lnTo>
                  <a:lnTo>
                    <a:pt x="5646548" y="821009"/>
                  </a:lnTo>
                  <a:lnTo>
                    <a:pt x="5596996" y="824050"/>
                  </a:lnTo>
                  <a:lnTo>
                    <a:pt x="5547141" y="827003"/>
                  </a:lnTo>
                  <a:lnTo>
                    <a:pt x="5496991" y="829866"/>
                  </a:lnTo>
                  <a:lnTo>
                    <a:pt x="5446555" y="832639"/>
                  </a:lnTo>
                  <a:lnTo>
                    <a:pt x="5395842" y="835323"/>
                  </a:lnTo>
                  <a:lnTo>
                    <a:pt x="5344861" y="837917"/>
                  </a:lnTo>
                  <a:lnTo>
                    <a:pt x="5293622" y="840422"/>
                  </a:lnTo>
                  <a:lnTo>
                    <a:pt x="5242133" y="842838"/>
                  </a:lnTo>
                  <a:lnTo>
                    <a:pt x="5190404" y="845164"/>
                  </a:lnTo>
                  <a:lnTo>
                    <a:pt x="5138443" y="847400"/>
                  </a:lnTo>
                  <a:lnTo>
                    <a:pt x="5086260" y="849547"/>
                  </a:lnTo>
                  <a:lnTo>
                    <a:pt x="5033863" y="851605"/>
                  </a:lnTo>
                  <a:lnTo>
                    <a:pt x="4981263" y="853573"/>
                  </a:lnTo>
                  <a:lnTo>
                    <a:pt x="4928467" y="855452"/>
                  </a:lnTo>
                  <a:lnTo>
                    <a:pt x="4875485" y="857241"/>
                  </a:lnTo>
                  <a:lnTo>
                    <a:pt x="4822327" y="858941"/>
                  </a:lnTo>
                  <a:lnTo>
                    <a:pt x="4769000" y="860551"/>
                  </a:lnTo>
                  <a:lnTo>
                    <a:pt x="4715514" y="862072"/>
                  </a:lnTo>
                  <a:lnTo>
                    <a:pt x="4661879" y="863504"/>
                  </a:lnTo>
                  <a:lnTo>
                    <a:pt x="4608103" y="864846"/>
                  </a:lnTo>
                  <a:lnTo>
                    <a:pt x="4554196" y="866098"/>
                  </a:lnTo>
                  <a:lnTo>
                    <a:pt x="4500166" y="867261"/>
                  </a:lnTo>
                  <a:lnTo>
                    <a:pt x="4446022" y="868335"/>
                  </a:lnTo>
                  <a:lnTo>
                    <a:pt x="4391774" y="869319"/>
                  </a:lnTo>
                  <a:lnTo>
                    <a:pt x="4337431" y="870213"/>
                  </a:lnTo>
                  <a:lnTo>
                    <a:pt x="4283002" y="871019"/>
                  </a:lnTo>
                  <a:lnTo>
                    <a:pt x="4228495" y="871734"/>
                  </a:lnTo>
                  <a:lnTo>
                    <a:pt x="4173921" y="872360"/>
                  </a:lnTo>
                  <a:lnTo>
                    <a:pt x="4119287" y="872897"/>
                  </a:lnTo>
                  <a:lnTo>
                    <a:pt x="4064604" y="873345"/>
                  </a:lnTo>
                  <a:lnTo>
                    <a:pt x="4009879" y="873702"/>
                  </a:lnTo>
                  <a:lnTo>
                    <a:pt x="3955123" y="873971"/>
                  </a:lnTo>
                  <a:lnTo>
                    <a:pt x="3900344" y="874150"/>
                  </a:lnTo>
                  <a:lnTo>
                    <a:pt x="3845552" y="874239"/>
                  </a:lnTo>
                  <a:lnTo>
                    <a:pt x="3790755" y="874239"/>
                  </a:lnTo>
                  <a:lnTo>
                    <a:pt x="3735963" y="874150"/>
                  </a:lnTo>
                  <a:lnTo>
                    <a:pt x="3681184" y="873971"/>
                  </a:lnTo>
                  <a:lnTo>
                    <a:pt x="3626428" y="873702"/>
                  </a:lnTo>
                  <a:lnTo>
                    <a:pt x="3571704" y="873345"/>
                  </a:lnTo>
                  <a:lnTo>
                    <a:pt x="3517020" y="872897"/>
                  </a:lnTo>
                  <a:lnTo>
                    <a:pt x="3462387" y="872360"/>
                  </a:lnTo>
                  <a:lnTo>
                    <a:pt x="3407812" y="871734"/>
                  </a:lnTo>
                  <a:lnTo>
                    <a:pt x="3353305" y="871019"/>
                  </a:lnTo>
                  <a:lnTo>
                    <a:pt x="3298876" y="870213"/>
                  </a:lnTo>
                  <a:lnTo>
                    <a:pt x="3244533" y="869319"/>
                  </a:lnTo>
                  <a:lnTo>
                    <a:pt x="3190285" y="868335"/>
                  </a:lnTo>
                  <a:lnTo>
                    <a:pt x="3136142" y="867261"/>
                  </a:lnTo>
                  <a:lnTo>
                    <a:pt x="3082112" y="866098"/>
                  </a:lnTo>
                  <a:lnTo>
                    <a:pt x="3028204" y="864846"/>
                  </a:lnTo>
                  <a:lnTo>
                    <a:pt x="2974428" y="863504"/>
                  </a:lnTo>
                  <a:lnTo>
                    <a:pt x="2920793" y="862072"/>
                  </a:lnTo>
                  <a:lnTo>
                    <a:pt x="2867307" y="860551"/>
                  </a:lnTo>
                  <a:lnTo>
                    <a:pt x="2813981" y="858941"/>
                  </a:lnTo>
                  <a:lnTo>
                    <a:pt x="2760822" y="857241"/>
                  </a:lnTo>
                  <a:lnTo>
                    <a:pt x="2707840" y="855452"/>
                  </a:lnTo>
                  <a:lnTo>
                    <a:pt x="2655044" y="853573"/>
                  </a:lnTo>
                  <a:lnTo>
                    <a:pt x="2602444" y="851605"/>
                  </a:lnTo>
                  <a:lnTo>
                    <a:pt x="2550047" y="849547"/>
                  </a:lnTo>
                  <a:lnTo>
                    <a:pt x="2497864" y="847400"/>
                  </a:lnTo>
                  <a:lnTo>
                    <a:pt x="2445903" y="845164"/>
                  </a:lnTo>
                  <a:lnTo>
                    <a:pt x="2394174" y="842838"/>
                  </a:lnTo>
                  <a:lnTo>
                    <a:pt x="2342685" y="840422"/>
                  </a:lnTo>
                  <a:lnTo>
                    <a:pt x="2291446" y="837917"/>
                  </a:lnTo>
                  <a:lnTo>
                    <a:pt x="2240465" y="835323"/>
                  </a:lnTo>
                  <a:lnTo>
                    <a:pt x="2189752" y="832639"/>
                  </a:lnTo>
                  <a:lnTo>
                    <a:pt x="2139316" y="829866"/>
                  </a:lnTo>
                  <a:lnTo>
                    <a:pt x="2089166" y="827003"/>
                  </a:lnTo>
                  <a:lnTo>
                    <a:pt x="2039311" y="824050"/>
                  </a:lnTo>
                  <a:lnTo>
                    <a:pt x="1989760" y="821009"/>
                  </a:lnTo>
                  <a:lnTo>
                    <a:pt x="1940522" y="817878"/>
                  </a:lnTo>
                  <a:lnTo>
                    <a:pt x="1891606" y="814657"/>
                  </a:lnTo>
                  <a:lnTo>
                    <a:pt x="1843021" y="811347"/>
                  </a:lnTo>
                  <a:lnTo>
                    <a:pt x="1794777" y="807947"/>
                  </a:lnTo>
                  <a:lnTo>
                    <a:pt x="1746882" y="804458"/>
                  </a:lnTo>
                  <a:lnTo>
                    <a:pt x="1699345" y="800880"/>
                  </a:lnTo>
                  <a:lnTo>
                    <a:pt x="1652177" y="797212"/>
                  </a:lnTo>
                  <a:lnTo>
                    <a:pt x="1605384" y="793454"/>
                  </a:lnTo>
                  <a:lnTo>
                    <a:pt x="1558978" y="789607"/>
                  </a:lnTo>
                  <a:lnTo>
                    <a:pt x="1512966" y="785671"/>
                  </a:lnTo>
                  <a:lnTo>
                    <a:pt x="1467358" y="781645"/>
                  </a:lnTo>
                  <a:lnTo>
                    <a:pt x="1422163" y="777530"/>
                  </a:lnTo>
                  <a:lnTo>
                    <a:pt x="1377391" y="773325"/>
                  </a:lnTo>
                  <a:lnTo>
                    <a:pt x="1333049" y="769031"/>
                  </a:lnTo>
                  <a:lnTo>
                    <a:pt x="1289147" y="764647"/>
                  </a:lnTo>
                  <a:lnTo>
                    <a:pt x="1245695" y="760174"/>
                  </a:lnTo>
                  <a:lnTo>
                    <a:pt x="1202701" y="755611"/>
                  </a:lnTo>
                  <a:lnTo>
                    <a:pt x="1160174" y="750959"/>
                  </a:lnTo>
                  <a:lnTo>
                    <a:pt x="1118124" y="746218"/>
                  </a:lnTo>
                  <a:lnTo>
                    <a:pt x="1050359" y="738264"/>
                  </a:lnTo>
                  <a:lnTo>
                    <a:pt x="984711" y="730165"/>
                  </a:lnTo>
                  <a:lnTo>
                    <a:pt x="921181" y="721924"/>
                  </a:lnTo>
                  <a:lnTo>
                    <a:pt x="859769" y="713546"/>
                  </a:lnTo>
                  <a:lnTo>
                    <a:pt x="800475" y="705037"/>
                  </a:lnTo>
                  <a:lnTo>
                    <a:pt x="743298" y="696400"/>
                  </a:lnTo>
                  <a:lnTo>
                    <a:pt x="688239" y="687640"/>
                  </a:lnTo>
                  <a:lnTo>
                    <a:pt x="635297" y="678762"/>
                  </a:lnTo>
                  <a:lnTo>
                    <a:pt x="584474" y="669770"/>
                  </a:lnTo>
                  <a:lnTo>
                    <a:pt x="535767" y="660669"/>
                  </a:lnTo>
                  <a:lnTo>
                    <a:pt x="489179" y="651465"/>
                  </a:lnTo>
                  <a:lnTo>
                    <a:pt x="444708" y="642160"/>
                  </a:lnTo>
                  <a:lnTo>
                    <a:pt x="402355" y="632761"/>
                  </a:lnTo>
                  <a:lnTo>
                    <a:pt x="362119" y="623271"/>
                  </a:lnTo>
                  <a:lnTo>
                    <a:pt x="324001" y="613695"/>
                  </a:lnTo>
                  <a:lnTo>
                    <a:pt x="254119" y="594305"/>
                  </a:lnTo>
                  <a:lnTo>
                    <a:pt x="192707" y="574628"/>
                  </a:lnTo>
                  <a:lnTo>
                    <a:pt x="139765" y="554701"/>
                  </a:lnTo>
                  <a:lnTo>
                    <a:pt x="95294" y="534560"/>
                  </a:lnTo>
                  <a:lnTo>
                    <a:pt x="59294" y="514243"/>
                  </a:lnTo>
                  <a:lnTo>
                    <a:pt x="21176" y="483519"/>
                  </a:lnTo>
                  <a:lnTo>
                    <a:pt x="0" y="442283"/>
                  </a:lnTo>
                  <a:lnTo>
                    <a:pt x="0" y="431956"/>
                  </a:lnTo>
                  <a:lnTo>
                    <a:pt x="2117" y="421632"/>
                  </a:lnTo>
                  <a:lnTo>
                    <a:pt x="31764" y="380452"/>
                  </a:lnTo>
                  <a:lnTo>
                    <a:pt x="76235" y="349818"/>
                  </a:lnTo>
                  <a:lnTo>
                    <a:pt x="116471" y="329584"/>
                  </a:lnTo>
                  <a:lnTo>
                    <a:pt x="165177" y="309545"/>
                  </a:lnTo>
                  <a:lnTo>
                    <a:pt x="222354" y="289738"/>
                  </a:lnTo>
                  <a:lnTo>
                    <a:pt x="288001" y="270200"/>
                  </a:lnTo>
                  <a:lnTo>
                    <a:pt x="362119" y="250968"/>
                  </a:lnTo>
                  <a:lnTo>
                    <a:pt x="402355" y="241478"/>
                  </a:lnTo>
                  <a:lnTo>
                    <a:pt x="444708" y="232079"/>
                  </a:lnTo>
                  <a:lnTo>
                    <a:pt x="489179" y="222774"/>
                  </a:lnTo>
                  <a:lnTo>
                    <a:pt x="535767" y="213569"/>
                  </a:lnTo>
                  <a:lnTo>
                    <a:pt x="584474" y="204469"/>
                  </a:lnTo>
                  <a:lnTo>
                    <a:pt x="635297" y="195477"/>
                  </a:lnTo>
                  <a:lnTo>
                    <a:pt x="688239" y="186599"/>
                  </a:lnTo>
                  <a:lnTo>
                    <a:pt x="743298" y="177839"/>
                  </a:lnTo>
                  <a:lnTo>
                    <a:pt x="800475" y="169202"/>
                  </a:lnTo>
                  <a:lnTo>
                    <a:pt x="859769" y="160692"/>
                  </a:lnTo>
                  <a:lnTo>
                    <a:pt x="921181" y="152315"/>
                  </a:lnTo>
                  <a:lnTo>
                    <a:pt x="984711" y="144074"/>
                  </a:lnTo>
                  <a:lnTo>
                    <a:pt x="1050359" y="135975"/>
                  </a:lnTo>
                  <a:lnTo>
                    <a:pt x="1118124" y="128021"/>
                  </a:lnTo>
                  <a:lnTo>
                    <a:pt x="1160174" y="123280"/>
                  </a:lnTo>
                  <a:lnTo>
                    <a:pt x="1202701" y="118627"/>
                  </a:lnTo>
                  <a:lnTo>
                    <a:pt x="1245695" y="114065"/>
                  </a:lnTo>
                  <a:lnTo>
                    <a:pt x="1289147" y="109592"/>
                  </a:lnTo>
                  <a:lnTo>
                    <a:pt x="1333049" y="105208"/>
                  </a:lnTo>
                  <a:lnTo>
                    <a:pt x="1377391" y="100914"/>
                  </a:lnTo>
                  <a:lnTo>
                    <a:pt x="1422163" y="96709"/>
                  </a:lnTo>
                  <a:lnTo>
                    <a:pt x="1467358" y="92594"/>
                  </a:lnTo>
                  <a:lnTo>
                    <a:pt x="1512966" y="88568"/>
                  </a:lnTo>
                  <a:lnTo>
                    <a:pt x="1558978" y="84632"/>
                  </a:lnTo>
                  <a:lnTo>
                    <a:pt x="1605384" y="80785"/>
                  </a:lnTo>
                  <a:lnTo>
                    <a:pt x="1652177" y="77027"/>
                  </a:lnTo>
                  <a:lnTo>
                    <a:pt x="1699345" y="73359"/>
                  </a:lnTo>
                  <a:lnTo>
                    <a:pt x="1746882" y="69781"/>
                  </a:lnTo>
                  <a:lnTo>
                    <a:pt x="1794777" y="66292"/>
                  </a:lnTo>
                  <a:lnTo>
                    <a:pt x="1843021" y="62892"/>
                  </a:lnTo>
                  <a:lnTo>
                    <a:pt x="1891606" y="59582"/>
                  </a:lnTo>
                  <a:lnTo>
                    <a:pt x="1940522" y="56361"/>
                  </a:lnTo>
                  <a:lnTo>
                    <a:pt x="1989760" y="53230"/>
                  </a:lnTo>
                  <a:lnTo>
                    <a:pt x="2039311" y="50188"/>
                  </a:lnTo>
                  <a:lnTo>
                    <a:pt x="2089166" y="47236"/>
                  </a:lnTo>
                  <a:lnTo>
                    <a:pt x="2139316" y="44373"/>
                  </a:lnTo>
                  <a:lnTo>
                    <a:pt x="2189752" y="41600"/>
                  </a:lnTo>
                  <a:lnTo>
                    <a:pt x="2240465" y="38916"/>
                  </a:lnTo>
                  <a:lnTo>
                    <a:pt x="2291446" y="36321"/>
                  </a:lnTo>
                  <a:lnTo>
                    <a:pt x="2342685" y="33817"/>
                  </a:lnTo>
                  <a:lnTo>
                    <a:pt x="2394174" y="31401"/>
                  </a:lnTo>
                  <a:lnTo>
                    <a:pt x="2445903" y="29075"/>
                  </a:lnTo>
                  <a:lnTo>
                    <a:pt x="2497864" y="26838"/>
                  </a:lnTo>
                  <a:lnTo>
                    <a:pt x="2550047" y="24691"/>
                  </a:lnTo>
                  <a:lnTo>
                    <a:pt x="2602444" y="22634"/>
                  </a:lnTo>
                  <a:lnTo>
                    <a:pt x="2655044" y="20665"/>
                  </a:lnTo>
                  <a:lnTo>
                    <a:pt x="2707840" y="18787"/>
                  </a:lnTo>
                  <a:lnTo>
                    <a:pt x="2760822" y="16997"/>
                  </a:lnTo>
                  <a:lnTo>
                    <a:pt x="2813981" y="15298"/>
                  </a:lnTo>
                  <a:lnTo>
                    <a:pt x="2867307" y="13687"/>
                  </a:lnTo>
                  <a:lnTo>
                    <a:pt x="2920793" y="12166"/>
                  </a:lnTo>
                  <a:lnTo>
                    <a:pt x="2974428" y="10735"/>
                  </a:lnTo>
                  <a:lnTo>
                    <a:pt x="3028204" y="9393"/>
                  </a:lnTo>
                  <a:lnTo>
                    <a:pt x="3082112" y="8141"/>
                  </a:lnTo>
                  <a:lnTo>
                    <a:pt x="3136142" y="6978"/>
                  </a:lnTo>
                  <a:lnTo>
                    <a:pt x="3190285" y="5904"/>
                  </a:lnTo>
                  <a:lnTo>
                    <a:pt x="3244533" y="4920"/>
                  </a:lnTo>
                  <a:lnTo>
                    <a:pt x="3298876" y="4025"/>
                  </a:lnTo>
                  <a:lnTo>
                    <a:pt x="3353305" y="3220"/>
                  </a:lnTo>
                  <a:lnTo>
                    <a:pt x="3407812" y="2504"/>
                  </a:lnTo>
                  <a:lnTo>
                    <a:pt x="3462387" y="1878"/>
                  </a:lnTo>
                  <a:lnTo>
                    <a:pt x="3517020" y="1341"/>
                  </a:lnTo>
                  <a:lnTo>
                    <a:pt x="3571704" y="894"/>
                  </a:lnTo>
                  <a:lnTo>
                    <a:pt x="3626428" y="536"/>
                  </a:lnTo>
                  <a:lnTo>
                    <a:pt x="3681184" y="268"/>
                  </a:lnTo>
                  <a:lnTo>
                    <a:pt x="3735963" y="89"/>
                  </a:lnTo>
                  <a:lnTo>
                    <a:pt x="3790755" y="0"/>
                  </a:lnTo>
                  <a:lnTo>
                    <a:pt x="3845552" y="0"/>
                  </a:lnTo>
                  <a:lnTo>
                    <a:pt x="3900344" y="89"/>
                  </a:lnTo>
                  <a:lnTo>
                    <a:pt x="3955123" y="268"/>
                  </a:lnTo>
                  <a:lnTo>
                    <a:pt x="4009879" y="536"/>
                  </a:lnTo>
                  <a:lnTo>
                    <a:pt x="4064604" y="894"/>
                  </a:lnTo>
                  <a:lnTo>
                    <a:pt x="4119287" y="1341"/>
                  </a:lnTo>
                  <a:lnTo>
                    <a:pt x="4173921" y="1878"/>
                  </a:lnTo>
                  <a:lnTo>
                    <a:pt x="4228495" y="2504"/>
                  </a:lnTo>
                  <a:lnTo>
                    <a:pt x="4283002" y="3220"/>
                  </a:lnTo>
                  <a:lnTo>
                    <a:pt x="4337431" y="4025"/>
                  </a:lnTo>
                  <a:lnTo>
                    <a:pt x="4391774" y="4920"/>
                  </a:lnTo>
                  <a:lnTo>
                    <a:pt x="4446022" y="5904"/>
                  </a:lnTo>
                  <a:lnTo>
                    <a:pt x="4500166" y="6978"/>
                  </a:lnTo>
                  <a:lnTo>
                    <a:pt x="4554196" y="8141"/>
                  </a:lnTo>
                  <a:lnTo>
                    <a:pt x="4608103" y="9393"/>
                  </a:lnTo>
                  <a:lnTo>
                    <a:pt x="4661879" y="10735"/>
                  </a:lnTo>
                  <a:lnTo>
                    <a:pt x="4715514" y="12166"/>
                  </a:lnTo>
                  <a:lnTo>
                    <a:pt x="4769000" y="13687"/>
                  </a:lnTo>
                  <a:lnTo>
                    <a:pt x="4822327" y="15298"/>
                  </a:lnTo>
                  <a:lnTo>
                    <a:pt x="4875485" y="16997"/>
                  </a:lnTo>
                  <a:lnTo>
                    <a:pt x="4928467" y="18787"/>
                  </a:lnTo>
                  <a:lnTo>
                    <a:pt x="4981263" y="20665"/>
                  </a:lnTo>
                  <a:lnTo>
                    <a:pt x="5033863" y="22634"/>
                  </a:lnTo>
                  <a:lnTo>
                    <a:pt x="5086260" y="24691"/>
                  </a:lnTo>
                  <a:lnTo>
                    <a:pt x="5138443" y="26838"/>
                  </a:lnTo>
                  <a:lnTo>
                    <a:pt x="5190404" y="29075"/>
                  </a:lnTo>
                  <a:lnTo>
                    <a:pt x="5242133" y="31401"/>
                  </a:lnTo>
                  <a:lnTo>
                    <a:pt x="5293622" y="33817"/>
                  </a:lnTo>
                  <a:lnTo>
                    <a:pt x="5344861" y="36321"/>
                  </a:lnTo>
                  <a:lnTo>
                    <a:pt x="5395842" y="38916"/>
                  </a:lnTo>
                  <a:lnTo>
                    <a:pt x="5446555" y="41600"/>
                  </a:lnTo>
                  <a:lnTo>
                    <a:pt x="5496991" y="44373"/>
                  </a:lnTo>
                  <a:lnTo>
                    <a:pt x="5547141" y="47236"/>
                  </a:lnTo>
                  <a:lnTo>
                    <a:pt x="5596996" y="50188"/>
                  </a:lnTo>
                  <a:lnTo>
                    <a:pt x="5646548" y="53230"/>
                  </a:lnTo>
                  <a:lnTo>
                    <a:pt x="5695786" y="56361"/>
                  </a:lnTo>
                  <a:lnTo>
                    <a:pt x="5744702" y="59582"/>
                  </a:lnTo>
                  <a:lnTo>
                    <a:pt x="5793286" y="62892"/>
                  </a:lnTo>
                  <a:lnTo>
                    <a:pt x="5841531" y="66292"/>
                  </a:lnTo>
                  <a:lnTo>
                    <a:pt x="5889426" y="69781"/>
                  </a:lnTo>
                  <a:lnTo>
                    <a:pt x="5936962" y="73359"/>
                  </a:lnTo>
                  <a:lnTo>
                    <a:pt x="5984131" y="77027"/>
                  </a:lnTo>
                  <a:lnTo>
                    <a:pt x="6030923" y="80785"/>
                  </a:lnTo>
                  <a:lnTo>
                    <a:pt x="6077330" y="84632"/>
                  </a:lnTo>
                  <a:lnTo>
                    <a:pt x="6123341" y="88568"/>
                  </a:lnTo>
                  <a:lnTo>
                    <a:pt x="6168949" y="92594"/>
                  </a:lnTo>
                  <a:lnTo>
                    <a:pt x="6214144" y="96709"/>
                  </a:lnTo>
                  <a:lnTo>
                    <a:pt x="6258917" y="100914"/>
                  </a:lnTo>
                  <a:lnTo>
                    <a:pt x="6303259" y="105208"/>
                  </a:lnTo>
                  <a:lnTo>
                    <a:pt x="6347160" y="109592"/>
                  </a:lnTo>
                  <a:lnTo>
                    <a:pt x="6390613" y="114065"/>
                  </a:lnTo>
                  <a:lnTo>
                    <a:pt x="6433607" y="118627"/>
                  </a:lnTo>
                  <a:lnTo>
                    <a:pt x="6476134" y="123280"/>
                  </a:lnTo>
                  <a:lnTo>
                    <a:pt x="6518184" y="128021"/>
                  </a:lnTo>
                  <a:close/>
                </a:path>
              </a:pathLst>
            </a:custGeom>
            <a:ln w="508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264" y="475609"/>
            <a:ext cx="4372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Jump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5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7533640" cy="1160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Press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Can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jump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address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or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named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location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701" y="3546754"/>
            <a:ext cx="49530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475609"/>
            <a:ext cx="2437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3020060" cy="16306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Many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options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Search,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Text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handy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994" y="107821"/>
            <a:ext cx="4255805" cy="66545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032" y="2496497"/>
            <a:ext cx="5790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0" dirty="0"/>
              <a:t> </a:t>
            </a:r>
            <a:r>
              <a:rPr spc="-15" dirty="0"/>
              <a:t>Cross-References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8778" y="475609"/>
            <a:ext cx="5703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</a:t>
            </a:r>
            <a:r>
              <a:rPr spc="-25" dirty="0"/>
              <a:t> </a:t>
            </a:r>
            <a:r>
              <a:rPr spc="-20" dirty="0"/>
              <a:t>Cross-References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4278562"/>
            <a:ext cx="7947025" cy="1879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080" indent="-342900">
              <a:lnSpc>
                <a:spcPts val="3329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XREF comment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shows where</a:t>
            </a:r>
            <a:r>
              <a:rPr sz="3200" dirty="0">
                <a:latin typeface="Trebuchet MS"/>
                <a:cs typeface="Trebuchet MS"/>
              </a:rPr>
              <a:t> this </a:t>
            </a:r>
            <a:r>
              <a:rPr sz="3200" spc="-5" dirty="0">
                <a:latin typeface="Trebuchet MS"/>
                <a:cs typeface="Trebuchet MS"/>
              </a:rPr>
              <a:t>function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called</a:t>
            </a:r>
            <a:endParaRPr sz="3200">
              <a:latin typeface="Trebuchet MS"/>
              <a:cs typeface="Trebuchet MS"/>
            </a:endParaRPr>
          </a:p>
          <a:p>
            <a:pPr marL="354965" marR="1155065" indent="-342900">
              <a:lnSpc>
                <a:spcPts val="3329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But it </a:t>
            </a:r>
            <a:r>
              <a:rPr sz="3200" dirty="0">
                <a:latin typeface="Trebuchet MS"/>
                <a:cs typeface="Trebuchet MS"/>
              </a:rPr>
              <a:t>only shows a </a:t>
            </a:r>
            <a:r>
              <a:rPr sz="3200" spc="-5" dirty="0">
                <a:latin typeface="Trebuchet MS"/>
                <a:cs typeface="Trebuchet MS"/>
              </a:rPr>
              <a:t>couple </a:t>
            </a:r>
            <a:r>
              <a:rPr sz="3200" dirty="0">
                <a:latin typeface="Trebuchet MS"/>
                <a:cs typeface="Trebuchet MS"/>
              </a:rPr>
              <a:t>of </a:t>
            </a:r>
            <a:r>
              <a:rPr sz="3200" spc="-5" dirty="0">
                <a:latin typeface="Trebuchet MS"/>
                <a:cs typeface="Trebuchet MS"/>
              </a:rPr>
              <a:t>cross-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references by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default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437" y="1595437"/>
            <a:ext cx="7702550" cy="2526030"/>
            <a:chOff x="452437" y="1595437"/>
            <a:chExt cx="7702550" cy="2526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00200"/>
              <a:ext cx="7692505" cy="25160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1600200"/>
              <a:ext cx="7693025" cy="2516505"/>
            </a:xfrm>
            <a:custGeom>
              <a:avLst/>
              <a:gdLst/>
              <a:ahLst/>
              <a:cxnLst/>
              <a:rect l="l" t="t" r="r" b="b"/>
              <a:pathLst>
                <a:path w="7693025" h="2516504">
                  <a:moveTo>
                    <a:pt x="0" y="0"/>
                  </a:moveTo>
                  <a:lnTo>
                    <a:pt x="7692505" y="0"/>
                  </a:lnTo>
                  <a:lnTo>
                    <a:pt x="7692505" y="2516071"/>
                  </a:lnTo>
                  <a:lnTo>
                    <a:pt x="0" y="25160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493" y="475609"/>
            <a:ext cx="6957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</a:t>
            </a:r>
            <a:r>
              <a:rPr spc="-20" dirty="0"/>
              <a:t> </a:t>
            </a:r>
            <a:r>
              <a:rPr spc="-5" dirty="0"/>
              <a:t>Graph</a:t>
            </a:r>
            <a:r>
              <a:rPr spc="-20" dirty="0"/>
              <a:t> </a:t>
            </a:r>
            <a:r>
              <a:rPr spc="-5" dirty="0"/>
              <a:t>Mode</a:t>
            </a:r>
            <a:r>
              <a:rPr spc="-10" dirty="0"/>
              <a:t> </a:t>
            </a:r>
            <a:r>
              <a:rPr spc="-5" dirty="0"/>
              <a:t>Display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491" y="2391846"/>
            <a:ext cx="6819900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835" y="475609"/>
            <a:ext cx="6854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330" algn="l"/>
                <a:tab pos="2578735" algn="l"/>
              </a:tabLst>
            </a:pPr>
            <a:r>
              <a:rPr spc="-275" dirty="0"/>
              <a:t>To	</a:t>
            </a:r>
            <a:r>
              <a:rPr dirty="0"/>
              <a:t>See</a:t>
            </a:r>
            <a:r>
              <a:rPr spc="-245" dirty="0"/>
              <a:t> </a:t>
            </a:r>
            <a:r>
              <a:rPr spc="-5" dirty="0"/>
              <a:t>All	</a:t>
            </a:r>
            <a:r>
              <a:rPr spc="-15" dirty="0"/>
              <a:t>Cross-References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6214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Click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function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name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and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press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7880" y="2679651"/>
            <a:ext cx="7317105" cy="2643505"/>
            <a:chOff x="1017880" y="2679651"/>
            <a:chExt cx="7317105" cy="26435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643" y="2684414"/>
              <a:ext cx="7306952" cy="26334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2643" y="2684414"/>
              <a:ext cx="7307580" cy="2633980"/>
            </a:xfrm>
            <a:custGeom>
              <a:avLst/>
              <a:gdLst/>
              <a:ahLst/>
              <a:cxnLst/>
              <a:rect l="l" t="t" r="r" b="b"/>
              <a:pathLst>
                <a:path w="7307580" h="2633979">
                  <a:moveTo>
                    <a:pt x="0" y="0"/>
                  </a:moveTo>
                  <a:lnTo>
                    <a:pt x="7306952" y="0"/>
                  </a:lnTo>
                  <a:lnTo>
                    <a:pt x="7306952" y="2633469"/>
                  </a:lnTo>
                  <a:lnTo>
                    <a:pt x="0" y="26334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038" y="2496497"/>
            <a:ext cx="4966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456" y="515118"/>
            <a:ext cx="79101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Function</a:t>
            </a:r>
            <a:r>
              <a:rPr sz="3900" dirty="0"/>
              <a:t> and</a:t>
            </a:r>
            <a:r>
              <a:rPr sz="3900" spc="-215" dirty="0"/>
              <a:t> </a:t>
            </a:r>
            <a:r>
              <a:rPr sz="3900" spc="-5" dirty="0"/>
              <a:t>Argument</a:t>
            </a:r>
            <a:r>
              <a:rPr sz="3900" dirty="0"/>
              <a:t> </a:t>
            </a:r>
            <a:r>
              <a:rPr sz="3900" spc="-20" dirty="0"/>
              <a:t>Recognition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439659" cy="1550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IDA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Pro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identifies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function,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names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it,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and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also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names</a:t>
            </a:r>
            <a:r>
              <a:rPr sz="3200" spc="-5" dirty="0">
                <a:latin typeface="Trebuchet MS"/>
                <a:cs typeface="Trebuchet MS"/>
              </a:rPr>
              <a:t> the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local variables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It's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not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always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correct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437" y="3709834"/>
            <a:ext cx="8246745" cy="2421255"/>
            <a:chOff x="452437" y="3709834"/>
            <a:chExt cx="8246745" cy="2421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725036"/>
              <a:ext cx="8236907" cy="24011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3714596"/>
              <a:ext cx="8237220" cy="2411730"/>
            </a:xfrm>
            <a:custGeom>
              <a:avLst/>
              <a:gdLst/>
              <a:ahLst/>
              <a:cxnLst/>
              <a:rect l="l" t="t" r="r" b="b"/>
              <a:pathLst>
                <a:path w="8237220" h="2411729">
                  <a:moveTo>
                    <a:pt x="0" y="0"/>
                  </a:moveTo>
                  <a:lnTo>
                    <a:pt x="8236907" y="0"/>
                  </a:lnTo>
                  <a:lnTo>
                    <a:pt x="8236907" y="2411566"/>
                  </a:lnTo>
                  <a:lnTo>
                    <a:pt x="0" y="24115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792" y="2496497"/>
            <a:ext cx="5847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15" dirty="0"/>
              <a:t> </a:t>
            </a:r>
            <a:r>
              <a:rPr spc="-5" dirty="0"/>
              <a:t>Graphing</a:t>
            </a:r>
            <a:r>
              <a:rPr spc="-10" dirty="0"/>
              <a:t> </a:t>
            </a:r>
            <a:r>
              <a:rPr spc="-5" dirty="0"/>
              <a:t>Options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Graphing</a:t>
            </a:r>
            <a:r>
              <a:rPr spc="-45" dirty="0"/>
              <a:t> </a:t>
            </a:r>
            <a:r>
              <a:rPr spc="-5" dirty="0"/>
              <a:t>Options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580045"/>
            <a:ext cx="8223250" cy="1624965"/>
            <a:chOff x="457200" y="1580045"/>
            <a:chExt cx="8223250" cy="1624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580045"/>
              <a:ext cx="8223089" cy="1624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839" y="2378192"/>
              <a:ext cx="1517876" cy="4898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27544" y="2418692"/>
              <a:ext cx="1388745" cy="363220"/>
            </a:xfrm>
            <a:custGeom>
              <a:avLst/>
              <a:gdLst/>
              <a:ahLst/>
              <a:cxnLst/>
              <a:rect l="l" t="t" r="r" b="b"/>
              <a:pathLst>
                <a:path w="1388745" h="363219">
                  <a:moveTo>
                    <a:pt x="1185981" y="53131"/>
                  </a:moveTo>
                  <a:lnTo>
                    <a:pt x="1243834" y="70220"/>
                  </a:lnTo>
                  <a:lnTo>
                    <a:pt x="1292044" y="88632"/>
                  </a:lnTo>
                  <a:lnTo>
                    <a:pt x="1330613" y="108126"/>
                  </a:lnTo>
                  <a:lnTo>
                    <a:pt x="1378823" y="149396"/>
                  </a:lnTo>
                  <a:lnTo>
                    <a:pt x="1388465" y="170693"/>
                  </a:lnTo>
                  <a:lnTo>
                    <a:pt x="1388465" y="192110"/>
                  </a:lnTo>
                  <a:lnTo>
                    <a:pt x="1359539" y="234343"/>
                  </a:lnTo>
                  <a:lnTo>
                    <a:pt x="1292044" y="274171"/>
                  </a:lnTo>
                  <a:lnTo>
                    <a:pt x="1243834" y="292583"/>
                  </a:lnTo>
                  <a:lnTo>
                    <a:pt x="1185981" y="309672"/>
                  </a:lnTo>
                  <a:lnTo>
                    <a:pt x="1144020" y="319767"/>
                  </a:lnTo>
                  <a:lnTo>
                    <a:pt x="1099781" y="328799"/>
                  </a:lnTo>
                  <a:lnTo>
                    <a:pt x="1053517" y="336769"/>
                  </a:lnTo>
                  <a:lnTo>
                    <a:pt x="1005481" y="343676"/>
                  </a:lnTo>
                  <a:lnTo>
                    <a:pt x="955926" y="349521"/>
                  </a:lnTo>
                  <a:lnTo>
                    <a:pt x="905106" y="354302"/>
                  </a:lnTo>
                  <a:lnTo>
                    <a:pt x="853273" y="358022"/>
                  </a:lnTo>
                  <a:lnTo>
                    <a:pt x="800682" y="360678"/>
                  </a:lnTo>
                  <a:lnTo>
                    <a:pt x="747583" y="362272"/>
                  </a:lnTo>
                  <a:lnTo>
                    <a:pt x="694232" y="362804"/>
                  </a:lnTo>
                  <a:lnTo>
                    <a:pt x="640881" y="362272"/>
                  </a:lnTo>
                  <a:lnTo>
                    <a:pt x="587783" y="360678"/>
                  </a:lnTo>
                  <a:lnTo>
                    <a:pt x="535191" y="358022"/>
                  </a:lnTo>
                  <a:lnTo>
                    <a:pt x="483358" y="354302"/>
                  </a:lnTo>
                  <a:lnTo>
                    <a:pt x="432538" y="349521"/>
                  </a:lnTo>
                  <a:lnTo>
                    <a:pt x="382984" y="343676"/>
                  </a:lnTo>
                  <a:lnTo>
                    <a:pt x="334948" y="336769"/>
                  </a:lnTo>
                  <a:lnTo>
                    <a:pt x="288684" y="328799"/>
                  </a:lnTo>
                  <a:lnTo>
                    <a:pt x="244444" y="319767"/>
                  </a:lnTo>
                  <a:lnTo>
                    <a:pt x="202483" y="309672"/>
                  </a:lnTo>
                  <a:lnTo>
                    <a:pt x="144631" y="292583"/>
                  </a:lnTo>
                  <a:lnTo>
                    <a:pt x="96420" y="274171"/>
                  </a:lnTo>
                  <a:lnTo>
                    <a:pt x="57852" y="254678"/>
                  </a:lnTo>
                  <a:lnTo>
                    <a:pt x="9642" y="213407"/>
                  </a:lnTo>
                  <a:lnTo>
                    <a:pt x="0" y="170693"/>
                  </a:lnTo>
                  <a:lnTo>
                    <a:pt x="9642" y="149396"/>
                  </a:lnTo>
                  <a:lnTo>
                    <a:pt x="57852" y="108126"/>
                  </a:lnTo>
                  <a:lnTo>
                    <a:pt x="96420" y="88632"/>
                  </a:lnTo>
                  <a:lnTo>
                    <a:pt x="144631" y="70220"/>
                  </a:lnTo>
                  <a:lnTo>
                    <a:pt x="202483" y="53131"/>
                  </a:lnTo>
                  <a:lnTo>
                    <a:pt x="244444" y="43036"/>
                  </a:lnTo>
                  <a:lnTo>
                    <a:pt x="288684" y="34004"/>
                  </a:lnTo>
                  <a:lnTo>
                    <a:pt x="334948" y="26034"/>
                  </a:lnTo>
                  <a:lnTo>
                    <a:pt x="382984" y="19127"/>
                  </a:lnTo>
                  <a:lnTo>
                    <a:pt x="432538" y="13282"/>
                  </a:lnTo>
                  <a:lnTo>
                    <a:pt x="483358" y="8501"/>
                  </a:lnTo>
                  <a:lnTo>
                    <a:pt x="535191" y="4781"/>
                  </a:lnTo>
                  <a:lnTo>
                    <a:pt x="587783" y="2125"/>
                  </a:lnTo>
                  <a:lnTo>
                    <a:pt x="640881" y="531"/>
                  </a:lnTo>
                  <a:lnTo>
                    <a:pt x="694232" y="0"/>
                  </a:lnTo>
                  <a:lnTo>
                    <a:pt x="747583" y="531"/>
                  </a:lnTo>
                  <a:lnTo>
                    <a:pt x="800682" y="2125"/>
                  </a:lnTo>
                  <a:lnTo>
                    <a:pt x="853273" y="4781"/>
                  </a:lnTo>
                  <a:lnTo>
                    <a:pt x="905106" y="8501"/>
                  </a:lnTo>
                  <a:lnTo>
                    <a:pt x="955926" y="13282"/>
                  </a:lnTo>
                  <a:lnTo>
                    <a:pt x="1005481" y="19127"/>
                  </a:lnTo>
                  <a:lnTo>
                    <a:pt x="1053517" y="26034"/>
                  </a:lnTo>
                  <a:lnTo>
                    <a:pt x="1099781" y="34004"/>
                  </a:lnTo>
                  <a:lnTo>
                    <a:pt x="1144020" y="43036"/>
                  </a:lnTo>
                  <a:lnTo>
                    <a:pt x="1185981" y="53131"/>
                  </a:lnTo>
                  <a:close/>
                </a:path>
              </a:pathLst>
            </a:custGeom>
            <a:ln w="507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1928" y="2405923"/>
              <a:ext cx="1059697" cy="43433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49137" y="2441356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6827" y="3552485"/>
            <a:ext cx="6259402" cy="27375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1840864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dirty="0"/>
              <a:t>Gra</a:t>
            </a:r>
            <a:r>
              <a:rPr sz="3550" spc="-5" dirty="0"/>
              <a:t>p</a:t>
            </a:r>
            <a:r>
              <a:rPr sz="3550" dirty="0"/>
              <a:t>hing  </a:t>
            </a:r>
            <a:r>
              <a:rPr sz="3550" spc="-5" dirty="0"/>
              <a:t>Options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8" y="2684942"/>
            <a:ext cx="7880350" cy="3394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These are </a:t>
            </a:r>
            <a:r>
              <a:rPr sz="3200" spc="-5" dirty="0">
                <a:latin typeface="Trebuchet MS"/>
                <a:cs typeface="Trebuchet MS"/>
              </a:rPr>
              <a:t>"Legacy Graphs"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cannot be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manipulated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with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IDA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first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two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seem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obsolete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5" dirty="0">
                <a:latin typeface="Trebuchet MS"/>
                <a:cs typeface="Trebuchet MS"/>
              </a:rPr>
              <a:t>Flow</a:t>
            </a:r>
            <a:r>
              <a:rPr sz="2800" b="1" spc="-4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chart</a:t>
            </a:r>
            <a:endParaRPr sz="28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55700" algn="l"/>
              </a:tabLst>
            </a:pPr>
            <a:r>
              <a:rPr sz="2400" spc="-5" dirty="0">
                <a:latin typeface="Trebuchet MS"/>
                <a:cs typeface="Trebuchet MS"/>
              </a:rPr>
              <a:t>Create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flow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chart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of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current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b="1" spc="-20" dirty="0">
                <a:latin typeface="Trebuchet MS"/>
                <a:cs typeface="Trebuchet MS"/>
              </a:rPr>
              <a:t>Function</a:t>
            </a:r>
            <a:r>
              <a:rPr sz="2800" b="1" spc="-4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calls</a:t>
            </a:r>
            <a:endParaRPr sz="2800">
              <a:latin typeface="Trebuchet MS"/>
              <a:cs typeface="Trebuchet MS"/>
            </a:endParaRPr>
          </a:p>
          <a:p>
            <a:pPr marL="1247140" lvl="2" indent="-32131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247140" algn="l"/>
                <a:tab pos="1247775" algn="l"/>
              </a:tabLst>
            </a:pPr>
            <a:r>
              <a:rPr sz="2400" spc="-5" dirty="0">
                <a:latin typeface="Trebuchet MS"/>
                <a:cs typeface="Trebuchet MS"/>
              </a:rPr>
              <a:t>Graph function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calls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 </a:t>
            </a:r>
            <a:r>
              <a:rPr sz="2400" dirty="0">
                <a:latin typeface="Trebuchet MS"/>
                <a:cs typeface="Trebuchet MS"/>
              </a:rPr>
              <a:t>entire </a:t>
            </a:r>
            <a:r>
              <a:rPr sz="2400" spc="-5" dirty="0">
                <a:latin typeface="Trebuchet MS"/>
                <a:cs typeface="Trebuchet MS"/>
              </a:rPr>
              <a:t>program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794" y="168559"/>
            <a:ext cx="5168900" cy="22605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1840864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dirty="0"/>
              <a:t>Gra</a:t>
            </a:r>
            <a:r>
              <a:rPr sz="3550" spc="-5" dirty="0"/>
              <a:t>p</a:t>
            </a:r>
            <a:r>
              <a:rPr sz="3550" dirty="0"/>
              <a:t>hing  </a:t>
            </a:r>
            <a:r>
              <a:rPr sz="3550" spc="-5" dirty="0"/>
              <a:t>Options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8" y="2609342"/>
            <a:ext cx="6744334" cy="19799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rebuchet MS"/>
                <a:cs typeface="Trebuchet MS"/>
              </a:rPr>
              <a:t>Xrefs</a:t>
            </a:r>
            <a:r>
              <a:rPr sz="3200" b="1" spc="-5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to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Graphs XREFs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get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" dirty="0">
                <a:latin typeface="Trebuchet MS"/>
                <a:cs typeface="Trebuchet MS"/>
              </a:rPr>
              <a:t> selected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XREF</a:t>
            </a:r>
            <a:endParaRPr sz="2800">
              <a:latin typeface="Trebuchet MS"/>
              <a:cs typeface="Trebuchet MS"/>
            </a:endParaRPr>
          </a:p>
          <a:p>
            <a:pPr marL="755015" marR="250190" lvl="1" indent="-285750">
              <a:lnSpc>
                <a:spcPts val="3200"/>
              </a:lnSpc>
              <a:spcBef>
                <a:spcPts val="7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Can show all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paths </a:t>
            </a:r>
            <a:r>
              <a:rPr sz="2800" dirty="0">
                <a:latin typeface="Trebuchet MS"/>
                <a:cs typeface="Trebuchet MS"/>
              </a:rPr>
              <a:t>that get to a </a:t>
            </a:r>
            <a:r>
              <a:rPr sz="2800" spc="-8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794" y="168559"/>
            <a:ext cx="5168900" cy="22605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601" y="515118"/>
            <a:ext cx="80816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7335" algn="l"/>
              </a:tabLst>
            </a:pPr>
            <a:r>
              <a:rPr sz="3900" spc="-10" dirty="0"/>
              <a:t>Windows</a:t>
            </a:r>
            <a:r>
              <a:rPr sz="3900" dirty="0"/>
              <a:t> Genuine	Status</a:t>
            </a:r>
            <a:r>
              <a:rPr sz="3900" spc="-40" dirty="0"/>
              <a:t> </a:t>
            </a:r>
            <a:r>
              <a:rPr sz="3900" dirty="0"/>
              <a:t>in</a:t>
            </a:r>
            <a:r>
              <a:rPr sz="3900" spc="-35" dirty="0"/>
              <a:t> </a:t>
            </a:r>
            <a:r>
              <a:rPr sz="3900" spc="-5" dirty="0"/>
              <a:t>Calc.exe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86" y="1889323"/>
            <a:ext cx="7672494" cy="450315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1840864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dirty="0"/>
              <a:t>Gra</a:t>
            </a:r>
            <a:r>
              <a:rPr sz="3550" spc="-5" dirty="0"/>
              <a:t>p</a:t>
            </a:r>
            <a:r>
              <a:rPr sz="3550" dirty="0"/>
              <a:t>hing  </a:t>
            </a:r>
            <a:r>
              <a:rPr sz="3550" spc="-5" dirty="0"/>
              <a:t>Options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8" y="2188078"/>
            <a:ext cx="7023734" cy="19799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rebuchet MS"/>
                <a:cs typeface="Trebuchet MS"/>
              </a:rPr>
              <a:t>Xrefs</a:t>
            </a:r>
            <a:r>
              <a:rPr sz="3200" b="1" spc="-5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from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Graphs XREFs from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selected XREF</a:t>
            </a:r>
            <a:endParaRPr sz="2800">
              <a:latin typeface="Trebuchet MS"/>
              <a:cs typeface="Trebuchet MS"/>
            </a:endParaRPr>
          </a:p>
          <a:p>
            <a:pPr marL="755015" marR="5080" lvl="1" indent="-285750">
              <a:lnSpc>
                <a:spcPts val="3200"/>
              </a:lnSpc>
              <a:spcBef>
                <a:spcPts val="7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Can show all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paths </a:t>
            </a:r>
            <a:r>
              <a:rPr sz="2800" dirty="0">
                <a:latin typeface="Trebuchet MS"/>
                <a:cs typeface="Trebuchet MS"/>
              </a:rPr>
              <a:t>that exit </a:t>
            </a:r>
            <a:r>
              <a:rPr sz="2800" spc="-5" dirty="0">
                <a:latin typeface="Trebuchet MS"/>
                <a:cs typeface="Trebuchet MS"/>
              </a:rPr>
              <a:t>from </a:t>
            </a:r>
            <a:r>
              <a:rPr sz="2800" dirty="0">
                <a:latin typeface="Trebuchet MS"/>
                <a:cs typeface="Trebuchet MS"/>
              </a:rPr>
              <a:t>a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794" y="168559"/>
            <a:ext cx="5168900" cy="2260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038" y="4219501"/>
            <a:ext cx="7007291" cy="24920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277498"/>
            <a:ext cx="1840864" cy="1087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55"/>
              </a:spcBef>
            </a:pPr>
            <a:r>
              <a:rPr sz="3550" dirty="0"/>
              <a:t>Gra</a:t>
            </a:r>
            <a:r>
              <a:rPr sz="3550" spc="-5" dirty="0"/>
              <a:t>p</a:t>
            </a:r>
            <a:r>
              <a:rPr sz="3550" dirty="0"/>
              <a:t>hing  </a:t>
            </a:r>
            <a:r>
              <a:rPr sz="3550" spc="-5" dirty="0"/>
              <a:t>Options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8" y="3085560"/>
            <a:ext cx="7698105" cy="19799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rebuchet MS"/>
                <a:cs typeface="Trebuchet MS"/>
              </a:rPr>
              <a:t>User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xrefs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chart...</a:t>
            </a:r>
            <a:endParaRPr sz="3200">
              <a:latin typeface="Trebuchet MS"/>
              <a:cs typeface="Trebuchet MS"/>
            </a:endParaRPr>
          </a:p>
          <a:p>
            <a:pPr marL="755015" marR="5080" lvl="1" indent="-285750">
              <a:lnSpc>
                <a:spcPts val="3200"/>
              </a:lnSpc>
              <a:spcBef>
                <a:spcPts val="76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Customize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graph's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recursive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depth,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symbols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used,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to or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from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symbol, </a:t>
            </a:r>
            <a:r>
              <a:rPr sz="2800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" dirty="0">
                <a:latin typeface="Trebuchet MS"/>
                <a:cs typeface="Trebuchet MS"/>
              </a:rPr>
              <a:t> only way</a:t>
            </a:r>
            <a:r>
              <a:rPr sz="2800" dirty="0">
                <a:latin typeface="Trebuchet MS"/>
                <a:cs typeface="Trebuchet MS"/>
              </a:rPr>
              <a:t> to</a:t>
            </a:r>
            <a:r>
              <a:rPr sz="2800" spc="-5" dirty="0">
                <a:latin typeface="Trebuchet MS"/>
                <a:cs typeface="Trebuchet MS"/>
              </a:rPr>
              <a:t> modify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legacy graphs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794" y="168559"/>
            <a:ext cx="5168900" cy="2260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288" y="475609"/>
            <a:ext cx="4270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Options,</a:t>
            </a:r>
            <a:r>
              <a:rPr spc="-70" dirty="0"/>
              <a:t> </a:t>
            </a:r>
            <a:r>
              <a:rPr dirty="0"/>
              <a:t>General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6752" y="1600200"/>
            <a:ext cx="7025005" cy="4953000"/>
            <a:chOff x="1286752" y="1600200"/>
            <a:chExt cx="7025005" cy="4953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752" y="1600200"/>
              <a:ext cx="6273800" cy="4953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540" y="3272629"/>
              <a:ext cx="1681786" cy="9827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05434" y="3480545"/>
              <a:ext cx="1292225" cy="468630"/>
            </a:xfrm>
            <a:custGeom>
              <a:avLst/>
              <a:gdLst/>
              <a:ahLst/>
              <a:cxnLst/>
              <a:rect l="l" t="t" r="r" b="b"/>
              <a:pathLst>
                <a:path w="1292225" h="468629">
                  <a:moveTo>
                    <a:pt x="1292207" y="0"/>
                  </a:moveTo>
                  <a:lnTo>
                    <a:pt x="35821" y="455142"/>
                  </a:lnTo>
                  <a:lnTo>
                    <a:pt x="0" y="468119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43227" y="3710603"/>
              <a:ext cx="410845" cy="362585"/>
            </a:xfrm>
            <a:custGeom>
              <a:avLst/>
              <a:gdLst/>
              <a:ahLst/>
              <a:cxnLst/>
              <a:rect l="l" t="t" r="r" b="b"/>
              <a:pathLst>
                <a:path w="410845" h="362585">
                  <a:moveTo>
                    <a:pt x="264173" y="0"/>
                  </a:moveTo>
                  <a:lnTo>
                    <a:pt x="248584" y="4508"/>
                  </a:lnTo>
                  <a:lnTo>
                    <a:pt x="235465" y="15020"/>
                  </a:lnTo>
                  <a:lnTo>
                    <a:pt x="0" y="296823"/>
                  </a:lnTo>
                  <a:lnTo>
                    <a:pt x="361318" y="362431"/>
                  </a:lnTo>
                  <a:lnTo>
                    <a:pt x="378126" y="362102"/>
                  </a:lnTo>
                  <a:lnTo>
                    <a:pt x="392987" y="355579"/>
                  </a:lnTo>
                  <a:lnTo>
                    <a:pt x="404317" y="343961"/>
                  </a:lnTo>
                  <a:lnTo>
                    <a:pt x="410535" y="328342"/>
                  </a:lnTo>
                  <a:lnTo>
                    <a:pt x="410205" y="311535"/>
                  </a:lnTo>
                  <a:lnTo>
                    <a:pt x="403683" y="296674"/>
                  </a:lnTo>
                  <a:lnTo>
                    <a:pt x="392064" y="285344"/>
                  </a:lnTo>
                  <a:lnTo>
                    <a:pt x="376445" y="279127"/>
                  </a:lnTo>
                  <a:lnTo>
                    <a:pt x="158226" y="239503"/>
                  </a:lnTo>
                  <a:lnTo>
                    <a:pt x="300436" y="69309"/>
                  </a:lnTo>
                  <a:lnTo>
                    <a:pt x="308449" y="54531"/>
                  </a:lnTo>
                  <a:lnTo>
                    <a:pt x="310115" y="38387"/>
                  </a:lnTo>
                  <a:lnTo>
                    <a:pt x="305606" y="22797"/>
                  </a:lnTo>
                  <a:lnTo>
                    <a:pt x="295094" y="9678"/>
                  </a:lnTo>
                  <a:lnTo>
                    <a:pt x="280316" y="1666"/>
                  </a:lnTo>
                  <a:lnTo>
                    <a:pt x="2641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5361" y="1639036"/>
              <a:ext cx="2498067" cy="12470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89308" y="1847494"/>
              <a:ext cx="2113280" cy="734060"/>
            </a:xfrm>
            <a:custGeom>
              <a:avLst/>
              <a:gdLst/>
              <a:ahLst/>
              <a:cxnLst/>
              <a:rect l="l" t="t" r="r" b="b"/>
              <a:pathLst>
                <a:path w="2113279" h="734060">
                  <a:moveTo>
                    <a:pt x="2113155" y="0"/>
                  </a:moveTo>
                  <a:lnTo>
                    <a:pt x="35992" y="721097"/>
                  </a:lnTo>
                  <a:lnTo>
                    <a:pt x="0" y="733592"/>
                  </a:lnTo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26326" y="2344416"/>
              <a:ext cx="410209" cy="363855"/>
            </a:xfrm>
            <a:custGeom>
              <a:avLst/>
              <a:gdLst/>
              <a:ahLst/>
              <a:cxnLst/>
              <a:rect l="l" t="t" r="r" b="b"/>
              <a:pathLst>
                <a:path w="410210" h="363855">
                  <a:moveTo>
                    <a:pt x="268133" y="0"/>
                  </a:moveTo>
                  <a:lnTo>
                    <a:pt x="252484" y="4299"/>
                  </a:lnTo>
                  <a:lnTo>
                    <a:pt x="239226" y="14634"/>
                  </a:lnTo>
                  <a:lnTo>
                    <a:pt x="0" y="293250"/>
                  </a:lnTo>
                  <a:lnTo>
                    <a:pt x="360406" y="363702"/>
                  </a:lnTo>
                  <a:lnTo>
                    <a:pt x="377216" y="363598"/>
                  </a:lnTo>
                  <a:lnTo>
                    <a:pt x="392163" y="357276"/>
                  </a:lnTo>
                  <a:lnTo>
                    <a:pt x="403648" y="345810"/>
                  </a:lnTo>
                  <a:lnTo>
                    <a:pt x="410075" y="330277"/>
                  </a:lnTo>
                  <a:lnTo>
                    <a:pt x="409971" y="313466"/>
                  </a:lnTo>
                  <a:lnTo>
                    <a:pt x="403649" y="298520"/>
                  </a:lnTo>
                  <a:lnTo>
                    <a:pt x="392183" y="287034"/>
                  </a:lnTo>
                  <a:lnTo>
                    <a:pt x="376648" y="280609"/>
                  </a:lnTo>
                  <a:lnTo>
                    <a:pt x="158982" y="238058"/>
                  </a:lnTo>
                  <a:lnTo>
                    <a:pt x="303462" y="69789"/>
                  </a:lnTo>
                  <a:lnTo>
                    <a:pt x="311672" y="55120"/>
                  </a:lnTo>
                  <a:lnTo>
                    <a:pt x="313555" y="39000"/>
                  </a:lnTo>
                  <a:lnTo>
                    <a:pt x="309256" y="23351"/>
                  </a:lnTo>
                  <a:lnTo>
                    <a:pt x="298921" y="10092"/>
                  </a:lnTo>
                  <a:lnTo>
                    <a:pt x="284252" y="1882"/>
                  </a:lnTo>
                  <a:lnTo>
                    <a:pt x="2681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503" y="2496497"/>
            <a:ext cx="5719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Enhancing</a:t>
            </a:r>
            <a:r>
              <a:rPr spc="-20" dirty="0"/>
              <a:t> </a:t>
            </a:r>
            <a:r>
              <a:rPr spc="-5" dirty="0"/>
              <a:t>Disassembly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161" y="475609"/>
            <a:ext cx="203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74954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There's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no</a:t>
            </a:r>
            <a:r>
              <a:rPr sz="3200" spc="-5" dirty="0">
                <a:latin typeface="Trebuchet MS"/>
                <a:cs typeface="Trebuchet MS"/>
              </a:rPr>
              <a:t> Undo,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if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you </a:t>
            </a:r>
            <a:r>
              <a:rPr sz="3200" dirty="0">
                <a:latin typeface="Trebuchet MS"/>
                <a:cs typeface="Trebuchet MS"/>
              </a:rPr>
              <a:t>make</a:t>
            </a:r>
            <a:r>
              <a:rPr sz="3200" spc="-5" dirty="0">
                <a:latin typeface="Trebuchet MS"/>
                <a:cs typeface="Trebuchet MS"/>
              </a:rPr>
              <a:t> changes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and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mess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them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up,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you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may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-5" dirty="0">
                <a:latin typeface="Trebuchet MS"/>
                <a:cs typeface="Trebuchet MS"/>
              </a:rPr>
              <a:t> sorry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809" y="475609"/>
            <a:ext cx="4974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Renaming</a:t>
            </a:r>
            <a:r>
              <a:rPr spc="-55" dirty="0"/>
              <a:t> </a:t>
            </a:r>
            <a:r>
              <a:rPr spc="-5" dirty="0"/>
              <a:t>Locations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882890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77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You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change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name</a:t>
            </a:r>
            <a:r>
              <a:rPr sz="3200" spc="-5" dirty="0">
                <a:latin typeface="Trebuchet MS"/>
                <a:cs typeface="Trebuchet MS"/>
              </a:rPr>
              <a:t> like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sub_401000</a:t>
            </a:r>
            <a:endParaRPr sz="3200">
              <a:latin typeface="Trebuchet MS"/>
              <a:cs typeface="Trebuchet MS"/>
            </a:endParaRPr>
          </a:p>
          <a:p>
            <a:pPr marL="354965">
              <a:lnSpc>
                <a:spcPts val="3770"/>
              </a:lnSpc>
            </a:pP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ReverseBackdoorThread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Change </a:t>
            </a:r>
            <a:r>
              <a:rPr sz="3200" dirty="0">
                <a:latin typeface="Trebuchet MS"/>
                <a:cs typeface="Trebuchet MS"/>
              </a:rPr>
              <a:t>it in </a:t>
            </a:r>
            <a:r>
              <a:rPr sz="3200" spc="-5" dirty="0">
                <a:latin typeface="Trebuchet MS"/>
                <a:cs typeface="Trebuchet MS"/>
              </a:rPr>
              <a:t>one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place,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IDA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will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change</a:t>
            </a:r>
            <a:r>
              <a:rPr sz="3200" dirty="0">
                <a:latin typeface="Trebuchet MS"/>
                <a:cs typeface="Trebuchet MS"/>
              </a:rPr>
              <a:t> it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everywhere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else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3132" y="1412875"/>
            <a:ext cx="7299325" cy="4632325"/>
            <a:chOff x="1043132" y="1412875"/>
            <a:chExt cx="7299325" cy="4632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094" y="1671638"/>
              <a:ext cx="6845300" cy="4229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7894" y="1417637"/>
              <a:ext cx="7289800" cy="4622800"/>
            </a:xfrm>
            <a:custGeom>
              <a:avLst/>
              <a:gdLst/>
              <a:ahLst/>
              <a:cxnLst/>
              <a:rect l="l" t="t" r="r" b="b"/>
              <a:pathLst>
                <a:path w="7289800" h="4622800">
                  <a:moveTo>
                    <a:pt x="0" y="0"/>
                  </a:moveTo>
                  <a:lnTo>
                    <a:pt x="7289800" y="0"/>
                  </a:lnTo>
                  <a:lnTo>
                    <a:pt x="7289800" y="4622800"/>
                  </a:lnTo>
                  <a:lnTo>
                    <a:pt x="0" y="462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476" y="475609"/>
            <a:ext cx="2644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7887334" cy="16306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Press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colon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</a:t>
            </a:r>
            <a:r>
              <a:rPr sz="3200" b="1" spc="-5" dirty="0">
                <a:latin typeface="Trebuchet MS"/>
                <a:cs typeface="Trebuchet MS"/>
              </a:rPr>
              <a:t>:</a:t>
            </a:r>
            <a:r>
              <a:rPr sz="3200" spc="-5" dirty="0">
                <a:latin typeface="Trebuchet MS"/>
                <a:cs typeface="Trebuchet MS"/>
              </a:rPr>
              <a:t>)</a:t>
            </a:r>
            <a:r>
              <a:rPr sz="3200" dirty="0">
                <a:latin typeface="Trebuchet MS"/>
                <a:cs typeface="Trebuchet MS"/>
              </a:rPr>
              <a:t> to </a:t>
            </a:r>
            <a:r>
              <a:rPr sz="3200" spc="-5" dirty="0">
                <a:latin typeface="Trebuchet MS"/>
                <a:cs typeface="Trebuchet MS"/>
              </a:rPr>
              <a:t>add</a:t>
            </a:r>
            <a:r>
              <a:rPr sz="3200" dirty="0">
                <a:latin typeface="Trebuchet MS"/>
                <a:cs typeface="Trebuchet MS"/>
              </a:rPr>
              <a:t> a </a:t>
            </a:r>
            <a:r>
              <a:rPr sz="3200" spc="-5" dirty="0">
                <a:latin typeface="Trebuchet MS"/>
                <a:cs typeface="Trebuchet MS"/>
              </a:rPr>
              <a:t>single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comment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Press</a:t>
            </a:r>
            <a:r>
              <a:rPr sz="3200" spc="-5" dirty="0">
                <a:latin typeface="Trebuchet MS"/>
                <a:cs typeface="Trebuchet MS"/>
              </a:rPr>
              <a:t> semicolon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</a:t>
            </a:r>
            <a:r>
              <a:rPr sz="3200" b="1" spc="-5" dirty="0">
                <a:latin typeface="Trebuchet MS"/>
                <a:cs typeface="Trebuchet MS"/>
              </a:rPr>
              <a:t>;</a:t>
            </a:r>
            <a:r>
              <a:rPr sz="3200" spc="-5" dirty="0">
                <a:latin typeface="Trebuchet MS"/>
                <a:cs typeface="Trebuchet MS"/>
              </a:rPr>
              <a:t>) to echo this comment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all Xrefs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963" y="475609"/>
            <a:ext cx="5296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Formatting</a:t>
            </a:r>
            <a:r>
              <a:rPr spc="-30" dirty="0"/>
              <a:t> </a:t>
            </a:r>
            <a:r>
              <a:rPr spc="-5" dirty="0"/>
              <a:t>Operands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4"/>
            <a:ext cx="6162040" cy="1160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Hexadecimal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by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default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Right-click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</a:t>
            </a:r>
            <a:r>
              <a:rPr sz="3200" spc="-5" dirty="0">
                <a:latin typeface="Trebuchet MS"/>
                <a:cs typeface="Trebuchet MS"/>
              </a:rPr>
              <a:t> other formats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7894" y="3233378"/>
            <a:ext cx="6355080" cy="2514600"/>
            <a:chOff x="897894" y="3233378"/>
            <a:chExt cx="6355080" cy="2514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347" y="3468870"/>
              <a:ext cx="6081365" cy="22743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2657" y="3238140"/>
              <a:ext cx="6345555" cy="2505075"/>
            </a:xfrm>
            <a:custGeom>
              <a:avLst/>
              <a:gdLst/>
              <a:ahLst/>
              <a:cxnLst/>
              <a:rect l="l" t="t" r="r" b="b"/>
              <a:pathLst>
                <a:path w="6345555" h="2505075">
                  <a:moveTo>
                    <a:pt x="0" y="0"/>
                  </a:moveTo>
                  <a:lnTo>
                    <a:pt x="6345055" y="0"/>
                  </a:lnTo>
                  <a:lnTo>
                    <a:pt x="6345055" y="2505061"/>
                  </a:lnTo>
                  <a:lnTo>
                    <a:pt x="0" y="250506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3760" algn="l"/>
              </a:tabLst>
            </a:pPr>
            <a:r>
              <a:rPr spc="-5" dirty="0"/>
              <a:t>Using</a:t>
            </a:r>
            <a:r>
              <a:rPr spc="10" dirty="0"/>
              <a:t> </a:t>
            </a:r>
            <a:r>
              <a:rPr dirty="0"/>
              <a:t>Named	</a:t>
            </a:r>
            <a:r>
              <a:rPr spc="-5" dirty="0"/>
              <a:t>Constants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" y="1505187"/>
            <a:ext cx="6477000" cy="535281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3760" algn="l"/>
              </a:tabLst>
            </a:pPr>
            <a:r>
              <a:rPr spc="-5" dirty="0"/>
              <a:t>Using</a:t>
            </a:r>
            <a:r>
              <a:rPr spc="10" dirty="0"/>
              <a:t> </a:t>
            </a:r>
            <a:r>
              <a:rPr dirty="0"/>
              <a:t>Named	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296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Makes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Windows</a:t>
            </a:r>
            <a:r>
              <a:rPr sz="3200" spc="-19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API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arguments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clearer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5609" y="3146672"/>
            <a:ext cx="7540625" cy="2635885"/>
            <a:chOff x="855609" y="3146672"/>
            <a:chExt cx="7540625" cy="2635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371" y="3151434"/>
              <a:ext cx="7531100" cy="2512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0371" y="3151435"/>
              <a:ext cx="7531100" cy="2626360"/>
            </a:xfrm>
            <a:custGeom>
              <a:avLst/>
              <a:gdLst/>
              <a:ahLst/>
              <a:cxnLst/>
              <a:rect l="l" t="t" r="r" b="b"/>
              <a:pathLst>
                <a:path w="7531100" h="2626360">
                  <a:moveTo>
                    <a:pt x="0" y="0"/>
                  </a:moveTo>
                  <a:lnTo>
                    <a:pt x="0" y="2626121"/>
                  </a:lnTo>
                  <a:lnTo>
                    <a:pt x="7531100" y="2626121"/>
                  </a:lnTo>
                  <a:lnTo>
                    <a:pt x="75311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26" y="475609"/>
            <a:ext cx="6856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Extending IDA</a:t>
            </a:r>
            <a:r>
              <a:rPr spc="-250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Plug-ins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81875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IDC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(IDA's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scripting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language)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Python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scripts</a:t>
            </a:r>
            <a:r>
              <a:rPr sz="3200" spc="-5" dirty="0">
                <a:latin typeface="Trebuchet MS"/>
                <a:cs typeface="Trebuchet MS"/>
              </a:rPr>
              <a:t> available (link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Ch </a:t>
            </a:r>
            <a:r>
              <a:rPr sz="3200" dirty="0">
                <a:latin typeface="Trebuchet MS"/>
                <a:cs typeface="Trebuchet MS"/>
              </a:rPr>
              <a:t>6a)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43" y="2717800"/>
            <a:ext cx="72771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643" y="475609"/>
            <a:ext cx="6303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</a:tabLst>
            </a:pPr>
            <a:r>
              <a:rPr spc="-5" dirty="0"/>
              <a:t>Better</a:t>
            </a:r>
            <a:r>
              <a:rPr spc="10" dirty="0"/>
              <a:t> </a:t>
            </a:r>
            <a:r>
              <a:rPr spc="-5" dirty="0"/>
              <a:t>Graph	</a:t>
            </a:r>
            <a:r>
              <a:rPr dirty="0"/>
              <a:t>Mode</a:t>
            </a:r>
            <a:r>
              <a:rPr spc="-85" dirty="0"/>
              <a:t> </a:t>
            </a:r>
            <a:r>
              <a:rPr spc="-2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8972"/>
            <a:ext cx="9144000" cy="4057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6365" y="475609"/>
            <a:ext cx="1731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830"/>
            <a:ext cx="2030730" cy="3124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Colors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40" dirty="0">
                <a:latin typeface="Trebuchet MS"/>
                <a:cs typeface="Trebuchet MS"/>
              </a:rPr>
              <a:t>Red</a:t>
            </a:r>
            <a:endParaRPr sz="28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Green</a:t>
            </a:r>
            <a:endParaRPr sz="28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Blue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Di</a:t>
            </a:r>
            <a:r>
              <a:rPr sz="3200" spc="-5" dirty="0">
                <a:latin typeface="Trebuchet MS"/>
                <a:cs typeface="Trebuchet MS"/>
              </a:rPr>
              <a:t>rectio</a:t>
            </a:r>
            <a:r>
              <a:rPr sz="3200" dirty="0"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Trebuchet MS"/>
                <a:cs typeface="Trebuchet MS"/>
              </a:rPr>
              <a:t>Up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 marR="5080">
              <a:lnSpc>
                <a:spcPct val="115199"/>
              </a:lnSpc>
              <a:spcBef>
                <a:spcPts val="100"/>
              </a:spcBef>
            </a:pPr>
            <a:r>
              <a:rPr spc="-5" dirty="0"/>
              <a:t>Conditional</a:t>
            </a:r>
            <a:r>
              <a:rPr spc="-35" dirty="0"/>
              <a:t> </a:t>
            </a:r>
            <a:r>
              <a:rPr dirty="0"/>
              <a:t>jump</a:t>
            </a:r>
            <a:r>
              <a:rPr spc="-30" dirty="0"/>
              <a:t> </a:t>
            </a:r>
            <a:r>
              <a:rPr spc="-5" dirty="0"/>
              <a:t>not</a:t>
            </a:r>
            <a:r>
              <a:rPr spc="-35" dirty="0"/>
              <a:t> </a:t>
            </a:r>
            <a:r>
              <a:rPr spc="-5" dirty="0"/>
              <a:t>taken </a:t>
            </a:r>
            <a:r>
              <a:rPr spc="-830" dirty="0"/>
              <a:t> </a:t>
            </a:r>
            <a:r>
              <a:rPr spc="-5" dirty="0"/>
              <a:t>Conditional </a:t>
            </a:r>
            <a:r>
              <a:rPr dirty="0"/>
              <a:t>jump </a:t>
            </a:r>
            <a:r>
              <a:rPr spc="-5" dirty="0"/>
              <a:t>taken </a:t>
            </a:r>
            <a:r>
              <a:rPr dirty="0"/>
              <a:t> </a:t>
            </a:r>
            <a:r>
              <a:rPr spc="-5" dirty="0"/>
              <a:t>Unconditional</a:t>
            </a:r>
            <a:r>
              <a:rPr spc="-10" dirty="0"/>
              <a:t> </a:t>
            </a:r>
            <a:r>
              <a:rPr spc="-5" dirty="0"/>
              <a:t>jump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6220" y="4202929"/>
            <a:ext cx="784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Loo</a:t>
            </a:r>
            <a:r>
              <a:rPr sz="2800" dirty="0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31" y="475609"/>
            <a:ext cx="5275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0525" algn="l"/>
              </a:tabLst>
            </a:pPr>
            <a:r>
              <a:rPr spc="-5" dirty="0"/>
              <a:t>Arrow	Color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5121" y="2354092"/>
            <a:ext cx="8258809" cy="2933065"/>
            <a:chOff x="325121" y="2354092"/>
            <a:chExt cx="8258809" cy="2933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884" y="2358854"/>
              <a:ext cx="8249090" cy="2923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9884" y="2358854"/>
              <a:ext cx="8249284" cy="2923540"/>
            </a:xfrm>
            <a:custGeom>
              <a:avLst/>
              <a:gdLst/>
              <a:ahLst/>
              <a:cxnLst/>
              <a:rect l="l" t="t" r="r" b="b"/>
              <a:pathLst>
                <a:path w="8249284" h="2923540">
                  <a:moveTo>
                    <a:pt x="0" y="0"/>
                  </a:moveTo>
                  <a:lnTo>
                    <a:pt x="8249090" y="0"/>
                  </a:lnTo>
                  <a:lnTo>
                    <a:pt x="8249090" y="2923440"/>
                  </a:lnTo>
                  <a:lnTo>
                    <a:pt x="0" y="29234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74" y="475609"/>
            <a:ext cx="3013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0"/>
            <a:ext cx="712914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>
              <a:lnSpc>
                <a:spcPts val="37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Highlighting </a:t>
            </a:r>
            <a:r>
              <a:rPr sz="3200" dirty="0">
                <a:latin typeface="Trebuchet MS"/>
                <a:cs typeface="Trebuchet MS"/>
              </a:rPr>
              <a:t>text in </a:t>
            </a:r>
            <a:r>
              <a:rPr sz="3200" spc="-5" dirty="0">
                <a:latin typeface="Trebuchet MS"/>
                <a:cs typeface="Trebuchet MS"/>
              </a:rPr>
              <a:t>graph mode 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highlights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every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instance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of</a:t>
            </a:r>
            <a:r>
              <a:rPr sz="3200" dirty="0">
                <a:latin typeface="Trebuchet MS"/>
                <a:cs typeface="Trebuchet MS"/>
              </a:rPr>
              <a:t> that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text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7806"/>
            <a:ext cx="9144000" cy="39927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357" y="475609"/>
            <a:ext cx="2567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Text</a:t>
            </a:r>
            <a:r>
              <a:rPr spc="-75" dirty="0"/>
              <a:t> </a:t>
            </a:r>
            <a:r>
              <a:rPr spc="-5" dirty="0"/>
              <a:t>Mode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62" y="1794430"/>
            <a:ext cx="9153525" cy="4525645"/>
            <a:chOff x="-4762" y="1794430"/>
            <a:chExt cx="9153525" cy="4525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85" y="3495207"/>
              <a:ext cx="9056914" cy="2824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490445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65" y="1808079"/>
              <a:ext cx="400061" cy="17452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3395" y="1826180"/>
              <a:ext cx="0" cy="1522095"/>
            </a:xfrm>
            <a:custGeom>
              <a:avLst/>
              <a:gdLst/>
              <a:ahLst/>
              <a:cxnLst/>
              <a:rect l="l" t="t" r="r" b="b"/>
              <a:pathLst>
                <a:path h="1522095">
                  <a:moveTo>
                    <a:pt x="0" y="0"/>
                  </a:moveTo>
                  <a:lnTo>
                    <a:pt x="0" y="1521748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753" y="317164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1124" y="0"/>
                  </a:moveTo>
                  <a:lnTo>
                    <a:pt x="17597" y="4602"/>
                  </a:lnTo>
                  <a:lnTo>
                    <a:pt x="6915" y="14093"/>
                  </a:lnTo>
                  <a:lnTo>
                    <a:pt x="910" y="26512"/>
                  </a:lnTo>
                  <a:lnTo>
                    <a:pt x="0" y="40276"/>
                  </a:lnTo>
                  <a:lnTo>
                    <a:pt x="4602" y="53803"/>
                  </a:lnTo>
                  <a:lnTo>
                    <a:pt x="161642" y="323566"/>
                  </a:lnTo>
                  <a:lnTo>
                    <a:pt x="244915" y="180520"/>
                  </a:lnTo>
                  <a:lnTo>
                    <a:pt x="161642" y="180520"/>
                  </a:lnTo>
                  <a:lnTo>
                    <a:pt x="66798" y="17597"/>
                  </a:lnTo>
                  <a:lnTo>
                    <a:pt x="57308" y="6915"/>
                  </a:lnTo>
                  <a:lnTo>
                    <a:pt x="44889" y="910"/>
                  </a:lnTo>
                  <a:lnTo>
                    <a:pt x="31124" y="0"/>
                  </a:lnTo>
                  <a:close/>
                </a:path>
                <a:path w="323850" h="323850">
                  <a:moveTo>
                    <a:pt x="292159" y="0"/>
                  </a:moveTo>
                  <a:lnTo>
                    <a:pt x="278395" y="910"/>
                  </a:lnTo>
                  <a:lnTo>
                    <a:pt x="265976" y="6915"/>
                  </a:lnTo>
                  <a:lnTo>
                    <a:pt x="256486" y="17597"/>
                  </a:lnTo>
                  <a:lnTo>
                    <a:pt x="161642" y="180520"/>
                  </a:lnTo>
                  <a:lnTo>
                    <a:pt x="244915" y="180520"/>
                  </a:lnTo>
                  <a:lnTo>
                    <a:pt x="318681" y="53803"/>
                  </a:lnTo>
                  <a:lnTo>
                    <a:pt x="323284" y="40276"/>
                  </a:lnTo>
                  <a:lnTo>
                    <a:pt x="322374" y="26512"/>
                  </a:lnTo>
                  <a:lnTo>
                    <a:pt x="316369" y="14093"/>
                  </a:lnTo>
                  <a:lnTo>
                    <a:pt x="305687" y="4602"/>
                  </a:lnTo>
                  <a:lnTo>
                    <a:pt x="2921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63737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479" y="646183"/>
            <a:ext cx="229552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Arrows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ts val="2100"/>
              </a:lnSpc>
              <a:spcBef>
                <a:spcPts val="90"/>
              </a:spcBef>
            </a:pPr>
            <a:r>
              <a:rPr sz="1800" b="1" spc="-5" dirty="0">
                <a:latin typeface="Trebuchet MS"/>
                <a:cs typeface="Trebuchet MS"/>
              </a:rPr>
              <a:t>Solid </a:t>
            </a:r>
            <a:r>
              <a:rPr sz="1800" b="1" dirty="0">
                <a:latin typeface="Trebuchet MS"/>
                <a:cs typeface="Trebuchet MS"/>
              </a:rPr>
              <a:t>= </a:t>
            </a:r>
            <a:r>
              <a:rPr sz="1800" b="1" spc="-5" dirty="0">
                <a:latin typeface="Trebuchet MS"/>
                <a:cs typeface="Trebuchet MS"/>
              </a:rPr>
              <a:t>Unconditional </a:t>
            </a:r>
            <a:r>
              <a:rPr sz="1800" b="1" spc="-53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Dashed = </a:t>
            </a:r>
            <a:r>
              <a:rPr sz="1800" b="1" spc="-5" dirty="0">
                <a:latin typeface="Trebuchet MS"/>
                <a:cs typeface="Trebuchet MS"/>
              </a:rPr>
              <a:t>Conditional </a:t>
            </a:r>
            <a:r>
              <a:rPr sz="1800" b="1" spc="-5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Up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=</a:t>
            </a:r>
            <a:r>
              <a:rPr sz="1800" b="1" spc="-5" dirty="0">
                <a:latin typeface="Trebuchet MS"/>
                <a:cs typeface="Trebuchet MS"/>
              </a:rPr>
              <a:t> Loop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348" y="2035735"/>
            <a:ext cx="12827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Section</a:t>
            </a:r>
            <a:endParaRPr sz="1800">
              <a:latin typeface="Trebuchet MS"/>
              <a:cs typeface="Trebuchet MS"/>
            </a:endParaRPr>
          </a:p>
          <a:p>
            <a:pPr marL="433705">
              <a:lnSpc>
                <a:spcPct val="100000"/>
              </a:lnSpc>
              <a:spcBef>
                <a:spcPts val="1345"/>
              </a:spcBef>
            </a:pP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5" dirty="0">
                <a:latin typeface="Trebuchet MS"/>
                <a:cs typeface="Trebuchet MS"/>
              </a:rPr>
              <a:t>dd</a:t>
            </a:r>
            <a:r>
              <a:rPr sz="1800" b="1" dirty="0">
                <a:latin typeface="Trebuchet MS"/>
                <a:cs typeface="Trebuchet MS"/>
              </a:rPr>
              <a:t>r</a:t>
            </a:r>
            <a:r>
              <a:rPr sz="1800" b="1" spc="-5" dirty="0">
                <a:latin typeface="Trebuchet MS"/>
                <a:cs typeface="Trebuchet MS"/>
              </a:rPr>
              <a:t>es</a:t>
            </a:r>
            <a:r>
              <a:rPr sz="1800" b="1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4123" y="2060334"/>
            <a:ext cx="7426959" cy="1589405"/>
            <a:chOff x="554123" y="2060334"/>
            <a:chExt cx="7426959" cy="158940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123" y="2365111"/>
              <a:ext cx="408880" cy="11606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4438" y="2384734"/>
              <a:ext cx="7620" cy="934719"/>
            </a:xfrm>
            <a:custGeom>
              <a:avLst/>
              <a:gdLst/>
              <a:ahLst/>
              <a:cxnLst/>
              <a:rect l="l" t="t" r="r" b="b"/>
              <a:pathLst>
                <a:path w="7620" h="934720">
                  <a:moveTo>
                    <a:pt x="0" y="0"/>
                  </a:moveTo>
                  <a:lnTo>
                    <a:pt x="6883" y="902403"/>
                  </a:lnTo>
                  <a:lnTo>
                    <a:pt x="7125" y="93415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889" y="3141609"/>
              <a:ext cx="323850" cy="325120"/>
            </a:xfrm>
            <a:custGeom>
              <a:avLst/>
              <a:gdLst/>
              <a:ahLst/>
              <a:cxnLst/>
              <a:rect l="l" t="t" r="r" b="b"/>
              <a:pathLst>
                <a:path w="323850" h="325120">
                  <a:moveTo>
                    <a:pt x="30816" y="1991"/>
                  </a:moveTo>
                  <a:lnTo>
                    <a:pt x="17324" y="6697"/>
                  </a:lnTo>
                  <a:lnTo>
                    <a:pt x="6715" y="16268"/>
                  </a:lnTo>
                  <a:lnTo>
                    <a:pt x="805" y="28733"/>
                  </a:lnTo>
                  <a:lnTo>
                    <a:pt x="0" y="42504"/>
                  </a:lnTo>
                  <a:lnTo>
                    <a:pt x="4705" y="55996"/>
                  </a:lnTo>
                  <a:lnTo>
                    <a:pt x="163798" y="324553"/>
                  </a:lnTo>
                  <a:lnTo>
                    <a:pt x="245613" y="181511"/>
                  </a:lnTo>
                  <a:lnTo>
                    <a:pt x="162707" y="181511"/>
                  </a:lnTo>
                  <a:lnTo>
                    <a:pt x="66623" y="19316"/>
                  </a:lnTo>
                  <a:lnTo>
                    <a:pt x="57051" y="8707"/>
                  </a:lnTo>
                  <a:lnTo>
                    <a:pt x="44587" y="2796"/>
                  </a:lnTo>
                  <a:lnTo>
                    <a:pt x="30816" y="1991"/>
                  </a:lnTo>
                  <a:close/>
                </a:path>
                <a:path w="323850" h="325120">
                  <a:moveTo>
                    <a:pt x="291844" y="0"/>
                  </a:moveTo>
                  <a:lnTo>
                    <a:pt x="278086" y="1015"/>
                  </a:lnTo>
                  <a:lnTo>
                    <a:pt x="265714" y="7115"/>
                  </a:lnTo>
                  <a:lnTo>
                    <a:pt x="256305" y="17869"/>
                  </a:lnTo>
                  <a:lnTo>
                    <a:pt x="162707" y="181511"/>
                  </a:lnTo>
                  <a:lnTo>
                    <a:pt x="245613" y="181511"/>
                  </a:lnTo>
                  <a:lnTo>
                    <a:pt x="318775" y="53600"/>
                  </a:lnTo>
                  <a:lnTo>
                    <a:pt x="323275" y="40038"/>
                  </a:lnTo>
                  <a:lnTo>
                    <a:pt x="322259" y="26281"/>
                  </a:lnTo>
                  <a:lnTo>
                    <a:pt x="316160" y="13908"/>
                  </a:lnTo>
                  <a:lnTo>
                    <a:pt x="305406" y="4499"/>
                  </a:lnTo>
                  <a:lnTo>
                    <a:pt x="291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913" y="2811999"/>
              <a:ext cx="400061" cy="7162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0943" y="2830099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728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9301" y="314654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1124" y="0"/>
                  </a:moveTo>
                  <a:lnTo>
                    <a:pt x="17597" y="4602"/>
                  </a:lnTo>
                  <a:lnTo>
                    <a:pt x="6915" y="14093"/>
                  </a:lnTo>
                  <a:lnTo>
                    <a:pt x="910" y="26512"/>
                  </a:lnTo>
                  <a:lnTo>
                    <a:pt x="0" y="40276"/>
                  </a:lnTo>
                  <a:lnTo>
                    <a:pt x="4602" y="53803"/>
                  </a:lnTo>
                  <a:lnTo>
                    <a:pt x="161641" y="323566"/>
                  </a:lnTo>
                  <a:lnTo>
                    <a:pt x="244914" y="180520"/>
                  </a:lnTo>
                  <a:lnTo>
                    <a:pt x="161641" y="180520"/>
                  </a:lnTo>
                  <a:lnTo>
                    <a:pt x="66798" y="17597"/>
                  </a:lnTo>
                  <a:lnTo>
                    <a:pt x="57307" y="6915"/>
                  </a:lnTo>
                  <a:lnTo>
                    <a:pt x="44889" y="910"/>
                  </a:lnTo>
                  <a:lnTo>
                    <a:pt x="31124" y="0"/>
                  </a:lnTo>
                  <a:close/>
                </a:path>
                <a:path w="323850" h="323850">
                  <a:moveTo>
                    <a:pt x="292160" y="0"/>
                  </a:moveTo>
                  <a:lnTo>
                    <a:pt x="278395" y="910"/>
                  </a:lnTo>
                  <a:lnTo>
                    <a:pt x="265976" y="6915"/>
                  </a:lnTo>
                  <a:lnTo>
                    <a:pt x="256486" y="17597"/>
                  </a:lnTo>
                  <a:lnTo>
                    <a:pt x="161641" y="180520"/>
                  </a:lnTo>
                  <a:lnTo>
                    <a:pt x="244914" y="180520"/>
                  </a:lnTo>
                  <a:lnTo>
                    <a:pt x="318681" y="53803"/>
                  </a:lnTo>
                  <a:lnTo>
                    <a:pt x="323284" y="40276"/>
                  </a:lnTo>
                  <a:lnTo>
                    <a:pt x="322374" y="26512"/>
                  </a:lnTo>
                  <a:lnTo>
                    <a:pt x="316369" y="14093"/>
                  </a:lnTo>
                  <a:lnTo>
                    <a:pt x="305687" y="4602"/>
                  </a:lnTo>
                  <a:lnTo>
                    <a:pt x="2921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0609" y="2060334"/>
              <a:ext cx="400061" cy="1589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80641" y="2078434"/>
              <a:ext cx="0" cy="1366520"/>
            </a:xfrm>
            <a:custGeom>
              <a:avLst/>
              <a:gdLst/>
              <a:ahLst/>
              <a:cxnLst/>
              <a:rect l="l" t="t" r="r" b="b"/>
              <a:pathLst>
                <a:path h="1366520">
                  <a:moveTo>
                    <a:pt x="0" y="0"/>
                  </a:moveTo>
                  <a:lnTo>
                    <a:pt x="0" y="136592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18998" y="3268067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1124" y="0"/>
                  </a:moveTo>
                  <a:lnTo>
                    <a:pt x="17597" y="4603"/>
                  </a:lnTo>
                  <a:lnTo>
                    <a:pt x="6915" y="14093"/>
                  </a:lnTo>
                  <a:lnTo>
                    <a:pt x="910" y="26511"/>
                  </a:lnTo>
                  <a:lnTo>
                    <a:pt x="0" y="40276"/>
                  </a:lnTo>
                  <a:lnTo>
                    <a:pt x="4603" y="53804"/>
                  </a:lnTo>
                  <a:lnTo>
                    <a:pt x="161642" y="323567"/>
                  </a:lnTo>
                  <a:lnTo>
                    <a:pt x="244915" y="180520"/>
                  </a:lnTo>
                  <a:lnTo>
                    <a:pt x="161642" y="180520"/>
                  </a:lnTo>
                  <a:lnTo>
                    <a:pt x="66798" y="17597"/>
                  </a:lnTo>
                  <a:lnTo>
                    <a:pt x="57308" y="6915"/>
                  </a:lnTo>
                  <a:lnTo>
                    <a:pt x="44889" y="910"/>
                  </a:lnTo>
                  <a:lnTo>
                    <a:pt x="31124" y="0"/>
                  </a:lnTo>
                  <a:close/>
                </a:path>
                <a:path w="323850" h="323850">
                  <a:moveTo>
                    <a:pt x="292160" y="0"/>
                  </a:moveTo>
                  <a:lnTo>
                    <a:pt x="278395" y="910"/>
                  </a:lnTo>
                  <a:lnTo>
                    <a:pt x="265976" y="6915"/>
                  </a:lnTo>
                  <a:lnTo>
                    <a:pt x="256486" y="17597"/>
                  </a:lnTo>
                  <a:lnTo>
                    <a:pt x="161642" y="180520"/>
                  </a:lnTo>
                  <a:lnTo>
                    <a:pt x="244915" y="180520"/>
                  </a:lnTo>
                  <a:lnTo>
                    <a:pt x="318681" y="53804"/>
                  </a:lnTo>
                  <a:lnTo>
                    <a:pt x="323284" y="40276"/>
                  </a:lnTo>
                  <a:lnTo>
                    <a:pt x="322374" y="26511"/>
                  </a:lnTo>
                  <a:lnTo>
                    <a:pt x="316369" y="14093"/>
                  </a:lnTo>
                  <a:lnTo>
                    <a:pt x="305687" y="4603"/>
                  </a:lnTo>
                  <a:lnTo>
                    <a:pt x="2921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99251" y="1112405"/>
            <a:ext cx="146685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" algn="ctr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Trebuchet MS"/>
                <a:cs typeface="Trebuchet MS"/>
              </a:rPr>
              <a:t>Comment 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Generated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by </a:t>
            </a:r>
            <a:r>
              <a:rPr sz="1800" b="1" spc="-53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IDA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Pro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Office PowerPoint</Application>
  <PresentationFormat>On-screen Show (4:3)</PresentationFormat>
  <Paragraphs>123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 MT</vt:lpstr>
      <vt:lpstr>Calibri</vt:lpstr>
      <vt:lpstr>Trebuchet MS</vt:lpstr>
      <vt:lpstr>Office Theme</vt:lpstr>
      <vt:lpstr>IDA Pro Versions</vt:lpstr>
      <vt:lpstr>Graph and  Text Mode</vt:lpstr>
      <vt:lpstr>Default Graph Mode Display</vt:lpstr>
      <vt:lpstr>Options, General</vt:lpstr>
      <vt:lpstr>Better Graph Mode View</vt:lpstr>
      <vt:lpstr>Arrows</vt:lpstr>
      <vt:lpstr>Arrow Color Example</vt:lpstr>
      <vt:lpstr>Highlighting</vt:lpstr>
      <vt:lpstr>Text Mode</vt:lpstr>
      <vt:lpstr>Options, General</vt:lpstr>
      <vt:lpstr>Adds Comments to Each Instruction</vt:lpstr>
      <vt:lpstr>Useful Windows for Analysis</vt:lpstr>
      <vt:lpstr>Functions</vt:lpstr>
      <vt:lpstr>Names Window</vt:lpstr>
      <vt:lpstr>Strings</vt:lpstr>
      <vt:lpstr>Imports &amp; Exports</vt:lpstr>
      <vt:lpstr>Structures</vt:lpstr>
      <vt:lpstr>Cross-  Reference</vt:lpstr>
      <vt:lpstr>Function Call</vt:lpstr>
      <vt:lpstr>Returning to the Default View</vt:lpstr>
      <vt:lpstr>Navigating IDA Pro</vt:lpstr>
      <vt:lpstr>Imports or Strings</vt:lpstr>
      <vt:lpstr>Using Links</vt:lpstr>
      <vt:lpstr>History</vt:lpstr>
      <vt:lpstr>Navigation Band</vt:lpstr>
      <vt:lpstr>Jump to Location</vt:lpstr>
      <vt:lpstr>Searching</vt:lpstr>
      <vt:lpstr>Using Cross-References</vt:lpstr>
      <vt:lpstr>Code Cross-References</vt:lpstr>
      <vt:lpstr>To See All Cross-References</vt:lpstr>
      <vt:lpstr>Analyzing Functions</vt:lpstr>
      <vt:lpstr>Function and Argument Recognition</vt:lpstr>
      <vt:lpstr>Using Graphing Options</vt:lpstr>
      <vt:lpstr>Graphing Options</vt:lpstr>
      <vt:lpstr>Graphing  Options</vt:lpstr>
      <vt:lpstr>Graphing  Options</vt:lpstr>
      <vt:lpstr>Windows Genuine Status in Calc.exe</vt:lpstr>
      <vt:lpstr>Graphing  Options</vt:lpstr>
      <vt:lpstr>Graphing  Options</vt:lpstr>
      <vt:lpstr>Enhancing Disassembly</vt:lpstr>
      <vt:lpstr>Warning</vt:lpstr>
      <vt:lpstr>Renaming Locations</vt:lpstr>
      <vt:lpstr>PowerPoint Presentation</vt:lpstr>
      <vt:lpstr>Comments</vt:lpstr>
      <vt:lpstr>Formatting Operands</vt:lpstr>
      <vt:lpstr>Using Named Constants</vt:lpstr>
      <vt:lpstr>Using Named Constants</vt:lpstr>
      <vt:lpstr>Extending IDA with Plug-ins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</dc:title>
  <cp:lastModifiedBy>SOUD AL-SMADI</cp:lastModifiedBy>
  <cp:revision>2</cp:revision>
  <dcterms:created xsi:type="dcterms:W3CDTF">2024-02-02T19:44:22Z</dcterms:created>
  <dcterms:modified xsi:type="dcterms:W3CDTF">2024-02-02T19:45:52Z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2024-02-02T00:00:00Z</vt:filetime>
  </property>
</Properties>
</file>